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layout7.xml" ContentType="application/vnd.openxmlformats-officedocument.drawingml.diagram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5" r:id="rId6"/>
    <p:sldId id="267" r:id="rId7"/>
    <p:sldId id="262"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D98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037"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6.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B8F924-602B-4169-BE97-0AEFD35CE40E}" type="doc">
      <dgm:prSet loTypeId="urn:microsoft.com/office/officeart/2005/8/layout/hierarchy2" loCatId="hierarchy" qsTypeId="urn:microsoft.com/office/officeart/2005/8/quickstyle/simple3" qsCatId="simple" csTypeId="urn:microsoft.com/office/officeart/2005/8/colors/colorful4" csCatId="colorful"/>
      <dgm:spPr/>
      <dgm:t>
        <a:bodyPr/>
        <a:lstStyle/>
        <a:p>
          <a:pPr rtl="1"/>
          <a:endParaRPr lang="fa-IR"/>
        </a:p>
      </dgm:t>
    </dgm:pt>
    <dgm:pt modelId="{B9D2C333-9194-4A0B-9083-05619616A87B}">
      <dgm:prSet custT="1"/>
      <dgm:spPr/>
      <dgm:t>
        <a:bodyPr/>
        <a:lstStyle/>
        <a:p>
          <a:pPr rtl="1"/>
          <a:r>
            <a:rPr lang="fa-IR" sz="1800" dirty="0" smtClean="0">
              <a:cs typeface="B Koodak" pitchFamily="2" charset="-78"/>
            </a:rPr>
            <a:t>درس پنجم</a:t>
          </a:r>
          <a:endParaRPr lang="fa-IR" sz="1800" dirty="0">
            <a:cs typeface="B Koodak" pitchFamily="2" charset="-78"/>
          </a:endParaRPr>
        </a:p>
      </dgm:t>
    </dgm:pt>
    <dgm:pt modelId="{E0EDCAC3-E04E-48A4-B47D-403D5C06524B}" type="parTrans" cxnId="{6514D57A-DE83-4410-B326-C2148203D290}">
      <dgm:prSet/>
      <dgm:spPr/>
      <dgm:t>
        <a:bodyPr/>
        <a:lstStyle/>
        <a:p>
          <a:pPr rtl="1"/>
          <a:endParaRPr lang="fa-IR" sz="1800">
            <a:cs typeface="B Koodak" pitchFamily="2" charset="-78"/>
          </a:endParaRPr>
        </a:p>
      </dgm:t>
    </dgm:pt>
    <dgm:pt modelId="{8AE8B20E-F3B8-42B9-BEEF-922052437E14}" type="sibTrans" cxnId="{6514D57A-DE83-4410-B326-C2148203D290}">
      <dgm:prSet/>
      <dgm:spPr/>
      <dgm:t>
        <a:bodyPr/>
        <a:lstStyle/>
        <a:p>
          <a:pPr rtl="1"/>
          <a:endParaRPr lang="fa-IR" sz="1800">
            <a:cs typeface="B Koodak" pitchFamily="2" charset="-78"/>
          </a:endParaRPr>
        </a:p>
      </dgm:t>
    </dgm:pt>
    <dgm:pt modelId="{65E1F01D-1F0C-4807-BCCB-73FCA2D703C6}">
      <dgm:prSet custT="1"/>
      <dgm:spPr/>
      <dgm:t>
        <a:bodyPr/>
        <a:lstStyle/>
        <a:p>
          <a:pPr rtl="1"/>
          <a:r>
            <a:rPr lang="fa-IR" sz="1800" dirty="0" smtClean="0">
              <a:cs typeface="B Koodak" pitchFamily="2" charset="-78"/>
            </a:rPr>
            <a:t>شناخت خدا</a:t>
          </a:r>
          <a:endParaRPr lang="fa-IR" sz="1800" dirty="0">
            <a:cs typeface="B Koodak" pitchFamily="2" charset="-78"/>
          </a:endParaRPr>
        </a:p>
      </dgm:t>
    </dgm:pt>
    <dgm:pt modelId="{62106088-AB52-445D-B9EB-2AF950BFADFB}" type="parTrans" cxnId="{6A71C7C2-6821-4CE6-97E4-42B35A2B1AC6}">
      <dgm:prSet custT="1"/>
      <dgm:spPr/>
      <dgm:t>
        <a:bodyPr/>
        <a:lstStyle/>
        <a:p>
          <a:pPr rtl="1"/>
          <a:endParaRPr lang="fa-IR" sz="1800">
            <a:cs typeface="B Koodak" pitchFamily="2" charset="-78"/>
          </a:endParaRPr>
        </a:p>
      </dgm:t>
    </dgm:pt>
    <dgm:pt modelId="{BA591AA5-9A42-49D8-B1DB-FCF688043911}" type="sibTrans" cxnId="{6A71C7C2-6821-4CE6-97E4-42B35A2B1AC6}">
      <dgm:prSet/>
      <dgm:spPr/>
      <dgm:t>
        <a:bodyPr/>
        <a:lstStyle/>
        <a:p>
          <a:pPr rtl="1"/>
          <a:endParaRPr lang="fa-IR" sz="1800">
            <a:cs typeface="B Koodak" pitchFamily="2" charset="-78"/>
          </a:endParaRPr>
        </a:p>
      </dgm:t>
    </dgm:pt>
    <dgm:pt modelId="{F2ED1562-5E2B-4848-81D7-E44FEFFD3A9D}">
      <dgm:prSet custT="1"/>
      <dgm:spPr/>
      <dgm:t>
        <a:bodyPr/>
        <a:lstStyle/>
        <a:p>
          <a:pPr rtl="1"/>
          <a:r>
            <a:rPr lang="fa-IR" sz="1800" dirty="0" smtClean="0">
              <a:cs typeface="B Koodak" pitchFamily="2" charset="-78"/>
            </a:rPr>
            <a:t>مقدمه</a:t>
          </a:r>
          <a:endParaRPr lang="fa-IR" sz="1800" dirty="0">
            <a:cs typeface="B Koodak" pitchFamily="2" charset="-78"/>
          </a:endParaRPr>
        </a:p>
      </dgm:t>
    </dgm:pt>
    <dgm:pt modelId="{CD1236EC-0A4B-4C22-ADB1-C73F17F149CD}" type="parTrans" cxnId="{C7F6F51A-F821-4CE9-B0F7-C174C07C403B}">
      <dgm:prSet custT="1"/>
      <dgm:spPr/>
      <dgm:t>
        <a:bodyPr/>
        <a:lstStyle/>
        <a:p>
          <a:pPr rtl="1"/>
          <a:endParaRPr lang="fa-IR" sz="1800">
            <a:cs typeface="B Koodak" pitchFamily="2" charset="-78"/>
          </a:endParaRPr>
        </a:p>
      </dgm:t>
    </dgm:pt>
    <dgm:pt modelId="{AFE50005-4D96-43BD-99EA-96C7682DB681}" type="sibTrans" cxnId="{C7F6F51A-F821-4CE9-B0F7-C174C07C403B}">
      <dgm:prSet/>
      <dgm:spPr/>
      <dgm:t>
        <a:bodyPr/>
        <a:lstStyle/>
        <a:p>
          <a:pPr rtl="1"/>
          <a:endParaRPr lang="fa-IR" sz="1800">
            <a:cs typeface="B Koodak" pitchFamily="2" charset="-78"/>
          </a:endParaRPr>
        </a:p>
      </dgm:t>
    </dgm:pt>
    <dgm:pt modelId="{8412EBAA-C3F9-4F11-A9A9-CD31527B2067}">
      <dgm:prSet custT="1"/>
      <dgm:spPr/>
      <dgm:t>
        <a:bodyPr/>
        <a:lstStyle/>
        <a:p>
          <a:pPr rtl="1"/>
          <a:r>
            <a:rPr lang="fa-IR" sz="1800" dirty="0" smtClean="0">
              <a:cs typeface="B Koodak" pitchFamily="2" charset="-78"/>
            </a:rPr>
            <a:t>شناخت حضوری و حصولی</a:t>
          </a:r>
          <a:endParaRPr lang="fa-IR" sz="1800" dirty="0">
            <a:cs typeface="B Koodak" pitchFamily="2" charset="-78"/>
          </a:endParaRPr>
        </a:p>
      </dgm:t>
    </dgm:pt>
    <dgm:pt modelId="{BAF788CE-88EF-4EE8-89DA-5E94D4898804}" type="parTrans" cxnId="{4B4FC4E6-F162-4B29-9E52-7972C5B2E45F}">
      <dgm:prSet custT="1"/>
      <dgm:spPr/>
      <dgm:t>
        <a:bodyPr/>
        <a:lstStyle/>
        <a:p>
          <a:pPr rtl="1"/>
          <a:endParaRPr lang="fa-IR" sz="1800">
            <a:cs typeface="B Koodak" pitchFamily="2" charset="-78"/>
          </a:endParaRPr>
        </a:p>
      </dgm:t>
    </dgm:pt>
    <dgm:pt modelId="{E92D5921-4523-4D25-9B6A-197697933F10}" type="sibTrans" cxnId="{4B4FC4E6-F162-4B29-9E52-7972C5B2E45F}">
      <dgm:prSet/>
      <dgm:spPr/>
      <dgm:t>
        <a:bodyPr/>
        <a:lstStyle/>
        <a:p>
          <a:pPr rtl="1"/>
          <a:endParaRPr lang="fa-IR" sz="1800">
            <a:cs typeface="B Koodak" pitchFamily="2" charset="-78"/>
          </a:endParaRPr>
        </a:p>
      </dgm:t>
    </dgm:pt>
    <dgm:pt modelId="{0609753C-EEB7-40FD-A42D-9161665008CD}">
      <dgm:prSet custT="1"/>
      <dgm:spPr/>
      <dgm:t>
        <a:bodyPr/>
        <a:lstStyle/>
        <a:p>
          <a:pPr rtl="1"/>
          <a:r>
            <a:rPr lang="fa-IR" sz="1800" dirty="0" smtClean="0">
              <a:cs typeface="B Koodak" pitchFamily="2" charset="-78"/>
            </a:rPr>
            <a:t>شناخت فطری</a:t>
          </a:r>
          <a:endParaRPr lang="fa-IR" sz="1800" dirty="0">
            <a:cs typeface="B Koodak" pitchFamily="2" charset="-78"/>
          </a:endParaRPr>
        </a:p>
      </dgm:t>
    </dgm:pt>
    <dgm:pt modelId="{A5D07C10-FE31-4AD0-B95B-2E4F2369C6FE}" type="parTrans" cxnId="{92ACEE16-32DD-4860-98A4-40555ABE412A}">
      <dgm:prSet custT="1"/>
      <dgm:spPr/>
      <dgm:t>
        <a:bodyPr/>
        <a:lstStyle/>
        <a:p>
          <a:pPr rtl="1"/>
          <a:endParaRPr lang="fa-IR" sz="1800">
            <a:cs typeface="B Koodak" pitchFamily="2" charset="-78"/>
          </a:endParaRPr>
        </a:p>
      </dgm:t>
    </dgm:pt>
    <dgm:pt modelId="{E2E96E84-EAAF-4662-9104-1B47E94FCB94}" type="sibTrans" cxnId="{92ACEE16-32DD-4860-98A4-40555ABE412A}">
      <dgm:prSet/>
      <dgm:spPr/>
      <dgm:t>
        <a:bodyPr/>
        <a:lstStyle/>
        <a:p>
          <a:pPr rtl="1"/>
          <a:endParaRPr lang="fa-IR" sz="1800">
            <a:cs typeface="B Koodak" pitchFamily="2" charset="-78"/>
          </a:endParaRPr>
        </a:p>
      </dgm:t>
    </dgm:pt>
    <dgm:pt modelId="{0F10188C-4E84-46F1-96B6-AB7C43A7691C}" type="pres">
      <dgm:prSet presAssocID="{77B8F924-602B-4169-BE97-0AEFD35CE40E}" presName="diagram" presStyleCnt="0">
        <dgm:presLayoutVars>
          <dgm:chPref val="1"/>
          <dgm:dir val="rev"/>
          <dgm:animOne val="branch"/>
          <dgm:animLvl val="lvl"/>
          <dgm:resizeHandles val="exact"/>
        </dgm:presLayoutVars>
      </dgm:prSet>
      <dgm:spPr/>
    </dgm:pt>
    <dgm:pt modelId="{4F56CBCC-225D-40BF-9A9A-6899084E63F6}" type="pres">
      <dgm:prSet presAssocID="{B9D2C333-9194-4A0B-9083-05619616A87B}" presName="root1" presStyleCnt="0"/>
      <dgm:spPr/>
    </dgm:pt>
    <dgm:pt modelId="{DB4C211D-0031-4F81-8D46-15916EB38507}" type="pres">
      <dgm:prSet presAssocID="{B9D2C333-9194-4A0B-9083-05619616A87B}" presName="LevelOneTextNode" presStyleLbl="node0" presStyleIdx="0" presStyleCnt="1">
        <dgm:presLayoutVars>
          <dgm:chPref val="3"/>
        </dgm:presLayoutVars>
      </dgm:prSet>
      <dgm:spPr/>
    </dgm:pt>
    <dgm:pt modelId="{C3799805-E778-4C2F-97DE-232D10843DC7}" type="pres">
      <dgm:prSet presAssocID="{B9D2C333-9194-4A0B-9083-05619616A87B}" presName="level2hierChild" presStyleCnt="0"/>
      <dgm:spPr/>
    </dgm:pt>
    <dgm:pt modelId="{0C366EE5-C9FC-411E-9039-7AE8BC32CFF2}" type="pres">
      <dgm:prSet presAssocID="{62106088-AB52-445D-B9EB-2AF950BFADFB}" presName="conn2-1" presStyleLbl="parChTrans1D2" presStyleIdx="0" presStyleCnt="1"/>
      <dgm:spPr/>
    </dgm:pt>
    <dgm:pt modelId="{035AC547-C872-40D4-93B9-5DE3D32D2172}" type="pres">
      <dgm:prSet presAssocID="{62106088-AB52-445D-B9EB-2AF950BFADFB}" presName="connTx" presStyleLbl="parChTrans1D2" presStyleIdx="0" presStyleCnt="1"/>
      <dgm:spPr/>
    </dgm:pt>
    <dgm:pt modelId="{45501C83-5FE7-4C93-9B9C-575239FD3349}" type="pres">
      <dgm:prSet presAssocID="{65E1F01D-1F0C-4807-BCCB-73FCA2D703C6}" presName="root2" presStyleCnt="0"/>
      <dgm:spPr/>
    </dgm:pt>
    <dgm:pt modelId="{27FABA30-F692-455D-85C0-48EB557BCE88}" type="pres">
      <dgm:prSet presAssocID="{65E1F01D-1F0C-4807-BCCB-73FCA2D703C6}" presName="LevelTwoTextNode" presStyleLbl="node2" presStyleIdx="0" presStyleCnt="1">
        <dgm:presLayoutVars>
          <dgm:chPref val="3"/>
        </dgm:presLayoutVars>
      </dgm:prSet>
      <dgm:spPr/>
    </dgm:pt>
    <dgm:pt modelId="{5903F25F-7930-4BFB-B31C-A0DC43165D6E}" type="pres">
      <dgm:prSet presAssocID="{65E1F01D-1F0C-4807-BCCB-73FCA2D703C6}" presName="level3hierChild" presStyleCnt="0"/>
      <dgm:spPr/>
    </dgm:pt>
    <dgm:pt modelId="{59712595-A865-4D75-87A2-DA95EA63EB5A}" type="pres">
      <dgm:prSet presAssocID="{CD1236EC-0A4B-4C22-ADB1-C73F17F149CD}" presName="conn2-1" presStyleLbl="parChTrans1D3" presStyleIdx="0" presStyleCnt="3"/>
      <dgm:spPr/>
    </dgm:pt>
    <dgm:pt modelId="{A6D6E5B4-8DFA-4F8D-9B04-F13D4C70581B}" type="pres">
      <dgm:prSet presAssocID="{CD1236EC-0A4B-4C22-ADB1-C73F17F149CD}" presName="connTx" presStyleLbl="parChTrans1D3" presStyleIdx="0" presStyleCnt="3"/>
      <dgm:spPr/>
    </dgm:pt>
    <dgm:pt modelId="{5423F870-ACA2-4FE9-B012-A8EB0B54A13A}" type="pres">
      <dgm:prSet presAssocID="{F2ED1562-5E2B-4848-81D7-E44FEFFD3A9D}" presName="root2" presStyleCnt="0"/>
      <dgm:spPr/>
    </dgm:pt>
    <dgm:pt modelId="{74C67696-9476-4979-96AE-E1393D66FEF5}" type="pres">
      <dgm:prSet presAssocID="{F2ED1562-5E2B-4848-81D7-E44FEFFD3A9D}" presName="LevelTwoTextNode" presStyleLbl="node3" presStyleIdx="0" presStyleCnt="3">
        <dgm:presLayoutVars>
          <dgm:chPref val="3"/>
        </dgm:presLayoutVars>
      </dgm:prSet>
      <dgm:spPr/>
    </dgm:pt>
    <dgm:pt modelId="{B93925F9-FFC7-40E2-95F7-DD40EC1541D1}" type="pres">
      <dgm:prSet presAssocID="{F2ED1562-5E2B-4848-81D7-E44FEFFD3A9D}" presName="level3hierChild" presStyleCnt="0"/>
      <dgm:spPr/>
    </dgm:pt>
    <dgm:pt modelId="{6BFDE2AD-6D17-4C2D-88F6-F6AEEC90103F}" type="pres">
      <dgm:prSet presAssocID="{BAF788CE-88EF-4EE8-89DA-5E94D4898804}" presName="conn2-1" presStyleLbl="parChTrans1D3" presStyleIdx="1" presStyleCnt="3"/>
      <dgm:spPr/>
    </dgm:pt>
    <dgm:pt modelId="{5598B0C0-B8ED-40DB-9B19-D962396C2463}" type="pres">
      <dgm:prSet presAssocID="{BAF788CE-88EF-4EE8-89DA-5E94D4898804}" presName="connTx" presStyleLbl="parChTrans1D3" presStyleIdx="1" presStyleCnt="3"/>
      <dgm:spPr/>
    </dgm:pt>
    <dgm:pt modelId="{F07B8D62-1876-4514-8827-CCA76F744618}" type="pres">
      <dgm:prSet presAssocID="{8412EBAA-C3F9-4F11-A9A9-CD31527B2067}" presName="root2" presStyleCnt="0"/>
      <dgm:spPr/>
    </dgm:pt>
    <dgm:pt modelId="{7715D139-E5EC-495E-BACE-8885D586DBF6}" type="pres">
      <dgm:prSet presAssocID="{8412EBAA-C3F9-4F11-A9A9-CD31527B2067}" presName="LevelTwoTextNode" presStyleLbl="node3" presStyleIdx="1" presStyleCnt="3">
        <dgm:presLayoutVars>
          <dgm:chPref val="3"/>
        </dgm:presLayoutVars>
      </dgm:prSet>
      <dgm:spPr/>
    </dgm:pt>
    <dgm:pt modelId="{3EF990EB-1603-44D6-82B6-D7260A94A0B6}" type="pres">
      <dgm:prSet presAssocID="{8412EBAA-C3F9-4F11-A9A9-CD31527B2067}" presName="level3hierChild" presStyleCnt="0"/>
      <dgm:spPr/>
    </dgm:pt>
    <dgm:pt modelId="{4B4C92C8-3A44-478C-AD52-D88221A56DA7}" type="pres">
      <dgm:prSet presAssocID="{A5D07C10-FE31-4AD0-B95B-2E4F2369C6FE}" presName="conn2-1" presStyleLbl="parChTrans1D3" presStyleIdx="2" presStyleCnt="3"/>
      <dgm:spPr/>
    </dgm:pt>
    <dgm:pt modelId="{12474228-729D-4682-9A05-E7403DB096C5}" type="pres">
      <dgm:prSet presAssocID="{A5D07C10-FE31-4AD0-B95B-2E4F2369C6FE}" presName="connTx" presStyleLbl="parChTrans1D3" presStyleIdx="2" presStyleCnt="3"/>
      <dgm:spPr/>
    </dgm:pt>
    <dgm:pt modelId="{88D47891-AABA-4AEB-8DFC-2CA0C5051240}" type="pres">
      <dgm:prSet presAssocID="{0609753C-EEB7-40FD-A42D-9161665008CD}" presName="root2" presStyleCnt="0"/>
      <dgm:spPr/>
    </dgm:pt>
    <dgm:pt modelId="{2749BC7A-93FD-4ECE-8D04-F190E28CEE0D}" type="pres">
      <dgm:prSet presAssocID="{0609753C-EEB7-40FD-A42D-9161665008CD}" presName="LevelTwoTextNode" presStyleLbl="node3" presStyleIdx="2" presStyleCnt="3">
        <dgm:presLayoutVars>
          <dgm:chPref val="3"/>
        </dgm:presLayoutVars>
      </dgm:prSet>
      <dgm:spPr/>
    </dgm:pt>
    <dgm:pt modelId="{B049F358-73DF-48F4-BF4F-53E86A22405D}" type="pres">
      <dgm:prSet presAssocID="{0609753C-EEB7-40FD-A42D-9161665008CD}" presName="level3hierChild" presStyleCnt="0"/>
      <dgm:spPr/>
    </dgm:pt>
  </dgm:ptLst>
  <dgm:cxnLst>
    <dgm:cxn modelId="{D83472A1-C06F-4E02-8CE9-1FB6A834FA4E}" type="presOf" srcId="{BAF788CE-88EF-4EE8-89DA-5E94D4898804}" destId="{5598B0C0-B8ED-40DB-9B19-D962396C2463}" srcOrd="1" destOrd="0" presId="urn:microsoft.com/office/officeart/2005/8/layout/hierarchy2"/>
    <dgm:cxn modelId="{8AF9C192-71D0-44F9-904E-E19994496CEE}" type="presOf" srcId="{B9D2C333-9194-4A0B-9083-05619616A87B}" destId="{DB4C211D-0031-4F81-8D46-15916EB38507}" srcOrd="0" destOrd="0" presId="urn:microsoft.com/office/officeart/2005/8/layout/hierarchy2"/>
    <dgm:cxn modelId="{6514D57A-DE83-4410-B326-C2148203D290}" srcId="{77B8F924-602B-4169-BE97-0AEFD35CE40E}" destId="{B9D2C333-9194-4A0B-9083-05619616A87B}" srcOrd="0" destOrd="0" parTransId="{E0EDCAC3-E04E-48A4-B47D-403D5C06524B}" sibTransId="{8AE8B20E-F3B8-42B9-BEEF-922052437E14}"/>
    <dgm:cxn modelId="{5D05B30D-1935-4780-BE64-549967B71F2B}" type="presOf" srcId="{65E1F01D-1F0C-4807-BCCB-73FCA2D703C6}" destId="{27FABA30-F692-455D-85C0-48EB557BCE88}" srcOrd="0" destOrd="0" presId="urn:microsoft.com/office/officeart/2005/8/layout/hierarchy2"/>
    <dgm:cxn modelId="{6A71C7C2-6821-4CE6-97E4-42B35A2B1AC6}" srcId="{B9D2C333-9194-4A0B-9083-05619616A87B}" destId="{65E1F01D-1F0C-4807-BCCB-73FCA2D703C6}" srcOrd="0" destOrd="0" parTransId="{62106088-AB52-445D-B9EB-2AF950BFADFB}" sibTransId="{BA591AA5-9A42-49D8-B1DB-FCF688043911}"/>
    <dgm:cxn modelId="{7BBD608D-BA53-420A-9348-0213D9403D6B}" type="presOf" srcId="{BAF788CE-88EF-4EE8-89DA-5E94D4898804}" destId="{6BFDE2AD-6D17-4C2D-88F6-F6AEEC90103F}" srcOrd="0" destOrd="0" presId="urn:microsoft.com/office/officeart/2005/8/layout/hierarchy2"/>
    <dgm:cxn modelId="{9A5F5FE8-EB9E-4660-887A-B82BEC976E09}" type="presOf" srcId="{F2ED1562-5E2B-4848-81D7-E44FEFFD3A9D}" destId="{74C67696-9476-4979-96AE-E1393D66FEF5}" srcOrd="0" destOrd="0" presId="urn:microsoft.com/office/officeart/2005/8/layout/hierarchy2"/>
    <dgm:cxn modelId="{A4EA6C1F-0142-4272-AB7A-44861C1F62AE}" type="presOf" srcId="{0609753C-EEB7-40FD-A42D-9161665008CD}" destId="{2749BC7A-93FD-4ECE-8D04-F190E28CEE0D}" srcOrd="0" destOrd="0" presId="urn:microsoft.com/office/officeart/2005/8/layout/hierarchy2"/>
    <dgm:cxn modelId="{DB612CE2-F0E2-4759-9F7D-12FF10CDED31}" type="presOf" srcId="{A5D07C10-FE31-4AD0-B95B-2E4F2369C6FE}" destId="{4B4C92C8-3A44-478C-AD52-D88221A56DA7}" srcOrd="0" destOrd="0" presId="urn:microsoft.com/office/officeart/2005/8/layout/hierarchy2"/>
    <dgm:cxn modelId="{C7F6F51A-F821-4CE9-B0F7-C174C07C403B}" srcId="{65E1F01D-1F0C-4807-BCCB-73FCA2D703C6}" destId="{F2ED1562-5E2B-4848-81D7-E44FEFFD3A9D}" srcOrd="0" destOrd="0" parTransId="{CD1236EC-0A4B-4C22-ADB1-C73F17F149CD}" sibTransId="{AFE50005-4D96-43BD-99EA-96C7682DB681}"/>
    <dgm:cxn modelId="{862FCD35-E011-4E7A-B013-8427F5A58467}" type="presOf" srcId="{CD1236EC-0A4B-4C22-ADB1-C73F17F149CD}" destId="{A6D6E5B4-8DFA-4F8D-9B04-F13D4C70581B}" srcOrd="1" destOrd="0" presId="urn:microsoft.com/office/officeart/2005/8/layout/hierarchy2"/>
    <dgm:cxn modelId="{07FF6EA9-4934-4FF1-BD45-B2140A2EBF1F}" type="presOf" srcId="{77B8F924-602B-4169-BE97-0AEFD35CE40E}" destId="{0F10188C-4E84-46F1-96B6-AB7C43A7691C}" srcOrd="0" destOrd="0" presId="urn:microsoft.com/office/officeart/2005/8/layout/hierarchy2"/>
    <dgm:cxn modelId="{92ACEE16-32DD-4860-98A4-40555ABE412A}" srcId="{65E1F01D-1F0C-4807-BCCB-73FCA2D703C6}" destId="{0609753C-EEB7-40FD-A42D-9161665008CD}" srcOrd="2" destOrd="0" parTransId="{A5D07C10-FE31-4AD0-B95B-2E4F2369C6FE}" sibTransId="{E2E96E84-EAAF-4662-9104-1B47E94FCB94}"/>
    <dgm:cxn modelId="{C4B01E0A-5585-4CAA-B442-12F7ED1E557B}" type="presOf" srcId="{62106088-AB52-445D-B9EB-2AF950BFADFB}" destId="{0C366EE5-C9FC-411E-9039-7AE8BC32CFF2}" srcOrd="0" destOrd="0" presId="urn:microsoft.com/office/officeart/2005/8/layout/hierarchy2"/>
    <dgm:cxn modelId="{A21DD087-CE1C-4EC8-8DC7-8C7CF6545A10}" type="presOf" srcId="{62106088-AB52-445D-B9EB-2AF950BFADFB}" destId="{035AC547-C872-40D4-93B9-5DE3D32D2172}" srcOrd="1" destOrd="0" presId="urn:microsoft.com/office/officeart/2005/8/layout/hierarchy2"/>
    <dgm:cxn modelId="{8187E9FE-79C6-4D4D-BE69-45F6AC9AFF01}" type="presOf" srcId="{CD1236EC-0A4B-4C22-ADB1-C73F17F149CD}" destId="{59712595-A865-4D75-87A2-DA95EA63EB5A}" srcOrd="0" destOrd="0" presId="urn:microsoft.com/office/officeart/2005/8/layout/hierarchy2"/>
    <dgm:cxn modelId="{0FDD695B-C43C-4C76-A680-6B45C2AB1725}" type="presOf" srcId="{A5D07C10-FE31-4AD0-B95B-2E4F2369C6FE}" destId="{12474228-729D-4682-9A05-E7403DB096C5}" srcOrd="1" destOrd="0" presId="urn:microsoft.com/office/officeart/2005/8/layout/hierarchy2"/>
    <dgm:cxn modelId="{4B4FC4E6-F162-4B29-9E52-7972C5B2E45F}" srcId="{65E1F01D-1F0C-4807-BCCB-73FCA2D703C6}" destId="{8412EBAA-C3F9-4F11-A9A9-CD31527B2067}" srcOrd="1" destOrd="0" parTransId="{BAF788CE-88EF-4EE8-89DA-5E94D4898804}" sibTransId="{E92D5921-4523-4D25-9B6A-197697933F10}"/>
    <dgm:cxn modelId="{79AD20B0-9D22-47E8-9B3A-BF38D3A7A367}" type="presOf" srcId="{8412EBAA-C3F9-4F11-A9A9-CD31527B2067}" destId="{7715D139-E5EC-495E-BACE-8885D586DBF6}" srcOrd="0" destOrd="0" presId="urn:microsoft.com/office/officeart/2005/8/layout/hierarchy2"/>
    <dgm:cxn modelId="{F3A94926-CC34-4050-A5CA-F39B2A9F2029}" type="presParOf" srcId="{0F10188C-4E84-46F1-96B6-AB7C43A7691C}" destId="{4F56CBCC-225D-40BF-9A9A-6899084E63F6}" srcOrd="0" destOrd="0" presId="urn:microsoft.com/office/officeart/2005/8/layout/hierarchy2"/>
    <dgm:cxn modelId="{03B7CB49-AD32-412E-8A6B-149E7F1CF524}" type="presParOf" srcId="{4F56CBCC-225D-40BF-9A9A-6899084E63F6}" destId="{DB4C211D-0031-4F81-8D46-15916EB38507}" srcOrd="0" destOrd="0" presId="urn:microsoft.com/office/officeart/2005/8/layout/hierarchy2"/>
    <dgm:cxn modelId="{0F78D021-49F5-4679-832D-8C02264D80EE}" type="presParOf" srcId="{4F56CBCC-225D-40BF-9A9A-6899084E63F6}" destId="{C3799805-E778-4C2F-97DE-232D10843DC7}" srcOrd="1" destOrd="0" presId="urn:microsoft.com/office/officeart/2005/8/layout/hierarchy2"/>
    <dgm:cxn modelId="{DCA1CF50-E21F-4B1A-BF90-4F1BD041E5F3}" type="presParOf" srcId="{C3799805-E778-4C2F-97DE-232D10843DC7}" destId="{0C366EE5-C9FC-411E-9039-7AE8BC32CFF2}" srcOrd="0" destOrd="0" presId="urn:microsoft.com/office/officeart/2005/8/layout/hierarchy2"/>
    <dgm:cxn modelId="{313A612C-C83B-4ED8-8FED-2821BA129004}" type="presParOf" srcId="{0C366EE5-C9FC-411E-9039-7AE8BC32CFF2}" destId="{035AC547-C872-40D4-93B9-5DE3D32D2172}" srcOrd="0" destOrd="0" presId="urn:microsoft.com/office/officeart/2005/8/layout/hierarchy2"/>
    <dgm:cxn modelId="{C6D18F7D-FEF7-4454-8C13-AD86100A42AF}" type="presParOf" srcId="{C3799805-E778-4C2F-97DE-232D10843DC7}" destId="{45501C83-5FE7-4C93-9B9C-575239FD3349}" srcOrd="1" destOrd="0" presId="urn:microsoft.com/office/officeart/2005/8/layout/hierarchy2"/>
    <dgm:cxn modelId="{0BE968AE-4463-4E2E-AD87-509076F769E1}" type="presParOf" srcId="{45501C83-5FE7-4C93-9B9C-575239FD3349}" destId="{27FABA30-F692-455D-85C0-48EB557BCE88}" srcOrd="0" destOrd="0" presId="urn:microsoft.com/office/officeart/2005/8/layout/hierarchy2"/>
    <dgm:cxn modelId="{20D24DCA-24AB-4D2D-B2F7-9E947E900A78}" type="presParOf" srcId="{45501C83-5FE7-4C93-9B9C-575239FD3349}" destId="{5903F25F-7930-4BFB-B31C-A0DC43165D6E}" srcOrd="1" destOrd="0" presId="urn:microsoft.com/office/officeart/2005/8/layout/hierarchy2"/>
    <dgm:cxn modelId="{9A3F77B3-9132-42EE-8CE1-DB247C3B3A9F}" type="presParOf" srcId="{5903F25F-7930-4BFB-B31C-A0DC43165D6E}" destId="{59712595-A865-4D75-87A2-DA95EA63EB5A}" srcOrd="0" destOrd="0" presId="urn:microsoft.com/office/officeart/2005/8/layout/hierarchy2"/>
    <dgm:cxn modelId="{0E48FAA1-6C6D-4B22-B782-9F1099ACC364}" type="presParOf" srcId="{59712595-A865-4D75-87A2-DA95EA63EB5A}" destId="{A6D6E5B4-8DFA-4F8D-9B04-F13D4C70581B}" srcOrd="0" destOrd="0" presId="urn:microsoft.com/office/officeart/2005/8/layout/hierarchy2"/>
    <dgm:cxn modelId="{9A278035-3F86-463E-997E-0E82E700B000}" type="presParOf" srcId="{5903F25F-7930-4BFB-B31C-A0DC43165D6E}" destId="{5423F870-ACA2-4FE9-B012-A8EB0B54A13A}" srcOrd="1" destOrd="0" presId="urn:microsoft.com/office/officeart/2005/8/layout/hierarchy2"/>
    <dgm:cxn modelId="{4E58CF37-3650-447F-8555-C6B8F2C939BF}" type="presParOf" srcId="{5423F870-ACA2-4FE9-B012-A8EB0B54A13A}" destId="{74C67696-9476-4979-96AE-E1393D66FEF5}" srcOrd="0" destOrd="0" presId="urn:microsoft.com/office/officeart/2005/8/layout/hierarchy2"/>
    <dgm:cxn modelId="{FFD7DB6E-36EE-4504-8C08-EFEEB05C67FB}" type="presParOf" srcId="{5423F870-ACA2-4FE9-B012-A8EB0B54A13A}" destId="{B93925F9-FFC7-40E2-95F7-DD40EC1541D1}" srcOrd="1" destOrd="0" presId="urn:microsoft.com/office/officeart/2005/8/layout/hierarchy2"/>
    <dgm:cxn modelId="{2452684C-B35B-4597-9122-4E57588C6F34}" type="presParOf" srcId="{5903F25F-7930-4BFB-B31C-A0DC43165D6E}" destId="{6BFDE2AD-6D17-4C2D-88F6-F6AEEC90103F}" srcOrd="2" destOrd="0" presId="urn:microsoft.com/office/officeart/2005/8/layout/hierarchy2"/>
    <dgm:cxn modelId="{D959D92B-88CF-426B-9859-75137AF962A1}" type="presParOf" srcId="{6BFDE2AD-6D17-4C2D-88F6-F6AEEC90103F}" destId="{5598B0C0-B8ED-40DB-9B19-D962396C2463}" srcOrd="0" destOrd="0" presId="urn:microsoft.com/office/officeart/2005/8/layout/hierarchy2"/>
    <dgm:cxn modelId="{2EF73671-1D9C-4286-8CD6-C59D0BC3DAED}" type="presParOf" srcId="{5903F25F-7930-4BFB-B31C-A0DC43165D6E}" destId="{F07B8D62-1876-4514-8827-CCA76F744618}" srcOrd="3" destOrd="0" presId="urn:microsoft.com/office/officeart/2005/8/layout/hierarchy2"/>
    <dgm:cxn modelId="{0A2B8289-D840-45BB-BF20-86AAEF90CE33}" type="presParOf" srcId="{F07B8D62-1876-4514-8827-CCA76F744618}" destId="{7715D139-E5EC-495E-BACE-8885D586DBF6}" srcOrd="0" destOrd="0" presId="urn:microsoft.com/office/officeart/2005/8/layout/hierarchy2"/>
    <dgm:cxn modelId="{37BC7B1E-9204-44DB-BF05-7937856EEF02}" type="presParOf" srcId="{F07B8D62-1876-4514-8827-CCA76F744618}" destId="{3EF990EB-1603-44D6-82B6-D7260A94A0B6}" srcOrd="1" destOrd="0" presId="urn:microsoft.com/office/officeart/2005/8/layout/hierarchy2"/>
    <dgm:cxn modelId="{C5D4361A-5B2A-41F5-BE9F-1061CFD413E3}" type="presParOf" srcId="{5903F25F-7930-4BFB-B31C-A0DC43165D6E}" destId="{4B4C92C8-3A44-478C-AD52-D88221A56DA7}" srcOrd="4" destOrd="0" presId="urn:microsoft.com/office/officeart/2005/8/layout/hierarchy2"/>
    <dgm:cxn modelId="{E175980E-7B73-4263-8E09-A84E74C82E81}" type="presParOf" srcId="{4B4C92C8-3A44-478C-AD52-D88221A56DA7}" destId="{12474228-729D-4682-9A05-E7403DB096C5}" srcOrd="0" destOrd="0" presId="urn:microsoft.com/office/officeart/2005/8/layout/hierarchy2"/>
    <dgm:cxn modelId="{70C2EBCE-90A8-4F28-B7A1-06F3588B3224}" type="presParOf" srcId="{5903F25F-7930-4BFB-B31C-A0DC43165D6E}" destId="{88D47891-AABA-4AEB-8DFC-2CA0C5051240}" srcOrd="5" destOrd="0" presId="urn:microsoft.com/office/officeart/2005/8/layout/hierarchy2"/>
    <dgm:cxn modelId="{97C868DE-F28A-41F0-9A80-95A28C8F0E75}" type="presParOf" srcId="{88D47891-AABA-4AEB-8DFC-2CA0C5051240}" destId="{2749BC7A-93FD-4ECE-8D04-F190E28CEE0D}" srcOrd="0" destOrd="0" presId="urn:microsoft.com/office/officeart/2005/8/layout/hierarchy2"/>
    <dgm:cxn modelId="{FCA6B436-6186-4171-8C02-C106F2CBE188}" type="presParOf" srcId="{88D47891-AABA-4AEB-8DFC-2CA0C5051240}" destId="{B049F358-73DF-48F4-BF4F-53E86A22405D}" srcOrd="1" destOrd="0" presId="urn:microsoft.com/office/officeart/2005/8/layout/hierarchy2"/>
  </dgm:cxnLst>
  <dgm:bg/>
  <dgm:whole/>
</dgm:dataModel>
</file>

<file path=ppt/diagrams/data2.xml><?xml version="1.0" encoding="utf-8"?>
<dgm:dataModel xmlns:dgm="http://schemas.openxmlformats.org/drawingml/2006/diagram" xmlns:a="http://schemas.openxmlformats.org/drawingml/2006/main">
  <dgm:ptLst>
    <dgm:pt modelId="{FF10BC45-BE0E-4B26-A0BF-7FAEE76A1B27}" type="doc">
      <dgm:prSet loTypeId="urn:microsoft.com/office/officeart/2005/8/layout/hierarchy2" loCatId="hierarchy" qsTypeId="urn:microsoft.com/office/officeart/2005/8/quickstyle/simple4" qsCatId="simple" csTypeId="urn:microsoft.com/office/officeart/2005/8/colors/accent4_2" csCatId="accent4" phldr="1"/>
      <dgm:spPr/>
      <dgm:t>
        <a:bodyPr/>
        <a:lstStyle/>
        <a:p>
          <a:pPr rtl="1"/>
          <a:endParaRPr lang="fa-IR"/>
        </a:p>
      </dgm:t>
    </dgm:pt>
    <dgm:pt modelId="{5038CC39-ED78-40A7-B63D-E1420A58D61F}">
      <dgm:prSet custT="1"/>
      <dgm:spPr/>
      <dgm:t>
        <a:bodyPr/>
        <a:lstStyle/>
        <a:p>
          <a:pPr rtl="1"/>
          <a:r>
            <a:rPr lang="fa-IR" sz="1600" smtClean="0">
              <a:solidFill>
                <a:schemeClr val="tx1"/>
              </a:solidFill>
              <a:cs typeface="B Koodak" pitchFamily="2" charset="-78"/>
            </a:rPr>
            <a:t>چند نکته</a:t>
          </a:r>
          <a:endParaRPr lang="fa-IR" sz="1600" dirty="0">
            <a:solidFill>
              <a:schemeClr val="tx1"/>
            </a:solidFill>
            <a:cs typeface="B Koodak" pitchFamily="2" charset="-78"/>
          </a:endParaRPr>
        </a:p>
      </dgm:t>
    </dgm:pt>
    <dgm:pt modelId="{570949E8-5E09-4BB3-B74D-A648A88C3D7F}" type="parTrans" cxnId="{3EC5901E-1D2A-4427-B43E-1D789CC6337A}">
      <dgm:prSet/>
      <dgm:spPr/>
      <dgm:t>
        <a:bodyPr/>
        <a:lstStyle/>
        <a:p>
          <a:pPr rtl="1"/>
          <a:endParaRPr lang="fa-IR" sz="1600">
            <a:solidFill>
              <a:schemeClr val="tx1"/>
            </a:solidFill>
            <a:cs typeface="B Koodak" pitchFamily="2" charset="-78"/>
          </a:endParaRPr>
        </a:p>
      </dgm:t>
    </dgm:pt>
    <dgm:pt modelId="{864F4DF5-6229-43F9-B628-C7701DD10D77}" type="sibTrans" cxnId="{3EC5901E-1D2A-4427-B43E-1D789CC6337A}">
      <dgm:prSet/>
      <dgm:spPr/>
      <dgm:t>
        <a:bodyPr/>
        <a:lstStyle/>
        <a:p>
          <a:pPr rtl="1"/>
          <a:endParaRPr lang="fa-IR" sz="1600">
            <a:solidFill>
              <a:schemeClr val="tx1"/>
            </a:solidFill>
            <a:cs typeface="B Koodak" pitchFamily="2" charset="-78"/>
          </a:endParaRPr>
        </a:p>
      </dgm:t>
    </dgm:pt>
    <dgm:pt modelId="{61ECAAB8-92AD-419F-9929-1DDD621F509B}">
      <dgm:prSet custT="1"/>
      <dgm:spPr/>
      <dgm:t>
        <a:bodyPr/>
        <a:lstStyle/>
        <a:p>
          <a:pPr rtl="1"/>
          <a:r>
            <a:rPr lang="fa-IR" sz="1600" smtClean="0">
              <a:solidFill>
                <a:schemeClr val="tx1"/>
              </a:solidFill>
              <a:cs typeface="B Koodak" pitchFamily="2" charset="-78"/>
            </a:rPr>
            <a:t>اساس دین اعتقاد به وجود خداست</a:t>
          </a:r>
          <a:endParaRPr lang="fa-IR" sz="1600" dirty="0">
            <a:solidFill>
              <a:schemeClr val="tx1"/>
            </a:solidFill>
            <a:cs typeface="B Koodak" pitchFamily="2" charset="-78"/>
          </a:endParaRPr>
        </a:p>
      </dgm:t>
    </dgm:pt>
    <dgm:pt modelId="{1B8034D2-9A7D-4DF7-BF80-0B2F89920CCF}" type="parTrans" cxnId="{97AD5E20-1701-418B-9198-095E6200489B}">
      <dgm:prSet custT="1"/>
      <dgm:spPr/>
      <dgm:t>
        <a:bodyPr/>
        <a:lstStyle/>
        <a:p>
          <a:pPr rtl="1"/>
          <a:endParaRPr lang="fa-IR" sz="1600">
            <a:solidFill>
              <a:schemeClr val="tx1"/>
            </a:solidFill>
            <a:cs typeface="B Koodak" pitchFamily="2" charset="-78"/>
          </a:endParaRPr>
        </a:p>
      </dgm:t>
    </dgm:pt>
    <dgm:pt modelId="{6315434D-71D5-4AC3-898C-121003D2481E}" type="sibTrans" cxnId="{97AD5E20-1701-418B-9198-095E6200489B}">
      <dgm:prSet/>
      <dgm:spPr/>
      <dgm:t>
        <a:bodyPr/>
        <a:lstStyle/>
        <a:p>
          <a:pPr rtl="1"/>
          <a:endParaRPr lang="fa-IR" sz="1600">
            <a:solidFill>
              <a:schemeClr val="tx1"/>
            </a:solidFill>
            <a:cs typeface="B Koodak" pitchFamily="2" charset="-78"/>
          </a:endParaRPr>
        </a:p>
      </dgm:t>
    </dgm:pt>
    <dgm:pt modelId="{B9DC26A6-EC35-47D0-BEB4-9C2BF1AABD1B}">
      <dgm:prSet custT="1"/>
      <dgm:spPr/>
      <dgm:t>
        <a:bodyPr/>
        <a:lstStyle/>
        <a:p>
          <a:pPr rtl="1"/>
          <a:r>
            <a:rPr lang="fa-IR" sz="1600" dirty="0" smtClean="0">
              <a:solidFill>
                <a:schemeClr val="tx1"/>
              </a:solidFill>
              <a:cs typeface="B Koodak" pitchFamily="2" charset="-78"/>
            </a:rPr>
            <a:t>اولین مساله اساسی برای پی جوی دین وجود یا عدم وجود خداست</a:t>
          </a:r>
          <a:endParaRPr lang="fa-IR" sz="1600" dirty="0">
            <a:solidFill>
              <a:schemeClr val="tx1"/>
            </a:solidFill>
            <a:cs typeface="B Koodak" pitchFamily="2" charset="-78"/>
          </a:endParaRPr>
        </a:p>
      </dgm:t>
    </dgm:pt>
    <dgm:pt modelId="{5A2FCCAF-4343-464E-8997-51EBC0E94896}" type="parTrans" cxnId="{59CDC38D-80AA-4463-805A-4FED41D9ECEF}">
      <dgm:prSet custT="1"/>
      <dgm:spPr/>
      <dgm:t>
        <a:bodyPr/>
        <a:lstStyle/>
        <a:p>
          <a:pPr rtl="1"/>
          <a:endParaRPr lang="fa-IR" sz="1600">
            <a:solidFill>
              <a:schemeClr val="tx1"/>
            </a:solidFill>
            <a:cs typeface="B Koodak" pitchFamily="2" charset="-78"/>
          </a:endParaRPr>
        </a:p>
      </dgm:t>
    </dgm:pt>
    <dgm:pt modelId="{349D7D0B-7671-4CC9-B20B-5CDE5827612F}" type="sibTrans" cxnId="{59CDC38D-80AA-4463-805A-4FED41D9ECEF}">
      <dgm:prSet/>
      <dgm:spPr/>
      <dgm:t>
        <a:bodyPr/>
        <a:lstStyle/>
        <a:p>
          <a:pPr rtl="1"/>
          <a:endParaRPr lang="fa-IR" sz="1600">
            <a:solidFill>
              <a:schemeClr val="tx1"/>
            </a:solidFill>
            <a:cs typeface="B Koodak" pitchFamily="2" charset="-78"/>
          </a:endParaRPr>
        </a:p>
      </dgm:t>
    </dgm:pt>
    <dgm:pt modelId="{32A58EDA-117C-4D9E-B1A2-EDD3026F25E6}">
      <dgm:prSet custT="1"/>
      <dgm:spPr/>
      <dgm:t>
        <a:bodyPr/>
        <a:lstStyle/>
        <a:p>
          <a:pPr rtl="1"/>
          <a:r>
            <a:rPr lang="fa-IR" sz="1600" smtClean="0">
              <a:solidFill>
                <a:schemeClr val="tx1"/>
              </a:solidFill>
              <a:cs typeface="B Koodak" pitchFamily="2" charset="-78"/>
            </a:rPr>
            <a:t>پاسخ این سوال</a:t>
          </a:r>
          <a:endParaRPr lang="fa-IR" sz="1600" dirty="0">
            <a:solidFill>
              <a:schemeClr val="tx1"/>
            </a:solidFill>
            <a:cs typeface="B Koodak" pitchFamily="2" charset="-78"/>
          </a:endParaRPr>
        </a:p>
      </dgm:t>
    </dgm:pt>
    <dgm:pt modelId="{5AFB5D3B-26A9-4566-A37A-95B990ADB79B}" type="parTrans" cxnId="{9CBFEB1B-37D1-4216-994B-DB1B0565C040}">
      <dgm:prSet custT="1"/>
      <dgm:spPr/>
      <dgm:t>
        <a:bodyPr/>
        <a:lstStyle/>
        <a:p>
          <a:pPr rtl="1"/>
          <a:endParaRPr lang="fa-IR" sz="1600">
            <a:solidFill>
              <a:schemeClr val="tx1"/>
            </a:solidFill>
            <a:cs typeface="B Koodak" pitchFamily="2" charset="-78"/>
          </a:endParaRPr>
        </a:p>
      </dgm:t>
    </dgm:pt>
    <dgm:pt modelId="{160D56F6-579F-4202-A56A-FEDA624D3AA6}" type="sibTrans" cxnId="{9CBFEB1B-37D1-4216-994B-DB1B0565C040}">
      <dgm:prSet/>
      <dgm:spPr/>
      <dgm:t>
        <a:bodyPr/>
        <a:lstStyle/>
        <a:p>
          <a:pPr rtl="1"/>
          <a:endParaRPr lang="fa-IR" sz="1600">
            <a:solidFill>
              <a:schemeClr val="tx1"/>
            </a:solidFill>
            <a:cs typeface="B Koodak" pitchFamily="2" charset="-78"/>
          </a:endParaRPr>
        </a:p>
      </dgm:t>
    </dgm:pt>
    <dgm:pt modelId="{28CB4D25-D46C-47C4-9C9B-D6065EB04207}">
      <dgm:prSet custT="1"/>
      <dgm:spPr/>
      <dgm:t>
        <a:bodyPr/>
        <a:lstStyle/>
        <a:p>
          <a:pPr rtl="1"/>
          <a:r>
            <a:rPr lang="fa-IR" sz="1600" smtClean="0">
              <a:solidFill>
                <a:schemeClr val="tx1"/>
              </a:solidFill>
              <a:cs typeface="B Koodak" pitchFamily="2" charset="-78"/>
            </a:rPr>
            <a:t>اگرمثبت بود </a:t>
          </a:r>
          <a:endParaRPr lang="fa-IR" sz="1600" dirty="0">
            <a:solidFill>
              <a:schemeClr val="tx1"/>
            </a:solidFill>
            <a:cs typeface="B Koodak" pitchFamily="2" charset="-78"/>
          </a:endParaRPr>
        </a:p>
      </dgm:t>
    </dgm:pt>
    <dgm:pt modelId="{9084B4DD-94B5-478A-824F-06E5D0D914D7}" type="parTrans" cxnId="{B330C616-F693-4734-95C3-C6A914FE551D}">
      <dgm:prSet custT="1"/>
      <dgm:spPr/>
      <dgm:t>
        <a:bodyPr/>
        <a:lstStyle/>
        <a:p>
          <a:pPr rtl="1"/>
          <a:endParaRPr lang="fa-IR" sz="1600">
            <a:solidFill>
              <a:schemeClr val="tx1"/>
            </a:solidFill>
            <a:cs typeface="B Koodak" pitchFamily="2" charset="-78"/>
          </a:endParaRPr>
        </a:p>
      </dgm:t>
    </dgm:pt>
    <dgm:pt modelId="{ECBE592B-77B0-4A33-B9FE-E10F2BDEB034}" type="sibTrans" cxnId="{B330C616-F693-4734-95C3-C6A914FE551D}">
      <dgm:prSet/>
      <dgm:spPr/>
      <dgm:t>
        <a:bodyPr/>
        <a:lstStyle/>
        <a:p>
          <a:pPr rtl="1"/>
          <a:endParaRPr lang="fa-IR" sz="1600">
            <a:solidFill>
              <a:schemeClr val="tx1"/>
            </a:solidFill>
            <a:cs typeface="B Koodak" pitchFamily="2" charset="-78"/>
          </a:endParaRPr>
        </a:p>
      </dgm:t>
    </dgm:pt>
    <dgm:pt modelId="{96C46440-B168-4F83-AD2F-5C1C9D7217B0}">
      <dgm:prSet custT="1"/>
      <dgm:spPr/>
      <dgm:t>
        <a:bodyPr/>
        <a:lstStyle/>
        <a:p>
          <a:pPr rtl="1"/>
          <a:r>
            <a:rPr lang="fa-IR" sz="1600" smtClean="0">
              <a:solidFill>
                <a:schemeClr val="tx1"/>
              </a:solidFill>
              <a:cs typeface="B Koodak" pitchFamily="2" charset="-78"/>
            </a:rPr>
            <a:t>باید صفات خدا نیز ثابت شود و به ترتیت جهان بینی الهی شکل گیرد</a:t>
          </a:r>
          <a:endParaRPr lang="fa-IR" sz="1600" dirty="0">
            <a:solidFill>
              <a:schemeClr val="tx1"/>
            </a:solidFill>
            <a:cs typeface="B Koodak" pitchFamily="2" charset="-78"/>
          </a:endParaRPr>
        </a:p>
      </dgm:t>
    </dgm:pt>
    <dgm:pt modelId="{EEF820AF-548C-4060-B409-703F3CDD50DE}" type="parTrans" cxnId="{3B57F5B6-D057-4EB2-B77F-EE93D8D98121}">
      <dgm:prSet custT="1"/>
      <dgm:spPr/>
      <dgm:t>
        <a:bodyPr/>
        <a:lstStyle/>
        <a:p>
          <a:pPr rtl="1"/>
          <a:endParaRPr lang="fa-IR" sz="1600">
            <a:solidFill>
              <a:schemeClr val="tx1"/>
            </a:solidFill>
            <a:cs typeface="B Koodak" pitchFamily="2" charset="-78"/>
          </a:endParaRPr>
        </a:p>
      </dgm:t>
    </dgm:pt>
    <dgm:pt modelId="{D9919D52-6518-4B85-A89B-BC8EA007FCEE}" type="sibTrans" cxnId="{3B57F5B6-D057-4EB2-B77F-EE93D8D98121}">
      <dgm:prSet/>
      <dgm:spPr/>
      <dgm:t>
        <a:bodyPr/>
        <a:lstStyle/>
        <a:p>
          <a:pPr rtl="1"/>
          <a:endParaRPr lang="fa-IR" sz="1600">
            <a:solidFill>
              <a:schemeClr val="tx1"/>
            </a:solidFill>
            <a:cs typeface="B Koodak" pitchFamily="2" charset="-78"/>
          </a:endParaRPr>
        </a:p>
      </dgm:t>
    </dgm:pt>
    <dgm:pt modelId="{2B31BD70-0C30-4307-9DFE-78AFB4028BA5}">
      <dgm:prSet custT="1"/>
      <dgm:spPr/>
      <dgm:t>
        <a:bodyPr/>
        <a:lstStyle/>
        <a:p>
          <a:pPr rtl="1"/>
          <a:r>
            <a:rPr lang="fa-IR" sz="1600" smtClean="0">
              <a:solidFill>
                <a:schemeClr val="tx1"/>
              </a:solidFill>
              <a:cs typeface="B Koodak" pitchFamily="2" charset="-78"/>
            </a:rPr>
            <a:t>اگر منفی بود</a:t>
          </a:r>
          <a:endParaRPr lang="fa-IR" sz="1600" dirty="0">
            <a:solidFill>
              <a:schemeClr val="tx1"/>
            </a:solidFill>
            <a:cs typeface="B Koodak" pitchFamily="2" charset="-78"/>
          </a:endParaRPr>
        </a:p>
      </dgm:t>
    </dgm:pt>
    <dgm:pt modelId="{052EE2D5-999A-48F3-80C7-EBAA1F7485EE}" type="parTrans" cxnId="{CB3EBC06-722C-44CC-9D7F-9F95AEFB7E1D}">
      <dgm:prSet custT="1"/>
      <dgm:spPr/>
      <dgm:t>
        <a:bodyPr/>
        <a:lstStyle/>
        <a:p>
          <a:pPr rtl="1"/>
          <a:endParaRPr lang="fa-IR" sz="1600">
            <a:solidFill>
              <a:schemeClr val="tx1"/>
            </a:solidFill>
            <a:cs typeface="B Koodak" pitchFamily="2" charset="-78"/>
          </a:endParaRPr>
        </a:p>
      </dgm:t>
    </dgm:pt>
    <dgm:pt modelId="{4C82A6D5-16F0-4D92-8C3A-85268A4E7060}" type="sibTrans" cxnId="{CB3EBC06-722C-44CC-9D7F-9F95AEFB7E1D}">
      <dgm:prSet/>
      <dgm:spPr/>
      <dgm:t>
        <a:bodyPr/>
        <a:lstStyle/>
        <a:p>
          <a:pPr rtl="1"/>
          <a:endParaRPr lang="fa-IR" sz="1600">
            <a:solidFill>
              <a:schemeClr val="tx1"/>
            </a:solidFill>
            <a:cs typeface="B Koodak" pitchFamily="2" charset="-78"/>
          </a:endParaRPr>
        </a:p>
      </dgm:t>
    </dgm:pt>
    <dgm:pt modelId="{E85932BF-58FC-4397-9201-245E244F00EC}">
      <dgm:prSet custT="1"/>
      <dgm:spPr/>
      <dgm:t>
        <a:bodyPr/>
        <a:lstStyle/>
        <a:p>
          <a:pPr rtl="1"/>
          <a:r>
            <a:rPr lang="fa-IR" sz="1600" smtClean="0">
              <a:solidFill>
                <a:schemeClr val="tx1"/>
              </a:solidFill>
              <a:cs typeface="B Koodak" pitchFamily="2" charset="-78"/>
            </a:rPr>
            <a:t>جهان بینی مادی ثابت خواهد بود وجایی برای بحث از مباحث دینی نیست</a:t>
          </a:r>
          <a:endParaRPr lang="fa-IR" sz="1600" dirty="0">
            <a:solidFill>
              <a:schemeClr val="tx1"/>
            </a:solidFill>
            <a:cs typeface="B Koodak" pitchFamily="2" charset="-78"/>
          </a:endParaRPr>
        </a:p>
      </dgm:t>
    </dgm:pt>
    <dgm:pt modelId="{C554F655-227F-4E92-9421-D5E6A71BFD24}" type="parTrans" cxnId="{700E04C7-7681-47DE-9465-FE791147A53C}">
      <dgm:prSet custT="1"/>
      <dgm:spPr/>
      <dgm:t>
        <a:bodyPr/>
        <a:lstStyle/>
        <a:p>
          <a:pPr rtl="1"/>
          <a:endParaRPr lang="fa-IR" sz="1600">
            <a:solidFill>
              <a:schemeClr val="tx1"/>
            </a:solidFill>
            <a:cs typeface="B Koodak" pitchFamily="2" charset="-78"/>
          </a:endParaRPr>
        </a:p>
      </dgm:t>
    </dgm:pt>
    <dgm:pt modelId="{90B9D56A-17CC-4235-BBD0-4D2FB687163D}" type="sibTrans" cxnId="{700E04C7-7681-47DE-9465-FE791147A53C}">
      <dgm:prSet/>
      <dgm:spPr/>
      <dgm:t>
        <a:bodyPr/>
        <a:lstStyle/>
        <a:p>
          <a:pPr rtl="1"/>
          <a:endParaRPr lang="fa-IR" sz="1600">
            <a:solidFill>
              <a:schemeClr val="tx1"/>
            </a:solidFill>
            <a:cs typeface="B Koodak" pitchFamily="2" charset="-78"/>
          </a:endParaRPr>
        </a:p>
      </dgm:t>
    </dgm:pt>
    <dgm:pt modelId="{C289D533-62DF-402A-AE56-1E36CA7B0273}">
      <dgm:prSet custT="1"/>
      <dgm:spPr/>
      <dgm:t>
        <a:bodyPr/>
        <a:lstStyle/>
        <a:p>
          <a:pPr rtl="1"/>
          <a:r>
            <a:rPr lang="fa-IR" sz="1600" dirty="0" smtClean="0">
              <a:solidFill>
                <a:schemeClr val="tx1"/>
              </a:solidFill>
              <a:cs typeface="B Koodak" pitchFamily="2" charset="-78"/>
            </a:rPr>
            <a:t>به نظر می رسد استاد این درس را با این هدف مطرح کرده اند که</a:t>
          </a:r>
          <a:endParaRPr lang="fa-IR" sz="1600" dirty="0">
            <a:solidFill>
              <a:schemeClr val="tx1"/>
            </a:solidFill>
            <a:cs typeface="B Koodak" pitchFamily="2" charset="-78"/>
          </a:endParaRPr>
        </a:p>
      </dgm:t>
    </dgm:pt>
    <dgm:pt modelId="{A932DE81-0E1F-4403-B21E-30679310A2CB}" type="parTrans" cxnId="{94AF3B44-5941-4434-BAF0-B7CDA0D202B4}">
      <dgm:prSet custT="1"/>
      <dgm:spPr/>
      <dgm:t>
        <a:bodyPr/>
        <a:lstStyle/>
        <a:p>
          <a:pPr rtl="1"/>
          <a:endParaRPr lang="fa-IR" sz="1600">
            <a:solidFill>
              <a:schemeClr val="tx1"/>
            </a:solidFill>
            <a:cs typeface="B Koodak" pitchFamily="2" charset="-78"/>
          </a:endParaRPr>
        </a:p>
      </dgm:t>
    </dgm:pt>
    <dgm:pt modelId="{A558C9FD-A539-451C-8628-FFBB27345DA0}" type="sibTrans" cxnId="{94AF3B44-5941-4434-BAF0-B7CDA0D202B4}">
      <dgm:prSet/>
      <dgm:spPr/>
      <dgm:t>
        <a:bodyPr/>
        <a:lstStyle/>
        <a:p>
          <a:pPr rtl="1"/>
          <a:endParaRPr lang="fa-IR" sz="1600">
            <a:solidFill>
              <a:schemeClr val="tx1"/>
            </a:solidFill>
            <a:cs typeface="B Koodak" pitchFamily="2" charset="-78"/>
          </a:endParaRPr>
        </a:p>
      </dgm:t>
    </dgm:pt>
    <dgm:pt modelId="{8D74366E-0A45-42E1-B4BB-CC9999BA0806}">
      <dgm:prSet custT="1"/>
      <dgm:spPr/>
      <dgm:t>
        <a:bodyPr/>
        <a:lstStyle/>
        <a:p>
          <a:pPr rtl="1"/>
          <a:r>
            <a:rPr lang="fa-IR" sz="1600" smtClean="0">
              <a:solidFill>
                <a:schemeClr val="tx1"/>
              </a:solidFill>
              <a:cs typeface="B Koodak" pitchFamily="2" charset="-78"/>
            </a:rPr>
            <a:t>اولا توضیحاتی در مورد شناخت حضوری و شناخت فطری خداوند ارائه دهند </a:t>
          </a:r>
          <a:endParaRPr lang="fa-IR" sz="1600" dirty="0">
            <a:solidFill>
              <a:schemeClr val="tx1"/>
            </a:solidFill>
            <a:cs typeface="B Koodak" pitchFamily="2" charset="-78"/>
          </a:endParaRPr>
        </a:p>
      </dgm:t>
    </dgm:pt>
    <dgm:pt modelId="{4A1EA694-0A1C-4811-9847-9BABE9F12274}" type="parTrans" cxnId="{60F7F0E4-27DE-4AF0-A1FE-F5E298B88E4F}">
      <dgm:prSet custT="1"/>
      <dgm:spPr/>
      <dgm:t>
        <a:bodyPr/>
        <a:lstStyle/>
        <a:p>
          <a:pPr rtl="1"/>
          <a:endParaRPr lang="fa-IR" sz="1600">
            <a:solidFill>
              <a:schemeClr val="tx1"/>
            </a:solidFill>
            <a:cs typeface="B Koodak" pitchFamily="2" charset="-78"/>
          </a:endParaRPr>
        </a:p>
      </dgm:t>
    </dgm:pt>
    <dgm:pt modelId="{9DA0F8B1-3D56-43F5-A25A-48EB35B2BB1D}" type="sibTrans" cxnId="{60F7F0E4-27DE-4AF0-A1FE-F5E298B88E4F}">
      <dgm:prSet/>
      <dgm:spPr/>
      <dgm:t>
        <a:bodyPr/>
        <a:lstStyle/>
        <a:p>
          <a:pPr rtl="1"/>
          <a:endParaRPr lang="fa-IR" sz="1600">
            <a:solidFill>
              <a:schemeClr val="tx1"/>
            </a:solidFill>
            <a:cs typeface="B Koodak" pitchFamily="2" charset="-78"/>
          </a:endParaRPr>
        </a:p>
      </dgm:t>
    </dgm:pt>
    <dgm:pt modelId="{4752FDC5-3362-4248-B1AA-3AD51D6934A0}">
      <dgm:prSet custT="1"/>
      <dgm:spPr/>
      <dgm:t>
        <a:bodyPr/>
        <a:lstStyle/>
        <a:p>
          <a:pPr rtl="1"/>
          <a:r>
            <a:rPr lang="fa-IR" sz="1600" smtClean="0">
              <a:solidFill>
                <a:schemeClr val="tx1"/>
              </a:solidFill>
              <a:cs typeface="B Koodak" pitchFamily="2" charset="-78"/>
            </a:rPr>
            <a:t>ثانیا بیان کنند که هیچ یک از این دو راه نیز نمی تواند جایگزین شناخت فلسفی و عقلی شوند</a:t>
          </a:r>
          <a:endParaRPr lang="fa-IR" sz="1600" dirty="0">
            <a:solidFill>
              <a:schemeClr val="tx1"/>
            </a:solidFill>
            <a:cs typeface="B Koodak" pitchFamily="2" charset="-78"/>
          </a:endParaRPr>
        </a:p>
      </dgm:t>
    </dgm:pt>
    <dgm:pt modelId="{434401FD-3DE8-45AB-909F-16C17D5A2B52}" type="parTrans" cxnId="{8B5D1C7A-D11D-445D-AA39-EDF02430DB8A}">
      <dgm:prSet custT="1"/>
      <dgm:spPr/>
      <dgm:t>
        <a:bodyPr/>
        <a:lstStyle/>
        <a:p>
          <a:pPr rtl="1"/>
          <a:endParaRPr lang="fa-IR" sz="1600">
            <a:solidFill>
              <a:schemeClr val="tx1"/>
            </a:solidFill>
            <a:cs typeface="B Koodak" pitchFamily="2" charset="-78"/>
          </a:endParaRPr>
        </a:p>
      </dgm:t>
    </dgm:pt>
    <dgm:pt modelId="{73B0838F-F3B3-48C7-B1C9-8A02936DC58F}" type="sibTrans" cxnId="{8B5D1C7A-D11D-445D-AA39-EDF02430DB8A}">
      <dgm:prSet/>
      <dgm:spPr/>
      <dgm:t>
        <a:bodyPr/>
        <a:lstStyle/>
        <a:p>
          <a:pPr rtl="1"/>
          <a:endParaRPr lang="fa-IR" sz="1600">
            <a:solidFill>
              <a:schemeClr val="tx1"/>
            </a:solidFill>
            <a:cs typeface="B Koodak" pitchFamily="2" charset="-78"/>
          </a:endParaRPr>
        </a:p>
      </dgm:t>
    </dgm:pt>
    <dgm:pt modelId="{39604B70-3B60-4D58-827A-A0D21904AABE}" type="pres">
      <dgm:prSet presAssocID="{FF10BC45-BE0E-4B26-A0BF-7FAEE76A1B27}" presName="diagram" presStyleCnt="0">
        <dgm:presLayoutVars>
          <dgm:chPref val="1"/>
          <dgm:dir val="rev"/>
          <dgm:animOne val="branch"/>
          <dgm:animLvl val="lvl"/>
          <dgm:resizeHandles val="exact"/>
        </dgm:presLayoutVars>
      </dgm:prSet>
      <dgm:spPr/>
    </dgm:pt>
    <dgm:pt modelId="{32666843-A046-4F67-8C46-C009ECBC51B4}" type="pres">
      <dgm:prSet presAssocID="{5038CC39-ED78-40A7-B63D-E1420A58D61F}" presName="root1" presStyleCnt="0"/>
      <dgm:spPr/>
    </dgm:pt>
    <dgm:pt modelId="{4A065940-B0EC-42FC-8D92-4D2DC70B87B4}" type="pres">
      <dgm:prSet presAssocID="{5038CC39-ED78-40A7-B63D-E1420A58D61F}" presName="LevelOneTextNode" presStyleLbl="node0" presStyleIdx="0" presStyleCnt="1" custScaleX="72257">
        <dgm:presLayoutVars>
          <dgm:chPref val="3"/>
        </dgm:presLayoutVars>
      </dgm:prSet>
      <dgm:spPr/>
    </dgm:pt>
    <dgm:pt modelId="{A20EF2AC-646A-4624-B2FD-4E9F2E48BE17}" type="pres">
      <dgm:prSet presAssocID="{5038CC39-ED78-40A7-B63D-E1420A58D61F}" presName="level2hierChild" presStyleCnt="0"/>
      <dgm:spPr/>
    </dgm:pt>
    <dgm:pt modelId="{09036750-C57F-413D-AB0C-C0AF70A0C917}" type="pres">
      <dgm:prSet presAssocID="{1B8034D2-9A7D-4DF7-BF80-0B2F89920CCF}" presName="conn2-1" presStyleLbl="parChTrans1D2" presStyleIdx="0" presStyleCnt="4"/>
      <dgm:spPr/>
    </dgm:pt>
    <dgm:pt modelId="{00582EC4-5EBC-499A-AF8E-FC4E69C31150}" type="pres">
      <dgm:prSet presAssocID="{1B8034D2-9A7D-4DF7-BF80-0B2F89920CCF}" presName="connTx" presStyleLbl="parChTrans1D2" presStyleIdx="0" presStyleCnt="4"/>
      <dgm:spPr/>
    </dgm:pt>
    <dgm:pt modelId="{C2212ED2-AC35-4DE0-B474-A8C1D31C77D4}" type="pres">
      <dgm:prSet presAssocID="{61ECAAB8-92AD-419F-9929-1DDD621F509B}" presName="root2" presStyleCnt="0"/>
      <dgm:spPr/>
    </dgm:pt>
    <dgm:pt modelId="{5755EB04-F3BC-4344-A2A1-9E93E9E84190}" type="pres">
      <dgm:prSet presAssocID="{61ECAAB8-92AD-419F-9929-1DDD621F509B}" presName="LevelTwoTextNode" presStyleLbl="node2" presStyleIdx="0" presStyleCnt="4" custScaleX="265546">
        <dgm:presLayoutVars>
          <dgm:chPref val="3"/>
        </dgm:presLayoutVars>
      </dgm:prSet>
      <dgm:spPr/>
    </dgm:pt>
    <dgm:pt modelId="{C26C51C1-120F-4E83-93E6-C3D29007A93A}" type="pres">
      <dgm:prSet presAssocID="{61ECAAB8-92AD-419F-9929-1DDD621F509B}" presName="level3hierChild" presStyleCnt="0"/>
      <dgm:spPr/>
    </dgm:pt>
    <dgm:pt modelId="{EB47B168-837B-4B00-BA79-A3389EBB6DA2}" type="pres">
      <dgm:prSet presAssocID="{5A2FCCAF-4343-464E-8997-51EBC0E94896}" presName="conn2-1" presStyleLbl="parChTrans1D2" presStyleIdx="1" presStyleCnt="4"/>
      <dgm:spPr/>
    </dgm:pt>
    <dgm:pt modelId="{EBB0E98F-9819-40B7-8CBF-4FBD91614819}" type="pres">
      <dgm:prSet presAssocID="{5A2FCCAF-4343-464E-8997-51EBC0E94896}" presName="connTx" presStyleLbl="parChTrans1D2" presStyleIdx="1" presStyleCnt="4"/>
      <dgm:spPr/>
    </dgm:pt>
    <dgm:pt modelId="{646E58D2-6692-47EB-B3EA-1CE016C152FE}" type="pres">
      <dgm:prSet presAssocID="{B9DC26A6-EC35-47D0-BEB4-9C2BF1AABD1B}" presName="root2" presStyleCnt="0"/>
      <dgm:spPr/>
    </dgm:pt>
    <dgm:pt modelId="{45709021-1D9A-4324-BC47-0B092382F347}" type="pres">
      <dgm:prSet presAssocID="{B9DC26A6-EC35-47D0-BEB4-9C2BF1AABD1B}" presName="LevelTwoTextNode" presStyleLbl="node2" presStyleIdx="1" presStyleCnt="4" custScaleX="393339">
        <dgm:presLayoutVars>
          <dgm:chPref val="3"/>
        </dgm:presLayoutVars>
      </dgm:prSet>
      <dgm:spPr/>
    </dgm:pt>
    <dgm:pt modelId="{9E654413-D380-44AF-81C4-A0991B3963D4}" type="pres">
      <dgm:prSet presAssocID="{B9DC26A6-EC35-47D0-BEB4-9C2BF1AABD1B}" presName="level3hierChild" presStyleCnt="0"/>
      <dgm:spPr/>
    </dgm:pt>
    <dgm:pt modelId="{55D15853-AD7F-4B00-B447-A2FFA051F366}" type="pres">
      <dgm:prSet presAssocID="{5AFB5D3B-26A9-4566-A37A-95B990ADB79B}" presName="conn2-1" presStyleLbl="parChTrans1D2" presStyleIdx="2" presStyleCnt="4"/>
      <dgm:spPr/>
    </dgm:pt>
    <dgm:pt modelId="{EC09B634-948B-4F7D-A1A0-DC89B0487693}" type="pres">
      <dgm:prSet presAssocID="{5AFB5D3B-26A9-4566-A37A-95B990ADB79B}" presName="connTx" presStyleLbl="parChTrans1D2" presStyleIdx="2" presStyleCnt="4"/>
      <dgm:spPr/>
    </dgm:pt>
    <dgm:pt modelId="{A9AC9F26-10B3-4967-9C8C-7EDE5A6A2D47}" type="pres">
      <dgm:prSet presAssocID="{32A58EDA-117C-4D9E-B1A2-EDD3026F25E6}" presName="root2" presStyleCnt="0"/>
      <dgm:spPr/>
    </dgm:pt>
    <dgm:pt modelId="{C94FF0FF-399E-4D0C-9EF3-D2267BD81C07}" type="pres">
      <dgm:prSet presAssocID="{32A58EDA-117C-4D9E-B1A2-EDD3026F25E6}" presName="LevelTwoTextNode" presStyleLbl="node2" presStyleIdx="2" presStyleCnt="4">
        <dgm:presLayoutVars>
          <dgm:chPref val="3"/>
        </dgm:presLayoutVars>
      </dgm:prSet>
      <dgm:spPr/>
    </dgm:pt>
    <dgm:pt modelId="{63FC1915-F791-49CE-AB67-C28AB02C11D9}" type="pres">
      <dgm:prSet presAssocID="{32A58EDA-117C-4D9E-B1A2-EDD3026F25E6}" presName="level3hierChild" presStyleCnt="0"/>
      <dgm:spPr/>
    </dgm:pt>
    <dgm:pt modelId="{A3FACB10-9830-4611-AA63-4618E648BB66}" type="pres">
      <dgm:prSet presAssocID="{9084B4DD-94B5-478A-824F-06E5D0D914D7}" presName="conn2-1" presStyleLbl="parChTrans1D3" presStyleIdx="0" presStyleCnt="4"/>
      <dgm:spPr/>
    </dgm:pt>
    <dgm:pt modelId="{48A00A6E-1419-4D85-863D-4FC37296C35F}" type="pres">
      <dgm:prSet presAssocID="{9084B4DD-94B5-478A-824F-06E5D0D914D7}" presName="connTx" presStyleLbl="parChTrans1D3" presStyleIdx="0" presStyleCnt="4"/>
      <dgm:spPr/>
    </dgm:pt>
    <dgm:pt modelId="{CF3C49CB-4B32-46DB-9931-7A132E310EB1}" type="pres">
      <dgm:prSet presAssocID="{28CB4D25-D46C-47C4-9C9B-D6065EB04207}" presName="root2" presStyleCnt="0"/>
      <dgm:spPr/>
    </dgm:pt>
    <dgm:pt modelId="{DBACBB62-1B53-49D3-8E9A-CF83169C7082}" type="pres">
      <dgm:prSet presAssocID="{28CB4D25-D46C-47C4-9C9B-D6065EB04207}" presName="LevelTwoTextNode" presStyleLbl="node3" presStyleIdx="0" presStyleCnt="4">
        <dgm:presLayoutVars>
          <dgm:chPref val="3"/>
        </dgm:presLayoutVars>
      </dgm:prSet>
      <dgm:spPr/>
    </dgm:pt>
    <dgm:pt modelId="{C87B0BA7-B8C9-4EC1-96CD-F80D98E76F6E}" type="pres">
      <dgm:prSet presAssocID="{28CB4D25-D46C-47C4-9C9B-D6065EB04207}" presName="level3hierChild" presStyleCnt="0"/>
      <dgm:spPr/>
    </dgm:pt>
    <dgm:pt modelId="{C2FE0F5B-8B68-4465-AE60-4035CD66F292}" type="pres">
      <dgm:prSet presAssocID="{EEF820AF-548C-4060-B409-703F3CDD50DE}" presName="conn2-1" presStyleLbl="parChTrans1D4" presStyleIdx="0" presStyleCnt="2"/>
      <dgm:spPr/>
    </dgm:pt>
    <dgm:pt modelId="{4E72E7B0-A4E9-46CF-B090-BB6F9A226888}" type="pres">
      <dgm:prSet presAssocID="{EEF820AF-548C-4060-B409-703F3CDD50DE}" presName="connTx" presStyleLbl="parChTrans1D4" presStyleIdx="0" presStyleCnt="2"/>
      <dgm:spPr/>
    </dgm:pt>
    <dgm:pt modelId="{E965DC2B-7190-40D1-84E2-5FECEBCB4382}" type="pres">
      <dgm:prSet presAssocID="{96C46440-B168-4F83-AD2F-5C1C9D7217B0}" presName="root2" presStyleCnt="0"/>
      <dgm:spPr/>
    </dgm:pt>
    <dgm:pt modelId="{324AB603-E429-4194-AE54-789888727056}" type="pres">
      <dgm:prSet presAssocID="{96C46440-B168-4F83-AD2F-5C1C9D7217B0}" presName="LevelTwoTextNode" presStyleLbl="node4" presStyleIdx="0" presStyleCnt="2" custScaleX="225977">
        <dgm:presLayoutVars>
          <dgm:chPref val="3"/>
        </dgm:presLayoutVars>
      </dgm:prSet>
      <dgm:spPr/>
    </dgm:pt>
    <dgm:pt modelId="{6CCC000E-F5E5-48AA-851A-81CDBABEBB87}" type="pres">
      <dgm:prSet presAssocID="{96C46440-B168-4F83-AD2F-5C1C9D7217B0}" presName="level3hierChild" presStyleCnt="0"/>
      <dgm:spPr/>
    </dgm:pt>
    <dgm:pt modelId="{DD5079FB-7574-4290-940B-302C8F7D2B87}" type="pres">
      <dgm:prSet presAssocID="{052EE2D5-999A-48F3-80C7-EBAA1F7485EE}" presName="conn2-1" presStyleLbl="parChTrans1D3" presStyleIdx="1" presStyleCnt="4"/>
      <dgm:spPr/>
    </dgm:pt>
    <dgm:pt modelId="{C38A9A49-7052-41AA-960F-30B571F6AA7A}" type="pres">
      <dgm:prSet presAssocID="{052EE2D5-999A-48F3-80C7-EBAA1F7485EE}" presName="connTx" presStyleLbl="parChTrans1D3" presStyleIdx="1" presStyleCnt="4"/>
      <dgm:spPr/>
    </dgm:pt>
    <dgm:pt modelId="{6BA8E026-8E00-4D20-ABBD-E9B423E333D9}" type="pres">
      <dgm:prSet presAssocID="{2B31BD70-0C30-4307-9DFE-78AFB4028BA5}" presName="root2" presStyleCnt="0"/>
      <dgm:spPr/>
    </dgm:pt>
    <dgm:pt modelId="{59ABF0FA-04D5-47CE-9B9A-5253DCEB1F77}" type="pres">
      <dgm:prSet presAssocID="{2B31BD70-0C30-4307-9DFE-78AFB4028BA5}" presName="LevelTwoTextNode" presStyleLbl="node3" presStyleIdx="1" presStyleCnt="4">
        <dgm:presLayoutVars>
          <dgm:chPref val="3"/>
        </dgm:presLayoutVars>
      </dgm:prSet>
      <dgm:spPr/>
    </dgm:pt>
    <dgm:pt modelId="{E43DFDB5-C6F9-4D00-8CF6-96D854A007FE}" type="pres">
      <dgm:prSet presAssocID="{2B31BD70-0C30-4307-9DFE-78AFB4028BA5}" presName="level3hierChild" presStyleCnt="0"/>
      <dgm:spPr/>
    </dgm:pt>
    <dgm:pt modelId="{CBEF3F00-1E71-4342-8E33-228B50439D90}" type="pres">
      <dgm:prSet presAssocID="{C554F655-227F-4E92-9421-D5E6A71BFD24}" presName="conn2-1" presStyleLbl="parChTrans1D4" presStyleIdx="1" presStyleCnt="2"/>
      <dgm:spPr/>
    </dgm:pt>
    <dgm:pt modelId="{282F00A9-0263-423C-B652-E8DF46E75B9D}" type="pres">
      <dgm:prSet presAssocID="{C554F655-227F-4E92-9421-D5E6A71BFD24}" presName="connTx" presStyleLbl="parChTrans1D4" presStyleIdx="1" presStyleCnt="2"/>
      <dgm:spPr/>
    </dgm:pt>
    <dgm:pt modelId="{E09B8F2D-3677-4C2E-97C7-62030490635B}" type="pres">
      <dgm:prSet presAssocID="{E85932BF-58FC-4397-9201-245E244F00EC}" presName="root2" presStyleCnt="0"/>
      <dgm:spPr/>
    </dgm:pt>
    <dgm:pt modelId="{38C45221-CF08-4D23-86E4-78C2355DD947}" type="pres">
      <dgm:prSet presAssocID="{E85932BF-58FC-4397-9201-245E244F00EC}" presName="LevelTwoTextNode" presStyleLbl="node4" presStyleIdx="1" presStyleCnt="2" custScaleX="225977">
        <dgm:presLayoutVars>
          <dgm:chPref val="3"/>
        </dgm:presLayoutVars>
      </dgm:prSet>
      <dgm:spPr/>
    </dgm:pt>
    <dgm:pt modelId="{195F3E07-1149-4063-9A9F-C9C4CDD7EF86}" type="pres">
      <dgm:prSet presAssocID="{E85932BF-58FC-4397-9201-245E244F00EC}" presName="level3hierChild" presStyleCnt="0"/>
      <dgm:spPr/>
    </dgm:pt>
    <dgm:pt modelId="{6E23B0D3-1A5B-4408-B1EA-3B9142965820}" type="pres">
      <dgm:prSet presAssocID="{A932DE81-0E1F-4403-B21E-30679310A2CB}" presName="conn2-1" presStyleLbl="parChTrans1D2" presStyleIdx="3" presStyleCnt="4"/>
      <dgm:spPr/>
    </dgm:pt>
    <dgm:pt modelId="{40CEAACC-2D18-4E7B-AB71-100305C5AED2}" type="pres">
      <dgm:prSet presAssocID="{A932DE81-0E1F-4403-B21E-30679310A2CB}" presName="connTx" presStyleLbl="parChTrans1D2" presStyleIdx="3" presStyleCnt="4"/>
      <dgm:spPr/>
    </dgm:pt>
    <dgm:pt modelId="{379C74E7-A738-44BE-8AD9-4F7986F88E26}" type="pres">
      <dgm:prSet presAssocID="{C289D533-62DF-402A-AE56-1E36CA7B0273}" presName="root2" presStyleCnt="0"/>
      <dgm:spPr/>
    </dgm:pt>
    <dgm:pt modelId="{44E22EAA-55D9-465F-90F3-21E83052C863}" type="pres">
      <dgm:prSet presAssocID="{C289D533-62DF-402A-AE56-1E36CA7B0273}" presName="LevelTwoTextNode" presStyleLbl="node2" presStyleIdx="3" presStyleCnt="4" custScaleY="191377">
        <dgm:presLayoutVars>
          <dgm:chPref val="3"/>
        </dgm:presLayoutVars>
      </dgm:prSet>
      <dgm:spPr/>
    </dgm:pt>
    <dgm:pt modelId="{E6A613DD-46FA-474A-85FC-1D2C6A29976B}" type="pres">
      <dgm:prSet presAssocID="{C289D533-62DF-402A-AE56-1E36CA7B0273}" presName="level3hierChild" presStyleCnt="0"/>
      <dgm:spPr/>
    </dgm:pt>
    <dgm:pt modelId="{E56D83AA-7565-4243-90F8-F1D4B593E366}" type="pres">
      <dgm:prSet presAssocID="{4A1EA694-0A1C-4811-9847-9BABE9F12274}" presName="conn2-1" presStyleLbl="parChTrans1D3" presStyleIdx="2" presStyleCnt="4"/>
      <dgm:spPr/>
    </dgm:pt>
    <dgm:pt modelId="{5E4B37FA-8E40-42DC-8900-99502117762F}" type="pres">
      <dgm:prSet presAssocID="{4A1EA694-0A1C-4811-9847-9BABE9F12274}" presName="connTx" presStyleLbl="parChTrans1D3" presStyleIdx="2" presStyleCnt="4"/>
      <dgm:spPr/>
    </dgm:pt>
    <dgm:pt modelId="{F8FCC3B8-8B5A-4D2E-9127-C8B4090B3435}" type="pres">
      <dgm:prSet presAssocID="{8D74366E-0A45-42E1-B4BB-CC9999BA0806}" presName="root2" presStyleCnt="0"/>
      <dgm:spPr/>
    </dgm:pt>
    <dgm:pt modelId="{E9A794E4-2B39-4450-B6BD-EEC7873A9F2C}" type="pres">
      <dgm:prSet presAssocID="{8D74366E-0A45-42E1-B4BB-CC9999BA0806}" presName="LevelTwoTextNode" presStyleLbl="node3" presStyleIdx="2" presStyleCnt="4" custScaleX="336283">
        <dgm:presLayoutVars>
          <dgm:chPref val="3"/>
        </dgm:presLayoutVars>
      </dgm:prSet>
      <dgm:spPr/>
    </dgm:pt>
    <dgm:pt modelId="{09099578-D274-4F4D-8357-8086E430793C}" type="pres">
      <dgm:prSet presAssocID="{8D74366E-0A45-42E1-B4BB-CC9999BA0806}" presName="level3hierChild" presStyleCnt="0"/>
      <dgm:spPr/>
    </dgm:pt>
    <dgm:pt modelId="{E4F09055-B83A-43C8-B23B-950F1DDD5198}" type="pres">
      <dgm:prSet presAssocID="{434401FD-3DE8-45AB-909F-16C17D5A2B52}" presName="conn2-1" presStyleLbl="parChTrans1D3" presStyleIdx="3" presStyleCnt="4"/>
      <dgm:spPr/>
    </dgm:pt>
    <dgm:pt modelId="{912FA39E-74D3-47F9-A2D7-ECF69B494171}" type="pres">
      <dgm:prSet presAssocID="{434401FD-3DE8-45AB-909F-16C17D5A2B52}" presName="connTx" presStyleLbl="parChTrans1D3" presStyleIdx="3" presStyleCnt="4"/>
      <dgm:spPr/>
    </dgm:pt>
    <dgm:pt modelId="{C7FE4604-3820-443E-B87B-BD5B385B2D05}" type="pres">
      <dgm:prSet presAssocID="{4752FDC5-3362-4248-B1AA-3AD51D6934A0}" presName="root2" presStyleCnt="0"/>
      <dgm:spPr/>
    </dgm:pt>
    <dgm:pt modelId="{06426739-BB25-490A-88EB-0F5E69AF6DB7}" type="pres">
      <dgm:prSet presAssocID="{4752FDC5-3362-4248-B1AA-3AD51D6934A0}" presName="LevelTwoTextNode" presStyleLbl="node3" presStyleIdx="3" presStyleCnt="4" custScaleX="336283">
        <dgm:presLayoutVars>
          <dgm:chPref val="3"/>
        </dgm:presLayoutVars>
      </dgm:prSet>
      <dgm:spPr/>
    </dgm:pt>
    <dgm:pt modelId="{9114A3EA-5B33-4AA7-9913-7E5A4DBDC639}" type="pres">
      <dgm:prSet presAssocID="{4752FDC5-3362-4248-B1AA-3AD51D6934A0}" presName="level3hierChild" presStyleCnt="0"/>
      <dgm:spPr/>
    </dgm:pt>
  </dgm:ptLst>
  <dgm:cxnLst>
    <dgm:cxn modelId="{8B5D1C7A-D11D-445D-AA39-EDF02430DB8A}" srcId="{C289D533-62DF-402A-AE56-1E36CA7B0273}" destId="{4752FDC5-3362-4248-B1AA-3AD51D6934A0}" srcOrd="1" destOrd="0" parTransId="{434401FD-3DE8-45AB-909F-16C17D5A2B52}" sibTransId="{73B0838F-F3B3-48C7-B1C9-8A02936DC58F}"/>
    <dgm:cxn modelId="{3CCDB2F6-E1EC-49FF-8A61-2773B918EB5B}" type="presOf" srcId="{5AFB5D3B-26A9-4566-A37A-95B990ADB79B}" destId="{EC09B634-948B-4F7D-A1A0-DC89B0487693}" srcOrd="1" destOrd="0" presId="urn:microsoft.com/office/officeart/2005/8/layout/hierarchy2"/>
    <dgm:cxn modelId="{B212B686-BE78-4A5E-BA52-BE0E5144CFE3}" type="presOf" srcId="{1B8034D2-9A7D-4DF7-BF80-0B2F89920CCF}" destId="{09036750-C57F-413D-AB0C-C0AF70A0C917}" srcOrd="0" destOrd="0" presId="urn:microsoft.com/office/officeart/2005/8/layout/hierarchy2"/>
    <dgm:cxn modelId="{B330C616-F693-4734-95C3-C6A914FE551D}" srcId="{32A58EDA-117C-4D9E-B1A2-EDD3026F25E6}" destId="{28CB4D25-D46C-47C4-9C9B-D6065EB04207}" srcOrd="0" destOrd="0" parTransId="{9084B4DD-94B5-478A-824F-06E5D0D914D7}" sibTransId="{ECBE592B-77B0-4A33-B9FE-E10F2BDEB034}"/>
    <dgm:cxn modelId="{E6141A8E-140C-4ACA-BC74-89ADBBF82C1D}" type="presOf" srcId="{052EE2D5-999A-48F3-80C7-EBAA1F7485EE}" destId="{DD5079FB-7574-4290-940B-302C8F7D2B87}" srcOrd="0" destOrd="0" presId="urn:microsoft.com/office/officeart/2005/8/layout/hierarchy2"/>
    <dgm:cxn modelId="{9F3F0BCB-78C0-49CA-9181-0BB56348CF1C}" type="presOf" srcId="{B9DC26A6-EC35-47D0-BEB4-9C2BF1AABD1B}" destId="{45709021-1D9A-4324-BC47-0B092382F347}" srcOrd="0" destOrd="0" presId="urn:microsoft.com/office/officeart/2005/8/layout/hierarchy2"/>
    <dgm:cxn modelId="{89E13C02-8164-42BF-95DC-4A800A05E7DE}" type="presOf" srcId="{5A2FCCAF-4343-464E-8997-51EBC0E94896}" destId="{EBB0E98F-9819-40B7-8CBF-4FBD91614819}" srcOrd="1" destOrd="0" presId="urn:microsoft.com/office/officeart/2005/8/layout/hierarchy2"/>
    <dgm:cxn modelId="{8C4D7F5D-498D-4293-909F-FC41D0B718EE}" type="presOf" srcId="{61ECAAB8-92AD-419F-9929-1DDD621F509B}" destId="{5755EB04-F3BC-4344-A2A1-9E93E9E84190}" srcOrd="0" destOrd="0" presId="urn:microsoft.com/office/officeart/2005/8/layout/hierarchy2"/>
    <dgm:cxn modelId="{81878D2B-1413-40CC-9BB2-6E2DD017F501}" type="presOf" srcId="{C554F655-227F-4E92-9421-D5E6A71BFD24}" destId="{282F00A9-0263-423C-B652-E8DF46E75B9D}" srcOrd="1" destOrd="0" presId="urn:microsoft.com/office/officeart/2005/8/layout/hierarchy2"/>
    <dgm:cxn modelId="{5575CDDA-D831-4DD1-B9BA-46941EDA466C}" type="presOf" srcId="{FF10BC45-BE0E-4B26-A0BF-7FAEE76A1B27}" destId="{39604B70-3B60-4D58-827A-A0D21904AABE}" srcOrd="0" destOrd="0" presId="urn:microsoft.com/office/officeart/2005/8/layout/hierarchy2"/>
    <dgm:cxn modelId="{F0190533-6B36-4F8F-863B-56D1A56F9952}" type="presOf" srcId="{434401FD-3DE8-45AB-909F-16C17D5A2B52}" destId="{E4F09055-B83A-43C8-B23B-950F1DDD5198}" srcOrd="0" destOrd="0" presId="urn:microsoft.com/office/officeart/2005/8/layout/hierarchy2"/>
    <dgm:cxn modelId="{8FCFA97E-6B19-44A7-AFEE-1F777752E6D2}" type="presOf" srcId="{4A1EA694-0A1C-4811-9847-9BABE9F12274}" destId="{E56D83AA-7565-4243-90F8-F1D4B593E366}" srcOrd="0" destOrd="0" presId="urn:microsoft.com/office/officeart/2005/8/layout/hierarchy2"/>
    <dgm:cxn modelId="{FC655916-1B40-472A-A6F7-F80C1071F136}" type="presOf" srcId="{28CB4D25-D46C-47C4-9C9B-D6065EB04207}" destId="{DBACBB62-1B53-49D3-8E9A-CF83169C7082}" srcOrd="0" destOrd="0" presId="urn:microsoft.com/office/officeart/2005/8/layout/hierarchy2"/>
    <dgm:cxn modelId="{60F7F0E4-27DE-4AF0-A1FE-F5E298B88E4F}" srcId="{C289D533-62DF-402A-AE56-1E36CA7B0273}" destId="{8D74366E-0A45-42E1-B4BB-CC9999BA0806}" srcOrd="0" destOrd="0" parTransId="{4A1EA694-0A1C-4811-9847-9BABE9F12274}" sibTransId="{9DA0F8B1-3D56-43F5-A25A-48EB35B2BB1D}"/>
    <dgm:cxn modelId="{F50C4E50-637A-4D9D-8B62-80617A557510}" type="presOf" srcId="{C554F655-227F-4E92-9421-D5E6A71BFD24}" destId="{CBEF3F00-1E71-4342-8E33-228B50439D90}" srcOrd="0" destOrd="0" presId="urn:microsoft.com/office/officeart/2005/8/layout/hierarchy2"/>
    <dgm:cxn modelId="{42D5415A-98D7-4525-84F6-889961E2D1E0}" type="presOf" srcId="{5038CC39-ED78-40A7-B63D-E1420A58D61F}" destId="{4A065940-B0EC-42FC-8D92-4D2DC70B87B4}" srcOrd="0" destOrd="0" presId="urn:microsoft.com/office/officeart/2005/8/layout/hierarchy2"/>
    <dgm:cxn modelId="{E1B248ED-9B52-4647-A9D3-95F65B47C7A8}" type="presOf" srcId="{96C46440-B168-4F83-AD2F-5C1C9D7217B0}" destId="{324AB603-E429-4194-AE54-789888727056}" srcOrd="0" destOrd="0" presId="urn:microsoft.com/office/officeart/2005/8/layout/hierarchy2"/>
    <dgm:cxn modelId="{ABED7761-3610-4A3F-93AC-E91A3D7F0D93}" type="presOf" srcId="{052EE2D5-999A-48F3-80C7-EBAA1F7485EE}" destId="{C38A9A49-7052-41AA-960F-30B571F6AA7A}" srcOrd="1" destOrd="0" presId="urn:microsoft.com/office/officeart/2005/8/layout/hierarchy2"/>
    <dgm:cxn modelId="{BD33FF65-6BCC-4722-828D-E3F29D5C7968}" type="presOf" srcId="{5AFB5D3B-26A9-4566-A37A-95B990ADB79B}" destId="{55D15853-AD7F-4B00-B447-A2FFA051F366}" srcOrd="0" destOrd="0" presId="urn:microsoft.com/office/officeart/2005/8/layout/hierarchy2"/>
    <dgm:cxn modelId="{97AD5E20-1701-418B-9198-095E6200489B}" srcId="{5038CC39-ED78-40A7-B63D-E1420A58D61F}" destId="{61ECAAB8-92AD-419F-9929-1DDD621F509B}" srcOrd="0" destOrd="0" parTransId="{1B8034D2-9A7D-4DF7-BF80-0B2F89920CCF}" sibTransId="{6315434D-71D5-4AC3-898C-121003D2481E}"/>
    <dgm:cxn modelId="{575FE7BC-84BC-4330-A502-DC1E3F9CD33F}" type="presOf" srcId="{5A2FCCAF-4343-464E-8997-51EBC0E94896}" destId="{EB47B168-837B-4B00-BA79-A3389EBB6DA2}" srcOrd="0" destOrd="0" presId="urn:microsoft.com/office/officeart/2005/8/layout/hierarchy2"/>
    <dgm:cxn modelId="{700E04C7-7681-47DE-9465-FE791147A53C}" srcId="{2B31BD70-0C30-4307-9DFE-78AFB4028BA5}" destId="{E85932BF-58FC-4397-9201-245E244F00EC}" srcOrd="0" destOrd="0" parTransId="{C554F655-227F-4E92-9421-D5E6A71BFD24}" sibTransId="{90B9D56A-17CC-4235-BBD0-4D2FB687163D}"/>
    <dgm:cxn modelId="{3EC5901E-1D2A-4427-B43E-1D789CC6337A}" srcId="{FF10BC45-BE0E-4B26-A0BF-7FAEE76A1B27}" destId="{5038CC39-ED78-40A7-B63D-E1420A58D61F}" srcOrd="0" destOrd="0" parTransId="{570949E8-5E09-4BB3-B74D-A648A88C3D7F}" sibTransId="{864F4DF5-6229-43F9-B628-C7701DD10D77}"/>
    <dgm:cxn modelId="{0372D271-4CE8-402A-B871-3132570F7B82}" type="presOf" srcId="{1B8034D2-9A7D-4DF7-BF80-0B2F89920CCF}" destId="{00582EC4-5EBC-499A-AF8E-FC4E69C31150}" srcOrd="1" destOrd="0" presId="urn:microsoft.com/office/officeart/2005/8/layout/hierarchy2"/>
    <dgm:cxn modelId="{D6A79745-5ED3-4F75-B168-B01AC0E88657}" type="presOf" srcId="{A932DE81-0E1F-4403-B21E-30679310A2CB}" destId="{40CEAACC-2D18-4E7B-AB71-100305C5AED2}" srcOrd="1" destOrd="0" presId="urn:microsoft.com/office/officeart/2005/8/layout/hierarchy2"/>
    <dgm:cxn modelId="{CD8A15E4-D035-42EA-95A8-4B038A81264A}" type="presOf" srcId="{32A58EDA-117C-4D9E-B1A2-EDD3026F25E6}" destId="{C94FF0FF-399E-4D0C-9EF3-D2267BD81C07}" srcOrd="0" destOrd="0" presId="urn:microsoft.com/office/officeart/2005/8/layout/hierarchy2"/>
    <dgm:cxn modelId="{0B811B50-8B27-4888-A6A4-EF5C07B8FD91}" type="presOf" srcId="{A932DE81-0E1F-4403-B21E-30679310A2CB}" destId="{6E23B0D3-1A5B-4408-B1EA-3B9142965820}" srcOrd="0" destOrd="0" presId="urn:microsoft.com/office/officeart/2005/8/layout/hierarchy2"/>
    <dgm:cxn modelId="{9CBFEB1B-37D1-4216-994B-DB1B0565C040}" srcId="{5038CC39-ED78-40A7-B63D-E1420A58D61F}" destId="{32A58EDA-117C-4D9E-B1A2-EDD3026F25E6}" srcOrd="2" destOrd="0" parTransId="{5AFB5D3B-26A9-4566-A37A-95B990ADB79B}" sibTransId="{160D56F6-579F-4202-A56A-FEDA624D3AA6}"/>
    <dgm:cxn modelId="{59CDC38D-80AA-4463-805A-4FED41D9ECEF}" srcId="{5038CC39-ED78-40A7-B63D-E1420A58D61F}" destId="{B9DC26A6-EC35-47D0-BEB4-9C2BF1AABD1B}" srcOrd="1" destOrd="0" parTransId="{5A2FCCAF-4343-464E-8997-51EBC0E94896}" sibTransId="{349D7D0B-7671-4CC9-B20B-5CDE5827612F}"/>
    <dgm:cxn modelId="{CB3EBC06-722C-44CC-9D7F-9F95AEFB7E1D}" srcId="{32A58EDA-117C-4D9E-B1A2-EDD3026F25E6}" destId="{2B31BD70-0C30-4307-9DFE-78AFB4028BA5}" srcOrd="1" destOrd="0" parTransId="{052EE2D5-999A-48F3-80C7-EBAA1F7485EE}" sibTransId="{4C82A6D5-16F0-4D92-8C3A-85268A4E7060}"/>
    <dgm:cxn modelId="{82A57823-D2E5-496F-95F5-13A00AA17739}" type="presOf" srcId="{4752FDC5-3362-4248-B1AA-3AD51D6934A0}" destId="{06426739-BB25-490A-88EB-0F5E69AF6DB7}" srcOrd="0" destOrd="0" presId="urn:microsoft.com/office/officeart/2005/8/layout/hierarchy2"/>
    <dgm:cxn modelId="{A3E5E925-79EE-40B3-9010-110868FE7D24}" type="presOf" srcId="{8D74366E-0A45-42E1-B4BB-CC9999BA0806}" destId="{E9A794E4-2B39-4450-B6BD-EEC7873A9F2C}" srcOrd="0" destOrd="0" presId="urn:microsoft.com/office/officeart/2005/8/layout/hierarchy2"/>
    <dgm:cxn modelId="{54F4FADD-E0AB-4B59-A682-1B7391D66516}" type="presOf" srcId="{9084B4DD-94B5-478A-824F-06E5D0D914D7}" destId="{48A00A6E-1419-4D85-863D-4FC37296C35F}" srcOrd="1" destOrd="0" presId="urn:microsoft.com/office/officeart/2005/8/layout/hierarchy2"/>
    <dgm:cxn modelId="{FF10A42F-EF8D-4F73-96CB-9756C0F7703A}" type="presOf" srcId="{434401FD-3DE8-45AB-909F-16C17D5A2B52}" destId="{912FA39E-74D3-47F9-A2D7-ECF69B494171}" srcOrd="1" destOrd="0" presId="urn:microsoft.com/office/officeart/2005/8/layout/hierarchy2"/>
    <dgm:cxn modelId="{3B57F5B6-D057-4EB2-B77F-EE93D8D98121}" srcId="{28CB4D25-D46C-47C4-9C9B-D6065EB04207}" destId="{96C46440-B168-4F83-AD2F-5C1C9D7217B0}" srcOrd="0" destOrd="0" parTransId="{EEF820AF-548C-4060-B409-703F3CDD50DE}" sibTransId="{D9919D52-6518-4B85-A89B-BC8EA007FCEE}"/>
    <dgm:cxn modelId="{3BE61B0E-6C59-436C-A36E-74FC1F049307}" type="presOf" srcId="{EEF820AF-548C-4060-B409-703F3CDD50DE}" destId="{C2FE0F5B-8B68-4465-AE60-4035CD66F292}" srcOrd="0" destOrd="0" presId="urn:microsoft.com/office/officeart/2005/8/layout/hierarchy2"/>
    <dgm:cxn modelId="{41869608-C0FA-4FD5-92D4-80DCB9450160}" type="presOf" srcId="{EEF820AF-548C-4060-B409-703F3CDD50DE}" destId="{4E72E7B0-A4E9-46CF-B090-BB6F9A226888}" srcOrd="1" destOrd="0" presId="urn:microsoft.com/office/officeart/2005/8/layout/hierarchy2"/>
    <dgm:cxn modelId="{5088B2C8-FB51-4D60-B8F1-60ED440B5845}" type="presOf" srcId="{E85932BF-58FC-4397-9201-245E244F00EC}" destId="{38C45221-CF08-4D23-86E4-78C2355DD947}" srcOrd="0" destOrd="0" presId="urn:microsoft.com/office/officeart/2005/8/layout/hierarchy2"/>
    <dgm:cxn modelId="{D91CADF7-CB5A-4434-B1C2-BAD48173C849}" type="presOf" srcId="{C289D533-62DF-402A-AE56-1E36CA7B0273}" destId="{44E22EAA-55D9-465F-90F3-21E83052C863}" srcOrd="0" destOrd="0" presId="urn:microsoft.com/office/officeart/2005/8/layout/hierarchy2"/>
    <dgm:cxn modelId="{94AF3B44-5941-4434-BAF0-B7CDA0D202B4}" srcId="{5038CC39-ED78-40A7-B63D-E1420A58D61F}" destId="{C289D533-62DF-402A-AE56-1E36CA7B0273}" srcOrd="3" destOrd="0" parTransId="{A932DE81-0E1F-4403-B21E-30679310A2CB}" sibTransId="{A558C9FD-A539-451C-8628-FFBB27345DA0}"/>
    <dgm:cxn modelId="{7F2BE80E-F6CA-4B71-972E-B1B45FF55230}" type="presOf" srcId="{9084B4DD-94B5-478A-824F-06E5D0D914D7}" destId="{A3FACB10-9830-4611-AA63-4618E648BB66}" srcOrd="0" destOrd="0" presId="urn:microsoft.com/office/officeart/2005/8/layout/hierarchy2"/>
    <dgm:cxn modelId="{26919D76-45F8-442F-BAEB-5B6397FD8A73}" type="presOf" srcId="{4A1EA694-0A1C-4811-9847-9BABE9F12274}" destId="{5E4B37FA-8E40-42DC-8900-99502117762F}" srcOrd="1" destOrd="0" presId="urn:microsoft.com/office/officeart/2005/8/layout/hierarchy2"/>
    <dgm:cxn modelId="{6D596E1C-073A-4470-9B8A-535A52FD78A9}" type="presOf" srcId="{2B31BD70-0C30-4307-9DFE-78AFB4028BA5}" destId="{59ABF0FA-04D5-47CE-9B9A-5253DCEB1F77}" srcOrd="0" destOrd="0" presId="urn:microsoft.com/office/officeart/2005/8/layout/hierarchy2"/>
    <dgm:cxn modelId="{F24EEA28-FB4D-49F2-8720-6469A82C9EFE}" type="presParOf" srcId="{39604B70-3B60-4D58-827A-A0D21904AABE}" destId="{32666843-A046-4F67-8C46-C009ECBC51B4}" srcOrd="0" destOrd="0" presId="urn:microsoft.com/office/officeart/2005/8/layout/hierarchy2"/>
    <dgm:cxn modelId="{5F6C2E67-A661-4C4A-8C83-BC757DFE41B5}" type="presParOf" srcId="{32666843-A046-4F67-8C46-C009ECBC51B4}" destId="{4A065940-B0EC-42FC-8D92-4D2DC70B87B4}" srcOrd="0" destOrd="0" presId="urn:microsoft.com/office/officeart/2005/8/layout/hierarchy2"/>
    <dgm:cxn modelId="{52EF0DCF-CDE8-44E7-9B08-2B1141D527D5}" type="presParOf" srcId="{32666843-A046-4F67-8C46-C009ECBC51B4}" destId="{A20EF2AC-646A-4624-B2FD-4E9F2E48BE17}" srcOrd="1" destOrd="0" presId="urn:microsoft.com/office/officeart/2005/8/layout/hierarchy2"/>
    <dgm:cxn modelId="{D3751BEE-F3D2-4210-AADB-DFF4F72E56F8}" type="presParOf" srcId="{A20EF2AC-646A-4624-B2FD-4E9F2E48BE17}" destId="{09036750-C57F-413D-AB0C-C0AF70A0C917}" srcOrd="0" destOrd="0" presId="urn:microsoft.com/office/officeart/2005/8/layout/hierarchy2"/>
    <dgm:cxn modelId="{38EA3D00-BA5C-4499-9366-276A4A3E2EA7}" type="presParOf" srcId="{09036750-C57F-413D-AB0C-C0AF70A0C917}" destId="{00582EC4-5EBC-499A-AF8E-FC4E69C31150}" srcOrd="0" destOrd="0" presId="urn:microsoft.com/office/officeart/2005/8/layout/hierarchy2"/>
    <dgm:cxn modelId="{B95E32DA-CCC2-4D38-91B8-641E2CBF6EAD}" type="presParOf" srcId="{A20EF2AC-646A-4624-B2FD-4E9F2E48BE17}" destId="{C2212ED2-AC35-4DE0-B474-A8C1D31C77D4}" srcOrd="1" destOrd="0" presId="urn:microsoft.com/office/officeart/2005/8/layout/hierarchy2"/>
    <dgm:cxn modelId="{9CD16839-FF74-4770-A268-F4F1F593711C}" type="presParOf" srcId="{C2212ED2-AC35-4DE0-B474-A8C1D31C77D4}" destId="{5755EB04-F3BC-4344-A2A1-9E93E9E84190}" srcOrd="0" destOrd="0" presId="urn:microsoft.com/office/officeart/2005/8/layout/hierarchy2"/>
    <dgm:cxn modelId="{12E53FFC-AF1E-41D1-A6D4-4B599A138766}" type="presParOf" srcId="{C2212ED2-AC35-4DE0-B474-A8C1D31C77D4}" destId="{C26C51C1-120F-4E83-93E6-C3D29007A93A}" srcOrd="1" destOrd="0" presId="urn:microsoft.com/office/officeart/2005/8/layout/hierarchy2"/>
    <dgm:cxn modelId="{F1FAC1DE-A40E-42C6-9962-C56EC9EBD937}" type="presParOf" srcId="{A20EF2AC-646A-4624-B2FD-4E9F2E48BE17}" destId="{EB47B168-837B-4B00-BA79-A3389EBB6DA2}" srcOrd="2" destOrd="0" presId="urn:microsoft.com/office/officeart/2005/8/layout/hierarchy2"/>
    <dgm:cxn modelId="{33681E39-5F9F-4F85-BC0F-A2C999A0EC78}" type="presParOf" srcId="{EB47B168-837B-4B00-BA79-A3389EBB6DA2}" destId="{EBB0E98F-9819-40B7-8CBF-4FBD91614819}" srcOrd="0" destOrd="0" presId="urn:microsoft.com/office/officeart/2005/8/layout/hierarchy2"/>
    <dgm:cxn modelId="{87B37B2D-E51E-4BB8-909A-5117C0B317EC}" type="presParOf" srcId="{A20EF2AC-646A-4624-B2FD-4E9F2E48BE17}" destId="{646E58D2-6692-47EB-B3EA-1CE016C152FE}" srcOrd="3" destOrd="0" presId="urn:microsoft.com/office/officeart/2005/8/layout/hierarchy2"/>
    <dgm:cxn modelId="{CE6FBDA9-9C56-47FD-B2EA-1742BED94453}" type="presParOf" srcId="{646E58D2-6692-47EB-B3EA-1CE016C152FE}" destId="{45709021-1D9A-4324-BC47-0B092382F347}" srcOrd="0" destOrd="0" presId="urn:microsoft.com/office/officeart/2005/8/layout/hierarchy2"/>
    <dgm:cxn modelId="{E16E2E20-4139-45B9-8BB1-844855EC0D1B}" type="presParOf" srcId="{646E58D2-6692-47EB-B3EA-1CE016C152FE}" destId="{9E654413-D380-44AF-81C4-A0991B3963D4}" srcOrd="1" destOrd="0" presId="urn:microsoft.com/office/officeart/2005/8/layout/hierarchy2"/>
    <dgm:cxn modelId="{C7DDB91C-0592-4314-B057-B2D18191B8E9}" type="presParOf" srcId="{A20EF2AC-646A-4624-B2FD-4E9F2E48BE17}" destId="{55D15853-AD7F-4B00-B447-A2FFA051F366}" srcOrd="4" destOrd="0" presId="urn:microsoft.com/office/officeart/2005/8/layout/hierarchy2"/>
    <dgm:cxn modelId="{E03F23DC-C63D-4EF6-BB26-A57FC383DC8C}" type="presParOf" srcId="{55D15853-AD7F-4B00-B447-A2FFA051F366}" destId="{EC09B634-948B-4F7D-A1A0-DC89B0487693}" srcOrd="0" destOrd="0" presId="urn:microsoft.com/office/officeart/2005/8/layout/hierarchy2"/>
    <dgm:cxn modelId="{377350B4-AF33-40CD-9B4F-D2D90C564805}" type="presParOf" srcId="{A20EF2AC-646A-4624-B2FD-4E9F2E48BE17}" destId="{A9AC9F26-10B3-4967-9C8C-7EDE5A6A2D47}" srcOrd="5" destOrd="0" presId="urn:microsoft.com/office/officeart/2005/8/layout/hierarchy2"/>
    <dgm:cxn modelId="{52F1CD58-AFC8-42C9-837E-605E336AD37A}" type="presParOf" srcId="{A9AC9F26-10B3-4967-9C8C-7EDE5A6A2D47}" destId="{C94FF0FF-399E-4D0C-9EF3-D2267BD81C07}" srcOrd="0" destOrd="0" presId="urn:microsoft.com/office/officeart/2005/8/layout/hierarchy2"/>
    <dgm:cxn modelId="{FC70D2AC-2133-4BF0-BA10-0ED0108154AE}" type="presParOf" srcId="{A9AC9F26-10B3-4967-9C8C-7EDE5A6A2D47}" destId="{63FC1915-F791-49CE-AB67-C28AB02C11D9}" srcOrd="1" destOrd="0" presId="urn:microsoft.com/office/officeart/2005/8/layout/hierarchy2"/>
    <dgm:cxn modelId="{6C55A5A1-8862-4EDB-A8DC-8CE2087A8722}" type="presParOf" srcId="{63FC1915-F791-49CE-AB67-C28AB02C11D9}" destId="{A3FACB10-9830-4611-AA63-4618E648BB66}" srcOrd="0" destOrd="0" presId="urn:microsoft.com/office/officeart/2005/8/layout/hierarchy2"/>
    <dgm:cxn modelId="{CFBAC143-83A8-4242-A832-18013CC832FE}" type="presParOf" srcId="{A3FACB10-9830-4611-AA63-4618E648BB66}" destId="{48A00A6E-1419-4D85-863D-4FC37296C35F}" srcOrd="0" destOrd="0" presId="urn:microsoft.com/office/officeart/2005/8/layout/hierarchy2"/>
    <dgm:cxn modelId="{4A5E9C87-AE5A-47B8-A9AD-BA3793C2B8D2}" type="presParOf" srcId="{63FC1915-F791-49CE-AB67-C28AB02C11D9}" destId="{CF3C49CB-4B32-46DB-9931-7A132E310EB1}" srcOrd="1" destOrd="0" presId="urn:microsoft.com/office/officeart/2005/8/layout/hierarchy2"/>
    <dgm:cxn modelId="{27AB9238-787A-4EF1-9FAC-63F99FDC8C1F}" type="presParOf" srcId="{CF3C49CB-4B32-46DB-9931-7A132E310EB1}" destId="{DBACBB62-1B53-49D3-8E9A-CF83169C7082}" srcOrd="0" destOrd="0" presId="urn:microsoft.com/office/officeart/2005/8/layout/hierarchy2"/>
    <dgm:cxn modelId="{36CF74FE-5E5A-43C4-BFFA-6FACA9A8C133}" type="presParOf" srcId="{CF3C49CB-4B32-46DB-9931-7A132E310EB1}" destId="{C87B0BA7-B8C9-4EC1-96CD-F80D98E76F6E}" srcOrd="1" destOrd="0" presId="urn:microsoft.com/office/officeart/2005/8/layout/hierarchy2"/>
    <dgm:cxn modelId="{C39A6CE8-19C0-4E4F-AE83-7AFBF33EE299}" type="presParOf" srcId="{C87B0BA7-B8C9-4EC1-96CD-F80D98E76F6E}" destId="{C2FE0F5B-8B68-4465-AE60-4035CD66F292}" srcOrd="0" destOrd="0" presId="urn:microsoft.com/office/officeart/2005/8/layout/hierarchy2"/>
    <dgm:cxn modelId="{4ECCEA7C-97D0-49B0-A31B-D63DD40D295C}" type="presParOf" srcId="{C2FE0F5B-8B68-4465-AE60-4035CD66F292}" destId="{4E72E7B0-A4E9-46CF-B090-BB6F9A226888}" srcOrd="0" destOrd="0" presId="urn:microsoft.com/office/officeart/2005/8/layout/hierarchy2"/>
    <dgm:cxn modelId="{60D42F82-332B-4DCB-8D52-23857F6643D1}" type="presParOf" srcId="{C87B0BA7-B8C9-4EC1-96CD-F80D98E76F6E}" destId="{E965DC2B-7190-40D1-84E2-5FECEBCB4382}" srcOrd="1" destOrd="0" presId="urn:microsoft.com/office/officeart/2005/8/layout/hierarchy2"/>
    <dgm:cxn modelId="{C0955506-135F-48D4-85EA-F0DF4E2EE60E}" type="presParOf" srcId="{E965DC2B-7190-40D1-84E2-5FECEBCB4382}" destId="{324AB603-E429-4194-AE54-789888727056}" srcOrd="0" destOrd="0" presId="urn:microsoft.com/office/officeart/2005/8/layout/hierarchy2"/>
    <dgm:cxn modelId="{B00ABC4F-6075-4341-B569-4C00145637D6}" type="presParOf" srcId="{E965DC2B-7190-40D1-84E2-5FECEBCB4382}" destId="{6CCC000E-F5E5-48AA-851A-81CDBABEBB87}" srcOrd="1" destOrd="0" presId="urn:microsoft.com/office/officeart/2005/8/layout/hierarchy2"/>
    <dgm:cxn modelId="{04F644BF-AF3A-45BF-B1EF-92CA0428E496}" type="presParOf" srcId="{63FC1915-F791-49CE-AB67-C28AB02C11D9}" destId="{DD5079FB-7574-4290-940B-302C8F7D2B87}" srcOrd="2" destOrd="0" presId="urn:microsoft.com/office/officeart/2005/8/layout/hierarchy2"/>
    <dgm:cxn modelId="{268BA405-4490-4B9E-8ED6-EBFA4FD3B458}" type="presParOf" srcId="{DD5079FB-7574-4290-940B-302C8F7D2B87}" destId="{C38A9A49-7052-41AA-960F-30B571F6AA7A}" srcOrd="0" destOrd="0" presId="urn:microsoft.com/office/officeart/2005/8/layout/hierarchy2"/>
    <dgm:cxn modelId="{4A69E514-2FA9-46B6-AC0C-7F88D433A943}" type="presParOf" srcId="{63FC1915-F791-49CE-AB67-C28AB02C11D9}" destId="{6BA8E026-8E00-4D20-ABBD-E9B423E333D9}" srcOrd="3" destOrd="0" presId="urn:microsoft.com/office/officeart/2005/8/layout/hierarchy2"/>
    <dgm:cxn modelId="{7EB4DA81-9FC6-42E3-8849-8571ABE43882}" type="presParOf" srcId="{6BA8E026-8E00-4D20-ABBD-E9B423E333D9}" destId="{59ABF0FA-04D5-47CE-9B9A-5253DCEB1F77}" srcOrd="0" destOrd="0" presId="urn:microsoft.com/office/officeart/2005/8/layout/hierarchy2"/>
    <dgm:cxn modelId="{6353655E-BB55-4A66-A679-03A83FA5F1FB}" type="presParOf" srcId="{6BA8E026-8E00-4D20-ABBD-E9B423E333D9}" destId="{E43DFDB5-C6F9-4D00-8CF6-96D854A007FE}" srcOrd="1" destOrd="0" presId="urn:microsoft.com/office/officeart/2005/8/layout/hierarchy2"/>
    <dgm:cxn modelId="{477EDB23-19DD-42CE-AE3D-AC2FD9CBEE36}" type="presParOf" srcId="{E43DFDB5-C6F9-4D00-8CF6-96D854A007FE}" destId="{CBEF3F00-1E71-4342-8E33-228B50439D90}" srcOrd="0" destOrd="0" presId="urn:microsoft.com/office/officeart/2005/8/layout/hierarchy2"/>
    <dgm:cxn modelId="{5591DED5-B79F-4784-BE41-25C6C77A10A4}" type="presParOf" srcId="{CBEF3F00-1E71-4342-8E33-228B50439D90}" destId="{282F00A9-0263-423C-B652-E8DF46E75B9D}" srcOrd="0" destOrd="0" presId="urn:microsoft.com/office/officeart/2005/8/layout/hierarchy2"/>
    <dgm:cxn modelId="{F66152A0-DFEA-47B7-AB92-F175A19A81E1}" type="presParOf" srcId="{E43DFDB5-C6F9-4D00-8CF6-96D854A007FE}" destId="{E09B8F2D-3677-4C2E-97C7-62030490635B}" srcOrd="1" destOrd="0" presId="urn:microsoft.com/office/officeart/2005/8/layout/hierarchy2"/>
    <dgm:cxn modelId="{9A89B218-2483-44D7-B594-D93C354072CA}" type="presParOf" srcId="{E09B8F2D-3677-4C2E-97C7-62030490635B}" destId="{38C45221-CF08-4D23-86E4-78C2355DD947}" srcOrd="0" destOrd="0" presId="urn:microsoft.com/office/officeart/2005/8/layout/hierarchy2"/>
    <dgm:cxn modelId="{1868A98B-5650-4F88-B982-6CE5DE7B67BD}" type="presParOf" srcId="{E09B8F2D-3677-4C2E-97C7-62030490635B}" destId="{195F3E07-1149-4063-9A9F-C9C4CDD7EF86}" srcOrd="1" destOrd="0" presId="urn:microsoft.com/office/officeart/2005/8/layout/hierarchy2"/>
    <dgm:cxn modelId="{0DCB87C0-ED24-4A85-9002-99892E143D91}" type="presParOf" srcId="{A20EF2AC-646A-4624-B2FD-4E9F2E48BE17}" destId="{6E23B0D3-1A5B-4408-B1EA-3B9142965820}" srcOrd="6" destOrd="0" presId="urn:microsoft.com/office/officeart/2005/8/layout/hierarchy2"/>
    <dgm:cxn modelId="{7FE0F716-D7B4-47AC-88DE-BFB612EE7C6E}" type="presParOf" srcId="{6E23B0D3-1A5B-4408-B1EA-3B9142965820}" destId="{40CEAACC-2D18-4E7B-AB71-100305C5AED2}" srcOrd="0" destOrd="0" presId="urn:microsoft.com/office/officeart/2005/8/layout/hierarchy2"/>
    <dgm:cxn modelId="{D47B4527-C066-4DA0-B279-7B4C8BE3A039}" type="presParOf" srcId="{A20EF2AC-646A-4624-B2FD-4E9F2E48BE17}" destId="{379C74E7-A738-44BE-8AD9-4F7986F88E26}" srcOrd="7" destOrd="0" presId="urn:microsoft.com/office/officeart/2005/8/layout/hierarchy2"/>
    <dgm:cxn modelId="{404454C0-B385-4494-A375-C07AAA4BF4CE}" type="presParOf" srcId="{379C74E7-A738-44BE-8AD9-4F7986F88E26}" destId="{44E22EAA-55D9-465F-90F3-21E83052C863}" srcOrd="0" destOrd="0" presId="urn:microsoft.com/office/officeart/2005/8/layout/hierarchy2"/>
    <dgm:cxn modelId="{742AFE78-AFB3-4A4B-AC09-24E87CA1FFE1}" type="presParOf" srcId="{379C74E7-A738-44BE-8AD9-4F7986F88E26}" destId="{E6A613DD-46FA-474A-85FC-1D2C6A29976B}" srcOrd="1" destOrd="0" presId="urn:microsoft.com/office/officeart/2005/8/layout/hierarchy2"/>
    <dgm:cxn modelId="{295A239B-151B-45DC-B48F-915D3138F903}" type="presParOf" srcId="{E6A613DD-46FA-474A-85FC-1D2C6A29976B}" destId="{E56D83AA-7565-4243-90F8-F1D4B593E366}" srcOrd="0" destOrd="0" presId="urn:microsoft.com/office/officeart/2005/8/layout/hierarchy2"/>
    <dgm:cxn modelId="{47CB2C0F-135B-4494-AACE-0559DDFB2D6F}" type="presParOf" srcId="{E56D83AA-7565-4243-90F8-F1D4B593E366}" destId="{5E4B37FA-8E40-42DC-8900-99502117762F}" srcOrd="0" destOrd="0" presId="urn:microsoft.com/office/officeart/2005/8/layout/hierarchy2"/>
    <dgm:cxn modelId="{31E43F1A-9221-4D47-A822-C7B424EDEE77}" type="presParOf" srcId="{E6A613DD-46FA-474A-85FC-1D2C6A29976B}" destId="{F8FCC3B8-8B5A-4D2E-9127-C8B4090B3435}" srcOrd="1" destOrd="0" presId="urn:microsoft.com/office/officeart/2005/8/layout/hierarchy2"/>
    <dgm:cxn modelId="{033AC7CD-C007-4D51-A551-DB3BF5791349}" type="presParOf" srcId="{F8FCC3B8-8B5A-4D2E-9127-C8B4090B3435}" destId="{E9A794E4-2B39-4450-B6BD-EEC7873A9F2C}" srcOrd="0" destOrd="0" presId="urn:microsoft.com/office/officeart/2005/8/layout/hierarchy2"/>
    <dgm:cxn modelId="{D02382D6-449A-43EB-9781-BB7A402AEF21}" type="presParOf" srcId="{F8FCC3B8-8B5A-4D2E-9127-C8B4090B3435}" destId="{09099578-D274-4F4D-8357-8086E430793C}" srcOrd="1" destOrd="0" presId="urn:microsoft.com/office/officeart/2005/8/layout/hierarchy2"/>
    <dgm:cxn modelId="{678206CC-F186-41B7-8029-0097B4EA73B9}" type="presParOf" srcId="{E6A613DD-46FA-474A-85FC-1D2C6A29976B}" destId="{E4F09055-B83A-43C8-B23B-950F1DDD5198}" srcOrd="2" destOrd="0" presId="urn:microsoft.com/office/officeart/2005/8/layout/hierarchy2"/>
    <dgm:cxn modelId="{1BA63798-23AC-46E5-A296-9CB953CE8CB4}" type="presParOf" srcId="{E4F09055-B83A-43C8-B23B-950F1DDD5198}" destId="{912FA39E-74D3-47F9-A2D7-ECF69B494171}" srcOrd="0" destOrd="0" presId="urn:microsoft.com/office/officeart/2005/8/layout/hierarchy2"/>
    <dgm:cxn modelId="{B9DC021F-07C6-45C3-93B2-B583F75EE19F}" type="presParOf" srcId="{E6A613DD-46FA-474A-85FC-1D2C6A29976B}" destId="{C7FE4604-3820-443E-B87B-BD5B385B2D05}" srcOrd="3" destOrd="0" presId="urn:microsoft.com/office/officeart/2005/8/layout/hierarchy2"/>
    <dgm:cxn modelId="{64615730-6DA2-4DC5-8389-EF79FC09221C}" type="presParOf" srcId="{C7FE4604-3820-443E-B87B-BD5B385B2D05}" destId="{06426739-BB25-490A-88EB-0F5E69AF6DB7}" srcOrd="0" destOrd="0" presId="urn:microsoft.com/office/officeart/2005/8/layout/hierarchy2"/>
    <dgm:cxn modelId="{5B6894FC-0F59-4B99-99A4-14E6FA030067}" type="presParOf" srcId="{C7FE4604-3820-443E-B87B-BD5B385B2D05}" destId="{9114A3EA-5B33-4AA7-9913-7E5A4DBDC639}" srcOrd="1" destOrd="0" presId="urn:microsoft.com/office/officeart/2005/8/layout/hierarchy2"/>
  </dgm:cxnLst>
  <dgm:bg/>
  <dgm:whole/>
</dgm:dataModel>
</file>

<file path=ppt/diagrams/data3.xml><?xml version="1.0" encoding="utf-8"?>
<dgm:dataModel xmlns:dgm="http://schemas.openxmlformats.org/drawingml/2006/diagram" xmlns:a="http://schemas.openxmlformats.org/drawingml/2006/main">
  <dgm:ptLst>
    <dgm:pt modelId="{F136C33D-91EF-46AB-960C-78260200DBE9}"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pPr rtl="1"/>
          <a:endParaRPr lang="fa-IR"/>
        </a:p>
      </dgm:t>
    </dgm:pt>
    <dgm:pt modelId="{2B230264-C714-487B-B19A-83E7C64DBFA9}">
      <dgm:prSet custT="1"/>
      <dgm:spPr/>
      <dgm:t>
        <a:bodyPr/>
        <a:lstStyle/>
        <a:p>
          <a:pPr rtl="1"/>
          <a:r>
            <a:rPr lang="fa-IR" sz="1600" dirty="0" smtClean="0">
              <a:cs typeface="B Koodak" pitchFamily="2" charset="-78"/>
            </a:rPr>
            <a:t>شناخت خداوند متعال</a:t>
          </a:r>
          <a:endParaRPr lang="fa-IR" sz="1600" dirty="0">
            <a:cs typeface="B Koodak" pitchFamily="2" charset="-78"/>
          </a:endParaRPr>
        </a:p>
      </dgm:t>
    </dgm:pt>
    <dgm:pt modelId="{5FAC3393-0B62-4DB0-B775-34958DC7A469}" type="parTrans" cxnId="{0B44F6F5-EC33-4B47-9792-73CBB9D41514}">
      <dgm:prSet/>
      <dgm:spPr/>
      <dgm:t>
        <a:bodyPr/>
        <a:lstStyle/>
        <a:p>
          <a:pPr rtl="1"/>
          <a:endParaRPr lang="fa-IR" sz="1600">
            <a:cs typeface="B Koodak" pitchFamily="2" charset="-78"/>
          </a:endParaRPr>
        </a:p>
      </dgm:t>
    </dgm:pt>
    <dgm:pt modelId="{2FA1D5D1-FAEF-404E-8C20-A66145476466}" type="sibTrans" cxnId="{0B44F6F5-EC33-4B47-9792-73CBB9D41514}">
      <dgm:prSet/>
      <dgm:spPr/>
      <dgm:t>
        <a:bodyPr/>
        <a:lstStyle/>
        <a:p>
          <a:pPr rtl="1"/>
          <a:endParaRPr lang="fa-IR" sz="1600">
            <a:cs typeface="B Koodak" pitchFamily="2" charset="-78"/>
          </a:endParaRPr>
        </a:p>
      </dgm:t>
    </dgm:pt>
    <dgm:pt modelId="{DB3736E4-A36F-49EE-92EC-F58C21CAB77F}">
      <dgm:prSet custT="1"/>
      <dgm:spPr/>
      <dgm:t>
        <a:bodyPr/>
        <a:lstStyle/>
        <a:p>
          <a:pPr rtl="1"/>
          <a:r>
            <a:rPr lang="fa-IR" sz="1600" dirty="0" smtClean="0">
              <a:cs typeface="B Koodak" pitchFamily="2" charset="-78"/>
            </a:rPr>
            <a:t>یا بدون واساطت مفاهیم ذهنی است</a:t>
          </a:r>
          <a:endParaRPr lang="fa-IR" sz="1600" dirty="0">
            <a:cs typeface="B Koodak" pitchFamily="2" charset="-78"/>
          </a:endParaRPr>
        </a:p>
      </dgm:t>
    </dgm:pt>
    <dgm:pt modelId="{90052053-745D-4574-8FD9-C5B91157553E}" type="parTrans" cxnId="{B5810321-2DB4-42DA-9F20-5AB6C9D6E769}">
      <dgm:prSet custT="1"/>
      <dgm:spPr/>
      <dgm:t>
        <a:bodyPr/>
        <a:lstStyle/>
        <a:p>
          <a:pPr rtl="1"/>
          <a:endParaRPr lang="fa-IR" sz="1600">
            <a:cs typeface="B Koodak" pitchFamily="2" charset="-78"/>
          </a:endParaRPr>
        </a:p>
      </dgm:t>
    </dgm:pt>
    <dgm:pt modelId="{9B5E31B3-CA65-46C6-87F9-9BB874BF9E62}" type="sibTrans" cxnId="{B5810321-2DB4-42DA-9F20-5AB6C9D6E769}">
      <dgm:prSet/>
      <dgm:spPr/>
      <dgm:t>
        <a:bodyPr/>
        <a:lstStyle/>
        <a:p>
          <a:pPr rtl="1"/>
          <a:endParaRPr lang="fa-IR" sz="1600">
            <a:cs typeface="B Koodak" pitchFamily="2" charset="-78"/>
          </a:endParaRPr>
        </a:p>
      </dgm:t>
    </dgm:pt>
    <dgm:pt modelId="{17A87D47-543C-45C3-8330-06D7AB756B0A}">
      <dgm:prSet custT="1"/>
      <dgm:spPr/>
      <dgm:t>
        <a:bodyPr/>
        <a:lstStyle/>
        <a:p>
          <a:pPr rtl="1"/>
          <a:r>
            <a:rPr lang="fa-IR" sz="1600" dirty="0" smtClean="0">
              <a:cs typeface="B Koodak" pitchFamily="2" charset="-78"/>
            </a:rPr>
            <a:t>شناخت حضوری</a:t>
          </a:r>
          <a:endParaRPr lang="fa-IR" sz="1600" dirty="0">
            <a:cs typeface="B Koodak" pitchFamily="2" charset="-78"/>
          </a:endParaRPr>
        </a:p>
      </dgm:t>
    </dgm:pt>
    <dgm:pt modelId="{013F34B2-1787-4EC2-BC1F-D846B4765E64}" type="parTrans" cxnId="{BDEF0768-369E-43FC-AEDA-6C76A5F51223}">
      <dgm:prSet custT="1"/>
      <dgm:spPr/>
      <dgm:t>
        <a:bodyPr/>
        <a:lstStyle/>
        <a:p>
          <a:pPr rtl="1"/>
          <a:endParaRPr lang="fa-IR" sz="1600">
            <a:cs typeface="B Koodak" pitchFamily="2" charset="-78"/>
          </a:endParaRPr>
        </a:p>
      </dgm:t>
    </dgm:pt>
    <dgm:pt modelId="{E3316CD0-37FC-4E37-9095-50F3835D26FA}" type="sibTrans" cxnId="{BDEF0768-369E-43FC-AEDA-6C76A5F51223}">
      <dgm:prSet/>
      <dgm:spPr/>
      <dgm:t>
        <a:bodyPr/>
        <a:lstStyle/>
        <a:p>
          <a:pPr rtl="1"/>
          <a:endParaRPr lang="fa-IR" sz="1600">
            <a:cs typeface="B Koodak" pitchFamily="2" charset="-78"/>
          </a:endParaRPr>
        </a:p>
      </dgm:t>
    </dgm:pt>
    <dgm:pt modelId="{71684AA2-320D-4F9A-96CB-7EFFEFED878D}">
      <dgm:prSet custT="1"/>
      <dgm:spPr/>
      <dgm:t>
        <a:bodyPr/>
        <a:lstStyle/>
        <a:p>
          <a:pPr rtl="1"/>
          <a:r>
            <a:rPr lang="fa-IR" sz="1600" dirty="0" smtClean="0">
              <a:cs typeface="B Koodak" pitchFamily="2" charset="-78"/>
            </a:rPr>
            <a:t>آشنا شدن با خدا با نوعی شهود درونی و قلبی</a:t>
          </a:r>
          <a:endParaRPr lang="fa-IR" sz="1600" dirty="0">
            <a:cs typeface="B Koodak" pitchFamily="2" charset="-78"/>
          </a:endParaRPr>
        </a:p>
      </dgm:t>
    </dgm:pt>
    <dgm:pt modelId="{D4394A01-D828-4A8D-B59E-FE67E5B06CC8}" type="parTrans" cxnId="{0729CEA3-E52F-4047-8099-F3C6E6E29A35}">
      <dgm:prSet custT="1"/>
      <dgm:spPr/>
      <dgm:t>
        <a:bodyPr/>
        <a:lstStyle/>
        <a:p>
          <a:pPr rtl="1"/>
          <a:endParaRPr lang="fa-IR" sz="1600">
            <a:cs typeface="B Koodak" pitchFamily="2" charset="-78"/>
          </a:endParaRPr>
        </a:p>
      </dgm:t>
    </dgm:pt>
    <dgm:pt modelId="{9646D493-9894-4F77-A556-EC326957C833}" type="sibTrans" cxnId="{0729CEA3-E52F-4047-8099-F3C6E6E29A35}">
      <dgm:prSet/>
      <dgm:spPr/>
      <dgm:t>
        <a:bodyPr/>
        <a:lstStyle/>
        <a:p>
          <a:pPr rtl="1"/>
          <a:endParaRPr lang="fa-IR" sz="1600">
            <a:cs typeface="B Koodak" pitchFamily="2" charset="-78"/>
          </a:endParaRPr>
        </a:p>
      </dgm:t>
    </dgm:pt>
    <dgm:pt modelId="{B2C08AB7-B19B-4C07-A2AE-2B77C6D878F5}">
      <dgm:prSet custT="1"/>
      <dgm:spPr/>
      <dgm:t>
        <a:bodyPr/>
        <a:lstStyle/>
        <a:p>
          <a:pPr rtl="1"/>
          <a:r>
            <a:rPr lang="fa-IR" sz="1600" dirty="0" smtClean="0">
              <a:cs typeface="B Koodak" pitchFamily="2" charset="-78"/>
            </a:rPr>
            <a:t>یا با واساطت مفاهیم ذهنی است</a:t>
          </a:r>
          <a:endParaRPr lang="fa-IR" sz="1600" dirty="0">
            <a:cs typeface="B Koodak" pitchFamily="2" charset="-78"/>
          </a:endParaRPr>
        </a:p>
      </dgm:t>
    </dgm:pt>
    <dgm:pt modelId="{3A918C39-AC3D-4FEB-B2AC-8E00F4A1A516}" type="parTrans" cxnId="{A58E99F2-732A-4CA5-B036-00AD2CF0EABE}">
      <dgm:prSet custT="1"/>
      <dgm:spPr/>
      <dgm:t>
        <a:bodyPr/>
        <a:lstStyle/>
        <a:p>
          <a:pPr rtl="1"/>
          <a:endParaRPr lang="fa-IR" sz="1600">
            <a:cs typeface="B Koodak" pitchFamily="2" charset="-78"/>
          </a:endParaRPr>
        </a:p>
      </dgm:t>
    </dgm:pt>
    <dgm:pt modelId="{BC981FCE-8AFB-412C-92E4-3FDEE4C296A4}" type="sibTrans" cxnId="{A58E99F2-732A-4CA5-B036-00AD2CF0EABE}">
      <dgm:prSet/>
      <dgm:spPr/>
      <dgm:t>
        <a:bodyPr/>
        <a:lstStyle/>
        <a:p>
          <a:pPr rtl="1"/>
          <a:endParaRPr lang="fa-IR" sz="1600">
            <a:cs typeface="B Koodak" pitchFamily="2" charset="-78"/>
          </a:endParaRPr>
        </a:p>
      </dgm:t>
    </dgm:pt>
    <dgm:pt modelId="{42EE5D59-D652-4CC2-A93D-EB7E2486F6D9}">
      <dgm:prSet custT="1"/>
      <dgm:spPr/>
      <dgm:t>
        <a:bodyPr/>
        <a:lstStyle/>
        <a:p>
          <a:pPr rtl="1"/>
          <a:r>
            <a:rPr lang="fa-IR" sz="1600" dirty="0" smtClean="0">
              <a:cs typeface="B Koodak" pitchFamily="2" charset="-78"/>
            </a:rPr>
            <a:t>شناخت حصولی </a:t>
          </a:r>
          <a:endParaRPr lang="fa-IR" sz="1600" dirty="0">
            <a:cs typeface="B Koodak" pitchFamily="2" charset="-78"/>
          </a:endParaRPr>
        </a:p>
      </dgm:t>
    </dgm:pt>
    <dgm:pt modelId="{084F6AB9-10E2-4C90-9867-69F3739F9887}" type="parTrans" cxnId="{2ED55E40-588F-4B71-9639-1C2A3D9BFD1E}">
      <dgm:prSet custT="1"/>
      <dgm:spPr/>
      <dgm:t>
        <a:bodyPr/>
        <a:lstStyle/>
        <a:p>
          <a:pPr rtl="1"/>
          <a:endParaRPr lang="fa-IR" sz="1600">
            <a:cs typeface="B Koodak" pitchFamily="2" charset="-78"/>
          </a:endParaRPr>
        </a:p>
      </dgm:t>
    </dgm:pt>
    <dgm:pt modelId="{85D71582-EBEE-4019-8540-32C8806F6AFE}" type="sibTrans" cxnId="{2ED55E40-588F-4B71-9639-1C2A3D9BFD1E}">
      <dgm:prSet/>
      <dgm:spPr/>
      <dgm:t>
        <a:bodyPr/>
        <a:lstStyle/>
        <a:p>
          <a:pPr rtl="1"/>
          <a:endParaRPr lang="fa-IR" sz="1600">
            <a:cs typeface="B Koodak" pitchFamily="2" charset="-78"/>
          </a:endParaRPr>
        </a:p>
      </dgm:t>
    </dgm:pt>
    <dgm:pt modelId="{4FA93237-D6EB-45A3-8E77-C46C7F8BAE6C}">
      <dgm:prSet custT="1"/>
      <dgm:spPr/>
      <dgm:t>
        <a:bodyPr/>
        <a:lstStyle/>
        <a:p>
          <a:pPr rtl="1"/>
          <a:r>
            <a:rPr lang="fa-IR" sz="1600" dirty="0" smtClean="0">
              <a:cs typeface="B Koodak" pitchFamily="2" charset="-78"/>
            </a:rPr>
            <a:t>شناخت غایبانه از خدا به کمک مفاهیمی مثل خالق و بی نیاز و ... </a:t>
          </a:r>
          <a:endParaRPr lang="fa-IR" sz="1600" dirty="0">
            <a:cs typeface="B Koodak" pitchFamily="2" charset="-78"/>
          </a:endParaRPr>
        </a:p>
      </dgm:t>
    </dgm:pt>
    <dgm:pt modelId="{76C177A3-D100-4D0C-BB23-EFC4AD7DC2CB}" type="parTrans" cxnId="{417E82B1-AA2E-472D-9191-19A89136D7E2}">
      <dgm:prSet custT="1"/>
      <dgm:spPr/>
      <dgm:t>
        <a:bodyPr/>
        <a:lstStyle/>
        <a:p>
          <a:pPr rtl="1"/>
          <a:endParaRPr lang="fa-IR" sz="1600">
            <a:cs typeface="B Koodak" pitchFamily="2" charset="-78"/>
          </a:endParaRPr>
        </a:p>
      </dgm:t>
    </dgm:pt>
    <dgm:pt modelId="{8EDE27A9-615A-4A53-A6DE-19DFD50AB7DD}" type="sibTrans" cxnId="{417E82B1-AA2E-472D-9191-19A89136D7E2}">
      <dgm:prSet/>
      <dgm:spPr/>
      <dgm:t>
        <a:bodyPr/>
        <a:lstStyle/>
        <a:p>
          <a:pPr rtl="1"/>
          <a:endParaRPr lang="fa-IR" sz="1600">
            <a:cs typeface="B Koodak" pitchFamily="2" charset="-78"/>
          </a:endParaRPr>
        </a:p>
      </dgm:t>
    </dgm:pt>
    <dgm:pt modelId="{A6A1A99B-65BF-4B28-948B-371327036B41}">
      <dgm:prSet custT="1"/>
      <dgm:spPr/>
      <dgm:t>
        <a:bodyPr/>
        <a:lstStyle/>
        <a:p>
          <a:pPr rtl="1"/>
          <a:r>
            <a:rPr lang="fa-IR" sz="1600" dirty="0" smtClean="0">
              <a:cs typeface="B Koodak" pitchFamily="2" charset="-78"/>
            </a:rPr>
            <a:t>چند نکته </a:t>
          </a:r>
          <a:endParaRPr lang="fa-IR" sz="1600" dirty="0">
            <a:cs typeface="B Koodak" pitchFamily="2" charset="-78"/>
          </a:endParaRPr>
        </a:p>
      </dgm:t>
    </dgm:pt>
    <dgm:pt modelId="{E14CA6EF-BBFA-44E0-86FD-1434F23F75F8}" type="parTrans" cxnId="{CE37160D-DADE-47F4-AA63-96090DA5275A}">
      <dgm:prSet/>
      <dgm:spPr/>
      <dgm:t>
        <a:bodyPr/>
        <a:lstStyle/>
        <a:p>
          <a:pPr rtl="1"/>
          <a:endParaRPr lang="fa-IR" sz="1600">
            <a:cs typeface="B Koodak" pitchFamily="2" charset="-78"/>
          </a:endParaRPr>
        </a:p>
      </dgm:t>
    </dgm:pt>
    <dgm:pt modelId="{9F6E491B-4297-4BAF-A862-C7B5A49994E6}" type="sibTrans" cxnId="{CE37160D-DADE-47F4-AA63-96090DA5275A}">
      <dgm:prSet/>
      <dgm:spPr/>
      <dgm:t>
        <a:bodyPr/>
        <a:lstStyle/>
        <a:p>
          <a:pPr rtl="1"/>
          <a:endParaRPr lang="fa-IR" sz="1600">
            <a:cs typeface="B Koodak" pitchFamily="2" charset="-78"/>
          </a:endParaRPr>
        </a:p>
      </dgm:t>
    </dgm:pt>
    <dgm:pt modelId="{02DD078F-0059-4351-852B-3A1765EA645B}">
      <dgm:prSet custT="1"/>
      <dgm:spPr/>
      <dgm:t>
        <a:bodyPr/>
        <a:lstStyle/>
        <a:p>
          <a:pPr rtl="1"/>
          <a:r>
            <a:rPr lang="fa-IR" sz="1600" dirty="0" smtClean="0">
              <a:cs typeface="B Koodak" pitchFamily="2" charset="-78"/>
            </a:rPr>
            <a:t>شناخت های حصولی دیگر به این شناخت حصولی خداوند ضمیمه می شوند تا سیستم هماهنگ جهان بینی را تشکیل دهند</a:t>
          </a:r>
          <a:endParaRPr lang="fa-IR" sz="1600" dirty="0">
            <a:cs typeface="B Koodak" pitchFamily="2" charset="-78"/>
          </a:endParaRPr>
        </a:p>
      </dgm:t>
    </dgm:pt>
    <dgm:pt modelId="{DE5FAB79-98F9-4BB1-A553-A147748621C7}" type="parTrans" cxnId="{16D680B4-F857-4745-836F-67F221B311A2}">
      <dgm:prSet custT="1"/>
      <dgm:spPr/>
      <dgm:t>
        <a:bodyPr/>
        <a:lstStyle/>
        <a:p>
          <a:pPr rtl="1"/>
          <a:endParaRPr lang="fa-IR" sz="1600">
            <a:cs typeface="B Koodak" pitchFamily="2" charset="-78"/>
          </a:endParaRPr>
        </a:p>
      </dgm:t>
    </dgm:pt>
    <dgm:pt modelId="{7AFB1453-F7CC-44E4-9ED8-26952AA9853B}" type="sibTrans" cxnId="{16D680B4-F857-4745-836F-67F221B311A2}">
      <dgm:prSet/>
      <dgm:spPr/>
      <dgm:t>
        <a:bodyPr/>
        <a:lstStyle/>
        <a:p>
          <a:pPr rtl="1"/>
          <a:endParaRPr lang="fa-IR" sz="1600">
            <a:cs typeface="B Koodak" pitchFamily="2" charset="-78"/>
          </a:endParaRPr>
        </a:p>
      </dgm:t>
    </dgm:pt>
    <dgm:pt modelId="{9B9F4464-1F53-45A0-9474-74F78665E20C}">
      <dgm:prSet custT="1"/>
      <dgm:spPr/>
      <dgm:t>
        <a:bodyPr/>
        <a:lstStyle/>
        <a:p>
          <a:pPr rtl="1"/>
          <a:r>
            <a:rPr lang="fa-IR" sz="1600" dirty="0" smtClean="0">
              <a:cs typeface="B Koodak" pitchFamily="2" charset="-78"/>
            </a:rPr>
            <a:t>محصول کاوش های فلسفی شناخت حصولی است نه حضوری </a:t>
          </a:r>
          <a:endParaRPr lang="fa-IR" sz="1600" dirty="0">
            <a:cs typeface="B Koodak" pitchFamily="2" charset="-78"/>
          </a:endParaRPr>
        </a:p>
      </dgm:t>
    </dgm:pt>
    <dgm:pt modelId="{567E2C3F-7079-4DC2-9449-B832B40F6FDE}" type="parTrans" cxnId="{34E09037-D562-4CD6-ABC2-FF8654B97B62}">
      <dgm:prSet custT="1"/>
      <dgm:spPr/>
      <dgm:t>
        <a:bodyPr/>
        <a:lstStyle/>
        <a:p>
          <a:pPr rtl="1"/>
          <a:endParaRPr lang="fa-IR" sz="1600">
            <a:cs typeface="B Koodak" pitchFamily="2" charset="-78"/>
          </a:endParaRPr>
        </a:p>
      </dgm:t>
    </dgm:pt>
    <dgm:pt modelId="{3AC13A37-A126-452B-BFE1-1CD880E2DF41}" type="sibTrans" cxnId="{34E09037-D562-4CD6-ABC2-FF8654B97B62}">
      <dgm:prSet/>
      <dgm:spPr/>
      <dgm:t>
        <a:bodyPr/>
        <a:lstStyle/>
        <a:p>
          <a:pPr rtl="1"/>
          <a:endParaRPr lang="fa-IR" sz="1600">
            <a:cs typeface="B Koodak" pitchFamily="2" charset="-78"/>
          </a:endParaRPr>
        </a:p>
      </dgm:t>
    </dgm:pt>
    <dgm:pt modelId="{805E24CE-BD07-407F-A9D0-919FC303662C}">
      <dgm:prSet custT="1"/>
      <dgm:spPr/>
      <dgm:t>
        <a:bodyPr/>
        <a:lstStyle/>
        <a:p>
          <a:pPr rtl="1"/>
          <a:r>
            <a:rPr lang="fa-IR" sz="1600" dirty="0" smtClean="0">
              <a:cs typeface="B Koodak" pitchFamily="2" charset="-78"/>
            </a:rPr>
            <a:t>شناخت حصولی کامل مقدمه بسیار خوبی برای دست یافتن به شناخت حضوری است</a:t>
          </a:r>
          <a:endParaRPr lang="fa-IR" sz="1600" dirty="0">
            <a:cs typeface="B Koodak" pitchFamily="2" charset="-78"/>
          </a:endParaRPr>
        </a:p>
      </dgm:t>
    </dgm:pt>
    <dgm:pt modelId="{AFAA9913-F83E-4D91-BD70-8AD22F759B91}" type="parTrans" cxnId="{F6874A1E-6160-4BB6-A431-D4AE2BFAFBBE}">
      <dgm:prSet custT="1"/>
      <dgm:spPr/>
      <dgm:t>
        <a:bodyPr/>
        <a:lstStyle/>
        <a:p>
          <a:pPr rtl="1"/>
          <a:endParaRPr lang="fa-IR" sz="1600">
            <a:cs typeface="B Koodak" pitchFamily="2" charset="-78"/>
          </a:endParaRPr>
        </a:p>
      </dgm:t>
    </dgm:pt>
    <dgm:pt modelId="{DDC15D97-9419-4849-BE92-E5F389E5D4FD}" type="sibTrans" cxnId="{F6874A1E-6160-4BB6-A431-D4AE2BFAFBBE}">
      <dgm:prSet/>
      <dgm:spPr/>
      <dgm:t>
        <a:bodyPr/>
        <a:lstStyle/>
        <a:p>
          <a:pPr rtl="1"/>
          <a:endParaRPr lang="fa-IR" sz="1600">
            <a:cs typeface="B Koodak" pitchFamily="2" charset="-78"/>
          </a:endParaRPr>
        </a:p>
      </dgm:t>
    </dgm:pt>
    <dgm:pt modelId="{E153D764-0083-4B0F-B701-B14F3F3D65ED}">
      <dgm:prSet custT="1"/>
      <dgm:spPr/>
      <dgm:t>
        <a:bodyPr/>
        <a:lstStyle/>
        <a:p>
          <a:pPr rtl="1"/>
          <a:r>
            <a:rPr lang="fa-IR" sz="1600" dirty="0" smtClean="0">
              <a:cs typeface="B Koodak" pitchFamily="2" charset="-78"/>
            </a:rPr>
            <a:t>شناخت حضوری ما را بی نیاز از شناخت عقلی نمی نماید زیرا</a:t>
          </a:r>
          <a:endParaRPr lang="fa-IR" sz="1600" dirty="0">
            <a:cs typeface="B Koodak" pitchFamily="2" charset="-78"/>
          </a:endParaRPr>
        </a:p>
      </dgm:t>
    </dgm:pt>
    <dgm:pt modelId="{AD962724-64A4-4F7B-B6B8-302224E1453C}" type="parTrans" cxnId="{7477D440-090E-4057-A572-2169E915AA5D}">
      <dgm:prSet custT="1"/>
      <dgm:spPr/>
      <dgm:t>
        <a:bodyPr/>
        <a:lstStyle/>
        <a:p>
          <a:pPr rtl="1"/>
          <a:endParaRPr lang="fa-IR" sz="1600">
            <a:cs typeface="B Koodak" pitchFamily="2" charset="-78"/>
          </a:endParaRPr>
        </a:p>
      </dgm:t>
    </dgm:pt>
    <dgm:pt modelId="{247018A2-7CC6-4AC8-A8ED-4BA104693642}" type="sibTrans" cxnId="{7477D440-090E-4057-A572-2169E915AA5D}">
      <dgm:prSet/>
      <dgm:spPr/>
      <dgm:t>
        <a:bodyPr/>
        <a:lstStyle/>
        <a:p>
          <a:pPr rtl="1"/>
          <a:endParaRPr lang="fa-IR" sz="1600">
            <a:cs typeface="B Koodak" pitchFamily="2" charset="-78"/>
          </a:endParaRPr>
        </a:p>
      </dgm:t>
    </dgm:pt>
    <dgm:pt modelId="{A5E8CCB7-8C17-4E97-931F-472D8A84EF16}">
      <dgm:prSet custT="1"/>
      <dgm:spPr/>
      <dgm:t>
        <a:bodyPr/>
        <a:lstStyle/>
        <a:p>
          <a:pPr rtl="1"/>
          <a:r>
            <a:rPr lang="fa-IR" sz="1600" dirty="0" smtClean="0">
              <a:cs typeface="B Koodak" pitchFamily="2" charset="-78"/>
            </a:rPr>
            <a:t>مراتب قوی آن (شهود آگاهانه) : </a:t>
          </a:r>
          <a:endParaRPr lang="fa-IR" sz="1600" dirty="0">
            <a:cs typeface="B Koodak" pitchFamily="2" charset="-78"/>
          </a:endParaRPr>
        </a:p>
      </dgm:t>
    </dgm:pt>
    <dgm:pt modelId="{451CA527-23C6-4542-A472-7A8BD459559B}" type="parTrans" cxnId="{E01FF07F-F7B1-44EC-AB6F-7C0CC7DFAEEE}">
      <dgm:prSet custT="1"/>
      <dgm:spPr/>
      <dgm:t>
        <a:bodyPr/>
        <a:lstStyle/>
        <a:p>
          <a:pPr rtl="1"/>
          <a:endParaRPr lang="fa-IR" sz="1600">
            <a:cs typeface="B Koodak" pitchFamily="2" charset="-78"/>
          </a:endParaRPr>
        </a:p>
      </dgm:t>
    </dgm:pt>
    <dgm:pt modelId="{8D38188F-E13D-4720-8781-E5FB50CC9581}" type="sibTrans" cxnId="{E01FF07F-F7B1-44EC-AB6F-7C0CC7DFAEEE}">
      <dgm:prSet/>
      <dgm:spPr/>
      <dgm:t>
        <a:bodyPr/>
        <a:lstStyle/>
        <a:p>
          <a:pPr rtl="1"/>
          <a:endParaRPr lang="fa-IR" sz="1600">
            <a:cs typeface="B Koodak" pitchFamily="2" charset="-78"/>
          </a:endParaRPr>
        </a:p>
      </dgm:t>
    </dgm:pt>
    <dgm:pt modelId="{75328ABE-6807-4CBF-908F-3A51A6914231}">
      <dgm:prSet custT="1"/>
      <dgm:spPr/>
      <dgm:t>
        <a:bodyPr/>
        <a:lstStyle/>
        <a:p>
          <a:pPr rtl="1"/>
          <a:r>
            <a:rPr lang="fa-IR" sz="1600" dirty="0" smtClean="0">
              <a:cs typeface="B Koodak" pitchFamily="2" charset="-78"/>
            </a:rPr>
            <a:t>همان شناخت شهودی است که نیازمند پیمودن مراحلی از سیر و سلوک است و ما را بی نیاز از شناخت عقلی نمی کند</a:t>
          </a:r>
          <a:endParaRPr lang="fa-IR" sz="1600" dirty="0">
            <a:cs typeface="B Koodak" pitchFamily="2" charset="-78"/>
          </a:endParaRPr>
        </a:p>
      </dgm:t>
    </dgm:pt>
    <dgm:pt modelId="{5B6F606B-5D09-4FB6-B21F-87090D0EC8EB}" type="parTrans" cxnId="{1D89D5AA-D44A-4898-A531-5CB2666235A1}">
      <dgm:prSet custT="1"/>
      <dgm:spPr/>
      <dgm:t>
        <a:bodyPr/>
        <a:lstStyle/>
        <a:p>
          <a:pPr rtl="1"/>
          <a:endParaRPr lang="fa-IR" sz="1600">
            <a:cs typeface="B Koodak" pitchFamily="2" charset="-78"/>
          </a:endParaRPr>
        </a:p>
      </dgm:t>
    </dgm:pt>
    <dgm:pt modelId="{2A070C6A-E9F4-4654-BF81-E144029F01F3}" type="sibTrans" cxnId="{1D89D5AA-D44A-4898-A531-5CB2666235A1}">
      <dgm:prSet/>
      <dgm:spPr/>
      <dgm:t>
        <a:bodyPr/>
        <a:lstStyle/>
        <a:p>
          <a:pPr rtl="1"/>
          <a:endParaRPr lang="fa-IR" sz="1600">
            <a:cs typeface="B Koodak" pitchFamily="2" charset="-78"/>
          </a:endParaRPr>
        </a:p>
      </dgm:t>
    </dgm:pt>
    <dgm:pt modelId="{C3231776-90C8-4E54-9296-84DAAE45FBF8}">
      <dgm:prSet custT="1"/>
      <dgm:spPr/>
      <dgm:t>
        <a:bodyPr/>
        <a:lstStyle/>
        <a:p>
          <a:pPr rtl="1"/>
          <a:r>
            <a:rPr lang="fa-IR" sz="1600" dirty="0" smtClean="0">
              <a:cs typeface="B Koodak" pitchFamily="2" charset="-78"/>
            </a:rPr>
            <a:t>و مراتب ضعیف آن</a:t>
          </a:r>
          <a:endParaRPr lang="fa-IR" sz="1600" dirty="0">
            <a:cs typeface="B Koodak" pitchFamily="2" charset="-78"/>
          </a:endParaRPr>
        </a:p>
      </dgm:t>
    </dgm:pt>
    <dgm:pt modelId="{1D7F79BF-08E0-438C-9C1F-175761CAF516}" type="parTrans" cxnId="{FFAC687E-C2E5-4EE5-8620-48D61518BC47}">
      <dgm:prSet custT="1"/>
      <dgm:spPr/>
      <dgm:t>
        <a:bodyPr/>
        <a:lstStyle/>
        <a:p>
          <a:pPr rtl="1"/>
          <a:endParaRPr lang="fa-IR" sz="1600">
            <a:cs typeface="B Koodak" pitchFamily="2" charset="-78"/>
          </a:endParaRPr>
        </a:p>
      </dgm:t>
    </dgm:pt>
    <dgm:pt modelId="{3D6C437D-FEB7-4516-B247-6366943A0E7B}" type="sibTrans" cxnId="{FFAC687E-C2E5-4EE5-8620-48D61518BC47}">
      <dgm:prSet/>
      <dgm:spPr/>
      <dgm:t>
        <a:bodyPr/>
        <a:lstStyle/>
        <a:p>
          <a:pPr rtl="1"/>
          <a:endParaRPr lang="fa-IR" sz="1600">
            <a:cs typeface="B Koodak" pitchFamily="2" charset="-78"/>
          </a:endParaRPr>
        </a:p>
      </dgm:t>
    </dgm:pt>
    <dgm:pt modelId="{E6567A10-85EE-4F1A-99A3-95B5918DF894}">
      <dgm:prSet custT="1"/>
      <dgm:spPr/>
      <dgm:t>
        <a:bodyPr/>
        <a:lstStyle/>
        <a:p>
          <a:pPr rtl="1"/>
          <a:r>
            <a:rPr lang="fa-IR" sz="1600" dirty="0" smtClean="0">
              <a:cs typeface="B Koodak" pitchFamily="2" charset="-78"/>
            </a:rPr>
            <a:t>نا آگاهانه است و تنها در شرایط خاص قابل درک است</a:t>
          </a:r>
          <a:endParaRPr lang="fa-IR" sz="1600" dirty="0">
            <a:cs typeface="B Koodak" pitchFamily="2" charset="-78"/>
          </a:endParaRPr>
        </a:p>
      </dgm:t>
    </dgm:pt>
    <dgm:pt modelId="{E1B6EE5D-A97F-4ECC-97A7-71CC9DF33D8A}" type="parTrans" cxnId="{2B55CD20-5A36-4D5D-81D7-B2CADBD53276}">
      <dgm:prSet custT="1"/>
      <dgm:spPr/>
      <dgm:t>
        <a:bodyPr/>
        <a:lstStyle/>
        <a:p>
          <a:pPr rtl="1"/>
          <a:endParaRPr lang="fa-IR" sz="1600">
            <a:cs typeface="B Koodak" pitchFamily="2" charset="-78"/>
          </a:endParaRPr>
        </a:p>
      </dgm:t>
    </dgm:pt>
    <dgm:pt modelId="{DFC6065C-9B25-49C6-BBD1-8953842064A0}" type="sibTrans" cxnId="{2B55CD20-5A36-4D5D-81D7-B2CADBD53276}">
      <dgm:prSet/>
      <dgm:spPr/>
      <dgm:t>
        <a:bodyPr/>
        <a:lstStyle/>
        <a:p>
          <a:pPr rtl="1"/>
          <a:endParaRPr lang="fa-IR" sz="1600">
            <a:cs typeface="B Koodak" pitchFamily="2" charset="-78"/>
          </a:endParaRPr>
        </a:p>
      </dgm:t>
    </dgm:pt>
    <dgm:pt modelId="{2601DC6E-72E6-444F-8278-94DFB0BC0CE9}" type="pres">
      <dgm:prSet presAssocID="{F136C33D-91EF-46AB-960C-78260200DBE9}" presName="diagram" presStyleCnt="0">
        <dgm:presLayoutVars>
          <dgm:chPref val="1"/>
          <dgm:dir val="rev"/>
          <dgm:animOne val="branch"/>
          <dgm:animLvl val="lvl"/>
          <dgm:resizeHandles val="exact"/>
        </dgm:presLayoutVars>
      </dgm:prSet>
      <dgm:spPr/>
    </dgm:pt>
    <dgm:pt modelId="{33B05E1D-76F3-4CE7-AA42-F30CBE3D0FE5}" type="pres">
      <dgm:prSet presAssocID="{2B230264-C714-487B-B19A-83E7C64DBFA9}" presName="root1" presStyleCnt="0"/>
      <dgm:spPr/>
    </dgm:pt>
    <dgm:pt modelId="{187BC6C7-57B5-45A4-9FB1-9BEA2584D2AD}" type="pres">
      <dgm:prSet presAssocID="{2B230264-C714-487B-B19A-83E7C64DBFA9}" presName="LevelOneTextNode" presStyleLbl="node0" presStyleIdx="0" presStyleCnt="2">
        <dgm:presLayoutVars>
          <dgm:chPref val="3"/>
        </dgm:presLayoutVars>
      </dgm:prSet>
      <dgm:spPr/>
    </dgm:pt>
    <dgm:pt modelId="{9600AA00-B002-41A0-B975-F71460E03A12}" type="pres">
      <dgm:prSet presAssocID="{2B230264-C714-487B-B19A-83E7C64DBFA9}" presName="level2hierChild" presStyleCnt="0"/>
      <dgm:spPr/>
    </dgm:pt>
    <dgm:pt modelId="{CC91B341-495C-4D38-815C-C026D6E340B1}" type="pres">
      <dgm:prSet presAssocID="{90052053-745D-4574-8FD9-C5B91157553E}" presName="conn2-1" presStyleLbl="parChTrans1D2" presStyleIdx="0" presStyleCnt="6"/>
      <dgm:spPr/>
    </dgm:pt>
    <dgm:pt modelId="{C4180F60-D603-4098-BE01-4E07E9BB27B4}" type="pres">
      <dgm:prSet presAssocID="{90052053-745D-4574-8FD9-C5B91157553E}" presName="connTx" presStyleLbl="parChTrans1D2" presStyleIdx="0" presStyleCnt="6"/>
      <dgm:spPr/>
    </dgm:pt>
    <dgm:pt modelId="{6E32BD4F-2D92-4384-9783-0DA9F2A413CD}" type="pres">
      <dgm:prSet presAssocID="{DB3736E4-A36F-49EE-92EC-F58C21CAB77F}" presName="root2" presStyleCnt="0"/>
      <dgm:spPr/>
    </dgm:pt>
    <dgm:pt modelId="{31835DE5-0DB5-47BB-968D-F8ADE8CAC7EC}" type="pres">
      <dgm:prSet presAssocID="{DB3736E4-A36F-49EE-92EC-F58C21CAB77F}" presName="LevelTwoTextNode" presStyleLbl="node2" presStyleIdx="0" presStyleCnt="6">
        <dgm:presLayoutVars>
          <dgm:chPref val="3"/>
        </dgm:presLayoutVars>
      </dgm:prSet>
      <dgm:spPr/>
    </dgm:pt>
    <dgm:pt modelId="{5CCE8752-69D7-4766-8D1F-689992FA6E7B}" type="pres">
      <dgm:prSet presAssocID="{DB3736E4-A36F-49EE-92EC-F58C21CAB77F}" presName="level3hierChild" presStyleCnt="0"/>
      <dgm:spPr/>
    </dgm:pt>
    <dgm:pt modelId="{FBDB94E8-D19A-4366-8827-7DB8F6051DCB}" type="pres">
      <dgm:prSet presAssocID="{013F34B2-1787-4EC2-BC1F-D846B4765E64}" presName="conn2-1" presStyleLbl="parChTrans1D3" presStyleIdx="0" presStyleCnt="4"/>
      <dgm:spPr/>
    </dgm:pt>
    <dgm:pt modelId="{02258FB4-10DB-4BEC-8BEF-65D66A2FE046}" type="pres">
      <dgm:prSet presAssocID="{013F34B2-1787-4EC2-BC1F-D846B4765E64}" presName="connTx" presStyleLbl="parChTrans1D3" presStyleIdx="0" presStyleCnt="4"/>
      <dgm:spPr/>
    </dgm:pt>
    <dgm:pt modelId="{632B11DB-E056-4B21-BADE-92DA0412FA12}" type="pres">
      <dgm:prSet presAssocID="{17A87D47-543C-45C3-8330-06D7AB756B0A}" presName="root2" presStyleCnt="0"/>
      <dgm:spPr/>
    </dgm:pt>
    <dgm:pt modelId="{27F09220-2BA1-40D9-868A-178660270BFF}" type="pres">
      <dgm:prSet presAssocID="{17A87D47-543C-45C3-8330-06D7AB756B0A}" presName="LevelTwoTextNode" presStyleLbl="node3" presStyleIdx="0" presStyleCnt="4">
        <dgm:presLayoutVars>
          <dgm:chPref val="3"/>
        </dgm:presLayoutVars>
      </dgm:prSet>
      <dgm:spPr/>
    </dgm:pt>
    <dgm:pt modelId="{210C6936-D54F-4F95-902D-6A396043B8CC}" type="pres">
      <dgm:prSet presAssocID="{17A87D47-543C-45C3-8330-06D7AB756B0A}" presName="level3hierChild" presStyleCnt="0"/>
      <dgm:spPr/>
    </dgm:pt>
    <dgm:pt modelId="{D999A68B-1158-475F-BC91-54ED6F92DC5D}" type="pres">
      <dgm:prSet presAssocID="{D4394A01-D828-4A8D-B59E-FE67E5B06CC8}" presName="conn2-1" presStyleLbl="parChTrans1D4" presStyleIdx="0" presStyleCnt="4"/>
      <dgm:spPr/>
    </dgm:pt>
    <dgm:pt modelId="{4E840D8D-19B5-47E9-8F5D-CDE1AEB0AAEB}" type="pres">
      <dgm:prSet presAssocID="{D4394A01-D828-4A8D-B59E-FE67E5B06CC8}" presName="connTx" presStyleLbl="parChTrans1D4" presStyleIdx="0" presStyleCnt="4"/>
      <dgm:spPr/>
    </dgm:pt>
    <dgm:pt modelId="{01C3B790-F241-43DD-859D-E5A3426FBD80}" type="pres">
      <dgm:prSet presAssocID="{71684AA2-320D-4F9A-96CB-7EFFEFED878D}" presName="root2" presStyleCnt="0"/>
      <dgm:spPr/>
    </dgm:pt>
    <dgm:pt modelId="{C075750B-8838-45F1-BFE3-E79A88C512D7}" type="pres">
      <dgm:prSet presAssocID="{71684AA2-320D-4F9A-96CB-7EFFEFED878D}" presName="LevelTwoTextNode" presStyleLbl="node4" presStyleIdx="0" presStyleCnt="4" custScaleX="157079">
        <dgm:presLayoutVars>
          <dgm:chPref val="3"/>
        </dgm:presLayoutVars>
      </dgm:prSet>
      <dgm:spPr/>
    </dgm:pt>
    <dgm:pt modelId="{B3660AEE-D23D-4C4E-875F-E1A9B5E97336}" type="pres">
      <dgm:prSet presAssocID="{71684AA2-320D-4F9A-96CB-7EFFEFED878D}" presName="level3hierChild" presStyleCnt="0"/>
      <dgm:spPr/>
    </dgm:pt>
    <dgm:pt modelId="{2F4DCC8C-5643-4F25-A1BE-420F9B48CFD5}" type="pres">
      <dgm:prSet presAssocID="{3A918C39-AC3D-4FEB-B2AC-8E00F4A1A516}" presName="conn2-1" presStyleLbl="parChTrans1D2" presStyleIdx="1" presStyleCnt="6"/>
      <dgm:spPr/>
    </dgm:pt>
    <dgm:pt modelId="{233F05D9-F1EA-4FF4-A261-5ECDC7FF4C12}" type="pres">
      <dgm:prSet presAssocID="{3A918C39-AC3D-4FEB-B2AC-8E00F4A1A516}" presName="connTx" presStyleLbl="parChTrans1D2" presStyleIdx="1" presStyleCnt="6"/>
      <dgm:spPr/>
    </dgm:pt>
    <dgm:pt modelId="{F71C60DB-42D8-4EE2-B335-2BA0EFA441FC}" type="pres">
      <dgm:prSet presAssocID="{B2C08AB7-B19B-4C07-A2AE-2B77C6D878F5}" presName="root2" presStyleCnt="0"/>
      <dgm:spPr/>
    </dgm:pt>
    <dgm:pt modelId="{8B68A609-F024-4FFC-B6E6-45834AFEAD21}" type="pres">
      <dgm:prSet presAssocID="{B2C08AB7-B19B-4C07-A2AE-2B77C6D878F5}" presName="LevelTwoTextNode" presStyleLbl="node2" presStyleIdx="1" presStyleCnt="6">
        <dgm:presLayoutVars>
          <dgm:chPref val="3"/>
        </dgm:presLayoutVars>
      </dgm:prSet>
      <dgm:spPr/>
    </dgm:pt>
    <dgm:pt modelId="{ABCF3524-1DC8-4692-AA61-2257A8451046}" type="pres">
      <dgm:prSet presAssocID="{B2C08AB7-B19B-4C07-A2AE-2B77C6D878F5}" presName="level3hierChild" presStyleCnt="0"/>
      <dgm:spPr/>
    </dgm:pt>
    <dgm:pt modelId="{389FE000-A587-41D3-8BBD-8C611E91B37F}" type="pres">
      <dgm:prSet presAssocID="{084F6AB9-10E2-4C90-9867-69F3739F9887}" presName="conn2-1" presStyleLbl="parChTrans1D3" presStyleIdx="1" presStyleCnt="4"/>
      <dgm:spPr/>
    </dgm:pt>
    <dgm:pt modelId="{3604E09E-EA5F-4B6C-AE03-F02A90B09C32}" type="pres">
      <dgm:prSet presAssocID="{084F6AB9-10E2-4C90-9867-69F3739F9887}" presName="connTx" presStyleLbl="parChTrans1D3" presStyleIdx="1" presStyleCnt="4"/>
      <dgm:spPr/>
    </dgm:pt>
    <dgm:pt modelId="{C755447E-828C-440E-A50E-FB54827588FA}" type="pres">
      <dgm:prSet presAssocID="{42EE5D59-D652-4CC2-A93D-EB7E2486F6D9}" presName="root2" presStyleCnt="0"/>
      <dgm:spPr/>
    </dgm:pt>
    <dgm:pt modelId="{5BB08152-81FD-4E49-B807-D5E9068857A8}" type="pres">
      <dgm:prSet presAssocID="{42EE5D59-D652-4CC2-A93D-EB7E2486F6D9}" presName="LevelTwoTextNode" presStyleLbl="node3" presStyleIdx="1" presStyleCnt="4">
        <dgm:presLayoutVars>
          <dgm:chPref val="3"/>
        </dgm:presLayoutVars>
      </dgm:prSet>
      <dgm:spPr/>
    </dgm:pt>
    <dgm:pt modelId="{FC12F71A-1285-4E7B-9C90-A35A59D195D0}" type="pres">
      <dgm:prSet presAssocID="{42EE5D59-D652-4CC2-A93D-EB7E2486F6D9}" presName="level3hierChild" presStyleCnt="0"/>
      <dgm:spPr/>
    </dgm:pt>
    <dgm:pt modelId="{9BA8A0D0-80F2-4485-BCAD-D548EA55F780}" type="pres">
      <dgm:prSet presAssocID="{76C177A3-D100-4D0C-BB23-EFC4AD7DC2CB}" presName="conn2-1" presStyleLbl="parChTrans1D4" presStyleIdx="1" presStyleCnt="4"/>
      <dgm:spPr/>
    </dgm:pt>
    <dgm:pt modelId="{473DF9A9-DFC3-430E-9AE6-B56E93EC68B7}" type="pres">
      <dgm:prSet presAssocID="{76C177A3-D100-4D0C-BB23-EFC4AD7DC2CB}" presName="connTx" presStyleLbl="parChTrans1D4" presStyleIdx="1" presStyleCnt="4"/>
      <dgm:spPr/>
    </dgm:pt>
    <dgm:pt modelId="{E2CC5DD1-6953-4C3F-A438-B1D6B903A29C}" type="pres">
      <dgm:prSet presAssocID="{4FA93237-D6EB-45A3-8E77-C46C7F8BAE6C}" presName="root2" presStyleCnt="0"/>
      <dgm:spPr/>
    </dgm:pt>
    <dgm:pt modelId="{88707E5A-081F-4EC7-95EE-DA7BE8EB27D9}" type="pres">
      <dgm:prSet presAssocID="{4FA93237-D6EB-45A3-8E77-C46C7F8BAE6C}" presName="LevelTwoTextNode" presStyleLbl="node4" presStyleIdx="1" presStyleCnt="4" custScaleX="157079">
        <dgm:presLayoutVars>
          <dgm:chPref val="3"/>
        </dgm:presLayoutVars>
      </dgm:prSet>
      <dgm:spPr/>
    </dgm:pt>
    <dgm:pt modelId="{7E088046-42CE-4901-B324-BA7D9538D0E4}" type="pres">
      <dgm:prSet presAssocID="{4FA93237-D6EB-45A3-8E77-C46C7F8BAE6C}" presName="level3hierChild" presStyleCnt="0"/>
      <dgm:spPr/>
    </dgm:pt>
    <dgm:pt modelId="{34A6546C-2294-40E5-B10F-143233C5A1A0}" type="pres">
      <dgm:prSet presAssocID="{A6A1A99B-65BF-4B28-948B-371327036B41}" presName="root1" presStyleCnt="0"/>
      <dgm:spPr/>
    </dgm:pt>
    <dgm:pt modelId="{2C550D60-B8AA-4E33-A89A-80FF6005492B}" type="pres">
      <dgm:prSet presAssocID="{A6A1A99B-65BF-4B28-948B-371327036B41}" presName="LevelOneTextNode" presStyleLbl="node0" presStyleIdx="1" presStyleCnt="2">
        <dgm:presLayoutVars>
          <dgm:chPref val="3"/>
        </dgm:presLayoutVars>
      </dgm:prSet>
      <dgm:spPr/>
    </dgm:pt>
    <dgm:pt modelId="{3113804B-7CFC-4BAE-B74F-E7A22069475A}" type="pres">
      <dgm:prSet presAssocID="{A6A1A99B-65BF-4B28-948B-371327036B41}" presName="level2hierChild" presStyleCnt="0"/>
      <dgm:spPr/>
    </dgm:pt>
    <dgm:pt modelId="{2F24FB32-0DEE-438F-A462-323C8FB41E6E}" type="pres">
      <dgm:prSet presAssocID="{DE5FAB79-98F9-4BB1-A553-A147748621C7}" presName="conn2-1" presStyleLbl="parChTrans1D2" presStyleIdx="2" presStyleCnt="6"/>
      <dgm:spPr/>
    </dgm:pt>
    <dgm:pt modelId="{398D673A-D675-4D13-AE5D-1F28D7983DE1}" type="pres">
      <dgm:prSet presAssocID="{DE5FAB79-98F9-4BB1-A553-A147748621C7}" presName="connTx" presStyleLbl="parChTrans1D2" presStyleIdx="2" presStyleCnt="6"/>
      <dgm:spPr/>
    </dgm:pt>
    <dgm:pt modelId="{305EA419-5519-43D1-A29A-D262D77F9D72}" type="pres">
      <dgm:prSet presAssocID="{02DD078F-0059-4351-852B-3A1765EA645B}" presName="root2" presStyleCnt="0"/>
      <dgm:spPr/>
    </dgm:pt>
    <dgm:pt modelId="{F9911DFB-0A67-4C5F-AD68-2A920E5212D8}" type="pres">
      <dgm:prSet presAssocID="{02DD078F-0059-4351-852B-3A1765EA645B}" presName="LevelTwoTextNode" presStyleLbl="node2" presStyleIdx="2" presStyleCnt="6" custScaleX="381597">
        <dgm:presLayoutVars>
          <dgm:chPref val="3"/>
        </dgm:presLayoutVars>
      </dgm:prSet>
      <dgm:spPr/>
    </dgm:pt>
    <dgm:pt modelId="{DD9EC2EA-8BFB-4FA0-ACE8-4C4C238D81C5}" type="pres">
      <dgm:prSet presAssocID="{02DD078F-0059-4351-852B-3A1765EA645B}" presName="level3hierChild" presStyleCnt="0"/>
      <dgm:spPr/>
    </dgm:pt>
    <dgm:pt modelId="{3E8770DE-EEBC-4661-B561-FB653A241D0F}" type="pres">
      <dgm:prSet presAssocID="{567E2C3F-7079-4DC2-9449-B832B40F6FDE}" presName="conn2-1" presStyleLbl="parChTrans1D2" presStyleIdx="3" presStyleCnt="6"/>
      <dgm:spPr/>
    </dgm:pt>
    <dgm:pt modelId="{0D65D23D-6D79-4644-B317-15734C5BA513}" type="pres">
      <dgm:prSet presAssocID="{567E2C3F-7079-4DC2-9449-B832B40F6FDE}" presName="connTx" presStyleLbl="parChTrans1D2" presStyleIdx="3" presStyleCnt="6"/>
      <dgm:spPr/>
    </dgm:pt>
    <dgm:pt modelId="{A16948D8-8958-4C73-AFE2-FFF1C0A00B54}" type="pres">
      <dgm:prSet presAssocID="{9B9F4464-1F53-45A0-9474-74F78665E20C}" presName="root2" presStyleCnt="0"/>
      <dgm:spPr/>
    </dgm:pt>
    <dgm:pt modelId="{02678F4A-A758-48BE-9FC8-F2E29AF0B413}" type="pres">
      <dgm:prSet presAssocID="{9B9F4464-1F53-45A0-9474-74F78665E20C}" presName="LevelTwoTextNode" presStyleLbl="node2" presStyleIdx="3" presStyleCnt="6" custScaleX="381597" custScaleY="60062">
        <dgm:presLayoutVars>
          <dgm:chPref val="3"/>
        </dgm:presLayoutVars>
      </dgm:prSet>
      <dgm:spPr/>
    </dgm:pt>
    <dgm:pt modelId="{C12B4CE4-1237-4FC8-A40A-908BBC495B7C}" type="pres">
      <dgm:prSet presAssocID="{9B9F4464-1F53-45A0-9474-74F78665E20C}" presName="level3hierChild" presStyleCnt="0"/>
      <dgm:spPr/>
    </dgm:pt>
    <dgm:pt modelId="{F89F69EC-F0A3-4BE3-B1F1-96D7322BBA99}" type="pres">
      <dgm:prSet presAssocID="{AFAA9913-F83E-4D91-BD70-8AD22F759B91}" presName="conn2-1" presStyleLbl="parChTrans1D2" presStyleIdx="4" presStyleCnt="6"/>
      <dgm:spPr/>
    </dgm:pt>
    <dgm:pt modelId="{D99B350D-2ED3-455F-A533-9D32CC2E84C1}" type="pres">
      <dgm:prSet presAssocID="{AFAA9913-F83E-4D91-BD70-8AD22F759B91}" presName="connTx" presStyleLbl="parChTrans1D2" presStyleIdx="4" presStyleCnt="6"/>
      <dgm:spPr/>
    </dgm:pt>
    <dgm:pt modelId="{B8EC185C-741B-4629-9F47-34D6FE7291BA}" type="pres">
      <dgm:prSet presAssocID="{805E24CE-BD07-407F-A9D0-919FC303662C}" presName="root2" presStyleCnt="0"/>
      <dgm:spPr/>
    </dgm:pt>
    <dgm:pt modelId="{5DD6C080-7D2C-474A-B13C-452FF5D3DAA4}" type="pres">
      <dgm:prSet presAssocID="{805E24CE-BD07-407F-A9D0-919FC303662C}" presName="LevelTwoTextNode" presStyleLbl="node2" presStyleIdx="4" presStyleCnt="6" custScaleX="381597" custScaleY="60062">
        <dgm:presLayoutVars>
          <dgm:chPref val="3"/>
        </dgm:presLayoutVars>
      </dgm:prSet>
      <dgm:spPr/>
    </dgm:pt>
    <dgm:pt modelId="{8934022E-8ADD-4634-8756-F35B88493EF6}" type="pres">
      <dgm:prSet presAssocID="{805E24CE-BD07-407F-A9D0-919FC303662C}" presName="level3hierChild" presStyleCnt="0"/>
      <dgm:spPr/>
    </dgm:pt>
    <dgm:pt modelId="{424F0780-2E09-4634-A185-5FBF31A3D4B2}" type="pres">
      <dgm:prSet presAssocID="{AD962724-64A4-4F7B-B6B8-302224E1453C}" presName="conn2-1" presStyleLbl="parChTrans1D2" presStyleIdx="5" presStyleCnt="6"/>
      <dgm:spPr/>
    </dgm:pt>
    <dgm:pt modelId="{4A0EB928-5C1E-4623-85F9-061E193A14A2}" type="pres">
      <dgm:prSet presAssocID="{AD962724-64A4-4F7B-B6B8-302224E1453C}" presName="connTx" presStyleLbl="parChTrans1D2" presStyleIdx="5" presStyleCnt="6"/>
      <dgm:spPr/>
    </dgm:pt>
    <dgm:pt modelId="{104EAC50-F42C-4DF5-A82D-9C1C5CC49F6C}" type="pres">
      <dgm:prSet presAssocID="{E153D764-0083-4B0F-B701-B14F3F3D65ED}" presName="root2" presStyleCnt="0"/>
      <dgm:spPr/>
    </dgm:pt>
    <dgm:pt modelId="{67C7B760-96F4-4426-8B53-F6328C197129}" type="pres">
      <dgm:prSet presAssocID="{E153D764-0083-4B0F-B701-B14F3F3D65ED}" presName="LevelTwoTextNode" presStyleLbl="node2" presStyleIdx="5" presStyleCnt="6" custScaleY="121703">
        <dgm:presLayoutVars>
          <dgm:chPref val="3"/>
        </dgm:presLayoutVars>
      </dgm:prSet>
      <dgm:spPr/>
    </dgm:pt>
    <dgm:pt modelId="{73658EF4-17D7-4E5E-8B7A-FFD744AB45CB}" type="pres">
      <dgm:prSet presAssocID="{E153D764-0083-4B0F-B701-B14F3F3D65ED}" presName="level3hierChild" presStyleCnt="0"/>
      <dgm:spPr/>
    </dgm:pt>
    <dgm:pt modelId="{485984D6-B148-4288-9EBC-83B9C7AE358D}" type="pres">
      <dgm:prSet presAssocID="{451CA527-23C6-4542-A472-7A8BD459559B}" presName="conn2-1" presStyleLbl="parChTrans1D3" presStyleIdx="2" presStyleCnt="4"/>
      <dgm:spPr/>
    </dgm:pt>
    <dgm:pt modelId="{4B235688-46B0-4276-A0B8-BFD444A23FE5}" type="pres">
      <dgm:prSet presAssocID="{451CA527-23C6-4542-A472-7A8BD459559B}" presName="connTx" presStyleLbl="parChTrans1D3" presStyleIdx="2" presStyleCnt="4"/>
      <dgm:spPr/>
    </dgm:pt>
    <dgm:pt modelId="{3434DC0B-C2F5-40FB-A2DA-CD141E084B05}" type="pres">
      <dgm:prSet presAssocID="{A5E8CCB7-8C17-4E97-931F-472D8A84EF16}" presName="root2" presStyleCnt="0"/>
      <dgm:spPr/>
    </dgm:pt>
    <dgm:pt modelId="{10525A54-C5DB-4748-917D-4890EACA1D02}" type="pres">
      <dgm:prSet presAssocID="{A5E8CCB7-8C17-4E97-931F-472D8A84EF16}" presName="LevelTwoTextNode" presStyleLbl="node3" presStyleIdx="2" presStyleCnt="4">
        <dgm:presLayoutVars>
          <dgm:chPref val="3"/>
        </dgm:presLayoutVars>
      </dgm:prSet>
      <dgm:spPr/>
    </dgm:pt>
    <dgm:pt modelId="{FAE25437-6866-4C65-B451-20A0D8D30C6E}" type="pres">
      <dgm:prSet presAssocID="{A5E8CCB7-8C17-4E97-931F-472D8A84EF16}" presName="level3hierChild" presStyleCnt="0"/>
      <dgm:spPr/>
    </dgm:pt>
    <dgm:pt modelId="{E0DCBE84-C9B4-4F50-8B17-2270DBFC7801}" type="pres">
      <dgm:prSet presAssocID="{5B6F606B-5D09-4FB6-B21F-87090D0EC8EB}" presName="conn2-1" presStyleLbl="parChTrans1D4" presStyleIdx="2" presStyleCnt="4"/>
      <dgm:spPr/>
    </dgm:pt>
    <dgm:pt modelId="{88BBB316-5780-45D1-BB96-29CC9EEDEC86}" type="pres">
      <dgm:prSet presAssocID="{5B6F606B-5D09-4FB6-B21F-87090D0EC8EB}" presName="connTx" presStyleLbl="parChTrans1D4" presStyleIdx="2" presStyleCnt="4"/>
      <dgm:spPr/>
    </dgm:pt>
    <dgm:pt modelId="{9FE2227D-6F7F-4A87-BFC9-007B3B31E1DD}" type="pres">
      <dgm:prSet presAssocID="{75328ABE-6807-4CBF-908F-3A51A6914231}" presName="root2" presStyleCnt="0"/>
      <dgm:spPr/>
    </dgm:pt>
    <dgm:pt modelId="{C3E9CE5B-E89F-48F5-AB8C-87AC1AC0D774}" type="pres">
      <dgm:prSet presAssocID="{75328ABE-6807-4CBF-908F-3A51A6914231}" presName="LevelTwoTextNode" presStyleLbl="node4" presStyleIdx="2" presStyleCnt="4" custScaleX="174739" custScaleY="112928">
        <dgm:presLayoutVars>
          <dgm:chPref val="3"/>
        </dgm:presLayoutVars>
      </dgm:prSet>
      <dgm:spPr/>
    </dgm:pt>
    <dgm:pt modelId="{50387FCE-34C2-4DCA-95C1-FD29B74D1F24}" type="pres">
      <dgm:prSet presAssocID="{75328ABE-6807-4CBF-908F-3A51A6914231}" presName="level3hierChild" presStyleCnt="0"/>
      <dgm:spPr/>
    </dgm:pt>
    <dgm:pt modelId="{C27979F8-13B9-4278-B92A-4609E1AA8D0E}" type="pres">
      <dgm:prSet presAssocID="{1D7F79BF-08E0-438C-9C1F-175761CAF516}" presName="conn2-1" presStyleLbl="parChTrans1D3" presStyleIdx="3" presStyleCnt="4"/>
      <dgm:spPr/>
    </dgm:pt>
    <dgm:pt modelId="{E58D4480-C0B6-4B86-B8D4-B353A6A9A57C}" type="pres">
      <dgm:prSet presAssocID="{1D7F79BF-08E0-438C-9C1F-175761CAF516}" presName="connTx" presStyleLbl="parChTrans1D3" presStyleIdx="3" presStyleCnt="4"/>
      <dgm:spPr/>
    </dgm:pt>
    <dgm:pt modelId="{FF605E95-893C-4420-B16B-259F822E4DF2}" type="pres">
      <dgm:prSet presAssocID="{C3231776-90C8-4E54-9296-84DAAE45FBF8}" presName="root2" presStyleCnt="0"/>
      <dgm:spPr/>
    </dgm:pt>
    <dgm:pt modelId="{97F8C332-6700-4869-BC5F-D0854ED9433E}" type="pres">
      <dgm:prSet presAssocID="{C3231776-90C8-4E54-9296-84DAAE45FBF8}" presName="LevelTwoTextNode" presStyleLbl="node3" presStyleIdx="3" presStyleCnt="4">
        <dgm:presLayoutVars>
          <dgm:chPref val="3"/>
        </dgm:presLayoutVars>
      </dgm:prSet>
      <dgm:spPr/>
    </dgm:pt>
    <dgm:pt modelId="{DBE2BB70-854A-472F-BE70-2C85213573A1}" type="pres">
      <dgm:prSet presAssocID="{C3231776-90C8-4E54-9296-84DAAE45FBF8}" presName="level3hierChild" presStyleCnt="0"/>
      <dgm:spPr/>
    </dgm:pt>
    <dgm:pt modelId="{F2BD1C1C-92D9-45AB-BFFC-638DDCFE5E26}" type="pres">
      <dgm:prSet presAssocID="{E1B6EE5D-A97F-4ECC-97A7-71CC9DF33D8A}" presName="conn2-1" presStyleLbl="parChTrans1D4" presStyleIdx="3" presStyleCnt="4"/>
      <dgm:spPr/>
    </dgm:pt>
    <dgm:pt modelId="{C2D68611-80C6-450E-8694-DAAA1FC2B420}" type="pres">
      <dgm:prSet presAssocID="{E1B6EE5D-A97F-4ECC-97A7-71CC9DF33D8A}" presName="connTx" presStyleLbl="parChTrans1D4" presStyleIdx="3" presStyleCnt="4"/>
      <dgm:spPr/>
    </dgm:pt>
    <dgm:pt modelId="{081AC36F-AAF0-4310-8FD2-831DE801C446}" type="pres">
      <dgm:prSet presAssocID="{E6567A10-85EE-4F1A-99A3-95B5918DF894}" presName="root2" presStyleCnt="0"/>
      <dgm:spPr/>
    </dgm:pt>
    <dgm:pt modelId="{E973AE68-80B5-4480-8A87-35C1EE9833CC}" type="pres">
      <dgm:prSet presAssocID="{E6567A10-85EE-4F1A-99A3-95B5918DF894}" presName="LevelTwoTextNode" presStyleLbl="node4" presStyleIdx="3" presStyleCnt="4" custScaleX="174739" custScaleY="74661">
        <dgm:presLayoutVars>
          <dgm:chPref val="3"/>
        </dgm:presLayoutVars>
      </dgm:prSet>
      <dgm:spPr/>
    </dgm:pt>
    <dgm:pt modelId="{F371BA52-0BAA-4C9A-8DD0-F2E743348A72}" type="pres">
      <dgm:prSet presAssocID="{E6567A10-85EE-4F1A-99A3-95B5918DF894}" presName="level3hierChild" presStyleCnt="0"/>
      <dgm:spPr/>
    </dgm:pt>
  </dgm:ptLst>
  <dgm:cxnLst>
    <dgm:cxn modelId="{25AEE082-CC2D-4795-88B2-B3AAA8AE318B}" type="presOf" srcId="{B2C08AB7-B19B-4C07-A2AE-2B77C6D878F5}" destId="{8B68A609-F024-4FFC-B6E6-45834AFEAD21}" srcOrd="0" destOrd="0" presId="urn:microsoft.com/office/officeart/2005/8/layout/hierarchy2"/>
    <dgm:cxn modelId="{9DAE1612-C680-4767-9BB9-F4014D2F36FC}" type="presOf" srcId="{1D7F79BF-08E0-438C-9C1F-175761CAF516}" destId="{C27979F8-13B9-4278-B92A-4609E1AA8D0E}" srcOrd="0" destOrd="0" presId="urn:microsoft.com/office/officeart/2005/8/layout/hierarchy2"/>
    <dgm:cxn modelId="{2194C9C1-61F6-486C-AF4F-7A01A46D5603}" type="presOf" srcId="{451CA527-23C6-4542-A472-7A8BD459559B}" destId="{485984D6-B148-4288-9EBC-83B9C7AE358D}" srcOrd="0" destOrd="0" presId="urn:microsoft.com/office/officeart/2005/8/layout/hierarchy2"/>
    <dgm:cxn modelId="{5FD082E3-C1E8-4E4E-AA11-61DA20302120}" type="presOf" srcId="{AD962724-64A4-4F7B-B6B8-302224E1453C}" destId="{424F0780-2E09-4634-A185-5FBF31A3D4B2}" srcOrd="0" destOrd="0" presId="urn:microsoft.com/office/officeart/2005/8/layout/hierarchy2"/>
    <dgm:cxn modelId="{B5810321-2DB4-42DA-9F20-5AB6C9D6E769}" srcId="{2B230264-C714-487B-B19A-83E7C64DBFA9}" destId="{DB3736E4-A36F-49EE-92EC-F58C21CAB77F}" srcOrd="0" destOrd="0" parTransId="{90052053-745D-4574-8FD9-C5B91157553E}" sibTransId="{9B5E31B3-CA65-46C6-87F9-9BB874BF9E62}"/>
    <dgm:cxn modelId="{2EB1DA7F-0C37-4078-B99C-3D87B17F8178}" type="presOf" srcId="{90052053-745D-4574-8FD9-C5B91157553E}" destId="{CC91B341-495C-4D38-815C-C026D6E340B1}" srcOrd="0" destOrd="0" presId="urn:microsoft.com/office/officeart/2005/8/layout/hierarchy2"/>
    <dgm:cxn modelId="{2E94BEC2-5CBA-483C-BD71-677834126481}" type="presOf" srcId="{02DD078F-0059-4351-852B-3A1765EA645B}" destId="{F9911DFB-0A67-4C5F-AD68-2A920E5212D8}" srcOrd="0" destOrd="0" presId="urn:microsoft.com/office/officeart/2005/8/layout/hierarchy2"/>
    <dgm:cxn modelId="{B3865F4D-452A-44E1-804F-9534A664228C}" type="presOf" srcId="{76C177A3-D100-4D0C-BB23-EFC4AD7DC2CB}" destId="{473DF9A9-DFC3-430E-9AE6-B56E93EC68B7}" srcOrd="1" destOrd="0" presId="urn:microsoft.com/office/officeart/2005/8/layout/hierarchy2"/>
    <dgm:cxn modelId="{01B3F523-269F-4C36-860A-E59FA0D7E034}" type="presOf" srcId="{451CA527-23C6-4542-A472-7A8BD459559B}" destId="{4B235688-46B0-4276-A0B8-BFD444A23FE5}" srcOrd="1" destOrd="0" presId="urn:microsoft.com/office/officeart/2005/8/layout/hierarchy2"/>
    <dgm:cxn modelId="{8637CF77-2CBA-4472-A57B-8D40EE23706A}" type="presOf" srcId="{76C177A3-D100-4D0C-BB23-EFC4AD7DC2CB}" destId="{9BA8A0D0-80F2-4485-BCAD-D548EA55F780}" srcOrd="0" destOrd="0" presId="urn:microsoft.com/office/officeart/2005/8/layout/hierarchy2"/>
    <dgm:cxn modelId="{1D89D5AA-D44A-4898-A531-5CB2666235A1}" srcId="{A5E8CCB7-8C17-4E97-931F-472D8A84EF16}" destId="{75328ABE-6807-4CBF-908F-3A51A6914231}" srcOrd="0" destOrd="0" parTransId="{5B6F606B-5D09-4FB6-B21F-87090D0EC8EB}" sibTransId="{2A070C6A-E9F4-4654-BF81-E144029F01F3}"/>
    <dgm:cxn modelId="{C032508B-1969-4842-8920-B01D1F519117}" type="presOf" srcId="{75328ABE-6807-4CBF-908F-3A51A6914231}" destId="{C3E9CE5B-E89F-48F5-AB8C-87AC1AC0D774}" srcOrd="0" destOrd="0" presId="urn:microsoft.com/office/officeart/2005/8/layout/hierarchy2"/>
    <dgm:cxn modelId="{7477D440-090E-4057-A572-2169E915AA5D}" srcId="{A6A1A99B-65BF-4B28-948B-371327036B41}" destId="{E153D764-0083-4B0F-B701-B14F3F3D65ED}" srcOrd="3" destOrd="0" parTransId="{AD962724-64A4-4F7B-B6B8-302224E1453C}" sibTransId="{247018A2-7CC6-4AC8-A8ED-4BA104693642}"/>
    <dgm:cxn modelId="{7A1A083C-8FDE-4D00-A6EF-FC679BA4E281}" type="presOf" srcId="{3A918C39-AC3D-4FEB-B2AC-8E00F4A1A516}" destId="{2F4DCC8C-5643-4F25-A1BE-420F9B48CFD5}" srcOrd="0" destOrd="0" presId="urn:microsoft.com/office/officeart/2005/8/layout/hierarchy2"/>
    <dgm:cxn modelId="{8A333584-7BAF-4B0F-8122-BB4B4806BFF9}" type="presOf" srcId="{DB3736E4-A36F-49EE-92EC-F58C21CAB77F}" destId="{31835DE5-0DB5-47BB-968D-F8ADE8CAC7EC}" srcOrd="0" destOrd="0" presId="urn:microsoft.com/office/officeart/2005/8/layout/hierarchy2"/>
    <dgm:cxn modelId="{9E34D73E-2509-4DA1-81D9-D55BAC5438D6}" type="presOf" srcId="{E153D764-0083-4B0F-B701-B14F3F3D65ED}" destId="{67C7B760-96F4-4426-8B53-F6328C197129}" srcOrd="0" destOrd="0" presId="urn:microsoft.com/office/officeart/2005/8/layout/hierarchy2"/>
    <dgm:cxn modelId="{76014A0B-08B6-4AA9-820E-65643725B45E}" type="presOf" srcId="{567E2C3F-7079-4DC2-9449-B832B40F6FDE}" destId="{0D65D23D-6D79-4644-B317-15734C5BA513}" srcOrd="1" destOrd="0" presId="urn:microsoft.com/office/officeart/2005/8/layout/hierarchy2"/>
    <dgm:cxn modelId="{DD9C8B55-52AA-4B59-9D24-445A3C673594}" type="presOf" srcId="{A6A1A99B-65BF-4B28-948B-371327036B41}" destId="{2C550D60-B8AA-4E33-A89A-80FF6005492B}" srcOrd="0" destOrd="0" presId="urn:microsoft.com/office/officeart/2005/8/layout/hierarchy2"/>
    <dgm:cxn modelId="{757A44FB-99DF-4888-98A8-E204E5F64D93}" type="presOf" srcId="{084F6AB9-10E2-4C90-9867-69F3739F9887}" destId="{3604E09E-EA5F-4B6C-AE03-F02A90B09C32}" srcOrd="1" destOrd="0" presId="urn:microsoft.com/office/officeart/2005/8/layout/hierarchy2"/>
    <dgm:cxn modelId="{76D913D6-B3F4-4FDF-9F36-B7083C76727B}" type="presOf" srcId="{805E24CE-BD07-407F-A9D0-919FC303662C}" destId="{5DD6C080-7D2C-474A-B13C-452FF5D3DAA4}" srcOrd="0" destOrd="0" presId="urn:microsoft.com/office/officeart/2005/8/layout/hierarchy2"/>
    <dgm:cxn modelId="{C1C4C3C0-A02A-4C65-9492-506A913D569E}" type="presOf" srcId="{D4394A01-D828-4A8D-B59E-FE67E5B06CC8}" destId="{D999A68B-1158-475F-BC91-54ED6F92DC5D}" srcOrd="0" destOrd="0" presId="urn:microsoft.com/office/officeart/2005/8/layout/hierarchy2"/>
    <dgm:cxn modelId="{A8CC0359-24D2-4F9E-943B-6CF1CE3F37E1}" type="presOf" srcId="{A5E8CCB7-8C17-4E97-931F-472D8A84EF16}" destId="{10525A54-C5DB-4748-917D-4890EACA1D02}" srcOrd="0" destOrd="0" presId="urn:microsoft.com/office/officeart/2005/8/layout/hierarchy2"/>
    <dgm:cxn modelId="{0E848F2B-1DF2-41E6-8735-A13882ACA02D}" type="presOf" srcId="{AFAA9913-F83E-4D91-BD70-8AD22F759B91}" destId="{D99B350D-2ED3-455F-A533-9D32CC2E84C1}" srcOrd="1" destOrd="0" presId="urn:microsoft.com/office/officeart/2005/8/layout/hierarchy2"/>
    <dgm:cxn modelId="{34E09037-D562-4CD6-ABC2-FF8654B97B62}" srcId="{A6A1A99B-65BF-4B28-948B-371327036B41}" destId="{9B9F4464-1F53-45A0-9474-74F78665E20C}" srcOrd="1" destOrd="0" parTransId="{567E2C3F-7079-4DC2-9449-B832B40F6FDE}" sibTransId="{3AC13A37-A126-452B-BFE1-1CD880E2DF41}"/>
    <dgm:cxn modelId="{16D680B4-F857-4745-836F-67F221B311A2}" srcId="{A6A1A99B-65BF-4B28-948B-371327036B41}" destId="{02DD078F-0059-4351-852B-3A1765EA645B}" srcOrd="0" destOrd="0" parTransId="{DE5FAB79-98F9-4BB1-A553-A147748621C7}" sibTransId="{7AFB1453-F7CC-44E4-9ED8-26952AA9853B}"/>
    <dgm:cxn modelId="{67135572-D33F-43C5-9D72-C88D9DFD1D65}" type="presOf" srcId="{AFAA9913-F83E-4D91-BD70-8AD22F759B91}" destId="{F89F69EC-F0A3-4BE3-B1F1-96D7322BBA99}" srcOrd="0" destOrd="0" presId="urn:microsoft.com/office/officeart/2005/8/layout/hierarchy2"/>
    <dgm:cxn modelId="{B846D50E-4D10-4916-945A-C56A9219707C}" type="presOf" srcId="{E1B6EE5D-A97F-4ECC-97A7-71CC9DF33D8A}" destId="{C2D68611-80C6-450E-8694-DAAA1FC2B420}" srcOrd="1" destOrd="0" presId="urn:microsoft.com/office/officeart/2005/8/layout/hierarchy2"/>
    <dgm:cxn modelId="{0AE88F5B-7013-4CF8-B76E-439BDB6BE5AA}" type="presOf" srcId="{71684AA2-320D-4F9A-96CB-7EFFEFED878D}" destId="{C075750B-8838-45F1-BFE3-E79A88C512D7}" srcOrd="0" destOrd="0" presId="urn:microsoft.com/office/officeart/2005/8/layout/hierarchy2"/>
    <dgm:cxn modelId="{E01FF07F-F7B1-44EC-AB6F-7C0CC7DFAEEE}" srcId="{E153D764-0083-4B0F-B701-B14F3F3D65ED}" destId="{A5E8CCB7-8C17-4E97-931F-472D8A84EF16}" srcOrd="0" destOrd="0" parTransId="{451CA527-23C6-4542-A472-7A8BD459559B}" sibTransId="{8D38188F-E13D-4720-8781-E5FB50CC9581}"/>
    <dgm:cxn modelId="{998B3170-A57A-4FA2-AC85-42CAD735AFA9}" type="presOf" srcId="{4FA93237-D6EB-45A3-8E77-C46C7F8BAE6C}" destId="{88707E5A-081F-4EC7-95EE-DA7BE8EB27D9}" srcOrd="0" destOrd="0" presId="urn:microsoft.com/office/officeart/2005/8/layout/hierarchy2"/>
    <dgm:cxn modelId="{3DCEE979-4109-4C6E-AC1D-70F0D519A59D}" type="presOf" srcId="{90052053-745D-4574-8FD9-C5B91157553E}" destId="{C4180F60-D603-4098-BE01-4E07E9BB27B4}" srcOrd="1" destOrd="0" presId="urn:microsoft.com/office/officeart/2005/8/layout/hierarchy2"/>
    <dgm:cxn modelId="{2B55CD20-5A36-4D5D-81D7-B2CADBD53276}" srcId="{C3231776-90C8-4E54-9296-84DAAE45FBF8}" destId="{E6567A10-85EE-4F1A-99A3-95B5918DF894}" srcOrd="0" destOrd="0" parTransId="{E1B6EE5D-A97F-4ECC-97A7-71CC9DF33D8A}" sibTransId="{DFC6065C-9B25-49C6-BBD1-8953842064A0}"/>
    <dgm:cxn modelId="{CE37160D-DADE-47F4-AA63-96090DA5275A}" srcId="{F136C33D-91EF-46AB-960C-78260200DBE9}" destId="{A6A1A99B-65BF-4B28-948B-371327036B41}" srcOrd="1" destOrd="0" parTransId="{E14CA6EF-BBFA-44E0-86FD-1434F23F75F8}" sibTransId="{9F6E491B-4297-4BAF-A862-C7B5A49994E6}"/>
    <dgm:cxn modelId="{EFAEEB08-9DDC-4F4A-AAE8-0BE6E6A1E936}" type="presOf" srcId="{084F6AB9-10E2-4C90-9867-69F3739F9887}" destId="{389FE000-A587-41D3-8BBD-8C611E91B37F}" srcOrd="0" destOrd="0" presId="urn:microsoft.com/office/officeart/2005/8/layout/hierarchy2"/>
    <dgm:cxn modelId="{9B80034E-3A8E-4B71-A506-2B45C331F4DF}" type="presOf" srcId="{3A918C39-AC3D-4FEB-B2AC-8E00F4A1A516}" destId="{233F05D9-F1EA-4FF4-A261-5ECDC7FF4C12}" srcOrd="1" destOrd="0" presId="urn:microsoft.com/office/officeart/2005/8/layout/hierarchy2"/>
    <dgm:cxn modelId="{609976A5-A34C-44BF-A79A-FAFA2145ABE5}" type="presOf" srcId="{013F34B2-1787-4EC2-BC1F-D846B4765E64}" destId="{02258FB4-10DB-4BEC-8BEF-65D66A2FE046}" srcOrd="1" destOrd="0" presId="urn:microsoft.com/office/officeart/2005/8/layout/hierarchy2"/>
    <dgm:cxn modelId="{0F2B1186-FA96-4B57-8D3A-8A9D170BC43B}" type="presOf" srcId="{DE5FAB79-98F9-4BB1-A553-A147748621C7}" destId="{2F24FB32-0DEE-438F-A462-323C8FB41E6E}" srcOrd="0" destOrd="0" presId="urn:microsoft.com/office/officeart/2005/8/layout/hierarchy2"/>
    <dgm:cxn modelId="{B4D0B709-BB8D-4376-BA55-B388320493D7}" type="presOf" srcId="{17A87D47-543C-45C3-8330-06D7AB756B0A}" destId="{27F09220-2BA1-40D9-868A-178660270BFF}" srcOrd="0" destOrd="0" presId="urn:microsoft.com/office/officeart/2005/8/layout/hierarchy2"/>
    <dgm:cxn modelId="{E60C8B81-62AC-4534-842E-0A6721A25A51}" type="presOf" srcId="{F136C33D-91EF-46AB-960C-78260200DBE9}" destId="{2601DC6E-72E6-444F-8278-94DFB0BC0CE9}" srcOrd="0" destOrd="0" presId="urn:microsoft.com/office/officeart/2005/8/layout/hierarchy2"/>
    <dgm:cxn modelId="{B4B385C9-A191-4929-9221-B59A0E445373}" type="presOf" srcId="{5B6F606B-5D09-4FB6-B21F-87090D0EC8EB}" destId="{88BBB316-5780-45D1-BB96-29CC9EEDEC86}" srcOrd="1" destOrd="0" presId="urn:microsoft.com/office/officeart/2005/8/layout/hierarchy2"/>
    <dgm:cxn modelId="{0B44F6F5-EC33-4B47-9792-73CBB9D41514}" srcId="{F136C33D-91EF-46AB-960C-78260200DBE9}" destId="{2B230264-C714-487B-B19A-83E7C64DBFA9}" srcOrd="0" destOrd="0" parTransId="{5FAC3393-0B62-4DB0-B775-34958DC7A469}" sibTransId="{2FA1D5D1-FAEF-404E-8C20-A66145476466}"/>
    <dgm:cxn modelId="{0729CEA3-E52F-4047-8099-F3C6E6E29A35}" srcId="{17A87D47-543C-45C3-8330-06D7AB756B0A}" destId="{71684AA2-320D-4F9A-96CB-7EFFEFED878D}" srcOrd="0" destOrd="0" parTransId="{D4394A01-D828-4A8D-B59E-FE67E5B06CC8}" sibTransId="{9646D493-9894-4F77-A556-EC326957C833}"/>
    <dgm:cxn modelId="{F6874A1E-6160-4BB6-A431-D4AE2BFAFBBE}" srcId="{A6A1A99B-65BF-4B28-948B-371327036B41}" destId="{805E24CE-BD07-407F-A9D0-919FC303662C}" srcOrd="2" destOrd="0" parTransId="{AFAA9913-F83E-4D91-BD70-8AD22F759B91}" sibTransId="{DDC15D97-9419-4849-BE92-E5F389E5D4FD}"/>
    <dgm:cxn modelId="{2ED55E40-588F-4B71-9639-1C2A3D9BFD1E}" srcId="{B2C08AB7-B19B-4C07-A2AE-2B77C6D878F5}" destId="{42EE5D59-D652-4CC2-A93D-EB7E2486F6D9}" srcOrd="0" destOrd="0" parTransId="{084F6AB9-10E2-4C90-9867-69F3739F9887}" sibTransId="{85D71582-EBEE-4019-8540-32C8806F6AFE}"/>
    <dgm:cxn modelId="{9FFDF911-AE5B-4687-874A-9B91EF8C9D85}" type="presOf" srcId="{DE5FAB79-98F9-4BB1-A553-A147748621C7}" destId="{398D673A-D675-4D13-AE5D-1F28D7983DE1}" srcOrd="1" destOrd="0" presId="urn:microsoft.com/office/officeart/2005/8/layout/hierarchy2"/>
    <dgm:cxn modelId="{BDEF0768-369E-43FC-AEDA-6C76A5F51223}" srcId="{DB3736E4-A36F-49EE-92EC-F58C21CAB77F}" destId="{17A87D47-543C-45C3-8330-06D7AB756B0A}" srcOrd="0" destOrd="0" parTransId="{013F34B2-1787-4EC2-BC1F-D846B4765E64}" sibTransId="{E3316CD0-37FC-4E37-9095-50F3835D26FA}"/>
    <dgm:cxn modelId="{35BCAADE-D63A-4A12-B359-E9ACDA18214C}" type="presOf" srcId="{E1B6EE5D-A97F-4ECC-97A7-71CC9DF33D8A}" destId="{F2BD1C1C-92D9-45AB-BFFC-638DDCFE5E26}" srcOrd="0" destOrd="0" presId="urn:microsoft.com/office/officeart/2005/8/layout/hierarchy2"/>
    <dgm:cxn modelId="{F0CC3188-2D1F-47D7-98DC-B4A4907AAA75}" type="presOf" srcId="{5B6F606B-5D09-4FB6-B21F-87090D0EC8EB}" destId="{E0DCBE84-C9B4-4F50-8B17-2270DBFC7801}" srcOrd="0" destOrd="0" presId="urn:microsoft.com/office/officeart/2005/8/layout/hierarchy2"/>
    <dgm:cxn modelId="{C746103B-7C4A-4AB5-9D4C-C568304CBF0A}" type="presOf" srcId="{1D7F79BF-08E0-438C-9C1F-175761CAF516}" destId="{E58D4480-C0B6-4B86-B8D4-B353A6A9A57C}" srcOrd="1" destOrd="0" presId="urn:microsoft.com/office/officeart/2005/8/layout/hierarchy2"/>
    <dgm:cxn modelId="{A58E99F2-732A-4CA5-B036-00AD2CF0EABE}" srcId="{2B230264-C714-487B-B19A-83E7C64DBFA9}" destId="{B2C08AB7-B19B-4C07-A2AE-2B77C6D878F5}" srcOrd="1" destOrd="0" parTransId="{3A918C39-AC3D-4FEB-B2AC-8E00F4A1A516}" sibTransId="{BC981FCE-8AFB-412C-92E4-3FDEE4C296A4}"/>
    <dgm:cxn modelId="{A3289271-6C0D-4594-AD1C-BB662F3C5585}" type="presOf" srcId="{E6567A10-85EE-4F1A-99A3-95B5918DF894}" destId="{E973AE68-80B5-4480-8A87-35C1EE9833CC}" srcOrd="0" destOrd="0" presId="urn:microsoft.com/office/officeart/2005/8/layout/hierarchy2"/>
    <dgm:cxn modelId="{56F2D47A-EDA8-402A-8622-27DDF19E30B6}" type="presOf" srcId="{42EE5D59-D652-4CC2-A93D-EB7E2486F6D9}" destId="{5BB08152-81FD-4E49-B807-D5E9068857A8}" srcOrd="0" destOrd="0" presId="urn:microsoft.com/office/officeart/2005/8/layout/hierarchy2"/>
    <dgm:cxn modelId="{46D4E345-638A-4E56-8D73-98CD2A1F8AE4}" type="presOf" srcId="{567E2C3F-7079-4DC2-9449-B832B40F6FDE}" destId="{3E8770DE-EEBC-4661-B561-FB653A241D0F}" srcOrd="0" destOrd="0" presId="urn:microsoft.com/office/officeart/2005/8/layout/hierarchy2"/>
    <dgm:cxn modelId="{C5804D4A-65AD-4344-9DD3-2936F42A3674}" type="presOf" srcId="{2B230264-C714-487B-B19A-83E7C64DBFA9}" destId="{187BC6C7-57B5-45A4-9FB1-9BEA2584D2AD}" srcOrd="0" destOrd="0" presId="urn:microsoft.com/office/officeart/2005/8/layout/hierarchy2"/>
    <dgm:cxn modelId="{FFAC687E-C2E5-4EE5-8620-48D61518BC47}" srcId="{E153D764-0083-4B0F-B701-B14F3F3D65ED}" destId="{C3231776-90C8-4E54-9296-84DAAE45FBF8}" srcOrd="1" destOrd="0" parTransId="{1D7F79BF-08E0-438C-9C1F-175761CAF516}" sibTransId="{3D6C437D-FEB7-4516-B247-6366943A0E7B}"/>
    <dgm:cxn modelId="{1E1C4DB5-05E8-4E06-AC86-5D9C2091618D}" type="presOf" srcId="{C3231776-90C8-4E54-9296-84DAAE45FBF8}" destId="{97F8C332-6700-4869-BC5F-D0854ED9433E}" srcOrd="0" destOrd="0" presId="urn:microsoft.com/office/officeart/2005/8/layout/hierarchy2"/>
    <dgm:cxn modelId="{4A808798-70ED-49C4-9969-6072B4DF8670}" type="presOf" srcId="{AD962724-64A4-4F7B-B6B8-302224E1453C}" destId="{4A0EB928-5C1E-4623-85F9-061E193A14A2}" srcOrd="1" destOrd="0" presId="urn:microsoft.com/office/officeart/2005/8/layout/hierarchy2"/>
    <dgm:cxn modelId="{A49065AE-0CFE-421B-934F-DA009EF914BB}" type="presOf" srcId="{D4394A01-D828-4A8D-B59E-FE67E5B06CC8}" destId="{4E840D8D-19B5-47E9-8F5D-CDE1AEB0AAEB}" srcOrd="1" destOrd="0" presId="urn:microsoft.com/office/officeart/2005/8/layout/hierarchy2"/>
    <dgm:cxn modelId="{417E82B1-AA2E-472D-9191-19A89136D7E2}" srcId="{42EE5D59-D652-4CC2-A93D-EB7E2486F6D9}" destId="{4FA93237-D6EB-45A3-8E77-C46C7F8BAE6C}" srcOrd="0" destOrd="0" parTransId="{76C177A3-D100-4D0C-BB23-EFC4AD7DC2CB}" sibTransId="{8EDE27A9-615A-4A53-A6DE-19DFD50AB7DD}"/>
    <dgm:cxn modelId="{D0D58024-F90B-4AE3-AF27-C32EADC409C8}" type="presOf" srcId="{013F34B2-1787-4EC2-BC1F-D846B4765E64}" destId="{FBDB94E8-D19A-4366-8827-7DB8F6051DCB}" srcOrd="0" destOrd="0" presId="urn:microsoft.com/office/officeart/2005/8/layout/hierarchy2"/>
    <dgm:cxn modelId="{4A951A69-A060-4224-BD77-2752BD1A9086}" type="presOf" srcId="{9B9F4464-1F53-45A0-9474-74F78665E20C}" destId="{02678F4A-A758-48BE-9FC8-F2E29AF0B413}" srcOrd="0" destOrd="0" presId="urn:microsoft.com/office/officeart/2005/8/layout/hierarchy2"/>
    <dgm:cxn modelId="{37E737BF-F3C5-4A10-84EB-B105C60C3BD7}" type="presParOf" srcId="{2601DC6E-72E6-444F-8278-94DFB0BC0CE9}" destId="{33B05E1D-76F3-4CE7-AA42-F30CBE3D0FE5}" srcOrd="0" destOrd="0" presId="urn:microsoft.com/office/officeart/2005/8/layout/hierarchy2"/>
    <dgm:cxn modelId="{A5063EB1-3D65-40D3-B76B-12AF767F8AC9}" type="presParOf" srcId="{33B05E1D-76F3-4CE7-AA42-F30CBE3D0FE5}" destId="{187BC6C7-57B5-45A4-9FB1-9BEA2584D2AD}" srcOrd="0" destOrd="0" presId="urn:microsoft.com/office/officeart/2005/8/layout/hierarchy2"/>
    <dgm:cxn modelId="{7390BC37-4E0C-4504-985E-C430E9340448}" type="presParOf" srcId="{33B05E1D-76F3-4CE7-AA42-F30CBE3D0FE5}" destId="{9600AA00-B002-41A0-B975-F71460E03A12}" srcOrd="1" destOrd="0" presId="urn:microsoft.com/office/officeart/2005/8/layout/hierarchy2"/>
    <dgm:cxn modelId="{344003EF-3AD7-4BC2-A878-307BA0B0444F}" type="presParOf" srcId="{9600AA00-B002-41A0-B975-F71460E03A12}" destId="{CC91B341-495C-4D38-815C-C026D6E340B1}" srcOrd="0" destOrd="0" presId="urn:microsoft.com/office/officeart/2005/8/layout/hierarchy2"/>
    <dgm:cxn modelId="{6D214FA5-1A07-4F54-9E0A-6ABD352E050D}" type="presParOf" srcId="{CC91B341-495C-4D38-815C-C026D6E340B1}" destId="{C4180F60-D603-4098-BE01-4E07E9BB27B4}" srcOrd="0" destOrd="0" presId="urn:microsoft.com/office/officeart/2005/8/layout/hierarchy2"/>
    <dgm:cxn modelId="{6ED5BD45-A3B1-455C-A6D3-D86EB52DA674}" type="presParOf" srcId="{9600AA00-B002-41A0-B975-F71460E03A12}" destId="{6E32BD4F-2D92-4384-9783-0DA9F2A413CD}" srcOrd="1" destOrd="0" presId="urn:microsoft.com/office/officeart/2005/8/layout/hierarchy2"/>
    <dgm:cxn modelId="{CE597F84-3357-4F3E-A837-720DF9A4E758}" type="presParOf" srcId="{6E32BD4F-2D92-4384-9783-0DA9F2A413CD}" destId="{31835DE5-0DB5-47BB-968D-F8ADE8CAC7EC}" srcOrd="0" destOrd="0" presId="urn:microsoft.com/office/officeart/2005/8/layout/hierarchy2"/>
    <dgm:cxn modelId="{CD54DF25-5838-4830-B5A4-F0F7A1AD9712}" type="presParOf" srcId="{6E32BD4F-2D92-4384-9783-0DA9F2A413CD}" destId="{5CCE8752-69D7-4766-8D1F-689992FA6E7B}" srcOrd="1" destOrd="0" presId="urn:microsoft.com/office/officeart/2005/8/layout/hierarchy2"/>
    <dgm:cxn modelId="{7A15774D-47EF-4D00-87FC-171EBBFEDB94}" type="presParOf" srcId="{5CCE8752-69D7-4766-8D1F-689992FA6E7B}" destId="{FBDB94E8-D19A-4366-8827-7DB8F6051DCB}" srcOrd="0" destOrd="0" presId="urn:microsoft.com/office/officeart/2005/8/layout/hierarchy2"/>
    <dgm:cxn modelId="{CE6D7C5D-4197-4683-969C-186328C71AFD}" type="presParOf" srcId="{FBDB94E8-D19A-4366-8827-7DB8F6051DCB}" destId="{02258FB4-10DB-4BEC-8BEF-65D66A2FE046}" srcOrd="0" destOrd="0" presId="urn:microsoft.com/office/officeart/2005/8/layout/hierarchy2"/>
    <dgm:cxn modelId="{77CCFF31-1EF2-48A8-BD27-12F7E4FE6F32}" type="presParOf" srcId="{5CCE8752-69D7-4766-8D1F-689992FA6E7B}" destId="{632B11DB-E056-4B21-BADE-92DA0412FA12}" srcOrd="1" destOrd="0" presId="urn:microsoft.com/office/officeart/2005/8/layout/hierarchy2"/>
    <dgm:cxn modelId="{1A866554-CE4A-4FC0-8714-5C70B7326B2B}" type="presParOf" srcId="{632B11DB-E056-4B21-BADE-92DA0412FA12}" destId="{27F09220-2BA1-40D9-868A-178660270BFF}" srcOrd="0" destOrd="0" presId="urn:microsoft.com/office/officeart/2005/8/layout/hierarchy2"/>
    <dgm:cxn modelId="{404B5955-C348-4115-B08F-85362E98BDC6}" type="presParOf" srcId="{632B11DB-E056-4B21-BADE-92DA0412FA12}" destId="{210C6936-D54F-4F95-902D-6A396043B8CC}" srcOrd="1" destOrd="0" presId="urn:microsoft.com/office/officeart/2005/8/layout/hierarchy2"/>
    <dgm:cxn modelId="{F89A368D-BA6B-4A06-912F-ADEC1D219DA6}" type="presParOf" srcId="{210C6936-D54F-4F95-902D-6A396043B8CC}" destId="{D999A68B-1158-475F-BC91-54ED6F92DC5D}" srcOrd="0" destOrd="0" presId="urn:microsoft.com/office/officeart/2005/8/layout/hierarchy2"/>
    <dgm:cxn modelId="{AB551B49-2080-48E3-A317-6716B03C71B2}" type="presParOf" srcId="{D999A68B-1158-475F-BC91-54ED6F92DC5D}" destId="{4E840D8D-19B5-47E9-8F5D-CDE1AEB0AAEB}" srcOrd="0" destOrd="0" presId="urn:microsoft.com/office/officeart/2005/8/layout/hierarchy2"/>
    <dgm:cxn modelId="{A6F53E52-B49B-4D88-A8BF-FFDA81FA8BCB}" type="presParOf" srcId="{210C6936-D54F-4F95-902D-6A396043B8CC}" destId="{01C3B790-F241-43DD-859D-E5A3426FBD80}" srcOrd="1" destOrd="0" presId="urn:microsoft.com/office/officeart/2005/8/layout/hierarchy2"/>
    <dgm:cxn modelId="{17D7DF08-715C-494B-BC40-53F332F5636F}" type="presParOf" srcId="{01C3B790-F241-43DD-859D-E5A3426FBD80}" destId="{C075750B-8838-45F1-BFE3-E79A88C512D7}" srcOrd="0" destOrd="0" presId="urn:microsoft.com/office/officeart/2005/8/layout/hierarchy2"/>
    <dgm:cxn modelId="{1C47D37F-ABB2-4A6B-A5F7-C8A9CC9B33E7}" type="presParOf" srcId="{01C3B790-F241-43DD-859D-E5A3426FBD80}" destId="{B3660AEE-D23D-4C4E-875F-E1A9B5E97336}" srcOrd="1" destOrd="0" presId="urn:microsoft.com/office/officeart/2005/8/layout/hierarchy2"/>
    <dgm:cxn modelId="{B91485F5-9D71-42EE-BD9F-3D165A5CE76A}" type="presParOf" srcId="{9600AA00-B002-41A0-B975-F71460E03A12}" destId="{2F4DCC8C-5643-4F25-A1BE-420F9B48CFD5}" srcOrd="2" destOrd="0" presId="urn:microsoft.com/office/officeart/2005/8/layout/hierarchy2"/>
    <dgm:cxn modelId="{86FD350C-6512-4330-969D-D18CCCCD56DF}" type="presParOf" srcId="{2F4DCC8C-5643-4F25-A1BE-420F9B48CFD5}" destId="{233F05D9-F1EA-4FF4-A261-5ECDC7FF4C12}" srcOrd="0" destOrd="0" presId="urn:microsoft.com/office/officeart/2005/8/layout/hierarchy2"/>
    <dgm:cxn modelId="{EBDE53F0-6CEE-4925-B011-4A14DAC050AF}" type="presParOf" srcId="{9600AA00-B002-41A0-B975-F71460E03A12}" destId="{F71C60DB-42D8-4EE2-B335-2BA0EFA441FC}" srcOrd="3" destOrd="0" presId="urn:microsoft.com/office/officeart/2005/8/layout/hierarchy2"/>
    <dgm:cxn modelId="{6DB6B293-2EF1-44E5-AD7C-EDF748A9D04C}" type="presParOf" srcId="{F71C60DB-42D8-4EE2-B335-2BA0EFA441FC}" destId="{8B68A609-F024-4FFC-B6E6-45834AFEAD21}" srcOrd="0" destOrd="0" presId="urn:microsoft.com/office/officeart/2005/8/layout/hierarchy2"/>
    <dgm:cxn modelId="{C5FEBF0B-2DDA-4C5D-865D-F608FA695C3C}" type="presParOf" srcId="{F71C60DB-42D8-4EE2-B335-2BA0EFA441FC}" destId="{ABCF3524-1DC8-4692-AA61-2257A8451046}" srcOrd="1" destOrd="0" presId="urn:microsoft.com/office/officeart/2005/8/layout/hierarchy2"/>
    <dgm:cxn modelId="{9685AA13-99A0-4AD3-A7D6-C6AE02C576F7}" type="presParOf" srcId="{ABCF3524-1DC8-4692-AA61-2257A8451046}" destId="{389FE000-A587-41D3-8BBD-8C611E91B37F}" srcOrd="0" destOrd="0" presId="urn:microsoft.com/office/officeart/2005/8/layout/hierarchy2"/>
    <dgm:cxn modelId="{E67FBED0-E4A2-4E06-B442-B5F9858691F8}" type="presParOf" srcId="{389FE000-A587-41D3-8BBD-8C611E91B37F}" destId="{3604E09E-EA5F-4B6C-AE03-F02A90B09C32}" srcOrd="0" destOrd="0" presId="urn:microsoft.com/office/officeart/2005/8/layout/hierarchy2"/>
    <dgm:cxn modelId="{B31F69A4-2189-49F1-A99D-D4E95DE4BA41}" type="presParOf" srcId="{ABCF3524-1DC8-4692-AA61-2257A8451046}" destId="{C755447E-828C-440E-A50E-FB54827588FA}" srcOrd="1" destOrd="0" presId="urn:microsoft.com/office/officeart/2005/8/layout/hierarchy2"/>
    <dgm:cxn modelId="{19B7C5BB-7B8E-4399-BC93-EAE6EC105DFB}" type="presParOf" srcId="{C755447E-828C-440E-A50E-FB54827588FA}" destId="{5BB08152-81FD-4E49-B807-D5E9068857A8}" srcOrd="0" destOrd="0" presId="urn:microsoft.com/office/officeart/2005/8/layout/hierarchy2"/>
    <dgm:cxn modelId="{CF27A448-9DD0-4013-928B-7D6C048981A7}" type="presParOf" srcId="{C755447E-828C-440E-A50E-FB54827588FA}" destId="{FC12F71A-1285-4E7B-9C90-A35A59D195D0}" srcOrd="1" destOrd="0" presId="urn:microsoft.com/office/officeart/2005/8/layout/hierarchy2"/>
    <dgm:cxn modelId="{337776AB-4317-48DA-91DD-544015FFE316}" type="presParOf" srcId="{FC12F71A-1285-4E7B-9C90-A35A59D195D0}" destId="{9BA8A0D0-80F2-4485-BCAD-D548EA55F780}" srcOrd="0" destOrd="0" presId="urn:microsoft.com/office/officeart/2005/8/layout/hierarchy2"/>
    <dgm:cxn modelId="{DF97BFE3-D627-4665-9A26-C9DF53DA0469}" type="presParOf" srcId="{9BA8A0D0-80F2-4485-BCAD-D548EA55F780}" destId="{473DF9A9-DFC3-430E-9AE6-B56E93EC68B7}" srcOrd="0" destOrd="0" presId="urn:microsoft.com/office/officeart/2005/8/layout/hierarchy2"/>
    <dgm:cxn modelId="{1F5BE790-7BD5-44EC-A920-CE04B34CB402}" type="presParOf" srcId="{FC12F71A-1285-4E7B-9C90-A35A59D195D0}" destId="{E2CC5DD1-6953-4C3F-A438-B1D6B903A29C}" srcOrd="1" destOrd="0" presId="urn:microsoft.com/office/officeart/2005/8/layout/hierarchy2"/>
    <dgm:cxn modelId="{28721C41-C1B5-4621-A287-AE055579557B}" type="presParOf" srcId="{E2CC5DD1-6953-4C3F-A438-B1D6B903A29C}" destId="{88707E5A-081F-4EC7-95EE-DA7BE8EB27D9}" srcOrd="0" destOrd="0" presId="urn:microsoft.com/office/officeart/2005/8/layout/hierarchy2"/>
    <dgm:cxn modelId="{1DC9755B-E2A4-47BE-B12A-6D8FD28C72BE}" type="presParOf" srcId="{E2CC5DD1-6953-4C3F-A438-B1D6B903A29C}" destId="{7E088046-42CE-4901-B324-BA7D9538D0E4}" srcOrd="1" destOrd="0" presId="urn:microsoft.com/office/officeart/2005/8/layout/hierarchy2"/>
    <dgm:cxn modelId="{AF0C9823-7BB2-4E88-89AF-175A0EF670FD}" type="presParOf" srcId="{2601DC6E-72E6-444F-8278-94DFB0BC0CE9}" destId="{34A6546C-2294-40E5-B10F-143233C5A1A0}" srcOrd="1" destOrd="0" presId="urn:microsoft.com/office/officeart/2005/8/layout/hierarchy2"/>
    <dgm:cxn modelId="{17F77AB2-C06B-4C59-A273-75331B438FC9}" type="presParOf" srcId="{34A6546C-2294-40E5-B10F-143233C5A1A0}" destId="{2C550D60-B8AA-4E33-A89A-80FF6005492B}" srcOrd="0" destOrd="0" presId="urn:microsoft.com/office/officeart/2005/8/layout/hierarchy2"/>
    <dgm:cxn modelId="{5135A9F3-5E36-4B1F-8FA9-892D933E3A36}" type="presParOf" srcId="{34A6546C-2294-40E5-B10F-143233C5A1A0}" destId="{3113804B-7CFC-4BAE-B74F-E7A22069475A}" srcOrd="1" destOrd="0" presId="urn:microsoft.com/office/officeart/2005/8/layout/hierarchy2"/>
    <dgm:cxn modelId="{66C3B86F-516E-4AE0-AF64-A4C278406344}" type="presParOf" srcId="{3113804B-7CFC-4BAE-B74F-E7A22069475A}" destId="{2F24FB32-0DEE-438F-A462-323C8FB41E6E}" srcOrd="0" destOrd="0" presId="urn:microsoft.com/office/officeart/2005/8/layout/hierarchy2"/>
    <dgm:cxn modelId="{D1EB7F5E-9FA8-4FFF-828B-1DEB681256CF}" type="presParOf" srcId="{2F24FB32-0DEE-438F-A462-323C8FB41E6E}" destId="{398D673A-D675-4D13-AE5D-1F28D7983DE1}" srcOrd="0" destOrd="0" presId="urn:microsoft.com/office/officeart/2005/8/layout/hierarchy2"/>
    <dgm:cxn modelId="{59E9E3E4-4EB0-4C4C-A0E7-57F3D62A7016}" type="presParOf" srcId="{3113804B-7CFC-4BAE-B74F-E7A22069475A}" destId="{305EA419-5519-43D1-A29A-D262D77F9D72}" srcOrd="1" destOrd="0" presId="urn:microsoft.com/office/officeart/2005/8/layout/hierarchy2"/>
    <dgm:cxn modelId="{DC7D9BFF-2732-4517-9C9F-11E46DFDC090}" type="presParOf" srcId="{305EA419-5519-43D1-A29A-D262D77F9D72}" destId="{F9911DFB-0A67-4C5F-AD68-2A920E5212D8}" srcOrd="0" destOrd="0" presId="urn:microsoft.com/office/officeart/2005/8/layout/hierarchy2"/>
    <dgm:cxn modelId="{87996C17-F5DB-4251-A1A1-4A540600F3DE}" type="presParOf" srcId="{305EA419-5519-43D1-A29A-D262D77F9D72}" destId="{DD9EC2EA-8BFB-4FA0-ACE8-4C4C238D81C5}" srcOrd="1" destOrd="0" presId="urn:microsoft.com/office/officeart/2005/8/layout/hierarchy2"/>
    <dgm:cxn modelId="{31FD20F6-6502-4D66-A65C-1C8F3E0BCD0C}" type="presParOf" srcId="{3113804B-7CFC-4BAE-B74F-E7A22069475A}" destId="{3E8770DE-EEBC-4661-B561-FB653A241D0F}" srcOrd="2" destOrd="0" presId="urn:microsoft.com/office/officeart/2005/8/layout/hierarchy2"/>
    <dgm:cxn modelId="{E6FF18E8-0FA6-4C6E-A76E-F05001446839}" type="presParOf" srcId="{3E8770DE-EEBC-4661-B561-FB653A241D0F}" destId="{0D65D23D-6D79-4644-B317-15734C5BA513}" srcOrd="0" destOrd="0" presId="urn:microsoft.com/office/officeart/2005/8/layout/hierarchy2"/>
    <dgm:cxn modelId="{8CD419E9-1979-41CF-8D2F-45901336820A}" type="presParOf" srcId="{3113804B-7CFC-4BAE-B74F-E7A22069475A}" destId="{A16948D8-8958-4C73-AFE2-FFF1C0A00B54}" srcOrd="3" destOrd="0" presId="urn:microsoft.com/office/officeart/2005/8/layout/hierarchy2"/>
    <dgm:cxn modelId="{DC817099-0086-45B7-AB36-ADB61CDBC3D8}" type="presParOf" srcId="{A16948D8-8958-4C73-AFE2-FFF1C0A00B54}" destId="{02678F4A-A758-48BE-9FC8-F2E29AF0B413}" srcOrd="0" destOrd="0" presId="urn:microsoft.com/office/officeart/2005/8/layout/hierarchy2"/>
    <dgm:cxn modelId="{B1B1133E-6BB4-4264-876F-2DEC076D7079}" type="presParOf" srcId="{A16948D8-8958-4C73-AFE2-FFF1C0A00B54}" destId="{C12B4CE4-1237-4FC8-A40A-908BBC495B7C}" srcOrd="1" destOrd="0" presId="urn:microsoft.com/office/officeart/2005/8/layout/hierarchy2"/>
    <dgm:cxn modelId="{46E525D6-1D97-4B73-B0E7-6D25544D7AD5}" type="presParOf" srcId="{3113804B-7CFC-4BAE-B74F-E7A22069475A}" destId="{F89F69EC-F0A3-4BE3-B1F1-96D7322BBA99}" srcOrd="4" destOrd="0" presId="urn:microsoft.com/office/officeart/2005/8/layout/hierarchy2"/>
    <dgm:cxn modelId="{304DF4FF-9336-4F98-88D6-8D36CE122043}" type="presParOf" srcId="{F89F69EC-F0A3-4BE3-B1F1-96D7322BBA99}" destId="{D99B350D-2ED3-455F-A533-9D32CC2E84C1}" srcOrd="0" destOrd="0" presId="urn:microsoft.com/office/officeart/2005/8/layout/hierarchy2"/>
    <dgm:cxn modelId="{DF3D25FC-F6E8-41E4-949A-37010A1665BE}" type="presParOf" srcId="{3113804B-7CFC-4BAE-B74F-E7A22069475A}" destId="{B8EC185C-741B-4629-9F47-34D6FE7291BA}" srcOrd="5" destOrd="0" presId="urn:microsoft.com/office/officeart/2005/8/layout/hierarchy2"/>
    <dgm:cxn modelId="{F220CB3B-338E-447C-99FB-C7A8EB53DF5B}" type="presParOf" srcId="{B8EC185C-741B-4629-9F47-34D6FE7291BA}" destId="{5DD6C080-7D2C-474A-B13C-452FF5D3DAA4}" srcOrd="0" destOrd="0" presId="urn:microsoft.com/office/officeart/2005/8/layout/hierarchy2"/>
    <dgm:cxn modelId="{A9A86B71-162C-49AD-9415-14DF5C04A92C}" type="presParOf" srcId="{B8EC185C-741B-4629-9F47-34D6FE7291BA}" destId="{8934022E-8ADD-4634-8756-F35B88493EF6}" srcOrd="1" destOrd="0" presId="urn:microsoft.com/office/officeart/2005/8/layout/hierarchy2"/>
    <dgm:cxn modelId="{D953C10C-9B74-4F80-871A-5E779C7B839A}" type="presParOf" srcId="{3113804B-7CFC-4BAE-B74F-E7A22069475A}" destId="{424F0780-2E09-4634-A185-5FBF31A3D4B2}" srcOrd="6" destOrd="0" presId="urn:microsoft.com/office/officeart/2005/8/layout/hierarchy2"/>
    <dgm:cxn modelId="{2242132E-6015-49B5-9DEE-6C86E1D7B3AC}" type="presParOf" srcId="{424F0780-2E09-4634-A185-5FBF31A3D4B2}" destId="{4A0EB928-5C1E-4623-85F9-061E193A14A2}" srcOrd="0" destOrd="0" presId="urn:microsoft.com/office/officeart/2005/8/layout/hierarchy2"/>
    <dgm:cxn modelId="{20EEC545-3BE0-4CD2-A5EE-5697AA9C5F2F}" type="presParOf" srcId="{3113804B-7CFC-4BAE-B74F-E7A22069475A}" destId="{104EAC50-F42C-4DF5-A82D-9C1C5CC49F6C}" srcOrd="7" destOrd="0" presId="urn:microsoft.com/office/officeart/2005/8/layout/hierarchy2"/>
    <dgm:cxn modelId="{511A2809-57A4-46CA-8EE8-C36F3AF6AAA1}" type="presParOf" srcId="{104EAC50-F42C-4DF5-A82D-9C1C5CC49F6C}" destId="{67C7B760-96F4-4426-8B53-F6328C197129}" srcOrd="0" destOrd="0" presId="urn:microsoft.com/office/officeart/2005/8/layout/hierarchy2"/>
    <dgm:cxn modelId="{DFF0D891-86C1-4771-A7EC-318BE226F110}" type="presParOf" srcId="{104EAC50-F42C-4DF5-A82D-9C1C5CC49F6C}" destId="{73658EF4-17D7-4E5E-8B7A-FFD744AB45CB}" srcOrd="1" destOrd="0" presId="urn:microsoft.com/office/officeart/2005/8/layout/hierarchy2"/>
    <dgm:cxn modelId="{53D07277-C155-42ED-8D0C-C9E35AF3C603}" type="presParOf" srcId="{73658EF4-17D7-4E5E-8B7A-FFD744AB45CB}" destId="{485984D6-B148-4288-9EBC-83B9C7AE358D}" srcOrd="0" destOrd="0" presId="urn:microsoft.com/office/officeart/2005/8/layout/hierarchy2"/>
    <dgm:cxn modelId="{CC92F45D-5A08-419F-B4F2-B9436AD273A1}" type="presParOf" srcId="{485984D6-B148-4288-9EBC-83B9C7AE358D}" destId="{4B235688-46B0-4276-A0B8-BFD444A23FE5}" srcOrd="0" destOrd="0" presId="urn:microsoft.com/office/officeart/2005/8/layout/hierarchy2"/>
    <dgm:cxn modelId="{524A71B4-458E-4D25-8312-EDC9D5016CC6}" type="presParOf" srcId="{73658EF4-17D7-4E5E-8B7A-FFD744AB45CB}" destId="{3434DC0B-C2F5-40FB-A2DA-CD141E084B05}" srcOrd="1" destOrd="0" presId="urn:microsoft.com/office/officeart/2005/8/layout/hierarchy2"/>
    <dgm:cxn modelId="{FF76E509-E0AB-4131-BF49-FB87E4FEFEDE}" type="presParOf" srcId="{3434DC0B-C2F5-40FB-A2DA-CD141E084B05}" destId="{10525A54-C5DB-4748-917D-4890EACA1D02}" srcOrd="0" destOrd="0" presId="urn:microsoft.com/office/officeart/2005/8/layout/hierarchy2"/>
    <dgm:cxn modelId="{0FFEA507-8E06-45F7-A960-334D58AA39A6}" type="presParOf" srcId="{3434DC0B-C2F5-40FB-A2DA-CD141E084B05}" destId="{FAE25437-6866-4C65-B451-20A0D8D30C6E}" srcOrd="1" destOrd="0" presId="urn:microsoft.com/office/officeart/2005/8/layout/hierarchy2"/>
    <dgm:cxn modelId="{E19C1941-EC49-4BFA-BCF9-582BAFC666D9}" type="presParOf" srcId="{FAE25437-6866-4C65-B451-20A0D8D30C6E}" destId="{E0DCBE84-C9B4-4F50-8B17-2270DBFC7801}" srcOrd="0" destOrd="0" presId="urn:microsoft.com/office/officeart/2005/8/layout/hierarchy2"/>
    <dgm:cxn modelId="{CAEC46EC-D18A-4C06-AB2C-77BB58181424}" type="presParOf" srcId="{E0DCBE84-C9B4-4F50-8B17-2270DBFC7801}" destId="{88BBB316-5780-45D1-BB96-29CC9EEDEC86}" srcOrd="0" destOrd="0" presId="urn:microsoft.com/office/officeart/2005/8/layout/hierarchy2"/>
    <dgm:cxn modelId="{D78A1EA8-B50E-4A76-A030-7695317632C0}" type="presParOf" srcId="{FAE25437-6866-4C65-B451-20A0D8D30C6E}" destId="{9FE2227D-6F7F-4A87-BFC9-007B3B31E1DD}" srcOrd="1" destOrd="0" presId="urn:microsoft.com/office/officeart/2005/8/layout/hierarchy2"/>
    <dgm:cxn modelId="{64930E5F-EC24-47E6-A470-9EC0CDE0B4B9}" type="presParOf" srcId="{9FE2227D-6F7F-4A87-BFC9-007B3B31E1DD}" destId="{C3E9CE5B-E89F-48F5-AB8C-87AC1AC0D774}" srcOrd="0" destOrd="0" presId="urn:microsoft.com/office/officeart/2005/8/layout/hierarchy2"/>
    <dgm:cxn modelId="{4928D2A8-1C23-449E-BF40-D0D26E156DC1}" type="presParOf" srcId="{9FE2227D-6F7F-4A87-BFC9-007B3B31E1DD}" destId="{50387FCE-34C2-4DCA-95C1-FD29B74D1F24}" srcOrd="1" destOrd="0" presId="urn:microsoft.com/office/officeart/2005/8/layout/hierarchy2"/>
    <dgm:cxn modelId="{34DA923B-5CCE-44A8-AF2A-649DF627B0A7}" type="presParOf" srcId="{73658EF4-17D7-4E5E-8B7A-FFD744AB45CB}" destId="{C27979F8-13B9-4278-B92A-4609E1AA8D0E}" srcOrd="2" destOrd="0" presId="urn:microsoft.com/office/officeart/2005/8/layout/hierarchy2"/>
    <dgm:cxn modelId="{6487ED6C-1AC9-4A9C-8402-54763ECD58B8}" type="presParOf" srcId="{C27979F8-13B9-4278-B92A-4609E1AA8D0E}" destId="{E58D4480-C0B6-4B86-B8D4-B353A6A9A57C}" srcOrd="0" destOrd="0" presId="urn:microsoft.com/office/officeart/2005/8/layout/hierarchy2"/>
    <dgm:cxn modelId="{83D5BD0B-86B6-4385-B853-14F256A73DD1}" type="presParOf" srcId="{73658EF4-17D7-4E5E-8B7A-FFD744AB45CB}" destId="{FF605E95-893C-4420-B16B-259F822E4DF2}" srcOrd="3" destOrd="0" presId="urn:microsoft.com/office/officeart/2005/8/layout/hierarchy2"/>
    <dgm:cxn modelId="{BBA11970-2405-4916-B321-AC71AB881B6C}" type="presParOf" srcId="{FF605E95-893C-4420-B16B-259F822E4DF2}" destId="{97F8C332-6700-4869-BC5F-D0854ED9433E}" srcOrd="0" destOrd="0" presId="urn:microsoft.com/office/officeart/2005/8/layout/hierarchy2"/>
    <dgm:cxn modelId="{3D5D6BB5-0D5C-4D30-AB70-444304881179}" type="presParOf" srcId="{FF605E95-893C-4420-B16B-259F822E4DF2}" destId="{DBE2BB70-854A-472F-BE70-2C85213573A1}" srcOrd="1" destOrd="0" presId="urn:microsoft.com/office/officeart/2005/8/layout/hierarchy2"/>
    <dgm:cxn modelId="{F8188AF2-11B2-4FEB-B7A1-B05738036D27}" type="presParOf" srcId="{DBE2BB70-854A-472F-BE70-2C85213573A1}" destId="{F2BD1C1C-92D9-45AB-BFFC-638DDCFE5E26}" srcOrd="0" destOrd="0" presId="urn:microsoft.com/office/officeart/2005/8/layout/hierarchy2"/>
    <dgm:cxn modelId="{35BAB713-C9AD-4F39-B4C4-87A18C929818}" type="presParOf" srcId="{F2BD1C1C-92D9-45AB-BFFC-638DDCFE5E26}" destId="{C2D68611-80C6-450E-8694-DAAA1FC2B420}" srcOrd="0" destOrd="0" presId="urn:microsoft.com/office/officeart/2005/8/layout/hierarchy2"/>
    <dgm:cxn modelId="{75C219A5-6F3B-455E-8D9A-2B0B0C892A70}" type="presParOf" srcId="{DBE2BB70-854A-472F-BE70-2C85213573A1}" destId="{081AC36F-AAF0-4310-8FD2-831DE801C446}" srcOrd="1" destOrd="0" presId="urn:microsoft.com/office/officeart/2005/8/layout/hierarchy2"/>
    <dgm:cxn modelId="{F4048CD8-79AA-4E86-B91A-403A913E0D32}" type="presParOf" srcId="{081AC36F-AAF0-4310-8FD2-831DE801C446}" destId="{E973AE68-80B5-4480-8A87-35C1EE9833CC}" srcOrd="0" destOrd="0" presId="urn:microsoft.com/office/officeart/2005/8/layout/hierarchy2"/>
    <dgm:cxn modelId="{EE5C9D3E-151F-4056-AB7C-EB1E7D494651}" type="presParOf" srcId="{081AC36F-AAF0-4310-8FD2-831DE801C446}" destId="{F371BA52-0BAA-4C9A-8DD0-F2E743348A72}" srcOrd="1" destOrd="0" presId="urn:microsoft.com/office/officeart/2005/8/layout/hierarchy2"/>
  </dgm:cxnLst>
  <dgm:bg/>
  <dgm:whole/>
</dgm:dataModel>
</file>

<file path=ppt/diagrams/data4.xml><?xml version="1.0" encoding="utf-8"?>
<dgm:dataModel xmlns:dgm="http://schemas.openxmlformats.org/drawingml/2006/diagram" xmlns:a="http://schemas.openxmlformats.org/drawingml/2006/main">
  <dgm:ptLst>
    <dgm:pt modelId="{7425E83E-141D-4538-A7C6-E0D8CD4C55A2}" type="doc">
      <dgm:prSet loTypeId="urn:microsoft.com/office/officeart/2005/8/layout/hierarchy2" loCatId="hierarchy" qsTypeId="urn:microsoft.com/office/officeart/2005/8/quickstyle/simple5" qsCatId="simple" csTypeId="urn:microsoft.com/office/officeart/2005/8/colors/accent5_2" csCatId="accent5" phldr="1"/>
      <dgm:spPr/>
      <dgm:t>
        <a:bodyPr/>
        <a:lstStyle/>
        <a:p>
          <a:pPr rtl="1"/>
          <a:endParaRPr lang="fa-IR"/>
        </a:p>
      </dgm:t>
    </dgm:pt>
    <dgm:pt modelId="{3534866F-B7C5-4B1B-84C4-F1520C798AD2}">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a:effectLst>
          <a:glow rad="228600">
            <a:schemeClr val="accent3">
              <a:satMod val="175000"/>
              <a:alpha val="40000"/>
            </a:schemeClr>
          </a:glow>
        </a:effectLst>
        <a:scene3d>
          <a:camera prst="orthographicFront" fov="0">
            <a:rot lat="0" lon="0" rev="0"/>
          </a:camera>
          <a:lightRig rig="glow" dir="tl">
            <a:rot lat="0" lon="0" rev="900000"/>
          </a:lightRig>
        </a:scene3d>
        <a:sp3d prstMaterial="powder">
          <a:bevelT w="25400" h="38100" prst="cross"/>
        </a:sp3d>
      </dgm:spPr>
      <dgm:t>
        <a:bodyPr/>
        <a:lstStyle/>
        <a:p>
          <a:pPr rtl="1"/>
          <a:r>
            <a:rPr lang="fa-IR" sz="1600" dirty="0" smtClean="0">
              <a:solidFill>
                <a:schemeClr val="tx1"/>
              </a:solidFill>
              <a:cs typeface="B Koodak" pitchFamily="2" charset="-78"/>
            </a:rPr>
            <a:t>معلوم دقیقا در شناخت حضوری خداوند چیست؟</a:t>
          </a:r>
          <a:endParaRPr lang="fa-IR" sz="1600" dirty="0">
            <a:solidFill>
              <a:schemeClr val="tx1"/>
            </a:solidFill>
            <a:cs typeface="B Koodak" pitchFamily="2" charset="-78"/>
          </a:endParaRPr>
        </a:p>
      </dgm:t>
    </dgm:pt>
    <dgm:pt modelId="{A0A7A05E-423E-42DB-AF23-23A6CD3B18DA}" type="parTrans" cxnId="{50923B83-5474-448E-9600-1D0E032E8844}">
      <dgm:prSet/>
      <dgm:spPr/>
      <dgm:t>
        <a:bodyPr/>
        <a:lstStyle/>
        <a:p>
          <a:pPr rtl="1"/>
          <a:endParaRPr lang="fa-IR" sz="1600">
            <a:solidFill>
              <a:schemeClr val="tx1"/>
            </a:solidFill>
            <a:cs typeface="B Koodak" pitchFamily="2" charset="-78"/>
          </a:endParaRPr>
        </a:p>
      </dgm:t>
    </dgm:pt>
    <dgm:pt modelId="{FFC41FBC-DD3A-4B31-BFC8-14CC999F6EC7}" type="sibTrans" cxnId="{50923B83-5474-448E-9600-1D0E032E8844}">
      <dgm:prSet/>
      <dgm:spPr/>
      <dgm:t>
        <a:bodyPr/>
        <a:lstStyle/>
        <a:p>
          <a:pPr rtl="1"/>
          <a:endParaRPr lang="fa-IR" sz="1600">
            <a:solidFill>
              <a:schemeClr val="tx1"/>
            </a:solidFill>
            <a:cs typeface="B Koodak" pitchFamily="2" charset="-78"/>
          </a:endParaRPr>
        </a:p>
      </dgm:t>
    </dgm:pt>
    <dgm:pt modelId="{E3039205-DA0B-4A2B-B583-5A397DD9DC13}">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a:effectLst>
          <a:glow rad="228600">
            <a:schemeClr val="accent3">
              <a:satMod val="175000"/>
              <a:alpha val="40000"/>
            </a:schemeClr>
          </a:glow>
        </a:effectLst>
        <a:scene3d>
          <a:camera prst="orthographicFront" fov="0">
            <a:rot lat="0" lon="0" rev="0"/>
          </a:camera>
          <a:lightRig rig="glow" dir="tl">
            <a:rot lat="0" lon="0" rev="900000"/>
          </a:lightRig>
        </a:scene3d>
        <a:sp3d prstMaterial="powder">
          <a:bevelT w="25400" h="38100" prst="cross"/>
        </a:sp3d>
      </dgm:spPr>
      <dgm:t>
        <a:bodyPr/>
        <a:lstStyle/>
        <a:p>
          <a:pPr rtl="1"/>
          <a:r>
            <a:rPr lang="fa-IR" sz="1600" dirty="0" smtClean="0">
              <a:solidFill>
                <a:schemeClr val="tx1"/>
              </a:solidFill>
              <a:cs typeface="B Koodak" pitchFamily="2" charset="-78"/>
            </a:rPr>
            <a:t>استاد مصباح</a:t>
          </a:r>
          <a:endParaRPr lang="fa-IR" sz="1600" dirty="0">
            <a:solidFill>
              <a:schemeClr val="tx1"/>
            </a:solidFill>
            <a:cs typeface="B Koodak" pitchFamily="2" charset="-78"/>
          </a:endParaRPr>
        </a:p>
      </dgm:t>
    </dgm:pt>
    <dgm:pt modelId="{7D2614CB-5A38-4B26-8F4A-43D86A8DDCA9}" type="parTrans" cxnId="{51048FC7-4774-4200-9518-05D5BC3E2CDE}">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a:effectLst>
          <a:glow rad="228600">
            <a:schemeClr val="accent3">
              <a:satMod val="175000"/>
              <a:alpha val="40000"/>
            </a:schemeClr>
          </a:glow>
        </a:effectLst>
        <a:scene3d>
          <a:camera prst="orthographicFront"/>
          <a:lightRig rig="threePt" dir="t"/>
        </a:scene3d>
        <a:sp3d>
          <a:bevelT w="139700" prst="cross"/>
        </a:sp3d>
      </dgm:spPr>
      <dgm:t>
        <a:bodyPr/>
        <a:lstStyle/>
        <a:p>
          <a:pPr rtl="1"/>
          <a:endParaRPr lang="fa-IR" sz="1600">
            <a:solidFill>
              <a:schemeClr val="tx1"/>
            </a:solidFill>
            <a:cs typeface="B Koodak" pitchFamily="2" charset="-78"/>
          </a:endParaRPr>
        </a:p>
      </dgm:t>
    </dgm:pt>
    <dgm:pt modelId="{5B726D53-7DEA-46AE-8000-3B75A340A685}" type="sibTrans" cxnId="{51048FC7-4774-4200-9518-05D5BC3E2CDE}">
      <dgm:prSet/>
      <dgm:spPr/>
      <dgm:t>
        <a:bodyPr/>
        <a:lstStyle/>
        <a:p>
          <a:pPr rtl="1"/>
          <a:endParaRPr lang="fa-IR" sz="1600">
            <a:solidFill>
              <a:schemeClr val="tx1"/>
            </a:solidFill>
            <a:cs typeface="B Koodak" pitchFamily="2" charset="-78"/>
          </a:endParaRPr>
        </a:p>
      </dgm:t>
    </dgm:pt>
    <dgm:pt modelId="{36EC49D3-109E-4200-A072-D37204A9E69A}">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a:effectLst>
          <a:glow rad="228600">
            <a:schemeClr val="accent3">
              <a:satMod val="175000"/>
              <a:alpha val="40000"/>
            </a:schemeClr>
          </a:glow>
        </a:effectLst>
        <a:scene3d>
          <a:camera prst="orthographicFront" fov="0">
            <a:rot lat="0" lon="0" rev="0"/>
          </a:camera>
          <a:lightRig rig="glow" dir="tl">
            <a:rot lat="0" lon="0" rev="900000"/>
          </a:lightRig>
        </a:scene3d>
        <a:sp3d prstMaterial="powder">
          <a:bevelT w="25400" h="38100" prst="cross"/>
        </a:sp3d>
      </dgm:spPr>
      <dgm:t>
        <a:bodyPr/>
        <a:lstStyle/>
        <a:p>
          <a:pPr rtl="1"/>
          <a:r>
            <a:rPr lang="fa-IR" sz="1600" dirty="0" smtClean="0">
              <a:solidFill>
                <a:schemeClr val="tx1"/>
              </a:solidFill>
              <a:cs typeface="B Koodak" pitchFamily="2" charset="-78"/>
            </a:rPr>
            <a:t>رابطه وجودی با خدا</a:t>
          </a:r>
          <a:endParaRPr lang="fa-IR" sz="1600" dirty="0">
            <a:solidFill>
              <a:schemeClr val="tx1"/>
            </a:solidFill>
            <a:cs typeface="B Koodak" pitchFamily="2" charset="-78"/>
          </a:endParaRPr>
        </a:p>
      </dgm:t>
    </dgm:pt>
    <dgm:pt modelId="{1C09B36C-9706-462B-ACD1-55D70EDC9001}" type="parTrans" cxnId="{F73FD5D7-0C9A-4700-AB9C-4C49FFEF0C61}">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a:effectLst>
          <a:glow rad="228600">
            <a:schemeClr val="accent3">
              <a:satMod val="175000"/>
              <a:alpha val="40000"/>
            </a:schemeClr>
          </a:glow>
        </a:effectLst>
        <a:scene3d>
          <a:camera prst="orthographicFront"/>
          <a:lightRig rig="threePt" dir="t"/>
        </a:scene3d>
        <a:sp3d>
          <a:bevelT w="139700" prst="cross"/>
        </a:sp3d>
      </dgm:spPr>
      <dgm:t>
        <a:bodyPr/>
        <a:lstStyle/>
        <a:p>
          <a:pPr rtl="1"/>
          <a:endParaRPr lang="fa-IR" sz="1600">
            <a:solidFill>
              <a:schemeClr val="tx1"/>
            </a:solidFill>
            <a:cs typeface="B Koodak" pitchFamily="2" charset="-78"/>
          </a:endParaRPr>
        </a:p>
      </dgm:t>
    </dgm:pt>
    <dgm:pt modelId="{EA7EE4E0-0562-4A32-97EA-E3BAFC861FCF}" type="sibTrans" cxnId="{F73FD5D7-0C9A-4700-AB9C-4C49FFEF0C61}">
      <dgm:prSet/>
      <dgm:spPr/>
      <dgm:t>
        <a:bodyPr/>
        <a:lstStyle/>
        <a:p>
          <a:pPr rtl="1"/>
          <a:endParaRPr lang="fa-IR" sz="1600">
            <a:solidFill>
              <a:schemeClr val="tx1"/>
            </a:solidFill>
            <a:cs typeface="B Koodak" pitchFamily="2" charset="-78"/>
          </a:endParaRPr>
        </a:p>
      </dgm:t>
    </dgm:pt>
    <dgm:pt modelId="{E86CEECB-E25E-4374-BA94-0272FF327593}">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a:effectLst>
          <a:glow rad="228600">
            <a:schemeClr val="accent3">
              <a:satMod val="175000"/>
              <a:alpha val="40000"/>
            </a:schemeClr>
          </a:glow>
        </a:effectLst>
        <a:scene3d>
          <a:camera prst="orthographicFront" fov="0">
            <a:rot lat="0" lon="0" rev="0"/>
          </a:camera>
          <a:lightRig rig="glow" dir="tl">
            <a:rot lat="0" lon="0" rev="900000"/>
          </a:lightRig>
        </a:scene3d>
        <a:sp3d prstMaterial="powder">
          <a:bevelT w="25400" h="38100" prst="cross"/>
        </a:sp3d>
      </dgm:spPr>
      <dgm:t>
        <a:bodyPr/>
        <a:lstStyle/>
        <a:p>
          <a:pPr rtl="1"/>
          <a:r>
            <a:rPr lang="fa-IR" sz="1600" dirty="0" smtClean="0">
              <a:solidFill>
                <a:schemeClr val="tx1"/>
              </a:solidFill>
              <a:cs typeface="B Koodak" pitchFamily="2" charset="-78"/>
            </a:rPr>
            <a:t>خدا شناسی حضوری یعنی انسان در اعماق وجودش </a:t>
          </a:r>
          <a:r>
            <a:rPr lang="fa-IR" sz="1600" u="sng" dirty="0" smtClean="0">
              <a:solidFill>
                <a:schemeClr val="tx1"/>
              </a:solidFill>
              <a:cs typeface="B Koodak" pitchFamily="2" charset="-78"/>
            </a:rPr>
            <a:t>رابطه وجودی خودش را با خداوند </a:t>
          </a:r>
          <a:r>
            <a:rPr lang="fa-IR" sz="1600" dirty="0" smtClean="0">
              <a:solidFill>
                <a:schemeClr val="tx1"/>
              </a:solidFill>
              <a:cs typeface="B Koodak" pitchFamily="2" charset="-78"/>
            </a:rPr>
            <a:t>متعال بیابد (مجموعه آثار ج 1 قسمت خدا شناسی صفحه 38)</a:t>
          </a:r>
          <a:endParaRPr lang="fa-IR" sz="1600" dirty="0">
            <a:solidFill>
              <a:schemeClr val="tx1"/>
            </a:solidFill>
            <a:cs typeface="B Koodak" pitchFamily="2" charset="-78"/>
          </a:endParaRPr>
        </a:p>
      </dgm:t>
    </dgm:pt>
    <dgm:pt modelId="{84772623-AE7C-40E6-862B-2B2E27ACBFD1}" type="parTrans" cxnId="{FCF3F434-C9F0-47DD-A582-53889360DD52}">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a:effectLst>
          <a:glow rad="228600">
            <a:schemeClr val="accent3">
              <a:satMod val="175000"/>
              <a:alpha val="40000"/>
            </a:schemeClr>
          </a:glow>
        </a:effectLst>
        <a:scene3d>
          <a:camera prst="orthographicFront"/>
          <a:lightRig rig="threePt" dir="t"/>
        </a:scene3d>
        <a:sp3d>
          <a:bevelT w="139700" prst="cross"/>
        </a:sp3d>
      </dgm:spPr>
      <dgm:t>
        <a:bodyPr/>
        <a:lstStyle/>
        <a:p>
          <a:pPr rtl="1"/>
          <a:endParaRPr lang="fa-IR" sz="1600">
            <a:solidFill>
              <a:schemeClr val="tx1"/>
            </a:solidFill>
            <a:cs typeface="B Koodak" pitchFamily="2" charset="-78"/>
          </a:endParaRPr>
        </a:p>
      </dgm:t>
    </dgm:pt>
    <dgm:pt modelId="{5594F373-D4F5-49D7-8506-4F8818ECFC92}" type="sibTrans" cxnId="{FCF3F434-C9F0-47DD-A582-53889360DD52}">
      <dgm:prSet/>
      <dgm:spPr/>
      <dgm:t>
        <a:bodyPr/>
        <a:lstStyle/>
        <a:p>
          <a:pPr rtl="1"/>
          <a:endParaRPr lang="fa-IR" sz="1600">
            <a:solidFill>
              <a:schemeClr val="tx1"/>
            </a:solidFill>
            <a:cs typeface="B Koodak" pitchFamily="2" charset="-78"/>
          </a:endParaRPr>
        </a:p>
      </dgm:t>
    </dgm:pt>
    <dgm:pt modelId="{F11028BB-84AF-4E80-8ABE-D5515533591E}">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a:effectLst>
          <a:glow rad="228600">
            <a:schemeClr val="accent3">
              <a:satMod val="175000"/>
              <a:alpha val="40000"/>
            </a:schemeClr>
          </a:glow>
        </a:effectLst>
        <a:scene3d>
          <a:camera prst="orthographicFront" fov="0">
            <a:rot lat="0" lon="0" rev="0"/>
          </a:camera>
          <a:lightRig rig="glow" dir="tl">
            <a:rot lat="0" lon="0" rev="900000"/>
          </a:lightRig>
        </a:scene3d>
        <a:sp3d prstMaterial="powder">
          <a:bevelT w="25400" h="38100" prst="cross"/>
        </a:sp3d>
      </dgm:spPr>
      <dgm:t>
        <a:bodyPr/>
        <a:lstStyle/>
        <a:p>
          <a:pPr rtl="1"/>
          <a:r>
            <a:rPr lang="fa-IR" sz="1600" dirty="0" smtClean="0">
              <a:solidFill>
                <a:schemeClr val="tx1"/>
              </a:solidFill>
              <a:cs typeface="B Koodak" pitchFamily="2" charset="-78"/>
            </a:rPr>
            <a:t>استاد جوادی</a:t>
          </a:r>
          <a:endParaRPr lang="fa-IR" sz="1600" dirty="0">
            <a:solidFill>
              <a:schemeClr val="tx1"/>
            </a:solidFill>
            <a:cs typeface="B Koodak" pitchFamily="2" charset="-78"/>
          </a:endParaRPr>
        </a:p>
      </dgm:t>
    </dgm:pt>
    <dgm:pt modelId="{C4B7175C-1EEC-4721-B66D-E3219057C683}" type="parTrans" cxnId="{95F5AAA2-FCAC-4FC0-ACE0-E5F326BFA16E}">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a:effectLst>
          <a:glow rad="228600">
            <a:schemeClr val="accent3">
              <a:satMod val="175000"/>
              <a:alpha val="40000"/>
            </a:schemeClr>
          </a:glow>
        </a:effectLst>
        <a:scene3d>
          <a:camera prst="orthographicFront"/>
          <a:lightRig rig="threePt" dir="t"/>
        </a:scene3d>
        <a:sp3d>
          <a:bevelT w="139700" prst="cross"/>
        </a:sp3d>
      </dgm:spPr>
      <dgm:t>
        <a:bodyPr/>
        <a:lstStyle/>
        <a:p>
          <a:pPr rtl="1"/>
          <a:endParaRPr lang="fa-IR" sz="1600">
            <a:solidFill>
              <a:schemeClr val="tx1"/>
            </a:solidFill>
            <a:cs typeface="B Koodak" pitchFamily="2" charset="-78"/>
          </a:endParaRPr>
        </a:p>
      </dgm:t>
    </dgm:pt>
    <dgm:pt modelId="{B2470737-7986-45DF-BFAB-1E9ABFB7722D}" type="sibTrans" cxnId="{95F5AAA2-FCAC-4FC0-ACE0-E5F326BFA16E}">
      <dgm:prSet/>
      <dgm:spPr/>
      <dgm:t>
        <a:bodyPr/>
        <a:lstStyle/>
        <a:p>
          <a:pPr rtl="1"/>
          <a:endParaRPr lang="fa-IR" sz="1600">
            <a:solidFill>
              <a:schemeClr val="tx1"/>
            </a:solidFill>
            <a:cs typeface="B Koodak" pitchFamily="2" charset="-78"/>
          </a:endParaRPr>
        </a:p>
      </dgm:t>
    </dgm:pt>
    <dgm:pt modelId="{87F70D04-1FCB-4D02-ACCD-27E29FE3FFF3}">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a:effectLst>
          <a:glow rad="228600">
            <a:schemeClr val="accent3">
              <a:satMod val="175000"/>
              <a:alpha val="40000"/>
            </a:schemeClr>
          </a:glow>
        </a:effectLst>
        <a:scene3d>
          <a:camera prst="orthographicFront" fov="0">
            <a:rot lat="0" lon="0" rev="0"/>
          </a:camera>
          <a:lightRig rig="glow" dir="tl">
            <a:rot lat="0" lon="0" rev="900000"/>
          </a:lightRig>
        </a:scene3d>
        <a:sp3d prstMaterial="powder">
          <a:bevelT w="25400" h="38100" prst="cross"/>
        </a:sp3d>
      </dgm:spPr>
      <dgm:t>
        <a:bodyPr/>
        <a:lstStyle/>
        <a:p>
          <a:pPr rtl="1"/>
          <a:r>
            <a:rPr lang="fa-IR" sz="1600" dirty="0" smtClean="0">
              <a:solidFill>
                <a:schemeClr val="tx1"/>
              </a:solidFill>
              <a:cs typeface="B Koodak" pitchFamily="2" charset="-78"/>
            </a:rPr>
            <a:t>خود خدا</a:t>
          </a:r>
          <a:endParaRPr lang="fa-IR" sz="1600" dirty="0">
            <a:solidFill>
              <a:schemeClr val="tx1"/>
            </a:solidFill>
            <a:cs typeface="B Koodak" pitchFamily="2" charset="-78"/>
          </a:endParaRPr>
        </a:p>
      </dgm:t>
    </dgm:pt>
    <dgm:pt modelId="{D9EE3194-B812-40AE-928B-E97CC31A62D0}" type="parTrans" cxnId="{20FD33E3-ABF6-4F6B-9D64-D3543C453F7F}">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a:effectLst>
          <a:glow rad="228600">
            <a:schemeClr val="accent3">
              <a:satMod val="175000"/>
              <a:alpha val="40000"/>
            </a:schemeClr>
          </a:glow>
        </a:effectLst>
        <a:scene3d>
          <a:camera prst="orthographicFront"/>
          <a:lightRig rig="threePt" dir="t"/>
        </a:scene3d>
        <a:sp3d>
          <a:bevelT w="139700" prst="cross"/>
        </a:sp3d>
      </dgm:spPr>
      <dgm:t>
        <a:bodyPr/>
        <a:lstStyle/>
        <a:p>
          <a:pPr rtl="1"/>
          <a:endParaRPr lang="fa-IR" sz="1600">
            <a:solidFill>
              <a:schemeClr val="tx1"/>
            </a:solidFill>
            <a:cs typeface="B Koodak" pitchFamily="2" charset="-78"/>
          </a:endParaRPr>
        </a:p>
      </dgm:t>
    </dgm:pt>
    <dgm:pt modelId="{B28C000A-0250-40A4-841E-E60A6A3B16BA}" type="sibTrans" cxnId="{20FD33E3-ABF6-4F6B-9D64-D3543C453F7F}">
      <dgm:prSet/>
      <dgm:spPr/>
      <dgm:t>
        <a:bodyPr/>
        <a:lstStyle/>
        <a:p>
          <a:pPr rtl="1"/>
          <a:endParaRPr lang="fa-IR" sz="1600">
            <a:solidFill>
              <a:schemeClr val="tx1"/>
            </a:solidFill>
            <a:cs typeface="B Koodak" pitchFamily="2" charset="-78"/>
          </a:endParaRPr>
        </a:p>
      </dgm:t>
    </dgm:pt>
    <dgm:pt modelId="{9568CD63-EC7C-4415-9E18-B3A28CDDF265}">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a:effectLst>
          <a:glow rad="228600">
            <a:schemeClr val="accent3">
              <a:satMod val="175000"/>
              <a:alpha val="40000"/>
            </a:schemeClr>
          </a:glow>
        </a:effectLst>
        <a:scene3d>
          <a:camera prst="orthographicFront" fov="0">
            <a:rot lat="0" lon="0" rev="0"/>
          </a:camera>
          <a:lightRig rig="glow" dir="tl">
            <a:rot lat="0" lon="0" rev="900000"/>
          </a:lightRig>
        </a:scene3d>
        <a:sp3d prstMaterial="powder">
          <a:bevelT w="25400" h="38100" prst="cross"/>
        </a:sp3d>
      </dgm:spPr>
      <dgm:t>
        <a:bodyPr/>
        <a:lstStyle/>
        <a:p>
          <a:pPr rtl="1"/>
          <a:r>
            <a:rPr lang="fa-IR" sz="1600" dirty="0" smtClean="0">
              <a:solidFill>
                <a:schemeClr val="tx1"/>
              </a:solidFill>
              <a:cs typeface="B Koodak" pitchFamily="2" charset="-78"/>
            </a:rPr>
            <a:t>خداشناسی حضوری (بینش شهودی مضطر) یعنی انسان با بینش شهودی </a:t>
          </a:r>
          <a:r>
            <a:rPr lang="fa-IR" sz="1600" u="sng" dirty="0" smtClean="0">
              <a:solidFill>
                <a:schemeClr val="tx1"/>
              </a:solidFill>
              <a:cs typeface="B Koodak" pitchFamily="2" charset="-78"/>
            </a:rPr>
            <a:t>خدا را می بیند </a:t>
          </a:r>
          <a:r>
            <a:rPr lang="fa-IR" sz="1600" dirty="0" smtClean="0">
              <a:solidFill>
                <a:schemeClr val="tx1"/>
              </a:solidFill>
              <a:cs typeface="B Koodak" pitchFamily="2" charset="-78"/>
            </a:rPr>
            <a:t>و و با علم حضوری </a:t>
          </a:r>
          <a:r>
            <a:rPr lang="fa-IR" sz="1600" u="sng" dirty="0" smtClean="0">
              <a:solidFill>
                <a:schemeClr val="tx1"/>
              </a:solidFill>
              <a:cs typeface="B Koodak" pitchFamily="2" charset="-78"/>
            </a:rPr>
            <a:t>او را می یابد </a:t>
          </a:r>
          <a:r>
            <a:rPr lang="fa-IR" sz="1600" dirty="0" smtClean="0">
              <a:solidFill>
                <a:schemeClr val="tx1"/>
              </a:solidFill>
              <a:cs typeface="B Koodak" pitchFamily="2" charset="-78"/>
            </a:rPr>
            <a:t>نه اینکه با یافتن ارتباط و گرایش و محبت و ... و تبدیل علم حضوری به حصولی ذات الهی را درک کند (تفسیر موضوعی ج 2 ص 137)</a:t>
          </a:r>
          <a:endParaRPr lang="fa-IR" sz="1600" dirty="0">
            <a:solidFill>
              <a:schemeClr val="tx1"/>
            </a:solidFill>
            <a:cs typeface="B Koodak" pitchFamily="2" charset="-78"/>
          </a:endParaRPr>
        </a:p>
      </dgm:t>
    </dgm:pt>
    <dgm:pt modelId="{B18F447F-1436-42CB-9404-4DB0B623E14A}" type="parTrans" cxnId="{C0D4989C-80C7-4E19-B3C1-B6A348B4262C}">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a:effectLst>
          <a:glow rad="228600">
            <a:schemeClr val="accent3">
              <a:satMod val="175000"/>
              <a:alpha val="40000"/>
            </a:schemeClr>
          </a:glow>
        </a:effectLst>
        <a:scene3d>
          <a:camera prst="orthographicFront"/>
          <a:lightRig rig="threePt" dir="t"/>
        </a:scene3d>
        <a:sp3d>
          <a:bevelT w="139700" prst="cross"/>
        </a:sp3d>
      </dgm:spPr>
      <dgm:t>
        <a:bodyPr/>
        <a:lstStyle/>
        <a:p>
          <a:pPr rtl="1"/>
          <a:endParaRPr lang="fa-IR" sz="1600">
            <a:solidFill>
              <a:schemeClr val="tx1"/>
            </a:solidFill>
            <a:cs typeface="B Koodak" pitchFamily="2" charset="-78"/>
          </a:endParaRPr>
        </a:p>
      </dgm:t>
    </dgm:pt>
    <dgm:pt modelId="{1A5440A7-96EC-4E52-B21E-06A81FE93596}" type="sibTrans" cxnId="{C0D4989C-80C7-4E19-B3C1-B6A348B4262C}">
      <dgm:prSet/>
      <dgm:spPr/>
      <dgm:t>
        <a:bodyPr/>
        <a:lstStyle/>
        <a:p>
          <a:pPr rtl="1"/>
          <a:endParaRPr lang="fa-IR" sz="1600">
            <a:solidFill>
              <a:schemeClr val="tx1"/>
            </a:solidFill>
            <a:cs typeface="B Koodak" pitchFamily="2" charset="-78"/>
          </a:endParaRPr>
        </a:p>
      </dgm:t>
    </dgm:pt>
    <dgm:pt modelId="{3E79FEA5-ACC0-4846-9927-DB2E02C35CA3}" type="pres">
      <dgm:prSet presAssocID="{7425E83E-141D-4538-A7C6-E0D8CD4C55A2}" presName="diagram" presStyleCnt="0">
        <dgm:presLayoutVars>
          <dgm:chPref val="1"/>
          <dgm:dir val="rev"/>
          <dgm:animOne val="branch"/>
          <dgm:animLvl val="lvl"/>
          <dgm:resizeHandles val="exact"/>
        </dgm:presLayoutVars>
      </dgm:prSet>
      <dgm:spPr/>
    </dgm:pt>
    <dgm:pt modelId="{D427F250-A427-4A21-9244-AB656BE3A007}" type="pres">
      <dgm:prSet presAssocID="{3534866F-B7C5-4B1B-84C4-F1520C798AD2}" presName="root1" presStyleCnt="0"/>
      <dgm:spPr/>
    </dgm:pt>
    <dgm:pt modelId="{7EDECB95-A61E-46A3-80F7-87ADD285618F}" type="pres">
      <dgm:prSet presAssocID="{3534866F-B7C5-4B1B-84C4-F1520C798AD2}" presName="LevelOneTextNode" presStyleLbl="node0" presStyleIdx="0" presStyleCnt="1" custScaleX="127410">
        <dgm:presLayoutVars>
          <dgm:chPref val="3"/>
        </dgm:presLayoutVars>
      </dgm:prSet>
      <dgm:spPr/>
    </dgm:pt>
    <dgm:pt modelId="{81AE7C0A-0138-4125-8C23-5F2F1A4BDED5}" type="pres">
      <dgm:prSet presAssocID="{3534866F-B7C5-4B1B-84C4-F1520C798AD2}" presName="level2hierChild" presStyleCnt="0"/>
      <dgm:spPr/>
    </dgm:pt>
    <dgm:pt modelId="{7D538D8F-499B-4173-9A3A-90C16B22D3B8}" type="pres">
      <dgm:prSet presAssocID="{7D2614CB-5A38-4B26-8F4A-43D86A8DDCA9}" presName="conn2-1" presStyleLbl="parChTrans1D2" presStyleIdx="0" presStyleCnt="2"/>
      <dgm:spPr/>
    </dgm:pt>
    <dgm:pt modelId="{C490F6D5-C5E5-4503-9002-B7624316BBC4}" type="pres">
      <dgm:prSet presAssocID="{7D2614CB-5A38-4B26-8F4A-43D86A8DDCA9}" presName="connTx" presStyleLbl="parChTrans1D2" presStyleIdx="0" presStyleCnt="2"/>
      <dgm:spPr/>
    </dgm:pt>
    <dgm:pt modelId="{5DB3E520-626B-487F-9B52-74AE797AD243}" type="pres">
      <dgm:prSet presAssocID="{E3039205-DA0B-4A2B-B583-5A397DD9DC13}" presName="root2" presStyleCnt="0"/>
      <dgm:spPr/>
    </dgm:pt>
    <dgm:pt modelId="{BB99227A-24ED-4503-8C6E-5740F60A9A86}" type="pres">
      <dgm:prSet presAssocID="{E3039205-DA0B-4A2B-B583-5A397DD9DC13}" presName="LevelTwoTextNode" presStyleLbl="node2" presStyleIdx="0" presStyleCnt="2" custScaleX="65398">
        <dgm:presLayoutVars>
          <dgm:chPref val="3"/>
        </dgm:presLayoutVars>
      </dgm:prSet>
      <dgm:spPr/>
    </dgm:pt>
    <dgm:pt modelId="{AADD62FF-5DA3-4A7A-AA67-D1370EF4CFD7}" type="pres">
      <dgm:prSet presAssocID="{E3039205-DA0B-4A2B-B583-5A397DD9DC13}" presName="level3hierChild" presStyleCnt="0"/>
      <dgm:spPr/>
    </dgm:pt>
    <dgm:pt modelId="{5418A8AA-EAC4-4182-8F5B-EBC2FECF5B4F}" type="pres">
      <dgm:prSet presAssocID="{1C09B36C-9706-462B-ACD1-55D70EDC9001}" presName="conn2-1" presStyleLbl="parChTrans1D3" presStyleIdx="0" presStyleCnt="2"/>
      <dgm:spPr/>
    </dgm:pt>
    <dgm:pt modelId="{39953E7B-1D6A-41FF-85AD-D1F04AA99D8F}" type="pres">
      <dgm:prSet presAssocID="{1C09B36C-9706-462B-ACD1-55D70EDC9001}" presName="connTx" presStyleLbl="parChTrans1D3" presStyleIdx="0" presStyleCnt="2"/>
      <dgm:spPr/>
    </dgm:pt>
    <dgm:pt modelId="{F8A86EEA-BDDC-4E61-8747-1E7539B593F8}" type="pres">
      <dgm:prSet presAssocID="{36EC49D3-109E-4200-A072-D37204A9E69A}" presName="root2" presStyleCnt="0"/>
      <dgm:spPr/>
    </dgm:pt>
    <dgm:pt modelId="{C034A37F-302E-4970-B381-2F84A0647B2D}" type="pres">
      <dgm:prSet presAssocID="{36EC49D3-109E-4200-A072-D37204A9E69A}" presName="LevelTwoTextNode" presStyleLbl="node3" presStyleIdx="0" presStyleCnt="2" custScaleX="65398">
        <dgm:presLayoutVars>
          <dgm:chPref val="3"/>
        </dgm:presLayoutVars>
      </dgm:prSet>
      <dgm:spPr/>
    </dgm:pt>
    <dgm:pt modelId="{AE96E38A-66DB-4F8F-BB28-0BF6CA1F636A}" type="pres">
      <dgm:prSet presAssocID="{36EC49D3-109E-4200-A072-D37204A9E69A}" presName="level3hierChild" presStyleCnt="0"/>
      <dgm:spPr/>
    </dgm:pt>
    <dgm:pt modelId="{21EF9383-E13E-481E-935F-0E069D62936A}" type="pres">
      <dgm:prSet presAssocID="{84772623-AE7C-40E6-862B-2B2E27ACBFD1}" presName="conn2-1" presStyleLbl="parChTrans1D4" presStyleIdx="0" presStyleCnt="2"/>
      <dgm:spPr/>
    </dgm:pt>
    <dgm:pt modelId="{DD960CFD-1E3A-4BD2-81AB-C7849E8C4AD4}" type="pres">
      <dgm:prSet presAssocID="{84772623-AE7C-40E6-862B-2B2E27ACBFD1}" presName="connTx" presStyleLbl="parChTrans1D4" presStyleIdx="0" presStyleCnt="2"/>
      <dgm:spPr/>
    </dgm:pt>
    <dgm:pt modelId="{9676FC7E-A866-4BC3-93F0-7B84AC19E780}" type="pres">
      <dgm:prSet presAssocID="{E86CEECB-E25E-4374-BA94-0272FF327593}" presName="root2" presStyleCnt="0"/>
      <dgm:spPr/>
    </dgm:pt>
    <dgm:pt modelId="{ABF1FE41-F4D3-4043-9402-085180F0B6A0}" type="pres">
      <dgm:prSet presAssocID="{E86CEECB-E25E-4374-BA94-0272FF327593}" presName="LevelTwoTextNode" presStyleLbl="node4" presStyleIdx="0" presStyleCnt="2" custScaleX="206973" custScaleY="192206">
        <dgm:presLayoutVars>
          <dgm:chPref val="3"/>
        </dgm:presLayoutVars>
      </dgm:prSet>
      <dgm:spPr/>
    </dgm:pt>
    <dgm:pt modelId="{FE22C00E-53B8-4F52-A0BE-C50A534D1DF1}" type="pres">
      <dgm:prSet presAssocID="{E86CEECB-E25E-4374-BA94-0272FF327593}" presName="level3hierChild" presStyleCnt="0"/>
      <dgm:spPr/>
    </dgm:pt>
    <dgm:pt modelId="{5CA1007B-8C8E-4917-BB5E-2948AF7F1BDA}" type="pres">
      <dgm:prSet presAssocID="{C4B7175C-1EEC-4721-B66D-E3219057C683}" presName="conn2-1" presStyleLbl="parChTrans1D2" presStyleIdx="1" presStyleCnt="2"/>
      <dgm:spPr/>
    </dgm:pt>
    <dgm:pt modelId="{22BC4191-2FF3-4CD7-B889-45040BC2F363}" type="pres">
      <dgm:prSet presAssocID="{C4B7175C-1EEC-4721-B66D-E3219057C683}" presName="connTx" presStyleLbl="parChTrans1D2" presStyleIdx="1" presStyleCnt="2"/>
      <dgm:spPr/>
    </dgm:pt>
    <dgm:pt modelId="{66F12105-B5C5-4745-9EA3-D1B048966C80}" type="pres">
      <dgm:prSet presAssocID="{F11028BB-84AF-4E80-8ABE-D5515533591E}" presName="root2" presStyleCnt="0"/>
      <dgm:spPr/>
    </dgm:pt>
    <dgm:pt modelId="{0DDE4440-9E17-4501-A207-03F782D1902E}" type="pres">
      <dgm:prSet presAssocID="{F11028BB-84AF-4E80-8ABE-D5515533591E}" presName="LevelTwoTextNode" presStyleLbl="node2" presStyleIdx="1" presStyleCnt="2" custScaleX="65398">
        <dgm:presLayoutVars>
          <dgm:chPref val="3"/>
        </dgm:presLayoutVars>
      </dgm:prSet>
      <dgm:spPr/>
    </dgm:pt>
    <dgm:pt modelId="{FE6212CE-33D4-4CB1-9945-253891285868}" type="pres">
      <dgm:prSet presAssocID="{F11028BB-84AF-4E80-8ABE-D5515533591E}" presName="level3hierChild" presStyleCnt="0"/>
      <dgm:spPr/>
    </dgm:pt>
    <dgm:pt modelId="{6929AD80-E626-4C08-81C4-D0B3A2BE8012}" type="pres">
      <dgm:prSet presAssocID="{D9EE3194-B812-40AE-928B-E97CC31A62D0}" presName="conn2-1" presStyleLbl="parChTrans1D3" presStyleIdx="1" presStyleCnt="2"/>
      <dgm:spPr/>
    </dgm:pt>
    <dgm:pt modelId="{09D51CC1-6C7A-4E74-8480-6506CECEEA79}" type="pres">
      <dgm:prSet presAssocID="{D9EE3194-B812-40AE-928B-E97CC31A62D0}" presName="connTx" presStyleLbl="parChTrans1D3" presStyleIdx="1" presStyleCnt="2"/>
      <dgm:spPr/>
    </dgm:pt>
    <dgm:pt modelId="{DCEEB251-4C8A-46E2-BDF0-BE2E337FA840}" type="pres">
      <dgm:prSet presAssocID="{87F70D04-1FCB-4D02-ACCD-27E29FE3FFF3}" presName="root2" presStyleCnt="0"/>
      <dgm:spPr/>
    </dgm:pt>
    <dgm:pt modelId="{F32C6E09-B113-4AB0-BB08-D6E3903A9D8E}" type="pres">
      <dgm:prSet presAssocID="{87F70D04-1FCB-4D02-ACCD-27E29FE3FFF3}" presName="LevelTwoTextNode" presStyleLbl="node3" presStyleIdx="1" presStyleCnt="2" custScaleX="65398">
        <dgm:presLayoutVars>
          <dgm:chPref val="3"/>
        </dgm:presLayoutVars>
      </dgm:prSet>
      <dgm:spPr/>
    </dgm:pt>
    <dgm:pt modelId="{0B56A98F-75EE-4EA1-B362-461FF62E64C5}" type="pres">
      <dgm:prSet presAssocID="{87F70D04-1FCB-4D02-ACCD-27E29FE3FFF3}" presName="level3hierChild" presStyleCnt="0"/>
      <dgm:spPr/>
    </dgm:pt>
    <dgm:pt modelId="{F4A9F38C-53F2-42F6-96C8-D75271A7E63E}" type="pres">
      <dgm:prSet presAssocID="{B18F447F-1436-42CB-9404-4DB0B623E14A}" presName="conn2-1" presStyleLbl="parChTrans1D4" presStyleIdx="1" presStyleCnt="2"/>
      <dgm:spPr/>
    </dgm:pt>
    <dgm:pt modelId="{D103FB97-7F6E-4D4B-998C-69439A7ECF8E}" type="pres">
      <dgm:prSet presAssocID="{B18F447F-1436-42CB-9404-4DB0B623E14A}" presName="connTx" presStyleLbl="parChTrans1D4" presStyleIdx="1" presStyleCnt="2"/>
      <dgm:spPr/>
    </dgm:pt>
    <dgm:pt modelId="{37743B88-AACB-4CA5-8B13-430113893FB8}" type="pres">
      <dgm:prSet presAssocID="{9568CD63-EC7C-4415-9E18-B3A28CDDF265}" presName="root2" presStyleCnt="0"/>
      <dgm:spPr/>
    </dgm:pt>
    <dgm:pt modelId="{5FAB707C-1F91-4118-9CE5-FED7AEB25516}" type="pres">
      <dgm:prSet presAssocID="{9568CD63-EC7C-4415-9E18-B3A28CDDF265}" presName="LevelTwoTextNode" presStyleLbl="node4" presStyleIdx="1" presStyleCnt="2" custScaleX="206973" custScaleY="268861">
        <dgm:presLayoutVars>
          <dgm:chPref val="3"/>
        </dgm:presLayoutVars>
      </dgm:prSet>
      <dgm:spPr/>
    </dgm:pt>
    <dgm:pt modelId="{A61D4C53-9CE2-4466-9FCB-B795DC109B01}" type="pres">
      <dgm:prSet presAssocID="{9568CD63-EC7C-4415-9E18-B3A28CDDF265}" presName="level3hierChild" presStyleCnt="0"/>
      <dgm:spPr/>
    </dgm:pt>
  </dgm:ptLst>
  <dgm:cxnLst>
    <dgm:cxn modelId="{61AF4C12-A1BC-4202-B97C-CA935F93A222}" type="presOf" srcId="{7425E83E-141D-4538-A7C6-E0D8CD4C55A2}" destId="{3E79FEA5-ACC0-4846-9927-DB2E02C35CA3}" srcOrd="0" destOrd="0" presId="urn:microsoft.com/office/officeart/2005/8/layout/hierarchy2"/>
    <dgm:cxn modelId="{C813C0C2-41A9-4CC2-8A94-1401EC0AFEEB}" type="presOf" srcId="{9568CD63-EC7C-4415-9E18-B3A28CDDF265}" destId="{5FAB707C-1F91-4118-9CE5-FED7AEB25516}" srcOrd="0" destOrd="0" presId="urn:microsoft.com/office/officeart/2005/8/layout/hierarchy2"/>
    <dgm:cxn modelId="{F73FD5D7-0C9A-4700-AB9C-4C49FFEF0C61}" srcId="{E3039205-DA0B-4A2B-B583-5A397DD9DC13}" destId="{36EC49D3-109E-4200-A072-D37204A9E69A}" srcOrd="0" destOrd="0" parTransId="{1C09B36C-9706-462B-ACD1-55D70EDC9001}" sibTransId="{EA7EE4E0-0562-4A32-97EA-E3BAFC861FCF}"/>
    <dgm:cxn modelId="{E98C651A-6B0F-41B1-9022-A5E359659754}" type="presOf" srcId="{7D2614CB-5A38-4B26-8F4A-43D86A8DDCA9}" destId="{7D538D8F-499B-4173-9A3A-90C16B22D3B8}" srcOrd="0" destOrd="0" presId="urn:microsoft.com/office/officeart/2005/8/layout/hierarchy2"/>
    <dgm:cxn modelId="{95F5AAA2-FCAC-4FC0-ACE0-E5F326BFA16E}" srcId="{3534866F-B7C5-4B1B-84C4-F1520C798AD2}" destId="{F11028BB-84AF-4E80-8ABE-D5515533591E}" srcOrd="1" destOrd="0" parTransId="{C4B7175C-1EEC-4721-B66D-E3219057C683}" sibTransId="{B2470737-7986-45DF-BFAB-1E9ABFB7722D}"/>
    <dgm:cxn modelId="{FCF3F434-C9F0-47DD-A582-53889360DD52}" srcId="{36EC49D3-109E-4200-A072-D37204A9E69A}" destId="{E86CEECB-E25E-4374-BA94-0272FF327593}" srcOrd="0" destOrd="0" parTransId="{84772623-AE7C-40E6-862B-2B2E27ACBFD1}" sibTransId="{5594F373-D4F5-49D7-8506-4F8818ECFC92}"/>
    <dgm:cxn modelId="{A6010770-1E4C-4229-997F-A111E3338909}" type="presOf" srcId="{84772623-AE7C-40E6-862B-2B2E27ACBFD1}" destId="{21EF9383-E13E-481E-935F-0E069D62936A}" srcOrd="0" destOrd="0" presId="urn:microsoft.com/office/officeart/2005/8/layout/hierarchy2"/>
    <dgm:cxn modelId="{C0D4989C-80C7-4E19-B3C1-B6A348B4262C}" srcId="{87F70D04-1FCB-4D02-ACCD-27E29FE3FFF3}" destId="{9568CD63-EC7C-4415-9E18-B3A28CDDF265}" srcOrd="0" destOrd="0" parTransId="{B18F447F-1436-42CB-9404-4DB0B623E14A}" sibTransId="{1A5440A7-96EC-4E52-B21E-06A81FE93596}"/>
    <dgm:cxn modelId="{7359BD78-7D55-44DC-8F55-F7C23D1270DB}" type="presOf" srcId="{D9EE3194-B812-40AE-928B-E97CC31A62D0}" destId="{09D51CC1-6C7A-4E74-8480-6506CECEEA79}" srcOrd="1" destOrd="0" presId="urn:microsoft.com/office/officeart/2005/8/layout/hierarchy2"/>
    <dgm:cxn modelId="{3243E009-226F-42F0-8156-66DF01145B49}" type="presOf" srcId="{E3039205-DA0B-4A2B-B583-5A397DD9DC13}" destId="{BB99227A-24ED-4503-8C6E-5740F60A9A86}" srcOrd="0" destOrd="0" presId="urn:microsoft.com/office/officeart/2005/8/layout/hierarchy2"/>
    <dgm:cxn modelId="{C2D64DBB-0627-49E7-B73F-3A6BD80E97DF}" type="presOf" srcId="{1C09B36C-9706-462B-ACD1-55D70EDC9001}" destId="{39953E7B-1D6A-41FF-85AD-D1F04AA99D8F}" srcOrd="1" destOrd="0" presId="urn:microsoft.com/office/officeart/2005/8/layout/hierarchy2"/>
    <dgm:cxn modelId="{6E1F187C-746B-4463-9850-EA9E993B33EE}" type="presOf" srcId="{84772623-AE7C-40E6-862B-2B2E27ACBFD1}" destId="{DD960CFD-1E3A-4BD2-81AB-C7849E8C4AD4}" srcOrd="1" destOrd="0" presId="urn:microsoft.com/office/officeart/2005/8/layout/hierarchy2"/>
    <dgm:cxn modelId="{54D0800C-1274-4FE1-902B-3F0E12B52FC0}" type="presOf" srcId="{F11028BB-84AF-4E80-8ABE-D5515533591E}" destId="{0DDE4440-9E17-4501-A207-03F782D1902E}" srcOrd="0" destOrd="0" presId="urn:microsoft.com/office/officeart/2005/8/layout/hierarchy2"/>
    <dgm:cxn modelId="{7FD72538-E078-40F7-B86B-BD931D853962}" type="presOf" srcId="{7D2614CB-5A38-4B26-8F4A-43D86A8DDCA9}" destId="{C490F6D5-C5E5-4503-9002-B7624316BBC4}" srcOrd="1" destOrd="0" presId="urn:microsoft.com/office/officeart/2005/8/layout/hierarchy2"/>
    <dgm:cxn modelId="{004FC472-0C65-4701-A25D-392CE0F546F8}" type="presOf" srcId="{3534866F-B7C5-4B1B-84C4-F1520C798AD2}" destId="{7EDECB95-A61E-46A3-80F7-87ADD285618F}" srcOrd="0" destOrd="0" presId="urn:microsoft.com/office/officeart/2005/8/layout/hierarchy2"/>
    <dgm:cxn modelId="{20FD33E3-ABF6-4F6B-9D64-D3543C453F7F}" srcId="{F11028BB-84AF-4E80-8ABE-D5515533591E}" destId="{87F70D04-1FCB-4D02-ACCD-27E29FE3FFF3}" srcOrd="0" destOrd="0" parTransId="{D9EE3194-B812-40AE-928B-E97CC31A62D0}" sibTransId="{B28C000A-0250-40A4-841E-E60A6A3B16BA}"/>
    <dgm:cxn modelId="{06FEBA13-D1C5-4204-AEFC-E728ABD494BC}" type="presOf" srcId="{87F70D04-1FCB-4D02-ACCD-27E29FE3FFF3}" destId="{F32C6E09-B113-4AB0-BB08-D6E3903A9D8E}" srcOrd="0" destOrd="0" presId="urn:microsoft.com/office/officeart/2005/8/layout/hierarchy2"/>
    <dgm:cxn modelId="{BBF1F61B-C54C-4732-9FAA-77FC5C960AA7}" type="presOf" srcId="{1C09B36C-9706-462B-ACD1-55D70EDC9001}" destId="{5418A8AA-EAC4-4182-8F5B-EBC2FECF5B4F}" srcOrd="0" destOrd="0" presId="urn:microsoft.com/office/officeart/2005/8/layout/hierarchy2"/>
    <dgm:cxn modelId="{62891CB7-52A2-4908-8B67-B57F079DDAB3}" type="presOf" srcId="{E86CEECB-E25E-4374-BA94-0272FF327593}" destId="{ABF1FE41-F4D3-4043-9402-085180F0B6A0}" srcOrd="0" destOrd="0" presId="urn:microsoft.com/office/officeart/2005/8/layout/hierarchy2"/>
    <dgm:cxn modelId="{02173160-8C62-45CC-9261-B938B48A6710}" type="presOf" srcId="{36EC49D3-109E-4200-A072-D37204A9E69A}" destId="{C034A37F-302E-4970-B381-2F84A0647B2D}" srcOrd="0" destOrd="0" presId="urn:microsoft.com/office/officeart/2005/8/layout/hierarchy2"/>
    <dgm:cxn modelId="{956AF9E6-3ACE-4538-B224-7E12C6F54573}" type="presOf" srcId="{C4B7175C-1EEC-4721-B66D-E3219057C683}" destId="{22BC4191-2FF3-4CD7-B889-45040BC2F363}" srcOrd="1" destOrd="0" presId="urn:microsoft.com/office/officeart/2005/8/layout/hierarchy2"/>
    <dgm:cxn modelId="{561F418C-B4BB-4A5F-A74F-12864C90CD5E}" type="presOf" srcId="{B18F447F-1436-42CB-9404-4DB0B623E14A}" destId="{F4A9F38C-53F2-42F6-96C8-D75271A7E63E}" srcOrd="0" destOrd="0" presId="urn:microsoft.com/office/officeart/2005/8/layout/hierarchy2"/>
    <dgm:cxn modelId="{50923B83-5474-448E-9600-1D0E032E8844}" srcId="{7425E83E-141D-4538-A7C6-E0D8CD4C55A2}" destId="{3534866F-B7C5-4B1B-84C4-F1520C798AD2}" srcOrd="0" destOrd="0" parTransId="{A0A7A05E-423E-42DB-AF23-23A6CD3B18DA}" sibTransId="{FFC41FBC-DD3A-4B31-BFC8-14CC999F6EC7}"/>
    <dgm:cxn modelId="{AA2E8717-9140-4AB0-9F33-4A741F71C2B2}" type="presOf" srcId="{C4B7175C-1EEC-4721-B66D-E3219057C683}" destId="{5CA1007B-8C8E-4917-BB5E-2948AF7F1BDA}" srcOrd="0" destOrd="0" presId="urn:microsoft.com/office/officeart/2005/8/layout/hierarchy2"/>
    <dgm:cxn modelId="{51048FC7-4774-4200-9518-05D5BC3E2CDE}" srcId="{3534866F-B7C5-4B1B-84C4-F1520C798AD2}" destId="{E3039205-DA0B-4A2B-B583-5A397DD9DC13}" srcOrd="0" destOrd="0" parTransId="{7D2614CB-5A38-4B26-8F4A-43D86A8DDCA9}" sibTransId="{5B726D53-7DEA-46AE-8000-3B75A340A685}"/>
    <dgm:cxn modelId="{A0F815E4-F187-4F41-A164-1B6F07D5ECA2}" type="presOf" srcId="{D9EE3194-B812-40AE-928B-E97CC31A62D0}" destId="{6929AD80-E626-4C08-81C4-D0B3A2BE8012}" srcOrd="0" destOrd="0" presId="urn:microsoft.com/office/officeart/2005/8/layout/hierarchy2"/>
    <dgm:cxn modelId="{F8EA8931-9C87-48F4-AE12-8584661E1703}" type="presOf" srcId="{B18F447F-1436-42CB-9404-4DB0B623E14A}" destId="{D103FB97-7F6E-4D4B-998C-69439A7ECF8E}" srcOrd="1" destOrd="0" presId="urn:microsoft.com/office/officeart/2005/8/layout/hierarchy2"/>
    <dgm:cxn modelId="{7A5B5DDD-D11E-4BAF-8186-731F70CD1590}" type="presParOf" srcId="{3E79FEA5-ACC0-4846-9927-DB2E02C35CA3}" destId="{D427F250-A427-4A21-9244-AB656BE3A007}" srcOrd="0" destOrd="0" presId="urn:microsoft.com/office/officeart/2005/8/layout/hierarchy2"/>
    <dgm:cxn modelId="{95F74185-ED34-4477-B1F2-62ABD7C80D86}" type="presParOf" srcId="{D427F250-A427-4A21-9244-AB656BE3A007}" destId="{7EDECB95-A61E-46A3-80F7-87ADD285618F}" srcOrd="0" destOrd="0" presId="urn:microsoft.com/office/officeart/2005/8/layout/hierarchy2"/>
    <dgm:cxn modelId="{18212C03-B948-4B1D-A42D-EC8568D899E6}" type="presParOf" srcId="{D427F250-A427-4A21-9244-AB656BE3A007}" destId="{81AE7C0A-0138-4125-8C23-5F2F1A4BDED5}" srcOrd="1" destOrd="0" presId="urn:microsoft.com/office/officeart/2005/8/layout/hierarchy2"/>
    <dgm:cxn modelId="{BE34E052-31C7-4AFE-8675-DC99DC55BB4F}" type="presParOf" srcId="{81AE7C0A-0138-4125-8C23-5F2F1A4BDED5}" destId="{7D538D8F-499B-4173-9A3A-90C16B22D3B8}" srcOrd="0" destOrd="0" presId="urn:microsoft.com/office/officeart/2005/8/layout/hierarchy2"/>
    <dgm:cxn modelId="{882A8A47-A879-4FF9-9595-F83632A6A2BB}" type="presParOf" srcId="{7D538D8F-499B-4173-9A3A-90C16B22D3B8}" destId="{C490F6D5-C5E5-4503-9002-B7624316BBC4}" srcOrd="0" destOrd="0" presId="urn:microsoft.com/office/officeart/2005/8/layout/hierarchy2"/>
    <dgm:cxn modelId="{43E1E36F-4428-4F33-80A0-B1C9CCD45872}" type="presParOf" srcId="{81AE7C0A-0138-4125-8C23-5F2F1A4BDED5}" destId="{5DB3E520-626B-487F-9B52-74AE797AD243}" srcOrd="1" destOrd="0" presId="urn:microsoft.com/office/officeart/2005/8/layout/hierarchy2"/>
    <dgm:cxn modelId="{0637F322-61EF-4748-B47F-5934A42E4E61}" type="presParOf" srcId="{5DB3E520-626B-487F-9B52-74AE797AD243}" destId="{BB99227A-24ED-4503-8C6E-5740F60A9A86}" srcOrd="0" destOrd="0" presId="urn:microsoft.com/office/officeart/2005/8/layout/hierarchy2"/>
    <dgm:cxn modelId="{9F62F09A-2473-44CA-BA6C-77E694AA022E}" type="presParOf" srcId="{5DB3E520-626B-487F-9B52-74AE797AD243}" destId="{AADD62FF-5DA3-4A7A-AA67-D1370EF4CFD7}" srcOrd="1" destOrd="0" presId="urn:microsoft.com/office/officeart/2005/8/layout/hierarchy2"/>
    <dgm:cxn modelId="{373ABD7B-D50E-4688-8A65-1AB131C992BC}" type="presParOf" srcId="{AADD62FF-5DA3-4A7A-AA67-D1370EF4CFD7}" destId="{5418A8AA-EAC4-4182-8F5B-EBC2FECF5B4F}" srcOrd="0" destOrd="0" presId="urn:microsoft.com/office/officeart/2005/8/layout/hierarchy2"/>
    <dgm:cxn modelId="{612F65EA-8711-45B0-A853-CAD64FC07412}" type="presParOf" srcId="{5418A8AA-EAC4-4182-8F5B-EBC2FECF5B4F}" destId="{39953E7B-1D6A-41FF-85AD-D1F04AA99D8F}" srcOrd="0" destOrd="0" presId="urn:microsoft.com/office/officeart/2005/8/layout/hierarchy2"/>
    <dgm:cxn modelId="{7FA324CF-2539-4989-B782-77E397F43DF3}" type="presParOf" srcId="{AADD62FF-5DA3-4A7A-AA67-D1370EF4CFD7}" destId="{F8A86EEA-BDDC-4E61-8747-1E7539B593F8}" srcOrd="1" destOrd="0" presId="urn:microsoft.com/office/officeart/2005/8/layout/hierarchy2"/>
    <dgm:cxn modelId="{45934523-4F96-4140-A3E0-1F3312D7B108}" type="presParOf" srcId="{F8A86EEA-BDDC-4E61-8747-1E7539B593F8}" destId="{C034A37F-302E-4970-B381-2F84A0647B2D}" srcOrd="0" destOrd="0" presId="urn:microsoft.com/office/officeart/2005/8/layout/hierarchy2"/>
    <dgm:cxn modelId="{3F0670F6-C4BB-4409-A410-AD088A3B5B9B}" type="presParOf" srcId="{F8A86EEA-BDDC-4E61-8747-1E7539B593F8}" destId="{AE96E38A-66DB-4F8F-BB28-0BF6CA1F636A}" srcOrd="1" destOrd="0" presId="urn:microsoft.com/office/officeart/2005/8/layout/hierarchy2"/>
    <dgm:cxn modelId="{3F1C3549-F479-4C15-8A53-6F1B159F48F1}" type="presParOf" srcId="{AE96E38A-66DB-4F8F-BB28-0BF6CA1F636A}" destId="{21EF9383-E13E-481E-935F-0E069D62936A}" srcOrd="0" destOrd="0" presId="urn:microsoft.com/office/officeart/2005/8/layout/hierarchy2"/>
    <dgm:cxn modelId="{11BC78A4-F02F-4934-9F37-022E389CA653}" type="presParOf" srcId="{21EF9383-E13E-481E-935F-0E069D62936A}" destId="{DD960CFD-1E3A-4BD2-81AB-C7849E8C4AD4}" srcOrd="0" destOrd="0" presId="urn:microsoft.com/office/officeart/2005/8/layout/hierarchy2"/>
    <dgm:cxn modelId="{DFA8D8C4-E478-42EF-B7D4-87AE5137AD17}" type="presParOf" srcId="{AE96E38A-66DB-4F8F-BB28-0BF6CA1F636A}" destId="{9676FC7E-A866-4BC3-93F0-7B84AC19E780}" srcOrd="1" destOrd="0" presId="urn:microsoft.com/office/officeart/2005/8/layout/hierarchy2"/>
    <dgm:cxn modelId="{7F489BFB-9AE2-4B68-A5BD-5BD8F8FB89BC}" type="presParOf" srcId="{9676FC7E-A866-4BC3-93F0-7B84AC19E780}" destId="{ABF1FE41-F4D3-4043-9402-085180F0B6A0}" srcOrd="0" destOrd="0" presId="urn:microsoft.com/office/officeart/2005/8/layout/hierarchy2"/>
    <dgm:cxn modelId="{A9E582A6-37B7-473D-8064-C58C735E4141}" type="presParOf" srcId="{9676FC7E-A866-4BC3-93F0-7B84AC19E780}" destId="{FE22C00E-53B8-4F52-A0BE-C50A534D1DF1}" srcOrd="1" destOrd="0" presId="urn:microsoft.com/office/officeart/2005/8/layout/hierarchy2"/>
    <dgm:cxn modelId="{C2BDADBB-A593-4675-8C94-306B8B4183D9}" type="presParOf" srcId="{81AE7C0A-0138-4125-8C23-5F2F1A4BDED5}" destId="{5CA1007B-8C8E-4917-BB5E-2948AF7F1BDA}" srcOrd="2" destOrd="0" presId="urn:microsoft.com/office/officeart/2005/8/layout/hierarchy2"/>
    <dgm:cxn modelId="{4C298A79-AD7A-4A03-AE3B-65D20360AC49}" type="presParOf" srcId="{5CA1007B-8C8E-4917-BB5E-2948AF7F1BDA}" destId="{22BC4191-2FF3-4CD7-B889-45040BC2F363}" srcOrd="0" destOrd="0" presId="urn:microsoft.com/office/officeart/2005/8/layout/hierarchy2"/>
    <dgm:cxn modelId="{FEDA7ADC-5A1D-44FE-B6AC-5B4E2DB85AAE}" type="presParOf" srcId="{81AE7C0A-0138-4125-8C23-5F2F1A4BDED5}" destId="{66F12105-B5C5-4745-9EA3-D1B048966C80}" srcOrd="3" destOrd="0" presId="urn:microsoft.com/office/officeart/2005/8/layout/hierarchy2"/>
    <dgm:cxn modelId="{48FCD906-DA6E-461C-B068-153EFB7317E5}" type="presParOf" srcId="{66F12105-B5C5-4745-9EA3-D1B048966C80}" destId="{0DDE4440-9E17-4501-A207-03F782D1902E}" srcOrd="0" destOrd="0" presId="urn:microsoft.com/office/officeart/2005/8/layout/hierarchy2"/>
    <dgm:cxn modelId="{1967F637-5476-4910-BEF0-62D738E10928}" type="presParOf" srcId="{66F12105-B5C5-4745-9EA3-D1B048966C80}" destId="{FE6212CE-33D4-4CB1-9945-253891285868}" srcOrd="1" destOrd="0" presId="urn:microsoft.com/office/officeart/2005/8/layout/hierarchy2"/>
    <dgm:cxn modelId="{2FB37D7C-822D-42DF-82CA-889C13110579}" type="presParOf" srcId="{FE6212CE-33D4-4CB1-9945-253891285868}" destId="{6929AD80-E626-4C08-81C4-D0B3A2BE8012}" srcOrd="0" destOrd="0" presId="urn:microsoft.com/office/officeart/2005/8/layout/hierarchy2"/>
    <dgm:cxn modelId="{A5BCD088-FE1D-43F3-BD22-12BB1033AAA1}" type="presParOf" srcId="{6929AD80-E626-4C08-81C4-D0B3A2BE8012}" destId="{09D51CC1-6C7A-4E74-8480-6506CECEEA79}" srcOrd="0" destOrd="0" presId="urn:microsoft.com/office/officeart/2005/8/layout/hierarchy2"/>
    <dgm:cxn modelId="{02A2ACA2-2B3E-40B1-A716-B86EA85B8CDC}" type="presParOf" srcId="{FE6212CE-33D4-4CB1-9945-253891285868}" destId="{DCEEB251-4C8A-46E2-BDF0-BE2E337FA840}" srcOrd="1" destOrd="0" presId="urn:microsoft.com/office/officeart/2005/8/layout/hierarchy2"/>
    <dgm:cxn modelId="{8B457C85-1B2D-4A13-9D4A-47AD8EC7F60B}" type="presParOf" srcId="{DCEEB251-4C8A-46E2-BDF0-BE2E337FA840}" destId="{F32C6E09-B113-4AB0-BB08-D6E3903A9D8E}" srcOrd="0" destOrd="0" presId="urn:microsoft.com/office/officeart/2005/8/layout/hierarchy2"/>
    <dgm:cxn modelId="{F0897E52-40A9-4ABC-96A9-C76E513A6E03}" type="presParOf" srcId="{DCEEB251-4C8A-46E2-BDF0-BE2E337FA840}" destId="{0B56A98F-75EE-4EA1-B362-461FF62E64C5}" srcOrd="1" destOrd="0" presId="urn:microsoft.com/office/officeart/2005/8/layout/hierarchy2"/>
    <dgm:cxn modelId="{8C96C009-F75B-4E4C-935C-1AA6DE0C3C31}" type="presParOf" srcId="{0B56A98F-75EE-4EA1-B362-461FF62E64C5}" destId="{F4A9F38C-53F2-42F6-96C8-D75271A7E63E}" srcOrd="0" destOrd="0" presId="urn:microsoft.com/office/officeart/2005/8/layout/hierarchy2"/>
    <dgm:cxn modelId="{893C3060-8D0A-4ED4-9EED-26BD3C448D07}" type="presParOf" srcId="{F4A9F38C-53F2-42F6-96C8-D75271A7E63E}" destId="{D103FB97-7F6E-4D4B-998C-69439A7ECF8E}" srcOrd="0" destOrd="0" presId="urn:microsoft.com/office/officeart/2005/8/layout/hierarchy2"/>
    <dgm:cxn modelId="{B9502B2C-EADD-4968-BD38-256EA7933A85}" type="presParOf" srcId="{0B56A98F-75EE-4EA1-B362-461FF62E64C5}" destId="{37743B88-AACB-4CA5-8B13-430113893FB8}" srcOrd="1" destOrd="0" presId="urn:microsoft.com/office/officeart/2005/8/layout/hierarchy2"/>
    <dgm:cxn modelId="{164FAE3A-796E-4AB9-B878-D20558AB1430}" type="presParOf" srcId="{37743B88-AACB-4CA5-8B13-430113893FB8}" destId="{5FAB707C-1F91-4118-9CE5-FED7AEB25516}" srcOrd="0" destOrd="0" presId="urn:microsoft.com/office/officeart/2005/8/layout/hierarchy2"/>
    <dgm:cxn modelId="{F6729CBD-0D5C-494D-A8CD-05D0CAFED9F1}" type="presParOf" srcId="{37743B88-AACB-4CA5-8B13-430113893FB8}" destId="{A61D4C53-9CE2-4466-9FCB-B795DC109B01}" srcOrd="1" destOrd="0" presId="urn:microsoft.com/office/officeart/2005/8/layout/hierarchy2"/>
  </dgm:cxnLst>
  <dgm:bg/>
  <dgm:whole/>
</dgm:dataModel>
</file>

<file path=ppt/diagrams/data5.xml><?xml version="1.0" encoding="utf-8"?>
<dgm:dataModel xmlns:dgm="http://schemas.openxmlformats.org/drawingml/2006/diagram" xmlns:a="http://schemas.openxmlformats.org/drawingml/2006/main">
  <dgm:ptLst>
    <dgm:pt modelId="{7425E83E-141D-4538-A7C6-E0D8CD4C55A2}" type="doc">
      <dgm:prSet loTypeId="urn:microsoft.com/office/officeart/2005/8/layout/hierarchy2" loCatId="hierarchy" qsTypeId="urn:microsoft.com/office/officeart/2005/8/quickstyle/simple5" qsCatId="simple" csTypeId="urn:microsoft.com/office/officeart/2005/8/colors/accent5_2" csCatId="accent5" phldr="1"/>
      <dgm:spPr/>
      <dgm:t>
        <a:bodyPr/>
        <a:lstStyle/>
        <a:p>
          <a:pPr rtl="1"/>
          <a:endParaRPr lang="fa-IR"/>
        </a:p>
      </dgm:t>
    </dgm:pt>
    <dgm:pt modelId="{3534866F-B7C5-4B1B-84C4-F1520C798AD2}">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r>
            <a:rPr lang="fa-IR" sz="1600" dirty="0" smtClean="0">
              <a:solidFill>
                <a:schemeClr val="tx1"/>
              </a:solidFill>
              <a:cs typeface="B Koodak" pitchFamily="2" charset="-78"/>
            </a:rPr>
            <a:t>این دو نظریه محل تامل است</a:t>
          </a:r>
          <a:endParaRPr lang="fa-IR" sz="1600" dirty="0">
            <a:solidFill>
              <a:schemeClr val="tx1"/>
            </a:solidFill>
            <a:cs typeface="B Koodak" pitchFamily="2" charset="-78"/>
          </a:endParaRPr>
        </a:p>
      </dgm:t>
    </dgm:pt>
    <dgm:pt modelId="{A0A7A05E-423E-42DB-AF23-23A6CD3B18DA}" type="parTrans" cxnId="{50923B83-5474-448E-9600-1D0E032E8844}">
      <dgm:prSet/>
      <dgm:spPr/>
      <dgm:t>
        <a:bodyPr/>
        <a:lstStyle/>
        <a:p>
          <a:pPr rtl="1"/>
          <a:endParaRPr lang="fa-IR" sz="1600">
            <a:solidFill>
              <a:schemeClr val="tx1"/>
            </a:solidFill>
            <a:cs typeface="B Koodak" pitchFamily="2" charset="-78"/>
          </a:endParaRPr>
        </a:p>
      </dgm:t>
    </dgm:pt>
    <dgm:pt modelId="{FFC41FBC-DD3A-4B31-BFC8-14CC999F6EC7}" type="sibTrans" cxnId="{50923B83-5474-448E-9600-1D0E032E8844}">
      <dgm:prSet/>
      <dgm:spPr/>
      <dgm:t>
        <a:bodyPr/>
        <a:lstStyle/>
        <a:p>
          <a:pPr rtl="1"/>
          <a:endParaRPr lang="fa-IR" sz="1600">
            <a:solidFill>
              <a:schemeClr val="tx1"/>
            </a:solidFill>
            <a:cs typeface="B Koodak" pitchFamily="2" charset="-78"/>
          </a:endParaRPr>
        </a:p>
      </dgm:t>
    </dgm:pt>
    <dgm:pt modelId="{9E11D9C7-95D8-49D3-B6ED-A0B8D4CDA996}">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r>
            <a:rPr lang="fa-IR" sz="1600" dirty="0" smtClean="0">
              <a:solidFill>
                <a:schemeClr val="tx1"/>
              </a:solidFill>
              <a:cs typeface="B Koodak" pitchFamily="2" charset="-78"/>
            </a:rPr>
            <a:t>اولا </a:t>
          </a:r>
          <a:endParaRPr lang="fa-IR" sz="1600" dirty="0">
            <a:solidFill>
              <a:schemeClr val="tx1"/>
            </a:solidFill>
            <a:cs typeface="B Koodak" pitchFamily="2" charset="-78"/>
          </a:endParaRPr>
        </a:p>
      </dgm:t>
    </dgm:pt>
    <dgm:pt modelId="{BD2DEB63-F98D-4B86-A8AF-9F3591C7A053}" type="parTrans" cxnId="{AF076211-FC1E-4A5A-9CC6-3C00E6A99E18}">
      <dgm:prSet/>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endParaRPr lang="fa-IR" sz="1600"/>
        </a:p>
      </dgm:t>
    </dgm:pt>
    <dgm:pt modelId="{9C6579DE-72CB-4C53-A986-E39B55C08177}" type="sibTrans" cxnId="{AF076211-FC1E-4A5A-9CC6-3C00E6A99E18}">
      <dgm:prSet/>
      <dgm:spPr/>
      <dgm:t>
        <a:bodyPr/>
        <a:lstStyle/>
        <a:p>
          <a:pPr rtl="1"/>
          <a:endParaRPr lang="fa-IR" sz="1600"/>
        </a:p>
      </dgm:t>
    </dgm:pt>
    <dgm:pt modelId="{572EC33D-3348-45A9-9E6A-018FEC634AE5}">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r>
            <a:rPr lang="fa-IR" sz="1600" dirty="0" smtClean="0">
              <a:solidFill>
                <a:schemeClr val="tx1"/>
              </a:solidFill>
              <a:cs typeface="B Koodak" pitchFamily="2" charset="-78"/>
            </a:rPr>
            <a:t>یافتن رابطه وجودی با خدا علم حضوری به خود خداوند نیست بلکه در همین جا نیز با کمک استدلال عقلی (علم حصولی) پی به وجود خدا می بریم</a:t>
          </a:r>
          <a:endParaRPr lang="fa-IR" sz="1600" dirty="0">
            <a:solidFill>
              <a:schemeClr val="tx1"/>
            </a:solidFill>
            <a:cs typeface="B Koodak" pitchFamily="2" charset="-78"/>
          </a:endParaRPr>
        </a:p>
      </dgm:t>
    </dgm:pt>
    <dgm:pt modelId="{9F5281D1-1F28-4BCC-BDA0-273ED98BC492}" type="parTrans" cxnId="{A4AC0772-EF22-47C7-B329-7C7B3A80FB02}">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endParaRPr lang="fa-IR" sz="1600"/>
        </a:p>
      </dgm:t>
    </dgm:pt>
    <dgm:pt modelId="{57BE969D-81EF-4231-AC36-ACBFCC850806}" type="sibTrans" cxnId="{A4AC0772-EF22-47C7-B329-7C7B3A80FB02}">
      <dgm:prSet/>
      <dgm:spPr/>
      <dgm:t>
        <a:bodyPr/>
        <a:lstStyle/>
        <a:p>
          <a:pPr rtl="1"/>
          <a:endParaRPr lang="fa-IR" sz="1600"/>
        </a:p>
      </dgm:t>
    </dgm:pt>
    <dgm:pt modelId="{551B4B5E-C120-4B7D-96FF-73056FA3E711}">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r>
            <a:rPr lang="fa-IR" sz="1600" dirty="0" smtClean="0">
              <a:solidFill>
                <a:schemeClr val="tx1"/>
              </a:solidFill>
              <a:cs typeface="B Koodak" pitchFamily="2" charset="-78"/>
            </a:rPr>
            <a:t>صورت منطقی این برهان</a:t>
          </a:r>
          <a:endParaRPr lang="fa-IR" sz="1600" dirty="0">
            <a:solidFill>
              <a:schemeClr val="tx1"/>
            </a:solidFill>
            <a:cs typeface="B Koodak" pitchFamily="2" charset="-78"/>
          </a:endParaRPr>
        </a:p>
      </dgm:t>
    </dgm:pt>
    <dgm:pt modelId="{DC347950-F531-4C9F-A989-68DF5408101C}" type="parTrans" cxnId="{EAD3EEB7-1252-4FA9-9523-BCBE3A2D3181}">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endParaRPr lang="fa-IR" sz="1600"/>
        </a:p>
      </dgm:t>
    </dgm:pt>
    <dgm:pt modelId="{B469D0DA-7EDF-448E-8489-C17EB7A1CF76}" type="sibTrans" cxnId="{EAD3EEB7-1252-4FA9-9523-BCBE3A2D3181}">
      <dgm:prSet/>
      <dgm:spPr/>
      <dgm:t>
        <a:bodyPr/>
        <a:lstStyle/>
        <a:p>
          <a:pPr rtl="1"/>
          <a:endParaRPr lang="fa-IR" sz="1600"/>
        </a:p>
      </dgm:t>
    </dgm:pt>
    <dgm:pt modelId="{BB3960B7-78DF-4DAB-A39B-A813869F0944}">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r>
            <a:rPr lang="fa-IR" sz="1600" dirty="0" smtClean="0">
              <a:solidFill>
                <a:schemeClr val="tx1"/>
              </a:solidFill>
              <a:cs typeface="B Koodak" pitchFamily="2" charset="-78"/>
            </a:rPr>
            <a:t>اگر خداوند وجود نداشته باشد رابطه وجودی خود را با او نخواهم یافت </a:t>
          </a:r>
          <a:endParaRPr lang="fa-IR" sz="1600" dirty="0">
            <a:solidFill>
              <a:schemeClr val="tx1"/>
            </a:solidFill>
            <a:cs typeface="B Koodak" pitchFamily="2" charset="-78"/>
          </a:endParaRPr>
        </a:p>
      </dgm:t>
    </dgm:pt>
    <dgm:pt modelId="{1313DD1F-804F-4ADA-9E97-00105ED5B10E}" type="parTrans" cxnId="{4956F60D-8BEC-47FA-AECA-92A908ED7C32}">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endParaRPr lang="fa-IR" sz="1600"/>
        </a:p>
      </dgm:t>
    </dgm:pt>
    <dgm:pt modelId="{F80F7D4D-C4CF-4DCF-83B2-13468058B7FD}" type="sibTrans" cxnId="{4956F60D-8BEC-47FA-AECA-92A908ED7C32}">
      <dgm:prSet/>
      <dgm:spPr/>
      <dgm:t>
        <a:bodyPr/>
        <a:lstStyle/>
        <a:p>
          <a:pPr rtl="1"/>
          <a:endParaRPr lang="fa-IR" sz="1600"/>
        </a:p>
      </dgm:t>
    </dgm:pt>
    <dgm:pt modelId="{7305F526-3CDD-41E9-9BD4-E92AA3225005}">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r>
            <a:rPr lang="fa-IR" sz="1600" dirty="0" smtClean="0">
              <a:solidFill>
                <a:schemeClr val="tx1"/>
              </a:solidFill>
              <a:cs typeface="B Koodak" pitchFamily="2" charset="-78"/>
            </a:rPr>
            <a:t>لکن این رابطه وجودی را باعلم حضوری خطاناپذیر می یابم </a:t>
          </a:r>
          <a:endParaRPr lang="fa-IR" sz="1600" dirty="0">
            <a:solidFill>
              <a:schemeClr val="tx1"/>
            </a:solidFill>
            <a:cs typeface="B Koodak" pitchFamily="2" charset="-78"/>
          </a:endParaRPr>
        </a:p>
      </dgm:t>
    </dgm:pt>
    <dgm:pt modelId="{B75C4692-A202-4C5B-96FE-C9790C8C8D79}" type="parTrans" cxnId="{6B7C215E-234D-4757-9C3B-E84B85A02D1C}">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endParaRPr lang="fa-IR" sz="1600"/>
        </a:p>
      </dgm:t>
    </dgm:pt>
    <dgm:pt modelId="{DCD45402-77D9-4B26-999D-73E8A5B5E08B}" type="sibTrans" cxnId="{6B7C215E-234D-4757-9C3B-E84B85A02D1C}">
      <dgm:prSet/>
      <dgm:spPr/>
      <dgm:t>
        <a:bodyPr/>
        <a:lstStyle/>
        <a:p>
          <a:pPr rtl="1"/>
          <a:endParaRPr lang="fa-IR" sz="1600"/>
        </a:p>
      </dgm:t>
    </dgm:pt>
    <dgm:pt modelId="{1431FD3A-7CE5-4916-9469-044500382647}">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r>
            <a:rPr lang="fa-IR" sz="1600" dirty="0" smtClean="0">
              <a:solidFill>
                <a:schemeClr val="tx1"/>
              </a:solidFill>
              <a:cs typeface="B Koodak" pitchFamily="2" charset="-78"/>
            </a:rPr>
            <a:t>پس خداوند وجود دارد</a:t>
          </a:r>
          <a:endParaRPr lang="fa-IR" sz="1600" dirty="0">
            <a:solidFill>
              <a:schemeClr val="tx1"/>
            </a:solidFill>
            <a:cs typeface="B Koodak" pitchFamily="2" charset="-78"/>
          </a:endParaRPr>
        </a:p>
      </dgm:t>
    </dgm:pt>
    <dgm:pt modelId="{1D9D3792-7105-48DF-B4DC-84FB2C5E7699}" type="parTrans" cxnId="{66BE1F61-C385-4B48-8745-F5AF7AEFED44}">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endParaRPr lang="fa-IR" sz="1600"/>
        </a:p>
      </dgm:t>
    </dgm:pt>
    <dgm:pt modelId="{8082B0F4-34D9-4875-9E2B-0F00F303E4C3}" type="sibTrans" cxnId="{66BE1F61-C385-4B48-8745-F5AF7AEFED44}">
      <dgm:prSet/>
      <dgm:spPr/>
      <dgm:t>
        <a:bodyPr/>
        <a:lstStyle/>
        <a:p>
          <a:pPr rtl="1"/>
          <a:endParaRPr lang="fa-IR" sz="1600"/>
        </a:p>
      </dgm:t>
    </dgm:pt>
    <dgm:pt modelId="{0AE90FC2-D291-481E-9B8F-73B6FAF18BB4}">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r>
            <a:rPr lang="fa-IR" sz="1600" dirty="0" smtClean="0">
              <a:solidFill>
                <a:schemeClr val="tx1"/>
              </a:solidFill>
              <a:cs typeface="B Koodak" pitchFamily="2" charset="-78"/>
            </a:rPr>
            <a:t>ثانیا </a:t>
          </a:r>
          <a:endParaRPr lang="fa-IR" sz="1600" dirty="0">
            <a:solidFill>
              <a:schemeClr val="tx1"/>
            </a:solidFill>
            <a:cs typeface="B Koodak" pitchFamily="2" charset="-78"/>
          </a:endParaRPr>
        </a:p>
      </dgm:t>
    </dgm:pt>
    <dgm:pt modelId="{9165C896-021B-4372-A57E-F738C66DA2E6}" type="parTrans" cxnId="{804FFB47-59F3-43DA-A7BC-8E0CFF5D3107}">
      <dgm:prSet/>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endParaRPr lang="fa-IR" sz="1600"/>
        </a:p>
      </dgm:t>
    </dgm:pt>
    <dgm:pt modelId="{E1D05778-785D-4FB5-A0F4-49059641C239}" type="sibTrans" cxnId="{804FFB47-59F3-43DA-A7BC-8E0CFF5D3107}">
      <dgm:prSet/>
      <dgm:spPr/>
      <dgm:t>
        <a:bodyPr/>
        <a:lstStyle/>
        <a:p>
          <a:pPr rtl="1"/>
          <a:endParaRPr lang="fa-IR" sz="1600"/>
        </a:p>
      </dgm:t>
    </dgm:pt>
    <dgm:pt modelId="{8A4114FF-E3E6-4041-BA9C-D34295AF62E3}">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r>
            <a:rPr lang="fa-IR" sz="1600" dirty="0" smtClean="0">
              <a:solidFill>
                <a:schemeClr val="tx1"/>
              </a:solidFill>
              <a:cs typeface="B Koodak" pitchFamily="2" charset="-78"/>
            </a:rPr>
            <a:t>به نظر می رسد علم حضوری به ذات الهی محال است زیرا معلوم در احاطه عالم در می آید لکن در مورد علم به ذات الهی احاطه مخلوقات بر حقیقت ذات الهی ممکن نیست</a:t>
          </a:r>
          <a:endParaRPr lang="fa-IR" sz="1600" dirty="0">
            <a:solidFill>
              <a:schemeClr val="tx1"/>
            </a:solidFill>
            <a:cs typeface="B Koodak" pitchFamily="2" charset="-78"/>
          </a:endParaRPr>
        </a:p>
      </dgm:t>
    </dgm:pt>
    <dgm:pt modelId="{575AC98E-36B5-442E-8E07-34A4B505EB3C}" type="parTrans" cxnId="{3BD7790F-07B0-4C59-B241-B3DF0D7C78E6}">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endParaRPr lang="fa-IR" sz="1600"/>
        </a:p>
      </dgm:t>
    </dgm:pt>
    <dgm:pt modelId="{C0BAF704-3143-4504-873A-2F25833E8883}" type="sibTrans" cxnId="{3BD7790F-07B0-4C59-B241-B3DF0D7C78E6}">
      <dgm:prSet/>
      <dgm:spPr/>
      <dgm:t>
        <a:bodyPr/>
        <a:lstStyle/>
        <a:p>
          <a:pPr rtl="1"/>
          <a:endParaRPr lang="fa-IR" sz="1600"/>
        </a:p>
      </dgm:t>
    </dgm:pt>
    <dgm:pt modelId="{BC95D001-6977-4612-81B9-2C6E4D05D5DF}">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r>
            <a:rPr lang="fa-IR" sz="1600" dirty="0" smtClean="0">
              <a:solidFill>
                <a:schemeClr val="tx1"/>
              </a:solidFill>
              <a:cs typeface="B Koodak" pitchFamily="2" charset="-78"/>
            </a:rPr>
            <a:t>صورت منطقی این برهان</a:t>
          </a:r>
          <a:endParaRPr lang="fa-IR" sz="1600" dirty="0">
            <a:solidFill>
              <a:schemeClr val="tx1"/>
            </a:solidFill>
            <a:cs typeface="B Koodak" pitchFamily="2" charset="-78"/>
          </a:endParaRPr>
        </a:p>
      </dgm:t>
    </dgm:pt>
    <dgm:pt modelId="{FA5737AC-3910-4C25-9300-FD03F2946921}" type="parTrans" cxnId="{D529D8DD-1B93-40EA-AB10-38D21243EBD5}">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endParaRPr lang="fa-IR" sz="1600"/>
        </a:p>
      </dgm:t>
    </dgm:pt>
    <dgm:pt modelId="{7F1CAAB3-201E-4BE4-863B-B11DDFCD29AB}" type="sibTrans" cxnId="{D529D8DD-1B93-40EA-AB10-38D21243EBD5}">
      <dgm:prSet/>
      <dgm:spPr/>
      <dgm:t>
        <a:bodyPr/>
        <a:lstStyle/>
        <a:p>
          <a:pPr rtl="1"/>
          <a:endParaRPr lang="fa-IR" sz="1600"/>
        </a:p>
      </dgm:t>
    </dgm:pt>
    <dgm:pt modelId="{42847669-C3F6-43AC-8588-6E6E041272F0}">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r>
            <a:rPr lang="fa-IR" sz="1600" dirty="0" smtClean="0">
              <a:solidFill>
                <a:schemeClr val="tx1"/>
              </a:solidFill>
              <a:cs typeface="B Koodak" pitchFamily="2" charset="-78"/>
            </a:rPr>
            <a:t>اگر ذات خداوند متعال به علم حضوری درک شود احاطه بر آن ممکن خواهد بود</a:t>
          </a:r>
          <a:endParaRPr lang="fa-IR" sz="1600" dirty="0">
            <a:solidFill>
              <a:schemeClr val="tx1"/>
            </a:solidFill>
            <a:cs typeface="B Koodak" pitchFamily="2" charset="-78"/>
          </a:endParaRPr>
        </a:p>
      </dgm:t>
    </dgm:pt>
    <dgm:pt modelId="{D3492B3A-5722-4042-8815-7CCC8562C497}" type="parTrans" cxnId="{F15574F8-40CB-4188-AA23-FAAF90CED86A}">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endParaRPr lang="fa-IR" sz="1600"/>
        </a:p>
      </dgm:t>
    </dgm:pt>
    <dgm:pt modelId="{75A2A838-96F3-447B-BCA1-7815A615AE0B}" type="sibTrans" cxnId="{F15574F8-40CB-4188-AA23-FAAF90CED86A}">
      <dgm:prSet/>
      <dgm:spPr/>
      <dgm:t>
        <a:bodyPr/>
        <a:lstStyle/>
        <a:p>
          <a:pPr rtl="1"/>
          <a:endParaRPr lang="fa-IR" sz="1600"/>
        </a:p>
      </dgm:t>
    </dgm:pt>
    <dgm:pt modelId="{0E0C6BE5-9352-4740-A408-F8B66B89BD7D}">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r>
            <a:rPr lang="fa-IR" sz="1600" dirty="0" smtClean="0">
              <a:solidFill>
                <a:schemeClr val="tx1"/>
              </a:solidFill>
              <a:cs typeface="B Koodak" pitchFamily="2" charset="-78"/>
            </a:rPr>
            <a:t>لکن احاطه بر ذات الهی محال است </a:t>
          </a:r>
          <a:endParaRPr lang="fa-IR" sz="1600" dirty="0">
            <a:solidFill>
              <a:schemeClr val="tx1"/>
            </a:solidFill>
            <a:cs typeface="B Koodak" pitchFamily="2" charset="-78"/>
          </a:endParaRPr>
        </a:p>
      </dgm:t>
    </dgm:pt>
    <dgm:pt modelId="{2DDD0BB6-6E18-442F-9FD5-8050DBB00890}" type="parTrans" cxnId="{0C990C6A-009D-4643-A623-1DC148916EF1}">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endParaRPr lang="fa-IR" sz="1600"/>
        </a:p>
      </dgm:t>
    </dgm:pt>
    <dgm:pt modelId="{1987F8BF-5E70-4EAC-93B0-043CD4E6CCE8}" type="sibTrans" cxnId="{0C990C6A-009D-4643-A623-1DC148916EF1}">
      <dgm:prSet/>
      <dgm:spPr/>
      <dgm:t>
        <a:bodyPr/>
        <a:lstStyle/>
        <a:p>
          <a:pPr rtl="1"/>
          <a:endParaRPr lang="fa-IR" sz="1600"/>
        </a:p>
      </dgm:t>
    </dgm:pt>
    <dgm:pt modelId="{BA627697-B10D-4F73-A3AF-C2A74BAE6708}">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r>
            <a:rPr lang="fa-IR" sz="1600" dirty="0" smtClean="0">
              <a:solidFill>
                <a:schemeClr val="tx1"/>
              </a:solidFill>
              <a:cs typeface="B Koodak" pitchFamily="2" charset="-78"/>
            </a:rPr>
            <a:t>ذات خداوند متعال به علم حضوری درک نمی شود</a:t>
          </a:r>
          <a:endParaRPr lang="fa-IR" sz="1600" dirty="0">
            <a:solidFill>
              <a:schemeClr val="tx1"/>
            </a:solidFill>
            <a:cs typeface="B Koodak" pitchFamily="2" charset="-78"/>
          </a:endParaRPr>
        </a:p>
      </dgm:t>
    </dgm:pt>
    <dgm:pt modelId="{D9E72294-7D07-410E-8C60-5D7390BF1C94}" type="parTrans" cxnId="{1938788F-0301-458F-8DF8-1B64D3E32AEF}">
      <dgm:prSet custT="1"/>
      <dgm:spPr>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solidFill>
            <a:schemeClr val="accent1">
              <a:lumMod val="60000"/>
              <a:lumOff val="40000"/>
            </a:schemeClr>
          </a:solidFill>
        </a:ln>
      </dgm:spPr>
      <dgm:t>
        <a:bodyPr/>
        <a:lstStyle/>
        <a:p>
          <a:pPr rtl="1"/>
          <a:endParaRPr lang="fa-IR" sz="1600"/>
        </a:p>
      </dgm:t>
    </dgm:pt>
    <dgm:pt modelId="{4019EEED-B071-4BC9-B6E9-772E90F957E6}" type="sibTrans" cxnId="{1938788F-0301-458F-8DF8-1B64D3E32AEF}">
      <dgm:prSet/>
      <dgm:spPr/>
      <dgm:t>
        <a:bodyPr/>
        <a:lstStyle/>
        <a:p>
          <a:pPr rtl="1"/>
          <a:endParaRPr lang="fa-IR" sz="1600"/>
        </a:p>
      </dgm:t>
    </dgm:pt>
    <dgm:pt modelId="{3E79FEA5-ACC0-4846-9927-DB2E02C35CA3}" type="pres">
      <dgm:prSet presAssocID="{7425E83E-141D-4538-A7C6-E0D8CD4C55A2}" presName="diagram" presStyleCnt="0">
        <dgm:presLayoutVars>
          <dgm:chPref val="1"/>
          <dgm:dir val="rev"/>
          <dgm:animOne val="branch"/>
          <dgm:animLvl val="lvl"/>
          <dgm:resizeHandles val="exact"/>
        </dgm:presLayoutVars>
      </dgm:prSet>
      <dgm:spPr/>
    </dgm:pt>
    <dgm:pt modelId="{D427F250-A427-4A21-9244-AB656BE3A007}" type="pres">
      <dgm:prSet presAssocID="{3534866F-B7C5-4B1B-84C4-F1520C798AD2}" presName="root1" presStyleCnt="0"/>
      <dgm:spPr/>
    </dgm:pt>
    <dgm:pt modelId="{7EDECB95-A61E-46A3-80F7-87ADD285618F}" type="pres">
      <dgm:prSet presAssocID="{3534866F-B7C5-4B1B-84C4-F1520C798AD2}" presName="LevelOneTextNode" presStyleLbl="node0" presStyleIdx="0" presStyleCnt="1" custScaleX="65574" custScaleY="124045">
        <dgm:presLayoutVars>
          <dgm:chPref val="3"/>
        </dgm:presLayoutVars>
      </dgm:prSet>
      <dgm:spPr/>
      <dgm:t>
        <a:bodyPr/>
        <a:lstStyle/>
        <a:p>
          <a:pPr rtl="1"/>
          <a:endParaRPr lang="fa-IR"/>
        </a:p>
      </dgm:t>
    </dgm:pt>
    <dgm:pt modelId="{81AE7C0A-0138-4125-8C23-5F2F1A4BDED5}" type="pres">
      <dgm:prSet presAssocID="{3534866F-B7C5-4B1B-84C4-F1520C798AD2}" presName="level2hierChild" presStyleCnt="0"/>
      <dgm:spPr/>
    </dgm:pt>
    <dgm:pt modelId="{364134F2-E90C-437E-99A2-A2F3B98973E5}" type="pres">
      <dgm:prSet presAssocID="{BD2DEB63-F98D-4B86-A8AF-9F3591C7A053}" presName="conn2-1" presStyleLbl="parChTrans1D2" presStyleIdx="0" presStyleCnt="2"/>
      <dgm:spPr/>
    </dgm:pt>
    <dgm:pt modelId="{DC6821AA-A406-43FE-8135-7D0761A19DDD}" type="pres">
      <dgm:prSet presAssocID="{BD2DEB63-F98D-4B86-A8AF-9F3591C7A053}" presName="connTx" presStyleLbl="parChTrans1D2" presStyleIdx="0" presStyleCnt="2"/>
      <dgm:spPr/>
    </dgm:pt>
    <dgm:pt modelId="{D1FB4BE1-CEFD-4EBC-ACC8-938BCEAAED5F}" type="pres">
      <dgm:prSet presAssocID="{9E11D9C7-95D8-49D3-B6ED-A0B8D4CDA996}" presName="root2" presStyleCnt="0"/>
      <dgm:spPr/>
    </dgm:pt>
    <dgm:pt modelId="{126A8ECE-7F00-4CA3-ACE5-0E7D83A1951B}" type="pres">
      <dgm:prSet presAssocID="{9E11D9C7-95D8-49D3-B6ED-A0B8D4CDA996}" presName="LevelTwoTextNode" presStyleLbl="node2" presStyleIdx="0" presStyleCnt="2" custScaleX="34904" custScaleY="58252">
        <dgm:presLayoutVars>
          <dgm:chPref val="3"/>
        </dgm:presLayoutVars>
      </dgm:prSet>
      <dgm:spPr/>
    </dgm:pt>
    <dgm:pt modelId="{BF5BED12-C910-426D-A4B2-F4BDA5DF4258}" type="pres">
      <dgm:prSet presAssocID="{9E11D9C7-95D8-49D3-B6ED-A0B8D4CDA996}" presName="level3hierChild" presStyleCnt="0"/>
      <dgm:spPr/>
    </dgm:pt>
    <dgm:pt modelId="{D64DB010-29EF-469C-8BFE-4220E3D5773E}" type="pres">
      <dgm:prSet presAssocID="{9F5281D1-1F28-4BCC-BDA0-273ED98BC492}" presName="conn2-1" presStyleLbl="parChTrans1D3" presStyleIdx="0" presStyleCnt="4"/>
      <dgm:spPr/>
    </dgm:pt>
    <dgm:pt modelId="{296DAE5F-2A4A-4A49-A9D3-D96293F74AF1}" type="pres">
      <dgm:prSet presAssocID="{9F5281D1-1F28-4BCC-BDA0-273ED98BC492}" presName="connTx" presStyleLbl="parChTrans1D3" presStyleIdx="0" presStyleCnt="4"/>
      <dgm:spPr/>
    </dgm:pt>
    <dgm:pt modelId="{DF678FE2-4488-49D9-8488-4B2E3226EF93}" type="pres">
      <dgm:prSet presAssocID="{572EC33D-3348-45A9-9E6A-018FEC634AE5}" presName="root2" presStyleCnt="0"/>
      <dgm:spPr/>
    </dgm:pt>
    <dgm:pt modelId="{8DC38CA1-9328-4F54-BAF1-CB6C63F6D6C1}" type="pres">
      <dgm:prSet presAssocID="{572EC33D-3348-45A9-9E6A-018FEC634AE5}" presName="LevelTwoTextNode" presStyleLbl="node3" presStyleIdx="0" presStyleCnt="4" custScaleX="426558">
        <dgm:presLayoutVars>
          <dgm:chPref val="3"/>
        </dgm:presLayoutVars>
      </dgm:prSet>
      <dgm:spPr/>
      <dgm:t>
        <a:bodyPr/>
        <a:lstStyle/>
        <a:p>
          <a:pPr rtl="1"/>
          <a:endParaRPr lang="fa-IR"/>
        </a:p>
      </dgm:t>
    </dgm:pt>
    <dgm:pt modelId="{8E35C8A7-4BB1-48D7-AA41-F52F16620062}" type="pres">
      <dgm:prSet presAssocID="{572EC33D-3348-45A9-9E6A-018FEC634AE5}" presName="level3hierChild" presStyleCnt="0"/>
      <dgm:spPr/>
    </dgm:pt>
    <dgm:pt modelId="{372DE2E1-C56F-441D-9331-A559B2765A2E}" type="pres">
      <dgm:prSet presAssocID="{DC347950-F531-4C9F-A989-68DF5408101C}" presName="conn2-1" presStyleLbl="parChTrans1D3" presStyleIdx="1" presStyleCnt="4"/>
      <dgm:spPr/>
    </dgm:pt>
    <dgm:pt modelId="{D090727B-0CA4-4075-8704-1DF482FDC1B0}" type="pres">
      <dgm:prSet presAssocID="{DC347950-F531-4C9F-A989-68DF5408101C}" presName="connTx" presStyleLbl="parChTrans1D3" presStyleIdx="1" presStyleCnt="4"/>
      <dgm:spPr/>
    </dgm:pt>
    <dgm:pt modelId="{44ECF68F-6F50-4E30-A338-96D029FB5AD7}" type="pres">
      <dgm:prSet presAssocID="{551B4B5E-C120-4B7D-96FF-73056FA3E711}" presName="root2" presStyleCnt="0"/>
      <dgm:spPr/>
    </dgm:pt>
    <dgm:pt modelId="{C57EA064-30EE-4FCA-B7E1-629F20DCB338}" type="pres">
      <dgm:prSet presAssocID="{551B4B5E-C120-4B7D-96FF-73056FA3E711}" presName="LevelTwoTextNode" presStyleLbl="node3" presStyleIdx="1" presStyleCnt="4">
        <dgm:presLayoutVars>
          <dgm:chPref val="3"/>
        </dgm:presLayoutVars>
      </dgm:prSet>
      <dgm:spPr/>
      <dgm:t>
        <a:bodyPr/>
        <a:lstStyle/>
        <a:p>
          <a:pPr rtl="1"/>
          <a:endParaRPr lang="fa-IR"/>
        </a:p>
      </dgm:t>
    </dgm:pt>
    <dgm:pt modelId="{68BD5F6F-9E3A-44CB-A642-95902337D304}" type="pres">
      <dgm:prSet presAssocID="{551B4B5E-C120-4B7D-96FF-73056FA3E711}" presName="level3hierChild" presStyleCnt="0"/>
      <dgm:spPr/>
    </dgm:pt>
    <dgm:pt modelId="{41626AAC-ED3C-45B5-89AF-621F32A4E0FD}" type="pres">
      <dgm:prSet presAssocID="{1313DD1F-804F-4ADA-9E97-00105ED5B10E}" presName="conn2-1" presStyleLbl="parChTrans1D4" presStyleIdx="0" presStyleCnt="6"/>
      <dgm:spPr/>
    </dgm:pt>
    <dgm:pt modelId="{C13D006A-4302-4825-824A-B1123DFAEB8A}" type="pres">
      <dgm:prSet presAssocID="{1313DD1F-804F-4ADA-9E97-00105ED5B10E}" presName="connTx" presStyleLbl="parChTrans1D4" presStyleIdx="0" presStyleCnt="6"/>
      <dgm:spPr/>
    </dgm:pt>
    <dgm:pt modelId="{038BC671-D9A2-4160-B27B-6EBF08300412}" type="pres">
      <dgm:prSet presAssocID="{BB3960B7-78DF-4DAB-A39B-A813869F0944}" presName="root2" presStyleCnt="0"/>
      <dgm:spPr/>
    </dgm:pt>
    <dgm:pt modelId="{98DF6C78-CAB9-409B-B2E0-A64A31CCA22E}" type="pres">
      <dgm:prSet presAssocID="{BB3960B7-78DF-4DAB-A39B-A813869F0944}" presName="LevelTwoTextNode" presStyleLbl="node4" presStyleIdx="0" presStyleCnt="6" custScaleX="283888">
        <dgm:presLayoutVars>
          <dgm:chPref val="3"/>
        </dgm:presLayoutVars>
      </dgm:prSet>
      <dgm:spPr/>
      <dgm:t>
        <a:bodyPr/>
        <a:lstStyle/>
        <a:p>
          <a:pPr rtl="1"/>
          <a:endParaRPr lang="fa-IR"/>
        </a:p>
      </dgm:t>
    </dgm:pt>
    <dgm:pt modelId="{4A9F2C64-57C7-459B-A9EC-EEFE1D17B930}" type="pres">
      <dgm:prSet presAssocID="{BB3960B7-78DF-4DAB-A39B-A813869F0944}" presName="level3hierChild" presStyleCnt="0"/>
      <dgm:spPr/>
    </dgm:pt>
    <dgm:pt modelId="{B6D24557-AF3F-48D2-80C5-1D790125BA60}" type="pres">
      <dgm:prSet presAssocID="{B75C4692-A202-4C5B-96FE-C9790C8C8D79}" presName="conn2-1" presStyleLbl="parChTrans1D4" presStyleIdx="1" presStyleCnt="6"/>
      <dgm:spPr/>
    </dgm:pt>
    <dgm:pt modelId="{4F720E8D-0CF0-4B39-92A9-DE335495A6C8}" type="pres">
      <dgm:prSet presAssocID="{B75C4692-A202-4C5B-96FE-C9790C8C8D79}" presName="connTx" presStyleLbl="parChTrans1D4" presStyleIdx="1" presStyleCnt="6"/>
      <dgm:spPr/>
    </dgm:pt>
    <dgm:pt modelId="{3A17A882-BA39-4DCC-8D8E-F50E1C55F31C}" type="pres">
      <dgm:prSet presAssocID="{7305F526-3CDD-41E9-9BD4-E92AA3225005}" presName="root2" presStyleCnt="0"/>
      <dgm:spPr/>
    </dgm:pt>
    <dgm:pt modelId="{998D07F7-CBF6-47D1-946F-D3F3C6950A22}" type="pres">
      <dgm:prSet presAssocID="{7305F526-3CDD-41E9-9BD4-E92AA3225005}" presName="LevelTwoTextNode" presStyleLbl="node4" presStyleIdx="1" presStyleCnt="6" custScaleX="283888" custScaleY="71208">
        <dgm:presLayoutVars>
          <dgm:chPref val="3"/>
        </dgm:presLayoutVars>
      </dgm:prSet>
      <dgm:spPr/>
      <dgm:t>
        <a:bodyPr/>
        <a:lstStyle/>
        <a:p>
          <a:pPr rtl="1"/>
          <a:endParaRPr lang="fa-IR"/>
        </a:p>
      </dgm:t>
    </dgm:pt>
    <dgm:pt modelId="{E9426A4A-129A-467B-889F-EAD130CC0482}" type="pres">
      <dgm:prSet presAssocID="{7305F526-3CDD-41E9-9BD4-E92AA3225005}" presName="level3hierChild" presStyleCnt="0"/>
      <dgm:spPr/>
    </dgm:pt>
    <dgm:pt modelId="{F4FA2BAC-D869-432E-B88D-15204449277B}" type="pres">
      <dgm:prSet presAssocID="{1D9D3792-7105-48DF-B4DC-84FB2C5E7699}" presName="conn2-1" presStyleLbl="parChTrans1D4" presStyleIdx="2" presStyleCnt="6"/>
      <dgm:spPr/>
    </dgm:pt>
    <dgm:pt modelId="{8D7A8F05-5ACC-45E4-AAD6-A03FCE316A97}" type="pres">
      <dgm:prSet presAssocID="{1D9D3792-7105-48DF-B4DC-84FB2C5E7699}" presName="connTx" presStyleLbl="parChTrans1D4" presStyleIdx="2" presStyleCnt="6"/>
      <dgm:spPr/>
    </dgm:pt>
    <dgm:pt modelId="{AE37182B-4F00-47BF-AFD1-37AADDD2A70E}" type="pres">
      <dgm:prSet presAssocID="{1431FD3A-7CE5-4916-9469-044500382647}" presName="root2" presStyleCnt="0"/>
      <dgm:spPr/>
    </dgm:pt>
    <dgm:pt modelId="{D20E1575-FBD5-4EC6-B6E1-78C6892FE3C6}" type="pres">
      <dgm:prSet presAssocID="{1431FD3A-7CE5-4916-9469-044500382647}" presName="LevelTwoTextNode" presStyleLbl="node4" presStyleIdx="2" presStyleCnt="6" custScaleX="283888" custScaleY="71208">
        <dgm:presLayoutVars>
          <dgm:chPref val="3"/>
        </dgm:presLayoutVars>
      </dgm:prSet>
      <dgm:spPr/>
      <dgm:t>
        <a:bodyPr/>
        <a:lstStyle/>
        <a:p>
          <a:pPr rtl="1"/>
          <a:endParaRPr lang="fa-IR"/>
        </a:p>
      </dgm:t>
    </dgm:pt>
    <dgm:pt modelId="{E796012E-F819-4607-A14C-7A2F8146BC8D}" type="pres">
      <dgm:prSet presAssocID="{1431FD3A-7CE5-4916-9469-044500382647}" presName="level3hierChild" presStyleCnt="0"/>
      <dgm:spPr/>
    </dgm:pt>
    <dgm:pt modelId="{07703732-40E1-4042-8004-CBAEFE793DAF}" type="pres">
      <dgm:prSet presAssocID="{9165C896-021B-4372-A57E-F738C66DA2E6}" presName="conn2-1" presStyleLbl="parChTrans1D2" presStyleIdx="1" presStyleCnt="2"/>
      <dgm:spPr/>
    </dgm:pt>
    <dgm:pt modelId="{F171FAEB-6FF9-4288-BCE6-9A256A7BB972}" type="pres">
      <dgm:prSet presAssocID="{9165C896-021B-4372-A57E-F738C66DA2E6}" presName="connTx" presStyleLbl="parChTrans1D2" presStyleIdx="1" presStyleCnt="2"/>
      <dgm:spPr/>
    </dgm:pt>
    <dgm:pt modelId="{A9AE2BEF-29EA-496F-9C6D-5B505F2BB483}" type="pres">
      <dgm:prSet presAssocID="{0AE90FC2-D291-481E-9B8F-73B6FAF18BB4}" presName="root2" presStyleCnt="0"/>
      <dgm:spPr/>
    </dgm:pt>
    <dgm:pt modelId="{DA78296B-5B2C-44AB-B53B-7F680979E783}" type="pres">
      <dgm:prSet presAssocID="{0AE90FC2-D291-481E-9B8F-73B6FAF18BB4}" presName="LevelTwoTextNode" presStyleLbl="node2" presStyleIdx="1" presStyleCnt="2" custScaleX="34904" custScaleY="58252">
        <dgm:presLayoutVars>
          <dgm:chPref val="3"/>
        </dgm:presLayoutVars>
      </dgm:prSet>
      <dgm:spPr/>
    </dgm:pt>
    <dgm:pt modelId="{751E2207-307F-43FF-8659-6182A4D2D487}" type="pres">
      <dgm:prSet presAssocID="{0AE90FC2-D291-481E-9B8F-73B6FAF18BB4}" presName="level3hierChild" presStyleCnt="0"/>
      <dgm:spPr/>
    </dgm:pt>
    <dgm:pt modelId="{8B6BF3A7-DA89-431F-91EA-D73CF202D100}" type="pres">
      <dgm:prSet presAssocID="{575AC98E-36B5-442E-8E07-34A4B505EB3C}" presName="conn2-1" presStyleLbl="parChTrans1D3" presStyleIdx="2" presStyleCnt="4"/>
      <dgm:spPr/>
    </dgm:pt>
    <dgm:pt modelId="{5EF04113-5A7B-43BE-94E8-130CE44BE11D}" type="pres">
      <dgm:prSet presAssocID="{575AC98E-36B5-442E-8E07-34A4B505EB3C}" presName="connTx" presStyleLbl="parChTrans1D3" presStyleIdx="2" presStyleCnt="4"/>
      <dgm:spPr/>
    </dgm:pt>
    <dgm:pt modelId="{D40EE7E1-1596-452A-A288-9A27C6DD13FB}" type="pres">
      <dgm:prSet presAssocID="{8A4114FF-E3E6-4041-BA9C-D34295AF62E3}" presName="root2" presStyleCnt="0"/>
      <dgm:spPr/>
    </dgm:pt>
    <dgm:pt modelId="{823B12DC-2F72-40AB-85F5-5999DDC34A23}" type="pres">
      <dgm:prSet presAssocID="{8A4114FF-E3E6-4041-BA9C-D34295AF62E3}" presName="LevelTwoTextNode" presStyleLbl="node3" presStyleIdx="2" presStyleCnt="4" custScaleX="426558">
        <dgm:presLayoutVars>
          <dgm:chPref val="3"/>
        </dgm:presLayoutVars>
      </dgm:prSet>
      <dgm:spPr/>
      <dgm:t>
        <a:bodyPr/>
        <a:lstStyle/>
        <a:p>
          <a:pPr rtl="1"/>
          <a:endParaRPr lang="fa-IR"/>
        </a:p>
      </dgm:t>
    </dgm:pt>
    <dgm:pt modelId="{72117916-F3C5-4D59-BD28-E4EB4CA37FF9}" type="pres">
      <dgm:prSet presAssocID="{8A4114FF-E3E6-4041-BA9C-D34295AF62E3}" presName="level3hierChild" presStyleCnt="0"/>
      <dgm:spPr/>
    </dgm:pt>
    <dgm:pt modelId="{0F931D59-66E4-4A76-A7F6-6ABCB1BE2D46}" type="pres">
      <dgm:prSet presAssocID="{FA5737AC-3910-4C25-9300-FD03F2946921}" presName="conn2-1" presStyleLbl="parChTrans1D3" presStyleIdx="3" presStyleCnt="4"/>
      <dgm:spPr/>
    </dgm:pt>
    <dgm:pt modelId="{4614BEB6-D235-4852-A773-63F77FCD5C25}" type="pres">
      <dgm:prSet presAssocID="{FA5737AC-3910-4C25-9300-FD03F2946921}" presName="connTx" presStyleLbl="parChTrans1D3" presStyleIdx="3" presStyleCnt="4"/>
      <dgm:spPr/>
    </dgm:pt>
    <dgm:pt modelId="{8BFF6C9C-522D-423E-B644-260245A83E1D}" type="pres">
      <dgm:prSet presAssocID="{BC95D001-6977-4612-81B9-2C6E4D05D5DF}" presName="root2" presStyleCnt="0"/>
      <dgm:spPr/>
    </dgm:pt>
    <dgm:pt modelId="{0618BA93-7FFB-4AD6-9D56-562250F55BFE}" type="pres">
      <dgm:prSet presAssocID="{BC95D001-6977-4612-81B9-2C6E4D05D5DF}" presName="LevelTwoTextNode" presStyleLbl="node3" presStyleIdx="3" presStyleCnt="4">
        <dgm:presLayoutVars>
          <dgm:chPref val="3"/>
        </dgm:presLayoutVars>
      </dgm:prSet>
      <dgm:spPr/>
      <dgm:t>
        <a:bodyPr/>
        <a:lstStyle/>
        <a:p>
          <a:pPr rtl="1"/>
          <a:endParaRPr lang="fa-IR"/>
        </a:p>
      </dgm:t>
    </dgm:pt>
    <dgm:pt modelId="{483874D9-1695-4352-9380-8486D9055BCB}" type="pres">
      <dgm:prSet presAssocID="{BC95D001-6977-4612-81B9-2C6E4D05D5DF}" presName="level3hierChild" presStyleCnt="0"/>
      <dgm:spPr/>
    </dgm:pt>
    <dgm:pt modelId="{D247B47B-1476-47F6-B2DD-AED1351E0F80}" type="pres">
      <dgm:prSet presAssocID="{D3492B3A-5722-4042-8815-7CCC8562C497}" presName="conn2-1" presStyleLbl="parChTrans1D4" presStyleIdx="3" presStyleCnt="6"/>
      <dgm:spPr/>
    </dgm:pt>
    <dgm:pt modelId="{179F5C3E-B5C2-4976-8B92-BFDDF0CEE2F1}" type="pres">
      <dgm:prSet presAssocID="{D3492B3A-5722-4042-8815-7CCC8562C497}" presName="connTx" presStyleLbl="parChTrans1D4" presStyleIdx="3" presStyleCnt="6"/>
      <dgm:spPr/>
    </dgm:pt>
    <dgm:pt modelId="{7B2FEA2D-BA4E-4A82-814F-2AB244FC5CF7}" type="pres">
      <dgm:prSet presAssocID="{42847669-C3F6-43AC-8588-6E6E041272F0}" presName="root2" presStyleCnt="0"/>
      <dgm:spPr/>
    </dgm:pt>
    <dgm:pt modelId="{18278BDB-81AE-48DA-85E7-04CBF0F9B716}" type="pres">
      <dgm:prSet presAssocID="{42847669-C3F6-43AC-8588-6E6E041272F0}" presName="LevelTwoTextNode" presStyleLbl="node4" presStyleIdx="3" presStyleCnt="6" custScaleX="283888">
        <dgm:presLayoutVars>
          <dgm:chPref val="3"/>
        </dgm:presLayoutVars>
      </dgm:prSet>
      <dgm:spPr/>
      <dgm:t>
        <a:bodyPr/>
        <a:lstStyle/>
        <a:p>
          <a:pPr rtl="1"/>
          <a:endParaRPr lang="fa-IR"/>
        </a:p>
      </dgm:t>
    </dgm:pt>
    <dgm:pt modelId="{72615B7A-6AF0-4872-A146-81960F5B7B62}" type="pres">
      <dgm:prSet presAssocID="{42847669-C3F6-43AC-8588-6E6E041272F0}" presName="level3hierChild" presStyleCnt="0"/>
      <dgm:spPr/>
    </dgm:pt>
    <dgm:pt modelId="{6A4FB9A5-2551-43BD-92B2-942BB814AA5D}" type="pres">
      <dgm:prSet presAssocID="{2DDD0BB6-6E18-442F-9FD5-8050DBB00890}" presName="conn2-1" presStyleLbl="parChTrans1D4" presStyleIdx="4" presStyleCnt="6"/>
      <dgm:spPr/>
    </dgm:pt>
    <dgm:pt modelId="{224D44DF-1C51-4574-9F65-755172ABF81D}" type="pres">
      <dgm:prSet presAssocID="{2DDD0BB6-6E18-442F-9FD5-8050DBB00890}" presName="connTx" presStyleLbl="parChTrans1D4" presStyleIdx="4" presStyleCnt="6"/>
      <dgm:spPr/>
    </dgm:pt>
    <dgm:pt modelId="{1BDA6637-1AF6-43A5-A69E-7F1C0E71BB71}" type="pres">
      <dgm:prSet presAssocID="{0E0C6BE5-9352-4740-A408-F8B66B89BD7D}" presName="root2" presStyleCnt="0"/>
      <dgm:spPr/>
    </dgm:pt>
    <dgm:pt modelId="{0EB2EDAC-E16A-4E18-86F1-17CF8E3301DE}" type="pres">
      <dgm:prSet presAssocID="{0E0C6BE5-9352-4740-A408-F8B66B89BD7D}" presName="LevelTwoTextNode" presStyleLbl="node4" presStyleIdx="4" presStyleCnt="6" custScaleX="283888" custScaleY="71208">
        <dgm:presLayoutVars>
          <dgm:chPref val="3"/>
        </dgm:presLayoutVars>
      </dgm:prSet>
      <dgm:spPr/>
      <dgm:t>
        <a:bodyPr/>
        <a:lstStyle/>
        <a:p>
          <a:pPr rtl="1"/>
          <a:endParaRPr lang="fa-IR"/>
        </a:p>
      </dgm:t>
    </dgm:pt>
    <dgm:pt modelId="{846B552B-CBEF-4B33-85EA-E8A4F25C2009}" type="pres">
      <dgm:prSet presAssocID="{0E0C6BE5-9352-4740-A408-F8B66B89BD7D}" presName="level3hierChild" presStyleCnt="0"/>
      <dgm:spPr/>
    </dgm:pt>
    <dgm:pt modelId="{0FCCDD51-1554-4C8E-AF2F-04796DF7C891}" type="pres">
      <dgm:prSet presAssocID="{D9E72294-7D07-410E-8C60-5D7390BF1C94}" presName="conn2-1" presStyleLbl="parChTrans1D4" presStyleIdx="5" presStyleCnt="6"/>
      <dgm:spPr/>
    </dgm:pt>
    <dgm:pt modelId="{443A453E-EF78-4414-9DD6-DA776597AB7D}" type="pres">
      <dgm:prSet presAssocID="{D9E72294-7D07-410E-8C60-5D7390BF1C94}" presName="connTx" presStyleLbl="parChTrans1D4" presStyleIdx="5" presStyleCnt="6"/>
      <dgm:spPr/>
    </dgm:pt>
    <dgm:pt modelId="{4E2F16D6-E23F-4692-BCEB-BA0046EDA53D}" type="pres">
      <dgm:prSet presAssocID="{BA627697-B10D-4F73-A3AF-C2A74BAE6708}" presName="root2" presStyleCnt="0"/>
      <dgm:spPr/>
    </dgm:pt>
    <dgm:pt modelId="{2F88D3B0-AF43-4332-8D3D-A9BE680797B9}" type="pres">
      <dgm:prSet presAssocID="{BA627697-B10D-4F73-A3AF-C2A74BAE6708}" presName="LevelTwoTextNode" presStyleLbl="node4" presStyleIdx="5" presStyleCnt="6" custScaleX="283888" custScaleY="71208">
        <dgm:presLayoutVars>
          <dgm:chPref val="3"/>
        </dgm:presLayoutVars>
      </dgm:prSet>
      <dgm:spPr/>
      <dgm:t>
        <a:bodyPr/>
        <a:lstStyle/>
        <a:p>
          <a:pPr rtl="1"/>
          <a:endParaRPr lang="fa-IR"/>
        </a:p>
      </dgm:t>
    </dgm:pt>
    <dgm:pt modelId="{B881E0CC-C793-49FA-B5F2-AFF388D0E887}" type="pres">
      <dgm:prSet presAssocID="{BA627697-B10D-4F73-A3AF-C2A74BAE6708}" presName="level3hierChild" presStyleCnt="0"/>
      <dgm:spPr/>
    </dgm:pt>
  </dgm:ptLst>
  <dgm:cxnLst>
    <dgm:cxn modelId="{35EBA656-A684-4EE1-B686-1896455FF31B}" type="presOf" srcId="{9F5281D1-1F28-4BCC-BDA0-273ED98BC492}" destId="{D64DB010-29EF-469C-8BFE-4220E3D5773E}" srcOrd="0" destOrd="0" presId="urn:microsoft.com/office/officeart/2005/8/layout/hierarchy2"/>
    <dgm:cxn modelId="{F2138809-0300-44EA-B777-11B9700193D0}" type="presOf" srcId="{1D9D3792-7105-48DF-B4DC-84FB2C5E7699}" destId="{F4FA2BAC-D869-432E-B88D-15204449277B}" srcOrd="0" destOrd="0" presId="urn:microsoft.com/office/officeart/2005/8/layout/hierarchy2"/>
    <dgm:cxn modelId="{804FFB47-59F3-43DA-A7BC-8E0CFF5D3107}" srcId="{3534866F-B7C5-4B1B-84C4-F1520C798AD2}" destId="{0AE90FC2-D291-481E-9B8F-73B6FAF18BB4}" srcOrd="1" destOrd="0" parTransId="{9165C896-021B-4372-A57E-F738C66DA2E6}" sibTransId="{E1D05778-785D-4FB5-A0F4-49059641C239}"/>
    <dgm:cxn modelId="{669ED529-60B2-45D9-907B-1BCF6F1B96EF}" type="presOf" srcId="{1313DD1F-804F-4ADA-9E97-00105ED5B10E}" destId="{41626AAC-ED3C-45B5-89AF-621F32A4E0FD}" srcOrd="0" destOrd="0" presId="urn:microsoft.com/office/officeart/2005/8/layout/hierarchy2"/>
    <dgm:cxn modelId="{3810263C-BEBF-4F7D-97CC-7EDB271999D7}" type="presOf" srcId="{575AC98E-36B5-442E-8E07-34A4B505EB3C}" destId="{5EF04113-5A7B-43BE-94E8-130CE44BE11D}" srcOrd="1" destOrd="0" presId="urn:microsoft.com/office/officeart/2005/8/layout/hierarchy2"/>
    <dgm:cxn modelId="{059294ED-A9DD-4A40-8D85-7AD0FE054680}" type="presOf" srcId="{1431FD3A-7CE5-4916-9469-044500382647}" destId="{D20E1575-FBD5-4EC6-B6E1-78C6892FE3C6}" srcOrd="0" destOrd="0" presId="urn:microsoft.com/office/officeart/2005/8/layout/hierarchy2"/>
    <dgm:cxn modelId="{D2719208-CA4E-487E-B933-3427088E7737}" type="presOf" srcId="{572EC33D-3348-45A9-9E6A-018FEC634AE5}" destId="{8DC38CA1-9328-4F54-BAF1-CB6C63F6D6C1}" srcOrd="0" destOrd="0" presId="urn:microsoft.com/office/officeart/2005/8/layout/hierarchy2"/>
    <dgm:cxn modelId="{05E2582B-3156-400D-9CD5-64162E77D194}" type="presOf" srcId="{3534866F-B7C5-4B1B-84C4-F1520C798AD2}" destId="{7EDECB95-A61E-46A3-80F7-87ADD285618F}" srcOrd="0" destOrd="0" presId="urn:microsoft.com/office/officeart/2005/8/layout/hierarchy2"/>
    <dgm:cxn modelId="{E90BCC7F-F80A-4877-B99D-F48BFCC93E81}" type="presOf" srcId="{0E0C6BE5-9352-4740-A408-F8B66B89BD7D}" destId="{0EB2EDAC-E16A-4E18-86F1-17CF8E3301DE}" srcOrd="0" destOrd="0" presId="urn:microsoft.com/office/officeart/2005/8/layout/hierarchy2"/>
    <dgm:cxn modelId="{5351082B-64B9-4F61-9074-A539DD225B3A}" type="presOf" srcId="{0AE90FC2-D291-481E-9B8F-73B6FAF18BB4}" destId="{DA78296B-5B2C-44AB-B53B-7F680979E783}" srcOrd="0" destOrd="0" presId="urn:microsoft.com/office/officeart/2005/8/layout/hierarchy2"/>
    <dgm:cxn modelId="{F38C335D-A2CA-4EE8-9997-87D06B3228D4}" type="presOf" srcId="{1D9D3792-7105-48DF-B4DC-84FB2C5E7699}" destId="{8D7A8F05-5ACC-45E4-AAD6-A03FCE316A97}" srcOrd="1" destOrd="0" presId="urn:microsoft.com/office/officeart/2005/8/layout/hierarchy2"/>
    <dgm:cxn modelId="{134E78DA-D3D9-46FD-BAC4-5664F55F0844}" type="presOf" srcId="{D9E72294-7D07-410E-8C60-5D7390BF1C94}" destId="{443A453E-EF78-4414-9DD6-DA776597AB7D}" srcOrd="1" destOrd="0" presId="urn:microsoft.com/office/officeart/2005/8/layout/hierarchy2"/>
    <dgm:cxn modelId="{97D63812-5923-4331-A915-50D391E7AE83}" type="presOf" srcId="{B75C4692-A202-4C5B-96FE-C9790C8C8D79}" destId="{B6D24557-AF3F-48D2-80C5-1D790125BA60}" srcOrd="0" destOrd="0" presId="urn:microsoft.com/office/officeart/2005/8/layout/hierarchy2"/>
    <dgm:cxn modelId="{1465767C-87C2-4E1A-8E56-04DB0FF95425}" type="presOf" srcId="{BC95D001-6977-4612-81B9-2C6E4D05D5DF}" destId="{0618BA93-7FFB-4AD6-9D56-562250F55BFE}" srcOrd="0" destOrd="0" presId="urn:microsoft.com/office/officeart/2005/8/layout/hierarchy2"/>
    <dgm:cxn modelId="{4956F60D-8BEC-47FA-AECA-92A908ED7C32}" srcId="{551B4B5E-C120-4B7D-96FF-73056FA3E711}" destId="{BB3960B7-78DF-4DAB-A39B-A813869F0944}" srcOrd="0" destOrd="0" parTransId="{1313DD1F-804F-4ADA-9E97-00105ED5B10E}" sibTransId="{F80F7D4D-C4CF-4DCF-83B2-13468058B7FD}"/>
    <dgm:cxn modelId="{B715106E-7C23-45FB-BE73-19F8EFB61C9A}" type="presOf" srcId="{D3492B3A-5722-4042-8815-7CCC8562C497}" destId="{179F5C3E-B5C2-4976-8B92-BFDDF0CEE2F1}" srcOrd="1" destOrd="0" presId="urn:microsoft.com/office/officeart/2005/8/layout/hierarchy2"/>
    <dgm:cxn modelId="{4A9C3376-B711-4E91-857E-279B98CBDBB1}" type="presOf" srcId="{BD2DEB63-F98D-4B86-A8AF-9F3591C7A053}" destId="{DC6821AA-A406-43FE-8135-7D0761A19DDD}" srcOrd="1" destOrd="0" presId="urn:microsoft.com/office/officeart/2005/8/layout/hierarchy2"/>
    <dgm:cxn modelId="{01629076-09A2-4219-A46E-7043EF79D24E}" type="presOf" srcId="{9165C896-021B-4372-A57E-F738C66DA2E6}" destId="{F171FAEB-6FF9-4288-BCE6-9A256A7BB972}" srcOrd="1" destOrd="0" presId="urn:microsoft.com/office/officeart/2005/8/layout/hierarchy2"/>
    <dgm:cxn modelId="{1938788F-0301-458F-8DF8-1B64D3E32AEF}" srcId="{BC95D001-6977-4612-81B9-2C6E4D05D5DF}" destId="{BA627697-B10D-4F73-A3AF-C2A74BAE6708}" srcOrd="2" destOrd="0" parTransId="{D9E72294-7D07-410E-8C60-5D7390BF1C94}" sibTransId="{4019EEED-B071-4BC9-B6E9-772E90F957E6}"/>
    <dgm:cxn modelId="{7739F420-0324-40BC-906A-7D6A0F585C7B}" type="presOf" srcId="{D3492B3A-5722-4042-8815-7CCC8562C497}" destId="{D247B47B-1476-47F6-B2DD-AED1351E0F80}" srcOrd="0" destOrd="0" presId="urn:microsoft.com/office/officeart/2005/8/layout/hierarchy2"/>
    <dgm:cxn modelId="{6A5D5AB1-CF18-46A0-90A0-D2B13D46F43C}" type="presOf" srcId="{D9E72294-7D07-410E-8C60-5D7390BF1C94}" destId="{0FCCDD51-1554-4C8E-AF2F-04796DF7C891}" srcOrd="0" destOrd="0" presId="urn:microsoft.com/office/officeart/2005/8/layout/hierarchy2"/>
    <dgm:cxn modelId="{901025A0-0BF5-450B-B27E-070C174A2330}" type="presOf" srcId="{2DDD0BB6-6E18-442F-9FD5-8050DBB00890}" destId="{224D44DF-1C51-4574-9F65-755172ABF81D}" srcOrd="1" destOrd="0" presId="urn:microsoft.com/office/officeart/2005/8/layout/hierarchy2"/>
    <dgm:cxn modelId="{73616E35-52FF-4A27-ADEF-4996FCF48D52}" type="presOf" srcId="{8A4114FF-E3E6-4041-BA9C-D34295AF62E3}" destId="{823B12DC-2F72-40AB-85F5-5999DDC34A23}" srcOrd="0" destOrd="0" presId="urn:microsoft.com/office/officeart/2005/8/layout/hierarchy2"/>
    <dgm:cxn modelId="{7FFDA278-1E2D-42CA-8DEB-3BBA33062B1F}" type="presOf" srcId="{575AC98E-36B5-442E-8E07-34A4B505EB3C}" destId="{8B6BF3A7-DA89-431F-91EA-D73CF202D100}" srcOrd="0" destOrd="0" presId="urn:microsoft.com/office/officeart/2005/8/layout/hierarchy2"/>
    <dgm:cxn modelId="{80DFDE73-F1FB-47EF-A19C-DA43EEFE3775}" type="presOf" srcId="{DC347950-F531-4C9F-A989-68DF5408101C}" destId="{372DE2E1-C56F-441D-9331-A559B2765A2E}" srcOrd="0" destOrd="0" presId="urn:microsoft.com/office/officeart/2005/8/layout/hierarchy2"/>
    <dgm:cxn modelId="{5A1D0DD8-83E4-4A39-9C81-115025A3EC50}" type="presOf" srcId="{9165C896-021B-4372-A57E-F738C66DA2E6}" destId="{07703732-40E1-4042-8004-CBAEFE793DAF}" srcOrd="0" destOrd="0" presId="urn:microsoft.com/office/officeart/2005/8/layout/hierarchy2"/>
    <dgm:cxn modelId="{3BD7790F-07B0-4C59-B241-B3DF0D7C78E6}" srcId="{0AE90FC2-D291-481E-9B8F-73B6FAF18BB4}" destId="{8A4114FF-E3E6-4041-BA9C-D34295AF62E3}" srcOrd="0" destOrd="0" parTransId="{575AC98E-36B5-442E-8E07-34A4B505EB3C}" sibTransId="{C0BAF704-3143-4504-873A-2F25833E8883}"/>
    <dgm:cxn modelId="{FFD1222B-1D0E-4024-BA09-83963F085F95}" type="presOf" srcId="{9F5281D1-1F28-4BCC-BDA0-273ED98BC492}" destId="{296DAE5F-2A4A-4A49-A9D3-D96293F74AF1}" srcOrd="1" destOrd="0" presId="urn:microsoft.com/office/officeart/2005/8/layout/hierarchy2"/>
    <dgm:cxn modelId="{EAD3EEB7-1252-4FA9-9523-BCBE3A2D3181}" srcId="{9E11D9C7-95D8-49D3-B6ED-A0B8D4CDA996}" destId="{551B4B5E-C120-4B7D-96FF-73056FA3E711}" srcOrd="1" destOrd="0" parTransId="{DC347950-F531-4C9F-A989-68DF5408101C}" sibTransId="{B469D0DA-7EDF-448E-8489-C17EB7A1CF76}"/>
    <dgm:cxn modelId="{93BEEC50-63E9-435F-B077-8BFD7DC4363D}" type="presOf" srcId="{7305F526-3CDD-41E9-9BD4-E92AA3225005}" destId="{998D07F7-CBF6-47D1-946F-D3F3C6950A22}" srcOrd="0" destOrd="0" presId="urn:microsoft.com/office/officeart/2005/8/layout/hierarchy2"/>
    <dgm:cxn modelId="{0C990C6A-009D-4643-A623-1DC148916EF1}" srcId="{BC95D001-6977-4612-81B9-2C6E4D05D5DF}" destId="{0E0C6BE5-9352-4740-A408-F8B66B89BD7D}" srcOrd="1" destOrd="0" parTransId="{2DDD0BB6-6E18-442F-9FD5-8050DBB00890}" sibTransId="{1987F8BF-5E70-4EAC-93B0-043CD4E6CCE8}"/>
    <dgm:cxn modelId="{50923B83-5474-448E-9600-1D0E032E8844}" srcId="{7425E83E-141D-4538-A7C6-E0D8CD4C55A2}" destId="{3534866F-B7C5-4B1B-84C4-F1520C798AD2}" srcOrd="0" destOrd="0" parTransId="{A0A7A05E-423E-42DB-AF23-23A6CD3B18DA}" sibTransId="{FFC41FBC-DD3A-4B31-BFC8-14CC999F6EC7}"/>
    <dgm:cxn modelId="{05C448FF-6953-4F3B-899B-33C2155700B8}" type="presOf" srcId="{551B4B5E-C120-4B7D-96FF-73056FA3E711}" destId="{C57EA064-30EE-4FCA-B7E1-629F20DCB338}" srcOrd="0" destOrd="0" presId="urn:microsoft.com/office/officeart/2005/8/layout/hierarchy2"/>
    <dgm:cxn modelId="{F15574F8-40CB-4188-AA23-FAAF90CED86A}" srcId="{BC95D001-6977-4612-81B9-2C6E4D05D5DF}" destId="{42847669-C3F6-43AC-8588-6E6E041272F0}" srcOrd="0" destOrd="0" parTransId="{D3492B3A-5722-4042-8815-7CCC8562C497}" sibTransId="{75A2A838-96F3-447B-BCA1-7815A615AE0B}"/>
    <dgm:cxn modelId="{10F56627-556B-4BBB-A1C9-4E10B2103A62}" type="presOf" srcId="{9E11D9C7-95D8-49D3-B6ED-A0B8D4CDA996}" destId="{126A8ECE-7F00-4CA3-ACE5-0E7D83A1951B}" srcOrd="0" destOrd="0" presId="urn:microsoft.com/office/officeart/2005/8/layout/hierarchy2"/>
    <dgm:cxn modelId="{28843591-AAB3-478A-8123-D923231B8EB4}" type="presOf" srcId="{DC347950-F531-4C9F-A989-68DF5408101C}" destId="{D090727B-0CA4-4075-8704-1DF482FDC1B0}" srcOrd="1" destOrd="0" presId="urn:microsoft.com/office/officeart/2005/8/layout/hierarchy2"/>
    <dgm:cxn modelId="{66BE1F61-C385-4B48-8745-F5AF7AEFED44}" srcId="{551B4B5E-C120-4B7D-96FF-73056FA3E711}" destId="{1431FD3A-7CE5-4916-9469-044500382647}" srcOrd="2" destOrd="0" parTransId="{1D9D3792-7105-48DF-B4DC-84FB2C5E7699}" sibTransId="{8082B0F4-34D9-4875-9E2B-0F00F303E4C3}"/>
    <dgm:cxn modelId="{02269DF2-09D2-4787-A2F2-4BE9251E31E1}" type="presOf" srcId="{BD2DEB63-F98D-4B86-A8AF-9F3591C7A053}" destId="{364134F2-E90C-437E-99A2-A2F3B98973E5}" srcOrd="0" destOrd="0" presId="urn:microsoft.com/office/officeart/2005/8/layout/hierarchy2"/>
    <dgm:cxn modelId="{60726C30-860B-406B-8517-B47E8C8A9F15}" type="presOf" srcId="{FA5737AC-3910-4C25-9300-FD03F2946921}" destId="{4614BEB6-D235-4852-A773-63F77FCD5C25}" srcOrd="1" destOrd="0" presId="urn:microsoft.com/office/officeart/2005/8/layout/hierarchy2"/>
    <dgm:cxn modelId="{D89245B8-B10D-468A-83EC-875AED44CFB6}" type="presOf" srcId="{7425E83E-141D-4538-A7C6-E0D8CD4C55A2}" destId="{3E79FEA5-ACC0-4846-9927-DB2E02C35CA3}" srcOrd="0" destOrd="0" presId="urn:microsoft.com/office/officeart/2005/8/layout/hierarchy2"/>
    <dgm:cxn modelId="{A4AC0772-EF22-47C7-B329-7C7B3A80FB02}" srcId="{9E11D9C7-95D8-49D3-B6ED-A0B8D4CDA996}" destId="{572EC33D-3348-45A9-9E6A-018FEC634AE5}" srcOrd="0" destOrd="0" parTransId="{9F5281D1-1F28-4BCC-BDA0-273ED98BC492}" sibTransId="{57BE969D-81EF-4231-AC36-ACBFCC850806}"/>
    <dgm:cxn modelId="{7D19FF8E-A50B-46FF-90A1-86E587100DEE}" type="presOf" srcId="{B75C4692-A202-4C5B-96FE-C9790C8C8D79}" destId="{4F720E8D-0CF0-4B39-92A9-DE335495A6C8}" srcOrd="1" destOrd="0" presId="urn:microsoft.com/office/officeart/2005/8/layout/hierarchy2"/>
    <dgm:cxn modelId="{D529D8DD-1B93-40EA-AB10-38D21243EBD5}" srcId="{0AE90FC2-D291-481E-9B8F-73B6FAF18BB4}" destId="{BC95D001-6977-4612-81B9-2C6E4D05D5DF}" srcOrd="1" destOrd="0" parTransId="{FA5737AC-3910-4C25-9300-FD03F2946921}" sibTransId="{7F1CAAB3-201E-4BE4-863B-B11DDFCD29AB}"/>
    <dgm:cxn modelId="{ECB41DEC-6C8C-46D5-82FB-9C1810EE95E7}" type="presOf" srcId="{BA627697-B10D-4F73-A3AF-C2A74BAE6708}" destId="{2F88D3B0-AF43-4332-8D3D-A9BE680797B9}" srcOrd="0" destOrd="0" presId="urn:microsoft.com/office/officeart/2005/8/layout/hierarchy2"/>
    <dgm:cxn modelId="{568B7796-3334-4F94-956F-9A3AF5B75634}" type="presOf" srcId="{2DDD0BB6-6E18-442F-9FD5-8050DBB00890}" destId="{6A4FB9A5-2551-43BD-92B2-942BB814AA5D}" srcOrd="0" destOrd="0" presId="urn:microsoft.com/office/officeart/2005/8/layout/hierarchy2"/>
    <dgm:cxn modelId="{CADFC206-F9D5-40AD-B2EC-1CAC05A375EA}" type="presOf" srcId="{BB3960B7-78DF-4DAB-A39B-A813869F0944}" destId="{98DF6C78-CAB9-409B-B2E0-A64A31CCA22E}" srcOrd="0" destOrd="0" presId="urn:microsoft.com/office/officeart/2005/8/layout/hierarchy2"/>
    <dgm:cxn modelId="{0FC7E308-2C35-44CE-883A-4B4548A9DCD9}" type="presOf" srcId="{1313DD1F-804F-4ADA-9E97-00105ED5B10E}" destId="{C13D006A-4302-4825-824A-B1123DFAEB8A}" srcOrd="1" destOrd="0" presId="urn:microsoft.com/office/officeart/2005/8/layout/hierarchy2"/>
    <dgm:cxn modelId="{2B08EE93-8461-48B3-A489-7D482D541858}" type="presOf" srcId="{42847669-C3F6-43AC-8588-6E6E041272F0}" destId="{18278BDB-81AE-48DA-85E7-04CBF0F9B716}" srcOrd="0" destOrd="0" presId="urn:microsoft.com/office/officeart/2005/8/layout/hierarchy2"/>
    <dgm:cxn modelId="{E280BFCC-71A9-44F7-997C-689DCE378E88}" type="presOf" srcId="{FA5737AC-3910-4C25-9300-FD03F2946921}" destId="{0F931D59-66E4-4A76-A7F6-6ABCB1BE2D46}" srcOrd="0" destOrd="0" presId="urn:microsoft.com/office/officeart/2005/8/layout/hierarchy2"/>
    <dgm:cxn modelId="{6B7C215E-234D-4757-9C3B-E84B85A02D1C}" srcId="{551B4B5E-C120-4B7D-96FF-73056FA3E711}" destId="{7305F526-3CDD-41E9-9BD4-E92AA3225005}" srcOrd="1" destOrd="0" parTransId="{B75C4692-A202-4C5B-96FE-C9790C8C8D79}" sibTransId="{DCD45402-77D9-4B26-999D-73E8A5B5E08B}"/>
    <dgm:cxn modelId="{AF076211-FC1E-4A5A-9CC6-3C00E6A99E18}" srcId="{3534866F-B7C5-4B1B-84C4-F1520C798AD2}" destId="{9E11D9C7-95D8-49D3-B6ED-A0B8D4CDA996}" srcOrd="0" destOrd="0" parTransId="{BD2DEB63-F98D-4B86-A8AF-9F3591C7A053}" sibTransId="{9C6579DE-72CB-4C53-A986-E39B55C08177}"/>
    <dgm:cxn modelId="{9C11745E-A607-4560-B6AF-0D87F1FC2F83}" type="presParOf" srcId="{3E79FEA5-ACC0-4846-9927-DB2E02C35CA3}" destId="{D427F250-A427-4A21-9244-AB656BE3A007}" srcOrd="0" destOrd="0" presId="urn:microsoft.com/office/officeart/2005/8/layout/hierarchy2"/>
    <dgm:cxn modelId="{24BFACB7-1F30-4123-8011-1BDBC82615D9}" type="presParOf" srcId="{D427F250-A427-4A21-9244-AB656BE3A007}" destId="{7EDECB95-A61E-46A3-80F7-87ADD285618F}" srcOrd="0" destOrd="0" presId="urn:microsoft.com/office/officeart/2005/8/layout/hierarchy2"/>
    <dgm:cxn modelId="{B0828E9A-6D17-4248-A462-DFFCC3555C0C}" type="presParOf" srcId="{D427F250-A427-4A21-9244-AB656BE3A007}" destId="{81AE7C0A-0138-4125-8C23-5F2F1A4BDED5}" srcOrd="1" destOrd="0" presId="urn:microsoft.com/office/officeart/2005/8/layout/hierarchy2"/>
    <dgm:cxn modelId="{ADDFAE39-2960-4E9A-8C2F-E317CCA11775}" type="presParOf" srcId="{81AE7C0A-0138-4125-8C23-5F2F1A4BDED5}" destId="{364134F2-E90C-437E-99A2-A2F3B98973E5}" srcOrd="0" destOrd="0" presId="urn:microsoft.com/office/officeart/2005/8/layout/hierarchy2"/>
    <dgm:cxn modelId="{7F97C65F-CC5F-41E8-B3F0-84F2B2A548E1}" type="presParOf" srcId="{364134F2-E90C-437E-99A2-A2F3B98973E5}" destId="{DC6821AA-A406-43FE-8135-7D0761A19DDD}" srcOrd="0" destOrd="0" presId="urn:microsoft.com/office/officeart/2005/8/layout/hierarchy2"/>
    <dgm:cxn modelId="{8BB26BF5-FFD4-4F26-A947-60286E380C5C}" type="presParOf" srcId="{81AE7C0A-0138-4125-8C23-5F2F1A4BDED5}" destId="{D1FB4BE1-CEFD-4EBC-ACC8-938BCEAAED5F}" srcOrd="1" destOrd="0" presId="urn:microsoft.com/office/officeart/2005/8/layout/hierarchy2"/>
    <dgm:cxn modelId="{B5A8ED97-A737-4F06-AC44-058B1472BA19}" type="presParOf" srcId="{D1FB4BE1-CEFD-4EBC-ACC8-938BCEAAED5F}" destId="{126A8ECE-7F00-4CA3-ACE5-0E7D83A1951B}" srcOrd="0" destOrd="0" presId="urn:microsoft.com/office/officeart/2005/8/layout/hierarchy2"/>
    <dgm:cxn modelId="{FAB3D3CC-BA5A-4BDC-9D58-F0AEA0456541}" type="presParOf" srcId="{D1FB4BE1-CEFD-4EBC-ACC8-938BCEAAED5F}" destId="{BF5BED12-C910-426D-A4B2-F4BDA5DF4258}" srcOrd="1" destOrd="0" presId="urn:microsoft.com/office/officeart/2005/8/layout/hierarchy2"/>
    <dgm:cxn modelId="{9B431B9F-5EF3-4C88-B1B7-E97D4993E401}" type="presParOf" srcId="{BF5BED12-C910-426D-A4B2-F4BDA5DF4258}" destId="{D64DB010-29EF-469C-8BFE-4220E3D5773E}" srcOrd="0" destOrd="0" presId="urn:microsoft.com/office/officeart/2005/8/layout/hierarchy2"/>
    <dgm:cxn modelId="{F1B4180F-DD91-4D81-B000-C06CBA198096}" type="presParOf" srcId="{D64DB010-29EF-469C-8BFE-4220E3D5773E}" destId="{296DAE5F-2A4A-4A49-A9D3-D96293F74AF1}" srcOrd="0" destOrd="0" presId="urn:microsoft.com/office/officeart/2005/8/layout/hierarchy2"/>
    <dgm:cxn modelId="{9AAF9994-BB7B-4817-A533-3B07A1F2656A}" type="presParOf" srcId="{BF5BED12-C910-426D-A4B2-F4BDA5DF4258}" destId="{DF678FE2-4488-49D9-8488-4B2E3226EF93}" srcOrd="1" destOrd="0" presId="urn:microsoft.com/office/officeart/2005/8/layout/hierarchy2"/>
    <dgm:cxn modelId="{23E0338B-E31E-48B1-9936-B0D214EB902A}" type="presParOf" srcId="{DF678FE2-4488-49D9-8488-4B2E3226EF93}" destId="{8DC38CA1-9328-4F54-BAF1-CB6C63F6D6C1}" srcOrd="0" destOrd="0" presId="urn:microsoft.com/office/officeart/2005/8/layout/hierarchy2"/>
    <dgm:cxn modelId="{A4AC4DA0-6A37-4178-8877-25513B4BBE44}" type="presParOf" srcId="{DF678FE2-4488-49D9-8488-4B2E3226EF93}" destId="{8E35C8A7-4BB1-48D7-AA41-F52F16620062}" srcOrd="1" destOrd="0" presId="urn:microsoft.com/office/officeart/2005/8/layout/hierarchy2"/>
    <dgm:cxn modelId="{772EC96E-9FBE-40DE-8FB4-79CC0FE76AFE}" type="presParOf" srcId="{BF5BED12-C910-426D-A4B2-F4BDA5DF4258}" destId="{372DE2E1-C56F-441D-9331-A559B2765A2E}" srcOrd="2" destOrd="0" presId="urn:microsoft.com/office/officeart/2005/8/layout/hierarchy2"/>
    <dgm:cxn modelId="{8DB7D68B-E469-4BD0-A2ED-5765D94FDF33}" type="presParOf" srcId="{372DE2E1-C56F-441D-9331-A559B2765A2E}" destId="{D090727B-0CA4-4075-8704-1DF482FDC1B0}" srcOrd="0" destOrd="0" presId="urn:microsoft.com/office/officeart/2005/8/layout/hierarchy2"/>
    <dgm:cxn modelId="{B4F50C56-0235-4CAE-88D2-C6F809734C94}" type="presParOf" srcId="{BF5BED12-C910-426D-A4B2-F4BDA5DF4258}" destId="{44ECF68F-6F50-4E30-A338-96D029FB5AD7}" srcOrd="3" destOrd="0" presId="urn:microsoft.com/office/officeart/2005/8/layout/hierarchy2"/>
    <dgm:cxn modelId="{3DC7FB44-B078-4565-BB18-D2FD9777A477}" type="presParOf" srcId="{44ECF68F-6F50-4E30-A338-96D029FB5AD7}" destId="{C57EA064-30EE-4FCA-B7E1-629F20DCB338}" srcOrd="0" destOrd="0" presId="urn:microsoft.com/office/officeart/2005/8/layout/hierarchy2"/>
    <dgm:cxn modelId="{DB2401E0-99AB-4A4B-B60D-97086BBD9553}" type="presParOf" srcId="{44ECF68F-6F50-4E30-A338-96D029FB5AD7}" destId="{68BD5F6F-9E3A-44CB-A642-95902337D304}" srcOrd="1" destOrd="0" presId="urn:microsoft.com/office/officeart/2005/8/layout/hierarchy2"/>
    <dgm:cxn modelId="{89159BCD-F1AE-4B68-AEA4-2B95235C094E}" type="presParOf" srcId="{68BD5F6F-9E3A-44CB-A642-95902337D304}" destId="{41626AAC-ED3C-45B5-89AF-621F32A4E0FD}" srcOrd="0" destOrd="0" presId="urn:microsoft.com/office/officeart/2005/8/layout/hierarchy2"/>
    <dgm:cxn modelId="{ED6F25B7-0882-4AF8-9BBB-C61F2B963C81}" type="presParOf" srcId="{41626AAC-ED3C-45B5-89AF-621F32A4E0FD}" destId="{C13D006A-4302-4825-824A-B1123DFAEB8A}" srcOrd="0" destOrd="0" presId="urn:microsoft.com/office/officeart/2005/8/layout/hierarchy2"/>
    <dgm:cxn modelId="{4501901B-3F11-458D-AFFB-F84FBD2705D9}" type="presParOf" srcId="{68BD5F6F-9E3A-44CB-A642-95902337D304}" destId="{038BC671-D9A2-4160-B27B-6EBF08300412}" srcOrd="1" destOrd="0" presId="urn:microsoft.com/office/officeart/2005/8/layout/hierarchy2"/>
    <dgm:cxn modelId="{934DA059-BAB8-400D-AFD7-4B970891FD3E}" type="presParOf" srcId="{038BC671-D9A2-4160-B27B-6EBF08300412}" destId="{98DF6C78-CAB9-409B-B2E0-A64A31CCA22E}" srcOrd="0" destOrd="0" presId="urn:microsoft.com/office/officeart/2005/8/layout/hierarchy2"/>
    <dgm:cxn modelId="{E2C83FB5-7548-4959-A943-DB1FD6D78782}" type="presParOf" srcId="{038BC671-D9A2-4160-B27B-6EBF08300412}" destId="{4A9F2C64-57C7-459B-A9EC-EEFE1D17B930}" srcOrd="1" destOrd="0" presId="urn:microsoft.com/office/officeart/2005/8/layout/hierarchy2"/>
    <dgm:cxn modelId="{22C3A58C-40A8-4C1B-8D4D-C96119B8125A}" type="presParOf" srcId="{68BD5F6F-9E3A-44CB-A642-95902337D304}" destId="{B6D24557-AF3F-48D2-80C5-1D790125BA60}" srcOrd="2" destOrd="0" presId="urn:microsoft.com/office/officeart/2005/8/layout/hierarchy2"/>
    <dgm:cxn modelId="{7588714F-F60A-4F1A-A769-374A3D7B44CB}" type="presParOf" srcId="{B6D24557-AF3F-48D2-80C5-1D790125BA60}" destId="{4F720E8D-0CF0-4B39-92A9-DE335495A6C8}" srcOrd="0" destOrd="0" presId="urn:microsoft.com/office/officeart/2005/8/layout/hierarchy2"/>
    <dgm:cxn modelId="{DA7C31E5-63F8-48D3-854D-310B5BF12F84}" type="presParOf" srcId="{68BD5F6F-9E3A-44CB-A642-95902337D304}" destId="{3A17A882-BA39-4DCC-8D8E-F50E1C55F31C}" srcOrd="3" destOrd="0" presId="urn:microsoft.com/office/officeart/2005/8/layout/hierarchy2"/>
    <dgm:cxn modelId="{3FFF2B72-1576-4342-88D8-7AFDB2F24A24}" type="presParOf" srcId="{3A17A882-BA39-4DCC-8D8E-F50E1C55F31C}" destId="{998D07F7-CBF6-47D1-946F-D3F3C6950A22}" srcOrd="0" destOrd="0" presId="urn:microsoft.com/office/officeart/2005/8/layout/hierarchy2"/>
    <dgm:cxn modelId="{8A952DDB-C467-411D-AF59-34B78C434E09}" type="presParOf" srcId="{3A17A882-BA39-4DCC-8D8E-F50E1C55F31C}" destId="{E9426A4A-129A-467B-889F-EAD130CC0482}" srcOrd="1" destOrd="0" presId="urn:microsoft.com/office/officeart/2005/8/layout/hierarchy2"/>
    <dgm:cxn modelId="{61F965C6-E45B-456F-9F05-2A8014FDF320}" type="presParOf" srcId="{68BD5F6F-9E3A-44CB-A642-95902337D304}" destId="{F4FA2BAC-D869-432E-B88D-15204449277B}" srcOrd="4" destOrd="0" presId="urn:microsoft.com/office/officeart/2005/8/layout/hierarchy2"/>
    <dgm:cxn modelId="{97483F85-1BC4-49CC-8C30-AEE73198DF29}" type="presParOf" srcId="{F4FA2BAC-D869-432E-B88D-15204449277B}" destId="{8D7A8F05-5ACC-45E4-AAD6-A03FCE316A97}" srcOrd="0" destOrd="0" presId="urn:microsoft.com/office/officeart/2005/8/layout/hierarchy2"/>
    <dgm:cxn modelId="{3DC0CDC0-1E99-497B-8816-C0853464D7B6}" type="presParOf" srcId="{68BD5F6F-9E3A-44CB-A642-95902337D304}" destId="{AE37182B-4F00-47BF-AFD1-37AADDD2A70E}" srcOrd="5" destOrd="0" presId="urn:microsoft.com/office/officeart/2005/8/layout/hierarchy2"/>
    <dgm:cxn modelId="{561D93B8-761E-4DEA-98A6-22A181D9616F}" type="presParOf" srcId="{AE37182B-4F00-47BF-AFD1-37AADDD2A70E}" destId="{D20E1575-FBD5-4EC6-B6E1-78C6892FE3C6}" srcOrd="0" destOrd="0" presId="urn:microsoft.com/office/officeart/2005/8/layout/hierarchy2"/>
    <dgm:cxn modelId="{E585444E-90C3-45E7-8BC8-0683DDE3AF12}" type="presParOf" srcId="{AE37182B-4F00-47BF-AFD1-37AADDD2A70E}" destId="{E796012E-F819-4607-A14C-7A2F8146BC8D}" srcOrd="1" destOrd="0" presId="urn:microsoft.com/office/officeart/2005/8/layout/hierarchy2"/>
    <dgm:cxn modelId="{D273C948-611F-4074-92DD-6A24DF2FD1BD}" type="presParOf" srcId="{81AE7C0A-0138-4125-8C23-5F2F1A4BDED5}" destId="{07703732-40E1-4042-8004-CBAEFE793DAF}" srcOrd="2" destOrd="0" presId="urn:microsoft.com/office/officeart/2005/8/layout/hierarchy2"/>
    <dgm:cxn modelId="{3A9FE501-A974-42CD-A2F4-18323F3BEC50}" type="presParOf" srcId="{07703732-40E1-4042-8004-CBAEFE793DAF}" destId="{F171FAEB-6FF9-4288-BCE6-9A256A7BB972}" srcOrd="0" destOrd="0" presId="urn:microsoft.com/office/officeart/2005/8/layout/hierarchy2"/>
    <dgm:cxn modelId="{88552341-5D84-48B5-9698-AB93F3A008C5}" type="presParOf" srcId="{81AE7C0A-0138-4125-8C23-5F2F1A4BDED5}" destId="{A9AE2BEF-29EA-496F-9C6D-5B505F2BB483}" srcOrd="3" destOrd="0" presId="urn:microsoft.com/office/officeart/2005/8/layout/hierarchy2"/>
    <dgm:cxn modelId="{5CC4FFF4-18F5-402D-B415-0561A766369E}" type="presParOf" srcId="{A9AE2BEF-29EA-496F-9C6D-5B505F2BB483}" destId="{DA78296B-5B2C-44AB-B53B-7F680979E783}" srcOrd="0" destOrd="0" presId="urn:microsoft.com/office/officeart/2005/8/layout/hierarchy2"/>
    <dgm:cxn modelId="{AF8A1C9E-D461-4804-9976-3F24B61379AF}" type="presParOf" srcId="{A9AE2BEF-29EA-496F-9C6D-5B505F2BB483}" destId="{751E2207-307F-43FF-8659-6182A4D2D487}" srcOrd="1" destOrd="0" presId="urn:microsoft.com/office/officeart/2005/8/layout/hierarchy2"/>
    <dgm:cxn modelId="{EC0A1C13-AA74-4CF2-9E58-534654DFD2B8}" type="presParOf" srcId="{751E2207-307F-43FF-8659-6182A4D2D487}" destId="{8B6BF3A7-DA89-431F-91EA-D73CF202D100}" srcOrd="0" destOrd="0" presId="urn:microsoft.com/office/officeart/2005/8/layout/hierarchy2"/>
    <dgm:cxn modelId="{A9CD7703-94E9-410D-9796-5AE3A5658D2A}" type="presParOf" srcId="{8B6BF3A7-DA89-431F-91EA-D73CF202D100}" destId="{5EF04113-5A7B-43BE-94E8-130CE44BE11D}" srcOrd="0" destOrd="0" presId="urn:microsoft.com/office/officeart/2005/8/layout/hierarchy2"/>
    <dgm:cxn modelId="{9D38E14A-1045-4CB1-912E-E04E3D107FC2}" type="presParOf" srcId="{751E2207-307F-43FF-8659-6182A4D2D487}" destId="{D40EE7E1-1596-452A-A288-9A27C6DD13FB}" srcOrd="1" destOrd="0" presId="urn:microsoft.com/office/officeart/2005/8/layout/hierarchy2"/>
    <dgm:cxn modelId="{AB219FB1-9F97-4917-8B1F-2A77722F0DF3}" type="presParOf" srcId="{D40EE7E1-1596-452A-A288-9A27C6DD13FB}" destId="{823B12DC-2F72-40AB-85F5-5999DDC34A23}" srcOrd="0" destOrd="0" presId="urn:microsoft.com/office/officeart/2005/8/layout/hierarchy2"/>
    <dgm:cxn modelId="{E55B37B6-855A-44DB-9E01-578471CF7790}" type="presParOf" srcId="{D40EE7E1-1596-452A-A288-9A27C6DD13FB}" destId="{72117916-F3C5-4D59-BD28-E4EB4CA37FF9}" srcOrd="1" destOrd="0" presId="urn:microsoft.com/office/officeart/2005/8/layout/hierarchy2"/>
    <dgm:cxn modelId="{A9B3C2C5-17B1-4465-B4D7-4D8C7717D30C}" type="presParOf" srcId="{751E2207-307F-43FF-8659-6182A4D2D487}" destId="{0F931D59-66E4-4A76-A7F6-6ABCB1BE2D46}" srcOrd="2" destOrd="0" presId="urn:microsoft.com/office/officeart/2005/8/layout/hierarchy2"/>
    <dgm:cxn modelId="{6479F077-E7F3-410A-A33A-115BD7DBDED4}" type="presParOf" srcId="{0F931D59-66E4-4A76-A7F6-6ABCB1BE2D46}" destId="{4614BEB6-D235-4852-A773-63F77FCD5C25}" srcOrd="0" destOrd="0" presId="urn:microsoft.com/office/officeart/2005/8/layout/hierarchy2"/>
    <dgm:cxn modelId="{30F1AF64-4968-412D-A2B1-0F04FB8EA8EF}" type="presParOf" srcId="{751E2207-307F-43FF-8659-6182A4D2D487}" destId="{8BFF6C9C-522D-423E-B644-260245A83E1D}" srcOrd="3" destOrd="0" presId="urn:microsoft.com/office/officeart/2005/8/layout/hierarchy2"/>
    <dgm:cxn modelId="{0CDC8604-4232-4B9D-BCF4-6A36D0F74861}" type="presParOf" srcId="{8BFF6C9C-522D-423E-B644-260245A83E1D}" destId="{0618BA93-7FFB-4AD6-9D56-562250F55BFE}" srcOrd="0" destOrd="0" presId="urn:microsoft.com/office/officeart/2005/8/layout/hierarchy2"/>
    <dgm:cxn modelId="{5C6A46A1-439B-4A43-87A4-CF6DD9C8C05F}" type="presParOf" srcId="{8BFF6C9C-522D-423E-B644-260245A83E1D}" destId="{483874D9-1695-4352-9380-8486D9055BCB}" srcOrd="1" destOrd="0" presId="urn:microsoft.com/office/officeart/2005/8/layout/hierarchy2"/>
    <dgm:cxn modelId="{741860B2-05A1-468E-BD1C-FD3D0CE236ED}" type="presParOf" srcId="{483874D9-1695-4352-9380-8486D9055BCB}" destId="{D247B47B-1476-47F6-B2DD-AED1351E0F80}" srcOrd="0" destOrd="0" presId="urn:microsoft.com/office/officeart/2005/8/layout/hierarchy2"/>
    <dgm:cxn modelId="{E6F4F82F-60D2-4A5B-A693-AC38B7B8573A}" type="presParOf" srcId="{D247B47B-1476-47F6-B2DD-AED1351E0F80}" destId="{179F5C3E-B5C2-4976-8B92-BFDDF0CEE2F1}" srcOrd="0" destOrd="0" presId="urn:microsoft.com/office/officeart/2005/8/layout/hierarchy2"/>
    <dgm:cxn modelId="{B77395E4-A0D5-4930-84BD-C5CFAD5B1C81}" type="presParOf" srcId="{483874D9-1695-4352-9380-8486D9055BCB}" destId="{7B2FEA2D-BA4E-4A82-814F-2AB244FC5CF7}" srcOrd="1" destOrd="0" presId="urn:microsoft.com/office/officeart/2005/8/layout/hierarchy2"/>
    <dgm:cxn modelId="{266E984D-AE75-4C8E-992A-BE154194ACCA}" type="presParOf" srcId="{7B2FEA2D-BA4E-4A82-814F-2AB244FC5CF7}" destId="{18278BDB-81AE-48DA-85E7-04CBF0F9B716}" srcOrd="0" destOrd="0" presId="urn:microsoft.com/office/officeart/2005/8/layout/hierarchy2"/>
    <dgm:cxn modelId="{3F6D99D7-D3CB-4CB8-8977-B93F4F66EDA3}" type="presParOf" srcId="{7B2FEA2D-BA4E-4A82-814F-2AB244FC5CF7}" destId="{72615B7A-6AF0-4872-A146-81960F5B7B62}" srcOrd="1" destOrd="0" presId="urn:microsoft.com/office/officeart/2005/8/layout/hierarchy2"/>
    <dgm:cxn modelId="{2A8C692B-D9CB-4364-A360-61B129C259C8}" type="presParOf" srcId="{483874D9-1695-4352-9380-8486D9055BCB}" destId="{6A4FB9A5-2551-43BD-92B2-942BB814AA5D}" srcOrd="2" destOrd="0" presId="urn:microsoft.com/office/officeart/2005/8/layout/hierarchy2"/>
    <dgm:cxn modelId="{9713DA1B-B81C-4B66-9AA2-A12D0B7E0009}" type="presParOf" srcId="{6A4FB9A5-2551-43BD-92B2-942BB814AA5D}" destId="{224D44DF-1C51-4574-9F65-755172ABF81D}" srcOrd="0" destOrd="0" presId="urn:microsoft.com/office/officeart/2005/8/layout/hierarchy2"/>
    <dgm:cxn modelId="{0734C7AE-65A4-4AF1-A495-C15D02B10585}" type="presParOf" srcId="{483874D9-1695-4352-9380-8486D9055BCB}" destId="{1BDA6637-1AF6-43A5-A69E-7F1C0E71BB71}" srcOrd="3" destOrd="0" presId="urn:microsoft.com/office/officeart/2005/8/layout/hierarchy2"/>
    <dgm:cxn modelId="{FFA9E38E-036F-4EDF-978A-5B8E3CCE3CDD}" type="presParOf" srcId="{1BDA6637-1AF6-43A5-A69E-7F1C0E71BB71}" destId="{0EB2EDAC-E16A-4E18-86F1-17CF8E3301DE}" srcOrd="0" destOrd="0" presId="urn:microsoft.com/office/officeart/2005/8/layout/hierarchy2"/>
    <dgm:cxn modelId="{E1814440-D2D7-4AFA-BE75-F4AD4E140F41}" type="presParOf" srcId="{1BDA6637-1AF6-43A5-A69E-7F1C0E71BB71}" destId="{846B552B-CBEF-4B33-85EA-E8A4F25C2009}" srcOrd="1" destOrd="0" presId="urn:microsoft.com/office/officeart/2005/8/layout/hierarchy2"/>
    <dgm:cxn modelId="{26C00CE8-FD2B-4BC3-97B1-79461353DE64}" type="presParOf" srcId="{483874D9-1695-4352-9380-8486D9055BCB}" destId="{0FCCDD51-1554-4C8E-AF2F-04796DF7C891}" srcOrd="4" destOrd="0" presId="urn:microsoft.com/office/officeart/2005/8/layout/hierarchy2"/>
    <dgm:cxn modelId="{D846E9B9-D278-4083-84CD-A28B4D011017}" type="presParOf" srcId="{0FCCDD51-1554-4C8E-AF2F-04796DF7C891}" destId="{443A453E-EF78-4414-9DD6-DA776597AB7D}" srcOrd="0" destOrd="0" presId="urn:microsoft.com/office/officeart/2005/8/layout/hierarchy2"/>
    <dgm:cxn modelId="{C3E57297-B380-47C3-AD38-C0E3A571800F}" type="presParOf" srcId="{483874D9-1695-4352-9380-8486D9055BCB}" destId="{4E2F16D6-E23F-4692-BCEB-BA0046EDA53D}" srcOrd="5" destOrd="0" presId="urn:microsoft.com/office/officeart/2005/8/layout/hierarchy2"/>
    <dgm:cxn modelId="{68F4FC6B-A366-45D8-936D-AD7B80865127}" type="presParOf" srcId="{4E2F16D6-E23F-4692-BCEB-BA0046EDA53D}" destId="{2F88D3B0-AF43-4332-8D3D-A9BE680797B9}" srcOrd="0" destOrd="0" presId="urn:microsoft.com/office/officeart/2005/8/layout/hierarchy2"/>
    <dgm:cxn modelId="{7F87B212-A719-4917-A30F-505AA3D27090}" type="presParOf" srcId="{4E2F16D6-E23F-4692-BCEB-BA0046EDA53D}" destId="{B881E0CC-C793-49FA-B5F2-AFF388D0E887}" srcOrd="1" destOrd="0" presId="urn:microsoft.com/office/officeart/2005/8/layout/hierarchy2"/>
  </dgm:cxnLst>
  <dgm:bg/>
  <dgm:whole/>
</dgm:dataModel>
</file>

<file path=ppt/diagrams/data6.xml><?xml version="1.0" encoding="utf-8"?>
<dgm:dataModel xmlns:dgm="http://schemas.openxmlformats.org/drawingml/2006/diagram" xmlns:a="http://schemas.openxmlformats.org/drawingml/2006/main">
  <dgm:ptLst>
    <dgm:pt modelId="{5FEF20B1-44C9-4A28-B57C-BCDD85363F0F}" type="doc">
      <dgm:prSet loTypeId="urn:microsoft.com/office/officeart/2005/8/layout/hierarchy2" loCatId="hierarchy" qsTypeId="urn:microsoft.com/office/officeart/2005/8/quickstyle/3d2" qsCatId="3D" csTypeId="urn:microsoft.com/office/officeart/2005/8/colors/accent6_2" csCatId="accent6" phldr="1"/>
      <dgm:spPr/>
      <dgm:t>
        <a:bodyPr/>
        <a:lstStyle/>
        <a:p>
          <a:pPr rtl="1"/>
          <a:endParaRPr lang="fa-IR"/>
        </a:p>
      </dgm:t>
    </dgm:pt>
    <dgm:pt modelId="{3B41A703-43CE-41E3-B9BC-305EFE51602E}">
      <dgm:prSet custT="1"/>
      <dgm:spPr>
        <a:blipFill rotWithShape="0">
          <a:blip xmlns:r="http://schemas.openxmlformats.org/officeDocument/2006/relationships" r:embed="rId1"/>
          <a:tile tx="0" ty="0" sx="100000" sy="100000" flip="none" algn="tl"/>
        </a:blipFill>
        <a:ln>
          <a:solidFill>
            <a:srgbClr val="61D989"/>
          </a:solidFill>
        </a:ln>
      </dgm:spPr>
      <dgm:t>
        <a:bodyPr/>
        <a:lstStyle/>
        <a:p>
          <a:pPr rtl="1"/>
          <a:r>
            <a:rPr lang="fa-IR" sz="1600" dirty="0" smtClean="0">
              <a:solidFill>
                <a:schemeClr val="tx1"/>
              </a:solidFill>
              <a:cs typeface="B Koodak" pitchFamily="2" charset="-78"/>
            </a:rPr>
            <a:t>واژه فطرت</a:t>
          </a:r>
          <a:endParaRPr lang="fa-IR" sz="1600" dirty="0">
            <a:solidFill>
              <a:schemeClr val="tx1"/>
            </a:solidFill>
            <a:cs typeface="B Koodak" pitchFamily="2" charset="-78"/>
          </a:endParaRPr>
        </a:p>
      </dgm:t>
    </dgm:pt>
    <dgm:pt modelId="{B46E2FD6-5E2D-4621-9B1F-5E5A34ED26EA}" type="parTrans" cxnId="{434ADD4A-2882-4E36-B455-1489A91528B9}">
      <dgm:prSet/>
      <dgm:spPr/>
      <dgm:t>
        <a:bodyPr/>
        <a:lstStyle/>
        <a:p>
          <a:pPr rtl="1"/>
          <a:endParaRPr lang="fa-IR" sz="1600">
            <a:solidFill>
              <a:schemeClr val="tx1"/>
            </a:solidFill>
            <a:cs typeface="B Koodak" pitchFamily="2" charset="-78"/>
          </a:endParaRPr>
        </a:p>
      </dgm:t>
    </dgm:pt>
    <dgm:pt modelId="{C76F7C09-0D9A-4053-AE30-200330F9D99B}" type="sibTrans" cxnId="{434ADD4A-2882-4E36-B455-1489A91528B9}">
      <dgm:prSet/>
      <dgm:spPr/>
      <dgm:t>
        <a:bodyPr/>
        <a:lstStyle/>
        <a:p>
          <a:pPr rtl="1"/>
          <a:endParaRPr lang="fa-IR" sz="1600">
            <a:solidFill>
              <a:schemeClr val="tx1"/>
            </a:solidFill>
            <a:cs typeface="B Koodak" pitchFamily="2" charset="-78"/>
          </a:endParaRPr>
        </a:p>
      </dgm:t>
    </dgm:pt>
    <dgm:pt modelId="{9E47B3B0-63C6-4195-B6FD-8F7E615A1223}">
      <dgm:prSet custT="1"/>
      <dgm:spPr>
        <a:blipFill rotWithShape="0">
          <a:blip xmlns:r="http://schemas.openxmlformats.org/officeDocument/2006/relationships" r:embed="rId1"/>
          <a:tile tx="0" ty="0" sx="100000" sy="100000" flip="none" algn="tl"/>
        </a:blipFill>
        <a:ln>
          <a:solidFill>
            <a:srgbClr val="61D989"/>
          </a:solidFill>
        </a:ln>
      </dgm:spPr>
      <dgm:t>
        <a:bodyPr/>
        <a:lstStyle/>
        <a:p>
          <a:pPr rtl="1"/>
          <a:r>
            <a:rPr lang="fa-IR" sz="1600" dirty="0" smtClean="0">
              <a:solidFill>
                <a:schemeClr val="tx1"/>
              </a:solidFill>
              <a:cs typeface="B Koodak" pitchFamily="2" charset="-78"/>
            </a:rPr>
            <a:t>فطرت یعنی نوع آفرینش </a:t>
          </a:r>
          <a:endParaRPr lang="fa-IR" sz="1600" dirty="0">
            <a:solidFill>
              <a:schemeClr val="tx1"/>
            </a:solidFill>
            <a:cs typeface="B Koodak" pitchFamily="2" charset="-78"/>
          </a:endParaRPr>
        </a:p>
      </dgm:t>
    </dgm:pt>
    <dgm:pt modelId="{D96B7E55-DF0C-40E8-8AE5-38D55545AC59}" type="parTrans" cxnId="{D362ECA6-0C92-4A81-8459-BB4E3CA4FF1A}">
      <dgm:prSet custT="1"/>
      <dgm:spPr>
        <a:blipFill rotWithShape="0">
          <a:blip xmlns:r="http://schemas.openxmlformats.org/officeDocument/2006/relationships" r:embed="rId1"/>
          <a:tile tx="0" ty="0" sx="100000" sy="100000" flip="none" algn="tl"/>
        </a:blipFill>
        <a:ln>
          <a:solidFill>
            <a:srgbClr val="61D989"/>
          </a:solidFill>
        </a:ln>
      </dgm:spPr>
      <dgm:t>
        <a:bodyPr/>
        <a:lstStyle/>
        <a:p>
          <a:pPr rtl="1"/>
          <a:endParaRPr lang="fa-IR" sz="1600">
            <a:solidFill>
              <a:schemeClr val="tx1"/>
            </a:solidFill>
            <a:cs typeface="B Koodak" pitchFamily="2" charset="-78"/>
          </a:endParaRPr>
        </a:p>
      </dgm:t>
    </dgm:pt>
    <dgm:pt modelId="{1BE207B7-5765-40C4-9B3A-98A845636497}" type="sibTrans" cxnId="{D362ECA6-0C92-4A81-8459-BB4E3CA4FF1A}">
      <dgm:prSet/>
      <dgm:spPr/>
      <dgm:t>
        <a:bodyPr/>
        <a:lstStyle/>
        <a:p>
          <a:pPr rtl="1"/>
          <a:endParaRPr lang="fa-IR" sz="1600">
            <a:solidFill>
              <a:schemeClr val="tx1"/>
            </a:solidFill>
            <a:cs typeface="B Koodak" pitchFamily="2" charset="-78"/>
          </a:endParaRPr>
        </a:p>
      </dgm:t>
    </dgm:pt>
    <dgm:pt modelId="{17CA1CE7-EC66-419D-A6DC-E5D87FF67781}">
      <dgm:prSet custT="1"/>
      <dgm:spPr>
        <a:blipFill rotWithShape="0">
          <a:blip xmlns:r="http://schemas.openxmlformats.org/officeDocument/2006/relationships" r:embed="rId1"/>
          <a:tile tx="0" ty="0" sx="100000" sy="100000" flip="none" algn="tl"/>
        </a:blipFill>
        <a:ln>
          <a:solidFill>
            <a:srgbClr val="61D989"/>
          </a:solidFill>
        </a:ln>
      </dgm:spPr>
      <dgm:t>
        <a:bodyPr/>
        <a:lstStyle/>
        <a:p>
          <a:pPr rtl="1"/>
          <a:r>
            <a:rPr lang="fa-IR" sz="1600" dirty="0" smtClean="0">
              <a:solidFill>
                <a:schemeClr val="tx1"/>
              </a:solidFill>
              <a:cs typeface="B Koodak" pitchFamily="2" charset="-78"/>
            </a:rPr>
            <a:t>امور فطری اموری است که اقتضای آفرینش است </a:t>
          </a:r>
          <a:endParaRPr lang="fa-IR" sz="1600" dirty="0">
            <a:solidFill>
              <a:schemeClr val="tx1"/>
            </a:solidFill>
            <a:cs typeface="B Koodak" pitchFamily="2" charset="-78"/>
          </a:endParaRPr>
        </a:p>
      </dgm:t>
    </dgm:pt>
    <dgm:pt modelId="{F40EAC14-9398-4426-ACF9-D0739AF2DFDF}" type="parTrans" cxnId="{3361C71B-26B4-4063-881A-280953E8E27E}">
      <dgm:prSet custT="1"/>
      <dgm:spPr>
        <a:blipFill rotWithShape="0">
          <a:blip xmlns:r="http://schemas.openxmlformats.org/officeDocument/2006/relationships" r:embed="rId1"/>
          <a:tile tx="0" ty="0" sx="100000" sy="100000" flip="none" algn="tl"/>
        </a:blipFill>
        <a:ln>
          <a:solidFill>
            <a:srgbClr val="61D989"/>
          </a:solidFill>
        </a:ln>
      </dgm:spPr>
      <dgm:t>
        <a:bodyPr/>
        <a:lstStyle/>
        <a:p>
          <a:pPr rtl="1"/>
          <a:endParaRPr lang="fa-IR" sz="1600">
            <a:solidFill>
              <a:schemeClr val="tx1"/>
            </a:solidFill>
            <a:cs typeface="B Koodak" pitchFamily="2" charset="-78"/>
          </a:endParaRPr>
        </a:p>
      </dgm:t>
    </dgm:pt>
    <dgm:pt modelId="{FEB74FE8-504D-4F21-AA6B-434660DEF235}" type="sibTrans" cxnId="{3361C71B-26B4-4063-881A-280953E8E27E}">
      <dgm:prSet/>
      <dgm:spPr/>
      <dgm:t>
        <a:bodyPr/>
        <a:lstStyle/>
        <a:p>
          <a:pPr rtl="1"/>
          <a:endParaRPr lang="fa-IR" sz="1600">
            <a:solidFill>
              <a:schemeClr val="tx1"/>
            </a:solidFill>
            <a:cs typeface="B Koodak" pitchFamily="2" charset="-78"/>
          </a:endParaRPr>
        </a:p>
      </dgm:t>
    </dgm:pt>
    <dgm:pt modelId="{E90614C2-68CA-4880-A8FF-9CAED177BB07}">
      <dgm:prSet custT="1"/>
      <dgm:spPr>
        <a:blipFill rotWithShape="0">
          <a:blip xmlns:r="http://schemas.openxmlformats.org/officeDocument/2006/relationships" r:embed="rId1"/>
          <a:tile tx="0" ty="0" sx="100000" sy="100000" flip="none" algn="tl"/>
        </a:blipFill>
        <a:ln>
          <a:solidFill>
            <a:srgbClr val="61D989"/>
          </a:solidFill>
        </a:ln>
      </dgm:spPr>
      <dgm:t>
        <a:bodyPr/>
        <a:lstStyle/>
        <a:p>
          <a:pPr rtl="1"/>
          <a:r>
            <a:rPr lang="fa-IR" sz="1600" dirty="0" smtClean="0">
              <a:solidFill>
                <a:schemeClr val="tx1"/>
              </a:solidFill>
              <a:cs typeface="B Koodak" pitchFamily="2" charset="-78"/>
            </a:rPr>
            <a:t>سه ویژگی برای امور فطری</a:t>
          </a:r>
          <a:endParaRPr lang="fa-IR" sz="1600" dirty="0">
            <a:solidFill>
              <a:schemeClr val="tx1"/>
            </a:solidFill>
            <a:cs typeface="B Koodak" pitchFamily="2" charset="-78"/>
          </a:endParaRPr>
        </a:p>
      </dgm:t>
    </dgm:pt>
    <dgm:pt modelId="{F3D2B016-9794-46B4-8496-38F6EB94009E}" type="parTrans" cxnId="{71E285AB-E5E1-4F05-B6E3-4110CF9D863F}">
      <dgm:prSet/>
      <dgm:spPr/>
      <dgm:t>
        <a:bodyPr/>
        <a:lstStyle/>
        <a:p>
          <a:pPr rtl="1"/>
          <a:endParaRPr lang="fa-IR" sz="1600">
            <a:solidFill>
              <a:schemeClr val="tx1"/>
            </a:solidFill>
            <a:cs typeface="B Koodak" pitchFamily="2" charset="-78"/>
          </a:endParaRPr>
        </a:p>
      </dgm:t>
    </dgm:pt>
    <dgm:pt modelId="{F6C9920B-9506-4E52-BD00-627FDE242309}" type="sibTrans" cxnId="{71E285AB-E5E1-4F05-B6E3-4110CF9D863F}">
      <dgm:prSet/>
      <dgm:spPr/>
      <dgm:t>
        <a:bodyPr/>
        <a:lstStyle/>
        <a:p>
          <a:pPr rtl="1"/>
          <a:endParaRPr lang="fa-IR" sz="1600">
            <a:solidFill>
              <a:schemeClr val="tx1"/>
            </a:solidFill>
            <a:cs typeface="B Koodak" pitchFamily="2" charset="-78"/>
          </a:endParaRPr>
        </a:p>
      </dgm:t>
    </dgm:pt>
    <dgm:pt modelId="{857DEE81-4A50-4F96-ACF2-FB2F8DBFD8FD}">
      <dgm:prSet custT="1"/>
      <dgm:spPr>
        <a:blipFill rotWithShape="0">
          <a:blip xmlns:r="http://schemas.openxmlformats.org/officeDocument/2006/relationships" r:embed="rId1"/>
          <a:tile tx="0" ty="0" sx="100000" sy="100000" flip="none" algn="tl"/>
        </a:blipFill>
        <a:ln>
          <a:solidFill>
            <a:srgbClr val="61D989"/>
          </a:solidFill>
        </a:ln>
      </dgm:spPr>
      <dgm:t>
        <a:bodyPr/>
        <a:lstStyle/>
        <a:p>
          <a:pPr rtl="1"/>
          <a:r>
            <a:rPr lang="fa-IR" sz="1600" dirty="0" smtClean="0">
              <a:solidFill>
                <a:schemeClr val="tx1"/>
              </a:solidFill>
              <a:cs typeface="B Koodak" pitchFamily="2" charset="-78"/>
            </a:rPr>
            <a:t>در همه افراد نوع هر چند با شدت و ضعف یافت می شود </a:t>
          </a:r>
          <a:endParaRPr lang="fa-IR" sz="1600" dirty="0">
            <a:solidFill>
              <a:schemeClr val="tx1"/>
            </a:solidFill>
            <a:cs typeface="B Koodak" pitchFamily="2" charset="-78"/>
          </a:endParaRPr>
        </a:p>
      </dgm:t>
    </dgm:pt>
    <dgm:pt modelId="{6A7DE23B-A5F7-4AED-A42E-C5A99DEA4D58}" type="parTrans" cxnId="{04D73DB2-AB27-4BB6-9548-B9C78C7BA543}">
      <dgm:prSet custT="1"/>
      <dgm:spPr>
        <a:blipFill rotWithShape="0">
          <a:blip xmlns:r="http://schemas.openxmlformats.org/officeDocument/2006/relationships" r:embed="rId1"/>
          <a:tile tx="0" ty="0" sx="100000" sy="100000" flip="none" algn="tl"/>
        </a:blipFill>
        <a:ln>
          <a:solidFill>
            <a:srgbClr val="61D989"/>
          </a:solidFill>
        </a:ln>
      </dgm:spPr>
      <dgm:t>
        <a:bodyPr/>
        <a:lstStyle/>
        <a:p>
          <a:pPr rtl="1"/>
          <a:endParaRPr lang="fa-IR" sz="1600">
            <a:solidFill>
              <a:schemeClr val="tx1"/>
            </a:solidFill>
            <a:cs typeface="B Koodak" pitchFamily="2" charset="-78"/>
          </a:endParaRPr>
        </a:p>
      </dgm:t>
    </dgm:pt>
    <dgm:pt modelId="{BA1221DB-2C73-4CD3-ACD0-7DAB9BA7CBA0}" type="sibTrans" cxnId="{04D73DB2-AB27-4BB6-9548-B9C78C7BA543}">
      <dgm:prSet/>
      <dgm:spPr/>
      <dgm:t>
        <a:bodyPr/>
        <a:lstStyle/>
        <a:p>
          <a:pPr rtl="1"/>
          <a:endParaRPr lang="fa-IR" sz="1600">
            <a:solidFill>
              <a:schemeClr val="tx1"/>
            </a:solidFill>
            <a:cs typeface="B Koodak" pitchFamily="2" charset="-78"/>
          </a:endParaRPr>
        </a:p>
      </dgm:t>
    </dgm:pt>
    <dgm:pt modelId="{3763FC54-87E6-488C-A47A-6492BFDDCDCA}">
      <dgm:prSet custT="1"/>
      <dgm:spPr>
        <a:blipFill rotWithShape="0">
          <a:blip xmlns:r="http://schemas.openxmlformats.org/officeDocument/2006/relationships" r:embed="rId1"/>
          <a:tile tx="0" ty="0" sx="100000" sy="100000" flip="none" algn="tl"/>
        </a:blipFill>
        <a:ln>
          <a:solidFill>
            <a:srgbClr val="61D989"/>
          </a:solidFill>
        </a:ln>
      </dgm:spPr>
      <dgm:t>
        <a:bodyPr/>
        <a:lstStyle/>
        <a:p>
          <a:pPr rtl="1"/>
          <a:r>
            <a:rPr lang="fa-IR" sz="1600" dirty="0" smtClean="0">
              <a:solidFill>
                <a:schemeClr val="tx1"/>
              </a:solidFill>
              <a:cs typeface="B Koodak" pitchFamily="2" charset="-78"/>
            </a:rPr>
            <a:t>مقتضی آن در تمام افراد نوع موجود است هر چند گاهی مانع موجب عدم ظهور آن می شود</a:t>
          </a:r>
          <a:endParaRPr lang="fa-IR" sz="1600" dirty="0">
            <a:solidFill>
              <a:schemeClr val="tx1"/>
            </a:solidFill>
            <a:cs typeface="B Koodak" pitchFamily="2" charset="-78"/>
          </a:endParaRPr>
        </a:p>
      </dgm:t>
    </dgm:pt>
    <dgm:pt modelId="{0D12E104-4982-4FA5-ACB3-9BAEECB3E1E7}" type="parTrans" cxnId="{40E81B16-3ACC-40F7-8069-7046F88A4C92}">
      <dgm:prSet custT="1"/>
      <dgm:spPr>
        <a:blipFill rotWithShape="0">
          <a:blip xmlns:r="http://schemas.openxmlformats.org/officeDocument/2006/relationships" r:embed="rId1"/>
          <a:tile tx="0" ty="0" sx="100000" sy="100000" flip="none" algn="tl"/>
        </a:blipFill>
        <a:ln>
          <a:solidFill>
            <a:srgbClr val="61D989"/>
          </a:solidFill>
        </a:ln>
      </dgm:spPr>
      <dgm:t>
        <a:bodyPr/>
        <a:lstStyle/>
        <a:p>
          <a:pPr rtl="1"/>
          <a:endParaRPr lang="fa-IR" sz="1600">
            <a:solidFill>
              <a:schemeClr val="tx1"/>
            </a:solidFill>
            <a:cs typeface="B Koodak" pitchFamily="2" charset="-78"/>
          </a:endParaRPr>
        </a:p>
      </dgm:t>
    </dgm:pt>
    <dgm:pt modelId="{01A3BC19-6E3C-4E54-89E2-ADCEBB8424FD}" type="sibTrans" cxnId="{40E81B16-3ACC-40F7-8069-7046F88A4C92}">
      <dgm:prSet/>
      <dgm:spPr/>
      <dgm:t>
        <a:bodyPr/>
        <a:lstStyle/>
        <a:p>
          <a:pPr rtl="1"/>
          <a:endParaRPr lang="fa-IR" sz="1600">
            <a:solidFill>
              <a:schemeClr val="tx1"/>
            </a:solidFill>
            <a:cs typeface="B Koodak" pitchFamily="2" charset="-78"/>
          </a:endParaRPr>
        </a:p>
      </dgm:t>
    </dgm:pt>
    <dgm:pt modelId="{36A0ABD2-9063-4737-8D9A-8CF2D250E966}">
      <dgm:prSet custT="1"/>
      <dgm:spPr>
        <a:blipFill rotWithShape="0">
          <a:blip xmlns:r="http://schemas.openxmlformats.org/officeDocument/2006/relationships" r:embed="rId1"/>
          <a:tile tx="0" ty="0" sx="100000" sy="100000" flip="none" algn="tl"/>
        </a:blipFill>
        <a:ln>
          <a:solidFill>
            <a:srgbClr val="61D989"/>
          </a:solidFill>
        </a:ln>
      </dgm:spPr>
      <dgm:t>
        <a:bodyPr/>
        <a:lstStyle/>
        <a:p>
          <a:pPr rtl="1"/>
          <a:r>
            <a:rPr lang="fa-IR" sz="1600" dirty="0" smtClean="0">
              <a:solidFill>
                <a:schemeClr val="tx1"/>
              </a:solidFill>
              <a:cs typeface="B Koodak" pitchFamily="2" charset="-78"/>
            </a:rPr>
            <a:t>در طول تاریخ ثابت است و تغییر نا پذیر</a:t>
          </a:r>
          <a:endParaRPr lang="fa-IR" sz="1600" dirty="0">
            <a:solidFill>
              <a:schemeClr val="tx1"/>
            </a:solidFill>
            <a:cs typeface="B Koodak" pitchFamily="2" charset="-78"/>
          </a:endParaRPr>
        </a:p>
      </dgm:t>
    </dgm:pt>
    <dgm:pt modelId="{89E54F14-A786-4189-AB4B-40A1661419DA}" type="parTrans" cxnId="{14CB9F8E-7814-4851-A5A9-CD53327DB45A}">
      <dgm:prSet custT="1"/>
      <dgm:spPr>
        <a:blipFill rotWithShape="0">
          <a:blip xmlns:r="http://schemas.openxmlformats.org/officeDocument/2006/relationships" r:embed="rId1"/>
          <a:tile tx="0" ty="0" sx="100000" sy="100000" flip="none" algn="tl"/>
        </a:blipFill>
        <a:ln>
          <a:solidFill>
            <a:srgbClr val="61D989"/>
          </a:solidFill>
        </a:ln>
      </dgm:spPr>
      <dgm:t>
        <a:bodyPr/>
        <a:lstStyle/>
        <a:p>
          <a:pPr rtl="1"/>
          <a:endParaRPr lang="fa-IR" sz="1600">
            <a:solidFill>
              <a:schemeClr val="tx1"/>
            </a:solidFill>
            <a:cs typeface="B Koodak" pitchFamily="2" charset="-78"/>
          </a:endParaRPr>
        </a:p>
      </dgm:t>
    </dgm:pt>
    <dgm:pt modelId="{347F826D-BCD9-48D5-BF85-6DBDEE00E273}" type="sibTrans" cxnId="{14CB9F8E-7814-4851-A5A9-CD53327DB45A}">
      <dgm:prSet/>
      <dgm:spPr/>
      <dgm:t>
        <a:bodyPr/>
        <a:lstStyle/>
        <a:p>
          <a:pPr rtl="1"/>
          <a:endParaRPr lang="fa-IR" sz="1600">
            <a:solidFill>
              <a:schemeClr val="tx1"/>
            </a:solidFill>
            <a:cs typeface="B Koodak" pitchFamily="2" charset="-78"/>
          </a:endParaRPr>
        </a:p>
      </dgm:t>
    </dgm:pt>
    <dgm:pt modelId="{5706E54E-94E4-4CC1-9FD2-BE7EF27E150B}">
      <dgm:prSet custT="1"/>
      <dgm:spPr>
        <a:blipFill rotWithShape="0">
          <a:blip xmlns:r="http://schemas.openxmlformats.org/officeDocument/2006/relationships" r:embed="rId1"/>
          <a:tile tx="0" ty="0" sx="100000" sy="100000" flip="none" algn="tl"/>
        </a:blipFill>
        <a:ln>
          <a:solidFill>
            <a:srgbClr val="61D989"/>
          </a:solidFill>
        </a:ln>
      </dgm:spPr>
      <dgm:t>
        <a:bodyPr/>
        <a:lstStyle/>
        <a:p>
          <a:pPr rtl="1"/>
          <a:r>
            <a:rPr lang="fa-IR" sz="1600" dirty="0" smtClean="0">
              <a:solidFill>
                <a:schemeClr val="tx1"/>
              </a:solidFill>
              <a:cs typeface="B Koodak" pitchFamily="2" charset="-78"/>
            </a:rPr>
            <a:t>بی نیاز از تعلیم و تعلم است </a:t>
          </a:r>
          <a:endParaRPr lang="fa-IR" sz="1600" dirty="0">
            <a:solidFill>
              <a:schemeClr val="tx1"/>
            </a:solidFill>
            <a:cs typeface="B Koodak" pitchFamily="2" charset="-78"/>
          </a:endParaRPr>
        </a:p>
      </dgm:t>
    </dgm:pt>
    <dgm:pt modelId="{C889DB43-1BEA-4A6F-A73A-64DE690DEE40}" type="parTrans" cxnId="{FD9AFA56-8A3A-472E-BE31-5AAD0F3AA1EA}">
      <dgm:prSet custT="1"/>
      <dgm:spPr>
        <a:blipFill rotWithShape="0">
          <a:blip xmlns:r="http://schemas.openxmlformats.org/officeDocument/2006/relationships" r:embed="rId1"/>
          <a:tile tx="0" ty="0" sx="100000" sy="100000" flip="none" algn="tl"/>
        </a:blipFill>
        <a:ln>
          <a:solidFill>
            <a:srgbClr val="61D989"/>
          </a:solidFill>
        </a:ln>
      </dgm:spPr>
      <dgm:t>
        <a:bodyPr/>
        <a:lstStyle/>
        <a:p>
          <a:pPr rtl="1"/>
          <a:endParaRPr lang="fa-IR" sz="1600">
            <a:solidFill>
              <a:schemeClr val="tx1"/>
            </a:solidFill>
            <a:cs typeface="B Koodak" pitchFamily="2" charset="-78"/>
          </a:endParaRPr>
        </a:p>
      </dgm:t>
    </dgm:pt>
    <dgm:pt modelId="{F12D2AAD-2E29-41C8-AF6A-4730C93ACA64}" type="sibTrans" cxnId="{FD9AFA56-8A3A-472E-BE31-5AAD0F3AA1EA}">
      <dgm:prSet/>
      <dgm:spPr/>
      <dgm:t>
        <a:bodyPr/>
        <a:lstStyle/>
        <a:p>
          <a:pPr rtl="1"/>
          <a:endParaRPr lang="fa-IR" sz="1600">
            <a:solidFill>
              <a:schemeClr val="tx1"/>
            </a:solidFill>
            <a:cs typeface="B Koodak" pitchFamily="2" charset="-78"/>
          </a:endParaRPr>
        </a:p>
      </dgm:t>
    </dgm:pt>
    <dgm:pt modelId="{BEF536AE-F1D0-4475-ADCC-07F2AF828020}">
      <dgm:prSet custT="1"/>
      <dgm:spPr>
        <a:blipFill rotWithShape="0">
          <a:blip xmlns:r="http://schemas.openxmlformats.org/officeDocument/2006/relationships" r:embed="rId1"/>
          <a:tile tx="0" ty="0" sx="100000" sy="100000" flip="none" algn="tl"/>
        </a:blipFill>
        <a:ln>
          <a:solidFill>
            <a:srgbClr val="61D989"/>
          </a:solidFill>
        </a:ln>
      </dgm:spPr>
      <dgm:t>
        <a:bodyPr/>
        <a:lstStyle/>
        <a:p>
          <a:pPr rtl="1"/>
          <a:r>
            <a:rPr lang="fa-IR" sz="1600" dirty="0" smtClean="0">
              <a:solidFill>
                <a:schemeClr val="tx1"/>
              </a:solidFill>
              <a:cs typeface="B Koodak" pitchFamily="2" charset="-78"/>
            </a:rPr>
            <a:t>هر چند بعضی آموزه ها نقش علت اعدادی در تقویت آن را دارند</a:t>
          </a:r>
          <a:endParaRPr lang="fa-IR" sz="1600" dirty="0">
            <a:solidFill>
              <a:schemeClr val="tx1"/>
            </a:solidFill>
            <a:cs typeface="B Koodak" pitchFamily="2" charset="-78"/>
          </a:endParaRPr>
        </a:p>
      </dgm:t>
    </dgm:pt>
    <dgm:pt modelId="{A8D63527-DEBE-4910-BEE3-F98887C33895}" type="parTrans" cxnId="{4DF99028-D79E-4B87-83EB-F194F8B2DD49}">
      <dgm:prSet custT="1"/>
      <dgm:spPr>
        <a:blipFill rotWithShape="0">
          <a:blip xmlns:r="http://schemas.openxmlformats.org/officeDocument/2006/relationships" r:embed="rId1"/>
          <a:tile tx="0" ty="0" sx="100000" sy="100000" flip="none" algn="tl"/>
        </a:blipFill>
        <a:ln>
          <a:solidFill>
            <a:srgbClr val="61D989"/>
          </a:solidFill>
        </a:ln>
      </dgm:spPr>
      <dgm:t>
        <a:bodyPr/>
        <a:lstStyle/>
        <a:p>
          <a:pPr rtl="1"/>
          <a:endParaRPr lang="fa-IR" sz="1600">
            <a:solidFill>
              <a:schemeClr val="tx1"/>
            </a:solidFill>
            <a:cs typeface="B Koodak" pitchFamily="2" charset="-78"/>
          </a:endParaRPr>
        </a:p>
      </dgm:t>
    </dgm:pt>
    <dgm:pt modelId="{90B9F0E1-0600-4897-A8E6-2E25D1F82705}" type="sibTrans" cxnId="{4DF99028-D79E-4B87-83EB-F194F8B2DD49}">
      <dgm:prSet/>
      <dgm:spPr/>
      <dgm:t>
        <a:bodyPr/>
        <a:lstStyle/>
        <a:p>
          <a:pPr rtl="1"/>
          <a:endParaRPr lang="fa-IR" sz="1600">
            <a:solidFill>
              <a:schemeClr val="tx1"/>
            </a:solidFill>
            <a:cs typeface="B Koodak" pitchFamily="2" charset="-78"/>
          </a:endParaRPr>
        </a:p>
      </dgm:t>
    </dgm:pt>
    <dgm:pt modelId="{E4571C1D-B899-4C3B-8374-A3FB1DFDB819}" type="pres">
      <dgm:prSet presAssocID="{5FEF20B1-44C9-4A28-B57C-BCDD85363F0F}" presName="diagram" presStyleCnt="0">
        <dgm:presLayoutVars>
          <dgm:chPref val="1"/>
          <dgm:dir val="rev"/>
          <dgm:animOne val="branch"/>
          <dgm:animLvl val="lvl"/>
          <dgm:resizeHandles val="exact"/>
        </dgm:presLayoutVars>
      </dgm:prSet>
      <dgm:spPr/>
    </dgm:pt>
    <dgm:pt modelId="{BBAF0EA3-D0C2-44F4-8B92-AD033CA2AAE8}" type="pres">
      <dgm:prSet presAssocID="{3B41A703-43CE-41E3-B9BC-305EFE51602E}" presName="root1" presStyleCnt="0"/>
      <dgm:spPr/>
    </dgm:pt>
    <dgm:pt modelId="{04D36D33-5D01-467F-9111-61F348EAE21F}" type="pres">
      <dgm:prSet presAssocID="{3B41A703-43CE-41E3-B9BC-305EFE51602E}" presName="LevelOneTextNode" presStyleLbl="node0" presStyleIdx="0" presStyleCnt="2" custScaleX="59927" custScaleY="63327">
        <dgm:presLayoutVars>
          <dgm:chPref val="3"/>
        </dgm:presLayoutVars>
      </dgm:prSet>
      <dgm:spPr/>
    </dgm:pt>
    <dgm:pt modelId="{15677E3B-9EF6-4CDC-9BF8-FB9CB7DCBE17}" type="pres">
      <dgm:prSet presAssocID="{3B41A703-43CE-41E3-B9BC-305EFE51602E}" presName="level2hierChild" presStyleCnt="0"/>
      <dgm:spPr/>
    </dgm:pt>
    <dgm:pt modelId="{92A6A015-2B7E-4447-BB19-54FAE64B7091}" type="pres">
      <dgm:prSet presAssocID="{D96B7E55-DF0C-40E8-8AE5-38D55545AC59}" presName="conn2-1" presStyleLbl="parChTrans1D2" presStyleIdx="0" presStyleCnt="4" custScaleY="63264"/>
      <dgm:spPr/>
    </dgm:pt>
    <dgm:pt modelId="{495B894E-FBC1-4C4B-BB5B-2FFC46E17AB5}" type="pres">
      <dgm:prSet presAssocID="{D96B7E55-DF0C-40E8-8AE5-38D55545AC59}" presName="connTx" presStyleLbl="parChTrans1D2" presStyleIdx="0" presStyleCnt="4"/>
      <dgm:spPr/>
    </dgm:pt>
    <dgm:pt modelId="{0FE76217-1709-463F-BA26-669E1FCBDFEB}" type="pres">
      <dgm:prSet presAssocID="{9E47B3B0-63C6-4195-B6FD-8F7E615A1223}" presName="root2" presStyleCnt="0"/>
      <dgm:spPr/>
    </dgm:pt>
    <dgm:pt modelId="{1F9E906C-1528-47A1-B97B-E0B776DE9698}" type="pres">
      <dgm:prSet presAssocID="{9E47B3B0-63C6-4195-B6FD-8F7E615A1223}" presName="LevelTwoTextNode" presStyleLbl="node2" presStyleIdx="0" presStyleCnt="4" custScaleY="63327">
        <dgm:presLayoutVars>
          <dgm:chPref val="3"/>
        </dgm:presLayoutVars>
      </dgm:prSet>
      <dgm:spPr/>
    </dgm:pt>
    <dgm:pt modelId="{0D110A5B-9C93-49C2-89D0-3E1BFD17420C}" type="pres">
      <dgm:prSet presAssocID="{9E47B3B0-63C6-4195-B6FD-8F7E615A1223}" presName="level3hierChild" presStyleCnt="0"/>
      <dgm:spPr/>
    </dgm:pt>
    <dgm:pt modelId="{7023D7A2-A34A-4A02-8008-9AE600D0337A}" type="pres">
      <dgm:prSet presAssocID="{F40EAC14-9398-4426-ACF9-D0739AF2DFDF}" presName="conn2-1" presStyleLbl="parChTrans1D3" presStyleIdx="0" presStyleCnt="3" custScaleY="63264"/>
      <dgm:spPr/>
    </dgm:pt>
    <dgm:pt modelId="{28DE8785-05AA-4153-9F7C-D4915521666B}" type="pres">
      <dgm:prSet presAssocID="{F40EAC14-9398-4426-ACF9-D0739AF2DFDF}" presName="connTx" presStyleLbl="parChTrans1D3" presStyleIdx="0" presStyleCnt="3"/>
      <dgm:spPr/>
    </dgm:pt>
    <dgm:pt modelId="{DDD36267-97B6-4AAC-868F-58A91C8F6A8E}" type="pres">
      <dgm:prSet presAssocID="{17CA1CE7-EC66-419D-A6DC-E5D87FF67781}" presName="root2" presStyleCnt="0"/>
      <dgm:spPr/>
    </dgm:pt>
    <dgm:pt modelId="{8C7DDD50-A357-4AC9-BA53-3975741A3C1D}" type="pres">
      <dgm:prSet presAssocID="{17CA1CE7-EC66-419D-A6DC-E5D87FF67781}" presName="LevelTwoTextNode" presStyleLbl="node3" presStyleIdx="0" presStyleCnt="3" custScaleX="139114" custScaleY="63327">
        <dgm:presLayoutVars>
          <dgm:chPref val="3"/>
        </dgm:presLayoutVars>
      </dgm:prSet>
      <dgm:spPr/>
    </dgm:pt>
    <dgm:pt modelId="{7A76F89C-5CB8-46C4-AAE8-2BF3F32AF8FC}" type="pres">
      <dgm:prSet presAssocID="{17CA1CE7-EC66-419D-A6DC-E5D87FF67781}" presName="level3hierChild" presStyleCnt="0"/>
      <dgm:spPr/>
    </dgm:pt>
    <dgm:pt modelId="{2BBA34D7-8617-4FA6-B7E3-CE3E42393C69}" type="pres">
      <dgm:prSet presAssocID="{E90614C2-68CA-4880-A8FF-9CAED177BB07}" presName="root1" presStyleCnt="0"/>
      <dgm:spPr/>
    </dgm:pt>
    <dgm:pt modelId="{C4291F7E-3924-4E81-824C-EBE9BC7F851E}" type="pres">
      <dgm:prSet presAssocID="{E90614C2-68CA-4880-A8FF-9CAED177BB07}" presName="LevelOneTextNode" presStyleLbl="node0" presStyleIdx="1" presStyleCnt="2" custScaleY="63327">
        <dgm:presLayoutVars>
          <dgm:chPref val="3"/>
        </dgm:presLayoutVars>
      </dgm:prSet>
      <dgm:spPr/>
    </dgm:pt>
    <dgm:pt modelId="{FB8E1F46-A5E2-4F04-8400-16A03DBB4926}" type="pres">
      <dgm:prSet presAssocID="{E90614C2-68CA-4880-A8FF-9CAED177BB07}" presName="level2hierChild" presStyleCnt="0"/>
      <dgm:spPr/>
    </dgm:pt>
    <dgm:pt modelId="{43B1FA40-C24F-41D4-A323-68983D130E56}" type="pres">
      <dgm:prSet presAssocID="{6A7DE23B-A5F7-4AED-A42E-C5A99DEA4D58}" presName="conn2-1" presStyleLbl="parChTrans1D2" presStyleIdx="1" presStyleCnt="4" custScaleY="63264"/>
      <dgm:spPr/>
    </dgm:pt>
    <dgm:pt modelId="{E9809245-1350-404F-9D6B-E6AD6E69D271}" type="pres">
      <dgm:prSet presAssocID="{6A7DE23B-A5F7-4AED-A42E-C5A99DEA4D58}" presName="connTx" presStyleLbl="parChTrans1D2" presStyleIdx="1" presStyleCnt="4"/>
      <dgm:spPr/>
    </dgm:pt>
    <dgm:pt modelId="{C931472E-8561-436F-B3F3-12871A2B0299}" type="pres">
      <dgm:prSet presAssocID="{857DEE81-4A50-4F96-ACF2-FB2F8DBFD8FD}" presName="root2" presStyleCnt="0"/>
      <dgm:spPr/>
    </dgm:pt>
    <dgm:pt modelId="{1F1D3F4A-AD4B-4020-BED6-26989121C69E}" type="pres">
      <dgm:prSet presAssocID="{857DEE81-4A50-4F96-ACF2-FB2F8DBFD8FD}" presName="LevelTwoTextNode" presStyleLbl="node2" presStyleIdx="1" presStyleCnt="4" custScaleY="63327">
        <dgm:presLayoutVars>
          <dgm:chPref val="3"/>
        </dgm:presLayoutVars>
      </dgm:prSet>
      <dgm:spPr/>
    </dgm:pt>
    <dgm:pt modelId="{F9173E8A-E3F1-48BA-BAF9-98E447008EB3}" type="pres">
      <dgm:prSet presAssocID="{857DEE81-4A50-4F96-ACF2-FB2F8DBFD8FD}" presName="level3hierChild" presStyleCnt="0"/>
      <dgm:spPr/>
    </dgm:pt>
    <dgm:pt modelId="{EB4FD9AD-4FE2-4AA3-8DBA-5498A1E356E5}" type="pres">
      <dgm:prSet presAssocID="{0D12E104-4982-4FA5-ACB3-9BAEECB3E1E7}" presName="conn2-1" presStyleLbl="parChTrans1D3" presStyleIdx="1" presStyleCnt="3" custScaleY="63264"/>
      <dgm:spPr/>
    </dgm:pt>
    <dgm:pt modelId="{33B188D3-D8D8-4EBA-BDD9-2E21CE9370C7}" type="pres">
      <dgm:prSet presAssocID="{0D12E104-4982-4FA5-ACB3-9BAEECB3E1E7}" presName="connTx" presStyleLbl="parChTrans1D3" presStyleIdx="1" presStyleCnt="3"/>
      <dgm:spPr/>
    </dgm:pt>
    <dgm:pt modelId="{9085932D-9243-4889-AA4B-54E7D378DC6F}" type="pres">
      <dgm:prSet presAssocID="{3763FC54-87E6-488C-A47A-6492BFDDCDCA}" presName="root2" presStyleCnt="0"/>
      <dgm:spPr/>
    </dgm:pt>
    <dgm:pt modelId="{620BB662-BF48-4EC9-A1BB-6073330866DD}" type="pres">
      <dgm:prSet presAssocID="{3763FC54-87E6-488C-A47A-6492BFDDCDCA}" presName="LevelTwoTextNode" presStyleLbl="node3" presStyleIdx="1" presStyleCnt="3" custScaleY="90137">
        <dgm:presLayoutVars>
          <dgm:chPref val="3"/>
        </dgm:presLayoutVars>
      </dgm:prSet>
      <dgm:spPr/>
    </dgm:pt>
    <dgm:pt modelId="{E66045E2-F75F-4324-94A1-4F8DB1D3850E}" type="pres">
      <dgm:prSet presAssocID="{3763FC54-87E6-488C-A47A-6492BFDDCDCA}" presName="level3hierChild" presStyleCnt="0"/>
      <dgm:spPr/>
    </dgm:pt>
    <dgm:pt modelId="{E2BE87C7-EC64-4692-92C8-D9466AAC4D58}" type="pres">
      <dgm:prSet presAssocID="{89E54F14-A786-4189-AB4B-40A1661419DA}" presName="conn2-1" presStyleLbl="parChTrans1D2" presStyleIdx="2" presStyleCnt="4" custScaleY="63264"/>
      <dgm:spPr/>
    </dgm:pt>
    <dgm:pt modelId="{0F4EBA1B-6194-4829-9487-9B7A1C3D20CF}" type="pres">
      <dgm:prSet presAssocID="{89E54F14-A786-4189-AB4B-40A1661419DA}" presName="connTx" presStyleLbl="parChTrans1D2" presStyleIdx="2" presStyleCnt="4"/>
      <dgm:spPr/>
    </dgm:pt>
    <dgm:pt modelId="{2DA01C6F-A773-4ABE-B8E9-1E608E506223}" type="pres">
      <dgm:prSet presAssocID="{36A0ABD2-9063-4737-8D9A-8CF2D250E966}" presName="root2" presStyleCnt="0"/>
      <dgm:spPr/>
    </dgm:pt>
    <dgm:pt modelId="{EED53432-D2DC-4F70-A3F4-3811960C4E5E}" type="pres">
      <dgm:prSet presAssocID="{36A0ABD2-9063-4737-8D9A-8CF2D250E966}" presName="LevelTwoTextNode" presStyleLbl="node2" presStyleIdx="2" presStyleCnt="4" custScaleY="63327">
        <dgm:presLayoutVars>
          <dgm:chPref val="3"/>
        </dgm:presLayoutVars>
      </dgm:prSet>
      <dgm:spPr/>
    </dgm:pt>
    <dgm:pt modelId="{23B80A10-8759-44D8-93C8-3F6A31AF1F05}" type="pres">
      <dgm:prSet presAssocID="{36A0ABD2-9063-4737-8D9A-8CF2D250E966}" presName="level3hierChild" presStyleCnt="0"/>
      <dgm:spPr/>
    </dgm:pt>
    <dgm:pt modelId="{9BE25052-3D82-4DB1-8A70-55CD5566CD7F}" type="pres">
      <dgm:prSet presAssocID="{C889DB43-1BEA-4A6F-A73A-64DE690DEE40}" presName="conn2-1" presStyleLbl="parChTrans1D2" presStyleIdx="3" presStyleCnt="4" custScaleY="63264"/>
      <dgm:spPr/>
    </dgm:pt>
    <dgm:pt modelId="{B4D1EA85-81BC-4EF9-913B-1CE677F29794}" type="pres">
      <dgm:prSet presAssocID="{C889DB43-1BEA-4A6F-A73A-64DE690DEE40}" presName="connTx" presStyleLbl="parChTrans1D2" presStyleIdx="3" presStyleCnt="4"/>
      <dgm:spPr/>
    </dgm:pt>
    <dgm:pt modelId="{257361E3-D366-4786-B3FC-8D505598B94C}" type="pres">
      <dgm:prSet presAssocID="{5706E54E-94E4-4CC1-9FD2-BE7EF27E150B}" presName="root2" presStyleCnt="0"/>
      <dgm:spPr/>
    </dgm:pt>
    <dgm:pt modelId="{24AB7251-9BF1-4BDF-920B-BAE9291ED92A}" type="pres">
      <dgm:prSet presAssocID="{5706E54E-94E4-4CC1-9FD2-BE7EF27E150B}" presName="LevelTwoTextNode" presStyleLbl="node2" presStyleIdx="3" presStyleCnt="4" custScaleY="63327">
        <dgm:presLayoutVars>
          <dgm:chPref val="3"/>
        </dgm:presLayoutVars>
      </dgm:prSet>
      <dgm:spPr/>
    </dgm:pt>
    <dgm:pt modelId="{F102AEAF-D5A2-4C23-98E1-8E6D06401337}" type="pres">
      <dgm:prSet presAssocID="{5706E54E-94E4-4CC1-9FD2-BE7EF27E150B}" presName="level3hierChild" presStyleCnt="0"/>
      <dgm:spPr/>
    </dgm:pt>
    <dgm:pt modelId="{026D133F-3EF6-4170-9DB7-A41539F78A94}" type="pres">
      <dgm:prSet presAssocID="{A8D63527-DEBE-4910-BEE3-F98887C33895}" presName="conn2-1" presStyleLbl="parChTrans1D3" presStyleIdx="2" presStyleCnt="3" custScaleY="63264"/>
      <dgm:spPr/>
    </dgm:pt>
    <dgm:pt modelId="{B3FAE4B1-F0F5-4BAF-9537-E17D53837FC5}" type="pres">
      <dgm:prSet presAssocID="{A8D63527-DEBE-4910-BEE3-F98887C33895}" presName="connTx" presStyleLbl="parChTrans1D3" presStyleIdx="2" presStyleCnt="3"/>
      <dgm:spPr/>
    </dgm:pt>
    <dgm:pt modelId="{421F0B52-7BCB-4F0B-9390-27C122E84463}" type="pres">
      <dgm:prSet presAssocID="{BEF536AE-F1D0-4475-ADCC-07F2AF828020}" presName="root2" presStyleCnt="0"/>
      <dgm:spPr/>
    </dgm:pt>
    <dgm:pt modelId="{44FF13B7-F54E-4160-BB9E-086B8A818E33}" type="pres">
      <dgm:prSet presAssocID="{BEF536AE-F1D0-4475-ADCC-07F2AF828020}" presName="LevelTwoTextNode" presStyleLbl="node3" presStyleIdx="2" presStyleCnt="3" custScaleY="63327">
        <dgm:presLayoutVars>
          <dgm:chPref val="3"/>
        </dgm:presLayoutVars>
      </dgm:prSet>
      <dgm:spPr/>
    </dgm:pt>
    <dgm:pt modelId="{C4AFD14F-AAA6-4303-977E-D1A4A976DF5E}" type="pres">
      <dgm:prSet presAssocID="{BEF536AE-F1D0-4475-ADCC-07F2AF828020}" presName="level3hierChild" presStyleCnt="0"/>
      <dgm:spPr/>
    </dgm:pt>
  </dgm:ptLst>
  <dgm:cxnLst>
    <dgm:cxn modelId="{54F47074-E3B2-4D80-B7BB-7D4F9E9A7478}" type="presOf" srcId="{BEF536AE-F1D0-4475-ADCC-07F2AF828020}" destId="{44FF13B7-F54E-4160-BB9E-086B8A818E33}" srcOrd="0" destOrd="0" presId="urn:microsoft.com/office/officeart/2005/8/layout/hierarchy2"/>
    <dgm:cxn modelId="{90301888-7223-4CD8-A6BF-1D25CF3823A9}" type="presOf" srcId="{A8D63527-DEBE-4910-BEE3-F98887C33895}" destId="{B3FAE4B1-F0F5-4BAF-9537-E17D53837FC5}" srcOrd="1" destOrd="0" presId="urn:microsoft.com/office/officeart/2005/8/layout/hierarchy2"/>
    <dgm:cxn modelId="{434ADD4A-2882-4E36-B455-1489A91528B9}" srcId="{5FEF20B1-44C9-4A28-B57C-BCDD85363F0F}" destId="{3B41A703-43CE-41E3-B9BC-305EFE51602E}" srcOrd="0" destOrd="0" parTransId="{B46E2FD6-5E2D-4621-9B1F-5E5A34ED26EA}" sibTransId="{C76F7C09-0D9A-4053-AE30-200330F9D99B}"/>
    <dgm:cxn modelId="{3361C71B-26B4-4063-881A-280953E8E27E}" srcId="{9E47B3B0-63C6-4195-B6FD-8F7E615A1223}" destId="{17CA1CE7-EC66-419D-A6DC-E5D87FF67781}" srcOrd="0" destOrd="0" parTransId="{F40EAC14-9398-4426-ACF9-D0739AF2DFDF}" sibTransId="{FEB74FE8-504D-4F21-AA6B-434660DEF235}"/>
    <dgm:cxn modelId="{6DEF8A55-0072-45E1-9D1A-D3FC5D726B94}" type="presOf" srcId="{D96B7E55-DF0C-40E8-8AE5-38D55545AC59}" destId="{495B894E-FBC1-4C4B-BB5B-2FFC46E17AB5}" srcOrd="1" destOrd="0" presId="urn:microsoft.com/office/officeart/2005/8/layout/hierarchy2"/>
    <dgm:cxn modelId="{2EEFA993-A4E6-4E22-8CD2-4CE9291CA140}" type="presOf" srcId="{857DEE81-4A50-4F96-ACF2-FB2F8DBFD8FD}" destId="{1F1D3F4A-AD4B-4020-BED6-26989121C69E}" srcOrd="0" destOrd="0" presId="urn:microsoft.com/office/officeart/2005/8/layout/hierarchy2"/>
    <dgm:cxn modelId="{B0763696-E6C4-4C98-9A60-4B983D81ECBD}" type="presOf" srcId="{5FEF20B1-44C9-4A28-B57C-BCDD85363F0F}" destId="{E4571C1D-B899-4C3B-8374-A3FB1DFDB819}" srcOrd="0" destOrd="0" presId="urn:microsoft.com/office/officeart/2005/8/layout/hierarchy2"/>
    <dgm:cxn modelId="{E63A0663-7016-4733-90EA-CC1FC7C76F4B}" type="presOf" srcId="{C889DB43-1BEA-4A6F-A73A-64DE690DEE40}" destId="{B4D1EA85-81BC-4EF9-913B-1CE677F29794}" srcOrd="1" destOrd="0" presId="urn:microsoft.com/office/officeart/2005/8/layout/hierarchy2"/>
    <dgm:cxn modelId="{816DF7B2-88B2-474E-91EE-0EBA02E3BBEB}" type="presOf" srcId="{17CA1CE7-EC66-419D-A6DC-E5D87FF67781}" destId="{8C7DDD50-A357-4AC9-BA53-3975741A3C1D}" srcOrd="0" destOrd="0" presId="urn:microsoft.com/office/officeart/2005/8/layout/hierarchy2"/>
    <dgm:cxn modelId="{E749788F-EF9C-4395-93D1-3AB2BCFF158D}" type="presOf" srcId="{D96B7E55-DF0C-40E8-8AE5-38D55545AC59}" destId="{92A6A015-2B7E-4447-BB19-54FAE64B7091}" srcOrd="0" destOrd="0" presId="urn:microsoft.com/office/officeart/2005/8/layout/hierarchy2"/>
    <dgm:cxn modelId="{FD9AFA56-8A3A-472E-BE31-5AAD0F3AA1EA}" srcId="{E90614C2-68CA-4880-A8FF-9CAED177BB07}" destId="{5706E54E-94E4-4CC1-9FD2-BE7EF27E150B}" srcOrd="2" destOrd="0" parTransId="{C889DB43-1BEA-4A6F-A73A-64DE690DEE40}" sibTransId="{F12D2AAD-2E29-41C8-AF6A-4730C93ACA64}"/>
    <dgm:cxn modelId="{733036CA-D912-4552-888B-7F43E3B4BA49}" type="presOf" srcId="{36A0ABD2-9063-4737-8D9A-8CF2D250E966}" destId="{EED53432-D2DC-4F70-A3F4-3811960C4E5E}" srcOrd="0" destOrd="0" presId="urn:microsoft.com/office/officeart/2005/8/layout/hierarchy2"/>
    <dgm:cxn modelId="{42C32B59-BD98-4C1D-B64F-F31ED60F667A}" type="presOf" srcId="{E90614C2-68CA-4880-A8FF-9CAED177BB07}" destId="{C4291F7E-3924-4E81-824C-EBE9BC7F851E}" srcOrd="0" destOrd="0" presId="urn:microsoft.com/office/officeart/2005/8/layout/hierarchy2"/>
    <dgm:cxn modelId="{14CB9F8E-7814-4851-A5A9-CD53327DB45A}" srcId="{E90614C2-68CA-4880-A8FF-9CAED177BB07}" destId="{36A0ABD2-9063-4737-8D9A-8CF2D250E966}" srcOrd="1" destOrd="0" parTransId="{89E54F14-A786-4189-AB4B-40A1661419DA}" sibTransId="{347F826D-BCD9-48D5-BF85-6DBDEE00E273}"/>
    <dgm:cxn modelId="{2D267AA0-350A-4005-9AC7-9789375B2983}" type="presOf" srcId="{89E54F14-A786-4189-AB4B-40A1661419DA}" destId="{E2BE87C7-EC64-4692-92C8-D9466AAC4D58}" srcOrd="0" destOrd="0" presId="urn:microsoft.com/office/officeart/2005/8/layout/hierarchy2"/>
    <dgm:cxn modelId="{E69BC1C3-391F-4ECE-B47F-4A2503204CD1}" type="presOf" srcId="{3763FC54-87E6-488C-A47A-6492BFDDCDCA}" destId="{620BB662-BF48-4EC9-A1BB-6073330866DD}" srcOrd="0" destOrd="0" presId="urn:microsoft.com/office/officeart/2005/8/layout/hierarchy2"/>
    <dgm:cxn modelId="{FF06A7BB-2427-4FDF-96BF-C191D111C6A0}" type="presOf" srcId="{A8D63527-DEBE-4910-BEE3-F98887C33895}" destId="{026D133F-3EF6-4170-9DB7-A41539F78A94}" srcOrd="0" destOrd="0" presId="urn:microsoft.com/office/officeart/2005/8/layout/hierarchy2"/>
    <dgm:cxn modelId="{C58FA7FE-7319-43A3-AA46-308ACD7E99DD}" type="presOf" srcId="{0D12E104-4982-4FA5-ACB3-9BAEECB3E1E7}" destId="{EB4FD9AD-4FE2-4AA3-8DBA-5498A1E356E5}" srcOrd="0" destOrd="0" presId="urn:microsoft.com/office/officeart/2005/8/layout/hierarchy2"/>
    <dgm:cxn modelId="{71E285AB-E5E1-4F05-B6E3-4110CF9D863F}" srcId="{5FEF20B1-44C9-4A28-B57C-BCDD85363F0F}" destId="{E90614C2-68CA-4880-A8FF-9CAED177BB07}" srcOrd="1" destOrd="0" parTransId="{F3D2B016-9794-46B4-8496-38F6EB94009E}" sibTransId="{F6C9920B-9506-4E52-BD00-627FDE242309}"/>
    <dgm:cxn modelId="{D362ECA6-0C92-4A81-8459-BB4E3CA4FF1A}" srcId="{3B41A703-43CE-41E3-B9BC-305EFE51602E}" destId="{9E47B3B0-63C6-4195-B6FD-8F7E615A1223}" srcOrd="0" destOrd="0" parTransId="{D96B7E55-DF0C-40E8-8AE5-38D55545AC59}" sibTransId="{1BE207B7-5765-40C4-9B3A-98A845636497}"/>
    <dgm:cxn modelId="{AABF9E0B-FD2B-4265-AF7A-BF725B939DB7}" type="presOf" srcId="{C889DB43-1BEA-4A6F-A73A-64DE690DEE40}" destId="{9BE25052-3D82-4DB1-8A70-55CD5566CD7F}" srcOrd="0" destOrd="0" presId="urn:microsoft.com/office/officeart/2005/8/layout/hierarchy2"/>
    <dgm:cxn modelId="{04D73DB2-AB27-4BB6-9548-B9C78C7BA543}" srcId="{E90614C2-68CA-4880-A8FF-9CAED177BB07}" destId="{857DEE81-4A50-4F96-ACF2-FB2F8DBFD8FD}" srcOrd="0" destOrd="0" parTransId="{6A7DE23B-A5F7-4AED-A42E-C5A99DEA4D58}" sibTransId="{BA1221DB-2C73-4CD3-ACD0-7DAB9BA7CBA0}"/>
    <dgm:cxn modelId="{1751B395-8A85-48FE-95C7-BB3B1ACEF77B}" type="presOf" srcId="{F40EAC14-9398-4426-ACF9-D0739AF2DFDF}" destId="{7023D7A2-A34A-4A02-8008-9AE600D0337A}" srcOrd="0" destOrd="0" presId="urn:microsoft.com/office/officeart/2005/8/layout/hierarchy2"/>
    <dgm:cxn modelId="{B782FFBC-E1B7-4770-A002-4F37AFE26059}" type="presOf" srcId="{6A7DE23B-A5F7-4AED-A42E-C5A99DEA4D58}" destId="{E9809245-1350-404F-9D6B-E6AD6E69D271}" srcOrd="1" destOrd="0" presId="urn:microsoft.com/office/officeart/2005/8/layout/hierarchy2"/>
    <dgm:cxn modelId="{8CD4B737-6848-4C1A-BBC3-662AA2161FF2}" type="presOf" srcId="{3B41A703-43CE-41E3-B9BC-305EFE51602E}" destId="{04D36D33-5D01-467F-9111-61F348EAE21F}" srcOrd="0" destOrd="0" presId="urn:microsoft.com/office/officeart/2005/8/layout/hierarchy2"/>
    <dgm:cxn modelId="{96C09C23-C0F9-4081-A9EB-ED632A310B72}" type="presOf" srcId="{89E54F14-A786-4189-AB4B-40A1661419DA}" destId="{0F4EBA1B-6194-4829-9487-9B7A1C3D20CF}" srcOrd="1" destOrd="0" presId="urn:microsoft.com/office/officeart/2005/8/layout/hierarchy2"/>
    <dgm:cxn modelId="{4DF99028-D79E-4B87-83EB-F194F8B2DD49}" srcId="{5706E54E-94E4-4CC1-9FD2-BE7EF27E150B}" destId="{BEF536AE-F1D0-4475-ADCC-07F2AF828020}" srcOrd="0" destOrd="0" parTransId="{A8D63527-DEBE-4910-BEE3-F98887C33895}" sibTransId="{90B9F0E1-0600-4897-A8E6-2E25D1F82705}"/>
    <dgm:cxn modelId="{C4F193B9-CDA8-4973-8FA0-8E26CAED94DA}" type="presOf" srcId="{0D12E104-4982-4FA5-ACB3-9BAEECB3E1E7}" destId="{33B188D3-D8D8-4EBA-BDD9-2E21CE9370C7}" srcOrd="1" destOrd="0" presId="urn:microsoft.com/office/officeart/2005/8/layout/hierarchy2"/>
    <dgm:cxn modelId="{9A85A9E2-061E-441F-B25D-5DB81BAC5085}" type="presOf" srcId="{5706E54E-94E4-4CC1-9FD2-BE7EF27E150B}" destId="{24AB7251-9BF1-4BDF-920B-BAE9291ED92A}" srcOrd="0" destOrd="0" presId="urn:microsoft.com/office/officeart/2005/8/layout/hierarchy2"/>
    <dgm:cxn modelId="{BE2B0308-9D12-4C3F-89D9-3D9AABDFE647}" type="presOf" srcId="{6A7DE23B-A5F7-4AED-A42E-C5A99DEA4D58}" destId="{43B1FA40-C24F-41D4-A323-68983D130E56}" srcOrd="0" destOrd="0" presId="urn:microsoft.com/office/officeart/2005/8/layout/hierarchy2"/>
    <dgm:cxn modelId="{DE5BBE41-6E24-49AA-BD34-D50CE291B400}" type="presOf" srcId="{F40EAC14-9398-4426-ACF9-D0739AF2DFDF}" destId="{28DE8785-05AA-4153-9F7C-D4915521666B}" srcOrd="1" destOrd="0" presId="urn:microsoft.com/office/officeart/2005/8/layout/hierarchy2"/>
    <dgm:cxn modelId="{04B1D1C2-D766-4A2C-B3D5-64125567A76C}" type="presOf" srcId="{9E47B3B0-63C6-4195-B6FD-8F7E615A1223}" destId="{1F9E906C-1528-47A1-B97B-E0B776DE9698}" srcOrd="0" destOrd="0" presId="urn:microsoft.com/office/officeart/2005/8/layout/hierarchy2"/>
    <dgm:cxn modelId="{40E81B16-3ACC-40F7-8069-7046F88A4C92}" srcId="{857DEE81-4A50-4F96-ACF2-FB2F8DBFD8FD}" destId="{3763FC54-87E6-488C-A47A-6492BFDDCDCA}" srcOrd="0" destOrd="0" parTransId="{0D12E104-4982-4FA5-ACB3-9BAEECB3E1E7}" sibTransId="{01A3BC19-6E3C-4E54-89E2-ADCEBB8424FD}"/>
    <dgm:cxn modelId="{3C203A80-1D1E-4C3B-BA0E-BDCD0E4D8745}" type="presParOf" srcId="{E4571C1D-B899-4C3B-8374-A3FB1DFDB819}" destId="{BBAF0EA3-D0C2-44F4-8B92-AD033CA2AAE8}" srcOrd="0" destOrd="0" presId="urn:microsoft.com/office/officeart/2005/8/layout/hierarchy2"/>
    <dgm:cxn modelId="{96A5FC7A-10AF-4880-9819-D91E4863810C}" type="presParOf" srcId="{BBAF0EA3-D0C2-44F4-8B92-AD033CA2AAE8}" destId="{04D36D33-5D01-467F-9111-61F348EAE21F}" srcOrd="0" destOrd="0" presId="urn:microsoft.com/office/officeart/2005/8/layout/hierarchy2"/>
    <dgm:cxn modelId="{01D8E4E1-E594-4E95-AE7B-F88729D05839}" type="presParOf" srcId="{BBAF0EA3-D0C2-44F4-8B92-AD033CA2AAE8}" destId="{15677E3B-9EF6-4CDC-9BF8-FB9CB7DCBE17}" srcOrd="1" destOrd="0" presId="urn:microsoft.com/office/officeart/2005/8/layout/hierarchy2"/>
    <dgm:cxn modelId="{4FBB88DC-869D-44C4-A2BC-7FD5A6C60B48}" type="presParOf" srcId="{15677E3B-9EF6-4CDC-9BF8-FB9CB7DCBE17}" destId="{92A6A015-2B7E-4447-BB19-54FAE64B7091}" srcOrd="0" destOrd="0" presId="urn:microsoft.com/office/officeart/2005/8/layout/hierarchy2"/>
    <dgm:cxn modelId="{56778AD0-0CB2-4534-A5FF-475B14BD5C40}" type="presParOf" srcId="{92A6A015-2B7E-4447-BB19-54FAE64B7091}" destId="{495B894E-FBC1-4C4B-BB5B-2FFC46E17AB5}" srcOrd="0" destOrd="0" presId="urn:microsoft.com/office/officeart/2005/8/layout/hierarchy2"/>
    <dgm:cxn modelId="{0F34E314-3DC8-4399-AB47-9AC1E75E3A6F}" type="presParOf" srcId="{15677E3B-9EF6-4CDC-9BF8-FB9CB7DCBE17}" destId="{0FE76217-1709-463F-BA26-669E1FCBDFEB}" srcOrd="1" destOrd="0" presId="urn:microsoft.com/office/officeart/2005/8/layout/hierarchy2"/>
    <dgm:cxn modelId="{96A630E6-4437-443B-AB12-FAEF1565C777}" type="presParOf" srcId="{0FE76217-1709-463F-BA26-669E1FCBDFEB}" destId="{1F9E906C-1528-47A1-B97B-E0B776DE9698}" srcOrd="0" destOrd="0" presId="urn:microsoft.com/office/officeart/2005/8/layout/hierarchy2"/>
    <dgm:cxn modelId="{81A56D2E-A23A-4CF3-85F2-007A0A710275}" type="presParOf" srcId="{0FE76217-1709-463F-BA26-669E1FCBDFEB}" destId="{0D110A5B-9C93-49C2-89D0-3E1BFD17420C}" srcOrd="1" destOrd="0" presId="urn:microsoft.com/office/officeart/2005/8/layout/hierarchy2"/>
    <dgm:cxn modelId="{36ADF622-4F45-456F-9190-E8B56EE0E38B}" type="presParOf" srcId="{0D110A5B-9C93-49C2-89D0-3E1BFD17420C}" destId="{7023D7A2-A34A-4A02-8008-9AE600D0337A}" srcOrd="0" destOrd="0" presId="urn:microsoft.com/office/officeart/2005/8/layout/hierarchy2"/>
    <dgm:cxn modelId="{B842FB70-A57B-4AE9-9E8A-7EBBC6D995BC}" type="presParOf" srcId="{7023D7A2-A34A-4A02-8008-9AE600D0337A}" destId="{28DE8785-05AA-4153-9F7C-D4915521666B}" srcOrd="0" destOrd="0" presId="urn:microsoft.com/office/officeart/2005/8/layout/hierarchy2"/>
    <dgm:cxn modelId="{B4CDAF1B-B824-45BA-8EF2-3ED0FEAE0ECD}" type="presParOf" srcId="{0D110A5B-9C93-49C2-89D0-3E1BFD17420C}" destId="{DDD36267-97B6-4AAC-868F-58A91C8F6A8E}" srcOrd="1" destOrd="0" presId="urn:microsoft.com/office/officeart/2005/8/layout/hierarchy2"/>
    <dgm:cxn modelId="{2974340E-7236-410B-AC81-7D5DF33CAACC}" type="presParOf" srcId="{DDD36267-97B6-4AAC-868F-58A91C8F6A8E}" destId="{8C7DDD50-A357-4AC9-BA53-3975741A3C1D}" srcOrd="0" destOrd="0" presId="urn:microsoft.com/office/officeart/2005/8/layout/hierarchy2"/>
    <dgm:cxn modelId="{FBB88510-AB03-4BCE-B3C2-BD059037C059}" type="presParOf" srcId="{DDD36267-97B6-4AAC-868F-58A91C8F6A8E}" destId="{7A76F89C-5CB8-46C4-AAE8-2BF3F32AF8FC}" srcOrd="1" destOrd="0" presId="urn:microsoft.com/office/officeart/2005/8/layout/hierarchy2"/>
    <dgm:cxn modelId="{A50CF404-A310-49FC-BF70-47C386FCB1F9}" type="presParOf" srcId="{E4571C1D-B899-4C3B-8374-A3FB1DFDB819}" destId="{2BBA34D7-8617-4FA6-B7E3-CE3E42393C69}" srcOrd="1" destOrd="0" presId="urn:microsoft.com/office/officeart/2005/8/layout/hierarchy2"/>
    <dgm:cxn modelId="{17A7E2F8-0099-45A5-BA93-FA5BAC70B4E4}" type="presParOf" srcId="{2BBA34D7-8617-4FA6-B7E3-CE3E42393C69}" destId="{C4291F7E-3924-4E81-824C-EBE9BC7F851E}" srcOrd="0" destOrd="0" presId="urn:microsoft.com/office/officeart/2005/8/layout/hierarchy2"/>
    <dgm:cxn modelId="{7036B428-6C50-418F-A5D1-BFC37DCB01FD}" type="presParOf" srcId="{2BBA34D7-8617-4FA6-B7E3-CE3E42393C69}" destId="{FB8E1F46-A5E2-4F04-8400-16A03DBB4926}" srcOrd="1" destOrd="0" presId="urn:microsoft.com/office/officeart/2005/8/layout/hierarchy2"/>
    <dgm:cxn modelId="{E4F0A565-CB63-4E69-8C99-D1F3D2BBF007}" type="presParOf" srcId="{FB8E1F46-A5E2-4F04-8400-16A03DBB4926}" destId="{43B1FA40-C24F-41D4-A323-68983D130E56}" srcOrd="0" destOrd="0" presId="urn:microsoft.com/office/officeart/2005/8/layout/hierarchy2"/>
    <dgm:cxn modelId="{FB7B1670-2893-4D08-A596-47689A4C27FC}" type="presParOf" srcId="{43B1FA40-C24F-41D4-A323-68983D130E56}" destId="{E9809245-1350-404F-9D6B-E6AD6E69D271}" srcOrd="0" destOrd="0" presId="urn:microsoft.com/office/officeart/2005/8/layout/hierarchy2"/>
    <dgm:cxn modelId="{B449E816-94F0-4376-B898-4863C7121C9B}" type="presParOf" srcId="{FB8E1F46-A5E2-4F04-8400-16A03DBB4926}" destId="{C931472E-8561-436F-B3F3-12871A2B0299}" srcOrd="1" destOrd="0" presId="urn:microsoft.com/office/officeart/2005/8/layout/hierarchy2"/>
    <dgm:cxn modelId="{F747CAB3-7E41-439D-A08E-CB3F12FD2D78}" type="presParOf" srcId="{C931472E-8561-436F-B3F3-12871A2B0299}" destId="{1F1D3F4A-AD4B-4020-BED6-26989121C69E}" srcOrd="0" destOrd="0" presId="urn:microsoft.com/office/officeart/2005/8/layout/hierarchy2"/>
    <dgm:cxn modelId="{F5CBD347-4EE7-4984-91C5-C4F0DBB30B69}" type="presParOf" srcId="{C931472E-8561-436F-B3F3-12871A2B0299}" destId="{F9173E8A-E3F1-48BA-BAF9-98E447008EB3}" srcOrd="1" destOrd="0" presId="urn:microsoft.com/office/officeart/2005/8/layout/hierarchy2"/>
    <dgm:cxn modelId="{A44A06E2-014B-4291-A5D0-F80DAC87981D}" type="presParOf" srcId="{F9173E8A-E3F1-48BA-BAF9-98E447008EB3}" destId="{EB4FD9AD-4FE2-4AA3-8DBA-5498A1E356E5}" srcOrd="0" destOrd="0" presId="urn:microsoft.com/office/officeart/2005/8/layout/hierarchy2"/>
    <dgm:cxn modelId="{5ACA30B9-3937-40C9-B48E-A53222D49841}" type="presParOf" srcId="{EB4FD9AD-4FE2-4AA3-8DBA-5498A1E356E5}" destId="{33B188D3-D8D8-4EBA-BDD9-2E21CE9370C7}" srcOrd="0" destOrd="0" presId="urn:microsoft.com/office/officeart/2005/8/layout/hierarchy2"/>
    <dgm:cxn modelId="{1EADD244-E3C7-4092-AA3D-3DB6DB86BCCB}" type="presParOf" srcId="{F9173E8A-E3F1-48BA-BAF9-98E447008EB3}" destId="{9085932D-9243-4889-AA4B-54E7D378DC6F}" srcOrd="1" destOrd="0" presId="urn:microsoft.com/office/officeart/2005/8/layout/hierarchy2"/>
    <dgm:cxn modelId="{ACBE10CD-CFD4-4AE8-907B-C6A391091A66}" type="presParOf" srcId="{9085932D-9243-4889-AA4B-54E7D378DC6F}" destId="{620BB662-BF48-4EC9-A1BB-6073330866DD}" srcOrd="0" destOrd="0" presId="urn:microsoft.com/office/officeart/2005/8/layout/hierarchy2"/>
    <dgm:cxn modelId="{77BF9ADC-AB51-4C23-BC05-7C40BD4C5F80}" type="presParOf" srcId="{9085932D-9243-4889-AA4B-54E7D378DC6F}" destId="{E66045E2-F75F-4324-94A1-4F8DB1D3850E}" srcOrd="1" destOrd="0" presId="urn:microsoft.com/office/officeart/2005/8/layout/hierarchy2"/>
    <dgm:cxn modelId="{3D7A979E-DA6B-4CF7-BC6C-80F5E78372E2}" type="presParOf" srcId="{FB8E1F46-A5E2-4F04-8400-16A03DBB4926}" destId="{E2BE87C7-EC64-4692-92C8-D9466AAC4D58}" srcOrd="2" destOrd="0" presId="urn:microsoft.com/office/officeart/2005/8/layout/hierarchy2"/>
    <dgm:cxn modelId="{EEC35486-DBB1-49E4-92DE-022F845AFCFC}" type="presParOf" srcId="{E2BE87C7-EC64-4692-92C8-D9466AAC4D58}" destId="{0F4EBA1B-6194-4829-9487-9B7A1C3D20CF}" srcOrd="0" destOrd="0" presId="urn:microsoft.com/office/officeart/2005/8/layout/hierarchy2"/>
    <dgm:cxn modelId="{926FBFCB-0544-49E7-B2F9-EC737C012A43}" type="presParOf" srcId="{FB8E1F46-A5E2-4F04-8400-16A03DBB4926}" destId="{2DA01C6F-A773-4ABE-B8E9-1E608E506223}" srcOrd="3" destOrd="0" presId="urn:microsoft.com/office/officeart/2005/8/layout/hierarchy2"/>
    <dgm:cxn modelId="{617766C1-C842-49DD-B54C-21B08FA1C419}" type="presParOf" srcId="{2DA01C6F-A773-4ABE-B8E9-1E608E506223}" destId="{EED53432-D2DC-4F70-A3F4-3811960C4E5E}" srcOrd="0" destOrd="0" presId="urn:microsoft.com/office/officeart/2005/8/layout/hierarchy2"/>
    <dgm:cxn modelId="{C0228519-0C17-4EF6-8393-B48FA1A4E879}" type="presParOf" srcId="{2DA01C6F-A773-4ABE-B8E9-1E608E506223}" destId="{23B80A10-8759-44D8-93C8-3F6A31AF1F05}" srcOrd="1" destOrd="0" presId="urn:microsoft.com/office/officeart/2005/8/layout/hierarchy2"/>
    <dgm:cxn modelId="{A10299AC-DDF3-450D-A2D0-A4C120ACD1FF}" type="presParOf" srcId="{FB8E1F46-A5E2-4F04-8400-16A03DBB4926}" destId="{9BE25052-3D82-4DB1-8A70-55CD5566CD7F}" srcOrd="4" destOrd="0" presId="urn:microsoft.com/office/officeart/2005/8/layout/hierarchy2"/>
    <dgm:cxn modelId="{9AD577FE-4A7A-4E21-A7B8-2FAC5870AD8B}" type="presParOf" srcId="{9BE25052-3D82-4DB1-8A70-55CD5566CD7F}" destId="{B4D1EA85-81BC-4EF9-913B-1CE677F29794}" srcOrd="0" destOrd="0" presId="urn:microsoft.com/office/officeart/2005/8/layout/hierarchy2"/>
    <dgm:cxn modelId="{990B0B36-A289-4B2B-AD99-7FC8CEA9C186}" type="presParOf" srcId="{FB8E1F46-A5E2-4F04-8400-16A03DBB4926}" destId="{257361E3-D366-4786-B3FC-8D505598B94C}" srcOrd="5" destOrd="0" presId="urn:microsoft.com/office/officeart/2005/8/layout/hierarchy2"/>
    <dgm:cxn modelId="{C3634D43-0D5C-41E9-A4B4-4CC64F13688A}" type="presParOf" srcId="{257361E3-D366-4786-B3FC-8D505598B94C}" destId="{24AB7251-9BF1-4BDF-920B-BAE9291ED92A}" srcOrd="0" destOrd="0" presId="urn:microsoft.com/office/officeart/2005/8/layout/hierarchy2"/>
    <dgm:cxn modelId="{31D22CA2-CFA5-42E1-A0D3-0DE38920FA3B}" type="presParOf" srcId="{257361E3-D366-4786-B3FC-8D505598B94C}" destId="{F102AEAF-D5A2-4C23-98E1-8E6D06401337}" srcOrd="1" destOrd="0" presId="urn:microsoft.com/office/officeart/2005/8/layout/hierarchy2"/>
    <dgm:cxn modelId="{CB38E957-B39A-4832-AD4A-31448F88484A}" type="presParOf" srcId="{F102AEAF-D5A2-4C23-98E1-8E6D06401337}" destId="{026D133F-3EF6-4170-9DB7-A41539F78A94}" srcOrd="0" destOrd="0" presId="urn:microsoft.com/office/officeart/2005/8/layout/hierarchy2"/>
    <dgm:cxn modelId="{0C10E8B7-5C18-4D5F-A474-053B80AEC3DA}" type="presParOf" srcId="{026D133F-3EF6-4170-9DB7-A41539F78A94}" destId="{B3FAE4B1-F0F5-4BAF-9537-E17D53837FC5}" srcOrd="0" destOrd="0" presId="urn:microsoft.com/office/officeart/2005/8/layout/hierarchy2"/>
    <dgm:cxn modelId="{15A62402-F0E8-4959-983D-FF947AE2290B}" type="presParOf" srcId="{F102AEAF-D5A2-4C23-98E1-8E6D06401337}" destId="{421F0B52-7BCB-4F0B-9390-27C122E84463}" srcOrd="1" destOrd="0" presId="urn:microsoft.com/office/officeart/2005/8/layout/hierarchy2"/>
    <dgm:cxn modelId="{8CD15BCE-7DB2-4990-B717-6F84932B1131}" type="presParOf" srcId="{421F0B52-7BCB-4F0B-9390-27C122E84463}" destId="{44FF13B7-F54E-4160-BB9E-086B8A818E33}" srcOrd="0" destOrd="0" presId="urn:microsoft.com/office/officeart/2005/8/layout/hierarchy2"/>
    <dgm:cxn modelId="{E9660204-CE0F-4FBE-9936-95DE5D489E8E}" type="presParOf" srcId="{421F0B52-7BCB-4F0B-9390-27C122E84463}" destId="{C4AFD14F-AAA6-4303-977E-D1A4A976DF5E}" srcOrd="1" destOrd="0" presId="urn:microsoft.com/office/officeart/2005/8/layout/hierarchy2"/>
  </dgm:cxnLst>
  <dgm:bg/>
  <dgm:whole/>
</dgm:dataModel>
</file>

<file path=ppt/diagrams/data7.xml><?xml version="1.0" encoding="utf-8"?>
<dgm:dataModel xmlns:dgm="http://schemas.openxmlformats.org/drawingml/2006/diagram" xmlns:a="http://schemas.openxmlformats.org/drawingml/2006/main">
  <dgm:ptLst>
    <dgm:pt modelId="{82C3AC1C-FE8D-46A4-80AB-14CF427F1B9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D504762A-2FCF-4848-AADC-6C204A92DF28}">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r>
            <a:rPr lang="fa-IR" sz="1600" dirty="0" smtClean="0">
              <a:cs typeface="B Koodak" pitchFamily="2" charset="-78"/>
            </a:rPr>
            <a:t>تقسیم فطریات انسان</a:t>
          </a:r>
          <a:endParaRPr lang="fa-IR" sz="1600" dirty="0">
            <a:cs typeface="B Koodak" pitchFamily="2" charset="-78"/>
          </a:endParaRPr>
        </a:p>
      </dgm:t>
    </dgm:pt>
    <dgm:pt modelId="{01C568D4-36B1-4244-B461-FB7CF4D8443A}" type="parTrans" cxnId="{793654F1-C884-4088-8203-C340A2EDD9BE}">
      <dgm:prSet/>
      <dgm:spPr/>
      <dgm:t>
        <a:bodyPr/>
        <a:lstStyle/>
        <a:p>
          <a:pPr rtl="1"/>
          <a:endParaRPr lang="fa-IR" sz="1600">
            <a:cs typeface="B Koodak" pitchFamily="2" charset="-78"/>
          </a:endParaRPr>
        </a:p>
      </dgm:t>
    </dgm:pt>
    <dgm:pt modelId="{9065DDAA-1D4A-4B33-BFAF-72E5575715E5}" type="sibTrans" cxnId="{793654F1-C884-4088-8203-C340A2EDD9BE}">
      <dgm:prSet/>
      <dgm:spPr/>
      <dgm:t>
        <a:bodyPr/>
        <a:lstStyle/>
        <a:p>
          <a:pPr rtl="1"/>
          <a:endParaRPr lang="fa-IR" sz="1600">
            <a:cs typeface="B Koodak" pitchFamily="2" charset="-78"/>
          </a:endParaRPr>
        </a:p>
      </dgm:t>
    </dgm:pt>
    <dgm:pt modelId="{3B6A2419-4924-42C0-A3D2-E735655B1765}">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r>
            <a:rPr lang="fa-IR" sz="1600" dirty="0" smtClean="0">
              <a:cs typeface="B Koodak" pitchFamily="2" charset="-78"/>
            </a:rPr>
            <a:t>شناخت های فطری </a:t>
          </a:r>
          <a:endParaRPr lang="fa-IR" sz="1600" dirty="0">
            <a:cs typeface="B Koodak" pitchFamily="2" charset="-78"/>
          </a:endParaRPr>
        </a:p>
      </dgm:t>
    </dgm:pt>
    <dgm:pt modelId="{73D36779-D277-4A13-98EB-7A80AA20D0C8}" type="parTrans" cxnId="{02AA9EFB-8857-4623-BC9E-29FC03990DA5}">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endParaRPr lang="fa-IR" sz="1600">
            <a:cs typeface="B Koodak" pitchFamily="2" charset="-78"/>
          </a:endParaRPr>
        </a:p>
      </dgm:t>
    </dgm:pt>
    <dgm:pt modelId="{90066DF2-1A75-40A4-A543-733400672A71}" type="sibTrans" cxnId="{02AA9EFB-8857-4623-BC9E-29FC03990DA5}">
      <dgm:prSet/>
      <dgm:spPr/>
      <dgm:t>
        <a:bodyPr/>
        <a:lstStyle/>
        <a:p>
          <a:pPr rtl="1"/>
          <a:endParaRPr lang="fa-IR" sz="1600">
            <a:cs typeface="B Koodak" pitchFamily="2" charset="-78"/>
          </a:endParaRPr>
        </a:p>
      </dgm:t>
    </dgm:pt>
    <dgm:pt modelId="{C9A9D2BD-A929-4410-B810-86B5C883C656}">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r>
            <a:rPr lang="fa-IR" sz="1600" dirty="0" smtClean="0">
              <a:cs typeface="B Koodak" pitchFamily="2" charset="-78"/>
            </a:rPr>
            <a:t>که بدون آموزش از آنها برخورداریم </a:t>
          </a:r>
          <a:endParaRPr lang="fa-IR" sz="1600" dirty="0">
            <a:cs typeface="B Koodak" pitchFamily="2" charset="-78"/>
          </a:endParaRPr>
        </a:p>
      </dgm:t>
    </dgm:pt>
    <dgm:pt modelId="{2A5399EE-75BD-4F7C-8D38-8DD3EE583D2B}" type="parTrans" cxnId="{CD407BB4-F0DF-43D7-BAE9-9C7D36044554}">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endParaRPr lang="fa-IR" sz="1600">
            <a:cs typeface="B Koodak" pitchFamily="2" charset="-78"/>
          </a:endParaRPr>
        </a:p>
      </dgm:t>
    </dgm:pt>
    <dgm:pt modelId="{8ADC4CA5-0AAA-4B98-A1D7-1C93BDE5EC09}" type="sibTrans" cxnId="{CD407BB4-F0DF-43D7-BAE9-9C7D36044554}">
      <dgm:prSet/>
      <dgm:spPr/>
      <dgm:t>
        <a:bodyPr/>
        <a:lstStyle/>
        <a:p>
          <a:pPr rtl="1"/>
          <a:endParaRPr lang="fa-IR" sz="1600">
            <a:cs typeface="B Koodak" pitchFamily="2" charset="-78"/>
          </a:endParaRPr>
        </a:p>
      </dgm:t>
    </dgm:pt>
    <dgm:pt modelId="{D7F005A1-D3C2-4B4A-9A87-39D280396C87}">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r>
            <a:rPr lang="fa-IR" sz="1600" dirty="0" smtClean="0">
              <a:cs typeface="B Koodak" pitchFamily="2" charset="-78"/>
            </a:rPr>
            <a:t>مثل شناخت فطری خداوند </a:t>
          </a:r>
          <a:endParaRPr lang="fa-IR" sz="1600" dirty="0">
            <a:cs typeface="B Koodak" pitchFamily="2" charset="-78"/>
          </a:endParaRPr>
        </a:p>
      </dgm:t>
    </dgm:pt>
    <dgm:pt modelId="{8FF965CC-00E6-4AB8-ADF9-2F2775A223CB}" type="parTrans" cxnId="{177FDB84-4E33-47F3-93AE-3DAE72B84B63}">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endParaRPr lang="fa-IR" sz="1600">
            <a:cs typeface="B Koodak" pitchFamily="2" charset="-78"/>
          </a:endParaRPr>
        </a:p>
      </dgm:t>
    </dgm:pt>
    <dgm:pt modelId="{12FF1B3A-26E1-4C3A-B409-D68A75A1B5C0}" type="sibTrans" cxnId="{177FDB84-4E33-47F3-93AE-3DAE72B84B63}">
      <dgm:prSet/>
      <dgm:spPr/>
      <dgm:t>
        <a:bodyPr/>
        <a:lstStyle/>
        <a:p>
          <a:pPr rtl="1"/>
          <a:endParaRPr lang="fa-IR" sz="1600">
            <a:cs typeface="B Koodak" pitchFamily="2" charset="-78"/>
          </a:endParaRPr>
        </a:p>
      </dgm:t>
    </dgm:pt>
    <dgm:pt modelId="{62CE82EE-452B-41C9-B661-3C1B3036AA4E}">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r>
            <a:rPr lang="fa-IR" sz="1600" dirty="0" smtClean="0">
              <a:cs typeface="B Koodak" pitchFamily="2" charset="-78"/>
            </a:rPr>
            <a:t>گرایش های فطری</a:t>
          </a:r>
          <a:endParaRPr lang="fa-IR" sz="1600" dirty="0">
            <a:cs typeface="B Koodak" pitchFamily="2" charset="-78"/>
          </a:endParaRPr>
        </a:p>
      </dgm:t>
    </dgm:pt>
    <dgm:pt modelId="{986D4E08-6735-4577-BACD-256515BC1AF2}" type="parTrans" cxnId="{663ACEEE-333A-4496-8F5D-6E3694832650}">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endParaRPr lang="fa-IR" sz="1600">
            <a:cs typeface="B Koodak" pitchFamily="2" charset="-78"/>
          </a:endParaRPr>
        </a:p>
      </dgm:t>
    </dgm:pt>
    <dgm:pt modelId="{42A9A96D-7A53-45BA-A2B6-526F9C77EF62}" type="sibTrans" cxnId="{663ACEEE-333A-4496-8F5D-6E3694832650}">
      <dgm:prSet/>
      <dgm:spPr/>
      <dgm:t>
        <a:bodyPr/>
        <a:lstStyle/>
        <a:p>
          <a:pPr rtl="1"/>
          <a:endParaRPr lang="fa-IR" sz="1600">
            <a:cs typeface="B Koodak" pitchFamily="2" charset="-78"/>
          </a:endParaRPr>
        </a:p>
      </dgm:t>
    </dgm:pt>
    <dgm:pt modelId="{C0855212-07B2-4774-A8E3-DAB4E85BCE3F}">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r>
            <a:rPr lang="fa-IR" sz="1600" dirty="0" smtClean="0">
              <a:cs typeface="B Koodak" pitchFamily="2" charset="-78"/>
            </a:rPr>
            <a:t>که مقتضای آفرینش ماست </a:t>
          </a:r>
          <a:endParaRPr lang="fa-IR" sz="1600" dirty="0">
            <a:cs typeface="B Koodak" pitchFamily="2" charset="-78"/>
          </a:endParaRPr>
        </a:p>
      </dgm:t>
    </dgm:pt>
    <dgm:pt modelId="{BA5DED36-A359-43C1-9A40-261ECE4F6076}" type="parTrans" cxnId="{6C957AC4-9AC5-4281-81B3-CA1264421A14}">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endParaRPr lang="fa-IR" sz="1600">
            <a:cs typeface="B Koodak" pitchFamily="2" charset="-78"/>
          </a:endParaRPr>
        </a:p>
      </dgm:t>
    </dgm:pt>
    <dgm:pt modelId="{7D6737DD-6109-4976-A9C9-5E81B950C546}" type="sibTrans" cxnId="{6C957AC4-9AC5-4281-81B3-CA1264421A14}">
      <dgm:prSet/>
      <dgm:spPr/>
      <dgm:t>
        <a:bodyPr/>
        <a:lstStyle/>
        <a:p>
          <a:pPr rtl="1"/>
          <a:endParaRPr lang="fa-IR" sz="1600">
            <a:cs typeface="B Koodak" pitchFamily="2" charset="-78"/>
          </a:endParaRPr>
        </a:p>
      </dgm:t>
    </dgm:pt>
    <dgm:pt modelId="{071E768A-4C6D-4ADC-AD0F-A73119D3D458}">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r>
            <a:rPr lang="fa-IR" sz="1600" dirty="0" smtClean="0">
              <a:cs typeface="B Koodak" pitchFamily="2" charset="-78"/>
            </a:rPr>
            <a:t>مثل حس شکرگزاری از دیگران یا حس مذهبی</a:t>
          </a:r>
          <a:endParaRPr lang="fa-IR" sz="1600" dirty="0">
            <a:cs typeface="B Koodak" pitchFamily="2" charset="-78"/>
          </a:endParaRPr>
        </a:p>
      </dgm:t>
    </dgm:pt>
    <dgm:pt modelId="{9B1BE0EC-2019-4207-A5C9-ACE401D36C63}" type="parTrans" cxnId="{98CF1950-E5D3-496E-85E5-D22333266D27}">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endParaRPr lang="fa-IR" sz="1600">
            <a:cs typeface="B Koodak" pitchFamily="2" charset="-78"/>
          </a:endParaRPr>
        </a:p>
      </dgm:t>
    </dgm:pt>
    <dgm:pt modelId="{4CA22321-12AF-4740-962A-D4AD17AC470E}" type="sibTrans" cxnId="{98CF1950-E5D3-496E-85E5-D22333266D27}">
      <dgm:prSet/>
      <dgm:spPr/>
      <dgm:t>
        <a:bodyPr/>
        <a:lstStyle/>
        <a:p>
          <a:pPr rtl="1"/>
          <a:endParaRPr lang="fa-IR" sz="1600">
            <a:cs typeface="B Koodak" pitchFamily="2" charset="-78"/>
          </a:endParaRPr>
        </a:p>
      </dgm:t>
    </dgm:pt>
    <dgm:pt modelId="{B5B1E282-5BDF-4833-B4A3-26BFCF7AF723}">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r>
            <a:rPr lang="fa-IR" sz="1600" dirty="0" smtClean="0">
              <a:cs typeface="B Koodak" pitchFamily="2" charset="-78"/>
            </a:rPr>
            <a:t>نیاز به جهان بینی فلسفی با شناخت فطری نیز نفی نمی شود</a:t>
          </a:r>
          <a:endParaRPr lang="fa-IR" sz="1600" dirty="0">
            <a:cs typeface="B Koodak" pitchFamily="2" charset="-78"/>
          </a:endParaRPr>
        </a:p>
      </dgm:t>
    </dgm:pt>
    <dgm:pt modelId="{842F02FD-F6BB-4347-B74F-F441A78F2BB3}" type="parTrans" cxnId="{6C8F9EFD-F716-48E0-A30B-C65BAA5E0B5F}">
      <dgm:prSet/>
      <dgm:spPr/>
      <dgm:t>
        <a:bodyPr/>
        <a:lstStyle/>
        <a:p>
          <a:pPr rtl="1"/>
          <a:endParaRPr lang="fa-IR" sz="1600">
            <a:cs typeface="B Koodak" pitchFamily="2" charset="-78"/>
          </a:endParaRPr>
        </a:p>
      </dgm:t>
    </dgm:pt>
    <dgm:pt modelId="{3BB5E7E8-3230-4514-964E-14413157A847}" type="sibTrans" cxnId="{6C8F9EFD-F716-48E0-A30B-C65BAA5E0B5F}">
      <dgm:prSet/>
      <dgm:spPr/>
      <dgm:t>
        <a:bodyPr/>
        <a:lstStyle/>
        <a:p>
          <a:pPr rtl="1"/>
          <a:endParaRPr lang="fa-IR" sz="1600">
            <a:cs typeface="B Koodak" pitchFamily="2" charset="-78"/>
          </a:endParaRPr>
        </a:p>
      </dgm:t>
    </dgm:pt>
    <dgm:pt modelId="{CE7DE0BC-BDB0-4CB0-932B-49AADA218508}">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r>
            <a:rPr lang="fa-IR" sz="1600" dirty="0" smtClean="0">
              <a:cs typeface="B Koodak" pitchFamily="2" charset="-78"/>
            </a:rPr>
            <a:t>زیرا</a:t>
          </a:r>
          <a:endParaRPr lang="fa-IR" sz="1600" dirty="0">
            <a:cs typeface="B Koodak" pitchFamily="2" charset="-78"/>
          </a:endParaRPr>
        </a:p>
      </dgm:t>
    </dgm:pt>
    <dgm:pt modelId="{E480AD74-05C6-47EA-A50A-0B6E4C918F12}" type="parTrans" cxnId="{9C9E206D-84C3-4DE0-8431-3103B0581CE9}">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endParaRPr lang="fa-IR" sz="1600">
            <a:cs typeface="B Koodak" pitchFamily="2" charset="-78"/>
          </a:endParaRPr>
        </a:p>
      </dgm:t>
    </dgm:pt>
    <dgm:pt modelId="{33170828-1537-41F8-A413-A3F2957958E6}" type="sibTrans" cxnId="{9C9E206D-84C3-4DE0-8431-3103B0581CE9}">
      <dgm:prSet/>
      <dgm:spPr/>
      <dgm:t>
        <a:bodyPr/>
        <a:lstStyle/>
        <a:p>
          <a:pPr rtl="1"/>
          <a:endParaRPr lang="fa-IR" sz="1600">
            <a:cs typeface="B Koodak" pitchFamily="2" charset="-78"/>
          </a:endParaRPr>
        </a:p>
      </dgm:t>
    </dgm:pt>
    <dgm:pt modelId="{4011E194-A2A2-4C26-99F5-AEDF945C81E3}">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r>
            <a:rPr lang="fa-IR" sz="1600" dirty="0" smtClean="0">
              <a:cs typeface="B Koodak" pitchFamily="2" charset="-78"/>
            </a:rPr>
            <a:t>خداشناسی فطری آگاهانه نیست و نیاز عقلانی در شناخت خدا را نفی    کند</a:t>
          </a:r>
          <a:endParaRPr lang="fa-IR" sz="1600" dirty="0">
            <a:cs typeface="B Koodak" pitchFamily="2" charset="-78"/>
          </a:endParaRPr>
        </a:p>
      </dgm:t>
    </dgm:pt>
    <dgm:pt modelId="{427D4387-D188-4464-8F45-520916ED6A92}" type="parTrans" cxnId="{81852E7F-B886-46C0-9596-07E2FA63F44F}">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endParaRPr lang="fa-IR" sz="1600">
            <a:cs typeface="B Koodak" pitchFamily="2" charset="-78"/>
          </a:endParaRPr>
        </a:p>
      </dgm:t>
    </dgm:pt>
    <dgm:pt modelId="{5DA05748-F3DD-4BCC-B96E-FBE561826D20}" type="sibTrans" cxnId="{81852E7F-B886-46C0-9596-07E2FA63F44F}">
      <dgm:prSet/>
      <dgm:spPr/>
      <dgm:t>
        <a:bodyPr/>
        <a:lstStyle/>
        <a:p>
          <a:pPr rtl="1"/>
          <a:endParaRPr lang="fa-IR" sz="1600">
            <a:cs typeface="B Koodak" pitchFamily="2" charset="-78"/>
          </a:endParaRPr>
        </a:p>
      </dgm:t>
    </dgm:pt>
    <dgm:pt modelId="{6000D369-BFA7-45BB-8ADB-455094ED2428}">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r>
            <a:rPr lang="fa-IR" sz="1600" dirty="0" smtClean="0">
              <a:cs typeface="B Koodak" pitchFamily="2" charset="-78"/>
            </a:rPr>
            <a:t>باید رفته رفته آن را با استدلالات آگاهانه کرد</a:t>
          </a:r>
          <a:endParaRPr lang="fa-IR" sz="1600" dirty="0">
            <a:cs typeface="B Koodak" pitchFamily="2" charset="-78"/>
          </a:endParaRPr>
        </a:p>
      </dgm:t>
    </dgm:pt>
    <dgm:pt modelId="{AFD8D10B-3D78-4370-AC9A-7F03B58715FC}" type="parTrans" cxnId="{31493E1D-798D-44FD-9322-536B3C1690CE}">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endParaRPr lang="fa-IR" sz="1600">
            <a:cs typeface="B Koodak" pitchFamily="2" charset="-78"/>
          </a:endParaRPr>
        </a:p>
      </dgm:t>
    </dgm:pt>
    <dgm:pt modelId="{BFF28B6C-DCFC-467C-8D2F-89BE68680BFD}" type="sibTrans" cxnId="{31493E1D-798D-44FD-9322-536B3C1690CE}">
      <dgm:prSet/>
      <dgm:spPr/>
      <dgm:t>
        <a:bodyPr/>
        <a:lstStyle/>
        <a:p>
          <a:pPr rtl="1"/>
          <a:endParaRPr lang="fa-IR" sz="1600">
            <a:cs typeface="B Koodak" pitchFamily="2" charset="-78"/>
          </a:endParaRPr>
        </a:p>
      </dgm:t>
    </dgm:pt>
    <dgm:pt modelId="{F2D52B68-B37A-4949-931C-9A7B23B735C9}">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r>
            <a:rPr lang="fa-IR" sz="1600" dirty="0" smtClean="0">
              <a:cs typeface="B Koodak" pitchFamily="2" charset="-78"/>
            </a:rPr>
            <a:t>نتیجه گیری از درس </a:t>
          </a:r>
          <a:endParaRPr lang="fa-IR" sz="1600" dirty="0">
            <a:cs typeface="B Koodak" pitchFamily="2" charset="-78"/>
          </a:endParaRPr>
        </a:p>
      </dgm:t>
    </dgm:pt>
    <dgm:pt modelId="{C06A559C-D06E-4189-9257-C725CBF22121}" type="parTrans" cxnId="{18D6B99F-9943-44D0-BAAE-6B5278DCE38A}">
      <dgm:prSet/>
      <dgm:spPr/>
      <dgm:t>
        <a:bodyPr/>
        <a:lstStyle/>
        <a:p>
          <a:pPr rtl="1"/>
          <a:endParaRPr lang="fa-IR" sz="1600">
            <a:cs typeface="B Koodak" pitchFamily="2" charset="-78"/>
          </a:endParaRPr>
        </a:p>
      </dgm:t>
    </dgm:pt>
    <dgm:pt modelId="{E1D98DE2-E343-465D-BEE3-C7A261650247}" type="sibTrans" cxnId="{18D6B99F-9943-44D0-BAAE-6B5278DCE38A}">
      <dgm:prSet/>
      <dgm:spPr/>
      <dgm:t>
        <a:bodyPr/>
        <a:lstStyle/>
        <a:p>
          <a:pPr rtl="1"/>
          <a:endParaRPr lang="fa-IR" sz="1600">
            <a:cs typeface="B Koodak" pitchFamily="2" charset="-78"/>
          </a:endParaRPr>
        </a:p>
      </dgm:t>
    </dgm:pt>
    <dgm:pt modelId="{05E680D0-F641-4934-B601-CFF79D00F37D}">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r>
            <a:rPr lang="fa-IR" sz="1600" dirty="0" smtClean="0">
              <a:cs typeface="B Koodak" pitchFamily="2" charset="-78"/>
            </a:rPr>
            <a:t>نه شناخت حضوری و نه شناخت فطری هیچ کدام انسان را از شناخت عقلی و فلسفی بی نیاز نمی سازد</a:t>
          </a:r>
          <a:endParaRPr lang="fa-IR" sz="1600" dirty="0">
            <a:cs typeface="B Koodak" pitchFamily="2" charset="-78"/>
          </a:endParaRPr>
        </a:p>
      </dgm:t>
    </dgm:pt>
    <dgm:pt modelId="{8CCCB306-B1C1-4F32-B2C5-41D528CCA5E4}" type="parTrans" cxnId="{4335A1C4-568E-434D-BECF-5FEC2AF3E25C}">
      <dgm:prSet>
        <dgm:style>
          <a:lnRef idx="1">
            <a:schemeClr val="accent1"/>
          </a:lnRef>
          <a:fillRef idx="2">
            <a:schemeClr val="accent1"/>
          </a:fillRef>
          <a:effectRef idx="1">
            <a:schemeClr val="accent1"/>
          </a:effectRef>
          <a:fontRef idx="minor">
            <a:schemeClr val="dk1"/>
          </a:fontRef>
        </dgm:style>
      </dgm:prSet>
      <dgm:spPr>
        <a:ln/>
        <a:effectLst>
          <a:glow rad="139700">
            <a:schemeClr val="accent4">
              <a:satMod val="175000"/>
              <a:alpha val="40000"/>
            </a:schemeClr>
          </a:glow>
        </a:effectLst>
      </dgm:spPr>
      <dgm:t>
        <a:bodyPr/>
        <a:lstStyle/>
        <a:p>
          <a:pPr rtl="1"/>
          <a:endParaRPr lang="fa-IR" sz="1600">
            <a:cs typeface="B Koodak" pitchFamily="2" charset="-78"/>
          </a:endParaRPr>
        </a:p>
      </dgm:t>
    </dgm:pt>
    <dgm:pt modelId="{056C1CC7-465D-425D-8D9F-A9348EC05045}" type="sibTrans" cxnId="{4335A1C4-568E-434D-BECF-5FEC2AF3E25C}">
      <dgm:prSet/>
      <dgm:spPr/>
      <dgm:t>
        <a:bodyPr/>
        <a:lstStyle/>
        <a:p>
          <a:pPr rtl="1"/>
          <a:endParaRPr lang="fa-IR" sz="1600">
            <a:cs typeface="B Koodak" pitchFamily="2" charset="-78"/>
          </a:endParaRPr>
        </a:p>
      </dgm:t>
    </dgm:pt>
    <dgm:pt modelId="{E3651757-DDE2-43CC-BD85-6669A1C7F02C}">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r>
            <a:rPr lang="fa-IR" sz="1600" dirty="0" smtClean="0">
              <a:cs typeface="B Koodak" pitchFamily="2" charset="-78"/>
            </a:rPr>
            <a:t>بنابراین همچنان تنها راه صحیح شناخت مسایل کلان جهان بینی شناخت عقلی و فلسفی است</a:t>
          </a:r>
          <a:endParaRPr lang="fa-IR" sz="1600" dirty="0">
            <a:cs typeface="B Koodak" pitchFamily="2" charset="-78"/>
          </a:endParaRPr>
        </a:p>
      </dgm:t>
    </dgm:pt>
    <dgm:pt modelId="{93D15260-135B-4347-941A-A4651DBFB7EA}" type="parTrans" cxnId="{276EF7AD-0EC9-4537-B201-E09ECE8109ED}">
      <dgm:prSet custT="1">
        <dgm:style>
          <a:lnRef idx="1">
            <a:schemeClr val="accent1"/>
          </a:lnRef>
          <a:fillRef idx="2">
            <a:schemeClr val="accent1"/>
          </a:fillRef>
          <a:effectRef idx="1">
            <a:schemeClr val="accent1"/>
          </a:effectRef>
          <a:fontRef idx="minor">
            <a:schemeClr val="dk1"/>
          </a:fontRef>
        </dgm:style>
      </dgm:prSet>
      <dgm:spPr>
        <a:effectLst>
          <a:glow rad="139700">
            <a:schemeClr val="accent4">
              <a:satMod val="175000"/>
              <a:alpha val="40000"/>
            </a:schemeClr>
          </a:glow>
        </a:effectLst>
      </dgm:spPr>
      <dgm:t>
        <a:bodyPr/>
        <a:lstStyle/>
        <a:p>
          <a:pPr rtl="1"/>
          <a:endParaRPr lang="fa-IR" sz="1600">
            <a:cs typeface="B Koodak" pitchFamily="2" charset="-78"/>
          </a:endParaRPr>
        </a:p>
      </dgm:t>
    </dgm:pt>
    <dgm:pt modelId="{15A9F85B-B7F4-473D-AB3D-0F8F971E8AAE}" type="sibTrans" cxnId="{276EF7AD-0EC9-4537-B201-E09ECE8109ED}">
      <dgm:prSet/>
      <dgm:spPr/>
      <dgm:t>
        <a:bodyPr/>
        <a:lstStyle/>
        <a:p>
          <a:pPr rtl="1"/>
          <a:endParaRPr lang="fa-IR" sz="1600">
            <a:cs typeface="B Koodak" pitchFamily="2" charset="-78"/>
          </a:endParaRPr>
        </a:p>
      </dgm:t>
    </dgm:pt>
    <dgm:pt modelId="{DB5D0A0B-E7B3-455E-8C6D-B3821B6B9D3D}" type="pres">
      <dgm:prSet presAssocID="{82C3AC1C-FE8D-46A4-80AB-14CF427F1B9A}" presName="diagram" presStyleCnt="0">
        <dgm:presLayoutVars>
          <dgm:chPref val="1"/>
          <dgm:dir val="rev"/>
          <dgm:animOne val="branch"/>
          <dgm:animLvl val="lvl"/>
          <dgm:resizeHandles val="exact"/>
        </dgm:presLayoutVars>
      </dgm:prSet>
      <dgm:spPr/>
    </dgm:pt>
    <dgm:pt modelId="{BB120728-7B70-49FB-8085-0306AE0E33D9}" type="pres">
      <dgm:prSet presAssocID="{D504762A-2FCF-4848-AADC-6C204A92DF28}" presName="root1" presStyleCnt="0"/>
      <dgm:spPr/>
    </dgm:pt>
    <dgm:pt modelId="{CB78FD07-6AD5-47E9-B13D-F83700247F1D}" type="pres">
      <dgm:prSet presAssocID="{D504762A-2FCF-4848-AADC-6C204A92DF28}" presName="LevelOneTextNode" presStyleLbl="node0" presStyleIdx="0" presStyleCnt="3" custLinFactNeighborY="-58478">
        <dgm:presLayoutVars>
          <dgm:chPref val="3"/>
        </dgm:presLayoutVars>
      </dgm:prSet>
      <dgm:spPr/>
    </dgm:pt>
    <dgm:pt modelId="{A5BA2CBC-023D-43C8-AD48-968444C84111}" type="pres">
      <dgm:prSet presAssocID="{D504762A-2FCF-4848-AADC-6C204A92DF28}" presName="level2hierChild" presStyleCnt="0"/>
      <dgm:spPr/>
    </dgm:pt>
    <dgm:pt modelId="{2C03CC09-72F4-48BA-92E6-D531156673C1}" type="pres">
      <dgm:prSet presAssocID="{73D36779-D277-4A13-98EB-7A80AA20D0C8}" presName="conn2-1" presStyleLbl="parChTrans1D2" presStyleIdx="0" presStyleCnt="4"/>
      <dgm:spPr/>
    </dgm:pt>
    <dgm:pt modelId="{B20E10BB-37A2-41A4-9AD9-921A9C511362}" type="pres">
      <dgm:prSet presAssocID="{73D36779-D277-4A13-98EB-7A80AA20D0C8}" presName="connTx" presStyleLbl="parChTrans1D2" presStyleIdx="0" presStyleCnt="4"/>
      <dgm:spPr/>
    </dgm:pt>
    <dgm:pt modelId="{3DD8ACBC-71BF-43ED-9F42-FCE1C9D4A30A}" type="pres">
      <dgm:prSet presAssocID="{3B6A2419-4924-42C0-A3D2-E735655B1765}" presName="root2" presStyleCnt="0"/>
      <dgm:spPr/>
    </dgm:pt>
    <dgm:pt modelId="{FDA8ED4C-5E1A-4CD1-8AAD-156812808B8D}" type="pres">
      <dgm:prSet presAssocID="{3B6A2419-4924-42C0-A3D2-E735655B1765}" presName="LevelTwoTextNode" presStyleLbl="node2" presStyleIdx="0" presStyleCnt="4" custLinFactNeighborY="-58478">
        <dgm:presLayoutVars>
          <dgm:chPref val="3"/>
        </dgm:presLayoutVars>
      </dgm:prSet>
      <dgm:spPr/>
    </dgm:pt>
    <dgm:pt modelId="{ACA352A4-F819-4F3F-BF44-0448B27C1D1D}" type="pres">
      <dgm:prSet presAssocID="{3B6A2419-4924-42C0-A3D2-E735655B1765}" presName="level3hierChild" presStyleCnt="0"/>
      <dgm:spPr/>
    </dgm:pt>
    <dgm:pt modelId="{81FE2E66-3A86-47F9-AF3E-B02D3D19BD0A}" type="pres">
      <dgm:prSet presAssocID="{2A5399EE-75BD-4F7C-8D38-8DD3EE583D2B}" presName="conn2-1" presStyleLbl="parChTrans1D3" presStyleIdx="0" presStyleCnt="4"/>
      <dgm:spPr/>
    </dgm:pt>
    <dgm:pt modelId="{41993631-5679-493A-BA75-434E0CFDE39A}" type="pres">
      <dgm:prSet presAssocID="{2A5399EE-75BD-4F7C-8D38-8DD3EE583D2B}" presName="connTx" presStyleLbl="parChTrans1D3" presStyleIdx="0" presStyleCnt="4"/>
      <dgm:spPr/>
    </dgm:pt>
    <dgm:pt modelId="{5A73550B-07FF-4533-A168-6799C18EAB86}" type="pres">
      <dgm:prSet presAssocID="{C9A9D2BD-A929-4410-B810-86B5C883C656}" presName="root2" presStyleCnt="0"/>
      <dgm:spPr/>
    </dgm:pt>
    <dgm:pt modelId="{0E626B8A-EBA9-4C51-A16F-D536A1B3C77C}" type="pres">
      <dgm:prSet presAssocID="{C9A9D2BD-A929-4410-B810-86B5C883C656}" presName="LevelTwoTextNode" presStyleLbl="node3" presStyleIdx="0" presStyleCnt="4" custLinFactNeighborY="-58478">
        <dgm:presLayoutVars>
          <dgm:chPref val="3"/>
        </dgm:presLayoutVars>
      </dgm:prSet>
      <dgm:spPr/>
    </dgm:pt>
    <dgm:pt modelId="{1F2D0877-781C-4BB0-A293-2EDEE030B469}" type="pres">
      <dgm:prSet presAssocID="{C9A9D2BD-A929-4410-B810-86B5C883C656}" presName="level3hierChild" presStyleCnt="0"/>
      <dgm:spPr/>
    </dgm:pt>
    <dgm:pt modelId="{0395F0FF-34A0-465D-BDC8-898C77C15A91}" type="pres">
      <dgm:prSet presAssocID="{8FF965CC-00E6-4AB8-ADF9-2F2775A223CB}" presName="conn2-1" presStyleLbl="parChTrans1D4" presStyleIdx="0" presStyleCnt="3"/>
      <dgm:spPr/>
    </dgm:pt>
    <dgm:pt modelId="{9E95DA5C-E21A-4C1F-BBEF-68B4EE370619}" type="pres">
      <dgm:prSet presAssocID="{8FF965CC-00E6-4AB8-ADF9-2F2775A223CB}" presName="connTx" presStyleLbl="parChTrans1D4" presStyleIdx="0" presStyleCnt="3"/>
      <dgm:spPr/>
    </dgm:pt>
    <dgm:pt modelId="{D60E8C98-FC59-4EAF-9E52-2A5498DC5926}" type="pres">
      <dgm:prSet presAssocID="{D7F005A1-D3C2-4B4A-9A87-39D280396C87}" presName="root2" presStyleCnt="0"/>
      <dgm:spPr/>
    </dgm:pt>
    <dgm:pt modelId="{DD4E4D22-FE40-4CDC-88F9-5881CD991D24}" type="pres">
      <dgm:prSet presAssocID="{D7F005A1-D3C2-4B4A-9A87-39D280396C87}" presName="LevelTwoTextNode" presStyleLbl="node4" presStyleIdx="0" presStyleCnt="3" custScaleX="147812" custLinFactNeighborY="-58478">
        <dgm:presLayoutVars>
          <dgm:chPref val="3"/>
        </dgm:presLayoutVars>
      </dgm:prSet>
      <dgm:spPr/>
    </dgm:pt>
    <dgm:pt modelId="{290A7708-E795-41AF-9123-A7967A001225}" type="pres">
      <dgm:prSet presAssocID="{D7F005A1-D3C2-4B4A-9A87-39D280396C87}" presName="level3hierChild" presStyleCnt="0"/>
      <dgm:spPr/>
    </dgm:pt>
    <dgm:pt modelId="{3094E3D9-2BC4-498A-BAF9-D6BC5254B519}" type="pres">
      <dgm:prSet presAssocID="{986D4E08-6735-4577-BACD-256515BC1AF2}" presName="conn2-1" presStyleLbl="parChTrans1D2" presStyleIdx="1" presStyleCnt="4"/>
      <dgm:spPr/>
    </dgm:pt>
    <dgm:pt modelId="{B57B7D3E-C24B-4E97-89E5-43075F89F92F}" type="pres">
      <dgm:prSet presAssocID="{986D4E08-6735-4577-BACD-256515BC1AF2}" presName="connTx" presStyleLbl="parChTrans1D2" presStyleIdx="1" presStyleCnt="4"/>
      <dgm:spPr/>
    </dgm:pt>
    <dgm:pt modelId="{A14F1D79-5654-4FE5-BA71-7D2F600C56BD}" type="pres">
      <dgm:prSet presAssocID="{62CE82EE-452B-41C9-B661-3C1B3036AA4E}" presName="root2" presStyleCnt="0"/>
      <dgm:spPr/>
    </dgm:pt>
    <dgm:pt modelId="{EEF87998-FDEC-4866-8801-96A683383A81}" type="pres">
      <dgm:prSet presAssocID="{62CE82EE-452B-41C9-B661-3C1B3036AA4E}" presName="LevelTwoTextNode" presStyleLbl="node2" presStyleIdx="1" presStyleCnt="4" custLinFactNeighborY="-58478">
        <dgm:presLayoutVars>
          <dgm:chPref val="3"/>
        </dgm:presLayoutVars>
      </dgm:prSet>
      <dgm:spPr/>
    </dgm:pt>
    <dgm:pt modelId="{6996D8F2-942E-4B47-9BCB-24FBE2EECF22}" type="pres">
      <dgm:prSet presAssocID="{62CE82EE-452B-41C9-B661-3C1B3036AA4E}" presName="level3hierChild" presStyleCnt="0"/>
      <dgm:spPr/>
    </dgm:pt>
    <dgm:pt modelId="{C9DEA706-D80F-4222-B4C0-2F8C0A9E9FA2}" type="pres">
      <dgm:prSet presAssocID="{BA5DED36-A359-43C1-9A40-261ECE4F6076}" presName="conn2-1" presStyleLbl="parChTrans1D3" presStyleIdx="1" presStyleCnt="4"/>
      <dgm:spPr/>
    </dgm:pt>
    <dgm:pt modelId="{0B25105D-1991-4D15-8D17-8D54D81DDB25}" type="pres">
      <dgm:prSet presAssocID="{BA5DED36-A359-43C1-9A40-261ECE4F6076}" presName="connTx" presStyleLbl="parChTrans1D3" presStyleIdx="1" presStyleCnt="4"/>
      <dgm:spPr/>
    </dgm:pt>
    <dgm:pt modelId="{3177F0A1-6928-4ECA-A96D-0A11FEEC0280}" type="pres">
      <dgm:prSet presAssocID="{C0855212-07B2-4774-A8E3-DAB4E85BCE3F}" presName="root2" presStyleCnt="0"/>
      <dgm:spPr/>
    </dgm:pt>
    <dgm:pt modelId="{C8B75749-DFAA-4537-84D5-045472F68E88}" type="pres">
      <dgm:prSet presAssocID="{C0855212-07B2-4774-A8E3-DAB4E85BCE3F}" presName="LevelTwoTextNode" presStyleLbl="node3" presStyleIdx="1" presStyleCnt="4" custLinFactNeighborY="-58478">
        <dgm:presLayoutVars>
          <dgm:chPref val="3"/>
        </dgm:presLayoutVars>
      </dgm:prSet>
      <dgm:spPr/>
    </dgm:pt>
    <dgm:pt modelId="{0E777893-76E7-4798-AC05-CBBFCBB86433}" type="pres">
      <dgm:prSet presAssocID="{C0855212-07B2-4774-A8E3-DAB4E85BCE3F}" presName="level3hierChild" presStyleCnt="0"/>
      <dgm:spPr/>
    </dgm:pt>
    <dgm:pt modelId="{55E096AC-BDE6-4DDD-9EED-5CCD56E09FB3}" type="pres">
      <dgm:prSet presAssocID="{9B1BE0EC-2019-4207-A5C9-ACE401D36C63}" presName="conn2-1" presStyleLbl="parChTrans1D4" presStyleIdx="1" presStyleCnt="3"/>
      <dgm:spPr/>
    </dgm:pt>
    <dgm:pt modelId="{A233FF0E-CF95-472E-9548-3C7E46AD33AD}" type="pres">
      <dgm:prSet presAssocID="{9B1BE0EC-2019-4207-A5C9-ACE401D36C63}" presName="connTx" presStyleLbl="parChTrans1D4" presStyleIdx="1" presStyleCnt="3"/>
      <dgm:spPr/>
    </dgm:pt>
    <dgm:pt modelId="{B824C4AD-C6E3-482D-BE81-E02904BAE74A}" type="pres">
      <dgm:prSet presAssocID="{071E768A-4C6D-4ADC-AD0F-A73119D3D458}" presName="root2" presStyleCnt="0"/>
      <dgm:spPr/>
    </dgm:pt>
    <dgm:pt modelId="{C27E557B-8CF6-4D1C-81C1-853CCFE7E71E}" type="pres">
      <dgm:prSet presAssocID="{071E768A-4C6D-4ADC-AD0F-A73119D3D458}" presName="LevelTwoTextNode" presStyleLbl="node4" presStyleIdx="1" presStyleCnt="3" custScaleX="147812" custLinFactNeighborY="-58478">
        <dgm:presLayoutVars>
          <dgm:chPref val="3"/>
        </dgm:presLayoutVars>
      </dgm:prSet>
      <dgm:spPr/>
    </dgm:pt>
    <dgm:pt modelId="{9537AD78-986F-4753-9A5D-7D82D4F6B5B9}" type="pres">
      <dgm:prSet presAssocID="{071E768A-4C6D-4ADC-AD0F-A73119D3D458}" presName="level3hierChild" presStyleCnt="0"/>
      <dgm:spPr/>
    </dgm:pt>
    <dgm:pt modelId="{B8864717-758A-4C0B-AE3F-6348379D3E96}" type="pres">
      <dgm:prSet presAssocID="{B5B1E282-5BDF-4833-B4A3-26BFCF7AF723}" presName="root1" presStyleCnt="0"/>
      <dgm:spPr/>
    </dgm:pt>
    <dgm:pt modelId="{07247568-9885-4920-AD84-121FDF58CBC7}" type="pres">
      <dgm:prSet presAssocID="{B5B1E282-5BDF-4833-B4A3-26BFCF7AF723}" presName="LevelOneTextNode" presStyleLbl="node0" presStyleIdx="1" presStyleCnt="3" custScaleX="191353">
        <dgm:presLayoutVars>
          <dgm:chPref val="3"/>
        </dgm:presLayoutVars>
      </dgm:prSet>
      <dgm:spPr/>
    </dgm:pt>
    <dgm:pt modelId="{71877A3B-041A-4CFE-B81B-8061948E4983}" type="pres">
      <dgm:prSet presAssocID="{B5B1E282-5BDF-4833-B4A3-26BFCF7AF723}" presName="level2hierChild" presStyleCnt="0"/>
      <dgm:spPr/>
    </dgm:pt>
    <dgm:pt modelId="{98A09332-5D4A-4B7D-BF10-91FD6A70A4F3}" type="pres">
      <dgm:prSet presAssocID="{E480AD74-05C6-47EA-A50A-0B6E4C918F12}" presName="conn2-1" presStyleLbl="parChTrans1D2" presStyleIdx="2" presStyleCnt="4"/>
      <dgm:spPr/>
    </dgm:pt>
    <dgm:pt modelId="{9ACC6948-04D2-420F-B0D3-81ABA9152955}" type="pres">
      <dgm:prSet presAssocID="{E480AD74-05C6-47EA-A50A-0B6E4C918F12}" presName="connTx" presStyleLbl="parChTrans1D2" presStyleIdx="2" presStyleCnt="4"/>
      <dgm:spPr/>
    </dgm:pt>
    <dgm:pt modelId="{378DDE9A-A486-419C-A151-90375D8DB8AD}" type="pres">
      <dgm:prSet presAssocID="{CE7DE0BC-BDB0-4CB0-932B-49AADA218508}" presName="root2" presStyleCnt="0"/>
      <dgm:spPr/>
    </dgm:pt>
    <dgm:pt modelId="{C4E9508F-CDCD-4D60-B8F0-6EE9CBB44BED}" type="pres">
      <dgm:prSet presAssocID="{CE7DE0BC-BDB0-4CB0-932B-49AADA218508}" presName="LevelTwoTextNode" presStyleLbl="node2" presStyleIdx="2" presStyleCnt="4" custScaleX="44212">
        <dgm:presLayoutVars>
          <dgm:chPref val="3"/>
        </dgm:presLayoutVars>
      </dgm:prSet>
      <dgm:spPr/>
    </dgm:pt>
    <dgm:pt modelId="{589FAFF8-7621-4B44-A095-8F0AA055C183}" type="pres">
      <dgm:prSet presAssocID="{CE7DE0BC-BDB0-4CB0-932B-49AADA218508}" presName="level3hierChild" presStyleCnt="0"/>
      <dgm:spPr/>
    </dgm:pt>
    <dgm:pt modelId="{7FF07F89-6CDA-474F-A890-FBF7A90F82E7}" type="pres">
      <dgm:prSet presAssocID="{427D4387-D188-4464-8F45-520916ED6A92}" presName="conn2-1" presStyleLbl="parChTrans1D3" presStyleIdx="2" presStyleCnt="4"/>
      <dgm:spPr/>
    </dgm:pt>
    <dgm:pt modelId="{B39FC69D-4AC9-4692-83D4-E32F3F7767DA}" type="pres">
      <dgm:prSet presAssocID="{427D4387-D188-4464-8F45-520916ED6A92}" presName="connTx" presStyleLbl="parChTrans1D3" presStyleIdx="2" presStyleCnt="4"/>
      <dgm:spPr/>
    </dgm:pt>
    <dgm:pt modelId="{546A529D-5944-440F-AE6E-D88EED7FB175}" type="pres">
      <dgm:prSet presAssocID="{4011E194-A2A2-4C26-99F5-AEDF945C81E3}" presName="root2" presStyleCnt="0"/>
      <dgm:spPr/>
    </dgm:pt>
    <dgm:pt modelId="{A84E5069-176C-4C8C-B5C7-7AFACF744318}" type="pres">
      <dgm:prSet presAssocID="{4011E194-A2A2-4C26-99F5-AEDF945C81E3}" presName="LevelTwoTextNode" presStyleLbl="node3" presStyleIdx="2" presStyleCnt="4" custScaleX="148832" custScaleY="130033">
        <dgm:presLayoutVars>
          <dgm:chPref val="3"/>
        </dgm:presLayoutVars>
      </dgm:prSet>
      <dgm:spPr/>
    </dgm:pt>
    <dgm:pt modelId="{84EB1A36-F81C-4618-9CA1-284765F9FB0A}" type="pres">
      <dgm:prSet presAssocID="{4011E194-A2A2-4C26-99F5-AEDF945C81E3}" presName="level3hierChild" presStyleCnt="0"/>
      <dgm:spPr/>
    </dgm:pt>
    <dgm:pt modelId="{47968FE0-4603-42FC-86FE-7368DCE3C4E3}" type="pres">
      <dgm:prSet presAssocID="{AFD8D10B-3D78-4370-AC9A-7F03B58715FC}" presName="conn2-1" presStyleLbl="parChTrans1D4" presStyleIdx="2" presStyleCnt="3"/>
      <dgm:spPr/>
    </dgm:pt>
    <dgm:pt modelId="{E1611BFE-6A6A-4665-B56A-5DE9BEFC89CD}" type="pres">
      <dgm:prSet presAssocID="{AFD8D10B-3D78-4370-AC9A-7F03B58715FC}" presName="connTx" presStyleLbl="parChTrans1D4" presStyleIdx="2" presStyleCnt="3"/>
      <dgm:spPr/>
    </dgm:pt>
    <dgm:pt modelId="{0C1BCF0A-62C7-41F8-8E32-FB299216B3D3}" type="pres">
      <dgm:prSet presAssocID="{6000D369-BFA7-45BB-8ADB-455094ED2428}" presName="root2" presStyleCnt="0"/>
      <dgm:spPr/>
    </dgm:pt>
    <dgm:pt modelId="{3F0F8336-5117-4AC6-A1E4-18138D05CA7F}" type="pres">
      <dgm:prSet presAssocID="{6000D369-BFA7-45BB-8ADB-455094ED2428}" presName="LevelTwoTextNode" presStyleLbl="node4" presStyleIdx="2" presStyleCnt="3" custScaleY="130033">
        <dgm:presLayoutVars>
          <dgm:chPref val="3"/>
        </dgm:presLayoutVars>
      </dgm:prSet>
      <dgm:spPr/>
    </dgm:pt>
    <dgm:pt modelId="{5D4B7A67-C780-4C1C-8A45-7FB623CB828D}" type="pres">
      <dgm:prSet presAssocID="{6000D369-BFA7-45BB-8ADB-455094ED2428}" presName="level3hierChild" presStyleCnt="0"/>
      <dgm:spPr/>
    </dgm:pt>
    <dgm:pt modelId="{82643365-F9D7-45A1-A84A-5C642FCAD825}" type="pres">
      <dgm:prSet presAssocID="{F2D52B68-B37A-4949-931C-9A7B23B735C9}" presName="root1" presStyleCnt="0"/>
      <dgm:spPr/>
    </dgm:pt>
    <dgm:pt modelId="{F84285EF-D1F2-4420-B9CC-13129C514269}" type="pres">
      <dgm:prSet presAssocID="{F2D52B68-B37A-4949-931C-9A7B23B735C9}" presName="LevelOneTextNode" presStyleLbl="node0" presStyleIdx="2" presStyleCnt="3" custScaleX="136581" custLinFactNeighborY="63383">
        <dgm:presLayoutVars>
          <dgm:chPref val="3"/>
        </dgm:presLayoutVars>
      </dgm:prSet>
      <dgm:spPr/>
      <dgm:t>
        <a:bodyPr/>
        <a:lstStyle/>
        <a:p>
          <a:pPr rtl="1"/>
          <a:endParaRPr lang="fa-IR"/>
        </a:p>
      </dgm:t>
    </dgm:pt>
    <dgm:pt modelId="{F4874FA2-BC62-434F-9C86-FC627D2C1331}" type="pres">
      <dgm:prSet presAssocID="{F2D52B68-B37A-4949-931C-9A7B23B735C9}" presName="level2hierChild" presStyleCnt="0"/>
      <dgm:spPr/>
    </dgm:pt>
    <dgm:pt modelId="{03571A0F-1958-468B-A7B2-3FA5E159DA88}" type="pres">
      <dgm:prSet presAssocID="{8CCCB306-B1C1-4F32-B2C5-41D528CCA5E4}" presName="conn2-1" presStyleLbl="parChTrans1D2" presStyleIdx="3" presStyleCnt="4"/>
      <dgm:spPr/>
    </dgm:pt>
    <dgm:pt modelId="{53C32184-2C98-4E73-B627-38EA53765A5F}" type="pres">
      <dgm:prSet presAssocID="{8CCCB306-B1C1-4F32-B2C5-41D528CCA5E4}" presName="connTx" presStyleLbl="parChTrans1D2" presStyleIdx="3" presStyleCnt="4"/>
      <dgm:spPr/>
    </dgm:pt>
    <dgm:pt modelId="{896DD156-7445-46DF-B591-9D6EA98C5497}" type="pres">
      <dgm:prSet presAssocID="{05E680D0-F641-4934-B601-CFF79D00F37D}" presName="root2" presStyleCnt="0"/>
      <dgm:spPr/>
    </dgm:pt>
    <dgm:pt modelId="{A55D16A4-9A7A-40BE-A9E3-F5813755148B}" type="pres">
      <dgm:prSet presAssocID="{05E680D0-F641-4934-B601-CFF79D00F37D}" presName="LevelTwoTextNode" presStyleLbl="node2" presStyleIdx="3" presStyleCnt="4" custScaleX="205090" custScaleY="133325" custLinFactNeighborY="63383">
        <dgm:presLayoutVars>
          <dgm:chPref val="3"/>
        </dgm:presLayoutVars>
      </dgm:prSet>
      <dgm:spPr/>
    </dgm:pt>
    <dgm:pt modelId="{6E1BE07D-8EA8-421D-8428-864E304ADB5B}" type="pres">
      <dgm:prSet presAssocID="{05E680D0-F641-4934-B601-CFF79D00F37D}" presName="level3hierChild" presStyleCnt="0"/>
      <dgm:spPr/>
    </dgm:pt>
    <dgm:pt modelId="{64250D4E-EFA5-4F34-9D71-7C44C50B14C2}" type="pres">
      <dgm:prSet presAssocID="{93D15260-135B-4347-941A-A4651DBFB7EA}" presName="conn2-1" presStyleLbl="parChTrans1D3" presStyleIdx="3" presStyleCnt="4"/>
      <dgm:spPr/>
    </dgm:pt>
    <dgm:pt modelId="{2FBC46D7-E0C1-4AE9-9BA8-372687C5A564}" type="pres">
      <dgm:prSet presAssocID="{93D15260-135B-4347-941A-A4651DBFB7EA}" presName="connTx" presStyleLbl="parChTrans1D3" presStyleIdx="3" presStyleCnt="4"/>
      <dgm:spPr/>
    </dgm:pt>
    <dgm:pt modelId="{3EBCEE99-48FD-4385-B51B-0071E912DCD4}" type="pres">
      <dgm:prSet presAssocID="{E3651757-DDE2-43CC-BD85-6669A1C7F02C}" presName="root2" presStyleCnt="0"/>
      <dgm:spPr/>
    </dgm:pt>
    <dgm:pt modelId="{C1CEB4E2-02D2-43BA-936F-C0124562890B}" type="pres">
      <dgm:prSet presAssocID="{E3651757-DDE2-43CC-BD85-6669A1C7F02C}" presName="LevelTwoTextNode" presStyleLbl="node3" presStyleIdx="3" presStyleCnt="4" custScaleX="172253" custScaleY="133325" custLinFactNeighborY="63383">
        <dgm:presLayoutVars>
          <dgm:chPref val="3"/>
        </dgm:presLayoutVars>
      </dgm:prSet>
      <dgm:spPr/>
      <dgm:t>
        <a:bodyPr/>
        <a:lstStyle/>
        <a:p>
          <a:pPr rtl="1"/>
          <a:endParaRPr lang="fa-IR"/>
        </a:p>
      </dgm:t>
    </dgm:pt>
    <dgm:pt modelId="{15BBFD04-2F4B-4480-86B1-A9C5935E41B7}" type="pres">
      <dgm:prSet presAssocID="{E3651757-DDE2-43CC-BD85-6669A1C7F02C}" presName="level3hierChild" presStyleCnt="0"/>
      <dgm:spPr/>
    </dgm:pt>
  </dgm:ptLst>
  <dgm:cxnLst>
    <dgm:cxn modelId="{81852E7F-B886-46C0-9596-07E2FA63F44F}" srcId="{CE7DE0BC-BDB0-4CB0-932B-49AADA218508}" destId="{4011E194-A2A2-4C26-99F5-AEDF945C81E3}" srcOrd="0" destOrd="0" parTransId="{427D4387-D188-4464-8F45-520916ED6A92}" sibTransId="{5DA05748-F3DD-4BCC-B96E-FBE561826D20}"/>
    <dgm:cxn modelId="{AE5B71B7-5F67-44FE-8783-AD7C8E64D3E9}" type="presOf" srcId="{6000D369-BFA7-45BB-8ADB-455094ED2428}" destId="{3F0F8336-5117-4AC6-A1E4-18138D05CA7F}" srcOrd="0" destOrd="0" presId="urn:microsoft.com/office/officeart/2005/8/layout/hierarchy2"/>
    <dgm:cxn modelId="{98CF1950-E5D3-496E-85E5-D22333266D27}" srcId="{C0855212-07B2-4774-A8E3-DAB4E85BCE3F}" destId="{071E768A-4C6D-4ADC-AD0F-A73119D3D458}" srcOrd="0" destOrd="0" parTransId="{9B1BE0EC-2019-4207-A5C9-ACE401D36C63}" sibTransId="{4CA22321-12AF-4740-962A-D4AD17AC470E}"/>
    <dgm:cxn modelId="{9C9E206D-84C3-4DE0-8431-3103B0581CE9}" srcId="{B5B1E282-5BDF-4833-B4A3-26BFCF7AF723}" destId="{CE7DE0BC-BDB0-4CB0-932B-49AADA218508}" srcOrd="0" destOrd="0" parTransId="{E480AD74-05C6-47EA-A50A-0B6E4C918F12}" sibTransId="{33170828-1537-41F8-A413-A3F2957958E6}"/>
    <dgm:cxn modelId="{276EF7AD-0EC9-4537-B201-E09ECE8109ED}" srcId="{05E680D0-F641-4934-B601-CFF79D00F37D}" destId="{E3651757-DDE2-43CC-BD85-6669A1C7F02C}" srcOrd="0" destOrd="0" parTransId="{93D15260-135B-4347-941A-A4651DBFB7EA}" sibTransId="{15A9F85B-B7F4-473D-AB3D-0F8F971E8AAE}"/>
    <dgm:cxn modelId="{218755BF-FA9F-4D13-8277-AD321A5416A0}" type="presOf" srcId="{D504762A-2FCF-4848-AADC-6C204A92DF28}" destId="{CB78FD07-6AD5-47E9-B13D-F83700247F1D}" srcOrd="0" destOrd="0" presId="urn:microsoft.com/office/officeart/2005/8/layout/hierarchy2"/>
    <dgm:cxn modelId="{7A256CD5-EEB9-4F08-914C-DF81D27FC40B}" type="presOf" srcId="{CE7DE0BC-BDB0-4CB0-932B-49AADA218508}" destId="{C4E9508F-CDCD-4D60-B8F0-6EE9CBB44BED}" srcOrd="0" destOrd="0" presId="urn:microsoft.com/office/officeart/2005/8/layout/hierarchy2"/>
    <dgm:cxn modelId="{B1CFE4FD-342B-4477-BCBF-FC675F50640A}" type="presOf" srcId="{986D4E08-6735-4577-BACD-256515BC1AF2}" destId="{B57B7D3E-C24B-4E97-89E5-43075F89F92F}" srcOrd="1" destOrd="0" presId="urn:microsoft.com/office/officeart/2005/8/layout/hierarchy2"/>
    <dgm:cxn modelId="{CD407BB4-F0DF-43D7-BAE9-9C7D36044554}" srcId="{3B6A2419-4924-42C0-A3D2-E735655B1765}" destId="{C9A9D2BD-A929-4410-B810-86B5C883C656}" srcOrd="0" destOrd="0" parTransId="{2A5399EE-75BD-4F7C-8D38-8DD3EE583D2B}" sibTransId="{8ADC4CA5-0AAA-4B98-A1D7-1C93BDE5EC09}"/>
    <dgm:cxn modelId="{C20D6685-F2CA-426E-9289-92820E3DEE3F}" type="presOf" srcId="{BA5DED36-A359-43C1-9A40-261ECE4F6076}" destId="{0B25105D-1991-4D15-8D17-8D54D81DDB25}" srcOrd="1" destOrd="0" presId="urn:microsoft.com/office/officeart/2005/8/layout/hierarchy2"/>
    <dgm:cxn modelId="{3AD776FE-5E77-48A7-914E-4B3459F36076}" type="presOf" srcId="{E480AD74-05C6-47EA-A50A-0B6E4C918F12}" destId="{98A09332-5D4A-4B7D-BF10-91FD6A70A4F3}" srcOrd="0" destOrd="0" presId="urn:microsoft.com/office/officeart/2005/8/layout/hierarchy2"/>
    <dgm:cxn modelId="{377B5BC1-ADD2-4B08-80D2-3EF6CD55769C}" type="presOf" srcId="{C9A9D2BD-A929-4410-B810-86B5C883C656}" destId="{0E626B8A-EBA9-4C51-A16F-D536A1B3C77C}" srcOrd="0" destOrd="0" presId="urn:microsoft.com/office/officeart/2005/8/layout/hierarchy2"/>
    <dgm:cxn modelId="{15750E88-49BC-4585-81D6-724D2AB55BEA}" type="presOf" srcId="{9B1BE0EC-2019-4207-A5C9-ACE401D36C63}" destId="{55E096AC-BDE6-4DDD-9EED-5CCD56E09FB3}" srcOrd="0" destOrd="0" presId="urn:microsoft.com/office/officeart/2005/8/layout/hierarchy2"/>
    <dgm:cxn modelId="{FE393CC7-298D-4722-8B0F-4AC97BCAE44C}" type="presOf" srcId="{B5B1E282-5BDF-4833-B4A3-26BFCF7AF723}" destId="{07247568-9885-4920-AD84-121FDF58CBC7}" srcOrd="0" destOrd="0" presId="urn:microsoft.com/office/officeart/2005/8/layout/hierarchy2"/>
    <dgm:cxn modelId="{E2C2C0FA-74C0-4EEE-AB5B-7D3AB1789079}" type="presOf" srcId="{2A5399EE-75BD-4F7C-8D38-8DD3EE583D2B}" destId="{41993631-5679-493A-BA75-434E0CFDE39A}" srcOrd="1" destOrd="0" presId="urn:microsoft.com/office/officeart/2005/8/layout/hierarchy2"/>
    <dgm:cxn modelId="{F1F48F1E-CA76-433B-B5DB-D432DFF7AE67}" type="presOf" srcId="{3B6A2419-4924-42C0-A3D2-E735655B1765}" destId="{FDA8ED4C-5E1A-4CD1-8AAD-156812808B8D}" srcOrd="0" destOrd="0" presId="urn:microsoft.com/office/officeart/2005/8/layout/hierarchy2"/>
    <dgm:cxn modelId="{663ACEEE-333A-4496-8F5D-6E3694832650}" srcId="{D504762A-2FCF-4848-AADC-6C204A92DF28}" destId="{62CE82EE-452B-41C9-B661-3C1B3036AA4E}" srcOrd="1" destOrd="0" parTransId="{986D4E08-6735-4577-BACD-256515BC1AF2}" sibTransId="{42A9A96D-7A53-45BA-A2B6-526F9C77EF62}"/>
    <dgm:cxn modelId="{18D6B99F-9943-44D0-BAAE-6B5278DCE38A}" srcId="{82C3AC1C-FE8D-46A4-80AB-14CF427F1B9A}" destId="{F2D52B68-B37A-4949-931C-9A7B23B735C9}" srcOrd="2" destOrd="0" parTransId="{C06A559C-D06E-4189-9257-C725CBF22121}" sibTransId="{E1D98DE2-E343-465D-BEE3-C7A261650247}"/>
    <dgm:cxn modelId="{7A998079-13E1-4A1A-887B-293948025E51}" type="presOf" srcId="{93D15260-135B-4347-941A-A4651DBFB7EA}" destId="{2FBC46D7-E0C1-4AE9-9BA8-372687C5A564}" srcOrd="1" destOrd="0" presId="urn:microsoft.com/office/officeart/2005/8/layout/hierarchy2"/>
    <dgm:cxn modelId="{5CCCD47A-1A33-4C7E-B6F3-859BC08A2A99}" type="presOf" srcId="{E480AD74-05C6-47EA-A50A-0B6E4C918F12}" destId="{9ACC6948-04D2-420F-B0D3-81ABA9152955}" srcOrd="1" destOrd="0" presId="urn:microsoft.com/office/officeart/2005/8/layout/hierarchy2"/>
    <dgm:cxn modelId="{793654F1-C884-4088-8203-C340A2EDD9BE}" srcId="{82C3AC1C-FE8D-46A4-80AB-14CF427F1B9A}" destId="{D504762A-2FCF-4848-AADC-6C204A92DF28}" srcOrd="0" destOrd="0" parTransId="{01C568D4-36B1-4244-B461-FB7CF4D8443A}" sibTransId="{9065DDAA-1D4A-4B33-BFAF-72E5575715E5}"/>
    <dgm:cxn modelId="{BDF2A9AD-6F8D-4ACB-BF19-2EB0AA41D70D}" type="presOf" srcId="{73D36779-D277-4A13-98EB-7A80AA20D0C8}" destId="{2C03CC09-72F4-48BA-92E6-D531156673C1}" srcOrd="0" destOrd="0" presId="urn:microsoft.com/office/officeart/2005/8/layout/hierarchy2"/>
    <dgm:cxn modelId="{FD9F2DF1-E0C8-4792-913A-9CCD1E13AC07}" type="presOf" srcId="{C0855212-07B2-4774-A8E3-DAB4E85BCE3F}" destId="{C8B75749-DFAA-4537-84D5-045472F68E88}" srcOrd="0" destOrd="0" presId="urn:microsoft.com/office/officeart/2005/8/layout/hierarchy2"/>
    <dgm:cxn modelId="{54B54AB1-A2F1-419E-AF01-C60672DA35E4}" type="presOf" srcId="{BA5DED36-A359-43C1-9A40-261ECE4F6076}" destId="{C9DEA706-D80F-4222-B4C0-2F8C0A9E9FA2}" srcOrd="0" destOrd="0" presId="urn:microsoft.com/office/officeart/2005/8/layout/hierarchy2"/>
    <dgm:cxn modelId="{6CA0005C-44D7-4F6F-A822-79E7CD3583DC}" type="presOf" srcId="{986D4E08-6735-4577-BACD-256515BC1AF2}" destId="{3094E3D9-2BC4-498A-BAF9-D6BC5254B519}" srcOrd="0" destOrd="0" presId="urn:microsoft.com/office/officeart/2005/8/layout/hierarchy2"/>
    <dgm:cxn modelId="{31493E1D-798D-44FD-9322-536B3C1690CE}" srcId="{4011E194-A2A2-4C26-99F5-AEDF945C81E3}" destId="{6000D369-BFA7-45BB-8ADB-455094ED2428}" srcOrd="0" destOrd="0" parTransId="{AFD8D10B-3D78-4370-AC9A-7F03B58715FC}" sibTransId="{BFF28B6C-DCFC-467C-8D2F-89BE68680BFD}"/>
    <dgm:cxn modelId="{FFD6F7F4-C813-48FF-94E0-AB42268ACABC}" type="presOf" srcId="{9B1BE0EC-2019-4207-A5C9-ACE401D36C63}" destId="{A233FF0E-CF95-472E-9548-3C7E46AD33AD}" srcOrd="1" destOrd="0" presId="urn:microsoft.com/office/officeart/2005/8/layout/hierarchy2"/>
    <dgm:cxn modelId="{A2D89A1E-F178-4746-94A1-B498ADB5FD7F}" type="presOf" srcId="{AFD8D10B-3D78-4370-AC9A-7F03B58715FC}" destId="{47968FE0-4603-42FC-86FE-7368DCE3C4E3}" srcOrd="0" destOrd="0" presId="urn:microsoft.com/office/officeart/2005/8/layout/hierarchy2"/>
    <dgm:cxn modelId="{B70A5344-DEE9-4473-96F7-1A13069AFA4E}" type="presOf" srcId="{82C3AC1C-FE8D-46A4-80AB-14CF427F1B9A}" destId="{DB5D0A0B-E7B3-455E-8C6D-B3821B6B9D3D}" srcOrd="0" destOrd="0" presId="urn:microsoft.com/office/officeart/2005/8/layout/hierarchy2"/>
    <dgm:cxn modelId="{98A9BBEC-B36C-457F-89A4-600861BB1148}" type="presOf" srcId="{427D4387-D188-4464-8F45-520916ED6A92}" destId="{7FF07F89-6CDA-474F-A890-FBF7A90F82E7}" srcOrd="0" destOrd="0" presId="urn:microsoft.com/office/officeart/2005/8/layout/hierarchy2"/>
    <dgm:cxn modelId="{BDBAF708-94CB-4E4E-8C03-B1D7CCB742E9}" type="presOf" srcId="{93D15260-135B-4347-941A-A4651DBFB7EA}" destId="{64250D4E-EFA5-4F34-9D71-7C44C50B14C2}" srcOrd="0" destOrd="0" presId="urn:microsoft.com/office/officeart/2005/8/layout/hierarchy2"/>
    <dgm:cxn modelId="{85679DD0-8ACC-4A1C-9F39-D4DA24507442}" type="presOf" srcId="{8FF965CC-00E6-4AB8-ADF9-2F2775A223CB}" destId="{9E95DA5C-E21A-4C1F-BBEF-68B4EE370619}" srcOrd="1" destOrd="0" presId="urn:microsoft.com/office/officeart/2005/8/layout/hierarchy2"/>
    <dgm:cxn modelId="{B8FE26C6-0BA9-46B9-B9B3-19C3D0813850}" type="presOf" srcId="{F2D52B68-B37A-4949-931C-9A7B23B735C9}" destId="{F84285EF-D1F2-4420-B9CC-13129C514269}" srcOrd="0" destOrd="0" presId="urn:microsoft.com/office/officeart/2005/8/layout/hierarchy2"/>
    <dgm:cxn modelId="{EC3B5A50-4C5F-4806-8BFE-D61DAF3AB907}" type="presOf" srcId="{D7F005A1-D3C2-4B4A-9A87-39D280396C87}" destId="{DD4E4D22-FE40-4CDC-88F9-5881CD991D24}" srcOrd="0" destOrd="0" presId="urn:microsoft.com/office/officeart/2005/8/layout/hierarchy2"/>
    <dgm:cxn modelId="{05C1A1EA-2E7E-4587-A08E-0E735F6A3DC9}" type="presOf" srcId="{AFD8D10B-3D78-4370-AC9A-7F03B58715FC}" destId="{E1611BFE-6A6A-4665-B56A-5DE9BEFC89CD}" srcOrd="1" destOrd="0" presId="urn:microsoft.com/office/officeart/2005/8/layout/hierarchy2"/>
    <dgm:cxn modelId="{7049540C-ABDE-4D94-ABBB-FB6BCD6F9DCB}" type="presOf" srcId="{62CE82EE-452B-41C9-B661-3C1B3036AA4E}" destId="{EEF87998-FDEC-4866-8801-96A683383A81}" srcOrd="0" destOrd="0" presId="urn:microsoft.com/office/officeart/2005/8/layout/hierarchy2"/>
    <dgm:cxn modelId="{2A3EC190-F16D-4179-9C21-E13D0A1EBEFD}" type="presOf" srcId="{73D36779-D277-4A13-98EB-7A80AA20D0C8}" destId="{B20E10BB-37A2-41A4-9AD9-921A9C511362}" srcOrd="1" destOrd="0" presId="urn:microsoft.com/office/officeart/2005/8/layout/hierarchy2"/>
    <dgm:cxn modelId="{93B10F5A-1CB2-4E1E-A564-AD07FC202C64}" type="presOf" srcId="{8CCCB306-B1C1-4F32-B2C5-41D528CCA5E4}" destId="{53C32184-2C98-4E73-B627-38EA53765A5F}" srcOrd="1" destOrd="0" presId="urn:microsoft.com/office/officeart/2005/8/layout/hierarchy2"/>
    <dgm:cxn modelId="{91310B76-25EF-4A80-9E5A-F09E9C1A83ED}" type="presOf" srcId="{427D4387-D188-4464-8F45-520916ED6A92}" destId="{B39FC69D-4AC9-4692-83D4-E32F3F7767DA}" srcOrd="1" destOrd="0" presId="urn:microsoft.com/office/officeart/2005/8/layout/hierarchy2"/>
    <dgm:cxn modelId="{6C8F9EFD-F716-48E0-A30B-C65BAA5E0B5F}" srcId="{82C3AC1C-FE8D-46A4-80AB-14CF427F1B9A}" destId="{B5B1E282-5BDF-4833-B4A3-26BFCF7AF723}" srcOrd="1" destOrd="0" parTransId="{842F02FD-F6BB-4347-B74F-F441A78F2BB3}" sibTransId="{3BB5E7E8-3230-4514-964E-14413157A847}"/>
    <dgm:cxn modelId="{E67FD008-BB2D-49C1-AAC5-DF01C2F81BD3}" type="presOf" srcId="{071E768A-4C6D-4ADC-AD0F-A73119D3D458}" destId="{C27E557B-8CF6-4D1C-81C1-853CCFE7E71E}" srcOrd="0" destOrd="0" presId="urn:microsoft.com/office/officeart/2005/8/layout/hierarchy2"/>
    <dgm:cxn modelId="{A49E9B0A-B9B3-4AF0-8C0D-47AF288B37C8}" type="presOf" srcId="{E3651757-DDE2-43CC-BD85-6669A1C7F02C}" destId="{C1CEB4E2-02D2-43BA-936F-C0124562890B}" srcOrd="0" destOrd="0" presId="urn:microsoft.com/office/officeart/2005/8/layout/hierarchy2"/>
    <dgm:cxn modelId="{B29518C8-D1CF-4809-BCF0-323087F8CF3F}" type="presOf" srcId="{4011E194-A2A2-4C26-99F5-AEDF945C81E3}" destId="{A84E5069-176C-4C8C-B5C7-7AFACF744318}" srcOrd="0" destOrd="0" presId="urn:microsoft.com/office/officeart/2005/8/layout/hierarchy2"/>
    <dgm:cxn modelId="{E36D0587-ED10-4DFB-9B44-7EC8588E42E8}" type="presOf" srcId="{2A5399EE-75BD-4F7C-8D38-8DD3EE583D2B}" destId="{81FE2E66-3A86-47F9-AF3E-B02D3D19BD0A}" srcOrd="0" destOrd="0" presId="urn:microsoft.com/office/officeart/2005/8/layout/hierarchy2"/>
    <dgm:cxn modelId="{10AC06B2-25AE-41C3-B5B1-6AB26E42E2E1}" type="presOf" srcId="{8CCCB306-B1C1-4F32-B2C5-41D528CCA5E4}" destId="{03571A0F-1958-468B-A7B2-3FA5E159DA88}" srcOrd="0" destOrd="0" presId="urn:microsoft.com/office/officeart/2005/8/layout/hierarchy2"/>
    <dgm:cxn modelId="{177FDB84-4E33-47F3-93AE-3DAE72B84B63}" srcId="{C9A9D2BD-A929-4410-B810-86B5C883C656}" destId="{D7F005A1-D3C2-4B4A-9A87-39D280396C87}" srcOrd="0" destOrd="0" parTransId="{8FF965CC-00E6-4AB8-ADF9-2F2775A223CB}" sibTransId="{12FF1B3A-26E1-4C3A-B409-D68A75A1B5C0}"/>
    <dgm:cxn modelId="{02AA9EFB-8857-4623-BC9E-29FC03990DA5}" srcId="{D504762A-2FCF-4848-AADC-6C204A92DF28}" destId="{3B6A2419-4924-42C0-A3D2-E735655B1765}" srcOrd="0" destOrd="0" parTransId="{73D36779-D277-4A13-98EB-7A80AA20D0C8}" sibTransId="{90066DF2-1A75-40A4-A543-733400672A71}"/>
    <dgm:cxn modelId="{6C957AC4-9AC5-4281-81B3-CA1264421A14}" srcId="{62CE82EE-452B-41C9-B661-3C1B3036AA4E}" destId="{C0855212-07B2-4774-A8E3-DAB4E85BCE3F}" srcOrd="0" destOrd="0" parTransId="{BA5DED36-A359-43C1-9A40-261ECE4F6076}" sibTransId="{7D6737DD-6109-4976-A9C9-5E81B950C546}"/>
    <dgm:cxn modelId="{4335A1C4-568E-434D-BECF-5FEC2AF3E25C}" srcId="{F2D52B68-B37A-4949-931C-9A7B23B735C9}" destId="{05E680D0-F641-4934-B601-CFF79D00F37D}" srcOrd="0" destOrd="0" parTransId="{8CCCB306-B1C1-4F32-B2C5-41D528CCA5E4}" sibTransId="{056C1CC7-465D-425D-8D9F-A9348EC05045}"/>
    <dgm:cxn modelId="{9FA3DCAE-EE9A-4EAF-89E9-A14932A92606}" type="presOf" srcId="{05E680D0-F641-4934-B601-CFF79D00F37D}" destId="{A55D16A4-9A7A-40BE-A9E3-F5813755148B}" srcOrd="0" destOrd="0" presId="urn:microsoft.com/office/officeart/2005/8/layout/hierarchy2"/>
    <dgm:cxn modelId="{000D6186-1E2D-4212-8B32-6B7A45319264}" type="presOf" srcId="{8FF965CC-00E6-4AB8-ADF9-2F2775A223CB}" destId="{0395F0FF-34A0-465D-BDC8-898C77C15A91}" srcOrd="0" destOrd="0" presId="urn:microsoft.com/office/officeart/2005/8/layout/hierarchy2"/>
    <dgm:cxn modelId="{44A0D7AB-527A-4B5D-BF48-17641AE83B0A}" type="presParOf" srcId="{DB5D0A0B-E7B3-455E-8C6D-B3821B6B9D3D}" destId="{BB120728-7B70-49FB-8085-0306AE0E33D9}" srcOrd="0" destOrd="0" presId="urn:microsoft.com/office/officeart/2005/8/layout/hierarchy2"/>
    <dgm:cxn modelId="{FBBE9DED-B4EA-4D97-9D20-D1477CE6D03D}" type="presParOf" srcId="{BB120728-7B70-49FB-8085-0306AE0E33D9}" destId="{CB78FD07-6AD5-47E9-B13D-F83700247F1D}" srcOrd="0" destOrd="0" presId="urn:microsoft.com/office/officeart/2005/8/layout/hierarchy2"/>
    <dgm:cxn modelId="{41753CB7-516E-4687-90D7-EE809734080A}" type="presParOf" srcId="{BB120728-7B70-49FB-8085-0306AE0E33D9}" destId="{A5BA2CBC-023D-43C8-AD48-968444C84111}" srcOrd="1" destOrd="0" presId="urn:microsoft.com/office/officeart/2005/8/layout/hierarchy2"/>
    <dgm:cxn modelId="{B6A238EE-7326-42A6-BFBE-CEBC1156E791}" type="presParOf" srcId="{A5BA2CBC-023D-43C8-AD48-968444C84111}" destId="{2C03CC09-72F4-48BA-92E6-D531156673C1}" srcOrd="0" destOrd="0" presId="urn:microsoft.com/office/officeart/2005/8/layout/hierarchy2"/>
    <dgm:cxn modelId="{A38D3932-B8EE-43E4-991E-8C67E0D82318}" type="presParOf" srcId="{2C03CC09-72F4-48BA-92E6-D531156673C1}" destId="{B20E10BB-37A2-41A4-9AD9-921A9C511362}" srcOrd="0" destOrd="0" presId="urn:microsoft.com/office/officeart/2005/8/layout/hierarchy2"/>
    <dgm:cxn modelId="{84750DBE-BAF2-4998-9679-79DD6E267D4E}" type="presParOf" srcId="{A5BA2CBC-023D-43C8-AD48-968444C84111}" destId="{3DD8ACBC-71BF-43ED-9F42-FCE1C9D4A30A}" srcOrd="1" destOrd="0" presId="urn:microsoft.com/office/officeart/2005/8/layout/hierarchy2"/>
    <dgm:cxn modelId="{998DD366-2E4E-42A1-BC06-7C64653D31A1}" type="presParOf" srcId="{3DD8ACBC-71BF-43ED-9F42-FCE1C9D4A30A}" destId="{FDA8ED4C-5E1A-4CD1-8AAD-156812808B8D}" srcOrd="0" destOrd="0" presId="urn:microsoft.com/office/officeart/2005/8/layout/hierarchy2"/>
    <dgm:cxn modelId="{6C277CC3-856C-4219-9CDA-8E4A117B72BC}" type="presParOf" srcId="{3DD8ACBC-71BF-43ED-9F42-FCE1C9D4A30A}" destId="{ACA352A4-F819-4F3F-BF44-0448B27C1D1D}" srcOrd="1" destOrd="0" presId="urn:microsoft.com/office/officeart/2005/8/layout/hierarchy2"/>
    <dgm:cxn modelId="{99D8AC08-EEE8-4B42-B090-5D6947A42E00}" type="presParOf" srcId="{ACA352A4-F819-4F3F-BF44-0448B27C1D1D}" destId="{81FE2E66-3A86-47F9-AF3E-B02D3D19BD0A}" srcOrd="0" destOrd="0" presId="urn:microsoft.com/office/officeart/2005/8/layout/hierarchy2"/>
    <dgm:cxn modelId="{605F0326-1798-4AA2-B790-7A5893B12352}" type="presParOf" srcId="{81FE2E66-3A86-47F9-AF3E-B02D3D19BD0A}" destId="{41993631-5679-493A-BA75-434E0CFDE39A}" srcOrd="0" destOrd="0" presId="urn:microsoft.com/office/officeart/2005/8/layout/hierarchy2"/>
    <dgm:cxn modelId="{2AD93F77-1D78-4D09-84AB-FD7344EBA8E3}" type="presParOf" srcId="{ACA352A4-F819-4F3F-BF44-0448B27C1D1D}" destId="{5A73550B-07FF-4533-A168-6799C18EAB86}" srcOrd="1" destOrd="0" presId="urn:microsoft.com/office/officeart/2005/8/layout/hierarchy2"/>
    <dgm:cxn modelId="{845F3CEE-CB96-44BC-AD96-3F5F131E6F90}" type="presParOf" srcId="{5A73550B-07FF-4533-A168-6799C18EAB86}" destId="{0E626B8A-EBA9-4C51-A16F-D536A1B3C77C}" srcOrd="0" destOrd="0" presId="urn:microsoft.com/office/officeart/2005/8/layout/hierarchy2"/>
    <dgm:cxn modelId="{D7C8C8AD-9A94-44E4-A75E-ABFA1118A428}" type="presParOf" srcId="{5A73550B-07FF-4533-A168-6799C18EAB86}" destId="{1F2D0877-781C-4BB0-A293-2EDEE030B469}" srcOrd="1" destOrd="0" presId="urn:microsoft.com/office/officeart/2005/8/layout/hierarchy2"/>
    <dgm:cxn modelId="{0922E99D-3574-48D2-821E-32B829D36E5E}" type="presParOf" srcId="{1F2D0877-781C-4BB0-A293-2EDEE030B469}" destId="{0395F0FF-34A0-465D-BDC8-898C77C15A91}" srcOrd="0" destOrd="0" presId="urn:microsoft.com/office/officeart/2005/8/layout/hierarchy2"/>
    <dgm:cxn modelId="{C8F01C4F-B11F-4585-B946-0A42B17BF219}" type="presParOf" srcId="{0395F0FF-34A0-465D-BDC8-898C77C15A91}" destId="{9E95DA5C-E21A-4C1F-BBEF-68B4EE370619}" srcOrd="0" destOrd="0" presId="urn:microsoft.com/office/officeart/2005/8/layout/hierarchy2"/>
    <dgm:cxn modelId="{11D3DE1B-2356-4D90-BC34-6EB6AB731D21}" type="presParOf" srcId="{1F2D0877-781C-4BB0-A293-2EDEE030B469}" destId="{D60E8C98-FC59-4EAF-9E52-2A5498DC5926}" srcOrd="1" destOrd="0" presId="urn:microsoft.com/office/officeart/2005/8/layout/hierarchy2"/>
    <dgm:cxn modelId="{1E6ABCA9-1D30-4138-B31F-949DED52DAF8}" type="presParOf" srcId="{D60E8C98-FC59-4EAF-9E52-2A5498DC5926}" destId="{DD4E4D22-FE40-4CDC-88F9-5881CD991D24}" srcOrd="0" destOrd="0" presId="urn:microsoft.com/office/officeart/2005/8/layout/hierarchy2"/>
    <dgm:cxn modelId="{0E2D7C6C-32F8-43DF-8B7C-D279CEF828AE}" type="presParOf" srcId="{D60E8C98-FC59-4EAF-9E52-2A5498DC5926}" destId="{290A7708-E795-41AF-9123-A7967A001225}" srcOrd="1" destOrd="0" presId="urn:microsoft.com/office/officeart/2005/8/layout/hierarchy2"/>
    <dgm:cxn modelId="{0359274F-EA3C-43C8-97A3-6A16E27BFA93}" type="presParOf" srcId="{A5BA2CBC-023D-43C8-AD48-968444C84111}" destId="{3094E3D9-2BC4-498A-BAF9-D6BC5254B519}" srcOrd="2" destOrd="0" presId="urn:microsoft.com/office/officeart/2005/8/layout/hierarchy2"/>
    <dgm:cxn modelId="{50C778D9-7E15-4ACB-B7EA-9730678EF51F}" type="presParOf" srcId="{3094E3D9-2BC4-498A-BAF9-D6BC5254B519}" destId="{B57B7D3E-C24B-4E97-89E5-43075F89F92F}" srcOrd="0" destOrd="0" presId="urn:microsoft.com/office/officeart/2005/8/layout/hierarchy2"/>
    <dgm:cxn modelId="{71A66A85-7CDF-46EC-B730-D320977D6E60}" type="presParOf" srcId="{A5BA2CBC-023D-43C8-AD48-968444C84111}" destId="{A14F1D79-5654-4FE5-BA71-7D2F600C56BD}" srcOrd="3" destOrd="0" presId="urn:microsoft.com/office/officeart/2005/8/layout/hierarchy2"/>
    <dgm:cxn modelId="{1166AC62-71FF-47C2-9E9F-7A654BE3CDF1}" type="presParOf" srcId="{A14F1D79-5654-4FE5-BA71-7D2F600C56BD}" destId="{EEF87998-FDEC-4866-8801-96A683383A81}" srcOrd="0" destOrd="0" presId="urn:microsoft.com/office/officeart/2005/8/layout/hierarchy2"/>
    <dgm:cxn modelId="{84E46B4C-CC15-40B8-B2F4-7DB40917E84A}" type="presParOf" srcId="{A14F1D79-5654-4FE5-BA71-7D2F600C56BD}" destId="{6996D8F2-942E-4B47-9BCB-24FBE2EECF22}" srcOrd="1" destOrd="0" presId="urn:microsoft.com/office/officeart/2005/8/layout/hierarchy2"/>
    <dgm:cxn modelId="{B1A62632-05B2-40C5-AA48-F8D191A0C66F}" type="presParOf" srcId="{6996D8F2-942E-4B47-9BCB-24FBE2EECF22}" destId="{C9DEA706-D80F-4222-B4C0-2F8C0A9E9FA2}" srcOrd="0" destOrd="0" presId="urn:microsoft.com/office/officeart/2005/8/layout/hierarchy2"/>
    <dgm:cxn modelId="{3AC6FFAC-1A90-4873-B6F7-6EBD41A1BE3B}" type="presParOf" srcId="{C9DEA706-D80F-4222-B4C0-2F8C0A9E9FA2}" destId="{0B25105D-1991-4D15-8D17-8D54D81DDB25}" srcOrd="0" destOrd="0" presId="urn:microsoft.com/office/officeart/2005/8/layout/hierarchy2"/>
    <dgm:cxn modelId="{3F458C0A-37B5-4CC1-80D8-BD1D371DCFAA}" type="presParOf" srcId="{6996D8F2-942E-4B47-9BCB-24FBE2EECF22}" destId="{3177F0A1-6928-4ECA-A96D-0A11FEEC0280}" srcOrd="1" destOrd="0" presId="urn:microsoft.com/office/officeart/2005/8/layout/hierarchy2"/>
    <dgm:cxn modelId="{0881D7F7-8895-4DA3-8DDD-B2448F32A107}" type="presParOf" srcId="{3177F0A1-6928-4ECA-A96D-0A11FEEC0280}" destId="{C8B75749-DFAA-4537-84D5-045472F68E88}" srcOrd="0" destOrd="0" presId="urn:microsoft.com/office/officeart/2005/8/layout/hierarchy2"/>
    <dgm:cxn modelId="{31CE4B79-9A61-4FE6-A5E7-8988FA8B85FD}" type="presParOf" srcId="{3177F0A1-6928-4ECA-A96D-0A11FEEC0280}" destId="{0E777893-76E7-4798-AC05-CBBFCBB86433}" srcOrd="1" destOrd="0" presId="urn:microsoft.com/office/officeart/2005/8/layout/hierarchy2"/>
    <dgm:cxn modelId="{556DA49C-9900-4F85-81ED-087D406A45CB}" type="presParOf" srcId="{0E777893-76E7-4798-AC05-CBBFCBB86433}" destId="{55E096AC-BDE6-4DDD-9EED-5CCD56E09FB3}" srcOrd="0" destOrd="0" presId="urn:microsoft.com/office/officeart/2005/8/layout/hierarchy2"/>
    <dgm:cxn modelId="{F3AC162F-AC6B-4F56-95C2-F96F76695BEA}" type="presParOf" srcId="{55E096AC-BDE6-4DDD-9EED-5CCD56E09FB3}" destId="{A233FF0E-CF95-472E-9548-3C7E46AD33AD}" srcOrd="0" destOrd="0" presId="urn:microsoft.com/office/officeart/2005/8/layout/hierarchy2"/>
    <dgm:cxn modelId="{789DC8DB-C606-47D0-AE84-4EFAC45BE8EF}" type="presParOf" srcId="{0E777893-76E7-4798-AC05-CBBFCBB86433}" destId="{B824C4AD-C6E3-482D-BE81-E02904BAE74A}" srcOrd="1" destOrd="0" presId="urn:microsoft.com/office/officeart/2005/8/layout/hierarchy2"/>
    <dgm:cxn modelId="{CAEF8975-85D8-4139-9B8B-B8416E8D76CA}" type="presParOf" srcId="{B824C4AD-C6E3-482D-BE81-E02904BAE74A}" destId="{C27E557B-8CF6-4D1C-81C1-853CCFE7E71E}" srcOrd="0" destOrd="0" presId="urn:microsoft.com/office/officeart/2005/8/layout/hierarchy2"/>
    <dgm:cxn modelId="{EC54E3B7-3491-473D-BF61-0943B2236FCD}" type="presParOf" srcId="{B824C4AD-C6E3-482D-BE81-E02904BAE74A}" destId="{9537AD78-986F-4753-9A5D-7D82D4F6B5B9}" srcOrd="1" destOrd="0" presId="urn:microsoft.com/office/officeart/2005/8/layout/hierarchy2"/>
    <dgm:cxn modelId="{74DE854B-6A11-4E9B-9C9A-64AAA8EEB0E2}" type="presParOf" srcId="{DB5D0A0B-E7B3-455E-8C6D-B3821B6B9D3D}" destId="{B8864717-758A-4C0B-AE3F-6348379D3E96}" srcOrd="1" destOrd="0" presId="urn:microsoft.com/office/officeart/2005/8/layout/hierarchy2"/>
    <dgm:cxn modelId="{E75AF287-487C-4DC5-A5D0-B4B57DA70B60}" type="presParOf" srcId="{B8864717-758A-4C0B-AE3F-6348379D3E96}" destId="{07247568-9885-4920-AD84-121FDF58CBC7}" srcOrd="0" destOrd="0" presId="urn:microsoft.com/office/officeart/2005/8/layout/hierarchy2"/>
    <dgm:cxn modelId="{C02908B3-153B-45FF-9B2E-1ED427237D21}" type="presParOf" srcId="{B8864717-758A-4C0B-AE3F-6348379D3E96}" destId="{71877A3B-041A-4CFE-B81B-8061948E4983}" srcOrd="1" destOrd="0" presId="urn:microsoft.com/office/officeart/2005/8/layout/hierarchy2"/>
    <dgm:cxn modelId="{7EF8318A-54B6-45A6-8895-5E38607D135E}" type="presParOf" srcId="{71877A3B-041A-4CFE-B81B-8061948E4983}" destId="{98A09332-5D4A-4B7D-BF10-91FD6A70A4F3}" srcOrd="0" destOrd="0" presId="urn:microsoft.com/office/officeart/2005/8/layout/hierarchy2"/>
    <dgm:cxn modelId="{64CFCB87-75F1-4CE7-B89A-0F9BE9086FE2}" type="presParOf" srcId="{98A09332-5D4A-4B7D-BF10-91FD6A70A4F3}" destId="{9ACC6948-04D2-420F-B0D3-81ABA9152955}" srcOrd="0" destOrd="0" presId="urn:microsoft.com/office/officeart/2005/8/layout/hierarchy2"/>
    <dgm:cxn modelId="{29846386-550B-4CD0-B43B-0A637108DDB4}" type="presParOf" srcId="{71877A3B-041A-4CFE-B81B-8061948E4983}" destId="{378DDE9A-A486-419C-A151-90375D8DB8AD}" srcOrd="1" destOrd="0" presId="urn:microsoft.com/office/officeart/2005/8/layout/hierarchy2"/>
    <dgm:cxn modelId="{917F19E1-710E-49CD-8EA3-3346F9FD5D25}" type="presParOf" srcId="{378DDE9A-A486-419C-A151-90375D8DB8AD}" destId="{C4E9508F-CDCD-4D60-B8F0-6EE9CBB44BED}" srcOrd="0" destOrd="0" presId="urn:microsoft.com/office/officeart/2005/8/layout/hierarchy2"/>
    <dgm:cxn modelId="{C20A0C95-FD24-4E9F-9B90-037CC42D097E}" type="presParOf" srcId="{378DDE9A-A486-419C-A151-90375D8DB8AD}" destId="{589FAFF8-7621-4B44-A095-8F0AA055C183}" srcOrd="1" destOrd="0" presId="urn:microsoft.com/office/officeart/2005/8/layout/hierarchy2"/>
    <dgm:cxn modelId="{89BBB386-D51C-40E6-9F19-528456ADD856}" type="presParOf" srcId="{589FAFF8-7621-4B44-A095-8F0AA055C183}" destId="{7FF07F89-6CDA-474F-A890-FBF7A90F82E7}" srcOrd="0" destOrd="0" presId="urn:microsoft.com/office/officeart/2005/8/layout/hierarchy2"/>
    <dgm:cxn modelId="{FA6D7576-4069-4248-9814-6150204954B0}" type="presParOf" srcId="{7FF07F89-6CDA-474F-A890-FBF7A90F82E7}" destId="{B39FC69D-4AC9-4692-83D4-E32F3F7767DA}" srcOrd="0" destOrd="0" presId="urn:microsoft.com/office/officeart/2005/8/layout/hierarchy2"/>
    <dgm:cxn modelId="{31B4AE12-CB61-4E26-81CC-F91154636689}" type="presParOf" srcId="{589FAFF8-7621-4B44-A095-8F0AA055C183}" destId="{546A529D-5944-440F-AE6E-D88EED7FB175}" srcOrd="1" destOrd="0" presId="urn:microsoft.com/office/officeart/2005/8/layout/hierarchy2"/>
    <dgm:cxn modelId="{DE4C5D6B-DA94-4FC9-856E-3C7EB89DD96B}" type="presParOf" srcId="{546A529D-5944-440F-AE6E-D88EED7FB175}" destId="{A84E5069-176C-4C8C-B5C7-7AFACF744318}" srcOrd="0" destOrd="0" presId="urn:microsoft.com/office/officeart/2005/8/layout/hierarchy2"/>
    <dgm:cxn modelId="{6FE8256B-B5B0-46CC-B1B3-8C994B8FF8D4}" type="presParOf" srcId="{546A529D-5944-440F-AE6E-D88EED7FB175}" destId="{84EB1A36-F81C-4618-9CA1-284765F9FB0A}" srcOrd="1" destOrd="0" presId="urn:microsoft.com/office/officeart/2005/8/layout/hierarchy2"/>
    <dgm:cxn modelId="{FE9A4A40-73B4-40CC-A501-E1E86779973A}" type="presParOf" srcId="{84EB1A36-F81C-4618-9CA1-284765F9FB0A}" destId="{47968FE0-4603-42FC-86FE-7368DCE3C4E3}" srcOrd="0" destOrd="0" presId="urn:microsoft.com/office/officeart/2005/8/layout/hierarchy2"/>
    <dgm:cxn modelId="{249AE527-0704-4ABD-882F-E1311DAE5849}" type="presParOf" srcId="{47968FE0-4603-42FC-86FE-7368DCE3C4E3}" destId="{E1611BFE-6A6A-4665-B56A-5DE9BEFC89CD}" srcOrd="0" destOrd="0" presId="urn:microsoft.com/office/officeart/2005/8/layout/hierarchy2"/>
    <dgm:cxn modelId="{3EA9CEA2-AF91-42AA-8270-099E73BCB5B2}" type="presParOf" srcId="{84EB1A36-F81C-4618-9CA1-284765F9FB0A}" destId="{0C1BCF0A-62C7-41F8-8E32-FB299216B3D3}" srcOrd="1" destOrd="0" presId="urn:microsoft.com/office/officeart/2005/8/layout/hierarchy2"/>
    <dgm:cxn modelId="{F64E6763-0318-49FC-82FB-C72356D83E68}" type="presParOf" srcId="{0C1BCF0A-62C7-41F8-8E32-FB299216B3D3}" destId="{3F0F8336-5117-4AC6-A1E4-18138D05CA7F}" srcOrd="0" destOrd="0" presId="urn:microsoft.com/office/officeart/2005/8/layout/hierarchy2"/>
    <dgm:cxn modelId="{B057FF8C-F4DA-40A0-BF52-779853238583}" type="presParOf" srcId="{0C1BCF0A-62C7-41F8-8E32-FB299216B3D3}" destId="{5D4B7A67-C780-4C1C-8A45-7FB623CB828D}" srcOrd="1" destOrd="0" presId="urn:microsoft.com/office/officeart/2005/8/layout/hierarchy2"/>
    <dgm:cxn modelId="{B32F01BF-CBC0-4977-8C38-974434BB2109}" type="presParOf" srcId="{DB5D0A0B-E7B3-455E-8C6D-B3821B6B9D3D}" destId="{82643365-F9D7-45A1-A84A-5C642FCAD825}" srcOrd="2" destOrd="0" presId="urn:microsoft.com/office/officeart/2005/8/layout/hierarchy2"/>
    <dgm:cxn modelId="{E16C160E-1CD9-46DC-BD1C-685E5B9279BF}" type="presParOf" srcId="{82643365-F9D7-45A1-A84A-5C642FCAD825}" destId="{F84285EF-D1F2-4420-B9CC-13129C514269}" srcOrd="0" destOrd="0" presId="urn:microsoft.com/office/officeart/2005/8/layout/hierarchy2"/>
    <dgm:cxn modelId="{E55F7592-A7CB-4C69-97E9-29E85398E239}" type="presParOf" srcId="{82643365-F9D7-45A1-A84A-5C642FCAD825}" destId="{F4874FA2-BC62-434F-9C86-FC627D2C1331}" srcOrd="1" destOrd="0" presId="urn:microsoft.com/office/officeart/2005/8/layout/hierarchy2"/>
    <dgm:cxn modelId="{B2E4E688-E8E3-4DC3-97BD-01D218888FC5}" type="presParOf" srcId="{F4874FA2-BC62-434F-9C86-FC627D2C1331}" destId="{03571A0F-1958-468B-A7B2-3FA5E159DA88}" srcOrd="0" destOrd="0" presId="urn:microsoft.com/office/officeart/2005/8/layout/hierarchy2"/>
    <dgm:cxn modelId="{EEB2FF26-28FB-4756-8E24-3E0ABA29FA11}" type="presParOf" srcId="{03571A0F-1958-468B-A7B2-3FA5E159DA88}" destId="{53C32184-2C98-4E73-B627-38EA53765A5F}" srcOrd="0" destOrd="0" presId="urn:microsoft.com/office/officeart/2005/8/layout/hierarchy2"/>
    <dgm:cxn modelId="{02ED4B90-975F-4B37-8279-CCAA3FEEEF4E}" type="presParOf" srcId="{F4874FA2-BC62-434F-9C86-FC627D2C1331}" destId="{896DD156-7445-46DF-B591-9D6EA98C5497}" srcOrd="1" destOrd="0" presId="urn:microsoft.com/office/officeart/2005/8/layout/hierarchy2"/>
    <dgm:cxn modelId="{52FFB53C-278F-40CC-A0F2-DA89F52A2DF8}" type="presParOf" srcId="{896DD156-7445-46DF-B591-9D6EA98C5497}" destId="{A55D16A4-9A7A-40BE-A9E3-F5813755148B}" srcOrd="0" destOrd="0" presId="urn:microsoft.com/office/officeart/2005/8/layout/hierarchy2"/>
    <dgm:cxn modelId="{A6DB4FD7-B669-48D5-AB31-E592ACF13680}" type="presParOf" srcId="{896DD156-7445-46DF-B591-9D6EA98C5497}" destId="{6E1BE07D-8EA8-421D-8428-864E304ADB5B}" srcOrd="1" destOrd="0" presId="urn:microsoft.com/office/officeart/2005/8/layout/hierarchy2"/>
    <dgm:cxn modelId="{B8F118E5-2CEA-45A8-8B0B-5D0948634E73}" type="presParOf" srcId="{6E1BE07D-8EA8-421D-8428-864E304ADB5B}" destId="{64250D4E-EFA5-4F34-9D71-7C44C50B14C2}" srcOrd="0" destOrd="0" presId="urn:microsoft.com/office/officeart/2005/8/layout/hierarchy2"/>
    <dgm:cxn modelId="{0A8690E4-0B83-4313-821C-17EE25D4C360}" type="presParOf" srcId="{64250D4E-EFA5-4F34-9D71-7C44C50B14C2}" destId="{2FBC46D7-E0C1-4AE9-9BA8-372687C5A564}" srcOrd="0" destOrd="0" presId="urn:microsoft.com/office/officeart/2005/8/layout/hierarchy2"/>
    <dgm:cxn modelId="{972F5EE1-A011-4D0E-A265-26C1279BF81B}" type="presParOf" srcId="{6E1BE07D-8EA8-421D-8428-864E304ADB5B}" destId="{3EBCEE99-48FD-4385-B51B-0071E912DCD4}" srcOrd="1" destOrd="0" presId="urn:microsoft.com/office/officeart/2005/8/layout/hierarchy2"/>
    <dgm:cxn modelId="{FF494287-BA9D-45EC-A6E7-A62461508585}" type="presParOf" srcId="{3EBCEE99-48FD-4385-B51B-0071E912DCD4}" destId="{C1CEB4E2-02D2-43BA-936F-C0124562890B}" srcOrd="0" destOrd="0" presId="urn:microsoft.com/office/officeart/2005/8/layout/hierarchy2"/>
    <dgm:cxn modelId="{C3254254-5631-4E50-86DE-CFB91824943D}" type="presParOf" srcId="{3EBCEE99-48FD-4385-B51B-0071E912DCD4}" destId="{15BBFD04-2F4B-4480-86B1-A9C5935E41B7}" srcOrd="1" destOrd="0" presId="urn:microsoft.com/office/officeart/2005/8/layout/hierarchy2"/>
  </dgm:cxnLst>
  <dgm:bg>
    <a:noFill/>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10/19/2002</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10/19/2002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10/19/2002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10/19/2002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10/19/2002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10/19/2002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10/19/2002</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10/19/2002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10/19/2002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10/19/2002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10/19/2002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10/19/2002</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6600" dirty="0" smtClean="0">
                <a:cs typeface="B Koodak Outline" pitchFamily="2" charset="-78"/>
              </a:rPr>
              <a:t>درس پنجم</a:t>
            </a:r>
            <a:endParaRPr lang="fa-IR" sz="6600" dirty="0">
              <a:cs typeface="B Koodak Outline" pitchFamily="2" charset="-78"/>
            </a:endParaRPr>
          </a:p>
        </p:txBody>
      </p:sp>
      <p:sp>
        <p:nvSpPr>
          <p:cNvPr id="3" name="Subtitle 2"/>
          <p:cNvSpPr>
            <a:spLocks noGrp="1"/>
          </p:cNvSpPr>
          <p:nvPr>
            <p:ph type="subTitle" idx="1"/>
          </p:nvPr>
        </p:nvSpPr>
        <p:spPr/>
        <p:txBody>
          <a:bodyPr>
            <a:normAutofit/>
          </a:bodyPr>
          <a:lstStyle/>
          <a:p>
            <a:endParaRPr lang="fa-IR" sz="4000" dirty="0" smtClean="0">
              <a:cs typeface="B Koodak Outline" pitchFamily="2" charset="-78"/>
            </a:endParaRPr>
          </a:p>
          <a:p>
            <a:r>
              <a:rPr lang="fa-IR" sz="4000" dirty="0" smtClean="0">
                <a:cs typeface="B Koodak Outline" pitchFamily="2" charset="-78"/>
              </a:rPr>
              <a:t>شناخت خدا</a:t>
            </a:r>
            <a:endParaRPr lang="fa-IR" sz="4000" dirty="0">
              <a:cs typeface="B Koodak Outline" pitchFamily="2" charset="-78"/>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143000"/>
          </a:xfr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noFill/>
          </a:ln>
          <a:effectLst>
            <a:glow rad="228600">
              <a:srgbClr val="61D989">
                <a:alpha val="40000"/>
              </a:srgbClr>
            </a:glow>
            <a:outerShdw blurRad="76200" dist="12700" dir="2700000" sy="-23000" kx="-800400" algn="bl" rotWithShape="0">
              <a:prstClr val="black">
                <a:alpha val="20000"/>
              </a:prstClr>
            </a:outerShdw>
            <a:reflection blurRad="6350" stA="50000" endA="275" endPos="40000" dist="101600" dir="5400000" sy="-100000" algn="bl" rotWithShape="0"/>
            <a:softEdge rad="127000"/>
          </a:effectLst>
          <a:scene3d>
            <a:camera prst="orthographicFront">
              <a:rot lat="0" lon="0" rev="0"/>
            </a:camera>
            <a:lightRig rig="threePt" dir="t">
              <a:rot lat="0" lon="0" rev="11400000"/>
            </a:lightRig>
          </a:scene3d>
          <a:sp3d contourW="12700" prstMaterial="legacyWireframe">
            <a:bevelT w="139700" h="139700" prst="relaxedInset"/>
            <a:bevelB w="152400" h="50800" prst="softRound"/>
            <a:extrusionClr>
              <a:schemeClr val="bg2"/>
            </a:extrusionClr>
            <a:contourClr>
              <a:schemeClr val="bg2"/>
            </a:contourClr>
          </a:sp3d>
        </p:spPr>
        <p:style>
          <a:lnRef idx="1">
            <a:schemeClr val="accent3"/>
          </a:lnRef>
          <a:fillRef idx="3">
            <a:schemeClr val="accent3"/>
          </a:fillRef>
          <a:effectRef idx="2">
            <a:schemeClr val="accent3"/>
          </a:effectRef>
          <a:fontRef idx="minor">
            <a:schemeClr val="lt1"/>
          </a:fontRef>
        </p:style>
        <p:txBody>
          <a:bodyPr>
            <a:normAutofit fontScale="90000"/>
          </a:bodyPr>
          <a:lstStyle/>
          <a:p>
            <a:pPr algn="r"/>
            <a:r>
              <a:rPr lang="fa-IR" dirty="0" smtClean="0">
                <a:solidFill>
                  <a:schemeClr val="accent6">
                    <a:lumMod val="50000"/>
                  </a:schemeClr>
                </a:solidFill>
                <a:cs typeface="B Davat" pitchFamily="2" charset="-78"/>
              </a:rPr>
              <a:t>درس پنجم</a:t>
            </a:r>
            <a:br>
              <a:rPr lang="fa-IR" dirty="0" smtClean="0">
                <a:solidFill>
                  <a:schemeClr val="accent6">
                    <a:lumMod val="50000"/>
                  </a:schemeClr>
                </a:solidFill>
                <a:cs typeface="B Davat" pitchFamily="2" charset="-78"/>
              </a:rPr>
            </a:br>
            <a:r>
              <a:rPr lang="fa-IR" sz="4400" dirty="0" smtClean="0">
                <a:solidFill>
                  <a:schemeClr val="accent6">
                    <a:lumMod val="50000"/>
                  </a:schemeClr>
                </a:solidFill>
                <a:cs typeface="B Davat" pitchFamily="2" charset="-78"/>
              </a:rPr>
              <a:t>دورنما</a:t>
            </a:r>
            <a:endParaRPr lang="fa-IR" dirty="0">
              <a:solidFill>
                <a:schemeClr val="accent6">
                  <a:lumMod val="50000"/>
                </a:schemeClr>
              </a:solidFill>
              <a:cs typeface="B Davat" pitchFamily="2" charset="-78"/>
            </a:endParaRPr>
          </a:p>
        </p:txBody>
      </p:sp>
      <p:graphicFrame>
        <p:nvGraphicFramePr>
          <p:cNvPr id="4" name="Content Placeholder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graphicEl>
                                              <a:dgm id="{DB4C211D-0031-4F81-8D46-15916EB38507}"/>
                                            </p:graphicEl>
                                          </p:spTgt>
                                        </p:tgtEl>
                                        <p:attrNameLst>
                                          <p:attrName>style.visibility</p:attrName>
                                        </p:attrNameLst>
                                      </p:cBhvr>
                                      <p:to>
                                        <p:strVal val="visible"/>
                                      </p:to>
                                    </p:set>
                                    <p:animEffect transition="in" filter="fade">
                                      <p:cBhvr>
                                        <p:cTn id="13" dur="2000"/>
                                        <p:tgtEl>
                                          <p:spTgt spid="4">
                                            <p:graphicEl>
                                              <a:dgm id="{DB4C211D-0031-4F81-8D46-15916EB38507}"/>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graphicEl>
                                              <a:dgm id="{0C366EE5-C9FC-411E-9039-7AE8BC32CFF2}"/>
                                            </p:graphicEl>
                                          </p:spTgt>
                                        </p:tgtEl>
                                        <p:attrNameLst>
                                          <p:attrName>style.visibility</p:attrName>
                                        </p:attrNameLst>
                                      </p:cBhvr>
                                      <p:to>
                                        <p:strVal val="visible"/>
                                      </p:to>
                                    </p:set>
                                    <p:animEffect transition="in" filter="fade">
                                      <p:cBhvr>
                                        <p:cTn id="18" dur="2000"/>
                                        <p:tgtEl>
                                          <p:spTgt spid="4">
                                            <p:graphicEl>
                                              <a:dgm id="{0C366EE5-C9FC-411E-9039-7AE8BC32CFF2}"/>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27FABA30-F692-455D-85C0-48EB557BCE88}"/>
                                            </p:graphicEl>
                                          </p:spTgt>
                                        </p:tgtEl>
                                        <p:attrNameLst>
                                          <p:attrName>style.visibility</p:attrName>
                                        </p:attrNameLst>
                                      </p:cBhvr>
                                      <p:to>
                                        <p:strVal val="visible"/>
                                      </p:to>
                                    </p:set>
                                    <p:animEffect transition="in" filter="fade">
                                      <p:cBhvr>
                                        <p:cTn id="21" dur="2000"/>
                                        <p:tgtEl>
                                          <p:spTgt spid="4">
                                            <p:graphicEl>
                                              <a:dgm id="{27FABA30-F692-455D-85C0-48EB557BCE88}"/>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graphicEl>
                                              <a:dgm id="{59712595-A865-4D75-87A2-DA95EA63EB5A}"/>
                                            </p:graphicEl>
                                          </p:spTgt>
                                        </p:tgtEl>
                                        <p:attrNameLst>
                                          <p:attrName>style.visibility</p:attrName>
                                        </p:attrNameLst>
                                      </p:cBhvr>
                                      <p:to>
                                        <p:strVal val="visible"/>
                                      </p:to>
                                    </p:set>
                                    <p:animEffect transition="in" filter="fade">
                                      <p:cBhvr>
                                        <p:cTn id="26" dur="2000"/>
                                        <p:tgtEl>
                                          <p:spTgt spid="4">
                                            <p:graphicEl>
                                              <a:dgm id="{59712595-A865-4D75-87A2-DA95EA63EB5A}"/>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graphicEl>
                                              <a:dgm id="{74C67696-9476-4979-96AE-E1393D66FEF5}"/>
                                            </p:graphicEl>
                                          </p:spTgt>
                                        </p:tgtEl>
                                        <p:attrNameLst>
                                          <p:attrName>style.visibility</p:attrName>
                                        </p:attrNameLst>
                                      </p:cBhvr>
                                      <p:to>
                                        <p:strVal val="visible"/>
                                      </p:to>
                                    </p:set>
                                    <p:animEffect transition="in" filter="fade">
                                      <p:cBhvr>
                                        <p:cTn id="29" dur="2000"/>
                                        <p:tgtEl>
                                          <p:spTgt spid="4">
                                            <p:graphicEl>
                                              <a:dgm id="{74C67696-9476-4979-96AE-E1393D66FEF5}"/>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graphicEl>
                                              <a:dgm id="{6BFDE2AD-6D17-4C2D-88F6-F6AEEC90103F}"/>
                                            </p:graphicEl>
                                          </p:spTgt>
                                        </p:tgtEl>
                                        <p:attrNameLst>
                                          <p:attrName>style.visibility</p:attrName>
                                        </p:attrNameLst>
                                      </p:cBhvr>
                                      <p:to>
                                        <p:strVal val="visible"/>
                                      </p:to>
                                    </p:set>
                                    <p:animEffect transition="in" filter="fade">
                                      <p:cBhvr>
                                        <p:cTn id="34" dur="2000"/>
                                        <p:tgtEl>
                                          <p:spTgt spid="4">
                                            <p:graphicEl>
                                              <a:dgm id="{6BFDE2AD-6D17-4C2D-88F6-F6AEEC90103F}"/>
                                            </p:graphic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
                                            <p:graphicEl>
                                              <a:dgm id="{7715D139-E5EC-495E-BACE-8885D586DBF6}"/>
                                            </p:graphicEl>
                                          </p:spTgt>
                                        </p:tgtEl>
                                        <p:attrNameLst>
                                          <p:attrName>style.visibility</p:attrName>
                                        </p:attrNameLst>
                                      </p:cBhvr>
                                      <p:to>
                                        <p:strVal val="visible"/>
                                      </p:to>
                                    </p:set>
                                    <p:animEffect transition="in" filter="fade">
                                      <p:cBhvr>
                                        <p:cTn id="37" dur="2000"/>
                                        <p:tgtEl>
                                          <p:spTgt spid="4">
                                            <p:graphicEl>
                                              <a:dgm id="{7715D139-E5EC-495E-BACE-8885D586DBF6}"/>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4B4C92C8-3A44-478C-AD52-D88221A56DA7}"/>
                                            </p:graphicEl>
                                          </p:spTgt>
                                        </p:tgtEl>
                                        <p:attrNameLst>
                                          <p:attrName>style.visibility</p:attrName>
                                        </p:attrNameLst>
                                      </p:cBhvr>
                                      <p:to>
                                        <p:strVal val="visible"/>
                                      </p:to>
                                    </p:set>
                                    <p:animEffect transition="in" filter="fade">
                                      <p:cBhvr>
                                        <p:cTn id="42" dur="2000"/>
                                        <p:tgtEl>
                                          <p:spTgt spid="4">
                                            <p:graphicEl>
                                              <a:dgm id="{4B4C92C8-3A44-478C-AD52-D88221A56DA7}"/>
                                            </p:graphic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
                                            <p:graphicEl>
                                              <a:dgm id="{2749BC7A-93FD-4ECE-8D04-F190E28CEE0D}"/>
                                            </p:graphicEl>
                                          </p:spTgt>
                                        </p:tgtEl>
                                        <p:attrNameLst>
                                          <p:attrName>style.visibility</p:attrName>
                                        </p:attrNameLst>
                                      </p:cBhvr>
                                      <p:to>
                                        <p:strVal val="visible"/>
                                      </p:to>
                                    </p:set>
                                    <p:animEffect transition="in" filter="fade">
                                      <p:cBhvr>
                                        <p:cTn id="45" dur="2000"/>
                                        <p:tgtEl>
                                          <p:spTgt spid="4">
                                            <p:graphicEl>
                                              <a:dgm id="{2749BC7A-93FD-4ECE-8D04-F190E28CEE0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142844" y="1935480"/>
          <a:ext cx="8858312" cy="4922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457200" y="214290"/>
            <a:ext cx="8229600" cy="1143000"/>
          </a:xfr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a:noFill/>
          </a:ln>
          <a:effectLst>
            <a:glow rad="228600">
              <a:srgbClr val="61D989">
                <a:alpha val="40000"/>
              </a:srgbClr>
            </a:glow>
            <a:outerShdw blurRad="76200" dist="12700" dir="2700000" sy="-23000" kx="-800400" algn="bl" rotWithShape="0">
              <a:prstClr val="black">
                <a:alpha val="20000"/>
              </a:prstClr>
            </a:outerShdw>
            <a:reflection blurRad="6350" stA="50000" endA="275" endPos="40000" dist="101600" dir="5400000" sy="-100000" algn="bl" rotWithShape="0"/>
            <a:softEdge rad="127000"/>
          </a:effectLst>
          <a:scene3d>
            <a:camera prst="orthographicFront">
              <a:rot lat="0" lon="0" rev="0"/>
            </a:camera>
            <a:lightRig rig="threePt" dir="t">
              <a:rot lat="0" lon="0" rev="11400000"/>
            </a:lightRig>
          </a:scene3d>
          <a:sp3d contourW="12700" prstMaterial="legacyWireframe">
            <a:bevelT w="139700" h="139700" prst="relaxedInset"/>
            <a:bevelB w="152400" h="50800" prst="softRound"/>
            <a:extrusionClr>
              <a:schemeClr val="bg2"/>
            </a:extrusionClr>
            <a:contourClr>
              <a:schemeClr val="bg2"/>
            </a:contourClr>
          </a:sp3d>
        </p:spPr>
        <p:style>
          <a:lnRef idx="1">
            <a:schemeClr val="accent3"/>
          </a:lnRef>
          <a:fillRef idx="3">
            <a:schemeClr val="accent3"/>
          </a:fillRef>
          <a:effectRef idx="2">
            <a:schemeClr val="accent3"/>
          </a:effectRef>
          <a:fontRef idx="minor">
            <a:schemeClr val="lt1"/>
          </a:fontRef>
        </p:style>
        <p:txBody>
          <a:bodyPr>
            <a:normAutofit fontScale="90000"/>
          </a:bodyPr>
          <a:lstStyle/>
          <a:p>
            <a:pPr algn="r"/>
            <a:r>
              <a:rPr lang="fa-IR" dirty="0" smtClean="0">
                <a:solidFill>
                  <a:schemeClr val="accent6">
                    <a:lumMod val="50000"/>
                  </a:schemeClr>
                </a:solidFill>
                <a:cs typeface="B Davat" pitchFamily="2" charset="-78"/>
              </a:rPr>
              <a:t>درس پنجم</a:t>
            </a:r>
            <a:br>
              <a:rPr lang="fa-IR" dirty="0" smtClean="0">
                <a:solidFill>
                  <a:schemeClr val="accent6">
                    <a:lumMod val="50000"/>
                  </a:schemeClr>
                </a:solidFill>
                <a:cs typeface="B Davat" pitchFamily="2" charset="-78"/>
              </a:rPr>
            </a:br>
            <a:r>
              <a:rPr lang="fa-IR" sz="4400" dirty="0" smtClean="0">
                <a:solidFill>
                  <a:schemeClr val="accent6">
                    <a:lumMod val="50000"/>
                  </a:schemeClr>
                </a:solidFill>
                <a:cs typeface="B Davat" pitchFamily="2" charset="-78"/>
              </a:rPr>
              <a:t>مقدمه</a:t>
            </a:r>
            <a:endParaRPr lang="fa-IR" dirty="0">
              <a:solidFill>
                <a:schemeClr val="accent6">
                  <a:lumMod val="50000"/>
                </a:schemeClr>
              </a:solidFill>
              <a:cs typeface="B Davat" pitchFamily="2" charset="-78"/>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graphicEl>
                                              <a:dgm id="{4A065940-B0EC-42FC-8D92-4D2DC70B87B4}"/>
                                            </p:graphicEl>
                                          </p:spTgt>
                                        </p:tgtEl>
                                        <p:attrNameLst>
                                          <p:attrName>style.visibility</p:attrName>
                                        </p:attrNameLst>
                                      </p:cBhvr>
                                      <p:to>
                                        <p:strVal val="visible"/>
                                      </p:to>
                                    </p:set>
                                    <p:animEffect transition="in" filter="wipe(down)">
                                      <p:cBhvr>
                                        <p:cTn id="13" dur="500"/>
                                        <p:tgtEl>
                                          <p:spTgt spid="8">
                                            <p:graphicEl>
                                              <a:dgm id="{4A065940-B0EC-42FC-8D92-4D2DC70B87B4}"/>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8">
                                            <p:graphicEl>
                                              <a:dgm id="{09036750-C57F-413D-AB0C-C0AF70A0C917}"/>
                                            </p:graphicEl>
                                          </p:spTgt>
                                        </p:tgtEl>
                                        <p:attrNameLst>
                                          <p:attrName>style.visibility</p:attrName>
                                        </p:attrNameLst>
                                      </p:cBhvr>
                                      <p:to>
                                        <p:strVal val="visible"/>
                                      </p:to>
                                    </p:set>
                                    <p:animEffect transition="in" filter="wipe(down)">
                                      <p:cBhvr>
                                        <p:cTn id="18" dur="500"/>
                                        <p:tgtEl>
                                          <p:spTgt spid="8">
                                            <p:graphicEl>
                                              <a:dgm id="{09036750-C57F-413D-AB0C-C0AF70A0C917}"/>
                                            </p:graphic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8">
                                            <p:graphicEl>
                                              <a:dgm id="{5755EB04-F3BC-4344-A2A1-9E93E9E84190}"/>
                                            </p:graphicEl>
                                          </p:spTgt>
                                        </p:tgtEl>
                                        <p:attrNameLst>
                                          <p:attrName>style.visibility</p:attrName>
                                        </p:attrNameLst>
                                      </p:cBhvr>
                                      <p:to>
                                        <p:strVal val="visible"/>
                                      </p:to>
                                    </p:set>
                                    <p:animEffect transition="in" filter="wipe(down)">
                                      <p:cBhvr>
                                        <p:cTn id="21" dur="500"/>
                                        <p:tgtEl>
                                          <p:spTgt spid="8">
                                            <p:graphicEl>
                                              <a:dgm id="{5755EB04-F3BC-4344-A2A1-9E93E9E84190}"/>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8">
                                            <p:graphicEl>
                                              <a:dgm id="{EB47B168-837B-4B00-BA79-A3389EBB6DA2}"/>
                                            </p:graphicEl>
                                          </p:spTgt>
                                        </p:tgtEl>
                                        <p:attrNameLst>
                                          <p:attrName>style.visibility</p:attrName>
                                        </p:attrNameLst>
                                      </p:cBhvr>
                                      <p:to>
                                        <p:strVal val="visible"/>
                                      </p:to>
                                    </p:set>
                                    <p:animEffect transition="in" filter="wipe(down)">
                                      <p:cBhvr>
                                        <p:cTn id="26" dur="500"/>
                                        <p:tgtEl>
                                          <p:spTgt spid="8">
                                            <p:graphicEl>
                                              <a:dgm id="{EB47B168-837B-4B00-BA79-A3389EBB6DA2}"/>
                                            </p:graphic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8">
                                            <p:graphicEl>
                                              <a:dgm id="{45709021-1D9A-4324-BC47-0B092382F347}"/>
                                            </p:graphicEl>
                                          </p:spTgt>
                                        </p:tgtEl>
                                        <p:attrNameLst>
                                          <p:attrName>style.visibility</p:attrName>
                                        </p:attrNameLst>
                                      </p:cBhvr>
                                      <p:to>
                                        <p:strVal val="visible"/>
                                      </p:to>
                                    </p:set>
                                    <p:animEffect transition="in" filter="wipe(down)">
                                      <p:cBhvr>
                                        <p:cTn id="29" dur="500"/>
                                        <p:tgtEl>
                                          <p:spTgt spid="8">
                                            <p:graphicEl>
                                              <a:dgm id="{45709021-1D9A-4324-BC47-0B092382F347}"/>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8">
                                            <p:graphicEl>
                                              <a:dgm id="{55D15853-AD7F-4B00-B447-A2FFA051F366}"/>
                                            </p:graphicEl>
                                          </p:spTgt>
                                        </p:tgtEl>
                                        <p:attrNameLst>
                                          <p:attrName>style.visibility</p:attrName>
                                        </p:attrNameLst>
                                      </p:cBhvr>
                                      <p:to>
                                        <p:strVal val="visible"/>
                                      </p:to>
                                    </p:set>
                                    <p:animEffect transition="in" filter="wipe(down)">
                                      <p:cBhvr>
                                        <p:cTn id="34" dur="500"/>
                                        <p:tgtEl>
                                          <p:spTgt spid="8">
                                            <p:graphicEl>
                                              <a:dgm id="{55D15853-AD7F-4B00-B447-A2FFA051F366}"/>
                                            </p:graphic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8">
                                            <p:graphicEl>
                                              <a:dgm id="{C94FF0FF-399E-4D0C-9EF3-D2267BD81C07}"/>
                                            </p:graphicEl>
                                          </p:spTgt>
                                        </p:tgtEl>
                                        <p:attrNameLst>
                                          <p:attrName>style.visibility</p:attrName>
                                        </p:attrNameLst>
                                      </p:cBhvr>
                                      <p:to>
                                        <p:strVal val="visible"/>
                                      </p:to>
                                    </p:set>
                                    <p:animEffect transition="in" filter="wipe(down)">
                                      <p:cBhvr>
                                        <p:cTn id="37" dur="500"/>
                                        <p:tgtEl>
                                          <p:spTgt spid="8">
                                            <p:graphicEl>
                                              <a:dgm id="{C94FF0FF-399E-4D0C-9EF3-D2267BD81C07}"/>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
                                            <p:graphicEl>
                                              <a:dgm id="{A3FACB10-9830-4611-AA63-4618E648BB66}"/>
                                            </p:graphicEl>
                                          </p:spTgt>
                                        </p:tgtEl>
                                        <p:attrNameLst>
                                          <p:attrName>style.visibility</p:attrName>
                                        </p:attrNameLst>
                                      </p:cBhvr>
                                      <p:to>
                                        <p:strVal val="visible"/>
                                      </p:to>
                                    </p:set>
                                    <p:animEffect transition="in" filter="wipe(down)">
                                      <p:cBhvr>
                                        <p:cTn id="42" dur="500"/>
                                        <p:tgtEl>
                                          <p:spTgt spid="8">
                                            <p:graphicEl>
                                              <a:dgm id="{A3FACB10-9830-4611-AA63-4618E648BB66}"/>
                                            </p:graphic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8">
                                            <p:graphicEl>
                                              <a:dgm id="{DBACBB62-1B53-49D3-8E9A-CF83169C7082}"/>
                                            </p:graphicEl>
                                          </p:spTgt>
                                        </p:tgtEl>
                                        <p:attrNameLst>
                                          <p:attrName>style.visibility</p:attrName>
                                        </p:attrNameLst>
                                      </p:cBhvr>
                                      <p:to>
                                        <p:strVal val="visible"/>
                                      </p:to>
                                    </p:set>
                                    <p:animEffect transition="in" filter="wipe(down)">
                                      <p:cBhvr>
                                        <p:cTn id="45" dur="500"/>
                                        <p:tgtEl>
                                          <p:spTgt spid="8">
                                            <p:graphicEl>
                                              <a:dgm id="{DBACBB62-1B53-49D3-8E9A-CF83169C7082}"/>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8">
                                            <p:graphicEl>
                                              <a:dgm id="{C2FE0F5B-8B68-4465-AE60-4035CD66F292}"/>
                                            </p:graphicEl>
                                          </p:spTgt>
                                        </p:tgtEl>
                                        <p:attrNameLst>
                                          <p:attrName>style.visibility</p:attrName>
                                        </p:attrNameLst>
                                      </p:cBhvr>
                                      <p:to>
                                        <p:strVal val="visible"/>
                                      </p:to>
                                    </p:set>
                                    <p:animEffect transition="in" filter="wipe(down)">
                                      <p:cBhvr>
                                        <p:cTn id="50" dur="500"/>
                                        <p:tgtEl>
                                          <p:spTgt spid="8">
                                            <p:graphicEl>
                                              <a:dgm id="{C2FE0F5B-8B68-4465-AE60-4035CD66F292}"/>
                                            </p:graphicEl>
                                          </p:spTgt>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8">
                                            <p:graphicEl>
                                              <a:dgm id="{324AB603-E429-4194-AE54-789888727056}"/>
                                            </p:graphicEl>
                                          </p:spTgt>
                                        </p:tgtEl>
                                        <p:attrNameLst>
                                          <p:attrName>style.visibility</p:attrName>
                                        </p:attrNameLst>
                                      </p:cBhvr>
                                      <p:to>
                                        <p:strVal val="visible"/>
                                      </p:to>
                                    </p:set>
                                    <p:animEffect transition="in" filter="wipe(down)">
                                      <p:cBhvr>
                                        <p:cTn id="53" dur="500"/>
                                        <p:tgtEl>
                                          <p:spTgt spid="8">
                                            <p:graphicEl>
                                              <a:dgm id="{324AB603-E429-4194-AE54-789888727056}"/>
                                            </p:graphic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8">
                                            <p:graphicEl>
                                              <a:dgm id="{DD5079FB-7574-4290-940B-302C8F7D2B87}"/>
                                            </p:graphicEl>
                                          </p:spTgt>
                                        </p:tgtEl>
                                        <p:attrNameLst>
                                          <p:attrName>style.visibility</p:attrName>
                                        </p:attrNameLst>
                                      </p:cBhvr>
                                      <p:to>
                                        <p:strVal val="visible"/>
                                      </p:to>
                                    </p:set>
                                    <p:animEffect transition="in" filter="wipe(down)">
                                      <p:cBhvr>
                                        <p:cTn id="58" dur="500"/>
                                        <p:tgtEl>
                                          <p:spTgt spid="8">
                                            <p:graphicEl>
                                              <a:dgm id="{DD5079FB-7574-4290-940B-302C8F7D2B87}"/>
                                            </p:graphicEl>
                                          </p:spTgt>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8">
                                            <p:graphicEl>
                                              <a:dgm id="{59ABF0FA-04D5-47CE-9B9A-5253DCEB1F77}"/>
                                            </p:graphicEl>
                                          </p:spTgt>
                                        </p:tgtEl>
                                        <p:attrNameLst>
                                          <p:attrName>style.visibility</p:attrName>
                                        </p:attrNameLst>
                                      </p:cBhvr>
                                      <p:to>
                                        <p:strVal val="visible"/>
                                      </p:to>
                                    </p:set>
                                    <p:animEffect transition="in" filter="wipe(down)">
                                      <p:cBhvr>
                                        <p:cTn id="61" dur="500"/>
                                        <p:tgtEl>
                                          <p:spTgt spid="8">
                                            <p:graphicEl>
                                              <a:dgm id="{59ABF0FA-04D5-47CE-9B9A-5253DCEB1F77}"/>
                                            </p:graphic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8">
                                            <p:graphicEl>
                                              <a:dgm id="{CBEF3F00-1E71-4342-8E33-228B50439D90}"/>
                                            </p:graphicEl>
                                          </p:spTgt>
                                        </p:tgtEl>
                                        <p:attrNameLst>
                                          <p:attrName>style.visibility</p:attrName>
                                        </p:attrNameLst>
                                      </p:cBhvr>
                                      <p:to>
                                        <p:strVal val="visible"/>
                                      </p:to>
                                    </p:set>
                                    <p:animEffect transition="in" filter="wipe(down)">
                                      <p:cBhvr>
                                        <p:cTn id="66" dur="500"/>
                                        <p:tgtEl>
                                          <p:spTgt spid="8">
                                            <p:graphicEl>
                                              <a:dgm id="{CBEF3F00-1E71-4342-8E33-228B50439D90}"/>
                                            </p:graphicEl>
                                          </p:spTgt>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8">
                                            <p:graphicEl>
                                              <a:dgm id="{38C45221-CF08-4D23-86E4-78C2355DD947}"/>
                                            </p:graphicEl>
                                          </p:spTgt>
                                        </p:tgtEl>
                                        <p:attrNameLst>
                                          <p:attrName>style.visibility</p:attrName>
                                        </p:attrNameLst>
                                      </p:cBhvr>
                                      <p:to>
                                        <p:strVal val="visible"/>
                                      </p:to>
                                    </p:set>
                                    <p:animEffect transition="in" filter="wipe(down)">
                                      <p:cBhvr>
                                        <p:cTn id="69" dur="500"/>
                                        <p:tgtEl>
                                          <p:spTgt spid="8">
                                            <p:graphicEl>
                                              <a:dgm id="{38C45221-CF08-4D23-86E4-78C2355DD947}"/>
                                            </p:graphic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8">
                                            <p:graphicEl>
                                              <a:dgm id="{6E23B0D3-1A5B-4408-B1EA-3B9142965820}"/>
                                            </p:graphicEl>
                                          </p:spTgt>
                                        </p:tgtEl>
                                        <p:attrNameLst>
                                          <p:attrName>style.visibility</p:attrName>
                                        </p:attrNameLst>
                                      </p:cBhvr>
                                      <p:to>
                                        <p:strVal val="visible"/>
                                      </p:to>
                                    </p:set>
                                    <p:animEffect transition="in" filter="wipe(down)">
                                      <p:cBhvr>
                                        <p:cTn id="74" dur="500"/>
                                        <p:tgtEl>
                                          <p:spTgt spid="8">
                                            <p:graphicEl>
                                              <a:dgm id="{6E23B0D3-1A5B-4408-B1EA-3B9142965820}"/>
                                            </p:graphicEl>
                                          </p:spTgt>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8">
                                            <p:graphicEl>
                                              <a:dgm id="{44E22EAA-55D9-465F-90F3-21E83052C863}"/>
                                            </p:graphicEl>
                                          </p:spTgt>
                                        </p:tgtEl>
                                        <p:attrNameLst>
                                          <p:attrName>style.visibility</p:attrName>
                                        </p:attrNameLst>
                                      </p:cBhvr>
                                      <p:to>
                                        <p:strVal val="visible"/>
                                      </p:to>
                                    </p:set>
                                    <p:animEffect transition="in" filter="wipe(down)">
                                      <p:cBhvr>
                                        <p:cTn id="77" dur="500"/>
                                        <p:tgtEl>
                                          <p:spTgt spid="8">
                                            <p:graphicEl>
                                              <a:dgm id="{44E22EAA-55D9-465F-90F3-21E83052C863}"/>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8">
                                            <p:graphicEl>
                                              <a:dgm id="{E56D83AA-7565-4243-90F8-F1D4B593E366}"/>
                                            </p:graphicEl>
                                          </p:spTgt>
                                        </p:tgtEl>
                                        <p:attrNameLst>
                                          <p:attrName>style.visibility</p:attrName>
                                        </p:attrNameLst>
                                      </p:cBhvr>
                                      <p:to>
                                        <p:strVal val="visible"/>
                                      </p:to>
                                    </p:set>
                                    <p:animEffect transition="in" filter="wipe(down)">
                                      <p:cBhvr>
                                        <p:cTn id="82" dur="500"/>
                                        <p:tgtEl>
                                          <p:spTgt spid="8">
                                            <p:graphicEl>
                                              <a:dgm id="{E56D83AA-7565-4243-90F8-F1D4B593E366}"/>
                                            </p:graphicEl>
                                          </p:spTgt>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8">
                                            <p:graphicEl>
                                              <a:dgm id="{E9A794E4-2B39-4450-B6BD-EEC7873A9F2C}"/>
                                            </p:graphicEl>
                                          </p:spTgt>
                                        </p:tgtEl>
                                        <p:attrNameLst>
                                          <p:attrName>style.visibility</p:attrName>
                                        </p:attrNameLst>
                                      </p:cBhvr>
                                      <p:to>
                                        <p:strVal val="visible"/>
                                      </p:to>
                                    </p:set>
                                    <p:animEffect transition="in" filter="wipe(down)">
                                      <p:cBhvr>
                                        <p:cTn id="85" dur="500"/>
                                        <p:tgtEl>
                                          <p:spTgt spid="8">
                                            <p:graphicEl>
                                              <a:dgm id="{E9A794E4-2B39-4450-B6BD-EEC7873A9F2C}"/>
                                            </p:graphic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8">
                                            <p:graphicEl>
                                              <a:dgm id="{E4F09055-B83A-43C8-B23B-950F1DDD5198}"/>
                                            </p:graphicEl>
                                          </p:spTgt>
                                        </p:tgtEl>
                                        <p:attrNameLst>
                                          <p:attrName>style.visibility</p:attrName>
                                        </p:attrNameLst>
                                      </p:cBhvr>
                                      <p:to>
                                        <p:strVal val="visible"/>
                                      </p:to>
                                    </p:set>
                                    <p:animEffect transition="in" filter="wipe(down)">
                                      <p:cBhvr>
                                        <p:cTn id="90" dur="500"/>
                                        <p:tgtEl>
                                          <p:spTgt spid="8">
                                            <p:graphicEl>
                                              <a:dgm id="{E4F09055-B83A-43C8-B23B-950F1DDD5198}"/>
                                            </p:graphicEl>
                                          </p:spTgt>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8">
                                            <p:graphicEl>
                                              <a:dgm id="{06426739-BB25-490A-88EB-0F5E69AF6DB7}"/>
                                            </p:graphicEl>
                                          </p:spTgt>
                                        </p:tgtEl>
                                        <p:attrNameLst>
                                          <p:attrName>style.visibility</p:attrName>
                                        </p:attrNameLst>
                                      </p:cBhvr>
                                      <p:to>
                                        <p:strVal val="visible"/>
                                      </p:to>
                                    </p:set>
                                    <p:animEffect transition="in" filter="wipe(down)">
                                      <p:cBhvr>
                                        <p:cTn id="93" dur="500"/>
                                        <p:tgtEl>
                                          <p:spTgt spid="8">
                                            <p:graphicEl>
                                              <a:dgm id="{06426739-BB25-490A-88EB-0F5E69AF6DB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14290"/>
            <a:ext cx="8229600" cy="1143000"/>
          </a:xfrm>
          <a:prstGeom prst="rect">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w="9525" cap="flat" cmpd="sng" algn="ctr">
            <a:noFill/>
            <a:prstDash val="solid"/>
          </a:ln>
          <a:effectLst>
            <a:glow rad="228600">
              <a:srgbClr val="61D989">
                <a:alpha val="40000"/>
              </a:srgbClr>
            </a:glow>
            <a:outerShdw blurRad="76200" dist="12700" dir="2700000" sy="-23000" kx="-800400" algn="bl" rotWithShape="0">
              <a:prstClr val="black">
                <a:alpha val="20000"/>
              </a:prstClr>
            </a:outerShdw>
            <a:reflection blurRad="6350" stA="50000" endA="275" endPos="40000" dist="101600" dir="5400000" sy="-100000" algn="bl" rotWithShape="0"/>
            <a:softEdge rad="127000"/>
          </a:effectLst>
          <a:scene3d>
            <a:camera prst="orthographicFront">
              <a:rot lat="0" lon="0" rev="0"/>
            </a:camera>
            <a:lightRig rig="threePt" dir="t">
              <a:rot lat="0" lon="0" rev="11400000"/>
            </a:lightRig>
          </a:scene3d>
          <a:sp3d contourW="12700" prstMaterial="legacyWireframe">
            <a:bevelT w="139700" h="139700" prst="relaxedInset"/>
            <a:bevelB w="152400" h="50800" prst="softRound"/>
            <a:extrusionClr>
              <a:schemeClr val="bg2"/>
            </a:extrusionClr>
            <a:contourClr>
              <a:schemeClr val="bg2"/>
            </a:contourClr>
          </a:sp3d>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20000"/>
          </a:bodyPr>
          <a:lstStyle/>
          <a:p>
            <a:pPr lvl="0" algn="r" rtl="1">
              <a:spcBef>
                <a:spcPct val="0"/>
              </a:spcBef>
            </a:pPr>
            <a:r>
              <a:rPr kumimoji="0" lang="fa-IR" sz="5000" b="0" i="0" u="none" strike="noStrike" kern="1200" cap="none" spc="0" normalizeH="0" baseline="0" noProof="0" dirty="0" smtClean="0">
                <a:ln>
                  <a:noFill/>
                </a:ln>
                <a:solidFill>
                  <a:schemeClr val="accent6">
                    <a:lumMod val="50000"/>
                  </a:schemeClr>
                </a:solidFill>
                <a:effectLst/>
                <a:uLnTx/>
                <a:uFillTx/>
                <a:latin typeface="+mn-lt"/>
                <a:ea typeface="+mn-ea"/>
                <a:cs typeface="B Davat" pitchFamily="2" charset="-78"/>
              </a:rPr>
              <a:t>درس پنجم</a:t>
            </a:r>
            <a:br>
              <a:rPr kumimoji="0" lang="fa-IR" sz="5000" b="0" i="0" u="none" strike="noStrike" kern="1200" cap="none" spc="0" normalizeH="0" baseline="0" noProof="0" dirty="0" smtClean="0">
                <a:ln>
                  <a:noFill/>
                </a:ln>
                <a:solidFill>
                  <a:schemeClr val="accent6">
                    <a:lumMod val="50000"/>
                  </a:schemeClr>
                </a:solidFill>
                <a:effectLst/>
                <a:uLnTx/>
                <a:uFillTx/>
                <a:latin typeface="+mn-lt"/>
                <a:ea typeface="+mn-ea"/>
                <a:cs typeface="B Davat" pitchFamily="2" charset="-78"/>
              </a:rPr>
            </a:br>
            <a:r>
              <a:rPr lang="fa-IR" sz="4400" dirty="0" smtClean="0">
                <a:solidFill>
                  <a:schemeClr val="accent6">
                    <a:lumMod val="50000"/>
                  </a:schemeClr>
                </a:solidFill>
                <a:cs typeface="B Davat" pitchFamily="2" charset="-78"/>
              </a:rPr>
              <a:t> شناخت حضوری و حصولی</a:t>
            </a:r>
            <a:endParaRPr kumimoji="0" lang="fa-IR" sz="5000" b="0" i="0" u="none" strike="noStrike" kern="1200" cap="none" spc="0" normalizeH="0" baseline="0" noProof="0" dirty="0">
              <a:ln>
                <a:noFill/>
              </a:ln>
              <a:solidFill>
                <a:schemeClr val="accent6">
                  <a:lumMod val="50000"/>
                </a:schemeClr>
              </a:solidFill>
              <a:effectLst/>
              <a:uLnTx/>
              <a:uFillTx/>
              <a:latin typeface="+mn-lt"/>
              <a:ea typeface="+mn-ea"/>
              <a:cs typeface="B Davat" pitchFamily="2" charset="-78"/>
            </a:endParaRPr>
          </a:p>
        </p:txBody>
      </p:sp>
      <p:graphicFrame>
        <p:nvGraphicFramePr>
          <p:cNvPr id="11" name="Content Placeholder 10"/>
          <p:cNvGraphicFramePr>
            <a:graphicFrameLocks noGrp="1"/>
          </p:cNvGraphicFramePr>
          <p:nvPr>
            <p:ph idx="1"/>
          </p:nvPr>
        </p:nvGraphicFramePr>
        <p:xfrm>
          <a:off x="0" y="928670"/>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graphicEl>
                                              <a:dgm id="{187BC6C7-57B5-45A4-9FB1-9BEA2584D2AD}"/>
                                            </p:graphicEl>
                                          </p:spTgt>
                                        </p:tgtEl>
                                        <p:attrNameLst>
                                          <p:attrName>style.visibility</p:attrName>
                                        </p:attrNameLst>
                                      </p:cBhvr>
                                      <p:to>
                                        <p:strVal val="visible"/>
                                      </p:to>
                                    </p:set>
                                    <p:anim calcmode="lin" valueType="num">
                                      <p:cBhvr additive="base">
                                        <p:cTn id="13" dur="500" fill="hold"/>
                                        <p:tgtEl>
                                          <p:spTgt spid="11">
                                            <p:graphicEl>
                                              <a:dgm id="{187BC6C7-57B5-45A4-9FB1-9BEA2584D2AD}"/>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graphicEl>
                                              <a:dgm id="{187BC6C7-57B5-45A4-9FB1-9BEA2584D2AD}"/>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graphicEl>
                                              <a:dgm id="{CC91B341-495C-4D38-815C-C026D6E340B1}"/>
                                            </p:graphicEl>
                                          </p:spTgt>
                                        </p:tgtEl>
                                        <p:attrNameLst>
                                          <p:attrName>style.visibility</p:attrName>
                                        </p:attrNameLst>
                                      </p:cBhvr>
                                      <p:to>
                                        <p:strVal val="visible"/>
                                      </p:to>
                                    </p:set>
                                    <p:anim calcmode="lin" valueType="num">
                                      <p:cBhvr additive="base">
                                        <p:cTn id="19" dur="500" fill="hold"/>
                                        <p:tgtEl>
                                          <p:spTgt spid="11">
                                            <p:graphicEl>
                                              <a:dgm id="{CC91B341-495C-4D38-815C-C026D6E340B1}"/>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graphicEl>
                                              <a:dgm id="{CC91B341-495C-4D38-815C-C026D6E340B1}"/>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
                                            <p:graphicEl>
                                              <a:dgm id="{31835DE5-0DB5-47BB-968D-F8ADE8CAC7EC}"/>
                                            </p:graphicEl>
                                          </p:spTgt>
                                        </p:tgtEl>
                                        <p:attrNameLst>
                                          <p:attrName>style.visibility</p:attrName>
                                        </p:attrNameLst>
                                      </p:cBhvr>
                                      <p:to>
                                        <p:strVal val="visible"/>
                                      </p:to>
                                    </p:set>
                                    <p:anim calcmode="lin" valueType="num">
                                      <p:cBhvr additive="base">
                                        <p:cTn id="23" dur="500" fill="hold"/>
                                        <p:tgtEl>
                                          <p:spTgt spid="11">
                                            <p:graphicEl>
                                              <a:dgm id="{31835DE5-0DB5-47BB-968D-F8ADE8CAC7EC}"/>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graphicEl>
                                              <a:dgm id="{31835DE5-0DB5-47BB-968D-F8ADE8CAC7EC}"/>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graphicEl>
                                              <a:dgm id="{FBDB94E8-D19A-4366-8827-7DB8F6051DCB}"/>
                                            </p:graphicEl>
                                          </p:spTgt>
                                        </p:tgtEl>
                                        <p:attrNameLst>
                                          <p:attrName>style.visibility</p:attrName>
                                        </p:attrNameLst>
                                      </p:cBhvr>
                                      <p:to>
                                        <p:strVal val="visible"/>
                                      </p:to>
                                    </p:set>
                                    <p:anim calcmode="lin" valueType="num">
                                      <p:cBhvr additive="base">
                                        <p:cTn id="29" dur="500" fill="hold"/>
                                        <p:tgtEl>
                                          <p:spTgt spid="11">
                                            <p:graphicEl>
                                              <a:dgm id="{FBDB94E8-D19A-4366-8827-7DB8F6051DCB}"/>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
                                            <p:graphicEl>
                                              <a:dgm id="{FBDB94E8-D19A-4366-8827-7DB8F6051DCB}"/>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
                                            <p:graphicEl>
                                              <a:dgm id="{27F09220-2BA1-40D9-868A-178660270BFF}"/>
                                            </p:graphicEl>
                                          </p:spTgt>
                                        </p:tgtEl>
                                        <p:attrNameLst>
                                          <p:attrName>style.visibility</p:attrName>
                                        </p:attrNameLst>
                                      </p:cBhvr>
                                      <p:to>
                                        <p:strVal val="visible"/>
                                      </p:to>
                                    </p:set>
                                    <p:anim calcmode="lin" valueType="num">
                                      <p:cBhvr additive="base">
                                        <p:cTn id="33" dur="500" fill="hold"/>
                                        <p:tgtEl>
                                          <p:spTgt spid="11">
                                            <p:graphicEl>
                                              <a:dgm id="{27F09220-2BA1-40D9-868A-178660270BFF}"/>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
                                            <p:graphicEl>
                                              <a:dgm id="{27F09220-2BA1-40D9-868A-178660270BFF}"/>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
                                            <p:graphicEl>
                                              <a:dgm id="{D999A68B-1158-475F-BC91-54ED6F92DC5D}"/>
                                            </p:graphicEl>
                                          </p:spTgt>
                                        </p:tgtEl>
                                        <p:attrNameLst>
                                          <p:attrName>style.visibility</p:attrName>
                                        </p:attrNameLst>
                                      </p:cBhvr>
                                      <p:to>
                                        <p:strVal val="visible"/>
                                      </p:to>
                                    </p:set>
                                    <p:anim calcmode="lin" valueType="num">
                                      <p:cBhvr additive="base">
                                        <p:cTn id="39" dur="500" fill="hold"/>
                                        <p:tgtEl>
                                          <p:spTgt spid="11">
                                            <p:graphicEl>
                                              <a:dgm id="{D999A68B-1158-475F-BC91-54ED6F92DC5D}"/>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11">
                                            <p:graphicEl>
                                              <a:dgm id="{D999A68B-1158-475F-BC91-54ED6F92DC5D}"/>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graphicEl>
                                              <a:dgm id="{C075750B-8838-45F1-BFE3-E79A88C512D7}"/>
                                            </p:graphicEl>
                                          </p:spTgt>
                                        </p:tgtEl>
                                        <p:attrNameLst>
                                          <p:attrName>style.visibility</p:attrName>
                                        </p:attrNameLst>
                                      </p:cBhvr>
                                      <p:to>
                                        <p:strVal val="visible"/>
                                      </p:to>
                                    </p:set>
                                    <p:anim calcmode="lin" valueType="num">
                                      <p:cBhvr additive="base">
                                        <p:cTn id="43" dur="500" fill="hold"/>
                                        <p:tgtEl>
                                          <p:spTgt spid="11">
                                            <p:graphicEl>
                                              <a:dgm id="{C075750B-8838-45F1-BFE3-E79A88C512D7}"/>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graphicEl>
                                              <a:dgm id="{C075750B-8838-45F1-BFE3-E79A88C512D7}"/>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graphicEl>
                                              <a:dgm id="{2F4DCC8C-5643-4F25-A1BE-420F9B48CFD5}"/>
                                            </p:graphicEl>
                                          </p:spTgt>
                                        </p:tgtEl>
                                        <p:attrNameLst>
                                          <p:attrName>style.visibility</p:attrName>
                                        </p:attrNameLst>
                                      </p:cBhvr>
                                      <p:to>
                                        <p:strVal val="visible"/>
                                      </p:to>
                                    </p:set>
                                    <p:anim calcmode="lin" valueType="num">
                                      <p:cBhvr additive="base">
                                        <p:cTn id="49" dur="500" fill="hold"/>
                                        <p:tgtEl>
                                          <p:spTgt spid="11">
                                            <p:graphicEl>
                                              <a:dgm id="{2F4DCC8C-5643-4F25-A1BE-420F9B48CFD5}"/>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graphicEl>
                                              <a:dgm id="{2F4DCC8C-5643-4F25-A1BE-420F9B48CFD5}"/>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1">
                                            <p:graphicEl>
                                              <a:dgm id="{8B68A609-F024-4FFC-B6E6-45834AFEAD21}"/>
                                            </p:graphicEl>
                                          </p:spTgt>
                                        </p:tgtEl>
                                        <p:attrNameLst>
                                          <p:attrName>style.visibility</p:attrName>
                                        </p:attrNameLst>
                                      </p:cBhvr>
                                      <p:to>
                                        <p:strVal val="visible"/>
                                      </p:to>
                                    </p:set>
                                    <p:anim calcmode="lin" valueType="num">
                                      <p:cBhvr additive="base">
                                        <p:cTn id="53" dur="500" fill="hold"/>
                                        <p:tgtEl>
                                          <p:spTgt spid="11">
                                            <p:graphicEl>
                                              <a:dgm id="{8B68A609-F024-4FFC-B6E6-45834AFEAD21}"/>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11">
                                            <p:graphicEl>
                                              <a:dgm id="{8B68A609-F024-4FFC-B6E6-45834AFEAD21}"/>
                                            </p:graphic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1">
                                            <p:graphicEl>
                                              <a:dgm id="{389FE000-A587-41D3-8BBD-8C611E91B37F}"/>
                                            </p:graphicEl>
                                          </p:spTgt>
                                        </p:tgtEl>
                                        <p:attrNameLst>
                                          <p:attrName>style.visibility</p:attrName>
                                        </p:attrNameLst>
                                      </p:cBhvr>
                                      <p:to>
                                        <p:strVal val="visible"/>
                                      </p:to>
                                    </p:set>
                                    <p:anim calcmode="lin" valueType="num">
                                      <p:cBhvr additive="base">
                                        <p:cTn id="59" dur="500" fill="hold"/>
                                        <p:tgtEl>
                                          <p:spTgt spid="11">
                                            <p:graphicEl>
                                              <a:dgm id="{389FE000-A587-41D3-8BBD-8C611E91B37F}"/>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11">
                                            <p:graphicEl>
                                              <a:dgm id="{389FE000-A587-41D3-8BBD-8C611E91B37F}"/>
                                            </p:graphic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1">
                                            <p:graphicEl>
                                              <a:dgm id="{5BB08152-81FD-4E49-B807-D5E9068857A8}"/>
                                            </p:graphicEl>
                                          </p:spTgt>
                                        </p:tgtEl>
                                        <p:attrNameLst>
                                          <p:attrName>style.visibility</p:attrName>
                                        </p:attrNameLst>
                                      </p:cBhvr>
                                      <p:to>
                                        <p:strVal val="visible"/>
                                      </p:to>
                                    </p:set>
                                    <p:anim calcmode="lin" valueType="num">
                                      <p:cBhvr additive="base">
                                        <p:cTn id="63" dur="500" fill="hold"/>
                                        <p:tgtEl>
                                          <p:spTgt spid="11">
                                            <p:graphicEl>
                                              <a:dgm id="{5BB08152-81FD-4E49-B807-D5E9068857A8}"/>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11">
                                            <p:graphicEl>
                                              <a:dgm id="{5BB08152-81FD-4E49-B807-D5E9068857A8}"/>
                                            </p:graphic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1">
                                            <p:graphicEl>
                                              <a:dgm id="{9BA8A0D0-80F2-4485-BCAD-D548EA55F780}"/>
                                            </p:graphicEl>
                                          </p:spTgt>
                                        </p:tgtEl>
                                        <p:attrNameLst>
                                          <p:attrName>style.visibility</p:attrName>
                                        </p:attrNameLst>
                                      </p:cBhvr>
                                      <p:to>
                                        <p:strVal val="visible"/>
                                      </p:to>
                                    </p:set>
                                    <p:anim calcmode="lin" valueType="num">
                                      <p:cBhvr additive="base">
                                        <p:cTn id="69" dur="500" fill="hold"/>
                                        <p:tgtEl>
                                          <p:spTgt spid="11">
                                            <p:graphicEl>
                                              <a:dgm id="{9BA8A0D0-80F2-4485-BCAD-D548EA55F780}"/>
                                            </p:graphicEl>
                                          </p:spTgt>
                                        </p:tgtEl>
                                        <p:attrNameLst>
                                          <p:attrName>ppt_x</p:attrName>
                                        </p:attrNameLst>
                                      </p:cBhvr>
                                      <p:tavLst>
                                        <p:tav tm="0">
                                          <p:val>
                                            <p:strVal val="#ppt_x"/>
                                          </p:val>
                                        </p:tav>
                                        <p:tav tm="100000">
                                          <p:val>
                                            <p:strVal val="#ppt_x"/>
                                          </p:val>
                                        </p:tav>
                                      </p:tavLst>
                                    </p:anim>
                                    <p:anim calcmode="lin" valueType="num">
                                      <p:cBhvr additive="base">
                                        <p:cTn id="70" dur="500" fill="hold"/>
                                        <p:tgtEl>
                                          <p:spTgt spid="11">
                                            <p:graphicEl>
                                              <a:dgm id="{9BA8A0D0-80F2-4485-BCAD-D548EA55F780}"/>
                                            </p:graphic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1">
                                            <p:graphicEl>
                                              <a:dgm id="{88707E5A-081F-4EC7-95EE-DA7BE8EB27D9}"/>
                                            </p:graphicEl>
                                          </p:spTgt>
                                        </p:tgtEl>
                                        <p:attrNameLst>
                                          <p:attrName>style.visibility</p:attrName>
                                        </p:attrNameLst>
                                      </p:cBhvr>
                                      <p:to>
                                        <p:strVal val="visible"/>
                                      </p:to>
                                    </p:set>
                                    <p:anim calcmode="lin" valueType="num">
                                      <p:cBhvr additive="base">
                                        <p:cTn id="73" dur="500" fill="hold"/>
                                        <p:tgtEl>
                                          <p:spTgt spid="11">
                                            <p:graphicEl>
                                              <a:dgm id="{88707E5A-081F-4EC7-95EE-DA7BE8EB27D9}"/>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11">
                                            <p:graphicEl>
                                              <a:dgm id="{88707E5A-081F-4EC7-95EE-DA7BE8EB27D9}"/>
                                            </p:graphic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
                                            <p:graphicEl>
                                              <a:dgm id="{2C550D60-B8AA-4E33-A89A-80FF6005492B}"/>
                                            </p:graphicEl>
                                          </p:spTgt>
                                        </p:tgtEl>
                                        <p:attrNameLst>
                                          <p:attrName>style.visibility</p:attrName>
                                        </p:attrNameLst>
                                      </p:cBhvr>
                                      <p:to>
                                        <p:strVal val="visible"/>
                                      </p:to>
                                    </p:set>
                                    <p:anim calcmode="lin" valueType="num">
                                      <p:cBhvr additive="base">
                                        <p:cTn id="79" dur="500" fill="hold"/>
                                        <p:tgtEl>
                                          <p:spTgt spid="11">
                                            <p:graphicEl>
                                              <a:dgm id="{2C550D60-B8AA-4E33-A89A-80FF6005492B}"/>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11">
                                            <p:graphicEl>
                                              <a:dgm id="{2C550D60-B8AA-4E33-A89A-80FF6005492B}"/>
                                            </p:graphic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1">
                                            <p:graphicEl>
                                              <a:dgm id="{2F24FB32-0DEE-438F-A462-323C8FB41E6E}"/>
                                            </p:graphicEl>
                                          </p:spTgt>
                                        </p:tgtEl>
                                        <p:attrNameLst>
                                          <p:attrName>style.visibility</p:attrName>
                                        </p:attrNameLst>
                                      </p:cBhvr>
                                      <p:to>
                                        <p:strVal val="visible"/>
                                      </p:to>
                                    </p:set>
                                    <p:anim calcmode="lin" valueType="num">
                                      <p:cBhvr additive="base">
                                        <p:cTn id="85" dur="500" fill="hold"/>
                                        <p:tgtEl>
                                          <p:spTgt spid="11">
                                            <p:graphicEl>
                                              <a:dgm id="{2F24FB32-0DEE-438F-A462-323C8FB41E6E}"/>
                                            </p:graphicEl>
                                          </p:spTgt>
                                        </p:tgtEl>
                                        <p:attrNameLst>
                                          <p:attrName>ppt_x</p:attrName>
                                        </p:attrNameLst>
                                      </p:cBhvr>
                                      <p:tavLst>
                                        <p:tav tm="0">
                                          <p:val>
                                            <p:strVal val="#ppt_x"/>
                                          </p:val>
                                        </p:tav>
                                        <p:tav tm="100000">
                                          <p:val>
                                            <p:strVal val="#ppt_x"/>
                                          </p:val>
                                        </p:tav>
                                      </p:tavLst>
                                    </p:anim>
                                    <p:anim calcmode="lin" valueType="num">
                                      <p:cBhvr additive="base">
                                        <p:cTn id="86" dur="500" fill="hold"/>
                                        <p:tgtEl>
                                          <p:spTgt spid="11">
                                            <p:graphicEl>
                                              <a:dgm id="{2F24FB32-0DEE-438F-A462-323C8FB41E6E}"/>
                                            </p:graphic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1">
                                            <p:graphicEl>
                                              <a:dgm id="{F9911DFB-0A67-4C5F-AD68-2A920E5212D8}"/>
                                            </p:graphicEl>
                                          </p:spTgt>
                                        </p:tgtEl>
                                        <p:attrNameLst>
                                          <p:attrName>style.visibility</p:attrName>
                                        </p:attrNameLst>
                                      </p:cBhvr>
                                      <p:to>
                                        <p:strVal val="visible"/>
                                      </p:to>
                                    </p:set>
                                    <p:anim calcmode="lin" valueType="num">
                                      <p:cBhvr additive="base">
                                        <p:cTn id="89" dur="500" fill="hold"/>
                                        <p:tgtEl>
                                          <p:spTgt spid="11">
                                            <p:graphicEl>
                                              <a:dgm id="{F9911DFB-0A67-4C5F-AD68-2A920E5212D8}"/>
                                            </p:graphicEl>
                                          </p:spTgt>
                                        </p:tgtEl>
                                        <p:attrNameLst>
                                          <p:attrName>ppt_x</p:attrName>
                                        </p:attrNameLst>
                                      </p:cBhvr>
                                      <p:tavLst>
                                        <p:tav tm="0">
                                          <p:val>
                                            <p:strVal val="#ppt_x"/>
                                          </p:val>
                                        </p:tav>
                                        <p:tav tm="100000">
                                          <p:val>
                                            <p:strVal val="#ppt_x"/>
                                          </p:val>
                                        </p:tav>
                                      </p:tavLst>
                                    </p:anim>
                                    <p:anim calcmode="lin" valueType="num">
                                      <p:cBhvr additive="base">
                                        <p:cTn id="90" dur="500" fill="hold"/>
                                        <p:tgtEl>
                                          <p:spTgt spid="11">
                                            <p:graphicEl>
                                              <a:dgm id="{F9911DFB-0A67-4C5F-AD68-2A920E5212D8}"/>
                                            </p:graphic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1">
                                            <p:graphicEl>
                                              <a:dgm id="{3E8770DE-EEBC-4661-B561-FB653A241D0F}"/>
                                            </p:graphicEl>
                                          </p:spTgt>
                                        </p:tgtEl>
                                        <p:attrNameLst>
                                          <p:attrName>style.visibility</p:attrName>
                                        </p:attrNameLst>
                                      </p:cBhvr>
                                      <p:to>
                                        <p:strVal val="visible"/>
                                      </p:to>
                                    </p:set>
                                    <p:anim calcmode="lin" valueType="num">
                                      <p:cBhvr additive="base">
                                        <p:cTn id="95" dur="500" fill="hold"/>
                                        <p:tgtEl>
                                          <p:spTgt spid="11">
                                            <p:graphicEl>
                                              <a:dgm id="{3E8770DE-EEBC-4661-B561-FB653A241D0F}"/>
                                            </p:graphicEl>
                                          </p:spTgt>
                                        </p:tgtEl>
                                        <p:attrNameLst>
                                          <p:attrName>ppt_x</p:attrName>
                                        </p:attrNameLst>
                                      </p:cBhvr>
                                      <p:tavLst>
                                        <p:tav tm="0">
                                          <p:val>
                                            <p:strVal val="#ppt_x"/>
                                          </p:val>
                                        </p:tav>
                                        <p:tav tm="100000">
                                          <p:val>
                                            <p:strVal val="#ppt_x"/>
                                          </p:val>
                                        </p:tav>
                                      </p:tavLst>
                                    </p:anim>
                                    <p:anim calcmode="lin" valueType="num">
                                      <p:cBhvr additive="base">
                                        <p:cTn id="96" dur="500" fill="hold"/>
                                        <p:tgtEl>
                                          <p:spTgt spid="11">
                                            <p:graphicEl>
                                              <a:dgm id="{3E8770DE-EEBC-4661-B561-FB653A241D0F}"/>
                                            </p:graphicEl>
                                          </p:spTgt>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1">
                                            <p:graphicEl>
                                              <a:dgm id="{02678F4A-A758-48BE-9FC8-F2E29AF0B413}"/>
                                            </p:graphicEl>
                                          </p:spTgt>
                                        </p:tgtEl>
                                        <p:attrNameLst>
                                          <p:attrName>style.visibility</p:attrName>
                                        </p:attrNameLst>
                                      </p:cBhvr>
                                      <p:to>
                                        <p:strVal val="visible"/>
                                      </p:to>
                                    </p:set>
                                    <p:anim calcmode="lin" valueType="num">
                                      <p:cBhvr additive="base">
                                        <p:cTn id="99" dur="500" fill="hold"/>
                                        <p:tgtEl>
                                          <p:spTgt spid="11">
                                            <p:graphicEl>
                                              <a:dgm id="{02678F4A-A758-48BE-9FC8-F2E29AF0B413}"/>
                                            </p:graphicEl>
                                          </p:spTgt>
                                        </p:tgtEl>
                                        <p:attrNameLst>
                                          <p:attrName>ppt_x</p:attrName>
                                        </p:attrNameLst>
                                      </p:cBhvr>
                                      <p:tavLst>
                                        <p:tav tm="0">
                                          <p:val>
                                            <p:strVal val="#ppt_x"/>
                                          </p:val>
                                        </p:tav>
                                        <p:tav tm="100000">
                                          <p:val>
                                            <p:strVal val="#ppt_x"/>
                                          </p:val>
                                        </p:tav>
                                      </p:tavLst>
                                    </p:anim>
                                    <p:anim calcmode="lin" valueType="num">
                                      <p:cBhvr additive="base">
                                        <p:cTn id="100" dur="500" fill="hold"/>
                                        <p:tgtEl>
                                          <p:spTgt spid="11">
                                            <p:graphicEl>
                                              <a:dgm id="{02678F4A-A758-48BE-9FC8-F2E29AF0B413}"/>
                                            </p:graphicEl>
                                          </p:spTgt>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11">
                                            <p:graphicEl>
                                              <a:dgm id="{F89F69EC-F0A3-4BE3-B1F1-96D7322BBA99}"/>
                                            </p:graphicEl>
                                          </p:spTgt>
                                        </p:tgtEl>
                                        <p:attrNameLst>
                                          <p:attrName>style.visibility</p:attrName>
                                        </p:attrNameLst>
                                      </p:cBhvr>
                                      <p:to>
                                        <p:strVal val="visible"/>
                                      </p:to>
                                    </p:set>
                                    <p:anim calcmode="lin" valueType="num">
                                      <p:cBhvr additive="base">
                                        <p:cTn id="105" dur="500" fill="hold"/>
                                        <p:tgtEl>
                                          <p:spTgt spid="11">
                                            <p:graphicEl>
                                              <a:dgm id="{F89F69EC-F0A3-4BE3-B1F1-96D7322BBA99}"/>
                                            </p:graphicEl>
                                          </p:spTgt>
                                        </p:tgtEl>
                                        <p:attrNameLst>
                                          <p:attrName>ppt_x</p:attrName>
                                        </p:attrNameLst>
                                      </p:cBhvr>
                                      <p:tavLst>
                                        <p:tav tm="0">
                                          <p:val>
                                            <p:strVal val="#ppt_x"/>
                                          </p:val>
                                        </p:tav>
                                        <p:tav tm="100000">
                                          <p:val>
                                            <p:strVal val="#ppt_x"/>
                                          </p:val>
                                        </p:tav>
                                      </p:tavLst>
                                    </p:anim>
                                    <p:anim calcmode="lin" valueType="num">
                                      <p:cBhvr additive="base">
                                        <p:cTn id="106" dur="500" fill="hold"/>
                                        <p:tgtEl>
                                          <p:spTgt spid="11">
                                            <p:graphicEl>
                                              <a:dgm id="{F89F69EC-F0A3-4BE3-B1F1-96D7322BBA99}"/>
                                            </p:graphicEl>
                                          </p:spTgt>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11">
                                            <p:graphicEl>
                                              <a:dgm id="{5DD6C080-7D2C-474A-B13C-452FF5D3DAA4}"/>
                                            </p:graphicEl>
                                          </p:spTgt>
                                        </p:tgtEl>
                                        <p:attrNameLst>
                                          <p:attrName>style.visibility</p:attrName>
                                        </p:attrNameLst>
                                      </p:cBhvr>
                                      <p:to>
                                        <p:strVal val="visible"/>
                                      </p:to>
                                    </p:set>
                                    <p:anim calcmode="lin" valueType="num">
                                      <p:cBhvr additive="base">
                                        <p:cTn id="109" dur="500" fill="hold"/>
                                        <p:tgtEl>
                                          <p:spTgt spid="11">
                                            <p:graphicEl>
                                              <a:dgm id="{5DD6C080-7D2C-474A-B13C-452FF5D3DAA4}"/>
                                            </p:graphic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1">
                                            <p:graphicEl>
                                              <a:dgm id="{5DD6C080-7D2C-474A-B13C-452FF5D3DAA4}"/>
                                            </p:graphic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11">
                                            <p:graphicEl>
                                              <a:dgm id="{424F0780-2E09-4634-A185-5FBF31A3D4B2}"/>
                                            </p:graphicEl>
                                          </p:spTgt>
                                        </p:tgtEl>
                                        <p:attrNameLst>
                                          <p:attrName>style.visibility</p:attrName>
                                        </p:attrNameLst>
                                      </p:cBhvr>
                                      <p:to>
                                        <p:strVal val="visible"/>
                                      </p:to>
                                    </p:set>
                                    <p:anim calcmode="lin" valueType="num">
                                      <p:cBhvr additive="base">
                                        <p:cTn id="115" dur="500" fill="hold"/>
                                        <p:tgtEl>
                                          <p:spTgt spid="11">
                                            <p:graphicEl>
                                              <a:dgm id="{424F0780-2E09-4634-A185-5FBF31A3D4B2}"/>
                                            </p:graphicEl>
                                          </p:spTgt>
                                        </p:tgtEl>
                                        <p:attrNameLst>
                                          <p:attrName>ppt_x</p:attrName>
                                        </p:attrNameLst>
                                      </p:cBhvr>
                                      <p:tavLst>
                                        <p:tav tm="0">
                                          <p:val>
                                            <p:strVal val="#ppt_x"/>
                                          </p:val>
                                        </p:tav>
                                        <p:tav tm="100000">
                                          <p:val>
                                            <p:strVal val="#ppt_x"/>
                                          </p:val>
                                        </p:tav>
                                      </p:tavLst>
                                    </p:anim>
                                    <p:anim calcmode="lin" valueType="num">
                                      <p:cBhvr additive="base">
                                        <p:cTn id="116" dur="500" fill="hold"/>
                                        <p:tgtEl>
                                          <p:spTgt spid="11">
                                            <p:graphicEl>
                                              <a:dgm id="{424F0780-2E09-4634-A185-5FBF31A3D4B2}"/>
                                            </p:graphicEl>
                                          </p:spTgt>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1">
                                            <p:graphicEl>
                                              <a:dgm id="{67C7B760-96F4-4426-8B53-F6328C197129}"/>
                                            </p:graphicEl>
                                          </p:spTgt>
                                        </p:tgtEl>
                                        <p:attrNameLst>
                                          <p:attrName>style.visibility</p:attrName>
                                        </p:attrNameLst>
                                      </p:cBhvr>
                                      <p:to>
                                        <p:strVal val="visible"/>
                                      </p:to>
                                    </p:set>
                                    <p:anim calcmode="lin" valueType="num">
                                      <p:cBhvr additive="base">
                                        <p:cTn id="119" dur="500" fill="hold"/>
                                        <p:tgtEl>
                                          <p:spTgt spid="11">
                                            <p:graphicEl>
                                              <a:dgm id="{67C7B760-96F4-4426-8B53-F6328C197129}"/>
                                            </p:graphicEl>
                                          </p:spTgt>
                                        </p:tgtEl>
                                        <p:attrNameLst>
                                          <p:attrName>ppt_x</p:attrName>
                                        </p:attrNameLst>
                                      </p:cBhvr>
                                      <p:tavLst>
                                        <p:tav tm="0">
                                          <p:val>
                                            <p:strVal val="#ppt_x"/>
                                          </p:val>
                                        </p:tav>
                                        <p:tav tm="100000">
                                          <p:val>
                                            <p:strVal val="#ppt_x"/>
                                          </p:val>
                                        </p:tav>
                                      </p:tavLst>
                                    </p:anim>
                                    <p:anim calcmode="lin" valueType="num">
                                      <p:cBhvr additive="base">
                                        <p:cTn id="120" dur="500" fill="hold"/>
                                        <p:tgtEl>
                                          <p:spTgt spid="11">
                                            <p:graphicEl>
                                              <a:dgm id="{67C7B760-96F4-4426-8B53-F6328C197129}"/>
                                            </p:graphicEl>
                                          </p:spTgt>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11">
                                            <p:graphicEl>
                                              <a:dgm id="{485984D6-B148-4288-9EBC-83B9C7AE358D}"/>
                                            </p:graphicEl>
                                          </p:spTgt>
                                        </p:tgtEl>
                                        <p:attrNameLst>
                                          <p:attrName>style.visibility</p:attrName>
                                        </p:attrNameLst>
                                      </p:cBhvr>
                                      <p:to>
                                        <p:strVal val="visible"/>
                                      </p:to>
                                    </p:set>
                                    <p:anim calcmode="lin" valueType="num">
                                      <p:cBhvr additive="base">
                                        <p:cTn id="125" dur="500" fill="hold"/>
                                        <p:tgtEl>
                                          <p:spTgt spid="11">
                                            <p:graphicEl>
                                              <a:dgm id="{485984D6-B148-4288-9EBC-83B9C7AE358D}"/>
                                            </p:graphicEl>
                                          </p:spTgt>
                                        </p:tgtEl>
                                        <p:attrNameLst>
                                          <p:attrName>ppt_x</p:attrName>
                                        </p:attrNameLst>
                                      </p:cBhvr>
                                      <p:tavLst>
                                        <p:tav tm="0">
                                          <p:val>
                                            <p:strVal val="#ppt_x"/>
                                          </p:val>
                                        </p:tav>
                                        <p:tav tm="100000">
                                          <p:val>
                                            <p:strVal val="#ppt_x"/>
                                          </p:val>
                                        </p:tav>
                                      </p:tavLst>
                                    </p:anim>
                                    <p:anim calcmode="lin" valueType="num">
                                      <p:cBhvr additive="base">
                                        <p:cTn id="126" dur="500" fill="hold"/>
                                        <p:tgtEl>
                                          <p:spTgt spid="11">
                                            <p:graphicEl>
                                              <a:dgm id="{485984D6-B148-4288-9EBC-83B9C7AE358D}"/>
                                            </p:graphicEl>
                                          </p:spTgt>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11">
                                            <p:graphicEl>
                                              <a:dgm id="{10525A54-C5DB-4748-917D-4890EACA1D02}"/>
                                            </p:graphicEl>
                                          </p:spTgt>
                                        </p:tgtEl>
                                        <p:attrNameLst>
                                          <p:attrName>style.visibility</p:attrName>
                                        </p:attrNameLst>
                                      </p:cBhvr>
                                      <p:to>
                                        <p:strVal val="visible"/>
                                      </p:to>
                                    </p:set>
                                    <p:anim calcmode="lin" valueType="num">
                                      <p:cBhvr additive="base">
                                        <p:cTn id="129" dur="500" fill="hold"/>
                                        <p:tgtEl>
                                          <p:spTgt spid="11">
                                            <p:graphicEl>
                                              <a:dgm id="{10525A54-C5DB-4748-917D-4890EACA1D02}"/>
                                            </p:graphicEl>
                                          </p:spTgt>
                                        </p:tgtEl>
                                        <p:attrNameLst>
                                          <p:attrName>ppt_x</p:attrName>
                                        </p:attrNameLst>
                                      </p:cBhvr>
                                      <p:tavLst>
                                        <p:tav tm="0">
                                          <p:val>
                                            <p:strVal val="#ppt_x"/>
                                          </p:val>
                                        </p:tav>
                                        <p:tav tm="100000">
                                          <p:val>
                                            <p:strVal val="#ppt_x"/>
                                          </p:val>
                                        </p:tav>
                                      </p:tavLst>
                                    </p:anim>
                                    <p:anim calcmode="lin" valueType="num">
                                      <p:cBhvr additive="base">
                                        <p:cTn id="130" dur="500" fill="hold"/>
                                        <p:tgtEl>
                                          <p:spTgt spid="11">
                                            <p:graphicEl>
                                              <a:dgm id="{10525A54-C5DB-4748-917D-4890EACA1D02}"/>
                                            </p:graphicEl>
                                          </p:spTgt>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grpId="0" nodeType="clickEffect">
                                  <p:stCondLst>
                                    <p:cond delay="0"/>
                                  </p:stCondLst>
                                  <p:childTnLst>
                                    <p:set>
                                      <p:cBhvr>
                                        <p:cTn id="134" dur="1" fill="hold">
                                          <p:stCondLst>
                                            <p:cond delay="0"/>
                                          </p:stCondLst>
                                        </p:cTn>
                                        <p:tgtEl>
                                          <p:spTgt spid="11">
                                            <p:graphicEl>
                                              <a:dgm id="{E0DCBE84-C9B4-4F50-8B17-2270DBFC7801}"/>
                                            </p:graphicEl>
                                          </p:spTgt>
                                        </p:tgtEl>
                                        <p:attrNameLst>
                                          <p:attrName>style.visibility</p:attrName>
                                        </p:attrNameLst>
                                      </p:cBhvr>
                                      <p:to>
                                        <p:strVal val="visible"/>
                                      </p:to>
                                    </p:set>
                                    <p:anim calcmode="lin" valueType="num">
                                      <p:cBhvr additive="base">
                                        <p:cTn id="135" dur="500" fill="hold"/>
                                        <p:tgtEl>
                                          <p:spTgt spid="11">
                                            <p:graphicEl>
                                              <a:dgm id="{E0DCBE84-C9B4-4F50-8B17-2270DBFC7801}"/>
                                            </p:graphicEl>
                                          </p:spTgt>
                                        </p:tgtEl>
                                        <p:attrNameLst>
                                          <p:attrName>ppt_x</p:attrName>
                                        </p:attrNameLst>
                                      </p:cBhvr>
                                      <p:tavLst>
                                        <p:tav tm="0">
                                          <p:val>
                                            <p:strVal val="#ppt_x"/>
                                          </p:val>
                                        </p:tav>
                                        <p:tav tm="100000">
                                          <p:val>
                                            <p:strVal val="#ppt_x"/>
                                          </p:val>
                                        </p:tav>
                                      </p:tavLst>
                                    </p:anim>
                                    <p:anim calcmode="lin" valueType="num">
                                      <p:cBhvr additive="base">
                                        <p:cTn id="136" dur="500" fill="hold"/>
                                        <p:tgtEl>
                                          <p:spTgt spid="11">
                                            <p:graphicEl>
                                              <a:dgm id="{E0DCBE84-C9B4-4F50-8B17-2270DBFC7801}"/>
                                            </p:graphicEl>
                                          </p:spTgt>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11">
                                            <p:graphicEl>
                                              <a:dgm id="{C3E9CE5B-E89F-48F5-AB8C-87AC1AC0D774}"/>
                                            </p:graphicEl>
                                          </p:spTgt>
                                        </p:tgtEl>
                                        <p:attrNameLst>
                                          <p:attrName>style.visibility</p:attrName>
                                        </p:attrNameLst>
                                      </p:cBhvr>
                                      <p:to>
                                        <p:strVal val="visible"/>
                                      </p:to>
                                    </p:set>
                                    <p:anim calcmode="lin" valueType="num">
                                      <p:cBhvr additive="base">
                                        <p:cTn id="139" dur="500" fill="hold"/>
                                        <p:tgtEl>
                                          <p:spTgt spid="11">
                                            <p:graphicEl>
                                              <a:dgm id="{C3E9CE5B-E89F-48F5-AB8C-87AC1AC0D774}"/>
                                            </p:graphicEl>
                                          </p:spTgt>
                                        </p:tgtEl>
                                        <p:attrNameLst>
                                          <p:attrName>ppt_x</p:attrName>
                                        </p:attrNameLst>
                                      </p:cBhvr>
                                      <p:tavLst>
                                        <p:tav tm="0">
                                          <p:val>
                                            <p:strVal val="#ppt_x"/>
                                          </p:val>
                                        </p:tav>
                                        <p:tav tm="100000">
                                          <p:val>
                                            <p:strVal val="#ppt_x"/>
                                          </p:val>
                                        </p:tav>
                                      </p:tavLst>
                                    </p:anim>
                                    <p:anim calcmode="lin" valueType="num">
                                      <p:cBhvr additive="base">
                                        <p:cTn id="140" dur="500" fill="hold"/>
                                        <p:tgtEl>
                                          <p:spTgt spid="11">
                                            <p:graphicEl>
                                              <a:dgm id="{C3E9CE5B-E89F-48F5-AB8C-87AC1AC0D774}"/>
                                            </p:graphicEl>
                                          </p:spTgt>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11">
                                            <p:graphicEl>
                                              <a:dgm id="{C27979F8-13B9-4278-B92A-4609E1AA8D0E}"/>
                                            </p:graphicEl>
                                          </p:spTgt>
                                        </p:tgtEl>
                                        <p:attrNameLst>
                                          <p:attrName>style.visibility</p:attrName>
                                        </p:attrNameLst>
                                      </p:cBhvr>
                                      <p:to>
                                        <p:strVal val="visible"/>
                                      </p:to>
                                    </p:set>
                                    <p:anim calcmode="lin" valueType="num">
                                      <p:cBhvr additive="base">
                                        <p:cTn id="145" dur="500" fill="hold"/>
                                        <p:tgtEl>
                                          <p:spTgt spid="11">
                                            <p:graphicEl>
                                              <a:dgm id="{C27979F8-13B9-4278-B92A-4609E1AA8D0E}"/>
                                            </p:graphicEl>
                                          </p:spTgt>
                                        </p:tgtEl>
                                        <p:attrNameLst>
                                          <p:attrName>ppt_x</p:attrName>
                                        </p:attrNameLst>
                                      </p:cBhvr>
                                      <p:tavLst>
                                        <p:tav tm="0">
                                          <p:val>
                                            <p:strVal val="#ppt_x"/>
                                          </p:val>
                                        </p:tav>
                                        <p:tav tm="100000">
                                          <p:val>
                                            <p:strVal val="#ppt_x"/>
                                          </p:val>
                                        </p:tav>
                                      </p:tavLst>
                                    </p:anim>
                                    <p:anim calcmode="lin" valueType="num">
                                      <p:cBhvr additive="base">
                                        <p:cTn id="146" dur="500" fill="hold"/>
                                        <p:tgtEl>
                                          <p:spTgt spid="11">
                                            <p:graphicEl>
                                              <a:dgm id="{C27979F8-13B9-4278-B92A-4609E1AA8D0E}"/>
                                            </p:graphicEl>
                                          </p:spTgt>
                                        </p:tgtEl>
                                        <p:attrNameLst>
                                          <p:attrName>ppt_y</p:attrName>
                                        </p:attrNameLst>
                                      </p:cBhvr>
                                      <p:tavLst>
                                        <p:tav tm="0">
                                          <p:val>
                                            <p:strVal val="1+#ppt_h/2"/>
                                          </p:val>
                                        </p:tav>
                                        <p:tav tm="100000">
                                          <p:val>
                                            <p:strVal val="#ppt_y"/>
                                          </p:val>
                                        </p:tav>
                                      </p:tavLst>
                                    </p:anim>
                                  </p:childTnLst>
                                </p:cTn>
                              </p:par>
                              <p:par>
                                <p:cTn id="147" presetID="2" presetClass="entr" presetSubtype="4" fill="hold" grpId="0" nodeType="withEffect">
                                  <p:stCondLst>
                                    <p:cond delay="0"/>
                                  </p:stCondLst>
                                  <p:childTnLst>
                                    <p:set>
                                      <p:cBhvr>
                                        <p:cTn id="148" dur="1" fill="hold">
                                          <p:stCondLst>
                                            <p:cond delay="0"/>
                                          </p:stCondLst>
                                        </p:cTn>
                                        <p:tgtEl>
                                          <p:spTgt spid="11">
                                            <p:graphicEl>
                                              <a:dgm id="{97F8C332-6700-4869-BC5F-D0854ED9433E}"/>
                                            </p:graphicEl>
                                          </p:spTgt>
                                        </p:tgtEl>
                                        <p:attrNameLst>
                                          <p:attrName>style.visibility</p:attrName>
                                        </p:attrNameLst>
                                      </p:cBhvr>
                                      <p:to>
                                        <p:strVal val="visible"/>
                                      </p:to>
                                    </p:set>
                                    <p:anim calcmode="lin" valueType="num">
                                      <p:cBhvr additive="base">
                                        <p:cTn id="149" dur="500" fill="hold"/>
                                        <p:tgtEl>
                                          <p:spTgt spid="11">
                                            <p:graphicEl>
                                              <a:dgm id="{97F8C332-6700-4869-BC5F-D0854ED9433E}"/>
                                            </p:graphicEl>
                                          </p:spTgt>
                                        </p:tgtEl>
                                        <p:attrNameLst>
                                          <p:attrName>ppt_x</p:attrName>
                                        </p:attrNameLst>
                                      </p:cBhvr>
                                      <p:tavLst>
                                        <p:tav tm="0">
                                          <p:val>
                                            <p:strVal val="#ppt_x"/>
                                          </p:val>
                                        </p:tav>
                                        <p:tav tm="100000">
                                          <p:val>
                                            <p:strVal val="#ppt_x"/>
                                          </p:val>
                                        </p:tav>
                                      </p:tavLst>
                                    </p:anim>
                                    <p:anim calcmode="lin" valueType="num">
                                      <p:cBhvr additive="base">
                                        <p:cTn id="150" dur="500" fill="hold"/>
                                        <p:tgtEl>
                                          <p:spTgt spid="11">
                                            <p:graphicEl>
                                              <a:dgm id="{97F8C332-6700-4869-BC5F-D0854ED9433E}"/>
                                            </p:graphicEl>
                                          </p:spTgt>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grpId="0" nodeType="clickEffect">
                                  <p:stCondLst>
                                    <p:cond delay="0"/>
                                  </p:stCondLst>
                                  <p:childTnLst>
                                    <p:set>
                                      <p:cBhvr>
                                        <p:cTn id="154" dur="1" fill="hold">
                                          <p:stCondLst>
                                            <p:cond delay="0"/>
                                          </p:stCondLst>
                                        </p:cTn>
                                        <p:tgtEl>
                                          <p:spTgt spid="11">
                                            <p:graphicEl>
                                              <a:dgm id="{F2BD1C1C-92D9-45AB-BFFC-638DDCFE5E26}"/>
                                            </p:graphicEl>
                                          </p:spTgt>
                                        </p:tgtEl>
                                        <p:attrNameLst>
                                          <p:attrName>style.visibility</p:attrName>
                                        </p:attrNameLst>
                                      </p:cBhvr>
                                      <p:to>
                                        <p:strVal val="visible"/>
                                      </p:to>
                                    </p:set>
                                    <p:anim calcmode="lin" valueType="num">
                                      <p:cBhvr additive="base">
                                        <p:cTn id="155" dur="500" fill="hold"/>
                                        <p:tgtEl>
                                          <p:spTgt spid="11">
                                            <p:graphicEl>
                                              <a:dgm id="{F2BD1C1C-92D9-45AB-BFFC-638DDCFE5E26}"/>
                                            </p:graphicEl>
                                          </p:spTgt>
                                        </p:tgtEl>
                                        <p:attrNameLst>
                                          <p:attrName>ppt_x</p:attrName>
                                        </p:attrNameLst>
                                      </p:cBhvr>
                                      <p:tavLst>
                                        <p:tav tm="0">
                                          <p:val>
                                            <p:strVal val="#ppt_x"/>
                                          </p:val>
                                        </p:tav>
                                        <p:tav tm="100000">
                                          <p:val>
                                            <p:strVal val="#ppt_x"/>
                                          </p:val>
                                        </p:tav>
                                      </p:tavLst>
                                    </p:anim>
                                    <p:anim calcmode="lin" valueType="num">
                                      <p:cBhvr additive="base">
                                        <p:cTn id="156" dur="500" fill="hold"/>
                                        <p:tgtEl>
                                          <p:spTgt spid="11">
                                            <p:graphicEl>
                                              <a:dgm id="{F2BD1C1C-92D9-45AB-BFFC-638DDCFE5E26}"/>
                                            </p:graphicEl>
                                          </p:spTgt>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11">
                                            <p:graphicEl>
                                              <a:dgm id="{E973AE68-80B5-4480-8A87-35C1EE9833CC}"/>
                                            </p:graphicEl>
                                          </p:spTgt>
                                        </p:tgtEl>
                                        <p:attrNameLst>
                                          <p:attrName>style.visibility</p:attrName>
                                        </p:attrNameLst>
                                      </p:cBhvr>
                                      <p:to>
                                        <p:strVal val="visible"/>
                                      </p:to>
                                    </p:set>
                                    <p:anim calcmode="lin" valueType="num">
                                      <p:cBhvr additive="base">
                                        <p:cTn id="159" dur="500" fill="hold"/>
                                        <p:tgtEl>
                                          <p:spTgt spid="11">
                                            <p:graphicEl>
                                              <a:dgm id="{E973AE68-80B5-4480-8A87-35C1EE9833CC}"/>
                                            </p:graphicEl>
                                          </p:spTgt>
                                        </p:tgtEl>
                                        <p:attrNameLst>
                                          <p:attrName>ppt_x</p:attrName>
                                        </p:attrNameLst>
                                      </p:cBhvr>
                                      <p:tavLst>
                                        <p:tav tm="0">
                                          <p:val>
                                            <p:strVal val="#ppt_x"/>
                                          </p:val>
                                        </p:tav>
                                        <p:tav tm="100000">
                                          <p:val>
                                            <p:strVal val="#ppt_x"/>
                                          </p:val>
                                        </p:tav>
                                      </p:tavLst>
                                    </p:anim>
                                    <p:anim calcmode="lin" valueType="num">
                                      <p:cBhvr additive="base">
                                        <p:cTn id="160" dur="500" fill="hold"/>
                                        <p:tgtEl>
                                          <p:spTgt spid="11">
                                            <p:graphicEl>
                                              <a:dgm id="{E973AE68-80B5-4480-8A87-35C1EE9833C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11"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14290"/>
            <a:ext cx="8229600" cy="1143000"/>
          </a:xfrm>
          <a:prstGeom prst="rect">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w="9525" cap="flat" cmpd="sng" algn="ctr">
            <a:noFill/>
            <a:prstDash val="solid"/>
          </a:ln>
          <a:effectLst>
            <a:glow rad="228600">
              <a:srgbClr val="61D989">
                <a:alpha val="40000"/>
              </a:srgbClr>
            </a:glow>
            <a:outerShdw blurRad="76200" dist="12700" dir="2700000" sy="-23000" kx="-800400" algn="bl" rotWithShape="0">
              <a:prstClr val="black">
                <a:alpha val="20000"/>
              </a:prstClr>
            </a:outerShdw>
            <a:reflection blurRad="6350" stA="50000" endA="275" endPos="40000" dist="101600" dir="5400000" sy="-100000" algn="bl" rotWithShape="0"/>
            <a:softEdge rad="127000"/>
          </a:effectLst>
          <a:scene3d>
            <a:camera prst="orthographicFront">
              <a:rot lat="0" lon="0" rev="0"/>
            </a:camera>
            <a:lightRig rig="threePt" dir="t">
              <a:rot lat="0" lon="0" rev="11400000"/>
            </a:lightRig>
          </a:scene3d>
          <a:sp3d contourW="12700" prstMaterial="legacyWireframe">
            <a:bevelT w="139700" h="139700" prst="relaxedInset"/>
            <a:bevelB w="152400" h="50800" prst="softRound"/>
            <a:extrusionClr>
              <a:schemeClr val="bg2"/>
            </a:extrusionClr>
            <a:contourClr>
              <a:schemeClr val="bg2"/>
            </a:contourClr>
          </a:sp3d>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200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5000" b="0" i="0" u="none" strike="noStrike" kern="1200" cap="none" spc="0" normalizeH="0" baseline="0" noProof="0" dirty="0" smtClean="0">
                <a:ln>
                  <a:noFill/>
                </a:ln>
                <a:solidFill>
                  <a:schemeClr val="accent6">
                    <a:lumMod val="50000"/>
                  </a:schemeClr>
                </a:solidFill>
                <a:effectLst/>
                <a:uLnTx/>
                <a:uFillTx/>
                <a:latin typeface="+mn-lt"/>
                <a:ea typeface="+mn-ea"/>
                <a:cs typeface="B Davat" pitchFamily="2" charset="-78"/>
              </a:rPr>
              <a:t>درس پنجم</a:t>
            </a:r>
            <a:br>
              <a:rPr kumimoji="0" lang="fa-IR" sz="5000" b="0" i="0" u="none" strike="noStrike" kern="1200" cap="none" spc="0" normalizeH="0" baseline="0" noProof="0" dirty="0" smtClean="0">
                <a:ln>
                  <a:noFill/>
                </a:ln>
                <a:solidFill>
                  <a:schemeClr val="accent6">
                    <a:lumMod val="50000"/>
                  </a:schemeClr>
                </a:solidFill>
                <a:effectLst/>
                <a:uLnTx/>
                <a:uFillTx/>
                <a:latin typeface="+mn-lt"/>
                <a:ea typeface="+mn-ea"/>
                <a:cs typeface="B Davat" pitchFamily="2" charset="-78"/>
              </a:rPr>
            </a:br>
            <a:r>
              <a:rPr kumimoji="0" lang="fa-IR" sz="4400" b="0" i="0" u="none" strike="noStrike" kern="1200" cap="none" spc="0" normalizeH="0" baseline="0" noProof="0" dirty="0" smtClean="0">
                <a:ln>
                  <a:noFill/>
                </a:ln>
                <a:solidFill>
                  <a:schemeClr val="accent6">
                    <a:lumMod val="50000"/>
                  </a:schemeClr>
                </a:solidFill>
                <a:effectLst/>
                <a:uLnTx/>
                <a:uFillTx/>
                <a:latin typeface="+mn-lt"/>
                <a:ea typeface="+mn-ea"/>
                <a:cs typeface="B Davat" pitchFamily="2" charset="-78"/>
              </a:rPr>
              <a:t>شناخت حضوری و حصولی</a:t>
            </a:r>
            <a:endParaRPr kumimoji="0" lang="fa-IR" sz="5000" b="0" i="0" u="none" strike="noStrike" kern="1200" cap="none" spc="0" normalizeH="0" baseline="0" noProof="0" dirty="0">
              <a:ln>
                <a:noFill/>
              </a:ln>
              <a:solidFill>
                <a:schemeClr val="accent6">
                  <a:lumMod val="50000"/>
                </a:schemeClr>
              </a:solidFill>
              <a:effectLst/>
              <a:uLnTx/>
              <a:uFillTx/>
              <a:latin typeface="+mn-lt"/>
              <a:ea typeface="+mn-ea"/>
              <a:cs typeface="B Davat" pitchFamily="2" charset="-78"/>
            </a:endParaRPr>
          </a:p>
        </p:txBody>
      </p:sp>
      <p:graphicFrame>
        <p:nvGraphicFramePr>
          <p:cNvPr id="4" name="Content Placeholder 3"/>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graphicEl>
                                              <a:dgm id="{7EDECB95-A61E-46A3-80F7-87ADD285618F}"/>
                                            </p:graphicEl>
                                          </p:spTgt>
                                        </p:tgtEl>
                                        <p:attrNameLst>
                                          <p:attrName>style.visibility</p:attrName>
                                        </p:attrNameLst>
                                      </p:cBhvr>
                                      <p:to>
                                        <p:strVal val="visible"/>
                                      </p:to>
                                    </p:set>
                                    <p:animEffect transition="in" filter="fade">
                                      <p:cBhvr>
                                        <p:cTn id="13" dur="2000"/>
                                        <p:tgtEl>
                                          <p:spTgt spid="4">
                                            <p:graphicEl>
                                              <a:dgm id="{7EDECB95-A61E-46A3-80F7-87ADD285618F}"/>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graphicEl>
                                              <a:dgm id="{7D538D8F-499B-4173-9A3A-90C16B22D3B8}"/>
                                            </p:graphicEl>
                                          </p:spTgt>
                                        </p:tgtEl>
                                        <p:attrNameLst>
                                          <p:attrName>style.visibility</p:attrName>
                                        </p:attrNameLst>
                                      </p:cBhvr>
                                      <p:to>
                                        <p:strVal val="visible"/>
                                      </p:to>
                                    </p:set>
                                    <p:animEffect transition="in" filter="fade">
                                      <p:cBhvr>
                                        <p:cTn id="18" dur="2000"/>
                                        <p:tgtEl>
                                          <p:spTgt spid="4">
                                            <p:graphicEl>
                                              <a:dgm id="{7D538D8F-499B-4173-9A3A-90C16B22D3B8}"/>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BB99227A-24ED-4503-8C6E-5740F60A9A86}"/>
                                            </p:graphicEl>
                                          </p:spTgt>
                                        </p:tgtEl>
                                        <p:attrNameLst>
                                          <p:attrName>style.visibility</p:attrName>
                                        </p:attrNameLst>
                                      </p:cBhvr>
                                      <p:to>
                                        <p:strVal val="visible"/>
                                      </p:to>
                                    </p:set>
                                    <p:animEffect transition="in" filter="fade">
                                      <p:cBhvr>
                                        <p:cTn id="21" dur="2000"/>
                                        <p:tgtEl>
                                          <p:spTgt spid="4">
                                            <p:graphicEl>
                                              <a:dgm id="{BB99227A-24ED-4503-8C6E-5740F60A9A8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graphicEl>
                                              <a:dgm id="{5418A8AA-EAC4-4182-8F5B-EBC2FECF5B4F}"/>
                                            </p:graphicEl>
                                          </p:spTgt>
                                        </p:tgtEl>
                                        <p:attrNameLst>
                                          <p:attrName>style.visibility</p:attrName>
                                        </p:attrNameLst>
                                      </p:cBhvr>
                                      <p:to>
                                        <p:strVal val="visible"/>
                                      </p:to>
                                    </p:set>
                                    <p:animEffect transition="in" filter="fade">
                                      <p:cBhvr>
                                        <p:cTn id="26" dur="2000"/>
                                        <p:tgtEl>
                                          <p:spTgt spid="4">
                                            <p:graphicEl>
                                              <a:dgm id="{5418A8AA-EAC4-4182-8F5B-EBC2FECF5B4F}"/>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graphicEl>
                                              <a:dgm id="{C034A37F-302E-4970-B381-2F84A0647B2D}"/>
                                            </p:graphicEl>
                                          </p:spTgt>
                                        </p:tgtEl>
                                        <p:attrNameLst>
                                          <p:attrName>style.visibility</p:attrName>
                                        </p:attrNameLst>
                                      </p:cBhvr>
                                      <p:to>
                                        <p:strVal val="visible"/>
                                      </p:to>
                                    </p:set>
                                    <p:animEffect transition="in" filter="fade">
                                      <p:cBhvr>
                                        <p:cTn id="29" dur="2000"/>
                                        <p:tgtEl>
                                          <p:spTgt spid="4">
                                            <p:graphicEl>
                                              <a:dgm id="{C034A37F-302E-4970-B381-2F84A0647B2D}"/>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graphicEl>
                                              <a:dgm id="{21EF9383-E13E-481E-935F-0E069D62936A}"/>
                                            </p:graphicEl>
                                          </p:spTgt>
                                        </p:tgtEl>
                                        <p:attrNameLst>
                                          <p:attrName>style.visibility</p:attrName>
                                        </p:attrNameLst>
                                      </p:cBhvr>
                                      <p:to>
                                        <p:strVal val="visible"/>
                                      </p:to>
                                    </p:set>
                                    <p:animEffect transition="in" filter="fade">
                                      <p:cBhvr>
                                        <p:cTn id="34" dur="2000"/>
                                        <p:tgtEl>
                                          <p:spTgt spid="4">
                                            <p:graphicEl>
                                              <a:dgm id="{21EF9383-E13E-481E-935F-0E069D62936A}"/>
                                            </p:graphic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
                                            <p:graphicEl>
                                              <a:dgm id="{ABF1FE41-F4D3-4043-9402-085180F0B6A0}"/>
                                            </p:graphicEl>
                                          </p:spTgt>
                                        </p:tgtEl>
                                        <p:attrNameLst>
                                          <p:attrName>style.visibility</p:attrName>
                                        </p:attrNameLst>
                                      </p:cBhvr>
                                      <p:to>
                                        <p:strVal val="visible"/>
                                      </p:to>
                                    </p:set>
                                    <p:animEffect transition="in" filter="fade">
                                      <p:cBhvr>
                                        <p:cTn id="37" dur="2000"/>
                                        <p:tgtEl>
                                          <p:spTgt spid="4">
                                            <p:graphicEl>
                                              <a:dgm id="{ABF1FE41-F4D3-4043-9402-085180F0B6A0}"/>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5CA1007B-8C8E-4917-BB5E-2948AF7F1BDA}"/>
                                            </p:graphicEl>
                                          </p:spTgt>
                                        </p:tgtEl>
                                        <p:attrNameLst>
                                          <p:attrName>style.visibility</p:attrName>
                                        </p:attrNameLst>
                                      </p:cBhvr>
                                      <p:to>
                                        <p:strVal val="visible"/>
                                      </p:to>
                                    </p:set>
                                    <p:animEffect transition="in" filter="fade">
                                      <p:cBhvr>
                                        <p:cTn id="42" dur="2000"/>
                                        <p:tgtEl>
                                          <p:spTgt spid="4">
                                            <p:graphicEl>
                                              <a:dgm id="{5CA1007B-8C8E-4917-BB5E-2948AF7F1BDA}"/>
                                            </p:graphic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
                                            <p:graphicEl>
                                              <a:dgm id="{0DDE4440-9E17-4501-A207-03F782D1902E}"/>
                                            </p:graphicEl>
                                          </p:spTgt>
                                        </p:tgtEl>
                                        <p:attrNameLst>
                                          <p:attrName>style.visibility</p:attrName>
                                        </p:attrNameLst>
                                      </p:cBhvr>
                                      <p:to>
                                        <p:strVal val="visible"/>
                                      </p:to>
                                    </p:set>
                                    <p:animEffect transition="in" filter="fade">
                                      <p:cBhvr>
                                        <p:cTn id="45" dur="2000"/>
                                        <p:tgtEl>
                                          <p:spTgt spid="4">
                                            <p:graphicEl>
                                              <a:dgm id="{0DDE4440-9E17-4501-A207-03F782D1902E}"/>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4">
                                            <p:graphicEl>
                                              <a:dgm id="{6929AD80-E626-4C08-81C4-D0B3A2BE8012}"/>
                                            </p:graphicEl>
                                          </p:spTgt>
                                        </p:tgtEl>
                                        <p:attrNameLst>
                                          <p:attrName>style.visibility</p:attrName>
                                        </p:attrNameLst>
                                      </p:cBhvr>
                                      <p:to>
                                        <p:strVal val="visible"/>
                                      </p:to>
                                    </p:set>
                                    <p:animEffect transition="in" filter="fade">
                                      <p:cBhvr>
                                        <p:cTn id="50" dur="2000"/>
                                        <p:tgtEl>
                                          <p:spTgt spid="4">
                                            <p:graphicEl>
                                              <a:dgm id="{6929AD80-E626-4C08-81C4-D0B3A2BE8012}"/>
                                            </p:graphic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
                                            <p:graphicEl>
                                              <a:dgm id="{F32C6E09-B113-4AB0-BB08-D6E3903A9D8E}"/>
                                            </p:graphicEl>
                                          </p:spTgt>
                                        </p:tgtEl>
                                        <p:attrNameLst>
                                          <p:attrName>style.visibility</p:attrName>
                                        </p:attrNameLst>
                                      </p:cBhvr>
                                      <p:to>
                                        <p:strVal val="visible"/>
                                      </p:to>
                                    </p:set>
                                    <p:animEffect transition="in" filter="fade">
                                      <p:cBhvr>
                                        <p:cTn id="53" dur="2000"/>
                                        <p:tgtEl>
                                          <p:spTgt spid="4">
                                            <p:graphicEl>
                                              <a:dgm id="{F32C6E09-B113-4AB0-BB08-D6E3903A9D8E}"/>
                                            </p:graphic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
                                            <p:graphicEl>
                                              <a:dgm id="{F4A9F38C-53F2-42F6-96C8-D75271A7E63E}"/>
                                            </p:graphicEl>
                                          </p:spTgt>
                                        </p:tgtEl>
                                        <p:attrNameLst>
                                          <p:attrName>style.visibility</p:attrName>
                                        </p:attrNameLst>
                                      </p:cBhvr>
                                      <p:to>
                                        <p:strVal val="visible"/>
                                      </p:to>
                                    </p:set>
                                    <p:animEffect transition="in" filter="fade">
                                      <p:cBhvr>
                                        <p:cTn id="58" dur="2000"/>
                                        <p:tgtEl>
                                          <p:spTgt spid="4">
                                            <p:graphicEl>
                                              <a:dgm id="{F4A9F38C-53F2-42F6-96C8-D75271A7E63E}"/>
                                            </p:graphic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
                                            <p:graphicEl>
                                              <a:dgm id="{5FAB707C-1F91-4118-9CE5-FED7AEB25516}"/>
                                            </p:graphicEl>
                                          </p:spTgt>
                                        </p:tgtEl>
                                        <p:attrNameLst>
                                          <p:attrName>style.visibility</p:attrName>
                                        </p:attrNameLst>
                                      </p:cBhvr>
                                      <p:to>
                                        <p:strVal val="visible"/>
                                      </p:to>
                                    </p:set>
                                    <p:animEffect transition="in" filter="fade">
                                      <p:cBhvr>
                                        <p:cTn id="61" dur="2000"/>
                                        <p:tgtEl>
                                          <p:spTgt spid="4">
                                            <p:graphicEl>
                                              <a:dgm id="{5FAB707C-1F91-4118-9CE5-FED7AEB2551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14290"/>
            <a:ext cx="8229600" cy="1143000"/>
          </a:xfrm>
          <a:prstGeom prst="rect">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w="9525" cap="flat" cmpd="sng" algn="ctr">
            <a:noFill/>
            <a:prstDash val="solid"/>
          </a:ln>
          <a:effectLst>
            <a:glow rad="228600">
              <a:srgbClr val="61D989">
                <a:alpha val="40000"/>
              </a:srgbClr>
            </a:glow>
            <a:outerShdw blurRad="76200" dist="12700" dir="2700000" sy="-23000" kx="-800400" algn="bl" rotWithShape="0">
              <a:prstClr val="black">
                <a:alpha val="20000"/>
              </a:prstClr>
            </a:outerShdw>
            <a:reflection blurRad="6350" stA="50000" endA="275" endPos="40000" dist="101600" dir="5400000" sy="-100000" algn="bl" rotWithShape="0"/>
            <a:softEdge rad="127000"/>
          </a:effectLst>
          <a:scene3d>
            <a:camera prst="orthographicFront">
              <a:rot lat="0" lon="0" rev="0"/>
            </a:camera>
            <a:lightRig rig="threePt" dir="t">
              <a:rot lat="0" lon="0" rev="11400000"/>
            </a:lightRig>
          </a:scene3d>
          <a:sp3d contourW="12700" prstMaterial="legacyWireframe">
            <a:bevelT w="139700" h="139700" prst="relaxedInset"/>
            <a:bevelB w="152400" h="50800" prst="softRound"/>
            <a:extrusionClr>
              <a:schemeClr val="bg2"/>
            </a:extrusionClr>
            <a:contourClr>
              <a:schemeClr val="bg2"/>
            </a:contourClr>
          </a:sp3d>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200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5000" b="0" i="0" u="none" strike="noStrike" kern="1200" cap="none" spc="0" normalizeH="0" baseline="0" noProof="0" dirty="0" smtClean="0">
                <a:ln>
                  <a:noFill/>
                </a:ln>
                <a:solidFill>
                  <a:schemeClr val="accent6">
                    <a:lumMod val="50000"/>
                  </a:schemeClr>
                </a:solidFill>
                <a:effectLst/>
                <a:uLnTx/>
                <a:uFillTx/>
                <a:latin typeface="+mn-lt"/>
                <a:ea typeface="+mn-ea"/>
                <a:cs typeface="B Davat" pitchFamily="2" charset="-78"/>
              </a:rPr>
              <a:t>درس پنجم</a:t>
            </a:r>
            <a:br>
              <a:rPr kumimoji="0" lang="fa-IR" sz="5000" b="0" i="0" u="none" strike="noStrike" kern="1200" cap="none" spc="0" normalizeH="0" baseline="0" noProof="0" dirty="0" smtClean="0">
                <a:ln>
                  <a:noFill/>
                </a:ln>
                <a:solidFill>
                  <a:schemeClr val="accent6">
                    <a:lumMod val="50000"/>
                  </a:schemeClr>
                </a:solidFill>
                <a:effectLst/>
                <a:uLnTx/>
                <a:uFillTx/>
                <a:latin typeface="+mn-lt"/>
                <a:ea typeface="+mn-ea"/>
                <a:cs typeface="B Davat" pitchFamily="2" charset="-78"/>
              </a:rPr>
            </a:br>
            <a:r>
              <a:rPr kumimoji="0" lang="fa-IR" sz="4400" b="0" i="0" u="none" strike="noStrike" kern="1200" cap="none" spc="0" normalizeH="0" baseline="0" noProof="0" dirty="0" smtClean="0">
                <a:ln>
                  <a:noFill/>
                </a:ln>
                <a:solidFill>
                  <a:schemeClr val="accent6">
                    <a:lumMod val="50000"/>
                  </a:schemeClr>
                </a:solidFill>
                <a:effectLst/>
                <a:uLnTx/>
                <a:uFillTx/>
                <a:latin typeface="+mn-lt"/>
                <a:ea typeface="+mn-ea"/>
                <a:cs typeface="B Davat" pitchFamily="2" charset="-78"/>
              </a:rPr>
              <a:t>شناخت حضوری و حصولی</a:t>
            </a:r>
            <a:endParaRPr kumimoji="0" lang="fa-IR" sz="5000" b="0" i="0" u="none" strike="noStrike" kern="1200" cap="none" spc="0" normalizeH="0" baseline="0" noProof="0" dirty="0">
              <a:ln>
                <a:noFill/>
              </a:ln>
              <a:solidFill>
                <a:schemeClr val="accent6">
                  <a:lumMod val="50000"/>
                </a:schemeClr>
              </a:solidFill>
              <a:effectLst/>
              <a:uLnTx/>
              <a:uFillTx/>
              <a:latin typeface="+mn-lt"/>
              <a:ea typeface="+mn-ea"/>
              <a:cs typeface="B Davat" pitchFamily="2" charset="-78"/>
            </a:endParaRPr>
          </a:p>
        </p:txBody>
      </p:sp>
      <p:graphicFrame>
        <p:nvGraphicFramePr>
          <p:cNvPr id="4" name="Content Placeholder 3"/>
          <p:cNvGraphicFramePr>
            <a:graphicFrameLocks noGrp="1"/>
          </p:cNvGraphicFramePr>
          <p:nvPr>
            <p:ph idx="1"/>
          </p:nvPr>
        </p:nvGraphicFramePr>
        <p:xfrm>
          <a:off x="0" y="1285860"/>
          <a:ext cx="9144000" cy="5572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graphicEl>
                                              <a:dgm id="{7EDECB95-A61E-46A3-80F7-87ADD285618F}"/>
                                            </p:graphicEl>
                                          </p:spTgt>
                                        </p:tgtEl>
                                        <p:attrNameLst>
                                          <p:attrName>style.visibility</p:attrName>
                                        </p:attrNameLst>
                                      </p:cBhvr>
                                      <p:to>
                                        <p:strVal val="visible"/>
                                      </p:to>
                                    </p:set>
                                    <p:animEffect transition="in" filter="wipe(down)">
                                      <p:cBhvr>
                                        <p:cTn id="13" dur="500"/>
                                        <p:tgtEl>
                                          <p:spTgt spid="4">
                                            <p:graphicEl>
                                              <a:dgm id="{7EDECB95-A61E-46A3-80F7-87ADD285618F}"/>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graphicEl>
                                              <a:dgm id="{364134F2-E90C-437E-99A2-A2F3B98973E5}"/>
                                            </p:graphicEl>
                                          </p:spTgt>
                                        </p:tgtEl>
                                        <p:attrNameLst>
                                          <p:attrName>style.visibility</p:attrName>
                                        </p:attrNameLst>
                                      </p:cBhvr>
                                      <p:to>
                                        <p:strVal val="visible"/>
                                      </p:to>
                                    </p:set>
                                    <p:animEffect transition="in" filter="wipe(down)">
                                      <p:cBhvr>
                                        <p:cTn id="18" dur="500"/>
                                        <p:tgtEl>
                                          <p:spTgt spid="4">
                                            <p:graphicEl>
                                              <a:dgm id="{364134F2-E90C-437E-99A2-A2F3B98973E5}"/>
                                            </p:graphic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
                                            <p:graphicEl>
                                              <a:dgm id="{126A8ECE-7F00-4CA3-ACE5-0E7D83A1951B}"/>
                                            </p:graphicEl>
                                          </p:spTgt>
                                        </p:tgtEl>
                                        <p:attrNameLst>
                                          <p:attrName>style.visibility</p:attrName>
                                        </p:attrNameLst>
                                      </p:cBhvr>
                                      <p:to>
                                        <p:strVal val="visible"/>
                                      </p:to>
                                    </p:set>
                                    <p:animEffect transition="in" filter="wipe(down)">
                                      <p:cBhvr>
                                        <p:cTn id="21" dur="500"/>
                                        <p:tgtEl>
                                          <p:spTgt spid="4">
                                            <p:graphicEl>
                                              <a:dgm id="{126A8ECE-7F00-4CA3-ACE5-0E7D83A1951B}"/>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4">
                                            <p:graphicEl>
                                              <a:dgm id="{D64DB010-29EF-469C-8BFE-4220E3D5773E}"/>
                                            </p:graphicEl>
                                          </p:spTgt>
                                        </p:tgtEl>
                                        <p:attrNameLst>
                                          <p:attrName>style.visibility</p:attrName>
                                        </p:attrNameLst>
                                      </p:cBhvr>
                                      <p:to>
                                        <p:strVal val="visible"/>
                                      </p:to>
                                    </p:set>
                                    <p:animEffect transition="in" filter="wipe(down)">
                                      <p:cBhvr>
                                        <p:cTn id="26" dur="500"/>
                                        <p:tgtEl>
                                          <p:spTgt spid="4">
                                            <p:graphicEl>
                                              <a:dgm id="{D64DB010-29EF-469C-8BFE-4220E3D5773E}"/>
                                            </p:graphic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4">
                                            <p:graphicEl>
                                              <a:dgm id="{8DC38CA1-9328-4F54-BAF1-CB6C63F6D6C1}"/>
                                            </p:graphicEl>
                                          </p:spTgt>
                                        </p:tgtEl>
                                        <p:attrNameLst>
                                          <p:attrName>style.visibility</p:attrName>
                                        </p:attrNameLst>
                                      </p:cBhvr>
                                      <p:to>
                                        <p:strVal val="visible"/>
                                      </p:to>
                                    </p:set>
                                    <p:animEffect transition="in" filter="wipe(down)">
                                      <p:cBhvr>
                                        <p:cTn id="29" dur="500"/>
                                        <p:tgtEl>
                                          <p:spTgt spid="4">
                                            <p:graphicEl>
                                              <a:dgm id="{8DC38CA1-9328-4F54-BAF1-CB6C63F6D6C1}"/>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4">
                                            <p:graphicEl>
                                              <a:dgm id="{372DE2E1-C56F-441D-9331-A559B2765A2E}"/>
                                            </p:graphicEl>
                                          </p:spTgt>
                                        </p:tgtEl>
                                        <p:attrNameLst>
                                          <p:attrName>style.visibility</p:attrName>
                                        </p:attrNameLst>
                                      </p:cBhvr>
                                      <p:to>
                                        <p:strVal val="visible"/>
                                      </p:to>
                                    </p:set>
                                    <p:animEffect transition="in" filter="wipe(down)">
                                      <p:cBhvr>
                                        <p:cTn id="34" dur="500"/>
                                        <p:tgtEl>
                                          <p:spTgt spid="4">
                                            <p:graphicEl>
                                              <a:dgm id="{372DE2E1-C56F-441D-9331-A559B2765A2E}"/>
                                            </p:graphic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
                                            <p:graphicEl>
                                              <a:dgm id="{C57EA064-30EE-4FCA-B7E1-629F20DCB338}"/>
                                            </p:graphicEl>
                                          </p:spTgt>
                                        </p:tgtEl>
                                        <p:attrNameLst>
                                          <p:attrName>style.visibility</p:attrName>
                                        </p:attrNameLst>
                                      </p:cBhvr>
                                      <p:to>
                                        <p:strVal val="visible"/>
                                      </p:to>
                                    </p:set>
                                    <p:animEffect transition="in" filter="wipe(down)">
                                      <p:cBhvr>
                                        <p:cTn id="37" dur="500"/>
                                        <p:tgtEl>
                                          <p:spTgt spid="4">
                                            <p:graphicEl>
                                              <a:dgm id="{C57EA064-30EE-4FCA-B7E1-629F20DCB338}"/>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graphicEl>
                                              <a:dgm id="{41626AAC-ED3C-45B5-89AF-621F32A4E0FD}"/>
                                            </p:graphicEl>
                                          </p:spTgt>
                                        </p:tgtEl>
                                        <p:attrNameLst>
                                          <p:attrName>style.visibility</p:attrName>
                                        </p:attrNameLst>
                                      </p:cBhvr>
                                      <p:to>
                                        <p:strVal val="visible"/>
                                      </p:to>
                                    </p:set>
                                    <p:animEffect transition="in" filter="wipe(down)">
                                      <p:cBhvr>
                                        <p:cTn id="42" dur="500"/>
                                        <p:tgtEl>
                                          <p:spTgt spid="4">
                                            <p:graphicEl>
                                              <a:dgm id="{41626AAC-ED3C-45B5-89AF-621F32A4E0FD}"/>
                                            </p:graphic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4">
                                            <p:graphicEl>
                                              <a:dgm id="{98DF6C78-CAB9-409B-B2E0-A64A31CCA22E}"/>
                                            </p:graphicEl>
                                          </p:spTgt>
                                        </p:tgtEl>
                                        <p:attrNameLst>
                                          <p:attrName>style.visibility</p:attrName>
                                        </p:attrNameLst>
                                      </p:cBhvr>
                                      <p:to>
                                        <p:strVal val="visible"/>
                                      </p:to>
                                    </p:set>
                                    <p:animEffect transition="in" filter="wipe(down)">
                                      <p:cBhvr>
                                        <p:cTn id="45" dur="500"/>
                                        <p:tgtEl>
                                          <p:spTgt spid="4">
                                            <p:graphicEl>
                                              <a:dgm id="{98DF6C78-CAB9-409B-B2E0-A64A31CCA22E}"/>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4">
                                            <p:graphicEl>
                                              <a:dgm id="{B6D24557-AF3F-48D2-80C5-1D790125BA60}"/>
                                            </p:graphicEl>
                                          </p:spTgt>
                                        </p:tgtEl>
                                        <p:attrNameLst>
                                          <p:attrName>style.visibility</p:attrName>
                                        </p:attrNameLst>
                                      </p:cBhvr>
                                      <p:to>
                                        <p:strVal val="visible"/>
                                      </p:to>
                                    </p:set>
                                    <p:animEffect transition="in" filter="wipe(down)">
                                      <p:cBhvr>
                                        <p:cTn id="50" dur="500"/>
                                        <p:tgtEl>
                                          <p:spTgt spid="4">
                                            <p:graphicEl>
                                              <a:dgm id="{B6D24557-AF3F-48D2-80C5-1D790125BA60}"/>
                                            </p:graphicEl>
                                          </p:spTgt>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4">
                                            <p:graphicEl>
                                              <a:dgm id="{998D07F7-CBF6-47D1-946F-D3F3C6950A22}"/>
                                            </p:graphicEl>
                                          </p:spTgt>
                                        </p:tgtEl>
                                        <p:attrNameLst>
                                          <p:attrName>style.visibility</p:attrName>
                                        </p:attrNameLst>
                                      </p:cBhvr>
                                      <p:to>
                                        <p:strVal val="visible"/>
                                      </p:to>
                                    </p:set>
                                    <p:animEffect transition="in" filter="wipe(down)">
                                      <p:cBhvr>
                                        <p:cTn id="53" dur="500"/>
                                        <p:tgtEl>
                                          <p:spTgt spid="4">
                                            <p:graphicEl>
                                              <a:dgm id="{998D07F7-CBF6-47D1-946F-D3F3C6950A22}"/>
                                            </p:graphic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4">
                                            <p:graphicEl>
                                              <a:dgm id="{F4FA2BAC-D869-432E-B88D-15204449277B}"/>
                                            </p:graphicEl>
                                          </p:spTgt>
                                        </p:tgtEl>
                                        <p:attrNameLst>
                                          <p:attrName>style.visibility</p:attrName>
                                        </p:attrNameLst>
                                      </p:cBhvr>
                                      <p:to>
                                        <p:strVal val="visible"/>
                                      </p:to>
                                    </p:set>
                                    <p:animEffect transition="in" filter="wipe(down)">
                                      <p:cBhvr>
                                        <p:cTn id="58" dur="500"/>
                                        <p:tgtEl>
                                          <p:spTgt spid="4">
                                            <p:graphicEl>
                                              <a:dgm id="{F4FA2BAC-D869-432E-B88D-15204449277B}"/>
                                            </p:graphicEl>
                                          </p:spTgt>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4">
                                            <p:graphicEl>
                                              <a:dgm id="{D20E1575-FBD5-4EC6-B6E1-78C6892FE3C6}"/>
                                            </p:graphicEl>
                                          </p:spTgt>
                                        </p:tgtEl>
                                        <p:attrNameLst>
                                          <p:attrName>style.visibility</p:attrName>
                                        </p:attrNameLst>
                                      </p:cBhvr>
                                      <p:to>
                                        <p:strVal val="visible"/>
                                      </p:to>
                                    </p:set>
                                    <p:animEffect transition="in" filter="wipe(down)">
                                      <p:cBhvr>
                                        <p:cTn id="61" dur="500"/>
                                        <p:tgtEl>
                                          <p:spTgt spid="4">
                                            <p:graphicEl>
                                              <a:dgm id="{D20E1575-FBD5-4EC6-B6E1-78C6892FE3C6}"/>
                                            </p:graphic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4">
                                            <p:graphicEl>
                                              <a:dgm id="{07703732-40E1-4042-8004-CBAEFE793DAF}"/>
                                            </p:graphicEl>
                                          </p:spTgt>
                                        </p:tgtEl>
                                        <p:attrNameLst>
                                          <p:attrName>style.visibility</p:attrName>
                                        </p:attrNameLst>
                                      </p:cBhvr>
                                      <p:to>
                                        <p:strVal val="visible"/>
                                      </p:to>
                                    </p:set>
                                    <p:animEffect transition="in" filter="wipe(down)">
                                      <p:cBhvr>
                                        <p:cTn id="66" dur="500"/>
                                        <p:tgtEl>
                                          <p:spTgt spid="4">
                                            <p:graphicEl>
                                              <a:dgm id="{07703732-40E1-4042-8004-CBAEFE793DAF}"/>
                                            </p:graphicEl>
                                          </p:spTgt>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4">
                                            <p:graphicEl>
                                              <a:dgm id="{DA78296B-5B2C-44AB-B53B-7F680979E783}"/>
                                            </p:graphicEl>
                                          </p:spTgt>
                                        </p:tgtEl>
                                        <p:attrNameLst>
                                          <p:attrName>style.visibility</p:attrName>
                                        </p:attrNameLst>
                                      </p:cBhvr>
                                      <p:to>
                                        <p:strVal val="visible"/>
                                      </p:to>
                                    </p:set>
                                    <p:animEffect transition="in" filter="wipe(down)">
                                      <p:cBhvr>
                                        <p:cTn id="69" dur="500"/>
                                        <p:tgtEl>
                                          <p:spTgt spid="4">
                                            <p:graphicEl>
                                              <a:dgm id="{DA78296B-5B2C-44AB-B53B-7F680979E783}"/>
                                            </p:graphic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4">
                                            <p:graphicEl>
                                              <a:dgm id="{8B6BF3A7-DA89-431F-91EA-D73CF202D100}"/>
                                            </p:graphicEl>
                                          </p:spTgt>
                                        </p:tgtEl>
                                        <p:attrNameLst>
                                          <p:attrName>style.visibility</p:attrName>
                                        </p:attrNameLst>
                                      </p:cBhvr>
                                      <p:to>
                                        <p:strVal val="visible"/>
                                      </p:to>
                                    </p:set>
                                    <p:animEffect transition="in" filter="wipe(down)">
                                      <p:cBhvr>
                                        <p:cTn id="74" dur="500"/>
                                        <p:tgtEl>
                                          <p:spTgt spid="4">
                                            <p:graphicEl>
                                              <a:dgm id="{8B6BF3A7-DA89-431F-91EA-D73CF202D100}"/>
                                            </p:graphicEl>
                                          </p:spTgt>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4">
                                            <p:graphicEl>
                                              <a:dgm id="{823B12DC-2F72-40AB-85F5-5999DDC34A23}"/>
                                            </p:graphicEl>
                                          </p:spTgt>
                                        </p:tgtEl>
                                        <p:attrNameLst>
                                          <p:attrName>style.visibility</p:attrName>
                                        </p:attrNameLst>
                                      </p:cBhvr>
                                      <p:to>
                                        <p:strVal val="visible"/>
                                      </p:to>
                                    </p:set>
                                    <p:animEffect transition="in" filter="wipe(down)">
                                      <p:cBhvr>
                                        <p:cTn id="77" dur="500"/>
                                        <p:tgtEl>
                                          <p:spTgt spid="4">
                                            <p:graphicEl>
                                              <a:dgm id="{823B12DC-2F72-40AB-85F5-5999DDC34A23}"/>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4">
                                            <p:graphicEl>
                                              <a:dgm id="{0F931D59-66E4-4A76-A7F6-6ABCB1BE2D46}"/>
                                            </p:graphicEl>
                                          </p:spTgt>
                                        </p:tgtEl>
                                        <p:attrNameLst>
                                          <p:attrName>style.visibility</p:attrName>
                                        </p:attrNameLst>
                                      </p:cBhvr>
                                      <p:to>
                                        <p:strVal val="visible"/>
                                      </p:to>
                                    </p:set>
                                    <p:animEffect transition="in" filter="wipe(down)">
                                      <p:cBhvr>
                                        <p:cTn id="82" dur="500"/>
                                        <p:tgtEl>
                                          <p:spTgt spid="4">
                                            <p:graphicEl>
                                              <a:dgm id="{0F931D59-66E4-4A76-A7F6-6ABCB1BE2D46}"/>
                                            </p:graphicEl>
                                          </p:spTgt>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4">
                                            <p:graphicEl>
                                              <a:dgm id="{0618BA93-7FFB-4AD6-9D56-562250F55BFE}"/>
                                            </p:graphicEl>
                                          </p:spTgt>
                                        </p:tgtEl>
                                        <p:attrNameLst>
                                          <p:attrName>style.visibility</p:attrName>
                                        </p:attrNameLst>
                                      </p:cBhvr>
                                      <p:to>
                                        <p:strVal val="visible"/>
                                      </p:to>
                                    </p:set>
                                    <p:animEffect transition="in" filter="wipe(down)">
                                      <p:cBhvr>
                                        <p:cTn id="85" dur="500"/>
                                        <p:tgtEl>
                                          <p:spTgt spid="4">
                                            <p:graphicEl>
                                              <a:dgm id="{0618BA93-7FFB-4AD6-9D56-562250F55BFE}"/>
                                            </p:graphic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4">
                                            <p:graphicEl>
                                              <a:dgm id="{D247B47B-1476-47F6-B2DD-AED1351E0F80}"/>
                                            </p:graphicEl>
                                          </p:spTgt>
                                        </p:tgtEl>
                                        <p:attrNameLst>
                                          <p:attrName>style.visibility</p:attrName>
                                        </p:attrNameLst>
                                      </p:cBhvr>
                                      <p:to>
                                        <p:strVal val="visible"/>
                                      </p:to>
                                    </p:set>
                                    <p:animEffect transition="in" filter="wipe(down)">
                                      <p:cBhvr>
                                        <p:cTn id="90" dur="500"/>
                                        <p:tgtEl>
                                          <p:spTgt spid="4">
                                            <p:graphicEl>
                                              <a:dgm id="{D247B47B-1476-47F6-B2DD-AED1351E0F80}"/>
                                            </p:graphicEl>
                                          </p:spTgt>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4">
                                            <p:graphicEl>
                                              <a:dgm id="{18278BDB-81AE-48DA-85E7-04CBF0F9B716}"/>
                                            </p:graphicEl>
                                          </p:spTgt>
                                        </p:tgtEl>
                                        <p:attrNameLst>
                                          <p:attrName>style.visibility</p:attrName>
                                        </p:attrNameLst>
                                      </p:cBhvr>
                                      <p:to>
                                        <p:strVal val="visible"/>
                                      </p:to>
                                    </p:set>
                                    <p:animEffect transition="in" filter="wipe(down)">
                                      <p:cBhvr>
                                        <p:cTn id="93" dur="500"/>
                                        <p:tgtEl>
                                          <p:spTgt spid="4">
                                            <p:graphicEl>
                                              <a:dgm id="{18278BDB-81AE-48DA-85E7-04CBF0F9B716}"/>
                                            </p:graphicEl>
                                          </p:spTgt>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4">
                                            <p:graphicEl>
                                              <a:dgm id="{6A4FB9A5-2551-43BD-92B2-942BB814AA5D}"/>
                                            </p:graphicEl>
                                          </p:spTgt>
                                        </p:tgtEl>
                                        <p:attrNameLst>
                                          <p:attrName>style.visibility</p:attrName>
                                        </p:attrNameLst>
                                      </p:cBhvr>
                                      <p:to>
                                        <p:strVal val="visible"/>
                                      </p:to>
                                    </p:set>
                                    <p:animEffect transition="in" filter="wipe(down)">
                                      <p:cBhvr>
                                        <p:cTn id="98" dur="500"/>
                                        <p:tgtEl>
                                          <p:spTgt spid="4">
                                            <p:graphicEl>
                                              <a:dgm id="{6A4FB9A5-2551-43BD-92B2-942BB814AA5D}"/>
                                            </p:graphicEl>
                                          </p:spTgt>
                                        </p:tgtEl>
                                      </p:cBhvr>
                                    </p:animEffect>
                                  </p:childTnLst>
                                </p:cTn>
                              </p:par>
                              <p:par>
                                <p:cTn id="99" presetID="22" presetClass="entr" presetSubtype="4" fill="hold" grpId="0" nodeType="withEffect">
                                  <p:stCondLst>
                                    <p:cond delay="0"/>
                                  </p:stCondLst>
                                  <p:childTnLst>
                                    <p:set>
                                      <p:cBhvr>
                                        <p:cTn id="100" dur="1" fill="hold">
                                          <p:stCondLst>
                                            <p:cond delay="0"/>
                                          </p:stCondLst>
                                        </p:cTn>
                                        <p:tgtEl>
                                          <p:spTgt spid="4">
                                            <p:graphicEl>
                                              <a:dgm id="{0EB2EDAC-E16A-4E18-86F1-17CF8E3301DE}"/>
                                            </p:graphicEl>
                                          </p:spTgt>
                                        </p:tgtEl>
                                        <p:attrNameLst>
                                          <p:attrName>style.visibility</p:attrName>
                                        </p:attrNameLst>
                                      </p:cBhvr>
                                      <p:to>
                                        <p:strVal val="visible"/>
                                      </p:to>
                                    </p:set>
                                    <p:animEffect transition="in" filter="wipe(down)">
                                      <p:cBhvr>
                                        <p:cTn id="101" dur="500"/>
                                        <p:tgtEl>
                                          <p:spTgt spid="4">
                                            <p:graphicEl>
                                              <a:dgm id="{0EB2EDAC-E16A-4E18-86F1-17CF8E3301DE}"/>
                                            </p:graphicEl>
                                          </p:spTgt>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4" fill="hold" grpId="0" nodeType="clickEffect">
                                  <p:stCondLst>
                                    <p:cond delay="0"/>
                                  </p:stCondLst>
                                  <p:childTnLst>
                                    <p:set>
                                      <p:cBhvr>
                                        <p:cTn id="105" dur="1" fill="hold">
                                          <p:stCondLst>
                                            <p:cond delay="0"/>
                                          </p:stCondLst>
                                        </p:cTn>
                                        <p:tgtEl>
                                          <p:spTgt spid="4">
                                            <p:graphicEl>
                                              <a:dgm id="{0FCCDD51-1554-4C8E-AF2F-04796DF7C891}"/>
                                            </p:graphicEl>
                                          </p:spTgt>
                                        </p:tgtEl>
                                        <p:attrNameLst>
                                          <p:attrName>style.visibility</p:attrName>
                                        </p:attrNameLst>
                                      </p:cBhvr>
                                      <p:to>
                                        <p:strVal val="visible"/>
                                      </p:to>
                                    </p:set>
                                    <p:animEffect transition="in" filter="wipe(down)">
                                      <p:cBhvr>
                                        <p:cTn id="106" dur="500"/>
                                        <p:tgtEl>
                                          <p:spTgt spid="4">
                                            <p:graphicEl>
                                              <a:dgm id="{0FCCDD51-1554-4C8E-AF2F-04796DF7C891}"/>
                                            </p:graphicEl>
                                          </p:spTgt>
                                        </p:tgtEl>
                                      </p:cBhvr>
                                    </p:animEffect>
                                  </p:childTnLst>
                                </p:cTn>
                              </p:par>
                              <p:par>
                                <p:cTn id="107" presetID="22" presetClass="entr" presetSubtype="4" fill="hold" grpId="0" nodeType="withEffect">
                                  <p:stCondLst>
                                    <p:cond delay="0"/>
                                  </p:stCondLst>
                                  <p:childTnLst>
                                    <p:set>
                                      <p:cBhvr>
                                        <p:cTn id="108" dur="1" fill="hold">
                                          <p:stCondLst>
                                            <p:cond delay="0"/>
                                          </p:stCondLst>
                                        </p:cTn>
                                        <p:tgtEl>
                                          <p:spTgt spid="4">
                                            <p:graphicEl>
                                              <a:dgm id="{2F88D3B0-AF43-4332-8D3D-A9BE680797B9}"/>
                                            </p:graphicEl>
                                          </p:spTgt>
                                        </p:tgtEl>
                                        <p:attrNameLst>
                                          <p:attrName>style.visibility</p:attrName>
                                        </p:attrNameLst>
                                      </p:cBhvr>
                                      <p:to>
                                        <p:strVal val="visible"/>
                                      </p:to>
                                    </p:set>
                                    <p:animEffect transition="in" filter="wipe(down)">
                                      <p:cBhvr>
                                        <p:cTn id="109" dur="500"/>
                                        <p:tgtEl>
                                          <p:spTgt spid="4">
                                            <p:graphicEl>
                                              <a:dgm id="{2F88D3B0-AF43-4332-8D3D-A9BE680797B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14290"/>
            <a:ext cx="8229600" cy="1143000"/>
          </a:xfrm>
          <a:prstGeom prst="rect">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w="9525" cap="flat" cmpd="sng" algn="ctr">
            <a:noFill/>
            <a:prstDash val="solid"/>
          </a:ln>
          <a:effectLst>
            <a:glow rad="228600">
              <a:srgbClr val="61D989">
                <a:alpha val="40000"/>
              </a:srgbClr>
            </a:glow>
            <a:outerShdw blurRad="76200" dist="12700" dir="2700000" sy="-23000" kx="-800400" algn="bl" rotWithShape="0">
              <a:prstClr val="black">
                <a:alpha val="20000"/>
              </a:prstClr>
            </a:outerShdw>
            <a:reflection blurRad="6350" stA="50000" endA="275" endPos="40000" dist="101600" dir="5400000" sy="-100000" algn="bl" rotWithShape="0"/>
            <a:softEdge rad="127000"/>
          </a:effectLst>
          <a:scene3d>
            <a:camera prst="orthographicFront">
              <a:rot lat="0" lon="0" rev="0"/>
            </a:camera>
            <a:lightRig rig="threePt" dir="t">
              <a:rot lat="0" lon="0" rev="11400000"/>
            </a:lightRig>
          </a:scene3d>
          <a:sp3d contourW="12700" prstMaterial="legacyWireframe">
            <a:bevelT w="139700" h="139700" prst="relaxedInset"/>
            <a:bevelB w="152400" h="50800" prst="softRound"/>
            <a:extrusionClr>
              <a:schemeClr val="bg2"/>
            </a:extrusionClr>
            <a:contourClr>
              <a:schemeClr val="bg2"/>
            </a:contourClr>
          </a:sp3d>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200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5000" b="0" i="0" u="none" strike="noStrike" kern="1200" cap="none" spc="0" normalizeH="0" baseline="0" noProof="0" dirty="0" smtClean="0">
                <a:ln>
                  <a:noFill/>
                </a:ln>
                <a:solidFill>
                  <a:schemeClr val="accent6">
                    <a:lumMod val="50000"/>
                  </a:schemeClr>
                </a:solidFill>
                <a:effectLst/>
                <a:uLnTx/>
                <a:uFillTx/>
                <a:latin typeface="+mn-lt"/>
                <a:ea typeface="+mn-ea"/>
                <a:cs typeface="B Davat" pitchFamily="2" charset="-78"/>
              </a:rPr>
              <a:t>درس پنجم</a:t>
            </a:r>
            <a:br>
              <a:rPr kumimoji="0" lang="fa-IR" sz="5000" b="0" i="0" u="none" strike="noStrike" kern="1200" cap="none" spc="0" normalizeH="0" baseline="0" noProof="0" dirty="0" smtClean="0">
                <a:ln>
                  <a:noFill/>
                </a:ln>
                <a:solidFill>
                  <a:schemeClr val="accent6">
                    <a:lumMod val="50000"/>
                  </a:schemeClr>
                </a:solidFill>
                <a:effectLst/>
                <a:uLnTx/>
                <a:uFillTx/>
                <a:latin typeface="+mn-lt"/>
                <a:ea typeface="+mn-ea"/>
                <a:cs typeface="B Davat" pitchFamily="2" charset="-78"/>
              </a:rPr>
            </a:br>
            <a:r>
              <a:rPr kumimoji="0" lang="fa-IR" sz="4400" b="0" i="0" u="none" strike="noStrike" kern="1200" cap="none" spc="0" normalizeH="0" baseline="0" noProof="0" dirty="0" smtClean="0">
                <a:ln>
                  <a:noFill/>
                </a:ln>
                <a:solidFill>
                  <a:schemeClr val="accent6">
                    <a:lumMod val="50000"/>
                  </a:schemeClr>
                </a:solidFill>
                <a:effectLst/>
                <a:uLnTx/>
                <a:uFillTx/>
                <a:latin typeface="+mn-lt"/>
                <a:ea typeface="+mn-ea"/>
                <a:cs typeface="B Davat" pitchFamily="2" charset="-78"/>
              </a:rPr>
              <a:t>شناخت فطری</a:t>
            </a:r>
            <a:endParaRPr kumimoji="0" lang="fa-IR" sz="5000" b="0" i="0" u="none" strike="noStrike" kern="1200" cap="none" spc="0" normalizeH="0" baseline="0" noProof="0" dirty="0">
              <a:ln>
                <a:noFill/>
              </a:ln>
              <a:solidFill>
                <a:schemeClr val="accent6">
                  <a:lumMod val="50000"/>
                </a:schemeClr>
              </a:solidFill>
              <a:effectLst/>
              <a:uLnTx/>
              <a:uFillTx/>
              <a:latin typeface="+mn-lt"/>
              <a:ea typeface="+mn-ea"/>
              <a:cs typeface="B Davat" pitchFamily="2" charset="-78"/>
            </a:endParaRPr>
          </a:p>
        </p:txBody>
      </p:sp>
      <p:graphicFrame>
        <p:nvGraphicFramePr>
          <p:cNvPr id="8" name="Content Placeholder 7"/>
          <p:cNvGraphicFramePr>
            <a:graphicFrameLocks noGrp="1"/>
          </p:cNvGraphicFramePr>
          <p:nvPr>
            <p:ph idx="1"/>
          </p:nvPr>
        </p:nvGraphicFramePr>
        <p:xfrm>
          <a:off x="0" y="1428736"/>
          <a:ext cx="9144000" cy="5429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graphicEl>
                                              <a:dgm id="{04D36D33-5D01-467F-9111-61F348EAE21F}"/>
                                            </p:graphicEl>
                                          </p:spTgt>
                                        </p:tgtEl>
                                        <p:attrNameLst>
                                          <p:attrName>style.visibility</p:attrName>
                                        </p:attrNameLst>
                                      </p:cBhvr>
                                      <p:to>
                                        <p:strVal val="visible"/>
                                      </p:to>
                                    </p:set>
                                    <p:anim calcmode="lin" valueType="num">
                                      <p:cBhvr additive="base">
                                        <p:cTn id="13" dur="500" fill="hold"/>
                                        <p:tgtEl>
                                          <p:spTgt spid="8">
                                            <p:graphicEl>
                                              <a:dgm id="{04D36D33-5D01-467F-9111-61F348EAE21F}"/>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graphicEl>
                                              <a:dgm id="{04D36D33-5D01-467F-9111-61F348EAE21F}"/>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graphicEl>
                                              <a:dgm id="{92A6A015-2B7E-4447-BB19-54FAE64B7091}"/>
                                            </p:graphicEl>
                                          </p:spTgt>
                                        </p:tgtEl>
                                        <p:attrNameLst>
                                          <p:attrName>style.visibility</p:attrName>
                                        </p:attrNameLst>
                                      </p:cBhvr>
                                      <p:to>
                                        <p:strVal val="visible"/>
                                      </p:to>
                                    </p:set>
                                    <p:anim calcmode="lin" valueType="num">
                                      <p:cBhvr additive="base">
                                        <p:cTn id="19" dur="500" fill="hold"/>
                                        <p:tgtEl>
                                          <p:spTgt spid="8">
                                            <p:graphicEl>
                                              <a:dgm id="{92A6A015-2B7E-4447-BB19-54FAE64B7091}"/>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graphicEl>
                                              <a:dgm id="{92A6A015-2B7E-4447-BB19-54FAE64B7091}"/>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graphicEl>
                                              <a:dgm id="{1F9E906C-1528-47A1-B97B-E0B776DE9698}"/>
                                            </p:graphicEl>
                                          </p:spTgt>
                                        </p:tgtEl>
                                        <p:attrNameLst>
                                          <p:attrName>style.visibility</p:attrName>
                                        </p:attrNameLst>
                                      </p:cBhvr>
                                      <p:to>
                                        <p:strVal val="visible"/>
                                      </p:to>
                                    </p:set>
                                    <p:anim calcmode="lin" valueType="num">
                                      <p:cBhvr additive="base">
                                        <p:cTn id="23" dur="500" fill="hold"/>
                                        <p:tgtEl>
                                          <p:spTgt spid="8">
                                            <p:graphicEl>
                                              <a:dgm id="{1F9E906C-1528-47A1-B97B-E0B776DE9698}"/>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graphicEl>
                                              <a:dgm id="{1F9E906C-1528-47A1-B97B-E0B776DE9698}"/>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graphicEl>
                                              <a:dgm id="{7023D7A2-A34A-4A02-8008-9AE600D0337A}"/>
                                            </p:graphicEl>
                                          </p:spTgt>
                                        </p:tgtEl>
                                        <p:attrNameLst>
                                          <p:attrName>style.visibility</p:attrName>
                                        </p:attrNameLst>
                                      </p:cBhvr>
                                      <p:to>
                                        <p:strVal val="visible"/>
                                      </p:to>
                                    </p:set>
                                    <p:anim calcmode="lin" valueType="num">
                                      <p:cBhvr additive="base">
                                        <p:cTn id="29" dur="500" fill="hold"/>
                                        <p:tgtEl>
                                          <p:spTgt spid="8">
                                            <p:graphicEl>
                                              <a:dgm id="{7023D7A2-A34A-4A02-8008-9AE600D0337A}"/>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graphicEl>
                                              <a:dgm id="{7023D7A2-A34A-4A02-8008-9AE600D0337A}"/>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
                                            <p:graphicEl>
                                              <a:dgm id="{8C7DDD50-A357-4AC9-BA53-3975741A3C1D}"/>
                                            </p:graphicEl>
                                          </p:spTgt>
                                        </p:tgtEl>
                                        <p:attrNameLst>
                                          <p:attrName>style.visibility</p:attrName>
                                        </p:attrNameLst>
                                      </p:cBhvr>
                                      <p:to>
                                        <p:strVal val="visible"/>
                                      </p:to>
                                    </p:set>
                                    <p:anim calcmode="lin" valueType="num">
                                      <p:cBhvr additive="base">
                                        <p:cTn id="33" dur="500" fill="hold"/>
                                        <p:tgtEl>
                                          <p:spTgt spid="8">
                                            <p:graphicEl>
                                              <a:dgm id="{8C7DDD50-A357-4AC9-BA53-3975741A3C1D}"/>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graphicEl>
                                              <a:dgm id="{8C7DDD50-A357-4AC9-BA53-3975741A3C1D}"/>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graphicEl>
                                              <a:dgm id="{C4291F7E-3924-4E81-824C-EBE9BC7F851E}"/>
                                            </p:graphicEl>
                                          </p:spTgt>
                                        </p:tgtEl>
                                        <p:attrNameLst>
                                          <p:attrName>style.visibility</p:attrName>
                                        </p:attrNameLst>
                                      </p:cBhvr>
                                      <p:to>
                                        <p:strVal val="visible"/>
                                      </p:to>
                                    </p:set>
                                    <p:anim calcmode="lin" valueType="num">
                                      <p:cBhvr additive="base">
                                        <p:cTn id="39" dur="500" fill="hold"/>
                                        <p:tgtEl>
                                          <p:spTgt spid="8">
                                            <p:graphicEl>
                                              <a:dgm id="{C4291F7E-3924-4E81-824C-EBE9BC7F851E}"/>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8">
                                            <p:graphicEl>
                                              <a:dgm id="{C4291F7E-3924-4E81-824C-EBE9BC7F851E}"/>
                                            </p:graphic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
                                            <p:graphicEl>
                                              <a:dgm id="{43B1FA40-C24F-41D4-A323-68983D130E56}"/>
                                            </p:graphicEl>
                                          </p:spTgt>
                                        </p:tgtEl>
                                        <p:attrNameLst>
                                          <p:attrName>style.visibility</p:attrName>
                                        </p:attrNameLst>
                                      </p:cBhvr>
                                      <p:to>
                                        <p:strVal val="visible"/>
                                      </p:to>
                                    </p:set>
                                    <p:anim calcmode="lin" valueType="num">
                                      <p:cBhvr additive="base">
                                        <p:cTn id="45" dur="500" fill="hold"/>
                                        <p:tgtEl>
                                          <p:spTgt spid="8">
                                            <p:graphicEl>
                                              <a:dgm id="{43B1FA40-C24F-41D4-A323-68983D130E56}"/>
                                            </p:graphicEl>
                                          </p:spTgt>
                                        </p:tgtEl>
                                        <p:attrNameLst>
                                          <p:attrName>ppt_x</p:attrName>
                                        </p:attrNameLst>
                                      </p:cBhvr>
                                      <p:tavLst>
                                        <p:tav tm="0">
                                          <p:val>
                                            <p:strVal val="#ppt_x"/>
                                          </p:val>
                                        </p:tav>
                                        <p:tav tm="100000">
                                          <p:val>
                                            <p:strVal val="#ppt_x"/>
                                          </p:val>
                                        </p:tav>
                                      </p:tavLst>
                                    </p:anim>
                                    <p:anim calcmode="lin" valueType="num">
                                      <p:cBhvr additive="base">
                                        <p:cTn id="46" dur="500" fill="hold"/>
                                        <p:tgtEl>
                                          <p:spTgt spid="8">
                                            <p:graphicEl>
                                              <a:dgm id="{43B1FA40-C24F-41D4-A323-68983D130E56}"/>
                                            </p:graphic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8">
                                            <p:graphicEl>
                                              <a:dgm id="{1F1D3F4A-AD4B-4020-BED6-26989121C69E}"/>
                                            </p:graphicEl>
                                          </p:spTgt>
                                        </p:tgtEl>
                                        <p:attrNameLst>
                                          <p:attrName>style.visibility</p:attrName>
                                        </p:attrNameLst>
                                      </p:cBhvr>
                                      <p:to>
                                        <p:strVal val="visible"/>
                                      </p:to>
                                    </p:set>
                                    <p:anim calcmode="lin" valueType="num">
                                      <p:cBhvr additive="base">
                                        <p:cTn id="49" dur="500" fill="hold"/>
                                        <p:tgtEl>
                                          <p:spTgt spid="8">
                                            <p:graphicEl>
                                              <a:dgm id="{1F1D3F4A-AD4B-4020-BED6-26989121C69E}"/>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graphicEl>
                                              <a:dgm id="{1F1D3F4A-AD4B-4020-BED6-26989121C69E}"/>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graphicEl>
                                              <a:dgm id="{EB4FD9AD-4FE2-4AA3-8DBA-5498A1E356E5}"/>
                                            </p:graphicEl>
                                          </p:spTgt>
                                        </p:tgtEl>
                                        <p:attrNameLst>
                                          <p:attrName>style.visibility</p:attrName>
                                        </p:attrNameLst>
                                      </p:cBhvr>
                                      <p:to>
                                        <p:strVal val="visible"/>
                                      </p:to>
                                    </p:set>
                                    <p:anim calcmode="lin" valueType="num">
                                      <p:cBhvr additive="base">
                                        <p:cTn id="55" dur="500" fill="hold"/>
                                        <p:tgtEl>
                                          <p:spTgt spid="8">
                                            <p:graphicEl>
                                              <a:dgm id="{EB4FD9AD-4FE2-4AA3-8DBA-5498A1E356E5}"/>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graphicEl>
                                              <a:dgm id="{EB4FD9AD-4FE2-4AA3-8DBA-5498A1E356E5}"/>
                                            </p:graphic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
                                            <p:graphicEl>
                                              <a:dgm id="{620BB662-BF48-4EC9-A1BB-6073330866DD}"/>
                                            </p:graphicEl>
                                          </p:spTgt>
                                        </p:tgtEl>
                                        <p:attrNameLst>
                                          <p:attrName>style.visibility</p:attrName>
                                        </p:attrNameLst>
                                      </p:cBhvr>
                                      <p:to>
                                        <p:strVal val="visible"/>
                                      </p:to>
                                    </p:set>
                                    <p:anim calcmode="lin" valueType="num">
                                      <p:cBhvr additive="base">
                                        <p:cTn id="59" dur="500" fill="hold"/>
                                        <p:tgtEl>
                                          <p:spTgt spid="8">
                                            <p:graphicEl>
                                              <a:dgm id="{620BB662-BF48-4EC9-A1BB-6073330866DD}"/>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8">
                                            <p:graphicEl>
                                              <a:dgm id="{620BB662-BF48-4EC9-A1BB-6073330866DD}"/>
                                            </p:graphic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8">
                                            <p:graphicEl>
                                              <a:dgm id="{E2BE87C7-EC64-4692-92C8-D9466AAC4D58}"/>
                                            </p:graphicEl>
                                          </p:spTgt>
                                        </p:tgtEl>
                                        <p:attrNameLst>
                                          <p:attrName>style.visibility</p:attrName>
                                        </p:attrNameLst>
                                      </p:cBhvr>
                                      <p:to>
                                        <p:strVal val="visible"/>
                                      </p:to>
                                    </p:set>
                                    <p:anim calcmode="lin" valueType="num">
                                      <p:cBhvr additive="base">
                                        <p:cTn id="65" dur="500" fill="hold"/>
                                        <p:tgtEl>
                                          <p:spTgt spid="8">
                                            <p:graphicEl>
                                              <a:dgm id="{E2BE87C7-EC64-4692-92C8-D9466AAC4D58}"/>
                                            </p:graphicEl>
                                          </p:spTgt>
                                        </p:tgtEl>
                                        <p:attrNameLst>
                                          <p:attrName>ppt_x</p:attrName>
                                        </p:attrNameLst>
                                      </p:cBhvr>
                                      <p:tavLst>
                                        <p:tav tm="0">
                                          <p:val>
                                            <p:strVal val="#ppt_x"/>
                                          </p:val>
                                        </p:tav>
                                        <p:tav tm="100000">
                                          <p:val>
                                            <p:strVal val="#ppt_x"/>
                                          </p:val>
                                        </p:tav>
                                      </p:tavLst>
                                    </p:anim>
                                    <p:anim calcmode="lin" valueType="num">
                                      <p:cBhvr additive="base">
                                        <p:cTn id="66" dur="500" fill="hold"/>
                                        <p:tgtEl>
                                          <p:spTgt spid="8">
                                            <p:graphicEl>
                                              <a:dgm id="{E2BE87C7-EC64-4692-92C8-D9466AAC4D58}"/>
                                            </p:graphic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8">
                                            <p:graphicEl>
                                              <a:dgm id="{EED53432-D2DC-4F70-A3F4-3811960C4E5E}"/>
                                            </p:graphicEl>
                                          </p:spTgt>
                                        </p:tgtEl>
                                        <p:attrNameLst>
                                          <p:attrName>style.visibility</p:attrName>
                                        </p:attrNameLst>
                                      </p:cBhvr>
                                      <p:to>
                                        <p:strVal val="visible"/>
                                      </p:to>
                                    </p:set>
                                    <p:anim calcmode="lin" valueType="num">
                                      <p:cBhvr additive="base">
                                        <p:cTn id="69" dur="500" fill="hold"/>
                                        <p:tgtEl>
                                          <p:spTgt spid="8">
                                            <p:graphicEl>
                                              <a:dgm id="{EED53432-D2DC-4F70-A3F4-3811960C4E5E}"/>
                                            </p:graphicEl>
                                          </p:spTgt>
                                        </p:tgtEl>
                                        <p:attrNameLst>
                                          <p:attrName>ppt_x</p:attrName>
                                        </p:attrNameLst>
                                      </p:cBhvr>
                                      <p:tavLst>
                                        <p:tav tm="0">
                                          <p:val>
                                            <p:strVal val="#ppt_x"/>
                                          </p:val>
                                        </p:tav>
                                        <p:tav tm="100000">
                                          <p:val>
                                            <p:strVal val="#ppt_x"/>
                                          </p:val>
                                        </p:tav>
                                      </p:tavLst>
                                    </p:anim>
                                    <p:anim calcmode="lin" valueType="num">
                                      <p:cBhvr additive="base">
                                        <p:cTn id="70" dur="500" fill="hold"/>
                                        <p:tgtEl>
                                          <p:spTgt spid="8">
                                            <p:graphicEl>
                                              <a:dgm id="{EED53432-D2DC-4F70-A3F4-3811960C4E5E}"/>
                                            </p:graphic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8">
                                            <p:graphicEl>
                                              <a:dgm id="{9BE25052-3D82-4DB1-8A70-55CD5566CD7F}"/>
                                            </p:graphicEl>
                                          </p:spTgt>
                                        </p:tgtEl>
                                        <p:attrNameLst>
                                          <p:attrName>style.visibility</p:attrName>
                                        </p:attrNameLst>
                                      </p:cBhvr>
                                      <p:to>
                                        <p:strVal val="visible"/>
                                      </p:to>
                                    </p:set>
                                    <p:anim calcmode="lin" valueType="num">
                                      <p:cBhvr additive="base">
                                        <p:cTn id="75" dur="500" fill="hold"/>
                                        <p:tgtEl>
                                          <p:spTgt spid="8">
                                            <p:graphicEl>
                                              <a:dgm id="{9BE25052-3D82-4DB1-8A70-55CD5566CD7F}"/>
                                            </p:graphicEl>
                                          </p:spTgt>
                                        </p:tgtEl>
                                        <p:attrNameLst>
                                          <p:attrName>ppt_x</p:attrName>
                                        </p:attrNameLst>
                                      </p:cBhvr>
                                      <p:tavLst>
                                        <p:tav tm="0">
                                          <p:val>
                                            <p:strVal val="#ppt_x"/>
                                          </p:val>
                                        </p:tav>
                                        <p:tav tm="100000">
                                          <p:val>
                                            <p:strVal val="#ppt_x"/>
                                          </p:val>
                                        </p:tav>
                                      </p:tavLst>
                                    </p:anim>
                                    <p:anim calcmode="lin" valueType="num">
                                      <p:cBhvr additive="base">
                                        <p:cTn id="76" dur="500" fill="hold"/>
                                        <p:tgtEl>
                                          <p:spTgt spid="8">
                                            <p:graphicEl>
                                              <a:dgm id="{9BE25052-3D82-4DB1-8A70-55CD5566CD7F}"/>
                                            </p:graphic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8">
                                            <p:graphicEl>
                                              <a:dgm id="{24AB7251-9BF1-4BDF-920B-BAE9291ED92A}"/>
                                            </p:graphicEl>
                                          </p:spTgt>
                                        </p:tgtEl>
                                        <p:attrNameLst>
                                          <p:attrName>style.visibility</p:attrName>
                                        </p:attrNameLst>
                                      </p:cBhvr>
                                      <p:to>
                                        <p:strVal val="visible"/>
                                      </p:to>
                                    </p:set>
                                    <p:anim calcmode="lin" valueType="num">
                                      <p:cBhvr additive="base">
                                        <p:cTn id="79" dur="500" fill="hold"/>
                                        <p:tgtEl>
                                          <p:spTgt spid="8">
                                            <p:graphicEl>
                                              <a:dgm id="{24AB7251-9BF1-4BDF-920B-BAE9291ED92A}"/>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8">
                                            <p:graphicEl>
                                              <a:dgm id="{24AB7251-9BF1-4BDF-920B-BAE9291ED92A}"/>
                                            </p:graphic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8">
                                            <p:graphicEl>
                                              <a:dgm id="{026D133F-3EF6-4170-9DB7-A41539F78A94}"/>
                                            </p:graphicEl>
                                          </p:spTgt>
                                        </p:tgtEl>
                                        <p:attrNameLst>
                                          <p:attrName>style.visibility</p:attrName>
                                        </p:attrNameLst>
                                      </p:cBhvr>
                                      <p:to>
                                        <p:strVal val="visible"/>
                                      </p:to>
                                    </p:set>
                                    <p:anim calcmode="lin" valueType="num">
                                      <p:cBhvr additive="base">
                                        <p:cTn id="85" dur="500" fill="hold"/>
                                        <p:tgtEl>
                                          <p:spTgt spid="8">
                                            <p:graphicEl>
                                              <a:dgm id="{026D133F-3EF6-4170-9DB7-A41539F78A94}"/>
                                            </p:graphicEl>
                                          </p:spTgt>
                                        </p:tgtEl>
                                        <p:attrNameLst>
                                          <p:attrName>ppt_x</p:attrName>
                                        </p:attrNameLst>
                                      </p:cBhvr>
                                      <p:tavLst>
                                        <p:tav tm="0">
                                          <p:val>
                                            <p:strVal val="#ppt_x"/>
                                          </p:val>
                                        </p:tav>
                                        <p:tav tm="100000">
                                          <p:val>
                                            <p:strVal val="#ppt_x"/>
                                          </p:val>
                                        </p:tav>
                                      </p:tavLst>
                                    </p:anim>
                                    <p:anim calcmode="lin" valueType="num">
                                      <p:cBhvr additive="base">
                                        <p:cTn id="86" dur="500" fill="hold"/>
                                        <p:tgtEl>
                                          <p:spTgt spid="8">
                                            <p:graphicEl>
                                              <a:dgm id="{026D133F-3EF6-4170-9DB7-A41539F78A94}"/>
                                            </p:graphic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8">
                                            <p:graphicEl>
                                              <a:dgm id="{44FF13B7-F54E-4160-BB9E-086B8A818E33}"/>
                                            </p:graphicEl>
                                          </p:spTgt>
                                        </p:tgtEl>
                                        <p:attrNameLst>
                                          <p:attrName>style.visibility</p:attrName>
                                        </p:attrNameLst>
                                      </p:cBhvr>
                                      <p:to>
                                        <p:strVal val="visible"/>
                                      </p:to>
                                    </p:set>
                                    <p:anim calcmode="lin" valueType="num">
                                      <p:cBhvr additive="base">
                                        <p:cTn id="89" dur="500" fill="hold"/>
                                        <p:tgtEl>
                                          <p:spTgt spid="8">
                                            <p:graphicEl>
                                              <a:dgm id="{44FF13B7-F54E-4160-BB9E-086B8A818E33}"/>
                                            </p:graphicEl>
                                          </p:spTgt>
                                        </p:tgtEl>
                                        <p:attrNameLst>
                                          <p:attrName>ppt_x</p:attrName>
                                        </p:attrNameLst>
                                      </p:cBhvr>
                                      <p:tavLst>
                                        <p:tav tm="0">
                                          <p:val>
                                            <p:strVal val="#ppt_x"/>
                                          </p:val>
                                        </p:tav>
                                        <p:tav tm="100000">
                                          <p:val>
                                            <p:strVal val="#ppt_x"/>
                                          </p:val>
                                        </p:tav>
                                      </p:tavLst>
                                    </p:anim>
                                    <p:anim calcmode="lin" valueType="num">
                                      <p:cBhvr additive="base">
                                        <p:cTn id="90" dur="500" fill="hold"/>
                                        <p:tgtEl>
                                          <p:spTgt spid="8">
                                            <p:graphicEl>
                                              <a:dgm id="{44FF13B7-F54E-4160-BB9E-086B8A818E33}"/>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8"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14290"/>
            <a:ext cx="8229600" cy="1143000"/>
          </a:xfrm>
          <a:prstGeom prst="rect">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8900000" scaled="1"/>
            <a:tileRect/>
          </a:gradFill>
          <a:ln w="9525" cap="flat" cmpd="sng" algn="ctr">
            <a:noFill/>
            <a:prstDash val="solid"/>
          </a:ln>
          <a:effectLst>
            <a:glow rad="228600">
              <a:srgbClr val="61D989">
                <a:alpha val="40000"/>
              </a:srgbClr>
            </a:glow>
            <a:outerShdw blurRad="76200" dist="12700" dir="2700000" sy="-23000" kx="-800400" algn="bl" rotWithShape="0">
              <a:prstClr val="black">
                <a:alpha val="20000"/>
              </a:prstClr>
            </a:outerShdw>
            <a:reflection blurRad="6350" stA="50000" endA="275" endPos="40000" dist="101600" dir="5400000" sy="-100000" algn="bl" rotWithShape="0"/>
            <a:softEdge rad="127000"/>
          </a:effectLst>
          <a:scene3d>
            <a:camera prst="orthographicFront">
              <a:rot lat="0" lon="0" rev="0"/>
            </a:camera>
            <a:lightRig rig="threePt" dir="t">
              <a:rot lat="0" lon="0" rev="11400000"/>
            </a:lightRig>
          </a:scene3d>
          <a:sp3d contourW="12700" prstMaterial="legacyWireframe">
            <a:bevelT w="139700" h="139700" prst="relaxedInset"/>
            <a:bevelB w="152400" h="50800" prst="softRound"/>
            <a:extrusionClr>
              <a:schemeClr val="bg2"/>
            </a:extrusionClr>
            <a:contourClr>
              <a:schemeClr val="bg2"/>
            </a:contourClr>
          </a:sp3d>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200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5000" b="0" i="0" u="none" strike="noStrike" kern="1200" cap="none" spc="0" normalizeH="0" baseline="0" noProof="0" dirty="0" smtClean="0">
                <a:ln>
                  <a:noFill/>
                </a:ln>
                <a:solidFill>
                  <a:schemeClr val="accent6">
                    <a:lumMod val="50000"/>
                  </a:schemeClr>
                </a:solidFill>
                <a:effectLst/>
                <a:uLnTx/>
                <a:uFillTx/>
                <a:latin typeface="+mn-lt"/>
                <a:ea typeface="+mn-ea"/>
                <a:cs typeface="B Davat" pitchFamily="2" charset="-78"/>
              </a:rPr>
              <a:t>درس پنجم</a:t>
            </a:r>
            <a:br>
              <a:rPr kumimoji="0" lang="fa-IR" sz="5000" b="0" i="0" u="none" strike="noStrike" kern="1200" cap="none" spc="0" normalizeH="0" baseline="0" noProof="0" dirty="0" smtClean="0">
                <a:ln>
                  <a:noFill/>
                </a:ln>
                <a:solidFill>
                  <a:schemeClr val="accent6">
                    <a:lumMod val="50000"/>
                  </a:schemeClr>
                </a:solidFill>
                <a:effectLst/>
                <a:uLnTx/>
                <a:uFillTx/>
                <a:latin typeface="+mn-lt"/>
                <a:ea typeface="+mn-ea"/>
                <a:cs typeface="B Davat" pitchFamily="2" charset="-78"/>
              </a:rPr>
            </a:br>
            <a:r>
              <a:rPr kumimoji="0" lang="fa-IR" sz="4400" b="0" i="0" u="none" strike="noStrike" kern="1200" cap="none" spc="0" normalizeH="0" baseline="0" noProof="0" dirty="0" smtClean="0">
                <a:ln>
                  <a:noFill/>
                </a:ln>
                <a:solidFill>
                  <a:schemeClr val="accent6">
                    <a:lumMod val="50000"/>
                  </a:schemeClr>
                </a:solidFill>
                <a:effectLst/>
                <a:uLnTx/>
                <a:uFillTx/>
                <a:latin typeface="+mn-lt"/>
                <a:ea typeface="+mn-ea"/>
                <a:cs typeface="B Davat" pitchFamily="2" charset="-78"/>
              </a:rPr>
              <a:t>شناخت فطری</a:t>
            </a:r>
            <a:endParaRPr kumimoji="0" lang="fa-IR" sz="5000" b="0" i="0" u="none" strike="noStrike" kern="1200" cap="none" spc="0" normalizeH="0" baseline="0" noProof="0" dirty="0">
              <a:ln>
                <a:noFill/>
              </a:ln>
              <a:solidFill>
                <a:schemeClr val="accent6">
                  <a:lumMod val="50000"/>
                </a:schemeClr>
              </a:solidFill>
              <a:effectLst/>
              <a:uLnTx/>
              <a:uFillTx/>
              <a:latin typeface="+mn-lt"/>
              <a:ea typeface="+mn-ea"/>
              <a:cs typeface="B Davat" pitchFamily="2" charset="-78"/>
            </a:endParaRPr>
          </a:p>
        </p:txBody>
      </p:sp>
      <p:graphicFrame>
        <p:nvGraphicFramePr>
          <p:cNvPr id="4" name="Content Placeholder 3"/>
          <p:cNvGraphicFramePr>
            <a:graphicFrameLocks noGrp="1"/>
          </p:cNvGraphicFramePr>
          <p:nvPr>
            <p:ph idx="1"/>
          </p:nvPr>
        </p:nvGraphicFramePr>
        <p:xfrm>
          <a:off x="457200" y="1500174"/>
          <a:ext cx="8229600" cy="4824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graphicEl>
                                              <a:dgm id="{CB78FD07-6AD5-47E9-B13D-F83700247F1D}"/>
                                            </p:graphicEl>
                                          </p:spTgt>
                                        </p:tgtEl>
                                        <p:attrNameLst>
                                          <p:attrName>style.visibility</p:attrName>
                                        </p:attrNameLst>
                                      </p:cBhvr>
                                      <p:to>
                                        <p:strVal val="visible"/>
                                      </p:to>
                                    </p:set>
                                    <p:animEffect transition="in" filter="fade">
                                      <p:cBhvr>
                                        <p:cTn id="13" dur="2000"/>
                                        <p:tgtEl>
                                          <p:spTgt spid="4">
                                            <p:graphicEl>
                                              <a:dgm id="{CB78FD07-6AD5-47E9-B13D-F83700247F1D}"/>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graphicEl>
                                              <a:dgm id="{2C03CC09-72F4-48BA-92E6-D531156673C1}"/>
                                            </p:graphicEl>
                                          </p:spTgt>
                                        </p:tgtEl>
                                        <p:attrNameLst>
                                          <p:attrName>style.visibility</p:attrName>
                                        </p:attrNameLst>
                                      </p:cBhvr>
                                      <p:to>
                                        <p:strVal val="visible"/>
                                      </p:to>
                                    </p:set>
                                    <p:animEffect transition="in" filter="fade">
                                      <p:cBhvr>
                                        <p:cTn id="18" dur="2000"/>
                                        <p:tgtEl>
                                          <p:spTgt spid="4">
                                            <p:graphicEl>
                                              <a:dgm id="{2C03CC09-72F4-48BA-92E6-D531156673C1}"/>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FDA8ED4C-5E1A-4CD1-8AAD-156812808B8D}"/>
                                            </p:graphicEl>
                                          </p:spTgt>
                                        </p:tgtEl>
                                        <p:attrNameLst>
                                          <p:attrName>style.visibility</p:attrName>
                                        </p:attrNameLst>
                                      </p:cBhvr>
                                      <p:to>
                                        <p:strVal val="visible"/>
                                      </p:to>
                                    </p:set>
                                    <p:animEffect transition="in" filter="fade">
                                      <p:cBhvr>
                                        <p:cTn id="21" dur="2000"/>
                                        <p:tgtEl>
                                          <p:spTgt spid="4">
                                            <p:graphicEl>
                                              <a:dgm id="{FDA8ED4C-5E1A-4CD1-8AAD-156812808B8D}"/>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graphicEl>
                                              <a:dgm id="{81FE2E66-3A86-47F9-AF3E-B02D3D19BD0A}"/>
                                            </p:graphicEl>
                                          </p:spTgt>
                                        </p:tgtEl>
                                        <p:attrNameLst>
                                          <p:attrName>style.visibility</p:attrName>
                                        </p:attrNameLst>
                                      </p:cBhvr>
                                      <p:to>
                                        <p:strVal val="visible"/>
                                      </p:to>
                                    </p:set>
                                    <p:animEffect transition="in" filter="fade">
                                      <p:cBhvr>
                                        <p:cTn id="26" dur="2000"/>
                                        <p:tgtEl>
                                          <p:spTgt spid="4">
                                            <p:graphicEl>
                                              <a:dgm id="{81FE2E66-3A86-47F9-AF3E-B02D3D19BD0A}"/>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graphicEl>
                                              <a:dgm id="{0E626B8A-EBA9-4C51-A16F-D536A1B3C77C}"/>
                                            </p:graphicEl>
                                          </p:spTgt>
                                        </p:tgtEl>
                                        <p:attrNameLst>
                                          <p:attrName>style.visibility</p:attrName>
                                        </p:attrNameLst>
                                      </p:cBhvr>
                                      <p:to>
                                        <p:strVal val="visible"/>
                                      </p:to>
                                    </p:set>
                                    <p:animEffect transition="in" filter="fade">
                                      <p:cBhvr>
                                        <p:cTn id="29" dur="2000"/>
                                        <p:tgtEl>
                                          <p:spTgt spid="4">
                                            <p:graphicEl>
                                              <a:dgm id="{0E626B8A-EBA9-4C51-A16F-D536A1B3C77C}"/>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graphicEl>
                                              <a:dgm id="{0395F0FF-34A0-465D-BDC8-898C77C15A91}"/>
                                            </p:graphicEl>
                                          </p:spTgt>
                                        </p:tgtEl>
                                        <p:attrNameLst>
                                          <p:attrName>style.visibility</p:attrName>
                                        </p:attrNameLst>
                                      </p:cBhvr>
                                      <p:to>
                                        <p:strVal val="visible"/>
                                      </p:to>
                                    </p:set>
                                    <p:animEffect transition="in" filter="fade">
                                      <p:cBhvr>
                                        <p:cTn id="34" dur="2000"/>
                                        <p:tgtEl>
                                          <p:spTgt spid="4">
                                            <p:graphicEl>
                                              <a:dgm id="{0395F0FF-34A0-465D-BDC8-898C77C15A91}"/>
                                            </p:graphic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
                                            <p:graphicEl>
                                              <a:dgm id="{DD4E4D22-FE40-4CDC-88F9-5881CD991D24}"/>
                                            </p:graphicEl>
                                          </p:spTgt>
                                        </p:tgtEl>
                                        <p:attrNameLst>
                                          <p:attrName>style.visibility</p:attrName>
                                        </p:attrNameLst>
                                      </p:cBhvr>
                                      <p:to>
                                        <p:strVal val="visible"/>
                                      </p:to>
                                    </p:set>
                                    <p:animEffect transition="in" filter="fade">
                                      <p:cBhvr>
                                        <p:cTn id="37" dur="2000"/>
                                        <p:tgtEl>
                                          <p:spTgt spid="4">
                                            <p:graphicEl>
                                              <a:dgm id="{DD4E4D22-FE40-4CDC-88F9-5881CD991D24}"/>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3094E3D9-2BC4-498A-BAF9-D6BC5254B519}"/>
                                            </p:graphicEl>
                                          </p:spTgt>
                                        </p:tgtEl>
                                        <p:attrNameLst>
                                          <p:attrName>style.visibility</p:attrName>
                                        </p:attrNameLst>
                                      </p:cBhvr>
                                      <p:to>
                                        <p:strVal val="visible"/>
                                      </p:to>
                                    </p:set>
                                    <p:animEffect transition="in" filter="fade">
                                      <p:cBhvr>
                                        <p:cTn id="42" dur="2000"/>
                                        <p:tgtEl>
                                          <p:spTgt spid="4">
                                            <p:graphicEl>
                                              <a:dgm id="{3094E3D9-2BC4-498A-BAF9-D6BC5254B519}"/>
                                            </p:graphic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
                                            <p:graphicEl>
                                              <a:dgm id="{EEF87998-FDEC-4866-8801-96A683383A81}"/>
                                            </p:graphicEl>
                                          </p:spTgt>
                                        </p:tgtEl>
                                        <p:attrNameLst>
                                          <p:attrName>style.visibility</p:attrName>
                                        </p:attrNameLst>
                                      </p:cBhvr>
                                      <p:to>
                                        <p:strVal val="visible"/>
                                      </p:to>
                                    </p:set>
                                    <p:animEffect transition="in" filter="fade">
                                      <p:cBhvr>
                                        <p:cTn id="45" dur="2000"/>
                                        <p:tgtEl>
                                          <p:spTgt spid="4">
                                            <p:graphicEl>
                                              <a:dgm id="{EEF87998-FDEC-4866-8801-96A683383A81}"/>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4">
                                            <p:graphicEl>
                                              <a:dgm id="{C9DEA706-D80F-4222-B4C0-2F8C0A9E9FA2}"/>
                                            </p:graphicEl>
                                          </p:spTgt>
                                        </p:tgtEl>
                                        <p:attrNameLst>
                                          <p:attrName>style.visibility</p:attrName>
                                        </p:attrNameLst>
                                      </p:cBhvr>
                                      <p:to>
                                        <p:strVal val="visible"/>
                                      </p:to>
                                    </p:set>
                                    <p:animEffect transition="in" filter="fade">
                                      <p:cBhvr>
                                        <p:cTn id="50" dur="2000"/>
                                        <p:tgtEl>
                                          <p:spTgt spid="4">
                                            <p:graphicEl>
                                              <a:dgm id="{C9DEA706-D80F-4222-B4C0-2F8C0A9E9FA2}"/>
                                            </p:graphic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
                                            <p:graphicEl>
                                              <a:dgm id="{C8B75749-DFAA-4537-84D5-045472F68E88}"/>
                                            </p:graphicEl>
                                          </p:spTgt>
                                        </p:tgtEl>
                                        <p:attrNameLst>
                                          <p:attrName>style.visibility</p:attrName>
                                        </p:attrNameLst>
                                      </p:cBhvr>
                                      <p:to>
                                        <p:strVal val="visible"/>
                                      </p:to>
                                    </p:set>
                                    <p:animEffect transition="in" filter="fade">
                                      <p:cBhvr>
                                        <p:cTn id="53" dur="2000"/>
                                        <p:tgtEl>
                                          <p:spTgt spid="4">
                                            <p:graphicEl>
                                              <a:dgm id="{C8B75749-DFAA-4537-84D5-045472F68E88}"/>
                                            </p:graphic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
                                            <p:graphicEl>
                                              <a:dgm id="{55E096AC-BDE6-4DDD-9EED-5CCD56E09FB3}"/>
                                            </p:graphicEl>
                                          </p:spTgt>
                                        </p:tgtEl>
                                        <p:attrNameLst>
                                          <p:attrName>style.visibility</p:attrName>
                                        </p:attrNameLst>
                                      </p:cBhvr>
                                      <p:to>
                                        <p:strVal val="visible"/>
                                      </p:to>
                                    </p:set>
                                    <p:animEffect transition="in" filter="fade">
                                      <p:cBhvr>
                                        <p:cTn id="58" dur="2000"/>
                                        <p:tgtEl>
                                          <p:spTgt spid="4">
                                            <p:graphicEl>
                                              <a:dgm id="{55E096AC-BDE6-4DDD-9EED-5CCD56E09FB3}"/>
                                            </p:graphic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
                                            <p:graphicEl>
                                              <a:dgm id="{C27E557B-8CF6-4D1C-81C1-853CCFE7E71E}"/>
                                            </p:graphicEl>
                                          </p:spTgt>
                                        </p:tgtEl>
                                        <p:attrNameLst>
                                          <p:attrName>style.visibility</p:attrName>
                                        </p:attrNameLst>
                                      </p:cBhvr>
                                      <p:to>
                                        <p:strVal val="visible"/>
                                      </p:to>
                                    </p:set>
                                    <p:animEffect transition="in" filter="fade">
                                      <p:cBhvr>
                                        <p:cTn id="61" dur="2000"/>
                                        <p:tgtEl>
                                          <p:spTgt spid="4">
                                            <p:graphicEl>
                                              <a:dgm id="{C27E557B-8CF6-4D1C-81C1-853CCFE7E71E}"/>
                                            </p:graphic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4">
                                            <p:graphicEl>
                                              <a:dgm id="{07247568-9885-4920-AD84-121FDF58CBC7}"/>
                                            </p:graphicEl>
                                          </p:spTgt>
                                        </p:tgtEl>
                                        <p:attrNameLst>
                                          <p:attrName>style.visibility</p:attrName>
                                        </p:attrNameLst>
                                      </p:cBhvr>
                                      <p:to>
                                        <p:strVal val="visible"/>
                                      </p:to>
                                    </p:set>
                                    <p:animEffect transition="in" filter="fade">
                                      <p:cBhvr>
                                        <p:cTn id="66" dur="2000"/>
                                        <p:tgtEl>
                                          <p:spTgt spid="4">
                                            <p:graphicEl>
                                              <a:dgm id="{07247568-9885-4920-AD84-121FDF58CBC7}"/>
                                            </p:graphic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4">
                                            <p:graphicEl>
                                              <a:dgm id="{98A09332-5D4A-4B7D-BF10-91FD6A70A4F3}"/>
                                            </p:graphicEl>
                                          </p:spTgt>
                                        </p:tgtEl>
                                        <p:attrNameLst>
                                          <p:attrName>style.visibility</p:attrName>
                                        </p:attrNameLst>
                                      </p:cBhvr>
                                      <p:to>
                                        <p:strVal val="visible"/>
                                      </p:to>
                                    </p:set>
                                    <p:animEffect transition="in" filter="fade">
                                      <p:cBhvr>
                                        <p:cTn id="71" dur="2000"/>
                                        <p:tgtEl>
                                          <p:spTgt spid="4">
                                            <p:graphicEl>
                                              <a:dgm id="{98A09332-5D4A-4B7D-BF10-91FD6A70A4F3}"/>
                                            </p:graphic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
                                            <p:graphicEl>
                                              <a:dgm id="{C4E9508F-CDCD-4D60-B8F0-6EE9CBB44BED}"/>
                                            </p:graphicEl>
                                          </p:spTgt>
                                        </p:tgtEl>
                                        <p:attrNameLst>
                                          <p:attrName>style.visibility</p:attrName>
                                        </p:attrNameLst>
                                      </p:cBhvr>
                                      <p:to>
                                        <p:strVal val="visible"/>
                                      </p:to>
                                    </p:set>
                                    <p:animEffect transition="in" filter="fade">
                                      <p:cBhvr>
                                        <p:cTn id="74" dur="2000"/>
                                        <p:tgtEl>
                                          <p:spTgt spid="4">
                                            <p:graphicEl>
                                              <a:dgm id="{C4E9508F-CDCD-4D60-B8F0-6EE9CBB44BED}"/>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4">
                                            <p:graphicEl>
                                              <a:dgm id="{7FF07F89-6CDA-474F-A890-FBF7A90F82E7}"/>
                                            </p:graphicEl>
                                          </p:spTgt>
                                        </p:tgtEl>
                                        <p:attrNameLst>
                                          <p:attrName>style.visibility</p:attrName>
                                        </p:attrNameLst>
                                      </p:cBhvr>
                                      <p:to>
                                        <p:strVal val="visible"/>
                                      </p:to>
                                    </p:set>
                                    <p:animEffect transition="in" filter="fade">
                                      <p:cBhvr>
                                        <p:cTn id="79" dur="2000"/>
                                        <p:tgtEl>
                                          <p:spTgt spid="4">
                                            <p:graphicEl>
                                              <a:dgm id="{7FF07F89-6CDA-474F-A890-FBF7A90F82E7}"/>
                                            </p:graphicEl>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
                                            <p:graphicEl>
                                              <a:dgm id="{A84E5069-176C-4C8C-B5C7-7AFACF744318}"/>
                                            </p:graphicEl>
                                          </p:spTgt>
                                        </p:tgtEl>
                                        <p:attrNameLst>
                                          <p:attrName>style.visibility</p:attrName>
                                        </p:attrNameLst>
                                      </p:cBhvr>
                                      <p:to>
                                        <p:strVal val="visible"/>
                                      </p:to>
                                    </p:set>
                                    <p:animEffect transition="in" filter="fade">
                                      <p:cBhvr>
                                        <p:cTn id="82" dur="2000"/>
                                        <p:tgtEl>
                                          <p:spTgt spid="4">
                                            <p:graphicEl>
                                              <a:dgm id="{A84E5069-176C-4C8C-B5C7-7AFACF744318}"/>
                                            </p:graphic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
                                            <p:graphicEl>
                                              <a:dgm id="{47968FE0-4603-42FC-86FE-7368DCE3C4E3}"/>
                                            </p:graphicEl>
                                          </p:spTgt>
                                        </p:tgtEl>
                                        <p:attrNameLst>
                                          <p:attrName>style.visibility</p:attrName>
                                        </p:attrNameLst>
                                      </p:cBhvr>
                                      <p:to>
                                        <p:strVal val="visible"/>
                                      </p:to>
                                    </p:set>
                                    <p:animEffect transition="in" filter="fade">
                                      <p:cBhvr>
                                        <p:cTn id="87" dur="2000"/>
                                        <p:tgtEl>
                                          <p:spTgt spid="4">
                                            <p:graphicEl>
                                              <a:dgm id="{47968FE0-4603-42FC-86FE-7368DCE3C4E3}"/>
                                            </p:graphicEl>
                                          </p:spTgt>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4">
                                            <p:graphicEl>
                                              <a:dgm id="{3F0F8336-5117-4AC6-A1E4-18138D05CA7F}"/>
                                            </p:graphicEl>
                                          </p:spTgt>
                                        </p:tgtEl>
                                        <p:attrNameLst>
                                          <p:attrName>style.visibility</p:attrName>
                                        </p:attrNameLst>
                                      </p:cBhvr>
                                      <p:to>
                                        <p:strVal val="visible"/>
                                      </p:to>
                                    </p:set>
                                    <p:animEffect transition="in" filter="fade">
                                      <p:cBhvr>
                                        <p:cTn id="90" dur="2000"/>
                                        <p:tgtEl>
                                          <p:spTgt spid="4">
                                            <p:graphicEl>
                                              <a:dgm id="{3F0F8336-5117-4AC6-A1E4-18138D05CA7F}"/>
                                            </p:graphicEl>
                                          </p:spTgt>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4">
                                            <p:graphicEl>
                                              <a:dgm id="{F84285EF-D1F2-4420-B9CC-13129C514269}"/>
                                            </p:graphicEl>
                                          </p:spTgt>
                                        </p:tgtEl>
                                        <p:attrNameLst>
                                          <p:attrName>style.visibility</p:attrName>
                                        </p:attrNameLst>
                                      </p:cBhvr>
                                      <p:to>
                                        <p:strVal val="visible"/>
                                      </p:to>
                                    </p:set>
                                    <p:animEffect transition="in" filter="fade">
                                      <p:cBhvr>
                                        <p:cTn id="95" dur="2000"/>
                                        <p:tgtEl>
                                          <p:spTgt spid="4">
                                            <p:graphicEl>
                                              <a:dgm id="{F84285EF-D1F2-4420-B9CC-13129C514269}"/>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4">
                                            <p:graphicEl>
                                              <a:dgm id="{03571A0F-1958-468B-A7B2-3FA5E159DA88}"/>
                                            </p:graphicEl>
                                          </p:spTgt>
                                        </p:tgtEl>
                                        <p:attrNameLst>
                                          <p:attrName>style.visibility</p:attrName>
                                        </p:attrNameLst>
                                      </p:cBhvr>
                                      <p:to>
                                        <p:strVal val="visible"/>
                                      </p:to>
                                    </p:set>
                                    <p:animEffect transition="in" filter="fade">
                                      <p:cBhvr>
                                        <p:cTn id="100" dur="2000"/>
                                        <p:tgtEl>
                                          <p:spTgt spid="4">
                                            <p:graphicEl>
                                              <a:dgm id="{03571A0F-1958-468B-A7B2-3FA5E159DA88}"/>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
                                            <p:graphicEl>
                                              <a:dgm id="{A55D16A4-9A7A-40BE-A9E3-F5813755148B}"/>
                                            </p:graphicEl>
                                          </p:spTgt>
                                        </p:tgtEl>
                                        <p:attrNameLst>
                                          <p:attrName>style.visibility</p:attrName>
                                        </p:attrNameLst>
                                      </p:cBhvr>
                                      <p:to>
                                        <p:strVal val="visible"/>
                                      </p:to>
                                    </p:set>
                                    <p:animEffect transition="in" filter="fade">
                                      <p:cBhvr>
                                        <p:cTn id="103" dur="2000"/>
                                        <p:tgtEl>
                                          <p:spTgt spid="4">
                                            <p:graphicEl>
                                              <a:dgm id="{A55D16A4-9A7A-40BE-A9E3-F5813755148B}"/>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4">
                                            <p:graphicEl>
                                              <a:dgm id="{64250D4E-EFA5-4F34-9D71-7C44C50B14C2}"/>
                                            </p:graphicEl>
                                          </p:spTgt>
                                        </p:tgtEl>
                                        <p:attrNameLst>
                                          <p:attrName>style.visibility</p:attrName>
                                        </p:attrNameLst>
                                      </p:cBhvr>
                                      <p:to>
                                        <p:strVal val="visible"/>
                                      </p:to>
                                    </p:set>
                                    <p:animEffect transition="in" filter="fade">
                                      <p:cBhvr>
                                        <p:cTn id="108" dur="2000"/>
                                        <p:tgtEl>
                                          <p:spTgt spid="4">
                                            <p:graphicEl>
                                              <a:dgm id="{64250D4E-EFA5-4F34-9D71-7C44C50B14C2}"/>
                                            </p:graphicEl>
                                          </p:spTgt>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
                                            <p:graphicEl>
                                              <a:dgm id="{C1CEB4E2-02D2-43BA-936F-C0124562890B}"/>
                                            </p:graphicEl>
                                          </p:spTgt>
                                        </p:tgtEl>
                                        <p:attrNameLst>
                                          <p:attrName>style.visibility</p:attrName>
                                        </p:attrNameLst>
                                      </p:cBhvr>
                                      <p:to>
                                        <p:strVal val="visible"/>
                                      </p:to>
                                    </p:set>
                                    <p:animEffect transition="in" filter="fade">
                                      <p:cBhvr>
                                        <p:cTn id="111" dur="2000"/>
                                        <p:tgtEl>
                                          <p:spTgt spid="4">
                                            <p:graphicEl>
                                              <a:dgm id="{C1CEB4E2-02D2-43BA-936F-C0124562890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4"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168</TotalTime>
  <Words>697</Words>
  <Application>Microsoft Office PowerPoint</Application>
  <PresentationFormat>On-screen Show (4:3)</PresentationFormat>
  <Paragraphs>85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درس پنجم</vt:lpstr>
      <vt:lpstr>درس پنجم دورنما</vt:lpstr>
      <vt:lpstr>درس پنجم مقدمه</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پنجم</dc:title>
  <dc:creator>mahdi</dc:creator>
  <cp:lastModifiedBy>hexa-software</cp:lastModifiedBy>
  <cp:revision>11</cp:revision>
  <dcterms:created xsi:type="dcterms:W3CDTF">2010-11-22T17:28:47Z</dcterms:created>
  <dcterms:modified xsi:type="dcterms:W3CDTF">2002-10-19T18:39:56Z</dcterms:modified>
</cp:coreProperties>
</file>