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7" r:id="rId4"/>
    <p:sldId id="266"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74" d="100"/>
          <a:sy n="74" d="100"/>
        </p:scale>
        <p:origin x="-12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8BA286-A7EB-428B-9AAC-85F0254BB1A5}" type="doc">
      <dgm:prSet loTypeId="urn:microsoft.com/office/officeart/2005/8/layout/hierarchy2" loCatId="hierarchy" qsTypeId="urn:microsoft.com/office/officeart/2005/8/quickstyle/3d1" qsCatId="3D" csTypeId="urn:microsoft.com/office/officeart/2005/8/colors/colorful4" csCatId="colorful" phldr="1"/>
      <dgm:spPr/>
      <dgm:t>
        <a:bodyPr/>
        <a:lstStyle/>
        <a:p>
          <a:pPr rtl="1"/>
          <a:endParaRPr lang="fa-IR"/>
        </a:p>
      </dgm:t>
    </dgm:pt>
    <dgm:pt modelId="{1148786A-F5D3-400E-9C1A-A84F3339DAA1}">
      <dgm:prSet custT="1"/>
      <dgm:spPr>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دو نکته</a:t>
          </a:r>
          <a:endParaRPr lang="fa-IR" sz="1600" dirty="0">
            <a:solidFill>
              <a:schemeClr val="tx1"/>
            </a:solidFill>
            <a:cs typeface="B Koodak" pitchFamily="2" charset="-78"/>
          </a:endParaRPr>
        </a:p>
      </dgm:t>
    </dgm:pt>
    <dgm:pt modelId="{53474501-FDE8-4EA1-95F3-5C1864826395}" type="parTrans" cxnId="{3D12EC53-6257-4EA5-863A-B9B4A1D3DD2A}">
      <dgm:prSet/>
      <dgm:spPr/>
      <dgm:t>
        <a:bodyPr/>
        <a:lstStyle/>
        <a:p>
          <a:pPr rtl="1"/>
          <a:endParaRPr lang="fa-IR" sz="1600">
            <a:solidFill>
              <a:schemeClr val="tx1"/>
            </a:solidFill>
            <a:cs typeface="B Koodak" pitchFamily="2" charset="-78"/>
          </a:endParaRPr>
        </a:p>
      </dgm:t>
    </dgm:pt>
    <dgm:pt modelId="{65FDF3CC-A2B8-42FC-BCE6-030FD78D6022}" type="sibTrans" cxnId="{3D12EC53-6257-4EA5-863A-B9B4A1D3DD2A}">
      <dgm:prSet/>
      <dgm:spPr/>
      <dgm:t>
        <a:bodyPr/>
        <a:lstStyle/>
        <a:p>
          <a:pPr rtl="1"/>
          <a:endParaRPr lang="fa-IR" sz="1600">
            <a:solidFill>
              <a:schemeClr val="tx1"/>
            </a:solidFill>
            <a:cs typeface="B Koodak" pitchFamily="2" charset="-78"/>
          </a:endParaRPr>
        </a:p>
      </dgm:t>
    </dgm:pt>
    <dgm:pt modelId="{63DD290E-723A-490D-A34E-03510D142C1B}">
      <dgm:prSet custT="1"/>
      <dgm:spPr>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چنانچه گذشت جزئیات عالم آخرت را به صورت عقلی نمی توان بیان نمود </a:t>
          </a:r>
          <a:endParaRPr lang="fa-IR" sz="1600" dirty="0">
            <a:solidFill>
              <a:schemeClr val="tx1"/>
            </a:solidFill>
            <a:cs typeface="B Koodak" pitchFamily="2" charset="-78"/>
          </a:endParaRPr>
        </a:p>
      </dgm:t>
    </dgm:pt>
    <dgm:pt modelId="{463D3E61-1D8B-4F9A-89A0-DA9B274180CF}" type="parTrans" cxnId="{C96E59A8-9CEC-4A43-A824-A17923BB2593}">
      <dgm:prSet custT="1"/>
      <dgm:spPr>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D552D347-4F6D-478D-921A-27577D14BA8C}" type="sibTrans" cxnId="{C96E59A8-9CEC-4A43-A824-A17923BB2593}">
      <dgm:prSet/>
      <dgm:spPr/>
      <dgm:t>
        <a:bodyPr/>
        <a:lstStyle/>
        <a:p>
          <a:pPr rtl="1"/>
          <a:endParaRPr lang="fa-IR" sz="1600">
            <a:solidFill>
              <a:schemeClr val="tx1"/>
            </a:solidFill>
            <a:cs typeface="B Koodak" pitchFamily="2" charset="-78"/>
          </a:endParaRPr>
        </a:p>
      </dgm:t>
    </dgm:pt>
    <dgm:pt modelId="{5DDB9734-EACD-47E6-A8B7-95BB2E7E4AE0}">
      <dgm:prSet custT="1"/>
      <dgm:spPr>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لذا به بیان برخی از آنها                                            از قرآن کریم می پردازیم</a:t>
          </a:r>
          <a:endParaRPr lang="fa-IR" sz="1600" dirty="0">
            <a:solidFill>
              <a:schemeClr val="tx1"/>
            </a:solidFill>
            <a:cs typeface="B Koodak" pitchFamily="2" charset="-78"/>
          </a:endParaRPr>
        </a:p>
      </dgm:t>
    </dgm:pt>
    <dgm:pt modelId="{BB68E61A-B095-4339-BEF8-AD3068CE4963}" type="parTrans" cxnId="{2E633695-DD4A-4BB0-84A6-1AB04A9E0EB7}">
      <dgm:prSet custT="1"/>
      <dgm:spPr>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B8454C7E-47CB-49CC-9F6D-AF967B29B0F4}" type="sibTrans" cxnId="{2E633695-DD4A-4BB0-84A6-1AB04A9E0EB7}">
      <dgm:prSet/>
      <dgm:spPr/>
      <dgm:t>
        <a:bodyPr/>
        <a:lstStyle/>
        <a:p>
          <a:pPr rtl="1"/>
          <a:endParaRPr lang="fa-IR" sz="1600">
            <a:solidFill>
              <a:schemeClr val="tx1"/>
            </a:solidFill>
            <a:cs typeface="B Koodak" pitchFamily="2" charset="-78"/>
          </a:endParaRPr>
        </a:p>
      </dgm:t>
    </dgm:pt>
    <dgm:pt modelId="{F724220E-AC2E-4EEE-8EDA-8E7DC932DC41}">
      <dgm:prSet custT="1"/>
      <dgm:spPr>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ممکن است بعضی الفاظ قرآن کریم نیز کاملا منطبق با مصداق واقعی نباشند</a:t>
          </a:r>
          <a:endParaRPr lang="fa-IR" sz="1600">
            <a:solidFill>
              <a:schemeClr val="tx1"/>
            </a:solidFill>
            <a:cs typeface="B Koodak" pitchFamily="2" charset="-78"/>
          </a:endParaRPr>
        </a:p>
      </dgm:t>
    </dgm:pt>
    <dgm:pt modelId="{348EE907-9A5B-4FC5-98B2-72779EECC7A4}" type="parTrans" cxnId="{E1342F23-820B-4921-9943-C8281721B76C}">
      <dgm:prSet custT="1"/>
      <dgm:spPr>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3DB4F976-A20E-40A8-8288-4133FF1E2E12}" type="sibTrans" cxnId="{E1342F23-820B-4921-9943-C8281721B76C}">
      <dgm:prSet/>
      <dgm:spPr/>
      <dgm:t>
        <a:bodyPr/>
        <a:lstStyle/>
        <a:p>
          <a:pPr rtl="1"/>
          <a:endParaRPr lang="fa-IR" sz="1600">
            <a:solidFill>
              <a:schemeClr val="tx1"/>
            </a:solidFill>
            <a:cs typeface="B Koodak" pitchFamily="2" charset="-78"/>
          </a:endParaRPr>
        </a:p>
      </dgm:t>
    </dgm:pt>
    <dgm:pt modelId="{6F65C6C0-C548-4616-A513-87F1828E2A5C}">
      <dgm:prSet custT="1"/>
      <dgm:spPr>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این به جهت قصور فهم بشر است و الا این الفاظ قطعا بهترین الفاظ گزینش شده هستند</a:t>
          </a:r>
          <a:endParaRPr lang="fa-IR" sz="1600">
            <a:solidFill>
              <a:schemeClr val="tx1"/>
            </a:solidFill>
            <a:cs typeface="B Koodak" pitchFamily="2" charset="-78"/>
          </a:endParaRPr>
        </a:p>
      </dgm:t>
    </dgm:pt>
    <dgm:pt modelId="{49444C44-B8D3-4E5C-A999-7F2067BF8952}" type="parTrans" cxnId="{7F779414-F8DF-435E-8615-56AEF21BE839}">
      <dgm:prSet custT="1"/>
      <dgm:spPr>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1E9DD975-AAC3-4377-8DBB-BEDD40E993CA}" type="sibTrans" cxnId="{7F779414-F8DF-435E-8615-56AEF21BE839}">
      <dgm:prSet/>
      <dgm:spPr/>
      <dgm:t>
        <a:bodyPr/>
        <a:lstStyle/>
        <a:p>
          <a:pPr rtl="1"/>
          <a:endParaRPr lang="fa-IR" sz="1600">
            <a:solidFill>
              <a:schemeClr val="tx1"/>
            </a:solidFill>
            <a:cs typeface="B Koodak" pitchFamily="2" charset="-78"/>
          </a:endParaRPr>
        </a:p>
      </dgm:t>
    </dgm:pt>
    <dgm:pt modelId="{2E4841DD-0B6B-444D-8C17-FBA6BEA24F34}" type="pres">
      <dgm:prSet presAssocID="{D08BA286-A7EB-428B-9AAC-85F0254BB1A5}" presName="diagram" presStyleCnt="0">
        <dgm:presLayoutVars>
          <dgm:chPref val="1"/>
          <dgm:dir val="rev"/>
          <dgm:animOne val="branch"/>
          <dgm:animLvl val="lvl"/>
          <dgm:resizeHandles val="exact"/>
        </dgm:presLayoutVars>
      </dgm:prSet>
      <dgm:spPr/>
    </dgm:pt>
    <dgm:pt modelId="{AFFC6861-1812-435B-92F4-8AB2049A0957}" type="pres">
      <dgm:prSet presAssocID="{1148786A-F5D3-400E-9C1A-A84F3339DAA1}" presName="root1" presStyleCnt="0"/>
      <dgm:spPr/>
    </dgm:pt>
    <dgm:pt modelId="{29FEE55E-49D4-48B1-8B7F-C6704AF194BA}" type="pres">
      <dgm:prSet presAssocID="{1148786A-F5D3-400E-9C1A-A84F3339DAA1}" presName="LevelOneTextNode" presStyleLbl="node0" presStyleIdx="0" presStyleCnt="1" custScaleX="24385" custScaleY="42162">
        <dgm:presLayoutVars>
          <dgm:chPref val="3"/>
        </dgm:presLayoutVars>
      </dgm:prSet>
      <dgm:spPr/>
    </dgm:pt>
    <dgm:pt modelId="{23755F8E-B4B8-4539-8551-91FF8014AE34}" type="pres">
      <dgm:prSet presAssocID="{1148786A-F5D3-400E-9C1A-A84F3339DAA1}" presName="level2hierChild" presStyleCnt="0"/>
      <dgm:spPr/>
    </dgm:pt>
    <dgm:pt modelId="{5210F6F7-4118-49A7-8BC4-0C66CDE185D9}" type="pres">
      <dgm:prSet presAssocID="{463D3E61-1D8B-4F9A-89A0-DA9B274180CF}" presName="conn2-1" presStyleLbl="parChTrans1D2" presStyleIdx="0" presStyleCnt="2"/>
      <dgm:spPr/>
    </dgm:pt>
    <dgm:pt modelId="{F7A1DA69-6F9E-4728-965C-421E24C59331}" type="pres">
      <dgm:prSet presAssocID="{463D3E61-1D8B-4F9A-89A0-DA9B274180CF}" presName="connTx" presStyleLbl="parChTrans1D2" presStyleIdx="0" presStyleCnt="2"/>
      <dgm:spPr/>
    </dgm:pt>
    <dgm:pt modelId="{33BFADCF-19D9-44B2-BC8E-9936AF4719C6}" type="pres">
      <dgm:prSet presAssocID="{63DD290E-723A-490D-A34E-03510D142C1B}" presName="root2" presStyleCnt="0"/>
      <dgm:spPr/>
    </dgm:pt>
    <dgm:pt modelId="{06A13260-4E68-4AAC-B2D2-9AD1CF23EC9A}" type="pres">
      <dgm:prSet presAssocID="{63DD290E-723A-490D-A34E-03510D142C1B}" presName="LevelTwoTextNode" presStyleLbl="node2" presStyleIdx="0" presStyleCnt="2" custScaleX="91491" custScaleY="65789">
        <dgm:presLayoutVars>
          <dgm:chPref val="3"/>
        </dgm:presLayoutVars>
      </dgm:prSet>
      <dgm:spPr/>
      <dgm:t>
        <a:bodyPr/>
        <a:lstStyle/>
        <a:p>
          <a:pPr rtl="1"/>
          <a:endParaRPr lang="fa-IR"/>
        </a:p>
      </dgm:t>
    </dgm:pt>
    <dgm:pt modelId="{C3E530BE-EAD3-404C-BC66-89741E521407}" type="pres">
      <dgm:prSet presAssocID="{63DD290E-723A-490D-A34E-03510D142C1B}" presName="level3hierChild" presStyleCnt="0"/>
      <dgm:spPr/>
    </dgm:pt>
    <dgm:pt modelId="{760C2277-3629-41EF-8826-26F29900A378}" type="pres">
      <dgm:prSet presAssocID="{BB68E61A-B095-4339-BEF8-AD3068CE4963}" presName="conn2-1" presStyleLbl="parChTrans1D3" presStyleIdx="0" presStyleCnt="2"/>
      <dgm:spPr/>
    </dgm:pt>
    <dgm:pt modelId="{94451CC9-3F18-41D0-BBF3-1C9A3AD4EAEE}" type="pres">
      <dgm:prSet presAssocID="{BB68E61A-B095-4339-BEF8-AD3068CE4963}" presName="connTx" presStyleLbl="parChTrans1D3" presStyleIdx="0" presStyleCnt="2"/>
      <dgm:spPr/>
    </dgm:pt>
    <dgm:pt modelId="{3151EC50-9144-4B03-B81D-B9A4DE5E7FD5}" type="pres">
      <dgm:prSet presAssocID="{5DDB9734-EACD-47E6-A8B7-95BB2E7E4AE0}" presName="root2" presStyleCnt="0"/>
      <dgm:spPr/>
    </dgm:pt>
    <dgm:pt modelId="{2E5EF1F8-D9AF-4033-9806-C8D937F1BEFE}" type="pres">
      <dgm:prSet presAssocID="{5DDB9734-EACD-47E6-A8B7-95BB2E7E4AE0}" presName="LevelTwoTextNode" presStyleLbl="node3" presStyleIdx="0" presStyleCnt="2" custScaleY="65789">
        <dgm:presLayoutVars>
          <dgm:chPref val="3"/>
        </dgm:presLayoutVars>
      </dgm:prSet>
      <dgm:spPr/>
      <dgm:t>
        <a:bodyPr/>
        <a:lstStyle/>
        <a:p>
          <a:pPr rtl="1"/>
          <a:endParaRPr lang="fa-IR"/>
        </a:p>
      </dgm:t>
    </dgm:pt>
    <dgm:pt modelId="{B0AFB1E9-F230-46B4-847D-4B3592FD90B7}" type="pres">
      <dgm:prSet presAssocID="{5DDB9734-EACD-47E6-A8B7-95BB2E7E4AE0}" presName="level3hierChild" presStyleCnt="0"/>
      <dgm:spPr/>
    </dgm:pt>
    <dgm:pt modelId="{079AC66F-3161-4EAD-9ADE-B089C1E42BFA}" type="pres">
      <dgm:prSet presAssocID="{348EE907-9A5B-4FC5-98B2-72779EECC7A4}" presName="conn2-1" presStyleLbl="parChTrans1D2" presStyleIdx="1" presStyleCnt="2"/>
      <dgm:spPr/>
    </dgm:pt>
    <dgm:pt modelId="{2249B630-641D-48A6-8378-D1D5ED8A7E08}" type="pres">
      <dgm:prSet presAssocID="{348EE907-9A5B-4FC5-98B2-72779EECC7A4}" presName="connTx" presStyleLbl="parChTrans1D2" presStyleIdx="1" presStyleCnt="2"/>
      <dgm:spPr/>
    </dgm:pt>
    <dgm:pt modelId="{23FE619F-8745-49CB-9737-4CDD7837BDEF}" type="pres">
      <dgm:prSet presAssocID="{F724220E-AC2E-4EEE-8EDA-8E7DC932DC41}" presName="root2" presStyleCnt="0"/>
      <dgm:spPr/>
    </dgm:pt>
    <dgm:pt modelId="{23382E70-C2C4-4C78-BDC3-468554956605}" type="pres">
      <dgm:prSet presAssocID="{F724220E-AC2E-4EEE-8EDA-8E7DC932DC41}" presName="LevelTwoTextNode" presStyleLbl="node2" presStyleIdx="1" presStyleCnt="2" custScaleX="91491" custScaleY="65789">
        <dgm:presLayoutVars>
          <dgm:chPref val="3"/>
        </dgm:presLayoutVars>
      </dgm:prSet>
      <dgm:spPr/>
    </dgm:pt>
    <dgm:pt modelId="{7158F81F-ECBC-4C23-9ADD-4A18F2DF50D3}" type="pres">
      <dgm:prSet presAssocID="{F724220E-AC2E-4EEE-8EDA-8E7DC932DC41}" presName="level3hierChild" presStyleCnt="0"/>
      <dgm:spPr/>
    </dgm:pt>
    <dgm:pt modelId="{22B013DB-AE3B-45C0-98B6-4903228AA065}" type="pres">
      <dgm:prSet presAssocID="{49444C44-B8D3-4E5C-A999-7F2067BF8952}" presName="conn2-1" presStyleLbl="parChTrans1D3" presStyleIdx="1" presStyleCnt="2"/>
      <dgm:spPr/>
    </dgm:pt>
    <dgm:pt modelId="{A0C0238E-1D66-4AC1-816F-212E008EFAA6}" type="pres">
      <dgm:prSet presAssocID="{49444C44-B8D3-4E5C-A999-7F2067BF8952}" presName="connTx" presStyleLbl="parChTrans1D3" presStyleIdx="1" presStyleCnt="2"/>
      <dgm:spPr/>
    </dgm:pt>
    <dgm:pt modelId="{63380D1F-1446-48E2-B0EB-508FE94DC186}" type="pres">
      <dgm:prSet presAssocID="{6F65C6C0-C548-4616-A513-87F1828E2A5C}" presName="root2" presStyleCnt="0"/>
      <dgm:spPr/>
    </dgm:pt>
    <dgm:pt modelId="{BF60948D-4764-4793-B7D4-A74CF512D174}" type="pres">
      <dgm:prSet presAssocID="{6F65C6C0-C548-4616-A513-87F1828E2A5C}" presName="LevelTwoTextNode" presStyleLbl="node3" presStyleIdx="1" presStyleCnt="2" custScaleY="65789">
        <dgm:presLayoutVars>
          <dgm:chPref val="3"/>
        </dgm:presLayoutVars>
      </dgm:prSet>
      <dgm:spPr/>
    </dgm:pt>
    <dgm:pt modelId="{28EC1711-99AC-4B39-9AF8-9176A40694C6}" type="pres">
      <dgm:prSet presAssocID="{6F65C6C0-C548-4616-A513-87F1828E2A5C}" presName="level3hierChild" presStyleCnt="0"/>
      <dgm:spPr/>
    </dgm:pt>
  </dgm:ptLst>
  <dgm:cxnLst>
    <dgm:cxn modelId="{7F779414-F8DF-435E-8615-56AEF21BE839}" srcId="{F724220E-AC2E-4EEE-8EDA-8E7DC932DC41}" destId="{6F65C6C0-C548-4616-A513-87F1828E2A5C}" srcOrd="0" destOrd="0" parTransId="{49444C44-B8D3-4E5C-A999-7F2067BF8952}" sibTransId="{1E9DD975-AAC3-4377-8DBB-BEDD40E993CA}"/>
    <dgm:cxn modelId="{45D20B62-777B-4D99-B755-C0218EBCAD47}" type="presOf" srcId="{BB68E61A-B095-4339-BEF8-AD3068CE4963}" destId="{94451CC9-3F18-41D0-BBF3-1C9A3AD4EAEE}" srcOrd="1" destOrd="0" presId="urn:microsoft.com/office/officeart/2005/8/layout/hierarchy2"/>
    <dgm:cxn modelId="{A0D080DA-8106-4947-9A1C-B765A2E0B0E4}" type="presOf" srcId="{1148786A-F5D3-400E-9C1A-A84F3339DAA1}" destId="{29FEE55E-49D4-48B1-8B7F-C6704AF194BA}" srcOrd="0" destOrd="0" presId="urn:microsoft.com/office/officeart/2005/8/layout/hierarchy2"/>
    <dgm:cxn modelId="{3D12EC53-6257-4EA5-863A-B9B4A1D3DD2A}" srcId="{D08BA286-A7EB-428B-9AAC-85F0254BB1A5}" destId="{1148786A-F5D3-400E-9C1A-A84F3339DAA1}" srcOrd="0" destOrd="0" parTransId="{53474501-FDE8-4EA1-95F3-5C1864826395}" sibTransId="{65FDF3CC-A2B8-42FC-BCE6-030FD78D6022}"/>
    <dgm:cxn modelId="{E1342F23-820B-4921-9943-C8281721B76C}" srcId="{1148786A-F5D3-400E-9C1A-A84F3339DAA1}" destId="{F724220E-AC2E-4EEE-8EDA-8E7DC932DC41}" srcOrd="1" destOrd="0" parTransId="{348EE907-9A5B-4FC5-98B2-72779EECC7A4}" sibTransId="{3DB4F976-A20E-40A8-8288-4133FF1E2E12}"/>
    <dgm:cxn modelId="{3403FD98-4D77-4AF7-9C36-AD14CA77DA8C}" type="presOf" srcId="{D08BA286-A7EB-428B-9AAC-85F0254BB1A5}" destId="{2E4841DD-0B6B-444D-8C17-FBA6BEA24F34}" srcOrd="0" destOrd="0" presId="urn:microsoft.com/office/officeart/2005/8/layout/hierarchy2"/>
    <dgm:cxn modelId="{0FAF7146-CF83-421C-B806-F799B75BEB7E}" type="presOf" srcId="{F724220E-AC2E-4EEE-8EDA-8E7DC932DC41}" destId="{23382E70-C2C4-4C78-BDC3-468554956605}" srcOrd="0" destOrd="0" presId="urn:microsoft.com/office/officeart/2005/8/layout/hierarchy2"/>
    <dgm:cxn modelId="{3384B5D4-4B42-4920-80CD-5DAE7527E2D8}" type="presOf" srcId="{348EE907-9A5B-4FC5-98B2-72779EECC7A4}" destId="{079AC66F-3161-4EAD-9ADE-B089C1E42BFA}" srcOrd="0" destOrd="0" presId="urn:microsoft.com/office/officeart/2005/8/layout/hierarchy2"/>
    <dgm:cxn modelId="{30DE7C87-B6B9-45DE-8C4E-23C10B1418C5}" type="presOf" srcId="{49444C44-B8D3-4E5C-A999-7F2067BF8952}" destId="{22B013DB-AE3B-45C0-98B6-4903228AA065}" srcOrd="0" destOrd="0" presId="urn:microsoft.com/office/officeart/2005/8/layout/hierarchy2"/>
    <dgm:cxn modelId="{143A4185-865F-4E94-99F4-AFF1DF0A6503}" type="presOf" srcId="{5DDB9734-EACD-47E6-A8B7-95BB2E7E4AE0}" destId="{2E5EF1F8-D9AF-4033-9806-C8D937F1BEFE}" srcOrd="0" destOrd="0" presId="urn:microsoft.com/office/officeart/2005/8/layout/hierarchy2"/>
    <dgm:cxn modelId="{C68E8C38-6FCE-4974-9D6A-F8D8F43BC445}" type="presOf" srcId="{463D3E61-1D8B-4F9A-89A0-DA9B274180CF}" destId="{5210F6F7-4118-49A7-8BC4-0C66CDE185D9}" srcOrd="0" destOrd="0" presId="urn:microsoft.com/office/officeart/2005/8/layout/hierarchy2"/>
    <dgm:cxn modelId="{C8535DAA-7E9A-4E1D-84F6-39762C4724DC}" type="presOf" srcId="{463D3E61-1D8B-4F9A-89A0-DA9B274180CF}" destId="{F7A1DA69-6F9E-4728-965C-421E24C59331}" srcOrd="1" destOrd="0" presId="urn:microsoft.com/office/officeart/2005/8/layout/hierarchy2"/>
    <dgm:cxn modelId="{EA8C1702-57CF-4BE7-9E03-0BA282DF8403}" type="presOf" srcId="{348EE907-9A5B-4FC5-98B2-72779EECC7A4}" destId="{2249B630-641D-48A6-8378-D1D5ED8A7E08}" srcOrd="1" destOrd="0" presId="urn:microsoft.com/office/officeart/2005/8/layout/hierarchy2"/>
    <dgm:cxn modelId="{C96E59A8-9CEC-4A43-A824-A17923BB2593}" srcId="{1148786A-F5D3-400E-9C1A-A84F3339DAA1}" destId="{63DD290E-723A-490D-A34E-03510D142C1B}" srcOrd="0" destOrd="0" parTransId="{463D3E61-1D8B-4F9A-89A0-DA9B274180CF}" sibTransId="{D552D347-4F6D-478D-921A-27577D14BA8C}"/>
    <dgm:cxn modelId="{0B168915-15D3-4938-A8BA-EC5DB9157A90}" type="presOf" srcId="{6F65C6C0-C548-4616-A513-87F1828E2A5C}" destId="{BF60948D-4764-4793-B7D4-A74CF512D174}" srcOrd="0" destOrd="0" presId="urn:microsoft.com/office/officeart/2005/8/layout/hierarchy2"/>
    <dgm:cxn modelId="{2E633695-DD4A-4BB0-84A6-1AB04A9E0EB7}" srcId="{63DD290E-723A-490D-A34E-03510D142C1B}" destId="{5DDB9734-EACD-47E6-A8B7-95BB2E7E4AE0}" srcOrd="0" destOrd="0" parTransId="{BB68E61A-B095-4339-BEF8-AD3068CE4963}" sibTransId="{B8454C7E-47CB-49CC-9F6D-AF967B29B0F4}"/>
    <dgm:cxn modelId="{1C44C4DF-7878-466B-A09C-D20E7C9B51E6}" type="presOf" srcId="{49444C44-B8D3-4E5C-A999-7F2067BF8952}" destId="{A0C0238E-1D66-4AC1-816F-212E008EFAA6}" srcOrd="1" destOrd="0" presId="urn:microsoft.com/office/officeart/2005/8/layout/hierarchy2"/>
    <dgm:cxn modelId="{E2E2BE3C-73C7-4B11-918E-34508D60FB9B}" type="presOf" srcId="{BB68E61A-B095-4339-BEF8-AD3068CE4963}" destId="{760C2277-3629-41EF-8826-26F29900A378}" srcOrd="0" destOrd="0" presId="urn:microsoft.com/office/officeart/2005/8/layout/hierarchy2"/>
    <dgm:cxn modelId="{BCA3D789-80CE-4F48-8766-63744D34E3B6}" type="presOf" srcId="{63DD290E-723A-490D-A34E-03510D142C1B}" destId="{06A13260-4E68-4AAC-B2D2-9AD1CF23EC9A}" srcOrd="0" destOrd="0" presId="urn:microsoft.com/office/officeart/2005/8/layout/hierarchy2"/>
    <dgm:cxn modelId="{2E2EF4FE-1EDD-434B-A514-F6BE4C85D88C}" type="presParOf" srcId="{2E4841DD-0B6B-444D-8C17-FBA6BEA24F34}" destId="{AFFC6861-1812-435B-92F4-8AB2049A0957}" srcOrd="0" destOrd="0" presId="urn:microsoft.com/office/officeart/2005/8/layout/hierarchy2"/>
    <dgm:cxn modelId="{3F51005C-3D74-49A9-9481-28840EA6AF7A}" type="presParOf" srcId="{AFFC6861-1812-435B-92F4-8AB2049A0957}" destId="{29FEE55E-49D4-48B1-8B7F-C6704AF194BA}" srcOrd="0" destOrd="0" presId="urn:microsoft.com/office/officeart/2005/8/layout/hierarchy2"/>
    <dgm:cxn modelId="{EE24CF1A-0FA1-45C9-9E1F-7DC682E7CF5A}" type="presParOf" srcId="{AFFC6861-1812-435B-92F4-8AB2049A0957}" destId="{23755F8E-B4B8-4539-8551-91FF8014AE34}" srcOrd="1" destOrd="0" presId="urn:microsoft.com/office/officeart/2005/8/layout/hierarchy2"/>
    <dgm:cxn modelId="{67C77EA9-E8A5-4003-922D-C0DD9253174B}" type="presParOf" srcId="{23755F8E-B4B8-4539-8551-91FF8014AE34}" destId="{5210F6F7-4118-49A7-8BC4-0C66CDE185D9}" srcOrd="0" destOrd="0" presId="urn:microsoft.com/office/officeart/2005/8/layout/hierarchy2"/>
    <dgm:cxn modelId="{B03E9DB7-184B-4846-8BA3-EF4E609AFD29}" type="presParOf" srcId="{5210F6F7-4118-49A7-8BC4-0C66CDE185D9}" destId="{F7A1DA69-6F9E-4728-965C-421E24C59331}" srcOrd="0" destOrd="0" presId="urn:microsoft.com/office/officeart/2005/8/layout/hierarchy2"/>
    <dgm:cxn modelId="{F6821415-070A-433B-973E-E83E6D91F7CA}" type="presParOf" srcId="{23755F8E-B4B8-4539-8551-91FF8014AE34}" destId="{33BFADCF-19D9-44B2-BC8E-9936AF4719C6}" srcOrd="1" destOrd="0" presId="urn:microsoft.com/office/officeart/2005/8/layout/hierarchy2"/>
    <dgm:cxn modelId="{22C03ECD-FCAC-4D9C-BADC-4A31A34E184E}" type="presParOf" srcId="{33BFADCF-19D9-44B2-BC8E-9936AF4719C6}" destId="{06A13260-4E68-4AAC-B2D2-9AD1CF23EC9A}" srcOrd="0" destOrd="0" presId="urn:microsoft.com/office/officeart/2005/8/layout/hierarchy2"/>
    <dgm:cxn modelId="{7BA84224-024F-42B3-B4DB-437C11E07477}" type="presParOf" srcId="{33BFADCF-19D9-44B2-BC8E-9936AF4719C6}" destId="{C3E530BE-EAD3-404C-BC66-89741E521407}" srcOrd="1" destOrd="0" presId="urn:microsoft.com/office/officeart/2005/8/layout/hierarchy2"/>
    <dgm:cxn modelId="{F6FC33F9-81DC-4557-BC33-16AB8CF36E57}" type="presParOf" srcId="{C3E530BE-EAD3-404C-BC66-89741E521407}" destId="{760C2277-3629-41EF-8826-26F29900A378}" srcOrd="0" destOrd="0" presId="urn:microsoft.com/office/officeart/2005/8/layout/hierarchy2"/>
    <dgm:cxn modelId="{FA1A99F4-EEF8-4D9C-97A9-13B933E46FF5}" type="presParOf" srcId="{760C2277-3629-41EF-8826-26F29900A378}" destId="{94451CC9-3F18-41D0-BBF3-1C9A3AD4EAEE}" srcOrd="0" destOrd="0" presId="urn:microsoft.com/office/officeart/2005/8/layout/hierarchy2"/>
    <dgm:cxn modelId="{ED593B30-3B41-49F3-9686-7C87371D7190}" type="presParOf" srcId="{C3E530BE-EAD3-404C-BC66-89741E521407}" destId="{3151EC50-9144-4B03-B81D-B9A4DE5E7FD5}" srcOrd="1" destOrd="0" presId="urn:microsoft.com/office/officeart/2005/8/layout/hierarchy2"/>
    <dgm:cxn modelId="{715693C2-1C2A-4127-A253-47922B90536C}" type="presParOf" srcId="{3151EC50-9144-4B03-B81D-B9A4DE5E7FD5}" destId="{2E5EF1F8-D9AF-4033-9806-C8D937F1BEFE}" srcOrd="0" destOrd="0" presId="urn:microsoft.com/office/officeart/2005/8/layout/hierarchy2"/>
    <dgm:cxn modelId="{B1EA3113-E42D-412B-9FD9-19FFA2D4E119}" type="presParOf" srcId="{3151EC50-9144-4B03-B81D-B9A4DE5E7FD5}" destId="{B0AFB1E9-F230-46B4-847D-4B3592FD90B7}" srcOrd="1" destOrd="0" presId="urn:microsoft.com/office/officeart/2005/8/layout/hierarchy2"/>
    <dgm:cxn modelId="{BC7E1609-A480-4F41-823C-950934D170F8}" type="presParOf" srcId="{23755F8E-B4B8-4539-8551-91FF8014AE34}" destId="{079AC66F-3161-4EAD-9ADE-B089C1E42BFA}" srcOrd="2" destOrd="0" presId="urn:microsoft.com/office/officeart/2005/8/layout/hierarchy2"/>
    <dgm:cxn modelId="{36D7439B-84A3-4C47-8543-AAE02B6860CF}" type="presParOf" srcId="{079AC66F-3161-4EAD-9ADE-B089C1E42BFA}" destId="{2249B630-641D-48A6-8378-D1D5ED8A7E08}" srcOrd="0" destOrd="0" presId="urn:microsoft.com/office/officeart/2005/8/layout/hierarchy2"/>
    <dgm:cxn modelId="{35998BC1-89CE-4A49-BF21-C990A8250202}" type="presParOf" srcId="{23755F8E-B4B8-4539-8551-91FF8014AE34}" destId="{23FE619F-8745-49CB-9737-4CDD7837BDEF}" srcOrd="3" destOrd="0" presId="urn:microsoft.com/office/officeart/2005/8/layout/hierarchy2"/>
    <dgm:cxn modelId="{C1FF265A-3DF9-42EA-BE82-38A6C57C24C5}" type="presParOf" srcId="{23FE619F-8745-49CB-9737-4CDD7837BDEF}" destId="{23382E70-C2C4-4C78-BDC3-468554956605}" srcOrd="0" destOrd="0" presId="urn:microsoft.com/office/officeart/2005/8/layout/hierarchy2"/>
    <dgm:cxn modelId="{981A74A5-DCB8-45C7-B466-39844B0F4384}" type="presParOf" srcId="{23FE619F-8745-49CB-9737-4CDD7837BDEF}" destId="{7158F81F-ECBC-4C23-9ADD-4A18F2DF50D3}" srcOrd="1" destOrd="0" presId="urn:microsoft.com/office/officeart/2005/8/layout/hierarchy2"/>
    <dgm:cxn modelId="{BD97D521-2263-407B-9034-4F7CBB47A6E3}" type="presParOf" srcId="{7158F81F-ECBC-4C23-9ADD-4A18F2DF50D3}" destId="{22B013DB-AE3B-45C0-98B6-4903228AA065}" srcOrd="0" destOrd="0" presId="urn:microsoft.com/office/officeart/2005/8/layout/hierarchy2"/>
    <dgm:cxn modelId="{FD9BE394-605F-400B-A512-B672E9C47B85}" type="presParOf" srcId="{22B013DB-AE3B-45C0-98B6-4903228AA065}" destId="{A0C0238E-1D66-4AC1-816F-212E008EFAA6}" srcOrd="0" destOrd="0" presId="urn:microsoft.com/office/officeart/2005/8/layout/hierarchy2"/>
    <dgm:cxn modelId="{2E6F41BC-042A-4A42-875F-2C8A27C761EC}" type="presParOf" srcId="{7158F81F-ECBC-4C23-9ADD-4A18F2DF50D3}" destId="{63380D1F-1446-48E2-B0EB-508FE94DC186}" srcOrd="1" destOrd="0" presId="urn:microsoft.com/office/officeart/2005/8/layout/hierarchy2"/>
    <dgm:cxn modelId="{7E3A42AF-1BA7-4D4E-80B0-D70772BB0CAA}" type="presParOf" srcId="{63380D1F-1446-48E2-B0EB-508FE94DC186}" destId="{BF60948D-4764-4793-B7D4-A74CF512D174}" srcOrd="0" destOrd="0" presId="urn:microsoft.com/office/officeart/2005/8/layout/hierarchy2"/>
    <dgm:cxn modelId="{71A8F4AE-42BF-41E8-A42F-C0C108DB5950}" type="presParOf" srcId="{63380D1F-1446-48E2-B0EB-508FE94DC186}" destId="{28EC1711-99AC-4B39-9AF8-9176A40694C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2B291DE-3242-447F-855F-E9CF38E0565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22B748AA-1B1B-41FC-8057-CD5B1D06C18D}">
      <dgm:prSet custT="1"/>
      <dgm:spPr>
        <a:solidFill>
          <a:srgbClr val="002060"/>
        </a:solidFill>
      </dgm:spPr>
      <dgm:t>
        <a:bodyPr/>
        <a:lstStyle/>
        <a:p>
          <a:pPr rtl="1"/>
          <a:r>
            <a:rPr lang="fa-IR" sz="1600" dirty="0" smtClean="0">
              <a:solidFill>
                <a:schemeClr val="bg1"/>
              </a:solidFill>
              <a:cs typeface="B Koodak" pitchFamily="2" charset="-78"/>
            </a:rPr>
            <a:t>روایات در خصوص برزخ</a:t>
          </a:r>
          <a:endParaRPr lang="fa-IR" sz="1600" dirty="0">
            <a:solidFill>
              <a:schemeClr val="bg1"/>
            </a:solidFill>
            <a:cs typeface="B Koodak" pitchFamily="2" charset="-78"/>
          </a:endParaRPr>
        </a:p>
      </dgm:t>
    </dgm:pt>
    <dgm:pt modelId="{D1FEDF8D-BCED-451E-ACA6-BF6574F85466}" type="parTrans" cxnId="{365A9DFE-C414-4C5D-80B3-2991EBE1FB43}">
      <dgm:prSet/>
      <dgm:spPr/>
      <dgm:t>
        <a:bodyPr/>
        <a:lstStyle/>
        <a:p>
          <a:pPr rtl="1"/>
          <a:endParaRPr lang="fa-IR" sz="1600">
            <a:solidFill>
              <a:schemeClr val="bg1"/>
            </a:solidFill>
            <a:cs typeface="B Koodak" pitchFamily="2" charset="-78"/>
          </a:endParaRPr>
        </a:p>
      </dgm:t>
    </dgm:pt>
    <dgm:pt modelId="{7BE40BC9-CFA6-4F4F-B180-22305CA1143F}" type="sibTrans" cxnId="{365A9DFE-C414-4C5D-80B3-2991EBE1FB43}">
      <dgm:prSet/>
      <dgm:spPr/>
      <dgm:t>
        <a:bodyPr/>
        <a:lstStyle/>
        <a:p>
          <a:pPr rtl="1"/>
          <a:endParaRPr lang="fa-IR" sz="1600">
            <a:solidFill>
              <a:schemeClr val="bg1"/>
            </a:solidFill>
            <a:cs typeface="B Koodak" pitchFamily="2" charset="-78"/>
          </a:endParaRPr>
        </a:p>
      </dgm:t>
    </dgm:pt>
    <dgm:pt modelId="{A8A4D956-717B-4E43-A22C-7F5E8CC7DFB3}">
      <dgm:prSet custT="1"/>
      <dgm:spPr>
        <a:solidFill>
          <a:srgbClr val="002060"/>
        </a:solidFill>
      </dgm:spPr>
      <dgm:t>
        <a:bodyPr/>
        <a:lstStyle/>
        <a:p>
          <a:pPr rtl="1"/>
          <a:r>
            <a:rPr lang="fa-IR" sz="1600" dirty="0" smtClean="0">
              <a:solidFill>
                <a:schemeClr val="bg1"/>
              </a:solidFill>
              <a:cs typeface="B Koodak" pitchFamily="2" charset="-78"/>
            </a:rPr>
            <a:t>وَ قَالَ ع: وَ قَدْ رَجَعَ مِنْ صِفِّينَ فَأَشْرَفَ عَلَى الْقُبُورِ بِظَاهِرِ الْكُوفَةِ يَا أَهْلَ الدِّيَارِ الْمُوحِشَةِ وَ الْمَحَالِّ الْمُقْفِرَةِ وَ الْقُبُورِ الْمُظْلِمَةِ يَا أَهْلَ التُّرْبَةِ يَا أَهْلَ الْغُرْبَةِ يَا أَهْلَ الْوَحْدَةِ يَا أَهْلَ الْوَحْشَةِ أَنْتُمْ لَنَا فَرَطٌ سَابِقٌ وَ نَحْنُ لَكُمْ تَبَعٌ لَاحِقٌ أَمَّا الدُّورُ فَقَدْ سُكِنَتْ وَ أَمَّا الْأَزْوَاجُ فَقَدْ نُكِحَتْ وَ أَمَّا الْأَمْوَالُ فَقَدْ قُسِمَتْ هَذَا خَبَرُ مَا عِنْدَنَا فَمَا خَبَرُ مَا عِنْدَكُمْ ثُمَّ الْتَفَتَ إِلَى أَصْحَابِهِ فَقَالَ أَمَا [وَ اللَّهِ‏] لَوْ أُذِنَ لَهُمْ فِي الْكَلَامِ لَأَخْبَرُوكُمْ أَنَّ خَيْرَ الزَّادِ التَّقْوى‏ (نهج البلاغه / کلمه 130)</a:t>
          </a:r>
          <a:endParaRPr lang="fa-IR" sz="1600" dirty="0">
            <a:solidFill>
              <a:schemeClr val="bg1"/>
            </a:solidFill>
            <a:cs typeface="B Koodak" pitchFamily="2" charset="-78"/>
          </a:endParaRPr>
        </a:p>
      </dgm:t>
    </dgm:pt>
    <dgm:pt modelId="{22CD54DC-29F5-431D-91A4-46B73339DB25}" type="parTrans" cxnId="{3113BCAA-66B3-4B4C-B6F8-37332325714D}">
      <dgm:prSet custT="1"/>
      <dgm:spPr>
        <a:solidFill>
          <a:srgbClr val="002060"/>
        </a:solidFill>
      </dgm:spPr>
      <dgm:t>
        <a:bodyPr/>
        <a:lstStyle/>
        <a:p>
          <a:pPr rtl="1"/>
          <a:endParaRPr lang="fa-IR" sz="1600">
            <a:solidFill>
              <a:schemeClr val="bg1"/>
            </a:solidFill>
            <a:cs typeface="B Koodak" pitchFamily="2" charset="-78"/>
          </a:endParaRPr>
        </a:p>
      </dgm:t>
    </dgm:pt>
    <dgm:pt modelId="{6B07FE69-7F80-43CF-881E-E471488AEB5A}" type="sibTrans" cxnId="{3113BCAA-66B3-4B4C-B6F8-37332325714D}">
      <dgm:prSet/>
      <dgm:spPr/>
      <dgm:t>
        <a:bodyPr/>
        <a:lstStyle/>
        <a:p>
          <a:pPr rtl="1"/>
          <a:endParaRPr lang="fa-IR" sz="1600">
            <a:solidFill>
              <a:schemeClr val="bg1"/>
            </a:solidFill>
            <a:cs typeface="B Koodak" pitchFamily="2" charset="-78"/>
          </a:endParaRPr>
        </a:p>
      </dgm:t>
    </dgm:pt>
    <dgm:pt modelId="{785DA196-CF3C-440D-9F12-43B26777473D}">
      <dgm:prSet custT="1"/>
      <dgm:spPr>
        <a:solidFill>
          <a:srgbClr val="002060"/>
        </a:solidFill>
      </dgm:spPr>
      <dgm:t>
        <a:bodyPr/>
        <a:lstStyle/>
        <a:p>
          <a:pPr rtl="1"/>
          <a:r>
            <a:rPr lang="fa-IR" sz="1600" smtClean="0">
              <a:solidFill>
                <a:schemeClr val="bg1"/>
              </a:solidFill>
              <a:cs typeface="B Koodak" pitchFamily="2" charset="-78"/>
            </a:rPr>
            <a:t>َ قَالَ عَلِيُّ بْنُ الْحُسَيْنِ ع إِنَّ الْقَبْرَ رَوْضَةٌ مِنْ رِيَاضِ الْجَنَّةِ أَوْ حُفْرَةٌ مِنْ حُفَرِ النِّيرَان‏ (بحار / 6 / 214)</a:t>
          </a:r>
          <a:endParaRPr lang="fa-IR" sz="1600">
            <a:solidFill>
              <a:schemeClr val="bg1"/>
            </a:solidFill>
            <a:cs typeface="B Koodak" pitchFamily="2" charset="-78"/>
          </a:endParaRPr>
        </a:p>
      </dgm:t>
    </dgm:pt>
    <dgm:pt modelId="{52880CAD-0798-435E-8149-284A2270DEF3}" type="parTrans" cxnId="{2F0754BA-C4B2-4486-A770-CA90E96E7C33}">
      <dgm:prSet custT="1"/>
      <dgm:spPr>
        <a:solidFill>
          <a:srgbClr val="002060"/>
        </a:solidFill>
      </dgm:spPr>
      <dgm:t>
        <a:bodyPr/>
        <a:lstStyle/>
        <a:p>
          <a:pPr rtl="1"/>
          <a:endParaRPr lang="fa-IR" sz="1600">
            <a:solidFill>
              <a:schemeClr val="bg1"/>
            </a:solidFill>
            <a:cs typeface="B Koodak" pitchFamily="2" charset="-78"/>
          </a:endParaRPr>
        </a:p>
      </dgm:t>
    </dgm:pt>
    <dgm:pt modelId="{4F562DD9-F7DD-468F-B07F-A52885671D44}" type="sibTrans" cxnId="{2F0754BA-C4B2-4486-A770-CA90E96E7C33}">
      <dgm:prSet/>
      <dgm:spPr/>
      <dgm:t>
        <a:bodyPr/>
        <a:lstStyle/>
        <a:p>
          <a:pPr rtl="1"/>
          <a:endParaRPr lang="fa-IR" sz="1600">
            <a:solidFill>
              <a:schemeClr val="bg1"/>
            </a:solidFill>
            <a:cs typeface="B Koodak" pitchFamily="2" charset="-78"/>
          </a:endParaRPr>
        </a:p>
      </dgm:t>
    </dgm:pt>
    <dgm:pt modelId="{ECB992FE-44C4-423A-91CB-40F1A75480B3}">
      <dgm:prSet custT="1"/>
      <dgm:spPr>
        <a:solidFill>
          <a:srgbClr val="002060"/>
        </a:solidFill>
      </dgm:spPr>
      <dgm:t>
        <a:bodyPr/>
        <a:lstStyle/>
        <a:p>
          <a:pPr rtl="1"/>
          <a:r>
            <a:rPr lang="fa-IR" sz="1600" dirty="0" smtClean="0">
              <a:solidFill>
                <a:schemeClr val="bg1"/>
              </a:solidFill>
              <a:cs typeface="B Koodak" pitchFamily="2" charset="-78"/>
            </a:rPr>
            <a:t>قال الصادق عليه السلام: البرزخ القبر و هو الثواب و العقاب بين الدنيا و الاخرة، و الدليل على ذلك قول العالم عليه السلام: و الله ما نخاف عليكم الا البرزخ‏ (نور الثقلین / 3/ 553)</a:t>
          </a:r>
          <a:endParaRPr lang="fa-IR" sz="1600" dirty="0">
            <a:solidFill>
              <a:schemeClr val="bg1"/>
            </a:solidFill>
            <a:cs typeface="B Koodak" pitchFamily="2" charset="-78"/>
          </a:endParaRPr>
        </a:p>
      </dgm:t>
    </dgm:pt>
    <dgm:pt modelId="{0F68DC27-E71B-47E9-BF89-683EF5F2E77C}" type="parTrans" cxnId="{9C77F54E-ECD3-409C-BDE1-8F774A177400}">
      <dgm:prSet custT="1"/>
      <dgm:spPr>
        <a:solidFill>
          <a:srgbClr val="002060"/>
        </a:solidFill>
      </dgm:spPr>
      <dgm:t>
        <a:bodyPr/>
        <a:lstStyle/>
        <a:p>
          <a:pPr rtl="1"/>
          <a:endParaRPr lang="fa-IR" sz="1600">
            <a:solidFill>
              <a:schemeClr val="bg1"/>
            </a:solidFill>
            <a:cs typeface="B Koodak" pitchFamily="2" charset="-78"/>
          </a:endParaRPr>
        </a:p>
      </dgm:t>
    </dgm:pt>
    <dgm:pt modelId="{F602AA27-8207-4559-8E93-2B5C780871E3}" type="sibTrans" cxnId="{9C77F54E-ECD3-409C-BDE1-8F774A177400}">
      <dgm:prSet/>
      <dgm:spPr/>
      <dgm:t>
        <a:bodyPr/>
        <a:lstStyle/>
        <a:p>
          <a:pPr rtl="1"/>
          <a:endParaRPr lang="fa-IR" sz="1600">
            <a:solidFill>
              <a:schemeClr val="bg1"/>
            </a:solidFill>
            <a:cs typeface="B Koodak" pitchFamily="2" charset="-78"/>
          </a:endParaRPr>
        </a:p>
      </dgm:t>
    </dgm:pt>
    <dgm:pt modelId="{2BEEC4E1-F699-4918-A7F3-D8A98D266D81}">
      <dgm:prSet custT="1"/>
      <dgm:spPr>
        <a:solidFill>
          <a:srgbClr val="002060"/>
        </a:solidFill>
      </dgm:spPr>
      <dgm:t>
        <a:bodyPr/>
        <a:lstStyle/>
        <a:p>
          <a:pPr rtl="1"/>
          <a:r>
            <a:rPr lang="fa-IR" sz="1600" dirty="0" smtClean="0">
              <a:solidFill>
                <a:schemeClr val="bg1"/>
              </a:solidFill>
              <a:cs typeface="B Koodak" pitchFamily="2" charset="-78"/>
            </a:rPr>
            <a:t>َ عَنْ أَبِي بَصِيرٍ عَنْ أَبِي عَبْدِ اللَّهِ ع قَالَ: سَأَلْتُ أَبَا عَبْدِ اللَّهِ ع عَنْ أَرْوَاحِ الْمُؤْمِنِينَ فَقَالَ فِي حُجُرَاتٍ فِي الْجَنَّةِ يَأْكُلُونَ مِنْ طَعَامِهَا وَ يَشْرَبُونَ مِنْ شَرَابِهَا وَ يَقُولُونَ رَبَّنَا أَقِمِ السَّاعَةَ                                                                  لَنَا وَ أَنْجِزْ لَنَا مَا وَعَدْتَنَا وَ أَلْحِقْ آخِرَنَا بِأَوَّلِنَا (کافی / 3 / 244)</a:t>
          </a:r>
          <a:endParaRPr lang="fa-IR" sz="1600" dirty="0">
            <a:solidFill>
              <a:schemeClr val="bg1"/>
            </a:solidFill>
            <a:cs typeface="B Koodak" pitchFamily="2" charset="-78"/>
          </a:endParaRPr>
        </a:p>
      </dgm:t>
    </dgm:pt>
    <dgm:pt modelId="{090A1A95-13AA-4A91-AE57-5141B5C257C6}" type="parTrans" cxnId="{9DA91756-33AC-49B2-8F05-44FFBCB4236A}">
      <dgm:prSet custT="1"/>
      <dgm:spPr>
        <a:solidFill>
          <a:srgbClr val="002060"/>
        </a:solidFill>
      </dgm:spPr>
      <dgm:t>
        <a:bodyPr/>
        <a:lstStyle/>
        <a:p>
          <a:pPr rtl="1"/>
          <a:endParaRPr lang="fa-IR" sz="1600">
            <a:solidFill>
              <a:schemeClr val="bg1"/>
            </a:solidFill>
            <a:cs typeface="B Koodak" pitchFamily="2" charset="-78"/>
          </a:endParaRPr>
        </a:p>
      </dgm:t>
    </dgm:pt>
    <dgm:pt modelId="{866DE50E-31EB-435D-860E-F057EB63639D}" type="sibTrans" cxnId="{9DA91756-33AC-49B2-8F05-44FFBCB4236A}">
      <dgm:prSet/>
      <dgm:spPr/>
      <dgm:t>
        <a:bodyPr/>
        <a:lstStyle/>
        <a:p>
          <a:pPr rtl="1"/>
          <a:endParaRPr lang="fa-IR" sz="1600">
            <a:solidFill>
              <a:schemeClr val="bg1"/>
            </a:solidFill>
            <a:cs typeface="B Koodak" pitchFamily="2" charset="-78"/>
          </a:endParaRPr>
        </a:p>
      </dgm:t>
    </dgm:pt>
    <dgm:pt modelId="{D87ACF78-F577-4C44-9BC1-213310ABC3EA}" type="pres">
      <dgm:prSet presAssocID="{62B291DE-3242-447F-855F-E9CF38E0565C}" presName="diagram" presStyleCnt="0">
        <dgm:presLayoutVars>
          <dgm:chPref val="1"/>
          <dgm:dir val="rev"/>
          <dgm:animOne val="branch"/>
          <dgm:animLvl val="lvl"/>
          <dgm:resizeHandles val="exact"/>
        </dgm:presLayoutVars>
      </dgm:prSet>
      <dgm:spPr/>
    </dgm:pt>
    <dgm:pt modelId="{BE3C4903-DDC7-403D-BA0B-D765969F21A6}" type="pres">
      <dgm:prSet presAssocID="{22B748AA-1B1B-41FC-8057-CD5B1D06C18D}" presName="root1" presStyleCnt="0"/>
      <dgm:spPr/>
    </dgm:pt>
    <dgm:pt modelId="{ACE62FC8-7FD1-44AE-8AC3-B448A5157697}" type="pres">
      <dgm:prSet presAssocID="{22B748AA-1B1B-41FC-8057-CD5B1D06C18D}" presName="LevelOneTextNode" presStyleLbl="node0" presStyleIdx="0" presStyleCnt="1" custScaleX="55413" custScaleY="67064">
        <dgm:presLayoutVars>
          <dgm:chPref val="3"/>
        </dgm:presLayoutVars>
      </dgm:prSet>
      <dgm:spPr/>
      <dgm:t>
        <a:bodyPr/>
        <a:lstStyle/>
        <a:p>
          <a:pPr rtl="1"/>
          <a:endParaRPr lang="fa-IR"/>
        </a:p>
      </dgm:t>
    </dgm:pt>
    <dgm:pt modelId="{11EFD725-91B4-46C2-B39F-B4AD2802DFF6}" type="pres">
      <dgm:prSet presAssocID="{22B748AA-1B1B-41FC-8057-CD5B1D06C18D}" presName="level2hierChild" presStyleCnt="0"/>
      <dgm:spPr/>
    </dgm:pt>
    <dgm:pt modelId="{267C26D2-4182-4999-AC37-9FDFD5BD9EE2}" type="pres">
      <dgm:prSet presAssocID="{22CD54DC-29F5-431D-91A4-46B73339DB25}" presName="conn2-1" presStyleLbl="parChTrans1D2" presStyleIdx="0" presStyleCnt="4" custScaleX="2000000"/>
      <dgm:spPr/>
    </dgm:pt>
    <dgm:pt modelId="{030A235E-F534-4B31-AE6A-F0BAC2C38E83}" type="pres">
      <dgm:prSet presAssocID="{22CD54DC-29F5-431D-91A4-46B73339DB25}" presName="connTx" presStyleLbl="parChTrans1D2" presStyleIdx="0" presStyleCnt="4"/>
      <dgm:spPr/>
    </dgm:pt>
    <dgm:pt modelId="{EFFA8AFB-5E20-428A-B5FB-4C85BCEB6541}" type="pres">
      <dgm:prSet presAssocID="{A8A4D956-717B-4E43-A22C-7F5E8CC7DFB3}" presName="root2" presStyleCnt="0"/>
      <dgm:spPr/>
    </dgm:pt>
    <dgm:pt modelId="{7603A1EF-8CDB-4295-BFF0-AD5F5340FC73}" type="pres">
      <dgm:prSet presAssocID="{A8A4D956-717B-4E43-A22C-7F5E8CC7DFB3}" presName="LevelTwoTextNode" presStyleLbl="node2" presStyleIdx="0" presStyleCnt="4" custScaleX="278181" custScaleY="152862">
        <dgm:presLayoutVars>
          <dgm:chPref val="3"/>
        </dgm:presLayoutVars>
      </dgm:prSet>
      <dgm:spPr/>
    </dgm:pt>
    <dgm:pt modelId="{46FC9B3E-00CC-47A1-849F-F195506AF9D5}" type="pres">
      <dgm:prSet presAssocID="{A8A4D956-717B-4E43-A22C-7F5E8CC7DFB3}" presName="level3hierChild" presStyleCnt="0"/>
      <dgm:spPr/>
    </dgm:pt>
    <dgm:pt modelId="{F524AD8D-9437-441F-A8B4-860E6231C3EF}" type="pres">
      <dgm:prSet presAssocID="{52880CAD-0798-435E-8149-284A2270DEF3}" presName="conn2-1" presStyleLbl="parChTrans1D2" presStyleIdx="1" presStyleCnt="4" custScaleX="2000000"/>
      <dgm:spPr/>
    </dgm:pt>
    <dgm:pt modelId="{2F634D8D-6A14-4C59-AD4F-0B80FD640C63}" type="pres">
      <dgm:prSet presAssocID="{52880CAD-0798-435E-8149-284A2270DEF3}" presName="connTx" presStyleLbl="parChTrans1D2" presStyleIdx="1" presStyleCnt="4"/>
      <dgm:spPr/>
    </dgm:pt>
    <dgm:pt modelId="{65A7EE06-6098-441D-89F8-2A249F9CDAAE}" type="pres">
      <dgm:prSet presAssocID="{785DA196-CF3C-440D-9F12-43B26777473D}" presName="root2" presStyleCnt="0"/>
      <dgm:spPr/>
    </dgm:pt>
    <dgm:pt modelId="{4837EAC7-EF41-48E7-86D8-1BBC79BFE439}" type="pres">
      <dgm:prSet presAssocID="{785DA196-CF3C-440D-9F12-43B26777473D}" presName="LevelTwoTextNode" presStyleLbl="node2" presStyleIdx="1" presStyleCnt="4" custScaleX="278181" custScaleY="45990">
        <dgm:presLayoutVars>
          <dgm:chPref val="3"/>
        </dgm:presLayoutVars>
      </dgm:prSet>
      <dgm:spPr/>
    </dgm:pt>
    <dgm:pt modelId="{65B032F0-6FBA-44CC-9D83-9617C3C609B7}" type="pres">
      <dgm:prSet presAssocID="{785DA196-CF3C-440D-9F12-43B26777473D}" presName="level3hierChild" presStyleCnt="0"/>
      <dgm:spPr/>
    </dgm:pt>
    <dgm:pt modelId="{361C63BC-20A6-42DA-9C95-1A0CB35BB253}" type="pres">
      <dgm:prSet presAssocID="{0F68DC27-E71B-47E9-BF89-683EF5F2E77C}" presName="conn2-1" presStyleLbl="parChTrans1D2" presStyleIdx="2" presStyleCnt="4" custScaleX="2000000"/>
      <dgm:spPr/>
    </dgm:pt>
    <dgm:pt modelId="{2015F523-E6EC-41CB-93EF-BFA2720DEF7C}" type="pres">
      <dgm:prSet presAssocID="{0F68DC27-E71B-47E9-BF89-683EF5F2E77C}" presName="connTx" presStyleLbl="parChTrans1D2" presStyleIdx="2" presStyleCnt="4"/>
      <dgm:spPr/>
    </dgm:pt>
    <dgm:pt modelId="{675F8D93-B76F-4545-A8E9-770E2C90E5BE}" type="pres">
      <dgm:prSet presAssocID="{ECB992FE-44C4-423A-91CB-40F1A75480B3}" presName="root2" presStyleCnt="0"/>
      <dgm:spPr/>
    </dgm:pt>
    <dgm:pt modelId="{DD24D7AA-A18A-4DED-805F-D4812C0217FC}" type="pres">
      <dgm:prSet presAssocID="{ECB992FE-44C4-423A-91CB-40F1A75480B3}" presName="LevelTwoTextNode" presStyleLbl="node2" presStyleIdx="2" presStyleCnt="4" custScaleX="278181" custScaleY="72306">
        <dgm:presLayoutVars>
          <dgm:chPref val="3"/>
        </dgm:presLayoutVars>
      </dgm:prSet>
      <dgm:spPr/>
    </dgm:pt>
    <dgm:pt modelId="{62D43D6A-ABBE-4B32-B138-FC5B29FE286B}" type="pres">
      <dgm:prSet presAssocID="{ECB992FE-44C4-423A-91CB-40F1A75480B3}" presName="level3hierChild" presStyleCnt="0"/>
      <dgm:spPr/>
    </dgm:pt>
    <dgm:pt modelId="{23BFE697-E5FA-400A-942F-5AFC70A7E50B}" type="pres">
      <dgm:prSet presAssocID="{090A1A95-13AA-4A91-AE57-5141B5C257C6}" presName="conn2-1" presStyleLbl="parChTrans1D2" presStyleIdx="3" presStyleCnt="4" custScaleX="2000000"/>
      <dgm:spPr/>
    </dgm:pt>
    <dgm:pt modelId="{493DB1BE-32DB-44C9-8F63-14D5FC5505AF}" type="pres">
      <dgm:prSet presAssocID="{090A1A95-13AA-4A91-AE57-5141B5C257C6}" presName="connTx" presStyleLbl="parChTrans1D2" presStyleIdx="3" presStyleCnt="4"/>
      <dgm:spPr/>
    </dgm:pt>
    <dgm:pt modelId="{3FDE7527-8D76-48EE-9046-C3EA611A8CEE}" type="pres">
      <dgm:prSet presAssocID="{2BEEC4E1-F699-4918-A7F3-D8A98D266D81}" presName="root2" presStyleCnt="0"/>
      <dgm:spPr/>
    </dgm:pt>
    <dgm:pt modelId="{4B5C50CF-C2C6-4545-AE81-824ED1A85162}" type="pres">
      <dgm:prSet presAssocID="{2BEEC4E1-F699-4918-A7F3-D8A98D266D81}" presName="LevelTwoTextNode" presStyleLbl="node2" presStyleIdx="3" presStyleCnt="4" custScaleX="278181">
        <dgm:presLayoutVars>
          <dgm:chPref val="3"/>
        </dgm:presLayoutVars>
      </dgm:prSet>
      <dgm:spPr/>
    </dgm:pt>
    <dgm:pt modelId="{E0D600DE-C82E-4EBD-99AF-09FAFF50DA9B}" type="pres">
      <dgm:prSet presAssocID="{2BEEC4E1-F699-4918-A7F3-D8A98D266D81}" presName="level3hierChild" presStyleCnt="0"/>
      <dgm:spPr/>
    </dgm:pt>
  </dgm:ptLst>
  <dgm:cxnLst>
    <dgm:cxn modelId="{23B6D8F9-FE3E-423F-845F-EA2ED2DDEB25}" type="presOf" srcId="{52880CAD-0798-435E-8149-284A2270DEF3}" destId="{2F634D8D-6A14-4C59-AD4F-0B80FD640C63}" srcOrd="1" destOrd="0" presId="urn:microsoft.com/office/officeart/2005/8/layout/hierarchy2"/>
    <dgm:cxn modelId="{B9D0B0E6-F702-4A7C-B762-E4598DEB8C3D}" type="presOf" srcId="{52880CAD-0798-435E-8149-284A2270DEF3}" destId="{F524AD8D-9437-441F-A8B4-860E6231C3EF}" srcOrd="0" destOrd="0" presId="urn:microsoft.com/office/officeart/2005/8/layout/hierarchy2"/>
    <dgm:cxn modelId="{3C6D136F-879A-424F-A2C9-6DE8FB897561}" type="presOf" srcId="{62B291DE-3242-447F-855F-E9CF38E0565C}" destId="{D87ACF78-F577-4C44-9BC1-213310ABC3EA}" srcOrd="0" destOrd="0" presId="urn:microsoft.com/office/officeart/2005/8/layout/hierarchy2"/>
    <dgm:cxn modelId="{2F0754BA-C4B2-4486-A770-CA90E96E7C33}" srcId="{22B748AA-1B1B-41FC-8057-CD5B1D06C18D}" destId="{785DA196-CF3C-440D-9F12-43B26777473D}" srcOrd="1" destOrd="0" parTransId="{52880CAD-0798-435E-8149-284A2270DEF3}" sibTransId="{4F562DD9-F7DD-468F-B07F-A52885671D44}"/>
    <dgm:cxn modelId="{C98B0F26-CA90-4FFF-9A73-978E505D1909}" type="presOf" srcId="{785DA196-CF3C-440D-9F12-43B26777473D}" destId="{4837EAC7-EF41-48E7-86D8-1BBC79BFE439}" srcOrd="0" destOrd="0" presId="urn:microsoft.com/office/officeart/2005/8/layout/hierarchy2"/>
    <dgm:cxn modelId="{365A9DFE-C414-4C5D-80B3-2991EBE1FB43}" srcId="{62B291DE-3242-447F-855F-E9CF38E0565C}" destId="{22B748AA-1B1B-41FC-8057-CD5B1D06C18D}" srcOrd="0" destOrd="0" parTransId="{D1FEDF8D-BCED-451E-ACA6-BF6574F85466}" sibTransId="{7BE40BC9-CFA6-4F4F-B180-22305CA1143F}"/>
    <dgm:cxn modelId="{7D2696A1-5702-4A6F-829B-104C923A7D21}" type="presOf" srcId="{090A1A95-13AA-4A91-AE57-5141B5C257C6}" destId="{493DB1BE-32DB-44C9-8F63-14D5FC5505AF}" srcOrd="1" destOrd="0" presId="urn:microsoft.com/office/officeart/2005/8/layout/hierarchy2"/>
    <dgm:cxn modelId="{9C77F54E-ECD3-409C-BDE1-8F774A177400}" srcId="{22B748AA-1B1B-41FC-8057-CD5B1D06C18D}" destId="{ECB992FE-44C4-423A-91CB-40F1A75480B3}" srcOrd="2" destOrd="0" parTransId="{0F68DC27-E71B-47E9-BF89-683EF5F2E77C}" sibTransId="{F602AA27-8207-4559-8E93-2B5C780871E3}"/>
    <dgm:cxn modelId="{39FF2031-D286-4EAB-93A0-684799BD6C63}" type="presOf" srcId="{A8A4D956-717B-4E43-A22C-7F5E8CC7DFB3}" destId="{7603A1EF-8CDB-4295-BFF0-AD5F5340FC73}" srcOrd="0" destOrd="0" presId="urn:microsoft.com/office/officeart/2005/8/layout/hierarchy2"/>
    <dgm:cxn modelId="{2E3E35ED-60DF-48BD-93F5-C5F6933C34C2}" type="presOf" srcId="{0F68DC27-E71B-47E9-BF89-683EF5F2E77C}" destId="{361C63BC-20A6-42DA-9C95-1A0CB35BB253}" srcOrd="0" destOrd="0" presId="urn:microsoft.com/office/officeart/2005/8/layout/hierarchy2"/>
    <dgm:cxn modelId="{7972D5D2-1C02-4E56-9074-F42504B53DC2}" type="presOf" srcId="{ECB992FE-44C4-423A-91CB-40F1A75480B3}" destId="{DD24D7AA-A18A-4DED-805F-D4812C0217FC}" srcOrd="0" destOrd="0" presId="urn:microsoft.com/office/officeart/2005/8/layout/hierarchy2"/>
    <dgm:cxn modelId="{8B0A1B7F-4B75-443D-85BC-44880C8153D4}" type="presOf" srcId="{22CD54DC-29F5-431D-91A4-46B73339DB25}" destId="{267C26D2-4182-4999-AC37-9FDFD5BD9EE2}" srcOrd="0" destOrd="0" presId="urn:microsoft.com/office/officeart/2005/8/layout/hierarchy2"/>
    <dgm:cxn modelId="{9DA91756-33AC-49B2-8F05-44FFBCB4236A}" srcId="{22B748AA-1B1B-41FC-8057-CD5B1D06C18D}" destId="{2BEEC4E1-F699-4918-A7F3-D8A98D266D81}" srcOrd="3" destOrd="0" parTransId="{090A1A95-13AA-4A91-AE57-5141B5C257C6}" sibTransId="{866DE50E-31EB-435D-860E-F057EB63639D}"/>
    <dgm:cxn modelId="{0E3296B0-E069-48FA-AB9D-BC63343E7A9F}" type="presOf" srcId="{22B748AA-1B1B-41FC-8057-CD5B1D06C18D}" destId="{ACE62FC8-7FD1-44AE-8AC3-B448A5157697}" srcOrd="0" destOrd="0" presId="urn:microsoft.com/office/officeart/2005/8/layout/hierarchy2"/>
    <dgm:cxn modelId="{05CC01E9-6C0C-47C2-B40A-F5A65C3715EF}" type="presOf" srcId="{22CD54DC-29F5-431D-91A4-46B73339DB25}" destId="{030A235E-F534-4B31-AE6A-F0BAC2C38E83}" srcOrd="1" destOrd="0" presId="urn:microsoft.com/office/officeart/2005/8/layout/hierarchy2"/>
    <dgm:cxn modelId="{3CFB169A-155C-45E2-9E9E-2E0BE0700950}" type="presOf" srcId="{2BEEC4E1-F699-4918-A7F3-D8A98D266D81}" destId="{4B5C50CF-C2C6-4545-AE81-824ED1A85162}" srcOrd="0" destOrd="0" presId="urn:microsoft.com/office/officeart/2005/8/layout/hierarchy2"/>
    <dgm:cxn modelId="{E3CC5D74-0FD9-483A-BBF5-21B8BC39DF1E}" type="presOf" srcId="{0F68DC27-E71B-47E9-BF89-683EF5F2E77C}" destId="{2015F523-E6EC-41CB-93EF-BFA2720DEF7C}" srcOrd="1" destOrd="0" presId="urn:microsoft.com/office/officeart/2005/8/layout/hierarchy2"/>
    <dgm:cxn modelId="{BE74CD82-FFA0-4528-9DC5-9C380A51115C}" type="presOf" srcId="{090A1A95-13AA-4A91-AE57-5141B5C257C6}" destId="{23BFE697-E5FA-400A-942F-5AFC70A7E50B}" srcOrd="0" destOrd="0" presId="urn:microsoft.com/office/officeart/2005/8/layout/hierarchy2"/>
    <dgm:cxn modelId="{3113BCAA-66B3-4B4C-B6F8-37332325714D}" srcId="{22B748AA-1B1B-41FC-8057-CD5B1D06C18D}" destId="{A8A4D956-717B-4E43-A22C-7F5E8CC7DFB3}" srcOrd="0" destOrd="0" parTransId="{22CD54DC-29F5-431D-91A4-46B73339DB25}" sibTransId="{6B07FE69-7F80-43CF-881E-E471488AEB5A}"/>
    <dgm:cxn modelId="{E1437821-57BF-497D-B45A-3F46954AF5D4}" type="presParOf" srcId="{D87ACF78-F577-4C44-9BC1-213310ABC3EA}" destId="{BE3C4903-DDC7-403D-BA0B-D765969F21A6}" srcOrd="0" destOrd="0" presId="urn:microsoft.com/office/officeart/2005/8/layout/hierarchy2"/>
    <dgm:cxn modelId="{0AEC40D6-A7EC-4E54-B68A-23A0E37D9638}" type="presParOf" srcId="{BE3C4903-DDC7-403D-BA0B-D765969F21A6}" destId="{ACE62FC8-7FD1-44AE-8AC3-B448A5157697}" srcOrd="0" destOrd="0" presId="urn:microsoft.com/office/officeart/2005/8/layout/hierarchy2"/>
    <dgm:cxn modelId="{045C441F-731B-4446-ABF6-19FEB75C4669}" type="presParOf" srcId="{BE3C4903-DDC7-403D-BA0B-D765969F21A6}" destId="{11EFD725-91B4-46C2-B39F-B4AD2802DFF6}" srcOrd="1" destOrd="0" presId="urn:microsoft.com/office/officeart/2005/8/layout/hierarchy2"/>
    <dgm:cxn modelId="{8CE40476-EF6A-45B4-8956-BA4A7C9AADB9}" type="presParOf" srcId="{11EFD725-91B4-46C2-B39F-B4AD2802DFF6}" destId="{267C26D2-4182-4999-AC37-9FDFD5BD9EE2}" srcOrd="0" destOrd="0" presId="urn:microsoft.com/office/officeart/2005/8/layout/hierarchy2"/>
    <dgm:cxn modelId="{CF7A2069-066C-4CDC-B794-9E124266DC72}" type="presParOf" srcId="{267C26D2-4182-4999-AC37-9FDFD5BD9EE2}" destId="{030A235E-F534-4B31-AE6A-F0BAC2C38E83}" srcOrd="0" destOrd="0" presId="urn:microsoft.com/office/officeart/2005/8/layout/hierarchy2"/>
    <dgm:cxn modelId="{BDE245BC-7FA4-4EA1-88E9-D6A1EDBBDC97}" type="presParOf" srcId="{11EFD725-91B4-46C2-B39F-B4AD2802DFF6}" destId="{EFFA8AFB-5E20-428A-B5FB-4C85BCEB6541}" srcOrd="1" destOrd="0" presId="urn:microsoft.com/office/officeart/2005/8/layout/hierarchy2"/>
    <dgm:cxn modelId="{FC71D76C-6A40-4F40-9DE7-D3F6A662465E}" type="presParOf" srcId="{EFFA8AFB-5E20-428A-B5FB-4C85BCEB6541}" destId="{7603A1EF-8CDB-4295-BFF0-AD5F5340FC73}" srcOrd="0" destOrd="0" presId="urn:microsoft.com/office/officeart/2005/8/layout/hierarchy2"/>
    <dgm:cxn modelId="{4085143F-F12A-4F03-8B97-3B4CDD0FC354}" type="presParOf" srcId="{EFFA8AFB-5E20-428A-B5FB-4C85BCEB6541}" destId="{46FC9B3E-00CC-47A1-849F-F195506AF9D5}" srcOrd="1" destOrd="0" presId="urn:microsoft.com/office/officeart/2005/8/layout/hierarchy2"/>
    <dgm:cxn modelId="{EEB88387-DF9E-493B-98A9-9622A6262681}" type="presParOf" srcId="{11EFD725-91B4-46C2-B39F-B4AD2802DFF6}" destId="{F524AD8D-9437-441F-A8B4-860E6231C3EF}" srcOrd="2" destOrd="0" presId="urn:microsoft.com/office/officeart/2005/8/layout/hierarchy2"/>
    <dgm:cxn modelId="{E6B154E2-89AA-4D97-AF3B-D408AC63BFCF}" type="presParOf" srcId="{F524AD8D-9437-441F-A8B4-860E6231C3EF}" destId="{2F634D8D-6A14-4C59-AD4F-0B80FD640C63}" srcOrd="0" destOrd="0" presId="urn:microsoft.com/office/officeart/2005/8/layout/hierarchy2"/>
    <dgm:cxn modelId="{FCBF8551-BBE4-4964-9D8F-3A091FBB3831}" type="presParOf" srcId="{11EFD725-91B4-46C2-B39F-B4AD2802DFF6}" destId="{65A7EE06-6098-441D-89F8-2A249F9CDAAE}" srcOrd="3" destOrd="0" presId="urn:microsoft.com/office/officeart/2005/8/layout/hierarchy2"/>
    <dgm:cxn modelId="{8FDAF440-4D37-46F3-8A0F-35AC26F0BA1B}" type="presParOf" srcId="{65A7EE06-6098-441D-89F8-2A249F9CDAAE}" destId="{4837EAC7-EF41-48E7-86D8-1BBC79BFE439}" srcOrd="0" destOrd="0" presId="urn:microsoft.com/office/officeart/2005/8/layout/hierarchy2"/>
    <dgm:cxn modelId="{50A3A9AF-EF2F-4AAB-A835-CF8BD1464D61}" type="presParOf" srcId="{65A7EE06-6098-441D-89F8-2A249F9CDAAE}" destId="{65B032F0-6FBA-44CC-9D83-9617C3C609B7}" srcOrd="1" destOrd="0" presId="urn:microsoft.com/office/officeart/2005/8/layout/hierarchy2"/>
    <dgm:cxn modelId="{92DD9992-8C7B-400B-ABFC-2B557CD3C217}" type="presParOf" srcId="{11EFD725-91B4-46C2-B39F-B4AD2802DFF6}" destId="{361C63BC-20A6-42DA-9C95-1A0CB35BB253}" srcOrd="4" destOrd="0" presId="urn:microsoft.com/office/officeart/2005/8/layout/hierarchy2"/>
    <dgm:cxn modelId="{229C5858-AD87-4EDD-9DA4-8D21867AEBF6}" type="presParOf" srcId="{361C63BC-20A6-42DA-9C95-1A0CB35BB253}" destId="{2015F523-E6EC-41CB-93EF-BFA2720DEF7C}" srcOrd="0" destOrd="0" presId="urn:microsoft.com/office/officeart/2005/8/layout/hierarchy2"/>
    <dgm:cxn modelId="{5D9DA33D-7106-41D9-99AE-A46B73269703}" type="presParOf" srcId="{11EFD725-91B4-46C2-B39F-B4AD2802DFF6}" destId="{675F8D93-B76F-4545-A8E9-770E2C90E5BE}" srcOrd="5" destOrd="0" presId="urn:microsoft.com/office/officeart/2005/8/layout/hierarchy2"/>
    <dgm:cxn modelId="{35DFE841-FC2E-486D-9E94-5DEB9D72ADE8}" type="presParOf" srcId="{675F8D93-B76F-4545-A8E9-770E2C90E5BE}" destId="{DD24D7AA-A18A-4DED-805F-D4812C0217FC}" srcOrd="0" destOrd="0" presId="urn:microsoft.com/office/officeart/2005/8/layout/hierarchy2"/>
    <dgm:cxn modelId="{5351277F-B701-4F37-A758-45A622547FFC}" type="presParOf" srcId="{675F8D93-B76F-4545-A8E9-770E2C90E5BE}" destId="{62D43D6A-ABBE-4B32-B138-FC5B29FE286B}" srcOrd="1" destOrd="0" presId="urn:microsoft.com/office/officeart/2005/8/layout/hierarchy2"/>
    <dgm:cxn modelId="{941F1348-2C64-43E1-8FA8-03C355C047FD}" type="presParOf" srcId="{11EFD725-91B4-46C2-B39F-B4AD2802DFF6}" destId="{23BFE697-E5FA-400A-942F-5AFC70A7E50B}" srcOrd="6" destOrd="0" presId="urn:microsoft.com/office/officeart/2005/8/layout/hierarchy2"/>
    <dgm:cxn modelId="{F28B5755-DEDF-4466-97A8-25588DB36A23}" type="presParOf" srcId="{23BFE697-E5FA-400A-942F-5AFC70A7E50B}" destId="{493DB1BE-32DB-44C9-8F63-14D5FC5505AF}" srcOrd="0" destOrd="0" presId="urn:microsoft.com/office/officeart/2005/8/layout/hierarchy2"/>
    <dgm:cxn modelId="{45FBB938-A3F4-4EFA-99D0-148754FA1394}" type="presParOf" srcId="{11EFD725-91B4-46C2-B39F-B4AD2802DFF6}" destId="{3FDE7527-8D76-48EE-9046-C3EA611A8CEE}" srcOrd="7" destOrd="0" presId="urn:microsoft.com/office/officeart/2005/8/layout/hierarchy2"/>
    <dgm:cxn modelId="{86216E15-0F30-4C2F-99D6-B0241303AA76}" type="presParOf" srcId="{3FDE7527-8D76-48EE-9046-C3EA611A8CEE}" destId="{4B5C50CF-C2C6-4545-AE81-824ED1A85162}" srcOrd="0" destOrd="0" presId="urn:microsoft.com/office/officeart/2005/8/layout/hierarchy2"/>
    <dgm:cxn modelId="{EFABA7BA-83B6-4CC9-A97A-08B529FBC502}" type="presParOf" srcId="{3FDE7527-8D76-48EE-9046-C3EA611A8CEE}" destId="{E0D600DE-C82E-4EBD-99AF-09FAFF50DA9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78DDC9-6294-406E-BB96-DC2B44034965}" type="doc">
      <dgm:prSet loTypeId="urn:microsoft.com/office/officeart/2005/8/layout/hierarchy2" loCatId="hierarchy" qsTypeId="urn:microsoft.com/office/officeart/2005/8/quickstyle/3d2" qsCatId="3D" csTypeId="urn:microsoft.com/office/officeart/2005/8/colors/colorful1" csCatId="colorful" phldr="1"/>
      <dgm:spPr/>
      <dgm:t>
        <a:bodyPr/>
        <a:lstStyle/>
        <a:p>
          <a:pPr rtl="1"/>
          <a:endParaRPr lang="fa-IR"/>
        </a:p>
      </dgm:t>
    </dgm:pt>
    <dgm:pt modelId="{226AC590-62AC-4E7D-9ED8-875C78FBED3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برخی آیات در این خصوص</a:t>
          </a:r>
          <a:endParaRPr lang="fa-IR" sz="1600">
            <a:solidFill>
              <a:schemeClr val="tx1"/>
            </a:solidFill>
            <a:cs typeface="B Koodak" pitchFamily="2" charset="-78"/>
          </a:endParaRPr>
        </a:p>
      </dgm:t>
    </dgm:pt>
    <dgm:pt modelId="{C3809F61-C20E-4EF3-9B0C-BFD1FD63C800}" type="parTrans" cxnId="{8E226C64-8842-4C20-859B-BB9732FDB394}">
      <dgm:prSet/>
      <dgm:spPr/>
      <dgm:t>
        <a:bodyPr/>
        <a:lstStyle/>
        <a:p>
          <a:pPr rtl="1"/>
          <a:endParaRPr lang="fa-IR" sz="1600">
            <a:solidFill>
              <a:schemeClr val="tx1"/>
            </a:solidFill>
            <a:cs typeface="B Koodak" pitchFamily="2" charset="-78"/>
          </a:endParaRPr>
        </a:p>
      </dgm:t>
    </dgm:pt>
    <dgm:pt modelId="{82429187-8653-41E7-AB27-6FB5BC022B13}" type="sibTrans" cxnId="{8E226C64-8842-4C20-859B-BB9732FDB394}">
      <dgm:prSet/>
      <dgm:spPr/>
      <dgm:t>
        <a:bodyPr/>
        <a:lstStyle/>
        <a:p>
          <a:pPr rtl="1"/>
          <a:endParaRPr lang="fa-IR" sz="1600">
            <a:solidFill>
              <a:schemeClr val="tx1"/>
            </a:solidFill>
            <a:cs typeface="B Koodak" pitchFamily="2" charset="-78"/>
          </a:endParaRPr>
        </a:p>
      </dgm:t>
    </dgm:pt>
    <dgm:pt modelId="{1FA92A1C-79D4-435F-A837-FC82C117DA1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الف</a:t>
          </a:r>
          <a:endParaRPr lang="fa-IR" sz="1600">
            <a:solidFill>
              <a:schemeClr val="tx1"/>
            </a:solidFill>
            <a:cs typeface="B Koodak" pitchFamily="2" charset="-78"/>
          </a:endParaRPr>
        </a:p>
      </dgm:t>
    </dgm:pt>
    <dgm:pt modelId="{1C7788A2-01C4-4C1F-B113-A9E7E08E0508}" type="parTrans" cxnId="{7542B1C9-BF5D-43D7-AB7B-2501D7F358F8}">
      <dgm:prSet/>
      <dgm:spPr/>
      <dgm:t>
        <a:bodyPr/>
        <a:lstStyle/>
        <a:p>
          <a:pPr rtl="1"/>
          <a:endParaRPr lang="fa-IR" sz="1600">
            <a:solidFill>
              <a:schemeClr val="tx1"/>
            </a:solidFill>
            <a:cs typeface="B Koodak" pitchFamily="2" charset="-78"/>
          </a:endParaRPr>
        </a:p>
      </dgm:t>
    </dgm:pt>
    <dgm:pt modelId="{8BECFC28-8393-4DED-9FF3-CD4772F9A546}" type="sibTrans" cxnId="{7542B1C9-BF5D-43D7-AB7B-2501D7F358F8}">
      <dgm:prSet/>
      <dgm:spPr/>
      <dgm:t>
        <a:bodyPr/>
        <a:lstStyle/>
        <a:p>
          <a:pPr rtl="1"/>
          <a:endParaRPr lang="fa-IR" sz="1600">
            <a:solidFill>
              <a:schemeClr val="tx1"/>
            </a:solidFill>
            <a:cs typeface="B Koodak" pitchFamily="2" charset="-78"/>
          </a:endParaRPr>
        </a:p>
      </dgm:t>
    </dgm:pt>
    <dgm:pt modelId="{CDD694BB-1E73-46F9-8A1E-11C0AF4E033E}">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كلُّ مَنْ عَلَيْها فانٍ (الرحمن / 26)</a:t>
          </a:r>
          <a:endParaRPr lang="fa-IR" sz="1600" dirty="0">
            <a:solidFill>
              <a:schemeClr val="tx1"/>
            </a:solidFill>
            <a:cs typeface="B Koodak" pitchFamily="2" charset="-78"/>
          </a:endParaRPr>
        </a:p>
      </dgm:t>
    </dgm:pt>
    <dgm:pt modelId="{EFA24658-1EAA-4911-B900-B70AC5768C7E}" type="parTrans" cxnId="{04CB9821-72BB-4539-8D4B-4BF0AE75887D}">
      <dgm:prSet custT="1"/>
      <dgm:spPr>
        <a:ln>
          <a:solidFill>
            <a:schemeClr val="accent1"/>
          </a:solidFill>
        </a:ln>
        <a:effectLst/>
        <a:scene3d>
          <a:camera prst="orthographicFront">
            <a:rot lat="0" lon="0" rev="0"/>
          </a:camera>
          <a:lightRig rig="chilly" dir="t">
            <a:rot lat="0" lon="0" rev="18480000"/>
          </a:lightRig>
        </a:scene3d>
        <a:sp3d z="-40000" prstMaterial="clear">
          <a:bevelT h="63500"/>
        </a:sp3d>
      </dgm:spPr>
      <dgm:t>
        <a:bodyPr/>
        <a:lstStyle/>
        <a:p>
          <a:pPr rtl="1"/>
          <a:endParaRPr lang="fa-IR" sz="1600">
            <a:solidFill>
              <a:schemeClr val="tx1"/>
            </a:solidFill>
            <a:cs typeface="B Koodak" pitchFamily="2" charset="-78"/>
          </a:endParaRPr>
        </a:p>
      </dgm:t>
    </dgm:pt>
    <dgm:pt modelId="{51547146-82BB-4EFF-96A1-FEDFF1FD30D6}" type="sibTrans" cxnId="{04CB9821-72BB-4539-8D4B-4BF0AE75887D}">
      <dgm:prSet/>
      <dgm:spPr/>
      <dgm:t>
        <a:bodyPr/>
        <a:lstStyle/>
        <a:p>
          <a:pPr rtl="1"/>
          <a:endParaRPr lang="fa-IR" sz="1600">
            <a:solidFill>
              <a:schemeClr val="tx1"/>
            </a:solidFill>
            <a:cs typeface="B Koodak" pitchFamily="2" charset="-78"/>
          </a:endParaRPr>
        </a:p>
      </dgm:t>
    </dgm:pt>
    <dgm:pt modelId="{3FB0D547-6316-45E8-9471-FBC914D1C842}">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عبارت علامه</a:t>
          </a:r>
          <a:endParaRPr lang="fa-IR" sz="1600" dirty="0">
            <a:solidFill>
              <a:schemeClr val="tx1"/>
            </a:solidFill>
            <a:cs typeface="B Koodak" pitchFamily="2" charset="-78"/>
          </a:endParaRPr>
        </a:p>
      </dgm:t>
    </dgm:pt>
    <dgm:pt modelId="{ED45CD52-28FA-41BB-89B0-A8BC2B028CBA}" type="parTrans" cxnId="{BCCC5786-2582-4658-8B1F-D9F6C7200E1A}">
      <dgm:prSet custT="1"/>
      <dgm:spPr>
        <a:ln>
          <a:solidFill>
            <a:schemeClr val="accent1"/>
          </a:solidFill>
        </a:ln>
        <a:effectLst/>
        <a:scene3d>
          <a:camera prst="orthographicFront">
            <a:rot lat="0" lon="0" rev="0"/>
          </a:camera>
          <a:lightRig rig="chilly" dir="t">
            <a:rot lat="0" lon="0" rev="18480000"/>
          </a:lightRig>
        </a:scene3d>
        <a:sp3d z="-40000" prstMaterial="clear">
          <a:bevelT h="63500"/>
        </a:sp3d>
      </dgm:spPr>
      <dgm:t>
        <a:bodyPr/>
        <a:lstStyle/>
        <a:p>
          <a:pPr rtl="1"/>
          <a:endParaRPr lang="fa-IR" sz="1600">
            <a:solidFill>
              <a:schemeClr val="tx1"/>
            </a:solidFill>
            <a:cs typeface="B Koodak" pitchFamily="2" charset="-78"/>
          </a:endParaRPr>
        </a:p>
      </dgm:t>
    </dgm:pt>
    <dgm:pt modelId="{B3AE32D7-7864-4AE2-A278-4B80F74ABEFB}" type="sibTrans" cxnId="{BCCC5786-2582-4658-8B1F-D9F6C7200E1A}">
      <dgm:prSet/>
      <dgm:spPr/>
      <dgm:t>
        <a:bodyPr/>
        <a:lstStyle/>
        <a:p>
          <a:pPr rtl="1"/>
          <a:endParaRPr lang="fa-IR" sz="1600">
            <a:solidFill>
              <a:schemeClr val="tx1"/>
            </a:solidFill>
            <a:cs typeface="B Koodak" pitchFamily="2" charset="-78"/>
          </a:endParaRPr>
        </a:p>
      </dgm:t>
    </dgm:pt>
    <dgm:pt modelId="{EA51D6B7-927C-450B-8207-ADD8C086FF1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ب</a:t>
          </a:r>
          <a:endParaRPr lang="fa-IR" sz="1600">
            <a:solidFill>
              <a:schemeClr val="tx1"/>
            </a:solidFill>
            <a:cs typeface="B Koodak" pitchFamily="2" charset="-78"/>
          </a:endParaRPr>
        </a:p>
      </dgm:t>
    </dgm:pt>
    <dgm:pt modelId="{7799B568-C1A9-4B98-83EC-AE56B711E05B}" type="parTrans" cxnId="{59FD059B-8CB1-4848-84B6-458847DDC930}">
      <dgm:prSet/>
      <dgm:spPr/>
      <dgm:t>
        <a:bodyPr/>
        <a:lstStyle/>
        <a:p>
          <a:pPr rtl="1"/>
          <a:endParaRPr lang="fa-IR" sz="1600">
            <a:solidFill>
              <a:schemeClr val="tx1"/>
            </a:solidFill>
            <a:cs typeface="B Koodak" pitchFamily="2" charset="-78"/>
          </a:endParaRPr>
        </a:p>
      </dgm:t>
    </dgm:pt>
    <dgm:pt modelId="{4C5359DC-6EFC-4F45-92F9-DDBAE34EAE2B}" type="sibTrans" cxnId="{59FD059B-8CB1-4848-84B6-458847DDC930}">
      <dgm:prSet/>
      <dgm:spPr/>
      <dgm:t>
        <a:bodyPr/>
        <a:lstStyle/>
        <a:p>
          <a:pPr rtl="1"/>
          <a:endParaRPr lang="fa-IR" sz="1600">
            <a:solidFill>
              <a:schemeClr val="tx1"/>
            </a:solidFill>
            <a:cs typeface="B Koodak" pitchFamily="2" charset="-78"/>
          </a:endParaRPr>
        </a:p>
      </dgm:t>
    </dgm:pt>
    <dgm:pt modelId="{294465DE-3DFC-4E18-BC1D-A8800B8560F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كُلُّ نَفْسٍ ذائِقَةُ الْمَوْتِ وَ نَبْلُوكُمْ بِالشَّرِّ وَ الْخَيْرِ فِتْنَةً وَ إِلَيْنا تُرْجَعُونَ (انبیاء / 35)</a:t>
          </a:r>
          <a:endParaRPr lang="fa-IR" sz="1600">
            <a:solidFill>
              <a:schemeClr val="tx1"/>
            </a:solidFill>
            <a:cs typeface="B Koodak" pitchFamily="2" charset="-78"/>
          </a:endParaRPr>
        </a:p>
      </dgm:t>
    </dgm:pt>
    <dgm:pt modelId="{5E11CE59-AAEC-470B-941D-FF829783D199}" type="parTrans" cxnId="{FDB56A1C-002D-437D-A18A-AD2C22C29DE5}">
      <dgm:prSet custT="1"/>
      <dgm:spPr>
        <a:ln>
          <a:solidFill>
            <a:schemeClr val="accent1"/>
          </a:solidFill>
        </a:ln>
        <a:effectLst/>
        <a:scene3d>
          <a:camera prst="orthographicFront">
            <a:rot lat="0" lon="0" rev="0"/>
          </a:camera>
          <a:lightRig rig="chilly" dir="t">
            <a:rot lat="0" lon="0" rev="18480000"/>
          </a:lightRig>
        </a:scene3d>
        <a:sp3d z="-40000" prstMaterial="clear">
          <a:bevelT h="63500"/>
        </a:sp3d>
      </dgm:spPr>
      <dgm:t>
        <a:bodyPr/>
        <a:lstStyle/>
        <a:p>
          <a:pPr rtl="1"/>
          <a:endParaRPr lang="fa-IR" sz="1600">
            <a:solidFill>
              <a:schemeClr val="tx1"/>
            </a:solidFill>
            <a:cs typeface="B Koodak" pitchFamily="2" charset="-78"/>
          </a:endParaRPr>
        </a:p>
      </dgm:t>
    </dgm:pt>
    <dgm:pt modelId="{55F9B041-B99E-4244-9AC6-436E31060349}" type="sibTrans" cxnId="{FDB56A1C-002D-437D-A18A-AD2C22C29DE5}">
      <dgm:prSet/>
      <dgm:spPr/>
      <dgm:t>
        <a:bodyPr/>
        <a:lstStyle/>
        <a:p>
          <a:pPr rtl="1"/>
          <a:endParaRPr lang="fa-IR" sz="1600">
            <a:solidFill>
              <a:schemeClr val="tx1"/>
            </a:solidFill>
            <a:cs typeface="B Koodak" pitchFamily="2" charset="-78"/>
          </a:endParaRPr>
        </a:p>
      </dgm:t>
    </dgm:pt>
    <dgm:pt modelId="{F06A4A02-D2B4-4307-BC69-0D732C5076D4}">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دو نکته</a:t>
          </a:r>
          <a:endParaRPr lang="fa-IR" sz="1600">
            <a:solidFill>
              <a:schemeClr val="tx1"/>
            </a:solidFill>
            <a:cs typeface="B Koodak" pitchFamily="2" charset="-78"/>
          </a:endParaRPr>
        </a:p>
      </dgm:t>
    </dgm:pt>
    <dgm:pt modelId="{DDA8A484-A208-4CE3-A952-F708C8F234E7}" type="parTrans" cxnId="{32390878-64EC-47E2-AE4B-D20B8156AC2A}">
      <dgm:prSet custT="1"/>
      <dgm:spPr>
        <a:ln>
          <a:solidFill>
            <a:schemeClr val="accent1"/>
          </a:solidFill>
        </a:ln>
        <a:effectLst/>
        <a:scene3d>
          <a:camera prst="orthographicFront">
            <a:rot lat="0" lon="0" rev="0"/>
          </a:camera>
          <a:lightRig rig="chilly" dir="t">
            <a:rot lat="0" lon="0" rev="18480000"/>
          </a:lightRig>
        </a:scene3d>
        <a:sp3d z="-40000" prstMaterial="clear">
          <a:bevelT h="63500"/>
        </a:sp3d>
      </dgm:spPr>
      <dgm:t>
        <a:bodyPr/>
        <a:lstStyle/>
        <a:p>
          <a:pPr rtl="1"/>
          <a:endParaRPr lang="fa-IR" sz="1600">
            <a:solidFill>
              <a:schemeClr val="tx1"/>
            </a:solidFill>
            <a:cs typeface="B Koodak" pitchFamily="2" charset="-78"/>
          </a:endParaRPr>
        </a:p>
      </dgm:t>
    </dgm:pt>
    <dgm:pt modelId="{95815798-F782-4D99-BAED-4DC82E88755C}" type="sibTrans" cxnId="{32390878-64EC-47E2-AE4B-D20B8156AC2A}">
      <dgm:prSet/>
      <dgm:spPr/>
      <dgm:t>
        <a:bodyPr/>
        <a:lstStyle/>
        <a:p>
          <a:pPr rtl="1"/>
          <a:endParaRPr lang="fa-IR" sz="1600">
            <a:solidFill>
              <a:schemeClr val="tx1"/>
            </a:solidFill>
            <a:cs typeface="B Koodak" pitchFamily="2" charset="-78"/>
          </a:endParaRPr>
        </a:p>
      </dgm:t>
    </dgm:pt>
    <dgm:pt modelId="{C4525C4D-18FF-4546-8ECD-9119811EACF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آیه شریفه خود موت را معنا کرده است (الینا ترجعون)</a:t>
          </a:r>
          <a:endParaRPr lang="fa-IR" sz="1600">
            <a:solidFill>
              <a:schemeClr val="tx1"/>
            </a:solidFill>
            <a:cs typeface="B Koodak" pitchFamily="2" charset="-78"/>
          </a:endParaRPr>
        </a:p>
      </dgm:t>
    </dgm:pt>
    <dgm:pt modelId="{AD6D7AC1-E493-41F5-9249-BDDD5733FC76}" type="parTrans" cxnId="{85CB0B3C-B8DC-484C-946E-96FEEBD2CBC7}">
      <dgm:prSet custT="1"/>
      <dgm:spPr>
        <a:ln>
          <a:solidFill>
            <a:schemeClr val="accent1"/>
          </a:solidFill>
        </a:ln>
        <a:effectLst/>
        <a:scene3d>
          <a:camera prst="orthographicFront">
            <a:rot lat="0" lon="0" rev="0"/>
          </a:camera>
          <a:lightRig rig="chilly" dir="t">
            <a:rot lat="0" lon="0" rev="18480000"/>
          </a:lightRig>
        </a:scene3d>
        <a:sp3d z="-40000" prstMaterial="clear">
          <a:bevelT h="63500"/>
        </a:sp3d>
      </dgm:spPr>
      <dgm:t>
        <a:bodyPr/>
        <a:lstStyle/>
        <a:p>
          <a:pPr rtl="1"/>
          <a:endParaRPr lang="fa-IR" sz="1600">
            <a:solidFill>
              <a:schemeClr val="tx1"/>
            </a:solidFill>
            <a:cs typeface="B Koodak" pitchFamily="2" charset="-78"/>
          </a:endParaRPr>
        </a:p>
      </dgm:t>
    </dgm:pt>
    <dgm:pt modelId="{EDF43094-4451-4688-BE51-819FBA69DA13}" type="sibTrans" cxnId="{85CB0B3C-B8DC-484C-946E-96FEEBD2CBC7}">
      <dgm:prSet/>
      <dgm:spPr/>
      <dgm:t>
        <a:bodyPr/>
        <a:lstStyle/>
        <a:p>
          <a:pPr rtl="1"/>
          <a:endParaRPr lang="fa-IR" sz="1600">
            <a:solidFill>
              <a:schemeClr val="tx1"/>
            </a:solidFill>
            <a:cs typeface="B Koodak" pitchFamily="2" charset="-78"/>
          </a:endParaRPr>
        </a:p>
      </dgm:t>
    </dgm:pt>
    <dgm:pt modelId="{2ED7B059-E470-47EA-95ED-AF0D36C669B2}">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نفس وقتی بریده از اضافه می شود تنها به معنای روح انسانی است</a:t>
          </a:r>
          <a:endParaRPr lang="fa-IR" sz="1600">
            <a:solidFill>
              <a:schemeClr val="tx1"/>
            </a:solidFill>
            <a:cs typeface="B Koodak" pitchFamily="2" charset="-78"/>
          </a:endParaRPr>
        </a:p>
      </dgm:t>
    </dgm:pt>
    <dgm:pt modelId="{AE336A96-B42C-4272-9981-336FFDDE39BF}" type="parTrans" cxnId="{CA08C9E2-5274-4A3D-8A6C-26B71BFF5116}">
      <dgm:prSet custT="1"/>
      <dgm:spPr>
        <a:ln>
          <a:solidFill>
            <a:schemeClr val="accent1"/>
          </a:solidFill>
        </a:ln>
        <a:effectLst/>
        <a:scene3d>
          <a:camera prst="orthographicFront">
            <a:rot lat="0" lon="0" rev="0"/>
          </a:camera>
          <a:lightRig rig="chilly" dir="t">
            <a:rot lat="0" lon="0" rev="18480000"/>
          </a:lightRig>
        </a:scene3d>
        <a:sp3d z="-40000" prstMaterial="clear">
          <a:bevelT h="63500"/>
        </a:sp3d>
      </dgm:spPr>
      <dgm:t>
        <a:bodyPr/>
        <a:lstStyle/>
        <a:p>
          <a:pPr rtl="1"/>
          <a:endParaRPr lang="fa-IR" sz="1600">
            <a:solidFill>
              <a:schemeClr val="tx1"/>
            </a:solidFill>
            <a:cs typeface="B Koodak" pitchFamily="2" charset="-78"/>
          </a:endParaRPr>
        </a:p>
      </dgm:t>
    </dgm:pt>
    <dgm:pt modelId="{D1B882ED-5AFD-4CCF-A002-232F5B471410}" type="sibTrans" cxnId="{CA08C9E2-5274-4A3D-8A6C-26B71BFF5116}">
      <dgm:prSet/>
      <dgm:spPr/>
      <dgm:t>
        <a:bodyPr/>
        <a:lstStyle/>
        <a:p>
          <a:pPr rtl="1"/>
          <a:endParaRPr lang="fa-IR" sz="1600">
            <a:solidFill>
              <a:schemeClr val="tx1"/>
            </a:solidFill>
            <a:cs typeface="B Koodak" pitchFamily="2" charset="-78"/>
          </a:endParaRPr>
        </a:p>
      </dgm:t>
    </dgm:pt>
    <dgm:pt modelId="{654EB660-CCAF-449B-BE18-FD81F23804AF}">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بنابراین نفس خداوند متعال (كَتَبَ عَلى‏ نَفْسِهِ الرَّحْمَةَ) تخصصا خارج است </a:t>
          </a:r>
          <a:endParaRPr lang="fa-IR" sz="1600" dirty="0">
            <a:solidFill>
              <a:schemeClr val="tx1"/>
            </a:solidFill>
            <a:cs typeface="B Koodak" pitchFamily="2" charset="-78"/>
          </a:endParaRPr>
        </a:p>
      </dgm:t>
    </dgm:pt>
    <dgm:pt modelId="{C83918F6-CACB-4C93-96CA-03C92C50FEC7}" type="parTrans" cxnId="{E1DA8ADA-D67B-4099-ACDB-1ABD88A30372}">
      <dgm:prSet custT="1"/>
      <dgm:spPr>
        <a:ln>
          <a:solidFill>
            <a:schemeClr val="accent1"/>
          </a:solidFill>
        </a:ln>
        <a:effectLst/>
        <a:scene3d>
          <a:camera prst="orthographicFront">
            <a:rot lat="0" lon="0" rev="0"/>
          </a:camera>
          <a:lightRig rig="chilly" dir="t">
            <a:rot lat="0" lon="0" rev="18480000"/>
          </a:lightRig>
        </a:scene3d>
        <a:sp3d z="-40000" prstMaterial="clear">
          <a:bevelT h="63500"/>
        </a:sp3d>
      </dgm:spPr>
      <dgm:t>
        <a:bodyPr/>
        <a:lstStyle/>
        <a:p>
          <a:pPr rtl="1"/>
          <a:endParaRPr lang="fa-IR" sz="1600">
            <a:solidFill>
              <a:schemeClr val="tx1"/>
            </a:solidFill>
            <a:cs typeface="B Koodak" pitchFamily="2" charset="-78"/>
          </a:endParaRPr>
        </a:p>
      </dgm:t>
    </dgm:pt>
    <dgm:pt modelId="{505D22D0-6088-4B3B-AFB7-98E4CF120834}" type="sibTrans" cxnId="{E1DA8ADA-D67B-4099-ACDB-1ABD88A30372}">
      <dgm:prSet/>
      <dgm:spPr/>
      <dgm:t>
        <a:bodyPr/>
        <a:lstStyle/>
        <a:p>
          <a:pPr rtl="1"/>
          <a:endParaRPr lang="fa-IR" sz="1600">
            <a:solidFill>
              <a:schemeClr val="tx1"/>
            </a:solidFill>
            <a:cs typeface="B Koodak" pitchFamily="2" charset="-78"/>
          </a:endParaRPr>
        </a:p>
      </dgm:t>
    </dgm:pt>
    <dgm:pt modelId="{4AEC445D-A746-439B-8B62-E0E48A7CB4A7}">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يشير إلى انقطاع أمد النشأة الدنيا و ارتفاع حكمها بفناء من عليها و هم الثقلان و طلوع النشأة الأخرى عليهم... (و) حقيقة هذا الفناء الرجوع إلى الله بالانتقال من الدنيا كما تفسره آيات كثيرة في كلامه تعالى و ليس هو الفناء المطلق</a:t>
          </a:r>
          <a:endParaRPr lang="fa-IR" sz="1600" dirty="0">
            <a:solidFill>
              <a:schemeClr val="tx1"/>
            </a:solidFill>
            <a:cs typeface="B Koodak" pitchFamily="2" charset="-78"/>
          </a:endParaRPr>
        </a:p>
      </dgm:t>
    </dgm:pt>
    <dgm:pt modelId="{26DF4C55-3D64-4058-97E3-5D00B74E4905}" type="parTrans" cxnId="{0696FB11-7EC2-47D5-9663-BEC40DB1F764}">
      <dgm:prSet/>
      <dgm:spPr>
        <a:ln>
          <a:solidFill>
            <a:schemeClr val="accent1"/>
          </a:solidFill>
        </a:ln>
        <a:effectLst/>
        <a:scene3d>
          <a:camera prst="orthographicFront">
            <a:rot lat="0" lon="0" rev="0"/>
          </a:camera>
          <a:lightRig rig="chilly" dir="t">
            <a:rot lat="0" lon="0" rev="18480000"/>
          </a:lightRig>
        </a:scene3d>
        <a:sp3d z="-40000" prstMaterial="clear">
          <a:bevelT h="63500"/>
        </a:sp3d>
      </dgm:spPr>
      <dgm:t>
        <a:bodyPr/>
        <a:lstStyle/>
        <a:p>
          <a:pPr rtl="1"/>
          <a:endParaRPr lang="fa-IR">
            <a:solidFill>
              <a:schemeClr val="tx1"/>
            </a:solidFill>
          </a:endParaRPr>
        </a:p>
      </dgm:t>
    </dgm:pt>
    <dgm:pt modelId="{1DFBCC4D-1C1A-4475-B4EF-8D9842EDEACC}" type="sibTrans" cxnId="{0696FB11-7EC2-47D5-9663-BEC40DB1F764}">
      <dgm:prSet/>
      <dgm:spPr/>
      <dgm:t>
        <a:bodyPr/>
        <a:lstStyle/>
        <a:p>
          <a:pPr rtl="1"/>
          <a:endParaRPr lang="fa-IR">
            <a:solidFill>
              <a:schemeClr val="tx1"/>
            </a:solidFill>
          </a:endParaRPr>
        </a:p>
      </dgm:t>
    </dgm:pt>
    <dgm:pt modelId="{C4EDA8E4-E2E4-4B8F-83BC-C1DB3282DAB7}" type="pres">
      <dgm:prSet presAssocID="{5E78DDC9-6294-406E-BB96-DC2B44034965}" presName="diagram" presStyleCnt="0">
        <dgm:presLayoutVars>
          <dgm:chPref val="1"/>
          <dgm:dir val="rev"/>
          <dgm:animOne val="branch"/>
          <dgm:animLvl val="lvl"/>
          <dgm:resizeHandles val="exact"/>
        </dgm:presLayoutVars>
      </dgm:prSet>
      <dgm:spPr/>
    </dgm:pt>
    <dgm:pt modelId="{447864E9-B689-4264-BDDE-95318A699F9D}" type="pres">
      <dgm:prSet presAssocID="{226AC590-62AC-4E7D-9ED8-875C78FBED36}" presName="root1" presStyleCnt="0"/>
      <dgm:spPr/>
    </dgm:pt>
    <dgm:pt modelId="{7EC9A469-0293-485B-9EA4-D343E01F8643}" type="pres">
      <dgm:prSet presAssocID="{226AC590-62AC-4E7D-9ED8-875C78FBED36}" presName="LevelOneTextNode" presStyleLbl="node0" presStyleIdx="0" presStyleCnt="3" custScaleX="149316" custScaleY="77683" custLinFactNeighborX="-38615">
        <dgm:presLayoutVars>
          <dgm:chPref val="3"/>
        </dgm:presLayoutVars>
      </dgm:prSet>
      <dgm:spPr/>
    </dgm:pt>
    <dgm:pt modelId="{41A46867-18F2-43DF-8162-DCA9642E33F7}" type="pres">
      <dgm:prSet presAssocID="{226AC590-62AC-4E7D-9ED8-875C78FBED36}" presName="level2hierChild" presStyleCnt="0"/>
      <dgm:spPr/>
    </dgm:pt>
    <dgm:pt modelId="{09FCD070-A29A-467C-BEAF-8E4D526F3249}" type="pres">
      <dgm:prSet presAssocID="{1FA92A1C-79D4-435F-A837-FC82C117DA15}" presName="root1" presStyleCnt="0"/>
      <dgm:spPr/>
    </dgm:pt>
    <dgm:pt modelId="{AB776C16-B256-4DA7-95B5-4393A7C0277B}" type="pres">
      <dgm:prSet presAssocID="{1FA92A1C-79D4-435F-A837-FC82C117DA15}" presName="LevelOneTextNode" presStyleLbl="node0" presStyleIdx="1" presStyleCnt="3" custScaleX="41008" custScaleY="62644">
        <dgm:presLayoutVars>
          <dgm:chPref val="3"/>
        </dgm:presLayoutVars>
      </dgm:prSet>
      <dgm:spPr/>
    </dgm:pt>
    <dgm:pt modelId="{B2DB4BC2-DBDC-49BF-8C18-DCC900127D9B}" type="pres">
      <dgm:prSet presAssocID="{1FA92A1C-79D4-435F-A837-FC82C117DA15}" presName="level2hierChild" presStyleCnt="0"/>
      <dgm:spPr/>
    </dgm:pt>
    <dgm:pt modelId="{095DFAE7-1248-418D-9EE4-23E10C2F0261}" type="pres">
      <dgm:prSet presAssocID="{EFA24658-1EAA-4911-B900-B70AC5768C7E}" presName="conn2-1" presStyleLbl="parChTrans1D2" presStyleIdx="0" presStyleCnt="4"/>
      <dgm:spPr/>
    </dgm:pt>
    <dgm:pt modelId="{1CEBEDA2-2AD2-48BD-B14B-2A1635A1C25D}" type="pres">
      <dgm:prSet presAssocID="{EFA24658-1EAA-4911-B900-B70AC5768C7E}" presName="connTx" presStyleLbl="parChTrans1D2" presStyleIdx="0" presStyleCnt="4"/>
      <dgm:spPr/>
    </dgm:pt>
    <dgm:pt modelId="{4E9334A7-4066-461A-A01A-098ECBCBDF66}" type="pres">
      <dgm:prSet presAssocID="{CDD694BB-1E73-46F9-8A1E-11C0AF4E033E}" presName="root2" presStyleCnt="0"/>
      <dgm:spPr/>
    </dgm:pt>
    <dgm:pt modelId="{A1A712BD-1C95-4373-BE2B-F6BAC865BF0C}" type="pres">
      <dgm:prSet presAssocID="{CDD694BB-1E73-46F9-8A1E-11C0AF4E033E}" presName="LevelTwoTextNode" presStyleLbl="node2" presStyleIdx="0" presStyleCnt="4" custScaleX="314118" custScaleY="72256">
        <dgm:presLayoutVars>
          <dgm:chPref val="3"/>
        </dgm:presLayoutVars>
      </dgm:prSet>
      <dgm:spPr/>
    </dgm:pt>
    <dgm:pt modelId="{4C9148B9-EC9E-4B61-8739-190ECCC5F9DE}" type="pres">
      <dgm:prSet presAssocID="{CDD694BB-1E73-46F9-8A1E-11C0AF4E033E}" presName="level3hierChild" presStyleCnt="0"/>
      <dgm:spPr/>
    </dgm:pt>
    <dgm:pt modelId="{58D5CF52-A2CC-4066-BCC0-78CE09B99774}" type="pres">
      <dgm:prSet presAssocID="{ED45CD52-28FA-41BB-89B0-A8BC2B028CBA}" presName="conn2-1" presStyleLbl="parChTrans1D2" presStyleIdx="1" presStyleCnt="4"/>
      <dgm:spPr/>
    </dgm:pt>
    <dgm:pt modelId="{626AAB62-3C75-4712-818E-B8A08AC1626A}" type="pres">
      <dgm:prSet presAssocID="{ED45CD52-28FA-41BB-89B0-A8BC2B028CBA}" presName="connTx" presStyleLbl="parChTrans1D2" presStyleIdx="1" presStyleCnt="4"/>
      <dgm:spPr/>
    </dgm:pt>
    <dgm:pt modelId="{301A679F-7B98-47E0-9B64-5AD96D81DEBF}" type="pres">
      <dgm:prSet presAssocID="{3FB0D547-6316-45E8-9471-FBC914D1C842}" presName="root2" presStyleCnt="0"/>
      <dgm:spPr/>
    </dgm:pt>
    <dgm:pt modelId="{6F6336D3-65BB-4237-BC01-A0CB9E1D83FD}" type="pres">
      <dgm:prSet presAssocID="{3FB0D547-6316-45E8-9471-FBC914D1C842}" presName="LevelTwoTextNode" presStyleLbl="node2" presStyleIdx="1" presStyleCnt="4" custScaleX="30846">
        <dgm:presLayoutVars>
          <dgm:chPref val="3"/>
        </dgm:presLayoutVars>
      </dgm:prSet>
      <dgm:spPr/>
    </dgm:pt>
    <dgm:pt modelId="{9FFE0A58-0D52-418C-922B-85317DF16793}" type="pres">
      <dgm:prSet presAssocID="{3FB0D547-6316-45E8-9471-FBC914D1C842}" presName="level3hierChild" presStyleCnt="0"/>
      <dgm:spPr/>
    </dgm:pt>
    <dgm:pt modelId="{CD38D946-C4EA-4A5D-97A4-E5C853463BDB}" type="pres">
      <dgm:prSet presAssocID="{26DF4C55-3D64-4058-97E3-5D00B74E4905}" presName="conn2-1" presStyleLbl="parChTrans1D3" presStyleIdx="0" presStyleCnt="3"/>
      <dgm:spPr/>
    </dgm:pt>
    <dgm:pt modelId="{615F454E-3D13-46F5-8CF0-0C13FF4EE8E5}" type="pres">
      <dgm:prSet presAssocID="{26DF4C55-3D64-4058-97E3-5D00B74E4905}" presName="connTx" presStyleLbl="parChTrans1D3" presStyleIdx="0" presStyleCnt="3"/>
      <dgm:spPr/>
    </dgm:pt>
    <dgm:pt modelId="{2EAB4712-CB53-40C4-9E07-5A03DE6D26D8}" type="pres">
      <dgm:prSet presAssocID="{4AEC445D-A746-439B-8B62-E0E48A7CB4A7}" presName="root2" presStyleCnt="0"/>
      <dgm:spPr/>
    </dgm:pt>
    <dgm:pt modelId="{F6FA04D9-43EB-4C75-8716-82378E48603B}" type="pres">
      <dgm:prSet presAssocID="{4AEC445D-A746-439B-8B62-E0E48A7CB4A7}" presName="LevelTwoTextNode" presStyleLbl="node3" presStyleIdx="0" presStyleCnt="3" custScaleX="307224">
        <dgm:presLayoutVars>
          <dgm:chPref val="3"/>
        </dgm:presLayoutVars>
      </dgm:prSet>
      <dgm:spPr/>
      <dgm:t>
        <a:bodyPr/>
        <a:lstStyle/>
        <a:p>
          <a:pPr rtl="1"/>
          <a:endParaRPr lang="fa-IR"/>
        </a:p>
      </dgm:t>
    </dgm:pt>
    <dgm:pt modelId="{AB2DDC36-7FFE-430A-9A33-6282DCE2F741}" type="pres">
      <dgm:prSet presAssocID="{4AEC445D-A746-439B-8B62-E0E48A7CB4A7}" presName="level3hierChild" presStyleCnt="0"/>
      <dgm:spPr/>
    </dgm:pt>
    <dgm:pt modelId="{F8F36141-C09C-407C-81F9-F529B4A27D70}" type="pres">
      <dgm:prSet presAssocID="{EA51D6B7-927C-450B-8207-ADD8C086FF13}" presName="root1" presStyleCnt="0"/>
      <dgm:spPr/>
    </dgm:pt>
    <dgm:pt modelId="{72155B7D-6F41-429C-B285-BFCD55C97694}" type="pres">
      <dgm:prSet presAssocID="{EA51D6B7-927C-450B-8207-ADD8C086FF13}" presName="LevelOneTextNode" presStyleLbl="node0" presStyleIdx="2" presStyleCnt="3" custScaleX="41008" custScaleY="62644">
        <dgm:presLayoutVars>
          <dgm:chPref val="3"/>
        </dgm:presLayoutVars>
      </dgm:prSet>
      <dgm:spPr/>
    </dgm:pt>
    <dgm:pt modelId="{795851BD-165C-4884-AE58-D40C53B20925}" type="pres">
      <dgm:prSet presAssocID="{EA51D6B7-927C-450B-8207-ADD8C086FF13}" presName="level2hierChild" presStyleCnt="0"/>
      <dgm:spPr/>
    </dgm:pt>
    <dgm:pt modelId="{31CA76DC-032A-4141-8575-7608810EC6CD}" type="pres">
      <dgm:prSet presAssocID="{5E11CE59-AAEC-470B-941D-FF829783D199}" presName="conn2-1" presStyleLbl="parChTrans1D2" presStyleIdx="2" presStyleCnt="4"/>
      <dgm:spPr/>
    </dgm:pt>
    <dgm:pt modelId="{425DE276-230E-4231-AA71-4761DAAC540A}" type="pres">
      <dgm:prSet presAssocID="{5E11CE59-AAEC-470B-941D-FF829783D199}" presName="connTx" presStyleLbl="parChTrans1D2" presStyleIdx="2" presStyleCnt="4"/>
      <dgm:spPr/>
    </dgm:pt>
    <dgm:pt modelId="{53159E30-B177-4C3A-99D5-12C6A6C82F47}" type="pres">
      <dgm:prSet presAssocID="{294465DE-3DFC-4E18-BC1D-A8800B8560FD}" presName="root2" presStyleCnt="0"/>
      <dgm:spPr/>
    </dgm:pt>
    <dgm:pt modelId="{72910826-BC24-48F9-A9FA-A527518CEC4E}" type="pres">
      <dgm:prSet presAssocID="{294465DE-3DFC-4E18-BC1D-A8800B8560FD}" presName="LevelTwoTextNode" presStyleLbl="node2" presStyleIdx="2" presStyleCnt="4" custScaleX="314118" custScaleY="72256">
        <dgm:presLayoutVars>
          <dgm:chPref val="3"/>
        </dgm:presLayoutVars>
      </dgm:prSet>
      <dgm:spPr/>
    </dgm:pt>
    <dgm:pt modelId="{E62F57F0-AB8C-4934-83AD-55F7D3DD1830}" type="pres">
      <dgm:prSet presAssocID="{294465DE-3DFC-4E18-BC1D-A8800B8560FD}" presName="level3hierChild" presStyleCnt="0"/>
      <dgm:spPr/>
    </dgm:pt>
    <dgm:pt modelId="{651A0FD7-14C2-4613-8BD1-7BDF19032346}" type="pres">
      <dgm:prSet presAssocID="{DDA8A484-A208-4CE3-A952-F708C8F234E7}" presName="conn2-1" presStyleLbl="parChTrans1D2" presStyleIdx="3" presStyleCnt="4"/>
      <dgm:spPr/>
    </dgm:pt>
    <dgm:pt modelId="{F08A5063-754E-4E50-8D4F-61419077F104}" type="pres">
      <dgm:prSet presAssocID="{DDA8A484-A208-4CE3-A952-F708C8F234E7}" presName="connTx" presStyleLbl="parChTrans1D2" presStyleIdx="3" presStyleCnt="4"/>
      <dgm:spPr/>
    </dgm:pt>
    <dgm:pt modelId="{45F4D058-80EB-40F4-B088-9B4E4959D4F7}" type="pres">
      <dgm:prSet presAssocID="{F06A4A02-D2B4-4307-BC69-0D732C5076D4}" presName="root2" presStyleCnt="0"/>
      <dgm:spPr/>
    </dgm:pt>
    <dgm:pt modelId="{7B4BFAC2-B5D9-423B-8DEC-711700CA2711}" type="pres">
      <dgm:prSet presAssocID="{F06A4A02-D2B4-4307-BC69-0D732C5076D4}" presName="LevelTwoTextNode" presStyleLbl="node2" presStyleIdx="3" presStyleCnt="4" custScaleX="56519" custScaleY="62579">
        <dgm:presLayoutVars>
          <dgm:chPref val="3"/>
        </dgm:presLayoutVars>
      </dgm:prSet>
      <dgm:spPr/>
    </dgm:pt>
    <dgm:pt modelId="{CB227B28-8E8C-4F18-9A08-6651CF58BF48}" type="pres">
      <dgm:prSet presAssocID="{F06A4A02-D2B4-4307-BC69-0D732C5076D4}" presName="level3hierChild" presStyleCnt="0"/>
      <dgm:spPr/>
    </dgm:pt>
    <dgm:pt modelId="{42782135-307D-458A-82FE-68EB59179DE6}" type="pres">
      <dgm:prSet presAssocID="{AD6D7AC1-E493-41F5-9249-BDDD5733FC76}" presName="conn2-1" presStyleLbl="parChTrans1D3" presStyleIdx="1" presStyleCnt="3"/>
      <dgm:spPr/>
    </dgm:pt>
    <dgm:pt modelId="{89604C93-9535-4B60-B746-F1280B9A5562}" type="pres">
      <dgm:prSet presAssocID="{AD6D7AC1-E493-41F5-9249-BDDD5733FC76}" presName="connTx" presStyleLbl="parChTrans1D3" presStyleIdx="1" presStyleCnt="3"/>
      <dgm:spPr/>
    </dgm:pt>
    <dgm:pt modelId="{FBD52845-C40B-4F2C-9077-CBDE3EB6C93C}" type="pres">
      <dgm:prSet presAssocID="{C4525C4D-18FF-4546-8ECD-9119811EACF9}" presName="root2" presStyleCnt="0"/>
      <dgm:spPr/>
    </dgm:pt>
    <dgm:pt modelId="{19D70DBA-5BCF-4218-9912-13E173A7694A}" type="pres">
      <dgm:prSet presAssocID="{C4525C4D-18FF-4546-8ECD-9119811EACF9}" presName="LevelTwoTextNode" presStyleLbl="node3" presStyleIdx="1" presStyleCnt="3" custScaleX="136606">
        <dgm:presLayoutVars>
          <dgm:chPref val="3"/>
        </dgm:presLayoutVars>
      </dgm:prSet>
      <dgm:spPr/>
    </dgm:pt>
    <dgm:pt modelId="{D5028484-3D09-4657-933D-B43A1C275ADF}" type="pres">
      <dgm:prSet presAssocID="{C4525C4D-18FF-4546-8ECD-9119811EACF9}" presName="level3hierChild" presStyleCnt="0"/>
      <dgm:spPr/>
    </dgm:pt>
    <dgm:pt modelId="{2A69A2B8-89C0-493B-A19E-553821229ACB}" type="pres">
      <dgm:prSet presAssocID="{AE336A96-B42C-4272-9981-336FFDDE39BF}" presName="conn2-1" presStyleLbl="parChTrans1D3" presStyleIdx="2" presStyleCnt="3"/>
      <dgm:spPr/>
    </dgm:pt>
    <dgm:pt modelId="{48E9F8A5-124E-4CA7-BF34-BC9C6735E2EB}" type="pres">
      <dgm:prSet presAssocID="{AE336A96-B42C-4272-9981-336FFDDE39BF}" presName="connTx" presStyleLbl="parChTrans1D3" presStyleIdx="2" presStyleCnt="3"/>
      <dgm:spPr/>
    </dgm:pt>
    <dgm:pt modelId="{98D3ABB6-CEAB-45CA-9012-3D34AC19C946}" type="pres">
      <dgm:prSet presAssocID="{2ED7B059-E470-47EA-95ED-AF0D36C669B2}" presName="root2" presStyleCnt="0"/>
      <dgm:spPr/>
    </dgm:pt>
    <dgm:pt modelId="{A543FB95-6F4D-477C-A5D9-E54F572D917B}" type="pres">
      <dgm:prSet presAssocID="{2ED7B059-E470-47EA-95ED-AF0D36C669B2}" presName="LevelTwoTextNode" presStyleLbl="node3" presStyleIdx="2" presStyleCnt="3" custScaleX="136606">
        <dgm:presLayoutVars>
          <dgm:chPref val="3"/>
        </dgm:presLayoutVars>
      </dgm:prSet>
      <dgm:spPr/>
    </dgm:pt>
    <dgm:pt modelId="{B1C24800-BCE8-4ED0-8EAE-3176CAA4579C}" type="pres">
      <dgm:prSet presAssocID="{2ED7B059-E470-47EA-95ED-AF0D36C669B2}" presName="level3hierChild" presStyleCnt="0"/>
      <dgm:spPr/>
    </dgm:pt>
    <dgm:pt modelId="{2D408DE6-7EB5-4868-BBD3-887D04191BC0}" type="pres">
      <dgm:prSet presAssocID="{C83918F6-CACB-4C93-96CA-03C92C50FEC7}" presName="conn2-1" presStyleLbl="parChTrans1D4" presStyleIdx="0" presStyleCnt="1"/>
      <dgm:spPr/>
    </dgm:pt>
    <dgm:pt modelId="{C94E9AF9-BF82-4F2F-8A98-7652E22A587E}" type="pres">
      <dgm:prSet presAssocID="{C83918F6-CACB-4C93-96CA-03C92C50FEC7}" presName="connTx" presStyleLbl="parChTrans1D4" presStyleIdx="0" presStyleCnt="1"/>
      <dgm:spPr/>
    </dgm:pt>
    <dgm:pt modelId="{E64632E2-F095-409B-9654-9533A2912436}" type="pres">
      <dgm:prSet presAssocID="{654EB660-CCAF-449B-BE18-FD81F23804AF}" presName="root2" presStyleCnt="0"/>
      <dgm:spPr/>
    </dgm:pt>
    <dgm:pt modelId="{221CA6FF-4CD7-4D74-B2E8-4407E1D16C53}" type="pres">
      <dgm:prSet presAssocID="{654EB660-CCAF-449B-BE18-FD81F23804AF}" presName="LevelTwoTextNode" presStyleLbl="node4" presStyleIdx="0" presStyleCnt="1" custScaleX="148556">
        <dgm:presLayoutVars>
          <dgm:chPref val="3"/>
        </dgm:presLayoutVars>
      </dgm:prSet>
      <dgm:spPr/>
    </dgm:pt>
    <dgm:pt modelId="{BA347EC2-EE9F-4042-A4B4-AF149E8FCF0B}" type="pres">
      <dgm:prSet presAssocID="{654EB660-CCAF-449B-BE18-FD81F23804AF}" presName="level3hierChild" presStyleCnt="0"/>
      <dgm:spPr/>
    </dgm:pt>
  </dgm:ptLst>
  <dgm:cxnLst>
    <dgm:cxn modelId="{D0CFA99B-8E08-4C2A-94D0-3E2D89BE004E}" type="presOf" srcId="{F06A4A02-D2B4-4307-BC69-0D732C5076D4}" destId="{7B4BFAC2-B5D9-423B-8DEC-711700CA2711}" srcOrd="0" destOrd="0" presId="urn:microsoft.com/office/officeart/2005/8/layout/hierarchy2"/>
    <dgm:cxn modelId="{11966578-165B-43A9-AB26-12C98D366875}" type="presOf" srcId="{AE336A96-B42C-4272-9981-336FFDDE39BF}" destId="{2A69A2B8-89C0-493B-A19E-553821229ACB}" srcOrd="0" destOrd="0" presId="urn:microsoft.com/office/officeart/2005/8/layout/hierarchy2"/>
    <dgm:cxn modelId="{7542B1C9-BF5D-43D7-AB7B-2501D7F358F8}" srcId="{5E78DDC9-6294-406E-BB96-DC2B44034965}" destId="{1FA92A1C-79D4-435F-A837-FC82C117DA15}" srcOrd="1" destOrd="0" parTransId="{1C7788A2-01C4-4C1F-B113-A9E7E08E0508}" sibTransId="{8BECFC28-8393-4DED-9FF3-CD4772F9A546}"/>
    <dgm:cxn modelId="{359F7883-BC32-41D0-B298-C5D7158429F2}" type="presOf" srcId="{26DF4C55-3D64-4058-97E3-5D00B74E4905}" destId="{CD38D946-C4EA-4A5D-97A4-E5C853463BDB}" srcOrd="0" destOrd="0" presId="urn:microsoft.com/office/officeart/2005/8/layout/hierarchy2"/>
    <dgm:cxn modelId="{7F7AEBAE-9554-4072-A1A2-CF7875C2AF11}" type="presOf" srcId="{AD6D7AC1-E493-41F5-9249-BDDD5733FC76}" destId="{89604C93-9535-4B60-B746-F1280B9A5562}" srcOrd="1" destOrd="0" presId="urn:microsoft.com/office/officeart/2005/8/layout/hierarchy2"/>
    <dgm:cxn modelId="{32390878-64EC-47E2-AE4B-D20B8156AC2A}" srcId="{EA51D6B7-927C-450B-8207-ADD8C086FF13}" destId="{F06A4A02-D2B4-4307-BC69-0D732C5076D4}" srcOrd="1" destOrd="0" parTransId="{DDA8A484-A208-4CE3-A952-F708C8F234E7}" sibTransId="{95815798-F782-4D99-BAED-4DC82E88755C}"/>
    <dgm:cxn modelId="{E0EBDD27-1CFA-4903-BF1C-D67B2F21AF1C}" type="presOf" srcId="{DDA8A484-A208-4CE3-A952-F708C8F234E7}" destId="{651A0FD7-14C2-4613-8BD1-7BDF19032346}" srcOrd="0" destOrd="0" presId="urn:microsoft.com/office/officeart/2005/8/layout/hierarchy2"/>
    <dgm:cxn modelId="{267A8AA0-FFEF-4AA1-97A1-9746A069371A}" type="presOf" srcId="{1FA92A1C-79D4-435F-A837-FC82C117DA15}" destId="{AB776C16-B256-4DA7-95B5-4393A7C0277B}" srcOrd="0" destOrd="0" presId="urn:microsoft.com/office/officeart/2005/8/layout/hierarchy2"/>
    <dgm:cxn modelId="{81B9A18E-74A6-4B29-BAA9-D7C1AE74F247}" type="presOf" srcId="{226AC590-62AC-4E7D-9ED8-875C78FBED36}" destId="{7EC9A469-0293-485B-9EA4-D343E01F8643}" srcOrd="0" destOrd="0" presId="urn:microsoft.com/office/officeart/2005/8/layout/hierarchy2"/>
    <dgm:cxn modelId="{8CDD948F-53E1-4487-B209-25F56131F01F}" type="presOf" srcId="{AD6D7AC1-E493-41F5-9249-BDDD5733FC76}" destId="{42782135-307D-458A-82FE-68EB59179DE6}" srcOrd="0" destOrd="0" presId="urn:microsoft.com/office/officeart/2005/8/layout/hierarchy2"/>
    <dgm:cxn modelId="{EE4DC7B5-DCA1-4389-BF93-FBEB5620AA36}" type="presOf" srcId="{C4525C4D-18FF-4546-8ECD-9119811EACF9}" destId="{19D70DBA-5BCF-4218-9912-13E173A7694A}" srcOrd="0" destOrd="0" presId="urn:microsoft.com/office/officeart/2005/8/layout/hierarchy2"/>
    <dgm:cxn modelId="{F4A60516-0414-46B0-951B-51AB04A91E01}" type="presOf" srcId="{5E11CE59-AAEC-470B-941D-FF829783D199}" destId="{31CA76DC-032A-4141-8575-7608810EC6CD}" srcOrd="0" destOrd="0" presId="urn:microsoft.com/office/officeart/2005/8/layout/hierarchy2"/>
    <dgm:cxn modelId="{ED255672-C3D8-4157-B440-2457FD61EFF3}" type="presOf" srcId="{2ED7B059-E470-47EA-95ED-AF0D36C669B2}" destId="{A543FB95-6F4D-477C-A5D9-E54F572D917B}" srcOrd="0" destOrd="0" presId="urn:microsoft.com/office/officeart/2005/8/layout/hierarchy2"/>
    <dgm:cxn modelId="{B6370AAE-D2F3-45A0-821D-BE66409DEE6A}" type="presOf" srcId="{3FB0D547-6316-45E8-9471-FBC914D1C842}" destId="{6F6336D3-65BB-4237-BC01-A0CB9E1D83FD}" srcOrd="0" destOrd="0" presId="urn:microsoft.com/office/officeart/2005/8/layout/hierarchy2"/>
    <dgm:cxn modelId="{BCCC5786-2582-4658-8B1F-D9F6C7200E1A}" srcId="{1FA92A1C-79D4-435F-A837-FC82C117DA15}" destId="{3FB0D547-6316-45E8-9471-FBC914D1C842}" srcOrd="1" destOrd="0" parTransId="{ED45CD52-28FA-41BB-89B0-A8BC2B028CBA}" sibTransId="{B3AE32D7-7864-4AE2-A278-4B80F74ABEFB}"/>
    <dgm:cxn modelId="{0696FB11-7EC2-47D5-9663-BEC40DB1F764}" srcId="{3FB0D547-6316-45E8-9471-FBC914D1C842}" destId="{4AEC445D-A746-439B-8B62-E0E48A7CB4A7}" srcOrd="0" destOrd="0" parTransId="{26DF4C55-3D64-4058-97E3-5D00B74E4905}" sibTransId="{1DFBCC4D-1C1A-4475-B4EF-8D9842EDEACC}"/>
    <dgm:cxn modelId="{B8C72AC3-323C-4E26-83C4-C37948C538B3}" type="presOf" srcId="{EFA24658-1EAA-4911-B900-B70AC5768C7E}" destId="{1CEBEDA2-2AD2-48BD-B14B-2A1635A1C25D}" srcOrd="1" destOrd="0" presId="urn:microsoft.com/office/officeart/2005/8/layout/hierarchy2"/>
    <dgm:cxn modelId="{83450DB4-9F8D-4E5D-91BD-4BAE2FDD0186}" type="presOf" srcId="{ED45CD52-28FA-41BB-89B0-A8BC2B028CBA}" destId="{626AAB62-3C75-4712-818E-B8A08AC1626A}" srcOrd="1" destOrd="0" presId="urn:microsoft.com/office/officeart/2005/8/layout/hierarchy2"/>
    <dgm:cxn modelId="{59FD059B-8CB1-4848-84B6-458847DDC930}" srcId="{5E78DDC9-6294-406E-BB96-DC2B44034965}" destId="{EA51D6B7-927C-450B-8207-ADD8C086FF13}" srcOrd="2" destOrd="0" parTransId="{7799B568-C1A9-4B98-83EC-AE56B711E05B}" sibTransId="{4C5359DC-6EFC-4F45-92F9-DDBAE34EAE2B}"/>
    <dgm:cxn modelId="{DA4FFA32-90A3-454F-82FD-23FD3776175A}" type="presOf" srcId="{5E11CE59-AAEC-470B-941D-FF829783D199}" destId="{425DE276-230E-4231-AA71-4761DAAC540A}" srcOrd="1" destOrd="0" presId="urn:microsoft.com/office/officeart/2005/8/layout/hierarchy2"/>
    <dgm:cxn modelId="{A27AA581-CBA8-4035-AC69-0BD01D61DD39}" type="presOf" srcId="{654EB660-CCAF-449B-BE18-FD81F23804AF}" destId="{221CA6FF-4CD7-4D74-B2E8-4407E1D16C53}" srcOrd="0" destOrd="0" presId="urn:microsoft.com/office/officeart/2005/8/layout/hierarchy2"/>
    <dgm:cxn modelId="{A4E490FC-5E8E-45B2-901F-8C4DFD71FA5F}" type="presOf" srcId="{ED45CD52-28FA-41BB-89B0-A8BC2B028CBA}" destId="{58D5CF52-A2CC-4066-BCC0-78CE09B99774}" srcOrd="0" destOrd="0" presId="urn:microsoft.com/office/officeart/2005/8/layout/hierarchy2"/>
    <dgm:cxn modelId="{FA82F37B-A750-4F4A-962F-B6618D593D7E}" type="presOf" srcId="{5E78DDC9-6294-406E-BB96-DC2B44034965}" destId="{C4EDA8E4-E2E4-4B8F-83BC-C1DB3282DAB7}" srcOrd="0" destOrd="0" presId="urn:microsoft.com/office/officeart/2005/8/layout/hierarchy2"/>
    <dgm:cxn modelId="{CA08C9E2-5274-4A3D-8A6C-26B71BFF5116}" srcId="{F06A4A02-D2B4-4307-BC69-0D732C5076D4}" destId="{2ED7B059-E470-47EA-95ED-AF0D36C669B2}" srcOrd="1" destOrd="0" parTransId="{AE336A96-B42C-4272-9981-336FFDDE39BF}" sibTransId="{D1B882ED-5AFD-4CCF-A002-232F5B471410}"/>
    <dgm:cxn modelId="{07DD6D94-B40A-4AAD-AEB8-24F104FB20CF}" type="presOf" srcId="{26DF4C55-3D64-4058-97E3-5D00B74E4905}" destId="{615F454E-3D13-46F5-8CF0-0C13FF4EE8E5}" srcOrd="1" destOrd="0" presId="urn:microsoft.com/office/officeart/2005/8/layout/hierarchy2"/>
    <dgm:cxn modelId="{5C1E5C1F-EE3F-4427-93AD-744C49EBCFE1}" type="presOf" srcId="{AE336A96-B42C-4272-9981-336FFDDE39BF}" destId="{48E9F8A5-124E-4CA7-BF34-BC9C6735E2EB}" srcOrd="1" destOrd="0" presId="urn:microsoft.com/office/officeart/2005/8/layout/hierarchy2"/>
    <dgm:cxn modelId="{76EBDA68-713A-4251-9960-5DFA12582781}" type="presOf" srcId="{CDD694BB-1E73-46F9-8A1E-11C0AF4E033E}" destId="{A1A712BD-1C95-4373-BE2B-F6BAC865BF0C}" srcOrd="0" destOrd="0" presId="urn:microsoft.com/office/officeart/2005/8/layout/hierarchy2"/>
    <dgm:cxn modelId="{E1DA8ADA-D67B-4099-ACDB-1ABD88A30372}" srcId="{2ED7B059-E470-47EA-95ED-AF0D36C669B2}" destId="{654EB660-CCAF-449B-BE18-FD81F23804AF}" srcOrd="0" destOrd="0" parTransId="{C83918F6-CACB-4C93-96CA-03C92C50FEC7}" sibTransId="{505D22D0-6088-4B3B-AFB7-98E4CF120834}"/>
    <dgm:cxn modelId="{AD2A5E0D-4B5F-4495-BB1F-650647C300BE}" type="presOf" srcId="{4AEC445D-A746-439B-8B62-E0E48A7CB4A7}" destId="{F6FA04D9-43EB-4C75-8716-82378E48603B}" srcOrd="0" destOrd="0" presId="urn:microsoft.com/office/officeart/2005/8/layout/hierarchy2"/>
    <dgm:cxn modelId="{04CB9821-72BB-4539-8D4B-4BF0AE75887D}" srcId="{1FA92A1C-79D4-435F-A837-FC82C117DA15}" destId="{CDD694BB-1E73-46F9-8A1E-11C0AF4E033E}" srcOrd="0" destOrd="0" parTransId="{EFA24658-1EAA-4911-B900-B70AC5768C7E}" sibTransId="{51547146-82BB-4EFF-96A1-FEDFF1FD30D6}"/>
    <dgm:cxn modelId="{26EB617A-2CB9-4A0A-B31F-2FCE087F33BF}" type="presOf" srcId="{294465DE-3DFC-4E18-BC1D-A8800B8560FD}" destId="{72910826-BC24-48F9-A9FA-A527518CEC4E}" srcOrd="0" destOrd="0" presId="urn:microsoft.com/office/officeart/2005/8/layout/hierarchy2"/>
    <dgm:cxn modelId="{48E01A39-5585-4315-B9B5-2A6D7D5D239B}" type="presOf" srcId="{EA51D6B7-927C-450B-8207-ADD8C086FF13}" destId="{72155B7D-6F41-429C-B285-BFCD55C97694}" srcOrd="0" destOrd="0" presId="urn:microsoft.com/office/officeart/2005/8/layout/hierarchy2"/>
    <dgm:cxn modelId="{8E226C64-8842-4C20-859B-BB9732FDB394}" srcId="{5E78DDC9-6294-406E-BB96-DC2B44034965}" destId="{226AC590-62AC-4E7D-9ED8-875C78FBED36}" srcOrd="0" destOrd="0" parTransId="{C3809F61-C20E-4EF3-9B0C-BFD1FD63C800}" sibTransId="{82429187-8653-41E7-AB27-6FB5BC022B13}"/>
    <dgm:cxn modelId="{FDB56A1C-002D-437D-A18A-AD2C22C29DE5}" srcId="{EA51D6B7-927C-450B-8207-ADD8C086FF13}" destId="{294465DE-3DFC-4E18-BC1D-A8800B8560FD}" srcOrd="0" destOrd="0" parTransId="{5E11CE59-AAEC-470B-941D-FF829783D199}" sibTransId="{55F9B041-B99E-4244-9AC6-436E31060349}"/>
    <dgm:cxn modelId="{F0629679-E98D-449C-AF3F-CC8E841667FF}" type="presOf" srcId="{EFA24658-1EAA-4911-B900-B70AC5768C7E}" destId="{095DFAE7-1248-418D-9EE4-23E10C2F0261}" srcOrd="0" destOrd="0" presId="urn:microsoft.com/office/officeart/2005/8/layout/hierarchy2"/>
    <dgm:cxn modelId="{7B5CA083-0248-4538-9D67-3EFC23FF6851}" type="presOf" srcId="{C83918F6-CACB-4C93-96CA-03C92C50FEC7}" destId="{C94E9AF9-BF82-4F2F-8A98-7652E22A587E}" srcOrd="1" destOrd="0" presId="urn:microsoft.com/office/officeart/2005/8/layout/hierarchy2"/>
    <dgm:cxn modelId="{DF38ED35-5EE8-47CC-B87C-3E522D89A83A}" type="presOf" srcId="{DDA8A484-A208-4CE3-A952-F708C8F234E7}" destId="{F08A5063-754E-4E50-8D4F-61419077F104}" srcOrd="1" destOrd="0" presId="urn:microsoft.com/office/officeart/2005/8/layout/hierarchy2"/>
    <dgm:cxn modelId="{85CB0B3C-B8DC-484C-946E-96FEEBD2CBC7}" srcId="{F06A4A02-D2B4-4307-BC69-0D732C5076D4}" destId="{C4525C4D-18FF-4546-8ECD-9119811EACF9}" srcOrd="0" destOrd="0" parTransId="{AD6D7AC1-E493-41F5-9249-BDDD5733FC76}" sibTransId="{EDF43094-4451-4688-BE51-819FBA69DA13}"/>
    <dgm:cxn modelId="{3FA7664C-6860-41C2-8E2A-7FF0640BF49D}" type="presOf" srcId="{C83918F6-CACB-4C93-96CA-03C92C50FEC7}" destId="{2D408DE6-7EB5-4868-BBD3-887D04191BC0}" srcOrd="0" destOrd="0" presId="urn:microsoft.com/office/officeart/2005/8/layout/hierarchy2"/>
    <dgm:cxn modelId="{9DE98A8B-3471-498D-86C0-BDD6F848DCB9}" type="presParOf" srcId="{C4EDA8E4-E2E4-4B8F-83BC-C1DB3282DAB7}" destId="{447864E9-B689-4264-BDDE-95318A699F9D}" srcOrd="0" destOrd="0" presId="urn:microsoft.com/office/officeart/2005/8/layout/hierarchy2"/>
    <dgm:cxn modelId="{FEC74FAA-2DE5-4FA4-AD1B-112B8C98F32D}" type="presParOf" srcId="{447864E9-B689-4264-BDDE-95318A699F9D}" destId="{7EC9A469-0293-485B-9EA4-D343E01F8643}" srcOrd="0" destOrd="0" presId="urn:microsoft.com/office/officeart/2005/8/layout/hierarchy2"/>
    <dgm:cxn modelId="{BC65888F-F1D0-4B69-8204-F1778FBED8DC}" type="presParOf" srcId="{447864E9-B689-4264-BDDE-95318A699F9D}" destId="{41A46867-18F2-43DF-8162-DCA9642E33F7}" srcOrd="1" destOrd="0" presId="urn:microsoft.com/office/officeart/2005/8/layout/hierarchy2"/>
    <dgm:cxn modelId="{0736DAD2-EE98-43FB-8386-500E17AF7427}" type="presParOf" srcId="{C4EDA8E4-E2E4-4B8F-83BC-C1DB3282DAB7}" destId="{09FCD070-A29A-467C-BEAF-8E4D526F3249}" srcOrd="1" destOrd="0" presId="urn:microsoft.com/office/officeart/2005/8/layout/hierarchy2"/>
    <dgm:cxn modelId="{105AEE94-9DB5-45AD-8DB7-3E3A6CB48361}" type="presParOf" srcId="{09FCD070-A29A-467C-BEAF-8E4D526F3249}" destId="{AB776C16-B256-4DA7-95B5-4393A7C0277B}" srcOrd="0" destOrd="0" presId="urn:microsoft.com/office/officeart/2005/8/layout/hierarchy2"/>
    <dgm:cxn modelId="{960B02E8-4498-4FF5-8470-1225403F3704}" type="presParOf" srcId="{09FCD070-A29A-467C-BEAF-8E4D526F3249}" destId="{B2DB4BC2-DBDC-49BF-8C18-DCC900127D9B}" srcOrd="1" destOrd="0" presId="urn:microsoft.com/office/officeart/2005/8/layout/hierarchy2"/>
    <dgm:cxn modelId="{0876C206-6996-427E-BFEF-B5622C621405}" type="presParOf" srcId="{B2DB4BC2-DBDC-49BF-8C18-DCC900127D9B}" destId="{095DFAE7-1248-418D-9EE4-23E10C2F0261}" srcOrd="0" destOrd="0" presId="urn:microsoft.com/office/officeart/2005/8/layout/hierarchy2"/>
    <dgm:cxn modelId="{7AFC3685-42C2-4E04-86C6-05F35B327E49}" type="presParOf" srcId="{095DFAE7-1248-418D-9EE4-23E10C2F0261}" destId="{1CEBEDA2-2AD2-48BD-B14B-2A1635A1C25D}" srcOrd="0" destOrd="0" presId="urn:microsoft.com/office/officeart/2005/8/layout/hierarchy2"/>
    <dgm:cxn modelId="{B0FCDDF5-021A-4885-AF93-952B2C65371C}" type="presParOf" srcId="{B2DB4BC2-DBDC-49BF-8C18-DCC900127D9B}" destId="{4E9334A7-4066-461A-A01A-098ECBCBDF66}" srcOrd="1" destOrd="0" presId="urn:microsoft.com/office/officeart/2005/8/layout/hierarchy2"/>
    <dgm:cxn modelId="{1DD9B7A1-3BC3-4CA4-B82C-1FD6D02EC231}" type="presParOf" srcId="{4E9334A7-4066-461A-A01A-098ECBCBDF66}" destId="{A1A712BD-1C95-4373-BE2B-F6BAC865BF0C}" srcOrd="0" destOrd="0" presId="urn:microsoft.com/office/officeart/2005/8/layout/hierarchy2"/>
    <dgm:cxn modelId="{01B81CBD-A90E-4774-B184-7F1CB0A8A3DC}" type="presParOf" srcId="{4E9334A7-4066-461A-A01A-098ECBCBDF66}" destId="{4C9148B9-EC9E-4B61-8739-190ECCC5F9DE}" srcOrd="1" destOrd="0" presId="urn:microsoft.com/office/officeart/2005/8/layout/hierarchy2"/>
    <dgm:cxn modelId="{9F05BD71-2F04-4F95-8F22-E1D7D2648557}" type="presParOf" srcId="{B2DB4BC2-DBDC-49BF-8C18-DCC900127D9B}" destId="{58D5CF52-A2CC-4066-BCC0-78CE09B99774}" srcOrd="2" destOrd="0" presId="urn:microsoft.com/office/officeart/2005/8/layout/hierarchy2"/>
    <dgm:cxn modelId="{1EAED017-6CC8-4D41-B006-7545BB49D891}" type="presParOf" srcId="{58D5CF52-A2CC-4066-BCC0-78CE09B99774}" destId="{626AAB62-3C75-4712-818E-B8A08AC1626A}" srcOrd="0" destOrd="0" presId="urn:microsoft.com/office/officeart/2005/8/layout/hierarchy2"/>
    <dgm:cxn modelId="{D44CE4A1-BD48-43FC-8DC3-288FD766C67F}" type="presParOf" srcId="{B2DB4BC2-DBDC-49BF-8C18-DCC900127D9B}" destId="{301A679F-7B98-47E0-9B64-5AD96D81DEBF}" srcOrd="3" destOrd="0" presId="urn:microsoft.com/office/officeart/2005/8/layout/hierarchy2"/>
    <dgm:cxn modelId="{52861255-43D5-48B8-BEDF-67F346C700CF}" type="presParOf" srcId="{301A679F-7B98-47E0-9B64-5AD96D81DEBF}" destId="{6F6336D3-65BB-4237-BC01-A0CB9E1D83FD}" srcOrd="0" destOrd="0" presId="urn:microsoft.com/office/officeart/2005/8/layout/hierarchy2"/>
    <dgm:cxn modelId="{34BFD1E6-6434-4410-B006-86EBCE3B0F58}" type="presParOf" srcId="{301A679F-7B98-47E0-9B64-5AD96D81DEBF}" destId="{9FFE0A58-0D52-418C-922B-85317DF16793}" srcOrd="1" destOrd="0" presId="urn:microsoft.com/office/officeart/2005/8/layout/hierarchy2"/>
    <dgm:cxn modelId="{55316150-EBF3-4D67-9669-34B1D7148CF5}" type="presParOf" srcId="{9FFE0A58-0D52-418C-922B-85317DF16793}" destId="{CD38D946-C4EA-4A5D-97A4-E5C853463BDB}" srcOrd="0" destOrd="0" presId="urn:microsoft.com/office/officeart/2005/8/layout/hierarchy2"/>
    <dgm:cxn modelId="{C492EA62-9E87-4425-8E2D-34739667CA24}" type="presParOf" srcId="{CD38D946-C4EA-4A5D-97A4-E5C853463BDB}" destId="{615F454E-3D13-46F5-8CF0-0C13FF4EE8E5}" srcOrd="0" destOrd="0" presId="urn:microsoft.com/office/officeart/2005/8/layout/hierarchy2"/>
    <dgm:cxn modelId="{E394F2A6-FDA8-476E-BFB0-A842F392D4F0}" type="presParOf" srcId="{9FFE0A58-0D52-418C-922B-85317DF16793}" destId="{2EAB4712-CB53-40C4-9E07-5A03DE6D26D8}" srcOrd="1" destOrd="0" presId="urn:microsoft.com/office/officeart/2005/8/layout/hierarchy2"/>
    <dgm:cxn modelId="{177B2831-778C-41C6-8147-55DDE548CA84}" type="presParOf" srcId="{2EAB4712-CB53-40C4-9E07-5A03DE6D26D8}" destId="{F6FA04D9-43EB-4C75-8716-82378E48603B}" srcOrd="0" destOrd="0" presId="urn:microsoft.com/office/officeart/2005/8/layout/hierarchy2"/>
    <dgm:cxn modelId="{7040475C-8E29-4F35-BA29-046ACFA9864C}" type="presParOf" srcId="{2EAB4712-CB53-40C4-9E07-5A03DE6D26D8}" destId="{AB2DDC36-7FFE-430A-9A33-6282DCE2F741}" srcOrd="1" destOrd="0" presId="urn:microsoft.com/office/officeart/2005/8/layout/hierarchy2"/>
    <dgm:cxn modelId="{331C53D9-559A-4D5D-A472-1AB9489861DD}" type="presParOf" srcId="{C4EDA8E4-E2E4-4B8F-83BC-C1DB3282DAB7}" destId="{F8F36141-C09C-407C-81F9-F529B4A27D70}" srcOrd="2" destOrd="0" presId="urn:microsoft.com/office/officeart/2005/8/layout/hierarchy2"/>
    <dgm:cxn modelId="{15373641-1445-4858-81A1-AFB60B79A665}" type="presParOf" srcId="{F8F36141-C09C-407C-81F9-F529B4A27D70}" destId="{72155B7D-6F41-429C-B285-BFCD55C97694}" srcOrd="0" destOrd="0" presId="urn:microsoft.com/office/officeart/2005/8/layout/hierarchy2"/>
    <dgm:cxn modelId="{3201E1B7-3CFA-4E7A-A9EB-F831252E5B56}" type="presParOf" srcId="{F8F36141-C09C-407C-81F9-F529B4A27D70}" destId="{795851BD-165C-4884-AE58-D40C53B20925}" srcOrd="1" destOrd="0" presId="urn:microsoft.com/office/officeart/2005/8/layout/hierarchy2"/>
    <dgm:cxn modelId="{AF8F0B31-98CF-417F-8ED3-51851A540FC1}" type="presParOf" srcId="{795851BD-165C-4884-AE58-D40C53B20925}" destId="{31CA76DC-032A-4141-8575-7608810EC6CD}" srcOrd="0" destOrd="0" presId="urn:microsoft.com/office/officeart/2005/8/layout/hierarchy2"/>
    <dgm:cxn modelId="{A25E0540-DFC5-4E3F-BC97-96D6F2821280}" type="presParOf" srcId="{31CA76DC-032A-4141-8575-7608810EC6CD}" destId="{425DE276-230E-4231-AA71-4761DAAC540A}" srcOrd="0" destOrd="0" presId="urn:microsoft.com/office/officeart/2005/8/layout/hierarchy2"/>
    <dgm:cxn modelId="{2C8F0BA2-A1C3-4EAD-BFB2-FF1F664AB4DC}" type="presParOf" srcId="{795851BD-165C-4884-AE58-D40C53B20925}" destId="{53159E30-B177-4C3A-99D5-12C6A6C82F47}" srcOrd="1" destOrd="0" presId="urn:microsoft.com/office/officeart/2005/8/layout/hierarchy2"/>
    <dgm:cxn modelId="{9EC5F8D7-843C-421F-B6F0-81FD9C560CE5}" type="presParOf" srcId="{53159E30-B177-4C3A-99D5-12C6A6C82F47}" destId="{72910826-BC24-48F9-A9FA-A527518CEC4E}" srcOrd="0" destOrd="0" presId="urn:microsoft.com/office/officeart/2005/8/layout/hierarchy2"/>
    <dgm:cxn modelId="{411ED238-F68A-48E4-BDC4-5DA0710C7D15}" type="presParOf" srcId="{53159E30-B177-4C3A-99D5-12C6A6C82F47}" destId="{E62F57F0-AB8C-4934-83AD-55F7D3DD1830}" srcOrd="1" destOrd="0" presId="urn:microsoft.com/office/officeart/2005/8/layout/hierarchy2"/>
    <dgm:cxn modelId="{00F717AE-B792-48A7-9A0E-1BBE07B9EBB0}" type="presParOf" srcId="{795851BD-165C-4884-AE58-D40C53B20925}" destId="{651A0FD7-14C2-4613-8BD1-7BDF19032346}" srcOrd="2" destOrd="0" presId="urn:microsoft.com/office/officeart/2005/8/layout/hierarchy2"/>
    <dgm:cxn modelId="{C523FB03-4847-4AE4-9554-733081EA4812}" type="presParOf" srcId="{651A0FD7-14C2-4613-8BD1-7BDF19032346}" destId="{F08A5063-754E-4E50-8D4F-61419077F104}" srcOrd="0" destOrd="0" presId="urn:microsoft.com/office/officeart/2005/8/layout/hierarchy2"/>
    <dgm:cxn modelId="{F62F0905-4559-41B5-8961-5F1645D9F589}" type="presParOf" srcId="{795851BD-165C-4884-AE58-D40C53B20925}" destId="{45F4D058-80EB-40F4-B088-9B4E4959D4F7}" srcOrd="3" destOrd="0" presId="urn:microsoft.com/office/officeart/2005/8/layout/hierarchy2"/>
    <dgm:cxn modelId="{408A31F3-0774-45F0-AF64-24E523177BE9}" type="presParOf" srcId="{45F4D058-80EB-40F4-B088-9B4E4959D4F7}" destId="{7B4BFAC2-B5D9-423B-8DEC-711700CA2711}" srcOrd="0" destOrd="0" presId="urn:microsoft.com/office/officeart/2005/8/layout/hierarchy2"/>
    <dgm:cxn modelId="{B8F01842-3D1E-4528-9055-412FBFCF0D14}" type="presParOf" srcId="{45F4D058-80EB-40F4-B088-9B4E4959D4F7}" destId="{CB227B28-8E8C-4F18-9A08-6651CF58BF48}" srcOrd="1" destOrd="0" presId="urn:microsoft.com/office/officeart/2005/8/layout/hierarchy2"/>
    <dgm:cxn modelId="{5C88C02E-26FE-4C6D-A8C3-EA3F6B3B91E1}" type="presParOf" srcId="{CB227B28-8E8C-4F18-9A08-6651CF58BF48}" destId="{42782135-307D-458A-82FE-68EB59179DE6}" srcOrd="0" destOrd="0" presId="urn:microsoft.com/office/officeart/2005/8/layout/hierarchy2"/>
    <dgm:cxn modelId="{25D04A73-11D8-48E9-B685-498965EAF05E}" type="presParOf" srcId="{42782135-307D-458A-82FE-68EB59179DE6}" destId="{89604C93-9535-4B60-B746-F1280B9A5562}" srcOrd="0" destOrd="0" presId="urn:microsoft.com/office/officeart/2005/8/layout/hierarchy2"/>
    <dgm:cxn modelId="{47F34C21-79BC-4245-BC9D-F0DE9A755976}" type="presParOf" srcId="{CB227B28-8E8C-4F18-9A08-6651CF58BF48}" destId="{FBD52845-C40B-4F2C-9077-CBDE3EB6C93C}" srcOrd="1" destOrd="0" presId="urn:microsoft.com/office/officeart/2005/8/layout/hierarchy2"/>
    <dgm:cxn modelId="{4C35F6BE-209C-4232-8C43-A95FF99F606D}" type="presParOf" srcId="{FBD52845-C40B-4F2C-9077-CBDE3EB6C93C}" destId="{19D70DBA-5BCF-4218-9912-13E173A7694A}" srcOrd="0" destOrd="0" presId="urn:microsoft.com/office/officeart/2005/8/layout/hierarchy2"/>
    <dgm:cxn modelId="{9AC5BA42-6294-4550-90DD-B2AE9E6DBA66}" type="presParOf" srcId="{FBD52845-C40B-4F2C-9077-CBDE3EB6C93C}" destId="{D5028484-3D09-4657-933D-B43A1C275ADF}" srcOrd="1" destOrd="0" presId="urn:microsoft.com/office/officeart/2005/8/layout/hierarchy2"/>
    <dgm:cxn modelId="{3271D23B-C0D7-4949-9C1E-DB7A004F5688}" type="presParOf" srcId="{CB227B28-8E8C-4F18-9A08-6651CF58BF48}" destId="{2A69A2B8-89C0-493B-A19E-553821229ACB}" srcOrd="2" destOrd="0" presId="urn:microsoft.com/office/officeart/2005/8/layout/hierarchy2"/>
    <dgm:cxn modelId="{EE3164B0-21CD-430F-B5AC-05B02391A418}" type="presParOf" srcId="{2A69A2B8-89C0-493B-A19E-553821229ACB}" destId="{48E9F8A5-124E-4CA7-BF34-BC9C6735E2EB}" srcOrd="0" destOrd="0" presId="urn:microsoft.com/office/officeart/2005/8/layout/hierarchy2"/>
    <dgm:cxn modelId="{8BF0FD16-4F76-4670-A202-4C01449F3A97}" type="presParOf" srcId="{CB227B28-8E8C-4F18-9A08-6651CF58BF48}" destId="{98D3ABB6-CEAB-45CA-9012-3D34AC19C946}" srcOrd="3" destOrd="0" presId="urn:microsoft.com/office/officeart/2005/8/layout/hierarchy2"/>
    <dgm:cxn modelId="{F7E23DA6-B498-4D30-A670-E57180A0A1CB}" type="presParOf" srcId="{98D3ABB6-CEAB-45CA-9012-3D34AC19C946}" destId="{A543FB95-6F4D-477C-A5D9-E54F572D917B}" srcOrd="0" destOrd="0" presId="urn:microsoft.com/office/officeart/2005/8/layout/hierarchy2"/>
    <dgm:cxn modelId="{D98A45F5-FEDA-4296-B078-BF475362DAEA}" type="presParOf" srcId="{98D3ABB6-CEAB-45CA-9012-3D34AC19C946}" destId="{B1C24800-BCE8-4ED0-8EAE-3176CAA4579C}" srcOrd="1" destOrd="0" presId="urn:microsoft.com/office/officeart/2005/8/layout/hierarchy2"/>
    <dgm:cxn modelId="{570AB168-AF82-4F2E-B2D6-9CD88AED3563}" type="presParOf" srcId="{B1C24800-BCE8-4ED0-8EAE-3176CAA4579C}" destId="{2D408DE6-7EB5-4868-BBD3-887D04191BC0}" srcOrd="0" destOrd="0" presId="urn:microsoft.com/office/officeart/2005/8/layout/hierarchy2"/>
    <dgm:cxn modelId="{40511F63-148C-46D7-A300-20BCBF15D688}" type="presParOf" srcId="{2D408DE6-7EB5-4868-BBD3-887D04191BC0}" destId="{C94E9AF9-BF82-4F2F-8A98-7652E22A587E}" srcOrd="0" destOrd="0" presId="urn:microsoft.com/office/officeart/2005/8/layout/hierarchy2"/>
    <dgm:cxn modelId="{CE167BAF-2EFD-4939-869C-716A82A05420}" type="presParOf" srcId="{B1C24800-BCE8-4ED0-8EAE-3176CAA4579C}" destId="{E64632E2-F095-409B-9654-9533A2912436}" srcOrd="1" destOrd="0" presId="urn:microsoft.com/office/officeart/2005/8/layout/hierarchy2"/>
    <dgm:cxn modelId="{597BBC14-5E79-49C8-81CD-DD9BFB02D143}" type="presParOf" srcId="{E64632E2-F095-409B-9654-9533A2912436}" destId="{221CA6FF-4CD7-4D74-B2E8-4407E1D16C53}" srcOrd="0" destOrd="0" presId="urn:microsoft.com/office/officeart/2005/8/layout/hierarchy2"/>
    <dgm:cxn modelId="{199BE2BE-BC9C-40A9-80E8-E435A34351A4}" type="presParOf" srcId="{E64632E2-F095-409B-9654-9533A2912436}" destId="{BA347EC2-EE9F-4042-A4B4-AF149E8FCF0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091A69-69C4-4034-8EB6-6F88A506A4EB}" type="doc">
      <dgm:prSet loTypeId="urn:microsoft.com/office/officeart/2005/8/layout/hierarchy2" loCatId="hierarchy" qsTypeId="urn:microsoft.com/office/officeart/2005/8/quickstyle/simple1" qsCatId="simple" csTypeId="urn:microsoft.com/office/officeart/2005/8/colors/colorful2" csCatId="colorful" phldr="1"/>
      <dgm:spPr>
        <a:scene3d>
          <a:camera prst="orthographicFront">
            <a:rot lat="0" lon="0" rev="0"/>
          </a:camera>
          <a:lightRig rig="chilly" dir="t">
            <a:rot lat="0" lon="0" rev="18480000"/>
          </a:lightRig>
        </a:scene3d>
      </dgm:spPr>
      <dgm:t>
        <a:bodyPr/>
        <a:lstStyle/>
        <a:p>
          <a:pPr rtl="1"/>
          <a:endParaRPr lang="fa-IR"/>
        </a:p>
      </dgm:t>
    </dgm:pt>
    <dgm:pt modelId="{DB6DFD79-C329-41CE-AB41-C8A9BA5D2F00}">
      <dgm:prSet custT="1">
        <dgm:style>
          <a:lnRef idx="1">
            <a:schemeClr val="accent4"/>
          </a:lnRef>
          <a:fillRef idx="2">
            <a:schemeClr val="accent4"/>
          </a:fillRef>
          <a:effectRef idx="1">
            <a:schemeClr val="accent4"/>
          </a:effectRef>
          <a:fontRef idx="minor">
            <a:schemeClr val="dk1"/>
          </a:fontRef>
        </dgm:style>
      </dgm:prSet>
      <dgm:spPr>
        <a:ln/>
      </dgm:spPr>
      <dgm:t>
        <a:bodyPr/>
        <a:lstStyle/>
        <a:p>
          <a:pPr rtl="1"/>
          <a:r>
            <a:rPr lang="fa-IR" sz="1600" smtClean="0">
              <a:solidFill>
                <a:schemeClr val="tx1"/>
              </a:solidFill>
              <a:cs typeface="B Koodak" pitchFamily="2" charset="-78"/>
            </a:rPr>
            <a:t>برخی آیات در این خصوص</a:t>
          </a:r>
          <a:endParaRPr lang="fa-IR" sz="1600">
            <a:solidFill>
              <a:schemeClr val="tx1"/>
            </a:solidFill>
            <a:cs typeface="B Koodak" pitchFamily="2" charset="-78"/>
          </a:endParaRPr>
        </a:p>
      </dgm:t>
    </dgm:pt>
    <dgm:pt modelId="{D5BB9F1C-72F6-4F11-990B-580D3729F806}" type="parTrans" cxnId="{D80E4133-0976-4945-8455-EDB18F00EFF5}">
      <dgm:prSet/>
      <dgm:spPr/>
      <dgm:t>
        <a:bodyPr/>
        <a:lstStyle/>
        <a:p>
          <a:pPr rtl="1"/>
          <a:endParaRPr lang="fa-IR" sz="1600">
            <a:solidFill>
              <a:schemeClr val="tx1"/>
            </a:solidFill>
            <a:cs typeface="B Koodak" pitchFamily="2" charset="-78"/>
          </a:endParaRPr>
        </a:p>
      </dgm:t>
    </dgm:pt>
    <dgm:pt modelId="{A6A254EA-F44B-4811-BF64-D948F44CF3FF}" type="sibTrans" cxnId="{D80E4133-0976-4945-8455-EDB18F00EFF5}">
      <dgm:prSet/>
      <dgm:spPr/>
      <dgm:t>
        <a:bodyPr/>
        <a:lstStyle/>
        <a:p>
          <a:pPr rtl="1"/>
          <a:endParaRPr lang="fa-IR" sz="1600">
            <a:solidFill>
              <a:schemeClr val="tx1"/>
            </a:solidFill>
            <a:cs typeface="B Koodak" pitchFamily="2" charset="-78"/>
          </a:endParaRPr>
        </a:p>
      </dgm:t>
    </dgm:pt>
    <dgm:pt modelId="{1FAAE6F5-DCB4-4664-960D-221C5995C923}">
      <dgm:prSet custT="1">
        <dgm:style>
          <a:lnRef idx="1">
            <a:schemeClr val="accent4"/>
          </a:lnRef>
          <a:fillRef idx="2">
            <a:schemeClr val="accent4"/>
          </a:fillRef>
          <a:effectRef idx="1">
            <a:schemeClr val="accent4"/>
          </a:effectRef>
          <a:fontRef idx="minor">
            <a:schemeClr val="dk1"/>
          </a:fontRef>
        </dgm:style>
      </dgm:prSet>
      <dgm:spPr>
        <a:ln/>
      </dgm:spPr>
      <dgm:t>
        <a:bodyPr/>
        <a:lstStyle/>
        <a:p>
          <a:pPr rtl="1"/>
          <a:r>
            <a:rPr lang="fa-IR" sz="1600" smtClean="0">
              <a:solidFill>
                <a:schemeClr val="tx1"/>
              </a:solidFill>
              <a:cs typeface="B Koodak" pitchFamily="2" charset="-78"/>
            </a:rPr>
            <a:t>ج</a:t>
          </a:r>
          <a:endParaRPr lang="fa-IR" sz="1600">
            <a:solidFill>
              <a:schemeClr val="tx1"/>
            </a:solidFill>
            <a:cs typeface="B Koodak" pitchFamily="2" charset="-78"/>
          </a:endParaRPr>
        </a:p>
      </dgm:t>
    </dgm:pt>
    <dgm:pt modelId="{77E56501-C139-4A72-A795-34B5D91F29FD}" type="parTrans" cxnId="{9CFFB77F-D081-4F37-9805-9F39CEF48434}">
      <dgm:prSet/>
      <dgm:spPr/>
      <dgm:t>
        <a:bodyPr/>
        <a:lstStyle/>
        <a:p>
          <a:pPr rtl="1"/>
          <a:endParaRPr lang="fa-IR" sz="1600">
            <a:solidFill>
              <a:schemeClr val="tx1"/>
            </a:solidFill>
            <a:cs typeface="B Koodak" pitchFamily="2" charset="-78"/>
          </a:endParaRPr>
        </a:p>
      </dgm:t>
    </dgm:pt>
    <dgm:pt modelId="{48A956F1-DA06-4CF7-9382-7D01C6E45A91}" type="sibTrans" cxnId="{9CFFB77F-D081-4F37-9805-9F39CEF48434}">
      <dgm:prSet/>
      <dgm:spPr/>
      <dgm:t>
        <a:bodyPr/>
        <a:lstStyle/>
        <a:p>
          <a:pPr rtl="1"/>
          <a:endParaRPr lang="fa-IR" sz="1600">
            <a:solidFill>
              <a:schemeClr val="tx1"/>
            </a:solidFill>
            <a:cs typeface="B Koodak" pitchFamily="2" charset="-78"/>
          </a:endParaRPr>
        </a:p>
      </dgm:t>
    </dgm:pt>
    <dgm:pt modelId="{8AD7917E-B237-428A-A35B-1A8996836E74}">
      <dgm:prSet custT="1">
        <dgm:style>
          <a:lnRef idx="1">
            <a:schemeClr val="accent4"/>
          </a:lnRef>
          <a:fillRef idx="2">
            <a:schemeClr val="accent4"/>
          </a:fillRef>
          <a:effectRef idx="1">
            <a:schemeClr val="accent4"/>
          </a:effectRef>
          <a:fontRef idx="minor">
            <a:schemeClr val="dk1"/>
          </a:fontRef>
        </dgm:style>
      </dgm:prSet>
      <dgm:spPr>
        <a:ln/>
      </dgm:spPr>
      <dgm:t>
        <a:bodyPr/>
        <a:lstStyle/>
        <a:p>
          <a:pPr rtl="1"/>
          <a:r>
            <a:rPr lang="fa-IR" sz="1600" smtClean="0">
              <a:solidFill>
                <a:schemeClr val="tx1"/>
              </a:solidFill>
              <a:cs typeface="B Koodak" pitchFamily="2" charset="-78"/>
            </a:rPr>
            <a:t>إِنَّكَ مَيِّتٌ وَ إِنَّهُمْ مَيِّتُونَ (زمر / 30)</a:t>
          </a:r>
          <a:endParaRPr lang="fa-IR" sz="1600">
            <a:solidFill>
              <a:schemeClr val="tx1"/>
            </a:solidFill>
            <a:cs typeface="B Koodak" pitchFamily="2" charset="-78"/>
          </a:endParaRPr>
        </a:p>
      </dgm:t>
    </dgm:pt>
    <dgm:pt modelId="{4F5858A9-6352-4884-9E4A-9B003D8E8393}" type="parTrans" cxnId="{4FB4356F-C6C8-4FF7-8261-BCB11065C3A1}">
      <dgm:prSet custT="1">
        <dgm:style>
          <a:lnRef idx="1">
            <a:schemeClr val="accent4"/>
          </a:lnRef>
          <a:fillRef idx="2">
            <a:schemeClr val="accent4"/>
          </a:fillRef>
          <a:effectRef idx="1">
            <a:schemeClr val="accent4"/>
          </a:effectRef>
          <a:fontRef idx="minor">
            <a:schemeClr val="dk1"/>
          </a:fontRef>
        </dgm:style>
      </dgm:prSet>
      <dgm:spPr>
        <a:ln/>
      </dgm:spPr>
      <dgm:t>
        <a:bodyPr/>
        <a:lstStyle/>
        <a:p>
          <a:pPr rtl="1"/>
          <a:endParaRPr lang="fa-IR" sz="1600">
            <a:solidFill>
              <a:schemeClr val="tx1"/>
            </a:solidFill>
            <a:cs typeface="B Koodak" pitchFamily="2" charset="-78"/>
          </a:endParaRPr>
        </a:p>
      </dgm:t>
    </dgm:pt>
    <dgm:pt modelId="{C16B26E9-B051-4CC6-AE1E-E76BC19C5ADF}" type="sibTrans" cxnId="{4FB4356F-C6C8-4FF7-8261-BCB11065C3A1}">
      <dgm:prSet/>
      <dgm:spPr/>
      <dgm:t>
        <a:bodyPr/>
        <a:lstStyle/>
        <a:p>
          <a:pPr rtl="1"/>
          <a:endParaRPr lang="fa-IR" sz="1600">
            <a:solidFill>
              <a:schemeClr val="tx1"/>
            </a:solidFill>
            <a:cs typeface="B Koodak" pitchFamily="2" charset="-78"/>
          </a:endParaRPr>
        </a:p>
      </dgm:t>
    </dgm:pt>
    <dgm:pt modelId="{2C168737-CC49-42BB-B446-5E98F52E67D4}">
      <dgm:prSet custT="1">
        <dgm:style>
          <a:lnRef idx="1">
            <a:schemeClr val="accent4"/>
          </a:lnRef>
          <a:fillRef idx="2">
            <a:schemeClr val="accent4"/>
          </a:fillRef>
          <a:effectRef idx="1">
            <a:schemeClr val="accent4"/>
          </a:effectRef>
          <a:fontRef idx="minor">
            <a:schemeClr val="dk1"/>
          </a:fontRef>
        </dgm:style>
      </dgm:prSet>
      <dgm:spPr>
        <a:ln/>
      </dgm:spPr>
      <dgm:t>
        <a:bodyPr/>
        <a:lstStyle/>
        <a:p>
          <a:pPr rtl="1"/>
          <a:r>
            <a:rPr lang="fa-IR" sz="1600" smtClean="0">
              <a:solidFill>
                <a:schemeClr val="tx1"/>
              </a:solidFill>
              <a:cs typeface="B Koodak" pitchFamily="2" charset="-78"/>
            </a:rPr>
            <a:t>د</a:t>
          </a:r>
          <a:endParaRPr lang="fa-IR" sz="1600">
            <a:solidFill>
              <a:schemeClr val="tx1"/>
            </a:solidFill>
            <a:cs typeface="B Koodak" pitchFamily="2" charset="-78"/>
          </a:endParaRPr>
        </a:p>
      </dgm:t>
    </dgm:pt>
    <dgm:pt modelId="{E1C3B749-1731-4469-BA40-8439C61CF441}" type="parTrans" cxnId="{1A00BF22-C33E-41C4-AE56-62E75E5C03C7}">
      <dgm:prSet/>
      <dgm:spPr/>
      <dgm:t>
        <a:bodyPr/>
        <a:lstStyle/>
        <a:p>
          <a:pPr rtl="1"/>
          <a:endParaRPr lang="fa-IR" sz="1600">
            <a:solidFill>
              <a:schemeClr val="tx1"/>
            </a:solidFill>
            <a:cs typeface="B Koodak" pitchFamily="2" charset="-78"/>
          </a:endParaRPr>
        </a:p>
      </dgm:t>
    </dgm:pt>
    <dgm:pt modelId="{E0001BDF-F4EE-47C1-9E37-817822A02988}" type="sibTrans" cxnId="{1A00BF22-C33E-41C4-AE56-62E75E5C03C7}">
      <dgm:prSet/>
      <dgm:spPr/>
      <dgm:t>
        <a:bodyPr/>
        <a:lstStyle/>
        <a:p>
          <a:pPr rtl="1"/>
          <a:endParaRPr lang="fa-IR" sz="1600">
            <a:solidFill>
              <a:schemeClr val="tx1"/>
            </a:solidFill>
            <a:cs typeface="B Koodak" pitchFamily="2" charset="-78"/>
          </a:endParaRPr>
        </a:p>
      </dgm:t>
    </dgm:pt>
    <dgm:pt modelId="{4920A840-802A-4406-AC3B-E253089F0D04}">
      <dgm:prSet custT="1">
        <dgm:style>
          <a:lnRef idx="1">
            <a:schemeClr val="accent4"/>
          </a:lnRef>
          <a:fillRef idx="2">
            <a:schemeClr val="accent4"/>
          </a:fillRef>
          <a:effectRef idx="1">
            <a:schemeClr val="accent4"/>
          </a:effectRef>
          <a:fontRef idx="minor">
            <a:schemeClr val="dk1"/>
          </a:fontRef>
        </dgm:style>
      </dgm:prSet>
      <dgm:spPr>
        <a:ln/>
      </dgm:spPr>
      <dgm:t>
        <a:bodyPr/>
        <a:lstStyle/>
        <a:p>
          <a:pPr rtl="1"/>
          <a:r>
            <a:rPr lang="fa-IR" sz="1600" smtClean="0">
              <a:solidFill>
                <a:schemeClr val="tx1"/>
              </a:solidFill>
              <a:cs typeface="B Koodak" pitchFamily="2" charset="-78"/>
            </a:rPr>
            <a:t>وَ ما جَعَلْنا لِبَشَرٍ مِنْ قَبْلِكَ الْخُلْدَ أَ فَإِنْ مِتَّ فَهُمُ الْخالِدُونَ (انبیا / 34)</a:t>
          </a:r>
          <a:endParaRPr lang="fa-IR" sz="1600">
            <a:solidFill>
              <a:schemeClr val="tx1"/>
            </a:solidFill>
            <a:cs typeface="B Koodak" pitchFamily="2" charset="-78"/>
          </a:endParaRPr>
        </a:p>
      </dgm:t>
    </dgm:pt>
    <dgm:pt modelId="{F8356880-3D90-49CB-AADB-AFCA5D03B507}" type="parTrans" cxnId="{A93555AB-9076-490D-9FCE-C34AD9EF13E6}">
      <dgm:prSet custT="1">
        <dgm:style>
          <a:lnRef idx="1">
            <a:schemeClr val="accent4"/>
          </a:lnRef>
          <a:fillRef idx="2">
            <a:schemeClr val="accent4"/>
          </a:fillRef>
          <a:effectRef idx="1">
            <a:schemeClr val="accent4"/>
          </a:effectRef>
          <a:fontRef idx="minor">
            <a:schemeClr val="dk1"/>
          </a:fontRef>
        </dgm:style>
      </dgm:prSet>
      <dgm:spPr>
        <a:ln/>
      </dgm:spPr>
      <dgm:t>
        <a:bodyPr/>
        <a:lstStyle/>
        <a:p>
          <a:pPr rtl="1"/>
          <a:endParaRPr lang="fa-IR" sz="1600">
            <a:solidFill>
              <a:schemeClr val="tx1"/>
            </a:solidFill>
            <a:cs typeface="B Koodak" pitchFamily="2" charset="-78"/>
          </a:endParaRPr>
        </a:p>
      </dgm:t>
    </dgm:pt>
    <dgm:pt modelId="{BCD47FBA-3F9A-494F-AABF-10417599BC78}" type="sibTrans" cxnId="{A93555AB-9076-490D-9FCE-C34AD9EF13E6}">
      <dgm:prSet/>
      <dgm:spPr/>
      <dgm:t>
        <a:bodyPr/>
        <a:lstStyle/>
        <a:p>
          <a:pPr rtl="1"/>
          <a:endParaRPr lang="fa-IR" sz="1600">
            <a:solidFill>
              <a:schemeClr val="tx1"/>
            </a:solidFill>
            <a:cs typeface="B Koodak" pitchFamily="2" charset="-78"/>
          </a:endParaRPr>
        </a:p>
      </dgm:t>
    </dgm:pt>
    <dgm:pt modelId="{078DA285-F16A-4BFC-A09D-01BE9859F818}">
      <dgm:prSet custT="1">
        <dgm:style>
          <a:lnRef idx="1">
            <a:schemeClr val="accent4"/>
          </a:lnRef>
          <a:fillRef idx="2">
            <a:schemeClr val="accent4"/>
          </a:fillRef>
          <a:effectRef idx="1">
            <a:schemeClr val="accent4"/>
          </a:effectRef>
          <a:fontRef idx="minor">
            <a:schemeClr val="dk1"/>
          </a:fontRef>
        </dgm:style>
      </dgm:prSet>
      <dgm:spPr>
        <a:ln/>
      </dgm:spPr>
      <dgm:t>
        <a:bodyPr/>
        <a:lstStyle/>
        <a:p>
          <a:pPr rtl="1"/>
          <a:r>
            <a:rPr lang="fa-IR" sz="1600" smtClean="0">
              <a:solidFill>
                <a:schemeClr val="tx1"/>
              </a:solidFill>
              <a:cs typeface="B Koodak" pitchFamily="2" charset="-78"/>
            </a:rPr>
            <a:t>عبارت علامه </a:t>
          </a:r>
          <a:endParaRPr lang="fa-IR" sz="1600">
            <a:solidFill>
              <a:schemeClr val="tx1"/>
            </a:solidFill>
            <a:cs typeface="B Koodak" pitchFamily="2" charset="-78"/>
          </a:endParaRPr>
        </a:p>
      </dgm:t>
    </dgm:pt>
    <dgm:pt modelId="{AC1ED3B9-AB5C-45B3-8D24-A6A899DEBDB7}" type="parTrans" cxnId="{B8C72A75-2E49-4723-84E0-5D8E62331EEC}">
      <dgm:prSet custT="1">
        <dgm:style>
          <a:lnRef idx="1">
            <a:schemeClr val="accent4"/>
          </a:lnRef>
          <a:fillRef idx="2">
            <a:schemeClr val="accent4"/>
          </a:fillRef>
          <a:effectRef idx="1">
            <a:schemeClr val="accent4"/>
          </a:effectRef>
          <a:fontRef idx="minor">
            <a:schemeClr val="dk1"/>
          </a:fontRef>
        </dgm:style>
      </dgm:prSet>
      <dgm:spPr>
        <a:ln/>
      </dgm:spPr>
      <dgm:t>
        <a:bodyPr/>
        <a:lstStyle/>
        <a:p>
          <a:pPr rtl="1"/>
          <a:endParaRPr lang="fa-IR" sz="1600">
            <a:solidFill>
              <a:schemeClr val="tx1"/>
            </a:solidFill>
            <a:cs typeface="B Koodak" pitchFamily="2" charset="-78"/>
          </a:endParaRPr>
        </a:p>
      </dgm:t>
    </dgm:pt>
    <dgm:pt modelId="{093B819C-3A8F-4F54-B67A-1A97D309201C}" type="sibTrans" cxnId="{B8C72A75-2E49-4723-84E0-5D8E62331EEC}">
      <dgm:prSet/>
      <dgm:spPr/>
      <dgm:t>
        <a:bodyPr/>
        <a:lstStyle/>
        <a:p>
          <a:pPr rtl="1"/>
          <a:endParaRPr lang="fa-IR" sz="1600">
            <a:solidFill>
              <a:schemeClr val="tx1"/>
            </a:solidFill>
            <a:cs typeface="B Koodak" pitchFamily="2" charset="-78"/>
          </a:endParaRPr>
        </a:p>
      </dgm:t>
    </dgm:pt>
    <dgm:pt modelId="{24F50B17-0C92-468B-8EEC-352AC77F9A52}">
      <dgm:prSet custT="1">
        <dgm:style>
          <a:lnRef idx="1">
            <a:schemeClr val="accent4"/>
          </a:lnRef>
          <a:fillRef idx="2">
            <a:schemeClr val="accent4"/>
          </a:fillRef>
          <a:effectRef idx="1">
            <a:schemeClr val="accent4"/>
          </a:effectRef>
          <a:fontRef idx="minor">
            <a:schemeClr val="dk1"/>
          </a:fontRef>
        </dgm:style>
      </dgm:prSet>
      <dgm:spPr>
        <a:ln/>
      </dgm:spPr>
      <dgm:t>
        <a:bodyPr/>
        <a:lstStyle/>
        <a:p>
          <a:pPr rtl="1"/>
          <a:r>
            <a:rPr lang="fa-IR" sz="1600" smtClean="0">
              <a:solidFill>
                <a:schemeClr val="tx1"/>
              </a:solidFill>
              <a:cs typeface="B Koodak" pitchFamily="2" charset="-78"/>
            </a:rPr>
            <a:t>يلوح من الآية أنهم كانوا يسلون أنفسهم بأن النبي ص سيموت فيتخلصون من دعوته و تنجو آلهتهم من طعنة ... فأجاب عنه بأنا لم نجعل لبشر من قبلك الخلد حتى يتوقع ذلك لك بل إنك ميت و إنهم ميتون، و لا ينفعهم موتك شيئا فلا أنهم يقبضون على الخلود بموتك، فالجميع ميتون، و لا أن حياتهم القصيرة المؤجلة تخلو من الفتنة و الامتحان الإلهي فلا يخلو منه إنسان في حياته الدنيا، و لا أنهم خارجون بالآخرة من سلطاننا بل إلينا يرجعون فنحاسبهم و نجزيهم بما عملوا.</a:t>
          </a:r>
          <a:endParaRPr lang="fa-IR" sz="1600">
            <a:solidFill>
              <a:schemeClr val="tx1"/>
            </a:solidFill>
            <a:cs typeface="B Koodak" pitchFamily="2" charset="-78"/>
          </a:endParaRPr>
        </a:p>
      </dgm:t>
    </dgm:pt>
    <dgm:pt modelId="{924E16EF-C23D-47B8-84AD-B593FBE2D601}" type="parTrans" cxnId="{C57D2B59-AE0B-4238-AEF1-9A9417C8F41F}">
      <dgm:prSet custT="1">
        <dgm:style>
          <a:lnRef idx="1">
            <a:schemeClr val="accent4"/>
          </a:lnRef>
          <a:fillRef idx="2">
            <a:schemeClr val="accent4"/>
          </a:fillRef>
          <a:effectRef idx="1">
            <a:schemeClr val="accent4"/>
          </a:effectRef>
          <a:fontRef idx="minor">
            <a:schemeClr val="dk1"/>
          </a:fontRef>
        </dgm:style>
      </dgm:prSet>
      <dgm:spPr>
        <a:ln/>
      </dgm:spPr>
      <dgm:t>
        <a:bodyPr/>
        <a:lstStyle/>
        <a:p>
          <a:pPr rtl="1"/>
          <a:endParaRPr lang="fa-IR" sz="1600">
            <a:solidFill>
              <a:schemeClr val="tx1"/>
            </a:solidFill>
            <a:cs typeface="B Koodak" pitchFamily="2" charset="-78"/>
          </a:endParaRPr>
        </a:p>
      </dgm:t>
    </dgm:pt>
    <dgm:pt modelId="{C6E30557-C2A2-4442-8386-941EC814D19C}" type="sibTrans" cxnId="{C57D2B59-AE0B-4238-AEF1-9A9417C8F41F}">
      <dgm:prSet/>
      <dgm:spPr/>
      <dgm:t>
        <a:bodyPr/>
        <a:lstStyle/>
        <a:p>
          <a:pPr rtl="1"/>
          <a:endParaRPr lang="fa-IR" sz="1600">
            <a:solidFill>
              <a:schemeClr val="tx1"/>
            </a:solidFill>
            <a:cs typeface="B Koodak" pitchFamily="2" charset="-78"/>
          </a:endParaRPr>
        </a:p>
      </dgm:t>
    </dgm:pt>
    <dgm:pt modelId="{8B5F9AF4-0214-4732-872F-7464076F686A}" type="pres">
      <dgm:prSet presAssocID="{7C091A69-69C4-4034-8EB6-6F88A506A4EB}" presName="diagram" presStyleCnt="0">
        <dgm:presLayoutVars>
          <dgm:chPref val="1"/>
          <dgm:dir val="rev"/>
          <dgm:animOne val="branch"/>
          <dgm:animLvl val="lvl"/>
          <dgm:resizeHandles val="exact"/>
        </dgm:presLayoutVars>
      </dgm:prSet>
      <dgm:spPr/>
    </dgm:pt>
    <dgm:pt modelId="{FFFBAA55-D0A8-47D7-9701-3A034238F6E0}" type="pres">
      <dgm:prSet presAssocID="{DB6DFD79-C329-41CE-AB41-C8A9BA5D2F00}" presName="root1" presStyleCnt="0"/>
      <dgm:spPr>
        <a:ln>
          <a:noFill/>
        </a:ln>
        <a:effectLst/>
        <a:scene3d>
          <a:camera prst="orthographicFront">
            <a:rot lat="0" lon="0" rev="0"/>
          </a:camera>
          <a:lightRig rig="chilly" dir="t">
            <a:rot lat="0" lon="0" rev="18480000"/>
          </a:lightRig>
        </a:scene3d>
        <a:sp3d prstMaterial="clear">
          <a:bevelT h="63500"/>
        </a:sp3d>
      </dgm:spPr>
    </dgm:pt>
    <dgm:pt modelId="{DB5D0607-7110-437B-AE2A-CD23C8489D90}" type="pres">
      <dgm:prSet presAssocID="{DB6DFD79-C329-41CE-AB41-C8A9BA5D2F00}" presName="LevelOneTextNode" presStyleLbl="node0" presStyleIdx="0" presStyleCnt="3" custScaleY="58197">
        <dgm:presLayoutVars>
          <dgm:chPref val="3"/>
        </dgm:presLayoutVars>
      </dgm:prSet>
      <dgm:spPr/>
    </dgm:pt>
    <dgm:pt modelId="{A2406796-D388-4762-BCDF-78300EB042A2}" type="pres">
      <dgm:prSet presAssocID="{DB6DFD79-C329-41CE-AB41-C8A9BA5D2F00}"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0693D3C0-07AB-40F6-AB69-9FB805DABD75}" type="pres">
      <dgm:prSet presAssocID="{1FAAE6F5-DCB4-4664-960D-221C5995C923}" presName="root1" presStyleCnt="0"/>
      <dgm:spPr>
        <a:ln>
          <a:noFill/>
        </a:ln>
        <a:effectLst/>
        <a:scene3d>
          <a:camera prst="orthographicFront">
            <a:rot lat="0" lon="0" rev="0"/>
          </a:camera>
          <a:lightRig rig="chilly" dir="t">
            <a:rot lat="0" lon="0" rev="18480000"/>
          </a:lightRig>
        </a:scene3d>
        <a:sp3d prstMaterial="clear">
          <a:bevelT h="63500"/>
        </a:sp3d>
      </dgm:spPr>
    </dgm:pt>
    <dgm:pt modelId="{C6C8264F-4309-44EE-82A0-926F02BD767F}" type="pres">
      <dgm:prSet presAssocID="{1FAAE6F5-DCB4-4664-960D-221C5995C923}" presName="LevelOneTextNode" presStyleLbl="node0" presStyleIdx="1" presStyleCnt="3" custScaleX="34503" custScaleY="48245">
        <dgm:presLayoutVars>
          <dgm:chPref val="3"/>
        </dgm:presLayoutVars>
      </dgm:prSet>
      <dgm:spPr/>
    </dgm:pt>
    <dgm:pt modelId="{0C471AE5-F03D-41B7-87F8-96F13C1A1580}" type="pres">
      <dgm:prSet presAssocID="{1FAAE6F5-DCB4-4664-960D-221C5995C923}"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566A4E39-6C09-4445-9D7B-58DB8EAB2F1B}" type="pres">
      <dgm:prSet presAssocID="{4F5858A9-6352-4884-9E4A-9B003D8E8393}" presName="conn2-1" presStyleLbl="parChTrans1D2" presStyleIdx="0" presStyleCnt="3"/>
      <dgm:spPr/>
    </dgm:pt>
    <dgm:pt modelId="{97C0B066-1943-44C3-A060-C23EF316A4E7}" type="pres">
      <dgm:prSet presAssocID="{4F5858A9-6352-4884-9E4A-9B003D8E8393}" presName="connTx" presStyleLbl="parChTrans1D2" presStyleIdx="0" presStyleCnt="3"/>
      <dgm:spPr/>
    </dgm:pt>
    <dgm:pt modelId="{9EF649C0-D17B-4ACB-AF17-C6A03C2B226F}" type="pres">
      <dgm:prSet presAssocID="{8AD7917E-B237-428A-A35B-1A8996836E74}" presName="root2" presStyleCnt="0"/>
      <dgm:spPr>
        <a:ln>
          <a:noFill/>
        </a:ln>
        <a:effectLst/>
        <a:scene3d>
          <a:camera prst="orthographicFront">
            <a:rot lat="0" lon="0" rev="0"/>
          </a:camera>
          <a:lightRig rig="chilly" dir="t">
            <a:rot lat="0" lon="0" rev="18480000"/>
          </a:lightRig>
        </a:scene3d>
        <a:sp3d prstMaterial="clear">
          <a:bevelT h="63500"/>
        </a:sp3d>
      </dgm:spPr>
    </dgm:pt>
    <dgm:pt modelId="{B60E4C9A-F605-420C-B659-B9485B0B80BB}" type="pres">
      <dgm:prSet presAssocID="{8AD7917E-B237-428A-A35B-1A8996836E74}" presName="LevelTwoTextNode" presStyleLbl="node2" presStyleIdx="0" presStyleCnt="3" custScaleX="215562" custScaleY="71475">
        <dgm:presLayoutVars>
          <dgm:chPref val="3"/>
        </dgm:presLayoutVars>
      </dgm:prSet>
      <dgm:spPr/>
    </dgm:pt>
    <dgm:pt modelId="{848BE19B-3131-4F97-A11C-BDCCE5458C43}" type="pres">
      <dgm:prSet presAssocID="{8AD7917E-B237-428A-A35B-1A8996836E74}"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F164E9BE-A669-4258-808B-6DD0C1C912E8}" type="pres">
      <dgm:prSet presAssocID="{2C168737-CC49-42BB-B446-5E98F52E67D4}" presName="root1" presStyleCnt="0"/>
      <dgm:spPr>
        <a:ln>
          <a:noFill/>
        </a:ln>
        <a:effectLst/>
        <a:scene3d>
          <a:camera prst="orthographicFront">
            <a:rot lat="0" lon="0" rev="0"/>
          </a:camera>
          <a:lightRig rig="chilly" dir="t">
            <a:rot lat="0" lon="0" rev="18480000"/>
          </a:lightRig>
        </a:scene3d>
        <a:sp3d prstMaterial="clear">
          <a:bevelT h="63500"/>
        </a:sp3d>
      </dgm:spPr>
    </dgm:pt>
    <dgm:pt modelId="{D9035BA9-8B14-4FF6-81E7-61F972934F9A}" type="pres">
      <dgm:prSet presAssocID="{2C168737-CC49-42BB-B446-5E98F52E67D4}" presName="LevelOneTextNode" presStyleLbl="node0" presStyleIdx="2" presStyleCnt="3" custScaleX="34503" custScaleY="48245">
        <dgm:presLayoutVars>
          <dgm:chPref val="3"/>
        </dgm:presLayoutVars>
      </dgm:prSet>
      <dgm:spPr/>
    </dgm:pt>
    <dgm:pt modelId="{6D909C39-9054-4469-8FAF-10F4A02B8E74}" type="pres">
      <dgm:prSet presAssocID="{2C168737-CC49-42BB-B446-5E98F52E67D4}"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6DF6B50C-E80B-427E-AC8C-64A48D12EACB}" type="pres">
      <dgm:prSet presAssocID="{F8356880-3D90-49CB-AADB-AFCA5D03B507}" presName="conn2-1" presStyleLbl="parChTrans1D2" presStyleIdx="1" presStyleCnt="3"/>
      <dgm:spPr/>
    </dgm:pt>
    <dgm:pt modelId="{4D1A3368-2C0E-4769-95BE-7993866C96FB}" type="pres">
      <dgm:prSet presAssocID="{F8356880-3D90-49CB-AADB-AFCA5D03B507}" presName="connTx" presStyleLbl="parChTrans1D2" presStyleIdx="1" presStyleCnt="3"/>
      <dgm:spPr/>
    </dgm:pt>
    <dgm:pt modelId="{3B9429A9-695E-4679-AE31-5232726436F5}" type="pres">
      <dgm:prSet presAssocID="{4920A840-802A-4406-AC3B-E253089F0D04}" presName="root2" presStyleCnt="0"/>
      <dgm:spPr>
        <a:ln>
          <a:noFill/>
        </a:ln>
        <a:effectLst/>
        <a:scene3d>
          <a:camera prst="orthographicFront">
            <a:rot lat="0" lon="0" rev="0"/>
          </a:camera>
          <a:lightRig rig="chilly" dir="t">
            <a:rot lat="0" lon="0" rev="18480000"/>
          </a:lightRig>
        </a:scene3d>
        <a:sp3d prstMaterial="clear">
          <a:bevelT h="63500"/>
        </a:sp3d>
      </dgm:spPr>
    </dgm:pt>
    <dgm:pt modelId="{0418CE10-DF28-424E-AC76-35379C91EEED}" type="pres">
      <dgm:prSet presAssocID="{4920A840-802A-4406-AC3B-E253089F0D04}" presName="LevelTwoTextNode" presStyleLbl="node2" presStyleIdx="1" presStyleCnt="3" custScaleX="215562" custScaleY="71475">
        <dgm:presLayoutVars>
          <dgm:chPref val="3"/>
        </dgm:presLayoutVars>
      </dgm:prSet>
      <dgm:spPr/>
    </dgm:pt>
    <dgm:pt modelId="{74F48E75-7F17-4C20-A148-7EA4181A8280}" type="pres">
      <dgm:prSet presAssocID="{4920A840-802A-4406-AC3B-E253089F0D04}"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4D62423B-497D-4567-B4EF-0D01951CFBB3}" type="pres">
      <dgm:prSet presAssocID="{AC1ED3B9-AB5C-45B3-8D24-A6A899DEBDB7}" presName="conn2-1" presStyleLbl="parChTrans1D2" presStyleIdx="2" presStyleCnt="3"/>
      <dgm:spPr/>
    </dgm:pt>
    <dgm:pt modelId="{96B291E5-ED28-4A2C-89AF-26C2E71BC4BB}" type="pres">
      <dgm:prSet presAssocID="{AC1ED3B9-AB5C-45B3-8D24-A6A899DEBDB7}" presName="connTx" presStyleLbl="parChTrans1D2" presStyleIdx="2" presStyleCnt="3"/>
      <dgm:spPr/>
    </dgm:pt>
    <dgm:pt modelId="{EA4A5FFD-B98D-4159-9932-10681CEAB210}" type="pres">
      <dgm:prSet presAssocID="{078DA285-F16A-4BFC-A09D-01BE9859F818}" presName="root2" presStyleCnt="0"/>
      <dgm:spPr>
        <a:ln>
          <a:noFill/>
        </a:ln>
        <a:effectLst/>
        <a:scene3d>
          <a:camera prst="orthographicFront">
            <a:rot lat="0" lon="0" rev="0"/>
          </a:camera>
          <a:lightRig rig="chilly" dir="t">
            <a:rot lat="0" lon="0" rev="18480000"/>
          </a:lightRig>
        </a:scene3d>
        <a:sp3d prstMaterial="clear">
          <a:bevelT h="63500"/>
        </a:sp3d>
      </dgm:spPr>
    </dgm:pt>
    <dgm:pt modelId="{CF941B26-049A-457F-BD39-9BA7E78629DF}" type="pres">
      <dgm:prSet presAssocID="{078DA285-F16A-4BFC-A09D-01BE9859F818}" presName="LevelTwoTextNode" presStyleLbl="node2" presStyleIdx="2" presStyleCnt="3" custScaleX="26126" custScaleY="72363">
        <dgm:presLayoutVars>
          <dgm:chPref val="3"/>
        </dgm:presLayoutVars>
      </dgm:prSet>
      <dgm:spPr/>
    </dgm:pt>
    <dgm:pt modelId="{2A351C32-7CF9-4EA2-A540-D3C1C0C7015E}" type="pres">
      <dgm:prSet presAssocID="{078DA285-F16A-4BFC-A09D-01BE9859F818}"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19BEEFC8-C18D-499A-ABF6-E24E5EB18EAC}" type="pres">
      <dgm:prSet presAssocID="{924E16EF-C23D-47B8-84AD-B593FBE2D601}" presName="conn2-1" presStyleLbl="parChTrans1D3" presStyleIdx="0" presStyleCnt="1"/>
      <dgm:spPr/>
    </dgm:pt>
    <dgm:pt modelId="{4DC5BEAA-3DBC-4D7E-8329-C9BC315BA823}" type="pres">
      <dgm:prSet presAssocID="{924E16EF-C23D-47B8-84AD-B593FBE2D601}" presName="connTx" presStyleLbl="parChTrans1D3" presStyleIdx="0" presStyleCnt="1"/>
      <dgm:spPr/>
    </dgm:pt>
    <dgm:pt modelId="{09827443-9135-4996-BAAD-82E30C5B83C7}" type="pres">
      <dgm:prSet presAssocID="{24F50B17-0C92-468B-8EEC-352AC77F9A52}" presName="root2" presStyleCnt="0"/>
      <dgm:spPr>
        <a:ln>
          <a:noFill/>
        </a:ln>
        <a:effectLst/>
        <a:scene3d>
          <a:camera prst="orthographicFront">
            <a:rot lat="0" lon="0" rev="0"/>
          </a:camera>
          <a:lightRig rig="chilly" dir="t">
            <a:rot lat="0" lon="0" rev="18480000"/>
          </a:lightRig>
        </a:scene3d>
        <a:sp3d prstMaterial="clear">
          <a:bevelT h="63500"/>
        </a:sp3d>
      </dgm:spPr>
    </dgm:pt>
    <dgm:pt modelId="{F94F3442-EC9A-4424-A482-3813AB098DB3}" type="pres">
      <dgm:prSet presAssocID="{24F50B17-0C92-468B-8EEC-352AC77F9A52}" presName="LevelTwoTextNode" presStyleLbl="node3" presStyleIdx="0" presStyleCnt="1" custScaleX="236941" custScaleY="165645">
        <dgm:presLayoutVars>
          <dgm:chPref val="3"/>
        </dgm:presLayoutVars>
      </dgm:prSet>
      <dgm:spPr/>
    </dgm:pt>
    <dgm:pt modelId="{7375670D-E26C-422B-8953-BB35C9E3A1FF}" type="pres">
      <dgm:prSet presAssocID="{24F50B17-0C92-468B-8EEC-352AC77F9A52}" presName="level3hierChild" presStyleCnt="0"/>
      <dgm:spPr>
        <a:ln>
          <a:noFill/>
        </a:ln>
        <a:effectLst/>
        <a:scene3d>
          <a:camera prst="orthographicFront">
            <a:rot lat="0" lon="0" rev="0"/>
          </a:camera>
          <a:lightRig rig="chilly" dir="t">
            <a:rot lat="0" lon="0" rev="18480000"/>
          </a:lightRig>
        </a:scene3d>
        <a:sp3d prstMaterial="clear">
          <a:bevelT h="63500"/>
        </a:sp3d>
      </dgm:spPr>
    </dgm:pt>
  </dgm:ptLst>
  <dgm:cxnLst>
    <dgm:cxn modelId="{2A6D4D81-913C-4CAF-812B-4C2A977101C8}" type="presOf" srcId="{DB6DFD79-C329-41CE-AB41-C8A9BA5D2F00}" destId="{DB5D0607-7110-437B-AE2A-CD23C8489D90}" srcOrd="0" destOrd="0" presId="urn:microsoft.com/office/officeart/2005/8/layout/hierarchy2"/>
    <dgm:cxn modelId="{A93555AB-9076-490D-9FCE-C34AD9EF13E6}" srcId="{2C168737-CC49-42BB-B446-5E98F52E67D4}" destId="{4920A840-802A-4406-AC3B-E253089F0D04}" srcOrd="0" destOrd="0" parTransId="{F8356880-3D90-49CB-AADB-AFCA5D03B507}" sibTransId="{BCD47FBA-3F9A-494F-AABF-10417599BC78}"/>
    <dgm:cxn modelId="{F93E671C-E60C-4A39-86DA-F72926F79139}" type="presOf" srcId="{4F5858A9-6352-4884-9E4A-9B003D8E8393}" destId="{97C0B066-1943-44C3-A060-C23EF316A4E7}" srcOrd="1" destOrd="0" presId="urn:microsoft.com/office/officeart/2005/8/layout/hierarchy2"/>
    <dgm:cxn modelId="{7DF5A5F9-2089-4C07-9B78-01641463326A}" type="presOf" srcId="{2C168737-CC49-42BB-B446-5E98F52E67D4}" destId="{D9035BA9-8B14-4FF6-81E7-61F972934F9A}" srcOrd="0" destOrd="0" presId="urn:microsoft.com/office/officeart/2005/8/layout/hierarchy2"/>
    <dgm:cxn modelId="{B6311A8E-3678-4F20-AD66-6996BBA6BA4C}" type="presOf" srcId="{078DA285-F16A-4BFC-A09D-01BE9859F818}" destId="{CF941B26-049A-457F-BD39-9BA7E78629DF}" srcOrd="0" destOrd="0" presId="urn:microsoft.com/office/officeart/2005/8/layout/hierarchy2"/>
    <dgm:cxn modelId="{5D431F46-BDF1-4626-B8A9-81AA2BF810AA}" type="presOf" srcId="{4F5858A9-6352-4884-9E4A-9B003D8E8393}" destId="{566A4E39-6C09-4445-9D7B-58DB8EAB2F1B}" srcOrd="0" destOrd="0" presId="urn:microsoft.com/office/officeart/2005/8/layout/hierarchy2"/>
    <dgm:cxn modelId="{D80E4133-0976-4945-8455-EDB18F00EFF5}" srcId="{7C091A69-69C4-4034-8EB6-6F88A506A4EB}" destId="{DB6DFD79-C329-41CE-AB41-C8A9BA5D2F00}" srcOrd="0" destOrd="0" parTransId="{D5BB9F1C-72F6-4F11-990B-580D3729F806}" sibTransId="{A6A254EA-F44B-4811-BF64-D948F44CF3FF}"/>
    <dgm:cxn modelId="{EA1CCD63-7366-4BA9-89F6-AD50F7A840B9}" type="presOf" srcId="{7C091A69-69C4-4034-8EB6-6F88A506A4EB}" destId="{8B5F9AF4-0214-4732-872F-7464076F686A}" srcOrd="0" destOrd="0" presId="urn:microsoft.com/office/officeart/2005/8/layout/hierarchy2"/>
    <dgm:cxn modelId="{049CE954-A3A7-48A0-974D-B954E99F7FA5}" type="presOf" srcId="{AC1ED3B9-AB5C-45B3-8D24-A6A899DEBDB7}" destId="{96B291E5-ED28-4A2C-89AF-26C2E71BC4BB}" srcOrd="1" destOrd="0" presId="urn:microsoft.com/office/officeart/2005/8/layout/hierarchy2"/>
    <dgm:cxn modelId="{C57D2B59-AE0B-4238-AEF1-9A9417C8F41F}" srcId="{078DA285-F16A-4BFC-A09D-01BE9859F818}" destId="{24F50B17-0C92-468B-8EEC-352AC77F9A52}" srcOrd="0" destOrd="0" parTransId="{924E16EF-C23D-47B8-84AD-B593FBE2D601}" sibTransId="{C6E30557-C2A2-4442-8386-941EC814D19C}"/>
    <dgm:cxn modelId="{253DFC5D-32AF-4725-BEC2-E53BF1170A5D}" type="presOf" srcId="{24F50B17-0C92-468B-8EEC-352AC77F9A52}" destId="{F94F3442-EC9A-4424-A482-3813AB098DB3}" srcOrd="0" destOrd="0" presId="urn:microsoft.com/office/officeart/2005/8/layout/hierarchy2"/>
    <dgm:cxn modelId="{9CFFB77F-D081-4F37-9805-9F39CEF48434}" srcId="{7C091A69-69C4-4034-8EB6-6F88A506A4EB}" destId="{1FAAE6F5-DCB4-4664-960D-221C5995C923}" srcOrd="1" destOrd="0" parTransId="{77E56501-C139-4A72-A795-34B5D91F29FD}" sibTransId="{48A956F1-DA06-4CF7-9382-7D01C6E45A91}"/>
    <dgm:cxn modelId="{FD027AE5-CB24-45A8-9FFC-DD577AEFC57E}" type="presOf" srcId="{4920A840-802A-4406-AC3B-E253089F0D04}" destId="{0418CE10-DF28-424E-AC76-35379C91EEED}" srcOrd="0" destOrd="0" presId="urn:microsoft.com/office/officeart/2005/8/layout/hierarchy2"/>
    <dgm:cxn modelId="{5D92747D-6C58-40C8-A79F-F3DE28AB8542}" type="presOf" srcId="{F8356880-3D90-49CB-AADB-AFCA5D03B507}" destId="{4D1A3368-2C0E-4769-95BE-7993866C96FB}" srcOrd="1" destOrd="0" presId="urn:microsoft.com/office/officeart/2005/8/layout/hierarchy2"/>
    <dgm:cxn modelId="{D9EB44AF-9D92-4D09-96AA-45F71C215AEC}" type="presOf" srcId="{1FAAE6F5-DCB4-4664-960D-221C5995C923}" destId="{C6C8264F-4309-44EE-82A0-926F02BD767F}" srcOrd="0" destOrd="0" presId="urn:microsoft.com/office/officeart/2005/8/layout/hierarchy2"/>
    <dgm:cxn modelId="{BB37A8D6-9CB3-49C9-AD31-685DDF7646F0}" type="presOf" srcId="{F8356880-3D90-49CB-AADB-AFCA5D03B507}" destId="{6DF6B50C-E80B-427E-AC8C-64A48D12EACB}" srcOrd="0" destOrd="0" presId="urn:microsoft.com/office/officeart/2005/8/layout/hierarchy2"/>
    <dgm:cxn modelId="{8C3D64AF-8F79-4903-86B2-2645ED544C39}" type="presOf" srcId="{8AD7917E-B237-428A-A35B-1A8996836E74}" destId="{B60E4C9A-F605-420C-B659-B9485B0B80BB}" srcOrd="0" destOrd="0" presId="urn:microsoft.com/office/officeart/2005/8/layout/hierarchy2"/>
    <dgm:cxn modelId="{E6770255-0166-4696-AD01-07DBF4163509}" type="presOf" srcId="{924E16EF-C23D-47B8-84AD-B593FBE2D601}" destId="{4DC5BEAA-3DBC-4D7E-8329-C9BC315BA823}" srcOrd="1" destOrd="0" presId="urn:microsoft.com/office/officeart/2005/8/layout/hierarchy2"/>
    <dgm:cxn modelId="{B8C72A75-2E49-4723-84E0-5D8E62331EEC}" srcId="{2C168737-CC49-42BB-B446-5E98F52E67D4}" destId="{078DA285-F16A-4BFC-A09D-01BE9859F818}" srcOrd="1" destOrd="0" parTransId="{AC1ED3B9-AB5C-45B3-8D24-A6A899DEBDB7}" sibTransId="{093B819C-3A8F-4F54-B67A-1A97D309201C}"/>
    <dgm:cxn modelId="{1A00BF22-C33E-41C4-AE56-62E75E5C03C7}" srcId="{7C091A69-69C4-4034-8EB6-6F88A506A4EB}" destId="{2C168737-CC49-42BB-B446-5E98F52E67D4}" srcOrd="2" destOrd="0" parTransId="{E1C3B749-1731-4469-BA40-8439C61CF441}" sibTransId="{E0001BDF-F4EE-47C1-9E37-817822A02988}"/>
    <dgm:cxn modelId="{D9F32A02-F27F-40FD-AB99-998955701EA7}" type="presOf" srcId="{AC1ED3B9-AB5C-45B3-8D24-A6A899DEBDB7}" destId="{4D62423B-497D-4567-B4EF-0D01951CFBB3}" srcOrd="0" destOrd="0" presId="urn:microsoft.com/office/officeart/2005/8/layout/hierarchy2"/>
    <dgm:cxn modelId="{4FB4356F-C6C8-4FF7-8261-BCB11065C3A1}" srcId="{1FAAE6F5-DCB4-4664-960D-221C5995C923}" destId="{8AD7917E-B237-428A-A35B-1A8996836E74}" srcOrd="0" destOrd="0" parTransId="{4F5858A9-6352-4884-9E4A-9B003D8E8393}" sibTransId="{C16B26E9-B051-4CC6-AE1E-E76BC19C5ADF}"/>
    <dgm:cxn modelId="{2B271A6D-6ADB-496D-87E8-2866CDCB6123}" type="presOf" srcId="{924E16EF-C23D-47B8-84AD-B593FBE2D601}" destId="{19BEEFC8-C18D-499A-ABF6-E24E5EB18EAC}" srcOrd="0" destOrd="0" presId="urn:microsoft.com/office/officeart/2005/8/layout/hierarchy2"/>
    <dgm:cxn modelId="{1DF5858A-F9A9-4107-98D5-DA7EC2A6E0EC}" type="presParOf" srcId="{8B5F9AF4-0214-4732-872F-7464076F686A}" destId="{FFFBAA55-D0A8-47D7-9701-3A034238F6E0}" srcOrd="0" destOrd="0" presId="urn:microsoft.com/office/officeart/2005/8/layout/hierarchy2"/>
    <dgm:cxn modelId="{0C57063D-C29A-4756-8FF1-6BFCE1FCC0E8}" type="presParOf" srcId="{FFFBAA55-D0A8-47D7-9701-3A034238F6E0}" destId="{DB5D0607-7110-437B-AE2A-CD23C8489D90}" srcOrd="0" destOrd="0" presId="urn:microsoft.com/office/officeart/2005/8/layout/hierarchy2"/>
    <dgm:cxn modelId="{03BBD402-7639-49AA-A34B-CFC8A6DCF98F}" type="presParOf" srcId="{FFFBAA55-D0A8-47D7-9701-3A034238F6E0}" destId="{A2406796-D388-4762-BCDF-78300EB042A2}" srcOrd="1" destOrd="0" presId="urn:microsoft.com/office/officeart/2005/8/layout/hierarchy2"/>
    <dgm:cxn modelId="{EE4760D2-4B11-46C0-BCA9-F3E7413704E3}" type="presParOf" srcId="{8B5F9AF4-0214-4732-872F-7464076F686A}" destId="{0693D3C0-07AB-40F6-AB69-9FB805DABD75}" srcOrd="1" destOrd="0" presId="urn:microsoft.com/office/officeart/2005/8/layout/hierarchy2"/>
    <dgm:cxn modelId="{BF79BAB2-5190-431C-B940-1D3DF12CDCD0}" type="presParOf" srcId="{0693D3C0-07AB-40F6-AB69-9FB805DABD75}" destId="{C6C8264F-4309-44EE-82A0-926F02BD767F}" srcOrd="0" destOrd="0" presId="urn:microsoft.com/office/officeart/2005/8/layout/hierarchy2"/>
    <dgm:cxn modelId="{F8A6AC5D-30E5-487C-9E86-B305CA9BB725}" type="presParOf" srcId="{0693D3C0-07AB-40F6-AB69-9FB805DABD75}" destId="{0C471AE5-F03D-41B7-87F8-96F13C1A1580}" srcOrd="1" destOrd="0" presId="urn:microsoft.com/office/officeart/2005/8/layout/hierarchy2"/>
    <dgm:cxn modelId="{C6A4761F-3CA7-445C-B044-FA9C41B30F39}" type="presParOf" srcId="{0C471AE5-F03D-41B7-87F8-96F13C1A1580}" destId="{566A4E39-6C09-4445-9D7B-58DB8EAB2F1B}" srcOrd="0" destOrd="0" presId="urn:microsoft.com/office/officeart/2005/8/layout/hierarchy2"/>
    <dgm:cxn modelId="{B3DFB375-685E-4278-B01C-5B700C7CD71F}" type="presParOf" srcId="{566A4E39-6C09-4445-9D7B-58DB8EAB2F1B}" destId="{97C0B066-1943-44C3-A060-C23EF316A4E7}" srcOrd="0" destOrd="0" presId="urn:microsoft.com/office/officeart/2005/8/layout/hierarchy2"/>
    <dgm:cxn modelId="{DF12441D-C48F-45D4-BB9C-7804A94B74CF}" type="presParOf" srcId="{0C471AE5-F03D-41B7-87F8-96F13C1A1580}" destId="{9EF649C0-D17B-4ACB-AF17-C6A03C2B226F}" srcOrd="1" destOrd="0" presId="urn:microsoft.com/office/officeart/2005/8/layout/hierarchy2"/>
    <dgm:cxn modelId="{A10048FC-737A-47B6-8C2B-5B83726EA3A7}" type="presParOf" srcId="{9EF649C0-D17B-4ACB-AF17-C6A03C2B226F}" destId="{B60E4C9A-F605-420C-B659-B9485B0B80BB}" srcOrd="0" destOrd="0" presId="urn:microsoft.com/office/officeart/2005/8/layout/hierarchy2"/>
    <dgm:cxn modelId="{A1089369-13B7-486C-B2DD-567A55EABEC8}" type="presParOf" srcId="{9EF649C0-D17B-4ACB-AF17-C6A03C2B226F}" destId="{848BE19B-3131-4F97-A11C-BDCCE5458C43}" srcOrd="1" destOrd="0" presId="urn:microsoft.com/office/officeart/2005/8/layout/hierarchy2"/>
    <dgm:cxn modelId="{09681F92-C93B-48C4-9105-87245FA2DBF1}" type="presParOf" srcId="{8B5F9AF4-0214-4732-872F-7464076F686A}" destId="{F164E9BE-A669-4258-808B-6DD0C1C912E8}" srcOrd="2" destOrd="0" presId="urn:microsoft.com/office/officeart/2005/8/layout/hierarchy2"/>
    <dgm:cxn modelId="{40722330-627F-4DC1-901E-2995AAA9B10D}" type="presParOf" srcId="{F164E9BE-A669-4258-808B-6DD0C1C912E8}" destId="{D9035BA9-8B14-4FF6-81E7-61F972934F9A}" srcOrd="0" destOrd="0" presId="urn:microsoft.com/office/officeart/2005/8/layout/hierarchy2"/>
    <dgm:cxn modelId="{8EAA08D0-B5BE-47CF-81F6-B6E6D364DE7D}" type="presParOf" srcId="{F164E9BE-A669-4258-808B-6DD0C1C912E8}" destId="{6D909C39-9054-4469-8FAF-10F4A02B8E74}" srcOrd="1" destOrd="0" presId="urn:microsoft.com/office/officeart/2005/8/layout/hierarchy2"/>
    <dgm:cxn modelId="{559CD6BC-9CEC-4DA6-851B-1C355C81537C}" type="presParOf" srcId="{6D909C39-9054-4469-8FAF-10F4A02B8E74}" destId="{6DF6B50C-E80B-427E-AC8C-64A48D12EACB}" srcOrd="0" destOrd="0" presId="urn:microsoft.com/office/officeart/2005/8/layout/hierarchy2"/>
    <dgm:cxn modelId="{BCE35CA3-993C-4083-AF40-5F3012BE3021}" type="presParOf" srcId="{6DF6B50C-E80B-427E-AC8C-64A48D12EACB}" destId="{4D1A3368-2C0E-4769-95BE-7993866C96FB}" srcOrd="0" destOrd="0" presId="urn:microsoft.com/office/officeart/2005/8/layout/hierarchy2"/>
    <dgm:cxn modelId="{5C50272F-62F7-4A4D-A45D-EE2A2214B5DA}" type="presParOf" srcId="{6D909C39-9054-4469-8FAF-10F4A02B8E74}" destId="{3B9429A9-695E-4679-AE31-5232726436F5}" srcOrd="1" destOrd="0" presId="urn:microsoft.com/office/officeart/2005/8/layout/hierarchy2"/>
    <dgm:cxn modelId="{A5CC6114-DA8C-4C4F-90EC-517C0CCD2D7C}" type="presParOf" srcId="{3B9429A9-695E-4679-AE31-5232726436F5}" destId="{0418CE10-DF28-424E-AC76-35379C91EEED}" srcOrd="0" destOrd="0" presId="urn:microsoft.com/office/officeart/2005/8/layout/hierarchy2"/>
    <dgm:cxn modelId="{59ECD161-635B-45F6-B1F3-7662949F7EC3}" type="presParOf" srcId="{3B9429A9-695E-4679-AE31-5232726436F5}" destId="{74F48E75-7F17-4C20-A148-7EA4181A8280}" srcOrd="1" destOrd="0" presId="urn:microsoft.com/office/officeart/2005/8/layout/hierarchy2"/>
    <dgm:cxn modelId="{73BC7010-E4A0-4807-91C6-36F052240811}" type="presParOf" srcId="{6D909C39-9054-4469-8FAF-10F4A02B8E74}" destId="{4D62423B-497D-4567-B4EF-0D01951CFBB3}" srcOrd="2" destOrd="0" presId="urn:microsoft.com/office/officeart/2005/8/layout/hierarchy2"/>
    <dgm:cxn modelId="{A0D6488E-3C34-4B68-A02F-6E52D42B3FC2}" type="presParOf" srcId="{4D62423B-497D-4567-B4EF-0D01951CFBB3}" destId="{96B291E5-ED28-4A2C-89AF-26C2E71BC4BB}" srcOrd="0" destOrd="0" presId="urn:microsoft.com/office/officeart/2005/8/layout/hierarchy2"/>
    <dgm:cxn modelId="{59C0A531-13A3-461E-8AB8-84B78A982470}" type="presParOf" srcId="{6D909C39-9054-4469-8FAF-10F4A02B8E74}" destId="{EA4A5FFD-B98D-4159-9932-10681CEAB210}" srcOrd="3" destOrd="0" presId="urn:microsoft.com/office/officeart/2005/8/layout/hierarchy2"/>
    <dgm:cxn modelId="{85069149-6FA1-46EE-962B-BDD8F40D4C55}" type="presParOf" srcId="{EA4A5FFD-B98D-4159-9932-10681CEAB210}" destId="{CF941B26-049A-457F-BD39-9BA7E78629DF}" srcOrd="0" destOrd="0" presId="urn:microsoft.com/office/officeart/2005/8/layout/hierarchy2"/>
    <dgm:cxn modelId="{4F520011-B193-4B76-9B1C-E448286212DF}" type="presParOf" srcId="{EA4A5FFD-B98D-4159-9932-10681CEAB210}" destId="{2A351C32-7CF9-4EA2-A540-D3C1C0C7015E}" srcOrd="1" destOrd="0" presId="urn:microsoft.com/office/officeart/2005/8/layout/hierarchy2"/>
    <dgm:cxn modelId="{D12818DE-7DEB-4C2C-B9EF-C4ED5A1F7721}" type="presParOf" srcId="{2A351C32-7CF9-4EA2-A540-D3C1C0C7015E}" destId="{19BEEFC8-C18D-499A-ABF6-E24E5EB18EAC}" srcOrd="0" destOrd="0" presId="urn:microsoft.com/office/officeart/2005/8/layout/hierarchy2"/>
    <dgm:cxn modelId="{A38F5275-B349-47CD-87D7-F407AA2E4F43}" type="presParOf" srcId="{19BEEFC8-C18D-499A-ABF6-E24E5EB18EAC}" destId="{4DC5BEAA-3DBC-4D7E-8329-C9BC315BA823}" srcOrd="0" destOrd="0" presId="urn:microsoft.com/office/officeart/2005/8/layout/hierarchy2"/>
    <dgm:cxn modelId="{47E5D984-F787-40FF-93B6-2130F7945166}" type="presParOf" srcId="{2A351C32-7CF9-4EA2-A540-D3C1C0C7015E}" destId="{09827443-9135-4996-BAAD-82E30C5B83C7}" srcOrd="1" destOrd="0" presId="urn:microsoft.com/office/officeart/2005/8/layout/hierarchy2"/>
    <dgm:cxn modelId="{BE8B9761-66EB-4F48-ACB6-17E4A7F69128}" type="presParOf" srcId="{09827443-9135-4996-BAAD-82E30C5B83C7}" destId="{F94F3442-EC9A-4424-A482-3813AB098DB3}" srcOrd="0" destOrd="0" presId="urn:microsoft.com/office/officeart/2005/8/layout/hierarchy2"/>
    <dgm:cxn modelId="{DEB64FFD-E08D-44A5-9096-3D8058D72317}" type="presParOf" srcId="{09827443-9135-4996-BAAD-82E30C5B83C7}" destId="{7375670D-E26C-422B-8953-BB35C9E3A1F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EDF995-AB15-4AFE-88E9-2FF180B01D18}" type="doc">
      <dgm:prSet loTypeId="urn:microsoft.com/office/officeart/2005/8/layout/hierarchy2" loCatId="hierarchy" qsTypeId="urn:microsoft.com/office/officeart/2005/8/quickstyle/simple1" qsCatId="simple" csTypeId="urn:microsoft.com/office/officeart/2005/8/colors/colorful4" csCatId="colorful" phldr="1"/>
      <dgm:spPr>
        <a:scene3d>
          <a:camera prst="orthographicFront">
            <a:rot lat="0" lon="0" rev="0"/>
          </a:camera>
          <a:lightRig rig="chilly" dir="t">
            <a:rot lat="0" lon="0" rev="18480000"/>
          </a:lightRig>
        </a:scene3d>
      </dgm:spPr>
      <dgm:t>
        <a:bodyPr/>
        <a:lstStyle/>
        <a:p>
          <a:pPr rtl="1"/>
          <a:endParaRPr lang="fa-IR"/>
        </a:p>
      </dgm:t>
    </dgm:pt>
    <dgm:pt modelId="{5FCA69A7-E6FD-40B2-82EA-90FDBDE0761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گیرنده جانها در قرآن کریم</a:t>
          </a:r>
          <a:endParaRPr lang="fa-IR" sz="1600">
            <a:solidFill>
              <a:schemeClr val="tx1"/>
            </a:solidFill>
            <a:cs typeface="B Koodak" pitchFamily="2" charset="-78"/>
          </a:endParaRPr>
        </a:p>
      </dgm:t>
    </dgm:pt>
    <dgm:pt modelId="{B37A7B7D-A4CA-485A-9723-5344F0985D77}" type="parTrans" cxnId="{A878227D-07DF-4F2E-99D1-AF63F694FBE8}">
      <dgm:prSet/>
      <dgm:spPr/>
      <dgm:t>
        <a:bodyPr/>
        <a:lstStyle/>
        <a:p>
          <a:pPr rtl="1"/>
          <a:endParaRPr lang="fa-IR" sz="1600">
            <a:solidFill>
              <a:schemeClr val="tx1"/>
            </a:solidFill>
            <a:cs typeface="B Koodak" pitchFamily="2" charset="-78"/>
          </a:endParaRPr>
        </a:p>
      </dgm:t>
    </dgm:pt>
    <dgm:pt modelId="{C98C41BB-2E9A-450A-A97A-1B77252382B3}" type="sibTrans" cxnId="{A878227D-07DF-4F2E-99D1-AF63F694FBE8}">
      <dgm:prSet/>
      <dgm:spPr/>
      <dgm:t>
        <a:bodyPr/>
        <a:lstStyle/>
        <a:p>
          <a:pPr rtl="1"/>
          <a:endParaRPr lang="fa-IR" sz="1600">
            <a:solidFill>
              <a:schemeClr val="tx1"/>
            </a:solidFill>
            <a:cs typeface="B Koodak" pitchFamily="2" charset="-78"/>
          </a:endParaRPr>
        </a:p>
      </dgm:t>
    </dgm:pt>
    <dgm:pt modelId="{FAF1C91D-C837-4926-8E51-23CABA6098A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خداوند متعال</a:t>
          </a:r>
          <a:endParaRPr lang="fa-IR" sz="1600">
            <a:solidFill>
              <a:schemeClr val="tx1"/>
            </a:solidFill>
            <a:cs typeface="B Koodak" pitchFamily="2" charset="-78"/>
          </a:endParaRPr>
        </a:p>
      </dgm:t>
    </dgm:pt>
    <dgm:pt modelId="{C0983D8B-F62D-4F83-AB46-0D29E1B69974}" type="parTrans" cxnId="{E03F285B-C009-40B0-A78F-097706794AE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2CAB4E6F-B17D-4655-80BC-BF3E3F84F1E1}" type="sibTrans" cxnId="{E03F285B-C009-40B0-A78F-097706794AED}">
      <dgm:prSet/>
      <dgm:spPr/>
      <dgm:t>
        <a:bodyPr/>
        <a:lstStyle/>
        <a:p>
          <a:pPr rtl="1"/>
          <a:endParaRPr lang="fa-IR" sz="1600">
            <a:solidFill>
              <a:schemeClr val="tx1"/>
            </a:solidFill>
            <a:cs typeface="B Koodak" pitchFamily="2" charset="-78"/>
          </a:endParaRPr>
        </a:p>
      </dgm:t>
    </dgm:pt>
    <dgm:pt modelId="{DEE36147-CF31-402A-9BF0-BB6230527C1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اللَّهُ يَتَوَفَّى الْأَنْفُسَ حينَ مَوْتِها (زمر / 42)</a:t>
          </a:r>
          <a:endParaRPr lang="fa-IR" sz="1600">
            <a:solidFill>
              <a:schemeClr val="tx1"/>
            </a:solidFill>
            <a:cs typeface="B Koodak" pitchFamily="2" charset="-78"/>
          </a:endParaRPr>
        </a:p>
      </dgm:t>
    </dgm:pt>
    <dgm:pt modelId="{C04726AA-B1A2-4D77-865A-31334C8DEAE2}" type="parTrans" cxnId="{2A9C0D15-4108-4A12-BC31-A7249489563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6DE11A72-D3CB-4638-BA99-4E472EB45925}" type="sibTrans" cxnId="{2A9C0D15-4108-4A12-BC31-A72494895630}">
      <dgm:prSet/>
      <dgm:spPr/>
      <dgm:t>
        <a:bodyPr/>
        <a:lstStyle/>
        <a:p>
          <a:pPr rtl="1"/>
          <a:endParaRPr lang="fa-IR" sz="1600">
            <a:solidFill>
              <a:schemeClr val="tx1"/>
            </a:solidFill>
            <a:cs typeface="B Koodak" pitchFamily="2" charset="-78"/>
          </a:endParaRPr>
        </a:p>
      </dgm:t>
    </dgm:pt>
    <dgm:pt modelId="{317B2320-BB1F-4ABC-9E3C-FEB5B024901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ملک الموت</a:t>
          </a:r>
          <a:endParaRPr lang="fa-IR" sz="1600">
            <a:solidFill>
              <a:schemeClr val="tx1"/>
            </a:solidFill>
            <a:cs typeface="B Koodak" pitchFamily="2" charset="-78"/>
          </a:endParaRPr>
        </a:p>
      </dgm:t>
    </dgm:pt>
    <dgm:pt modelId="{F081C4A0-5043-40BA-86D1-1784B954E4F0}" type="parTrans" cxnId="{01FA74A8-3123-4457-8AAF-40044D54CD2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275C1B2A-AC47-4CBA-B19A-231D11FB2DC7}" type="sibTrans" cxnId="{01FA74A8-3123-4457-8AAF-40044D54CD2D}">
      <dgm:prSet/>
      <dgm:spPr/>
      <dgm:t>
        <a:bodyPr/>
        <a:lstStyle/>
        <a:p>
          <a:pPr rtl="1"/>
          <a:endParaRPr lang="fa-IR" sz="1600">
            <a:solidFill>
              <a:schemeClr val="tx1"/>
            </a:solidFill>
            <a:cs typeface="B Koodak" pitchFamily="2" charset="-78"/>
          </a:endParaRPr>
        </a:p>
      </dgm:t>
    </dgm:pt>
    <dgm:pt modelId="{5FEEC786-36CC-4D71-928A-B5830FC1A80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قُلْ يَتَوَفَّاكُمْ مَلَكُ الْمَوْتِ الَّذي وُكِّلَ بِكُمْ ثُمَّ إِلى‏ رَبِّكُمْ تُرْجَعُونَ (سجده / 11)</a:t>
          </a:r>
          <a:endParaRPr lang="fa-IR" sz="1600">
            <a:solidFill>
              <a:schemeClr val="tx1"/>
            </a:solidFill>
            <a:cs typeface="B Koodak" pitchFamily="2" charset="-78"/>
          </a:endParaRPr>
        </a:p>
      </dgm:t>
    </dgm:pt>
    <dgm:pt modelId="{D5DB7171-6297-4F55-AFB1-68D5FAFC6548}" type="parTrans" cxnId="{94BD8C3E-77CE-4F10-89CB-E39FF23BC70B}">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87C4F19E-ACCB-46EC-8FF0-2942FFE4EC31}" type="sibTrans" cxnId="{94BD8C3E-77CE-4F10-89CB-E39FF23BC70B}">
      <dgm:prSet/>
      <dgm:spPr/>
      <dgm:t>
        <a:bodyPr/>
        <a:lstStyle/>
        <a:p>
          <a:pPr rtl="1"/>
          <a:endParaRPr lang="fa-IR" sz="1600">
            <a:solidFill>
              <a:schemeClr val="tx1"/>
            </a:solidFill>
            <a:cs typeface="B Koodak" pitchFamily="2" charset="-78"/>
          </a:endParaRPr>
        </a:p>
      </dgm:t>
    </dgm:pt>
    <dgm:pt modelId="{6FE118B3-85D8-4C35-ACDC-6C383A5E8497}">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فرشتگان و رسل الهی</a:t>
          </a:r>
          <a:endParaRPr lang="fa-IR" sz="1600">
            <a:solidFill>
              <a:schemeClr val="tx1"/>
            </a:solidFill>
            <a:cs typeface="B Koodak" pitchFamily="2" charset="-78"/>
          </a:endParaRPr>
        </a:p>
      </dgm:t>
    </dgm:pt>
    <dgm:pt modelId="{9E27F015-F844-4CC1-BB9D-13387A5F5753}" type="parTrans" cxnId="{6720D148-6E22-463A-A788-16173F513EE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BAC979F6-5620-4069-92DE-8042ABBC96C9}" type="sibTrans" cxnId="{6720D148-6E22-463A-A788-16173F513EE0}">
      <dgm:prSet/>
      <dgm:spPr/>
      <dgm:t>
        <a:bodyPr/>
        <a:lstStyle/>
        <a:p>
          <a:pPr rtl="1"/>
          <a:endParaRPr lang="fa-IR" sz="1600">
            <a:solidFill>
              <a:schemeClr val="tx1"/>
            </a:solidFill>
            <a:cs typeface="B Koodak" pitchFamily="2" charset="-78"/>
          </a:endParaRPr>
        </a:p>
      </dgm:t>
    </dgm:pt>
    <dgm:pt modelId="{96F8E9A1-5E40-43E1-ADCB-BEB6875D80F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إِذا جاءَ أَحَدَكُمُ الْمَوْتُ تَوَفَّتْهُ رُسُلُنا وَ هُمْ لا يُفَرِّطُونَ (انعام / 61)</a:t>
          </a:r>
          <a:endParaRPr lang="fa-IR" sz="1600">
            <a:solidFill>
              <a:schemeClr val="tx1"/>
            </a:solidFill>
            <a:cs typeface="B Koodak" pitchFamily="2" charset="-78"/>
          </a:endParaRPr>
        </a:p>
      </dgm:t>
    </dgm:pt>
    <dgm:pt modelId="{3F2E4E1B-AE94-40E8-B28D-232AEE403638}" type="parTrans" cxnId="{DAF1977C-248F-4409-8990-90CB60C3215C}">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79403BA0-0984-4D1E-804E-AFDAE9FBA145}" type="sibTrans" cxnId="{DAF1977C-248F-4409-8990-90CB60C3215C}">
      <dgm:prSet/>
      <dgm:spPr/>
      <dgm:t>
        <a:bodyPr/>
        <a:lstStyle/>
        <a:p>
          <a:pPr rtl="1"/>
          <a:endParaRPr lang="fa-IR" sz="1600">
            <a:solidFill>
              <a:schemeClr val="tx1"/>
            </a:solidFill>
            <a:cs typeface="B Koodak" pitchFamily="2" charset="-78"/>
          </a:endParaRPr>
        </a:p>
      </dgm:t>
    </dgm:pt>
    <dgm:pt modelId="{4E36C645-E8CB-4857-8B48-38FCF938985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نکته</a:t>
          </a:r>
          <a:endParaRPr lang="fa-IR" sz="1600">
            <a:solidFill>
              <a:schemeClr val="tx1"/>
            </a:solidFill>
            <a:cs typeface="B Koodak" pitchFamily="2" charset="-78"/>
          </a:endParaRPr>
        </a:p>
      </dgm:t>
    </dgm:pt>
    <dgm:pt modelId="{9CBB7662-B77B-46F5-A0E9-F0B6E9909962}" type="parTrans" cxnId="{A5111582-7F69-49E3-A1B3-BC65BC4B3F75}">
      <dgm:prSet/>
      <dgm:spPr/>
      <dgm:t>
        <a:bodyPr/>
        <a:lstStyle/>
        <a:p>
          <a:pPr rtl="1"/>
          <a:endParaRPr lang="fa-IR" sz="1600">
            <a:solidFill>
              <a:schemeClr val="tx1"/>
            </a:solidFill>
            <a:cs typeface="B Koodak" pitchFamily="2" charset="-78"/>
          </a:endParaRPr>
        </a:p>
      </dgm:t>
    </dgm:pt>
    <dgm:pt modelId="{9AEC47E8-95CF-437A-AD92-B7D8D7D8FFBF}" type="sibTrans" cxnId="{A5111582-7F69-49E3-A1B3-BC65BC4B3F75}">
      <dgm:prSet/>
      <dgm:spPr/>
      <dgm:t>
        <a:bodyPr/>
        <a:lstStyle/>
        <a:p>
          <a:pPr rtl="1"/>
          <a:endParaRPr lang="fa-IR" sz="1600">
            <a:solidFill>
              <a:schemeClr val="tx1"/>
            </a:solidFill>
            <a:cs typeface="B Koodak" pitchFamily="2" charset="-78"/>
          </a:endParaRPr>
        </a:p>
      </dgm:t>
    </dgm:pt>
    <dgm:pt modelId="{886FAA01-CEF5-40FC-A7B1-D9B330C4EFA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تعدد فاعل توفی به جهت فاعلیتی طولی بین آنهاست</a:t>
          </a:r>
          <a:endParaRPr lang="fa-IR" sz="1600">
            <a:solidFill>
              <a:schemeClr val="tx1"/>
            </a:solidFill>
            <a:cs typeface="B Koodak" pitchFamily="2" charset="-78"/>
          </a:endParaRPr>
        </a:p>
      </dgm:t>
    </dgm:pt>
    <dgm:pt modelId="{06D1D36D-FF1B-4AEB-A4BF-8A666E36C99D}" type="parTrans" cxnId="{21A6135E-414D-4D3F-AB85-A02623AF5AE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8DB3553B-EEE2-4CF2-998F-292C5969529E}" type="sibTrans" cxnId="{21A6135E-414D-4D3F-AB85-A02623AF5AE9}">
      <dgm:prSet/>
      <dgm:spPr/>
      <dgm:t>
        <a:bodyPr/>
        <a:lstStyle/>
        <a:p>
          <a:pPr rtl="1"/>
          <a:endParaRPr lang="fa-IR" sz="1600">
            <a:solidFill>
              <a:schemeClr val="tx1"/>
            </a:solidFill>
            <a:cs typeface="B Koodak" pitchFamily="2" charset="-78"/>
          </a:endParaRPr>
        </a:p>
      </dgm:t>
    </dgm:pt>
    <dgm:pt modelId="{89F52DF8-4B97-4EE9-B316-8F087AD2357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عبارت علامه</a:t>
          </a:r>
          <a:endParaRPr lang="fa-IR" sz="1600">
            <a:solidFill>
              <a:schemeClr val="tx1"/>
            </a:solidFill>
            <a:cs typeface="B Koodak" pitchFamily="2" charset="-78"/>
          </a:endParaRPr>
        </a:p>
      </dgm:t>
    </dgm:pt>
    <dgm:pt modelId="{CB5CABA9-64F5-4A7A-8014-1095584503EF}" type="parTrans" cxnId="{ADF6FFCA-FC2A-43A0-A07E-312614B5076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E08F6201-4B2E-4973-B604-16BB23D8E1B0}" type="sibTrans" cxnId="{ADF6FFCA-FC2A-43A0-A07E-312614B50766}">
      <dgm:prSet/>
      <dgm:spPr/>
      <dgm:t>
        <a:bodyPr/>
        <a:lstStyle/>
        <a:p>
          <a:pPr rtl="1"/>
          <a:endParaRPr lang="fa-IR" sz="1600">
            <a:solidFill>
              <a:schemeClr val="tx1"/>
            </a:solidFill>
            <a:cs typeface="B Koodak" pitchFamily="2" charset="-78"/>
          </a:endParaRPr>
        </a:p>
      </dgm:t>
    </dgm:pt>
    <dgm:pt modelId="{9F68EEB6-27B0-4BDE-9199-FB2918B54E5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قال في المجمع،: التوفي قبض الشي‏ء على الإيفاء و الإتمام يقال: توفيت حقي من فلان و استوفيته بمعنى. انتهى. تقديم المسند إليه في الآية يفيد الحصر أي هو تعالى المتوفي لها لا غير و إذا انضمت الآية إلى مثل قوله تعالى: «قُلْ يَتَوَفَّاكُمْ مَلَكُ الْمَوْتِ الَّذِي وُكِّلَ بِكُمْ:» و قوله: «حَتَّى إِذا جاءَ أَحَدَكُمُ الْمَوْتُ تَوَفَّتْهُ رُسُلُنا:» 1 أفادت معنى الأصالة و التبعية أي إنه تعالى هو المتوفي بالحقيقة و ملك الموت و الملائكة الذين هم أعوانه أسباب متوسطة يعملون بأمره</a:t>
          </a:r>
          <a:endParaRPr lang="fa-IR" sz="1600" dirty="0">
            <a:solidFill>
              <a:schemeClr val="tx1"/>
            </a:solidFill>
            <a:cs typeface="B Koodak" pitchFamily="2" charset="-78"/>
          </a:endParaRPr>
        </a:p>
      </dgm:t>
    </dgm:pt>
    <dgm:pt modelId="{20D4D464-2A28-48AC-95E6-C468CC21F993}" type="parTrans" cxnId="{1C4AFFC4-3892-4967-B0CF-1254C8CE5462}">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51407CD3-C442-4DED-8D96-9249AECFC7B7}" type="sibTrans" cxnId="{1C4AFFC4-3892-4967-B0CF-1254C8CE5462}">
      <dgm:prSet/>
      <dgm:spPr/>
      <dgm:t>
        <a:bodyPr/>
        <a:lstStyle/>
        <a:p>
          <a:pPr rtl="1"/>
          <a:endParaRPr lang="fa-IR" sz="1600">
            <a:solidFill>
              <a:schemeClr val="tx1"/>
            </a:solidFill>
            <a:cs typeface="B Koodak" pitchFamily="2" charset="-78"/>
          </a:endParaRPr>
        </a:p>
      </dgm:t>
    </dgm:pt>
    <dgm:pt modelId="{AB7904C7-F93E-44D1-8E22-9F16B6E36300}" type="pres">
      <dgm:prSet presAssocID="{CDEDF995-AB15-4AFE-88E9-2FF180B01D18}" presName="diagram" presStyleCnt="0">
        <dgm:presLayoutVars>
          <dgm:chPref val="1"/>
          <dgm:dir val="rev"/>
          <dgm:animOne val="branch"/>
          <dgm:animLvl val="lvl"/>
          <dgm:resizeHandles val="exact"/>
        </dgm:presLayoutVars>
      </dgm:prSet>
      <dgm:spPr/>
    </dgm:pt>
    <dgm:pt modelId="{343B92AB-38FF-4D6A-912A-D9AEED280399}" type="pres">
      <dgm:prSet presAssocID="{5FCA69A7-E6FD-40B2-82EA-90FDBDE07616}" presName="root1" presStyleCnt="0"/>
      <dgm:spPr>
        <a:ln>
          <a:noFill/>
        </a:ln>
        <a:effectLst/>
        <a:scene3d>
          <a:camera prst="orthographicFront">
            <a:rot lat="0" lon="0" rev="0"/>
          </a:camera>
          <a:lightRig rig="chilly" dir="t">
            <a:rot lat="0" lon="0" rev="18480000"/>
          </a:lightRig>
        </a:scene3d>
        <a:sp3d prstMaterial="clear">
          <a:bevelT h="63500"/>
        </a:sp3d>
      </dgm:spPr>
    </dgm:pt>
    <dgm:pt modelId="{B1BAA1AF-D242-458D-A06B-10F96EA5D823}" type="pres">
      <dgm:prSet presAssocID="{5FCA69A7-E6FD-40B2-82EA-90FDBDE07616}" presName="LevelOneTextNode" presStyleLbl="node0" presStyleIdx="0" presStyleCnt="2" custScaleX="58133">
        <dgm:presLayoutVars>
          <dgm:chPref val="3"/>
        </dgm:presLayoutVars>
      </dgm:prSet>
      <dgm:spPr/>
    </dgm:pt>
    <dgm:pt modelId="{6C6A215B-38DC-4C21-8498-BA70D2E5ADCF}" type="pres">
      <dgm:prSet presAssocID="{5FCA69A7-E6FD-40B2-82EA-90FDBDE07616}"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AF118783-C8FB-4C66-BFBD-297CCF261F81}" type="pres">
      <dgm:prSet presAssocID="{C0983D8B-F62D-4F83-AB46-0D29E1B69974}" presName="conn2-1" presStyleLbl="parChTrans1D2" presStyleIdx="0" presStyleCnt="5"/>
      <dgm:spPr/>
    </dgm:pt>
    <dgm:pt modelId="{D4D5DE36-6447-486D-A59A-0D10BB63F71B}" type="pres">
      <dgm:prSet presAssocID="{C0983D8B-F62D-4F83-AB46-0D29E1B69974}" presName="connTx" presStyleLbl="parChTrans1D2" presStyleIdx="0" presStyleCnt="5"/>
      <dgm:spPr/>
    </dgm:pt>
    <dgm:pt modelId="{0DAD0B75-E0EC-4A4C-A88A-ABC6B222ABBA}" type="pres">
      <dgm:prSet presAssocID="{FAF1C91D-C837-4926-8E51-23CABA6098A5}" presName="root2" presStyleCnt="0"/>
      <dgm:spPr>
        <a:ln>
          <a:noFill/>
        </a:ln>
        <a:effectLst/>
        <a:scene3d>
          <a:camera prst="orthographicFront">
            <a:rot lat="0" lon="0" rev="0"/>
          </a:camera>
          <a:lightRig rig="chilly" dir="t">
            <a:rot lat="0" lon="0" rev="18480000"/>
          </a:lightRig>
        </a:scene3d>
        <a:sp3d prstMaterial="clear">
          <a:bevelT h="63500"/>
        </a:sp3d>
      </dgm:spPr>
    </dgm:pt>
    <dgm:pt modelId="{B055E93E-B959-4DA2-A225-D1C67949D4DD}" type="pres">
      <dgm:prSet presAssocID="{FAF1C91D-C837-4926-8E51-23CABA6098A5}" presName="LevelTwoTextNode" presStyleLbl="node2" presStyleIdx="0" presStyleCnt="5" custScaleX="80923" custScaleY="56782">
        <dgm:presLayoutVars>
          <dgm:chPref val="3"/>
        </dgm:presLayoutVars>
      </dgm:prSet>
      <dgm:spPr/>
    </dgm:pt>
    <dgm:pt modelId="{19CCE5C7-638E-46EC-A43C-5CDC12BA44C2}" type="pres">
      <dgm:prSet presAssocID="{FAF1C91D-C837-4926-8E51-23CABA6098A5}"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C045A1C5-9EE7-4591-B297-28E5D580002C}" type="pres">
      <dgm:prSet presAssocID="{C04726AA-B1A2-4D77-865A-31334C8DEAE2}" presName="conn2-1" presStyleLbl="parChTrans1D3" presStyleIdx="0" presStyleCnt="4"/>
      <dgm:spPr/>
    </dgm:pt>
    <dgm:pt modelId="{F30C55C3-B6B3-4806-804E-283D4D16EDDC}" type="pres">
      <dgm:prSet presAssocID="{C04726AA-B1A2-4D77-865A-31334C8DEAE2}" presName="connTx" presStyleLbl="parChTrans1D3" presStyleIdx="0" presStyleCnt="4"/>
      <dgm:spPr/>
    </dgm:pt>
    <dgm:pt modelId="{16FB3A82-49BC-4690-879E-306072B9B9E4}" type="pres">
      <dgm:prSet presAssocID="{DEE36147-CF31-402A-9BF0-BB6230527C18}" presName="root2" presStyleCnt="0"/>
      <dgm:spPr>
        <a:ln>
          <a:noFill/>
        </a:ln>
        <a:effectLst/>
        <a:scene3d>
          <a:camera prst="orthographicFront">
            <a:rot lat="0" lon="0" rev="0"/>
          </a:camera>
          <a:lightRig rig="chilly" dir="t">
            <a:rot lat="0" lon="0" rev="18480000"/>
          </a:lightRig>
        </a:scene3d>
        <a:sp3d prstMaterial="clear">
          <a:bevelT h="63500"/>
        </a:sp3d>
      </dgm:spPr>
    </dgm:pt>
    <dgm:pt modelId="{08CCAF35-E22E-4952-810C-2798392CF567}" type="pres">
      <dgm:prSet presAssocID="{DEE36147-CF31-402A-9BF0-BB6230527C18}" presName="LevelTwoTextNode" presStyleLbl="node3" presStyleIdx="0" presStyleCnt="4" custScaleX="134710" custScaleY="78300">
        <dgm:presLayoutVars>
          <dgm:chPref val="3"/>
        </dgm:presLayoutVars>
      </dgm:prSet>
      <dgm:spPr/>
    </dgm:pt>
    <dgm:pt modelId="{104B8921-B984-4420-B016-CC3B342123B9}" type="pres">
      <dgm:prSet presAssocID="{DEE36147-CF31-402A-9BF0-BB6230527C18}"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F3C3B39E-38F5-42F6-9F3C-74DEEC27F462}" type="pres">
      <dgm:prSet presAssocID="{F081C4A0-5043-40BA-86D1-1784B954E4F0}" presName="conn2-1" presStyleLbl="parChTrans1D2" presStyleIdx="1" presStyleCnt="5"/>
      <dgm:spPr/>
    </dgm:pt>
    <dgm:pt modelId="{B47B2218-30D7-4D9B-9D12-099C402BC713}" type="pres">
      <dgm:prSet presAssocID="{F081C4A0-5043-40BA-86D1-1784B954E4F0}" presName="connTx" presStyleLbl="parChTrans1D2" presStyleIdx="1" presStyleCnt="5"/>
      <dgm:spPr/>
    </dgm:pt>
    <dgm:pt modelId="{48298330-9940-4CF5-BEE0-B812A052BC8A}" type="pres">
      <dgm:prSet presAssocID="{317B2320-BB1F-4ABC-9E3C-FEB5B0249016}" presName="root2" presStyleCnt="0"/>
      <dgm:spPr>
        <a:ln>
          <a:noFill/>
        </a:ln>
        <a:effectLst/>
        <a:scene3d>
          <a:camera prst="orthographicFront">
            <a:rot lat="0" lon="0" rev="0"/>
          </a:camera>
          <a:lightRig rig="chilly" dir="t">
            <a:rot lat="0" lon="0" rev="18480000"/>
          </a:lightRig>
        </a:scene3d>
        <a:sp3d prstMaterial="clear">
          <a:bevelT h="63500"/>
        </a:sp3d>
      </dgm:spPr>
    </dgm:pt>
    <dgm:pt modelId="{5B665043-F65B-4EF7-B95A-2DCD2C9AAE7E}" type="pres">
      <dgm:prSet presAssocID="{317B2320-BB1F-4ABC-9E3C-FEB5B0249016}" presName="LevelTwoTextNode" presStyleLbl="node2" presStyleIdx="1" presStyleCnt="5" custScaleX="80923" custScaleY="56782">
        <dgm:presLayoutVars>
          <dgm:chPref val="3"/>
        </dgm:presLayoutVars>
      </dgm:prSet>
      <dgm:spPr/>
    </dgm:pt>
    <dgm:pt modelId="{94EE0E67-6762-42D3-B5BA-D10F4CA50E52}" type="pres">
      <dgm:prSet presAssocID="{317B2320-BB1F-4ABC-9E3C-FEB5B0249016}"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98999E66-1B3B-43DB-BB36-5FC3198E803A}" type="pres">
      <dgm:prSet presAssocID="{D5DB7171-6297-4F55-AFB1-68D5FAFC6548}" presName="conn2-1" presStyleLbl="parChTrans1D3" presStyleIdx="1" presStyleCnt="4"/>
      <dgm:spPr/>
    </dgm:pt>
    <dgm:pt modelId="{DF701359-FF26-467E-87B3-3C58B8F20034}" type="pres">
      <dgm:prSet presAssocID="{D5DB7171-6297-4F55-AFB1-68D5FAFC6548}" presName="connTx" presStyleLbl="parChTrans1D3" presStyleIdx="1" presStyleCnt="4"/>
      <dgm:spPr/>
    </dgm:pt>
    <dgm:pt modelId="{1EBF98D1-2F68-4D77-9712-F503A9C61FB8}" type="pres">
      <dgm:prSet presAssocID="{5FEEC786-36CC-4D71-928A-B5830FC1A800}" presName="root2" presStyleCnt="0"/>
      <dgm:spPr>
        <a:ln>
          <a:noFill/>
        </a:ln>
        <a:effectLst/>
        <a:scene3d>
          <a:camera prst="orthographicFront">
            <a:rot lat="0" lon="0" rev="0"/>
          </a:camera>
          <a:lightRig rig="chilly" dir="t">
            <a:rot lat="0" lon="0" rev="18480000"/>
          </a:lightRig>
        </a:scene3d>
        <a:sp3d prstMaterial="clear">
          <a:bevelT h="63500"/>
        </a:sp3d>
      </dgm:spPr>
    </dgm:pt>
    <dgm:pt modelId="{773B926A-2465-4F21-BCD6-8925E34FD46D}" type="pres">
      <dgm:prSet presAssocID="{5FEEC786-36CC-4D71-928A-B5830FC1A800}" presName="LevelTwoTextNode" presStyleLbl="node3" presStyleIdx="1" presStyleCnt="4" custScaleX="134710" custScaleY="78300">
        <dgm:presLayoutVars>
          <dgm:chPref val="3"/>
        </dgm:presLayoutVars>
      </dgm:prSet>
      <dgm:spPr/>
    </dgm:pt>
    <dgm:pt modelId="{FC764C9A-6728-460C-AEF3-A6A1A4B0F283}" type="pres">
      <dgm:prSet presAssocID="{5FEEC786-36CC-4D71-928A-B5830FC1A800}"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442EC653-5209-432C-9C66-C8E8673C7FB0}" type="pres">
      <dgm:prSet presAssocID="{9E27F015-F844-4CC1-BB9D-13387A5F5753}" presName="conn2-1" presStyleLbl="parChTrans1D2" presStyleIdx="2" presStyleCnt="5"/>
      <dgm:spPr/>
    </dgm:pt>
    <dgm:pt modelId="{DFC59546-4570-4888-85BF-534D3E870F8D}" type="pres">
      <dgm:prSet presAssocID="{9E27F015-F844-4CC1-BB9D-13387A5F5753}" presName="connTx" presStyleLbl="parChTrans1D2" presStyleIdx="2" presStyleCnt="5"/>
      <dgm:spPr/>
    </dgm:pt>
    <dgm:pt modelId="{6D199029-9FE1-468D-B754-80AB849AE697}" type="pres">
      <dgm:prSet presAssocID="{6FE118B3-85D8-4C35-ACDC-6C383A5E8497}" presName="root2" presStyleCnt="0"/>
      <dgm:spPr>
        <a:ln>
          <a:noFill/>
        </a:ln>
        <a:effectLst/>
        <a:scene3d>
          <a:camera prst="orthographicFront">
            <a:rot lat="0" lon="0" rev="0"/>
          </a:camera>
          <a:lightRig rig="chilly" dir="t">
            <a:rot lat="0" lon="0" rev="18480000"/>
          </a:lightRig>
        </a:scene3d>
        <a:sp3d prstMaterial="clear">
          <a:bevelT h="63500"/>
        </a:sp3d>
      </dgm:spPr>
    </dgm:pt>
    <dgm:pt modelId="{E4EEDCB8-6794-4C4A-BBD4-6BA38AD3D02B}" type="pres">
      <dgm:prSet presAssocID="{6FE118B3-85D8-4C35-ACDC-6C383A5E8497}" presName="LevelTwoTextNode" presStyleLbl="node2" presStyleIdx="2" presStyleCnt="5" custScaleX="80923" custScaleY="56782">
        <dgm:presLayoutVars>
          <dgm:chPref val="3"/>
        </dgm:presLayoutVars>
      </dgm:prSet>
      <dgm:spPr/>
    </dgm:pt>
    <dgm:pt modelId="{4CBACBE7-6F34-4E52-9018-6F9D24200990}" type="pres">
      <dgm:prSet presAssocID="{6FE118B3-85D8-4C35-ACDC-6C383A5E8497}"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E61010CD-98E2-432F-B45E-E3C4D8263ED9}" type="pres">
      <dgm:prSet presAssocID="{3F2E4E1B-AE94-40E8-B28D-232AEE403638}" presName="conn2-1" presStyleLbl="parChTrans1D3" presStyleIdx="2" presStyleCnt="4"/>
      <dgm:spPr/>
    </dgm:pt>
    <dgm:pt modelId="{24FBD870-B446-4521-9FAD-6D8A295B94C7}" type="pres">
      <dgm:prSet presAssocID="{3F2E4E1B-AE94-40E8-B28D-232AEE403638}" presName="connTx" presStyleLbl="parChTrans1D3" presStyleIdx="2" presStyleCnt="4"/>
      <dgm:spPr/>
    </dgm:pt>
    <dgm:pt modelId="{4A50B5D5-3321-4003-B9D9-91FBDCA5971E}" type="pres">
      <dgm:prSet presAssocID="{96F8E9A1-5E40-43E1-ADCB-BEB6875D80F8}" presName="root2" presStyleCnt="0"/>
      <dgm:spPr>
        <a:ln>
          <a:noFill/>
        </a:ln>
        <a:effectLst/>
        <a:scene3d>
          <a:camera prst="orthographicFront">
            <a:rot lat="0" lon="0" rev="0"/>
          </a:camera>
          <a:lightRig rig="chilly" dir="t">
            <a:rot lat="0" lon="0" rev="18480000"/>
          </a:lightRig>
        </a:scene3d>
        <a:sp3d prstMaterial="clear">
          <a:bevelT h="63500"/>
        </a:sp3d>
      </dgm:spPr>
    </dgm:pt>
    <dgm:pt modelId="{6FB9F967-F876-40AE-B2AF-77B2863B22FA}" type="pres">
      <dgm:prSet presAssocID="{96F8E9A1-5E40-43E1-ADCB-BEB6875D80F8}" presName="LevelTwoTextNode" presStyleLbl="node3" presStyleIdx="2" presStyleCnt="4" custScaleX="134710" custScaleY="78300">
        <dgm:presLayoutVars>
          <dgm:chPref val="3"/>
        </dgm:presLayoutVars>
      </dgm:prSet>
      <dgm:spPr/>
    </dgm:pt>
    <dgm:pt modelId="{B731431D-8B02-4FD4-B749-95F8057C120A}" type="pres">
      <dgm:prSet presAssocID="{96F8E9A1-5E40-43E1-ADCB-BEB6875D80F8}"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587FE906-A4AE-42A5-87B3-D6F23A5CB35B}" type="pres">
      <dgm:prSet presAssocID="{4E36C645-E8CB-4857-8B48-38FCF9389853}" presName="root1" presStyleCnt="0"/>
      <dgm:spPr>
        <a:ln>
          <a:noFill/>
        </a:ln>
        <a:effectLst/>
        <a:scene3d>
          <a:camera prst="orthographicFront">
            <a:rot lat="0" lon="0" rev="0"/>
          </a:camera>
          <a:lightRig rig="chilly" dir="t">
            <a:rot lat="0" lon="0" rev="18480000"/>
          </a:lightRig>
        </a:scene3d>
        <a:sp3d prstMaterial="clear">
          <a:bevelT h="63500"/>
        </a:sp3d>
      </dgm:spPr>
    </dgm:pt>
    <dgm:pt modelId="{FE285858-0D84-4FC0-BB0B-8F353DDCE9EE}" type="pres">
      <dgm:prSet presAssocID="{4E36C645-E8CB-4857-8B48-38FCF9389853}" presName="LevelOneTextNode" presStyleLbl="node0" presStyleIdx="1" presStyleCnt="2" custScaleX="40489" custScaleY="60543">
        <dgm:presLayoutVars>
          <dgm:chPref val="3"/>
        </dgm:presLayoutVars>
      </dgm:prSet>
      <dgm:spPr/>
    </dgm:pt>
    <dgm:pt modelId="{971F5D85-610A-4086-B8B9-92003B02D127}" type="pres">
      <dgm:prSet presAssocID="{4E36C645-E8CB-4857-8B48-38FCF9389853}"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01EB7D2B-CE4E-4525-9CF3-F7AD9BCCD494}" type="pres">
      <dgm:prSet presAssocID="{06D1D36D-FF1B-4AEB-A4BF-8A666E36C99D}" presName="conn2-1" presStyleLbl="parChTrans1D2" presStyleIdx="3" presStyleCnt="5"/>
      <dgm:spPr/>
    </dgm:pt>
    <dgm:pt modelId="{958A9BA4-1499-4005-B93F-8D0FD1763BE1}" type="pres">
      <dgm:prSet presAssocID="{06D1D36D-FF1B-4AEB-A4BF-8A666E36C99D}" presName="connTx" presStyleLbl="parChTrans1D2" presStyleIdx="3" presStyleCnt="5"/>
      <dgm:spPr/>
    </dgm:pt>
    <dgm:pt modelId="{F889513F-8297-4B08-B066-7B5453B0D447}" type="pres">
      <dgm:prSet presAssocID="{886FAA01-CEF5-40FC-A7B1-D9B330C4EFA3}" presName="root2" presStyleCnt="0"/>
      <dgm:spPr>
        <a:ln>
          <a:noFill/>
        </a:ln>
        <a:effectLst/>
        <a:scene3d>
          <a:camera prst="orthographicFront">
            <a:rot lat="0" lon="0" rev="0"/>
          </a:camera>
          <a:lightRig rig="chilly" dir="t">
            <a:rot lat="0" lon="0" rev="18480000"/>
          </a:lightRig>
        </a:scene3d>
        <a:sp3d prstMaterial="clear">
          <a:bevelT h="63500"/>
        </a:sp3d>
      </dgm:spPr>
    </dgm:pt>
    <dgm:pt modelId="{27793F25-DFF5-4D7E-93DF-1BEF26976911}" type="pres">
      <dgm:prSet presAssocID="{886FAA01-CEF5-40FC-A7B1-D9B330C4EFA3}" presName="LevelTwoTextNode" presStyleLbl="node2" presStyleIdx="3" presStyleCnt="5" custScaleX="182094" custScaleY="57483">
        <dgm:presLayoutVars>
          <dgm:chPref val="3"/>
        </dgm:presLayoutVars>
      </dgm:prSet>
      <dgm:spPr/>
    </dgm:pt>
    <dgm:pt modelId="{55A0E44D-3AF7-4179-B52C-91B97186B39B}" type="pres">
      <dgm:prSet presAssocID="{886FAA01-CEF5-40FC-A7B1-D9B330C4EFA3}"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4424DCF2-2CF0-4879-8CA9-366ABD7F66DD}" type="pres">
      <dgm:prSet presAssocID="{CB5CABA9-64F5-4A7A-8014-1095584503EF}" presName="conn2-1" presStyleLbl="parChTrans1D2" presStyleIdx="4" presStyleCnt="5"/>
      <dgm:spPr/>
    </dgm:pt>
    <dgm:pt modelId="{10A46442-7701-4E49-ACF9-DDCE30D9D577}" type="pres">
      <dgm:prSet presAssocID="{CB5CABA9-64F5-4A7A-8014-1095584503EF}" presName="connTx" presStyleLbl="parChTrans1D2" presStyleIdx="4" presStyleCnt="5"/>
      <dgm:spPr/>
    </dgm:pt>
    <dgm:pt modelId="{E67D2455-2C16-4AA6-BD5F-8290B00D3436}" type="pres">
      <dgm:prSet presAssocID="{89F52DF8-4B97-4EE9-B316-8F087AD23573}" presName="root2" presStyleCnt="0"/>
      <dgm:spPr>
        <a:ln>
          <a:noFill/>
        </a:ln>
        <a:effectLst/>
        <a:scene3d>
          <a:camera prst="orthographicFront">
            <a:rot lat="0" lon="0" rev="0"/>
          </a:camera>
          <a:lightRig rig="chilly" dir="t">
            <a:rot lat="0" lon="0" rev="18480000"/>
          </a:lightRig>
        </a:scene3d>
        <a:sp3d prstMaterial="clear">
          <a:bevelT h="63500"/>
        </a:sp3d>
      </dgm:spPr>
    </dgm:pt>
    <dgm:pt modelId="{2EB8FC56-69A7-4240-B06C-06C772778B86}" type="pres">
      <dgm:prSet presAssocID="{89F52DF8-4B97-4EE9-B316-8F087AD23573}" presName="LevelTwoTextNode" presStyleLbl="node2" presStyleIdx="4" presStyleCnt="5" custScaleX="26029" custScaleY="65717">
        <dgm:presLayoutVars>
          <dgm:chPref val="3"/>
        </dgm:presLayoutVars>
      </dgm:prSet>
      <dgm:spPr/>
    </dgm:pt>
    <dgm:pt modelId="{3F2D818F-5664-4C52-A5E9-AB10647C080A}" type="pres">
      <dgm:prSet presAssocID="{89F52DF8-4B97-4EE9-B316-8F087AD23573}"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1EBE7641-42E4-42AD-A516-AC091A3B6A9A}" type="pres">
      <dgm:prSet presAssocID="{20D4D464-2A28-48AC-95E6-C468CC21F993}" presName="conn2-1" presStyleLbl="parChTrans1D3" presStyleIdx="3" presStyleCnt="4"/>
      <dgm:spPr/>
    </dgm:pt>
    <dgm:pt modelId="{F382185F-820D-4634-A558-28F824F6646D}" type="pres">
      <dgm:prSet presAssocID="{20D4D464-2A28-48AC-95E6-C468CC21F993}" presName="connTx" presStyleLbl="parChTrans1D3" presStyleIdx="3" presStyleCnt="4"/>
      <dgm:spPr/>
    </dgm:pt>
    <dgm:pt modelId="{3C76E6D2-1424-4FF8-86BD-626C98F509A3}" type="pres">
      <dgm:prSet presAssocID="{9F68EEB6-27B0-4BDE-9199-FB2918B54E5D}" presName="root2" presStyleCnt="0"/>
      <dgm:spPr>
        <a:ln>
          <a:noFill/>
        </a:ln>
        <a:effectLst/>
        <a:scene3d>
          <a:camera prst="orthographicFront">
            <a:rot lat="0" lon="0" rev="0"/>
          </a:camera>
          <a:lightRig rig="chilly" dir="t">
            <a:rot lat="0" lon="0" rev="18480000"/>
          </a:lightRig>
        </a:scene3d>
        <a:sp3d prstMaterial="clear">
          <a:bevelT h="63500"/>
        </a:sp3d>
      </dgm:spPr>
    </dgm:pt>
    <dgm:pt modelId="{7EE0BC09-6620-4773-9A7E-F7B2C6C908F8}" type="pres">
      <dgm:prSet presAssocID="{9F68EEB6-27B0-4BDE-9199-FB2918B54E5D}" presName="LevelTwoTextNode" presStyleLbl="node3" presStyleIdx="3" presStyleCnt="4" custScaleX="249596" custScaleY="181050">
        <dgm:presLayoutVars>
          <dgm:chPref val="3"/>
        </dgm:presLayoutVars>
      </dgm:prSet>
      <dgm:spPr/>
    </dgm:pt>
    <dgm:pt modelId="{4B0C6A35-4988-43FC-A942-2256AEE403A6}" type="pres">
      <dgm:prSet presAssocID="{9F68EEB6-27B0-4BDE-9199-FB2918B54E5D}" presName="level3hierChild" presStyleCnt="0"/>
      <dgm:spPr>
        <a:ln>
          <a:noFill/>
        </a:ln>
        <a:effectLst/>
        <a:scene3d>
          <a:camera prst="orthographicFront">
            <a:rot lat="0" lon="0" rev="0"/>
          </a:camera>
          <a:lightRig rig="chilly" dir="t">
            <a:rot lat="0" lon="0" rev="18480000"/>
          </a:lightRig>
        </a:scene3d>
        <a:sp3d prstMaterial="clear">
          <a:bevelT h="63500"/>
        </a:sp3d>
      </dgm:spPr>
    </dgm:pt>
  </dgm:ptLst>
  <dgm:cxnLst>
    <dgm:cxn modelId="{EC1F6D1C-953C-428C-923B-F4130BD2B8B2}" type="presOf" srcId="{D5DB7171-6297-4F55-AFB1-68D5FAFC6548}" destId="{DF701359-FF26-467E-87B3-3C58B8F20034}" srcOrd="1" destOrd="0" presId="urn:microsoft.com/office/officeart/2005/8/layout/hierarchy2"/>
    <dgm:cxn modelId="{C3120481-EA41-4174-ACCC-8A254CD30A19}" type="presOf" srcId="{06D1D36D-FF1B-4AEB-A4BF-8A666E36C99D}" destId="{958A9BA4-1499-4005-B93F-8D0FD1763BE1}" srcOrd="1" destOrd="0" presId="urn:microsoft.com/office/officeart/2005/8/layout/hierarchy2"/>
    <dgm:cxn modelId="{46B4FEA7-7F91-4FF2-BAAE-FB71B201A11F}" type="presOf" srcId="{20D4D464-2A28-48AC-95E6-C468CC21F993}" destId="{F382185F-820D-4634-A558-28F824F6646D}" srcOrd="1" destOrd="0" presId="urn:microsoft.com/office/officeart/2005/8/layout/hierarchy2"/>
    <dgm:cxn modelId="{EF39D396-BA7B-4D99-A030-AE7244299BA3}" type="presOf" srcId="{3F2E4E1B-AE94-40E8-B28D-232AEE403638}" destId="{24FBD870-B446-4521-9FAD-6D8A295B94C7}" srcOrd="1" destOrd="0" presId="urn:microsoft.com/office/officeart/2005/8/layout/hierarchy2"/>
    <dgm:cxn modelId="{ADF6FFCA-FC2A-43A0-A07E-312614B50766}" srcId="{4E36C645-E8CB-4857-8B48-38FCF9389853}" destId="{89F52DF8-4B97-4EE9-B316-8F087AD23573}" srcOrd="1" destOrd="0" parTransId="{CB5CABA9-64F5-4A7A-8014-1095584503EF}" sibTransId="{E08F6201-4B2E-4973-B604-16BB23D8E1B0}"/>
    <dgm:cxn modelId="{6720D148-6E22-463A-A788-16173F513EE0}" srcId="{5FCA69A7-E6FD-40B2-82EA-90FDBDE07616}" destId="{6FE118B3-85D8-4C35-ACDC-6C383A5E8497}" srcOrd="2" destOrd="0" parTransId="{9E27F015-F844-4CC1-BB9D-13387A5F5753}" sibTransId="{BAC979F6-5620-4069-92DE-8042ABBC96C9}"/>
    <dgm:cxn modelId="{F5F187F7-4B37-41D9-B4B2-5C526072F4AC}" type="presOf" srcId="{9F68EEB6-27B0-4BDE-9199-FB2918B54E5D}" destId="{7EE0BC09-6620-4773-9A7E-F7B2C6C908F8}" srcOrd="0" destOrd="0" presId="urn:microsoft.com/office/officeart/2005/8/layout/hierarchy2"/>
    <dgm:cxn modelId="{DAF1977C-248F-4409-8990-90CB60C3215C}" srcId="{6FE118B3-85D8-4C35-ACDC-6C383A5E8497}" destId="{96F8E9A1-5E40-43E1-ADCB-BEB6875D80F8}" srcOrd="0" destOrd="0" parTransId="{3F2E4E1B-AE94-40E8-B28D-232AEE403638}" sibTransId="{79403BA0-0984-4D1E-804E-AFDAE9FBA145}"/>
    <dgm:cxn modelId="{3CF06671-421B-4F37-9485-7EAC46E35A69}" type="presOf" srcId="{06D1D36D-FF1B-4AEB-A4BF-8A666E36C99D}" destId="{01EB7D2B-CE4E-4525-9CF3-F7AD9BCCD494}" srcOrd="0" destOrd="0" presId="urn:microsoft.com/office/officeart/2005/8/layout/hierarchy2"/>
    <dgm:cxn modelId="{FC802711-16C0-46A9-A2E6-25736FFE83E8}" type="presOf" srcId="{C0983D8B-F62D-4F83-AB46-0D29E1B69974}" destId="{AF118783-C8FB-4C66-BFBD-297CCF261F81}" srcOrd="0" destOrd="0" presId="urn:microsoft.com/office/officeart/2005/8/layout/hierarchy2"/>
    <dgm:cxn modelId="{50A8B773-7A7A-4E99-8E90-9AF2296C5D95}" type="presOf" srcId="{CB5CABA9-64F5-4A7A-8014-1095584503EF}" destId="{4424DCF2-2CF0-4879-8CA9-366ABD7F66DD}" srcOrd="0" destOrd="0" presId="urn:microsoft.com/office/officeart/2005/8/layout/hierarchy2"/>
    <dgm:cxn modelId="{915BD88F-A71B-4769-AF13-18CA945DFCAC}" type="presOf" srcId="{3F2E4E1B-AE94-40E8-B28D-232AEE403638}" destId="{E61010CD-98E2-432F-B45E-E3C4D8263ED9}" srcOrd="0" destOrd="0" presId="urn:microsoft.com/office/officeart/2005/8/layout/hierarchy2"/>
    <dgm:cxn modelId="{B6FE1182-32C5-4E91-BA84-B71D35554980}" type="presOf" srcId="{FAF1C91D-C837-4926-8E51-23CABA6098A5}" destId="{B055E93E-B959-4DA2-A225-D1C67949D4DD}" srcOrd="0" destOrd="0" presId="urn:microsoft.com/office/officeart/2005/8/layout/hierarchy2"/>
    <dgm:cxn modelId="{7775FFA5-5E47-4CF0-A870-F0786BA76BC8}" type="presOf" srcId="{5FEEC786-36CC-4D71-928A-B5830FC1A800}" destId="{773B926A-2465-4F21-BCD6-8925E34FD46D}" srcOrd="0" destOrd="0" presId="urn:microsoft.com/office/officeart/2005/8/layout/hierarchy2"/>
    <dgm:cxn modelId="{AEF19768-13B7-4495-9812-DDAB540AC622}" type="presOf" srcId="{C04726AA-B1A2-4D77-865A-31334C8DEAE2}" destId="{C045A1C5-9EE7-4591-B297-28E5D580002C}" srcOrd="0" destOrd="0" presId="urn:microsoft.com/office/officeart/2005/8/layout/hierarchy2"/>
    <dgm:cxn modelId="{A5111582-7F69-49E3-A1B3-BC65BC4B3F75}" srcId="{CDEDF995-AB15-4AFE-88E9-2FF180B01D18}" destId="{4E36C645-E8CB-4857-8B48-38FCF9389853}" srcOrd="1" destOrd="0" parTransId="{9CBB7662-B77B-46F5-A0E9-F0B6E9909962}" sibTransId="{9AEC47E8-95CF-437A-AD92-B7D8D7D8FFBF}"/>
    <dgm:cxn modelId="{A878227D-07DF-4F2E-99D1-AF63F694FBE8}" srcId="{CDEDF995-AB15-4AFE-88E9-2FF180B01D18}" destId="{5FCA69A7-E6FD-40B2-82EA-90FDBDE07616}" srcOrd="0" destOrd="0" parTransId="{B37A7B7D-A4CA-485A-9723-5344F0985D77}" sibTransId="{C98C41BB-2E9A-450A-A97A-1B77252382B3}"/>
    <dgm:cxn modelId="{2A9C0D15-4108-4A12-BC31-A72494895630}" srcId="{FAF1C91D-C837-4926-8E51-23CABA6098A5}" destId="{DEE36147-CF31-402A-9BF0-BB6230527C18}" srcOrd="0" destOrd="0" parTransId="{C04726AA-B1A2-4D77-865A-31334C8DEAE2}" sibTransId="{6DE11A72-D3CB-4638-BA99-4E472EB45925}"/>
    <dgm:cxn modelId="{05509967-1C54-4C26-BB3D-ED1193602BD6}" type="presOf" srcId="{C04726AA-B1A2-4D77-865A-31334C8DEAE2}" destId="{F30C55C3-B6B3-4806-804E-283D4D16EDDC}" srcOrd="1" destOrd="0" presId="urn:microsoft.com/office/officeart/2005/8/layout/hierarchy2"/>
    <dgm:cxn modelId="{8C672827-932E-4B45-9665-27E3DE5ED474}" type="presOf" srcId="{D5DB7171-6297-4F55-AFB1-68D5FAFC6548}" destId="{98999E66-1B3B-43DB-BB36-5FC3198E803A}" srcOrd="0" destOrd="0" presId="urn:microsoft.com/office/officeart/2005/8/layout/hierarchy2"/>
    <dgm:cxn modelId="{D33A26AC-5016-4A09-B8F2-2EB73BB2A755}" type="presOf" srcId="{317B2320-BB1F-4ABC-9E3C-FEB5B0249016}" destId="{5B665043-F65B-4EF7-B95A-2DCD2C9AAE7E}" srcOrd="0" destOrd="0" presId="urn:microsoft.com/office/officeart/2005/8/layout/hierarchy2"/>
    <dgm:cxn modelId="{92E1C5F3-B5C4-4FA7-8985-7E965FBCAC04}" type="presOf" srcId="{CDEDF995-AB15-4AFE-88E9-2FF180B01D18}" destId="{AB7904C7-F93E-44D1-8E22-9F16B6E36300}" srcOrd="0" destOrd="0" presId="urn:microsoft.com/office/officeart/2005/8/layout/hierarchy2"/>
    <dgm:cxn modelId="{DE5DEDDF-D36C-4133-ACDE-C8CD3E8D24C1}" type="presOf" srcId="{9E27F015-F844-4CC1-BB9D-13387A5F5753}" destId="{442EC653-5209-432C-9C66-C8E8673C7FB0}" srcOrd="0" destOrd="0" presId="urn:microsoft.com/office/officeart/2005/8/layout/hierarchy2"/>
    <dgm:cxn modelId="{E03F285B-C009-40B0-A78F-097706794AED}" srcId="{5FCA69A7-E6FD-40B2-82EA-90FDBDE07616}" destId="{FAF1C91D-C837-4926-8E51-23CABA6098A5}" srcOrd="0" destOrd="0" parTransId="{C0983D8B-F62D-4F83-AB46-0D29E1B69974}" sibTransId="{2CAB4E6F-B17D-4655-80BC-BF3E3F84F1E1}"/>
    <dgm:cxn modelId="{07B3C0B3-8A29-4C1D-9096-ADF002FE75DA}" type="presOf" srcId="{6FE118B3-85D8-4C35-ACDC-6C383A5E8497}" destId="{E4EEDCB8-6794-4C4A-BBD4-6BA38AD3D02B}" srcOrd="0" destOrd="0" presId="urn:microsoft.com/office/officeart/2005/8/layout/hierarchy2"/>
    <dgm:cxn modelId="{D696B920-D013-4AD7-A3AA-E1380913893A}" type="presOf" srcId="{C0983D8B-F62D-4F83-AB46-0D29E1B69974}" destId="{D4D5DE36-6447-486D-A59A-0D10BB63F71B}" srcOrd="1" destOrd="0" presId="urn:microsoft.com/office/officeart/2005/8/layout/hierarchy2"/>
    <dgm:cxn modelId="{CB370CED-2D62-4D0D-9340-2E549AFB2914}" type="presOf" srcId="{CB5CABA9-64F5-4A7A-8014-1095584503EF}" destId="{10A46442-7701-4E49-ACF9-DDCE30D9D577}" srcOrd="1" destOrd="0" presId="urn:microsoft.com/office/officeart/2005/8/layout/hierarchy2"/>
    <dgm:cxn modelId="{CD7797E8-1B39-4CC6-B6DC-4EAF8C9639B2}" type="presOf" srcId="{DEE36147-CF31-402A-9BF0-BB6230527C18}" destId="{08CCAF35-E22E-4952-810C-2798392CF567}" srcOrd="0" destOrd="0" presId="urn:microsoft.com/office/officeart/2005/8/layout/hierarchy2"/>
    <dgm:cxn modelId="{F24E7C9B-AF1E-4ABF-960D-6CB345E01EA3}" type="presOf" srcId="{F081C4A0-5043-40BA-86D1-1784B954E4F0}" destId="{F3C3B39E-38F5-42F6-9F3C-74DEEC27F462}" srcOrd="0" destOrd="0" presId="urn:microsoft.com/office/officeart/2005/8/layout/hierarchy2"/>
    <dgm:cxn modelId="{C4337B5C-8499-4328-A08F-B32DB7477EF0}" type="presOf" srcId="{4E36C645-E8CB-4857-8B48-38FCF9389853}" destId="{FE285858-0D84-4FC0-BB0B-8F353DDCE9EE}" srcOrd="0" destOrd="0" presId="urn:microsoft.com/office/officeart/2005/8/layout/hierarchy2"/>
    <dgm:cxn modelId="{94BD8C3E-77CE-4F10-89CB-E39FF23BC70B}" srcId="{317B2320-BB1F-4ABC-9E3C-FEB5B0249016}" destId="{5FEEC786-36CC-4D71-928A-B5830FC1A800}" srcOrd="0" destOrd="0" parTransId="{D5DB7171-6297-4F55-AFB1-68D5FAFC6548}" sibTransId="{87C4F19E-ACCB-46EC-8FF0-2942FFE4EC31}"/>
    <dgm:cxn modelId="{21A6135E-414D-4D3F-AB85-A02623AF5AE9}" srcId="{4E36C645-E8CB-4857-8B48-38FCF9389853}" destId="{886FAA01-CEF5-40FC-A7B1-D9B330C4EFA3}" srcOrd="0" destOrd="0" parTransId="{06D1D36D-FF1B-4AEB-A4BF-8A666E36C99D}" sibTransId="{8DB3553B-EEE2-4CF2-998F-292C5969529E}"/>
    <dgm:cxn modelId="{94F59EE9-D4AE-42E3-818B-71FC0ECD7E04}" type="presOf" srcId="{20D4D464-2A28-48AC-95E6-C468CC21F993}" destId="{1EBE7641-42E4-42AD-A516-AC091A3B6A9A}" srcOrd="0" destOrd="0" presId="urn:microsoft.com/office/officeart/2005/8/layout/hierarchy2"/>
    <dgm:cxn modelId="{854B601D-6E27-4E97-B379-A00220CB84F1}" type="presOf" srcId="{F081C4A0-5043-40BA-86D1-1784B954E4F0}" destId="{B47B2218-30D7-4D9B-9D12-099C402BC713}" srcOrd="1" destOrd="0" presId="urn:microsoft.com/office/officeart/2005/8/layout/hierarchy2"/>
    <dgm:cxn modelId="{61CC1792-3FD2-44AE-BF35-416D3003A6E0}" type="presOf" srcId="{5FCA69A7-E6FD-40B2-82EA-90FDBDE07616}" destId="{B1BAA1AF-D242-458D-A06B-10F96EA5D823}" srcOrd="0" destOrd="0" presId="urn:microsoft.com/office/officeart/2005/8/layout/hierarchy2"/>
    <dgm:cxn modelId="{3A3D0EBF-3BF3-42C7-B2A9-8C879FB201E6}" type="presOf" srcId="{9E27F015-F844-4CC1-BB9D-13387A5F5753}" destId="{DFC59546-4570-4888-85BF-534D3E870F8D}" srcOrd="1" destOrd="0" presId="urn:microsoft.com/office/officeart/2005/8/layout/hierarchy2"/>
    <dgm:cxn modelId="{01FA74A8-3123-4457-8AAF-40044D54CD2D}" srcId="{5FCA69A7-E6FD-40B2-82EA-90FDBDE07616}" destId="{317B2320-BB1F-4ABC-9E3C-FEB5B0249016}" srcOrd="1" destOrd="0" parTransId="{F081C4A0-5043-40BA-86D1-1784B954E4F0}" sibTransId="{275C1B2A-AC47-4CBA-B19A-231D11FB2DC7}"/>
    <dgm:cxn modelId="{C56158F4-581E-4A85-A9E8-3C2E4050E43A}" type="presOf" srcId="{89F52DF8-4B97-4EE9-B316-8F087AD23573}" destId="{2EB8FC56-69A7-4240-B06C-06C772778B86}" srcOrd="0" destOrd="0" presId="urn:microsoft.com/office/officeart/2005/8/layout/hierarchy2"/>
    <dgm:cxn modelId="{1C4AFFC4-3892-4967-B0CF-1254C8CE5462}" srcId="{89F52DF8-4B97-4EE9-B316-8F087AD23573}" destId="{9F68EEB6-27B0-4BDE-9199-FB2918B54E5D}" srcOrd="0" destOrd="0" parTransId="{20D4D464-2A28-48AC-95E6-C468CC21F993}" sibTransId="{51407CD3-C442-4DED-8D96-9249AECFC7B7}"/>
    <dgm:cxn modelId="{E19FAE45-04C3-4446-B311-EBBEDB275390}" type="presOf" srcId="{96F8E9A1-5E40-43E1-ADCB-BEB6875D80F8}" destId="{6FB9F967-F876-40AE-B2AF-77B2863B22FA}" srcOrd="0" destOrd="0" presId="urn:microsoft.com/office/officeart/2005/8/layout/hierarchy2"/>
    <dgm:cxn modelId="{AA9AC524-C72E-405F-8213-679A91FAD6B5}" type="presOf" srcId="{886FAA01-CEF5-40FC-A7B1-D9B330C4EFA3}" destId="{27793F25-DFF5-4D7E-93DF-1BEF26976911}" srcOrd="0" destOrd="0" presId="urn:microsoft.com/office/officeart/2005/8/layout/hierarchy2"/>
    <dgm:cxn modelId="{7287D525-7E95-44F2-BA04-D9DAE5A50178}" type="presParOf" srcId="{AB7904C7-F93E-44D1-8E22-9F16B6E36300}" destId="{343B92AB-38FF-4D6A-912A-D9AEED280399}" srcOrd="0" destOrd="0" presId="urn:microsoft.com/office/officeart/2005/8/layout/hierarchy2"/>
    <dgm:cxn modelId="{9312D47D-A700-4725-ABA7-0AE0CFFD83F6}" type="presParOf" srcId="{343B92AB-38FF-4D6A-912A-D9AEED280399}" destId="{B1BAA1AF-D242-458D-A06B-10F96EA5D823}" srcOrd="0" destOrd="0" presId="urn:microsoft.com/office/officeart/2005/8/layout/hierarchy2"/>
    <dgm:cxn modelId="{BD642E06-3748-4C15-B65C-ECF7298F6000}" type="presParOf" srcId="{343B92AB-38FF-4D6A-912A-D9AEED280399}" destId="{6C6A215B-38DC-4C21-8498-BA70D2E5ADCF}" srcOrd="1" destOrd="0" presId="urn:microsoft.com/office/officeart/2005/8/layout/hierarchy2"/>
    <dgm:cxn modelId="{91C1D941-29A5-4ADB-8B8C-6D18377DF04D}" type="presParOf" srcId="{6C6A215B-38DC-4C21-8498-BA70D2E5ADCF}" destId="{AF118783-C8FB-4C66-BFBD-297CCF261F81}" srcOrd="0" destOrd="0" presId="urn:microsoft.com/office/officeart/2005/8/layout/hierarchy2"/>
    <dgm:cxn modelId="{AB7C228D-5C0F-420D-9C89-3F5303765241}" type="presParOf" srcId="{AF118783-C8FB-4C66-BFBD-297CCF261F81}" destId="{D4D5DE36-6447-486D-A59A-0D10BB63F71B}" srcOrd="0" destOrd="0" presId="urn:microsoft.com/office/officeart/2005/8/layout/hierarchy2"/>
    <dgm:cxn modelId="{65A35184-4766-4144-989D-6989C551E01F}" type="presParOf" srcId="{6C6A215B-38DC-4C21-8498-BA70D2E5ADCF}" destId="{0DAD0B75-E0EC-4A4C-A88A-ABC6B222ABBA}" srcOrd="1" destOrd="0" presId="urn:microsoft.com/office/officeart/2005/8/layout/hierarchy2"/>
    <dgm:cxn modelId="{4248D262-7387-4522-B689-C1AF560CB491}" type="presParOf" srcId="{0DAD0B75-E0EC-4A4C-A88A-ABC6B222ABBA}" destId="{B055E93E-B959-4DA2-A225-D1C67949D4DD}" srcOrd="0" destOrd="0" presId="urn:microsoft.com/office/officeart/2005/8/layout/hierarchy2"/>
    <dgm:cxn modelId="{7ECE09B9-7142-4848-8396-A7FE466111EB}" type="presParOf" srcId="{0DAD0B75-E0EC-4A4C-A88A-ABC6B222ABBA}" destId="{19CCE5C7-638E-46EC-A43C-5CDC12BA44C2}" srcOrd="1" destOrd="0" presId="urn:microsoft.com/office/officeart/2005/8/layout/hierarchy2"/>
    <dgm:cxn modelId="{0CE764CB-0C89-4851-BD34-8A3516B7F6D7}" type="presParOf" srcId="{19CCE5C7-638E-46EC-A43C-5CDC12BA44C2}" destId="{C045A1C5-9EE7-4591-B297-28E5D580002C}" srcOrd="0" destOrd="0" presId="urn:microsoft.com/office/officeart/2005/8/layout/hierarchy2"/>
    <dgm:cxn modelId="{2FABB1AD-DEA2-4DBA-83D8-501B70D2BEA4}" type="presParOf" srcId="{C045A1C5-9EE7-4591-B297-28E5D580002C}" destId="{F30C55C3-B6B3-4806-804E-283D4D16EDDC}" srcOrd="0" destOrd="0" presId="urn:microsoft.com/office/officeart/2005/8/layout/hierarchy2"/>
    <dgm:cxn modelId="{F29DE9D7-5F4A-4730-B52E-4A830A043969}" type="presParOf" srcId="{19CCE5C7-638E-46EC-A43C-5CDC12BA44C2}" destId="{16FB3A82-49BC-4690-879E-306072B9B9E4}" srcOrd="1" destOrd="0" presId="urn:microsoft.com/office/officeart/2005/8/layout/hierarchy2"/>
    <dgm:cxn modelId="{03F522C3-C42F-4DE3-8655-918D2CEC0EE1}" type="presParOf" srcId="{16FB3A82-49BC-4690-879E-306072B9B9E4}" destId="{08CCAF35-E22E-4952-810C-2798392CF567}" srcOrd="0" destOrd="0" presId="urn:microsoft.com/office/officeart/2005/8/layout/hierarchy2"/>
    <dgm:cxn modelId="{74FED452-4B07-4FAE-82A3-B11AE8C421CD}" type="presParOf" srcId="{16FB3A82-49BC-4690-879E-306072B9B9E4}" destId="{104B8921-B984-4420-B016-CC3B342123B9}" srcOrd="1" destOrd="0" presId="urn:microsoft.com/office/officeart/2005/8/layout/hierarchy2"/>
    <dgm:cxn modelId="{F73FDFF5-BADA-4C25-A674-B0325290151B}" type="presParOf" srcId="{6C6A215B-38DC-4C21-8498-BA70D2E5ADCF}" destId="{F3C3B39E-38F5-42F6-9F3C-74DEEC27F462}" srcOrd="2" destOrd="0" presId="urn:microsoft.com/office/officeart/2005/8/layout/hierarchy2"/>
    <dgm:cxn modelId="{507FC269-E593-4838-BA96-C0AC445236AB}" type="presParOf" srcId="{F3C3B39E-38F5-42F6-9F3C-74DEEC27F462}" destId="{B47B2218-30D7-4D9B-9D12-099C402BC713}" srcOrd="0" destOrd="0" presId="urn:microsoft.com/office/officeart/2005/8/layout/hierarchy2"/>
    <dgm:cxn modelId="{D047190D-4197-4080-B6A9-825B5DB7288E}" type="presParOf" srcId="{6C6A215B-38DC-4C21-8498-BA70D2E5ADCF}" destId="{48298330-9940-4CF5-BEE0-B812A052BC8A}" srcOrd="3" destOrd="0" presId="urn:microsoft.com/office/officeart/2005/8/layout/hierarchy2"/>
    <dgm:cxn modelId="{89479730-9426-49B3-AAE9-E17B75666FAA}" type="presParOf" srcId="{48298330-9940-4CF5-BEE0-B812A052BC8A}" destId="{5B665043-F65B-4EF7-B95A-2DCD2C9AAE7E}" srcOrd="0" destOrd="0" presId="urn:microsoft.com/office/officeart/2005/8/layout/hierarchy2"/>
    <dgm:cxn modelId="{521B5B4D-86B4-4158-A975-65F65C0F6208}" type="presParOf" srcId="{48298330-9940-4CF5-BEE0-B812A052BC8A}" destId="{94EE0E67-6762-42D3-B5BA-D10F4CA50E52}" srcOrd="1" destOrd="0" presId="urn:microsoft.com/office/officeart/2005/8/layout/hierarchy2"/>
    <dgm:cxn modelId="{94245684-00B0-40D9-A5D7-393380B95D19}" type="presParOf" srcId="{94EE0E67-6762-42D3-B5BA-D10F4CA50E52}" destId="{98999E66-1B3B-43DB-BB36-5FC3198E803A}" srcOrd="0" destOrd="0" presId="urn:microsoft.com/office/officeart/2005/8/layout/hierarchy2"/>
    <dgm:cxn modelId="{F09223A3-3DA8-46CE-B136-EEAEF6019EA1}" type="presParOf" srcId="{98999E66-1B3B-43DB-BB36-5FC3198E803A}" destId="{DF701359-FF26-467E-87B3-3C58B8F20034}" srcOrd="0" destOrd="0" presId="urn:microsoft.com/office/officeart/2005/8/layout/hierarchy2"/>
    <dgm:cxn modelId="{947351E3-2770-4C45-9A9A-876896B6FE28}" type="presParOf" srcId="{94EE0E67-6762-42D3-B5BA-D10F4CA50E52}" destId="{1EBF98D1-2F68-4D77-9712-F503A9C61FB8}" srcOrd="1" destOrd="0" presId="urn:microsoft.com/office/officeart/2005/8/layout/hierarchy2"/>
    <dgm:cxn modelId="{5388DB62-6936-4BFF-9344-834C6B1C4CF2}" type="presParOf" srcId="{1EBF98D1-2F68-4D77-9712-F503A9C61FB8}" destId="{773B926A-2465-4F21-BCD6-8925E34FD46D}" srcOrd="0" destOrd="0" presId="urn:microsoft.com/office/officeart/2005/8/layout/hierarchy2"/>
    <dgm:cxn modelId="{6B24378A-F2A5-4B3B-8B72-4F46AAEAC304}" type="presParOf" srcId="{1EBF98D1-2F68-4D77-9712-F503A9C61FB8}" destId="{FC764C9A-6728-460C-AEF3-A6A1A4B0F283}" srcOrd="1" destOrd="0" presId="urn:microsoft.com/office/officeart/2005/8/layout/hierarchy2"/>
    <dgm:cxn modelId="{94331A4B-B9E6-4BD8-98B3-6662442A1260}" type="presParOf" srcId="{6C6A215B-38DC-4C21-8498-BA70D2E5ADCF}" destId="{442EC653-5209-432C-9C66-C8E8673C7FB0}" srcOrd="4" destOrd="0" presId="urn:microsoft.com/office/officeart/2005/8/layout/hierarchy2"/>
    <dgm:cxn modelId="{1E9986ED-CFFA-467D-AC81-9741F9CE430C}" type="presParOf" srcId="{442EC653-5209-432C-9C66-C8E8673C7FB0}" destId="{DFC59546-4570-4888-85BF-534D3E870F8D}" srcOrd="0" destOrd="0" presId="urn:microsoft.com/office/officeart/2005/8/layout/hierarchy2"/>
    <dgm:cxn modelId="{4A64212A-FCEE-417F-B5EF-CA01782550A8}" type="presParOf" srcId="{6C6A215B-38DC-4C21-8498-BA70D2E5ADCF}" destId="{6D199029-9FE1-468D-B754-80AB849AE697}" srcOrd="5" destOrd="0" presId="urn:microsoft.com/office/officeart/2005/8/layout/hierarchy2"/>
    <dgm:cxn modelId="{0DF83910-2900-41E4-AC53-E13EF64CCD90}" type="presParOf" srcId="{6D199029-9FE1-468D-B754-80AB849AE697}" destId="{E4EEDCB8-6794-4C4A-BBD4-6BA38AD3D02B}" srcOrd="0" destOrd="0" presId="urn:microsoft.com/office/officeart/2005/8/layout/hierarchy2"/>
    <dgm:cxn modelId="{401F0A9D-612B-4548-BD46-B696C1DFB190}" type="presParOf" srcId="{6D199029-9FE1-468D-B754-80AB849AE697}" destId="{4CBACBE7-6F34-4E52-9018-6F9D24200990}" srcOrd="1" destOrd="0" presId="urn:microsoft.com/office/officeart/2005/8/layout/hierarchy2"/>
    <dgm:cxn modelId="{0FE5BAAB-5CF5-4369-84BE-E4A6C42E4492}" type="presParOf" srcId="{4CBACBE7-6F34-4E52-9018-6F9D24200990}" destId="{E61010CD-98E2-432F-B45E-E3C4D8263ED9}" srcOrd="0" destOrd="0" presId="urn:microsoft.com/office/officeart/2005/8/layout/hierarchy2"/>
    <dgm:cxn modelId="{D0A38888-D795-486F-8C06-68B1085C20A5}" type="presParOf" srcId="{E61010CD-98E2-432F-B45E-E3C4D8263ED9}" destId="{24FBD870-B446-4521-9FAD-6D8A295B94C7}" srcOrd="0" destOrd="0" presId="urn:microsoft.com/office/officeart/2005/8/layout/hierarchy2"/>
    <dgm:cxn modelId="{B501B4C4-FA84-42BC-8B8C-6E465209144C}" type="presParOf" srcId="{4CBACBE7-6F34-4E52-9018-6F9D24200990}" destId="{4A50B5D5-3321-4003-B9D9-91FBDCA5971E}" srcOrd="1" destOrd="0" presId="urn:microsoft.com/office/officeart/2005/8/layout/hierarchy2"/>
    <dgm:cxn modelId="{1C2BE909-3F3E-4A32-A877-C740A2120D37}" type="presParOf" srcId="{4A50B5D5-3321-4003-B9D9-91FBDCA5971E}" destId="{6FB9F967-F876-40AE-B2AF-77B2863B22FA}" srcOrd="0" destOrd="0" presId="urn:microsoft.com/office/officeart/2005/8/layout/hierarchy2"/>
    <dgm:cxn modelId="{B6D49A53-D13D-4E55-B756-7E033CA6FBE1}" type="presParOf" srcId="{4A50B5D5-3321-4003-B9D9-91FBDCA5971E}" destId="{B731431D-8B02-4FD4-B749-95F8057C120A}" srcOrd="1" destOrd="0" presId="urn:microsoft.com/office/officeart/2005/8/layout/hierarchy2"/>
    <dgm:cxn modelId="{8A91B24E-8950-4D02-AC2A-7CF1B517AA0B}" type="presParOf" srcId="{AB7904C7-F93E-44D1-8E22-9F16B6E36300}" destId="{587FE906-A4AE-42A5-87B3-D6F23A5CB35B}" srcOrd="1" destOrd="0" presId="urn:microsoft.com/office/officeart/2005/8/layout/hierarchy2"/>
    <dgm:cxn modelId="{345044E1-C938-492A-A514-8E036D913CFA}" type="presParOf" srcId="{587FE906-A4AE-42A5-87B3-D6F23A5CB35B}" destId="{FE285858-0D84-4FC0-BB0B-8F353DDCE9EE}" srcOrd="0" destOrd="0" presId="urn:microsoft.com/office/officeart/2005/8/layout/hierarchy2"/>
    <dgm:cxn modelId="{DAF48B4F-6934-45A1-8633-A2C8A05E7B0D}" type="presParOf" srcId="{587FE906-A4AE-42A5-87B3-D6F23A5CB35B}" destId="{971F5D85-610A-4086-B8B9-92003B02D127}" srcOrd="1" destOrd="0" presId="urn:microsoft.com/office/officeart/2005/8/layout/hierarchy2"/>
    <dgm:cxn modelId="{9BA8F3AA-5ADF-46BB-A4C0-B7C5A32E5841}" type="presParOf" srcId="{971F5D85-610A-4086-B8B9-92003B02D127}" destId="{01EB7D2B-CE4E-4525-9CF3-F7AD9BCCD494}" srcOrd="0" destOrd="0" presId="urn:microsoft.com/office/officeart/2005/8/layout/hierarchy2"/>
    <dgm:cxn modelId="{73D2BC0A-4A77-4317-A5EF-C7CF19AF6428}" type="presParOf" srcId="{01EB7D2B-CE4E-4525-9CF3-F7AD9BCCD494}" destId="{958A9BA4-1499-4005-B93F-8D0FD1763BE1}" srcOrd="0" destOrd="0" presId="urn:microsoft.com/office/officeart/2005/8/layout/hierarchy2"/>
    <dgm:cxn modelId="{5154254A-7B05-4ED4-857A-2086DA1A40D2}" type="presParOf" srcId="{971F5D85-610A-4086-B8B9-92003B02D127}" destId="{F889513F-8297-4B08-B066-7B5453B0D447}" srcOrd="1" destOrd="0" presId="urn:microsoft.com/office/officeart/2005/8/layout/hierarchy2"/>
    <dgm:cxn modelId="{E450EB13-C845-4EF5-B755-B30FFCB31593}" type="presParOf" srcId="{F889513F-8297-4B08-B066-7B5453B0D447}" destId="{27793F25-DFF5-4D7E-93DF-1BEF26976911}" srcOrd="0" destOrd="0" presId="urn:microsoft.com/office/officeart/2005/8/layout/hierarchy2"/>
    <dgm:cxn modelId="{31E65096-B91B-4940-A367-82B9BE14A534}" type="presParOf" srcId="{F889513F-8297-4B08-B066-7B5453B0D447}" destId="{55A0E44D-3AF7-4179-B52C-91B97186B39B}" srcOrd="1" destOrd="0" presId="urn:microsoft.com/office/officeart/2005/8/layout/hierarchy2"/>
    <dgm:cxn modelId="{A98CE6D3-B8F5-400B-9871-A4217FAE8312}" type="presParOf" srcId="{971F5D85-610A-4086-B8B9-92003B02D127}" destId="{4424DCF2-2CF0-4879-8CA9-366ABD7F66DD}" srcOrd="2" destOrd="0" presId="urn:microsoft.com/office/officeart/2005/8/layout/hierarchy2"/>
    <dgm:cxn modelId="{90D7E396-D8BF-4496-8770-903354EBEE16}" type="presParOf" srcId="{4424DCF2-2CF0-4879-8CA9-366ABD7F66DD}" destId="{10A46442-7701-4E49-ACF9-DDCE30D9D577}" srcOrd="0" destOrd="0" presId="urn:microsoft.com/office/officeart/2005/8/layout/hierarchy2"/>
    <dgm:cxn modelId="{341A2D85-D5BA-477F-930A-460EC3506778}" type="presParOf" srcId="{971F5D85-610A-4086-B8B9-92003B02D127}" destId="{E67D2455-2C16-4AA6-BD5F-8290B00D3436}" srcOrd="3" destOrd="0" presId="urn:microsoft.com/office/officeart/2005/8/layout/hierarchy2"/>
    <dgm:cxn modelId="{2AC3C243-E1A2-46BF-A3D7-7B41B86EF4C9}" type="presParOf" srcId="{E67D2455-2C16-4AA6-BD5F-8290B00D3436}" destId="{2EB8FC56-69A7-4240-B06C-06C772778B86}" srcOrd="0" destOrd="0" presId="urn:microsoft.com/office/officeart/2005/8/layout/hierarchy2"/>
    <dgm:cxn modelId="{065CBFF8-3988-40A7-8594-74C392E5324D}" type="presParOf" srcId="{E67D2455-2C16-4AA6-BD5F-8290B00D3436}" destId="{3F2D818F-5664-4C52-A5E9-AB10647C080A}" srcOrd="1" destOrd="0" presId="urn:microsoft.com/office/officeart/2005/8/layout/hierarchy2"/>
    <dgm:cxn modelId="{88A13B59-A379-4B39-98DD-273286011D5B}" type="presParOf" srcId="{3F2D818F-5664-4C52-A5E9-AB10647C080A}" destId="{1EBE7641-42E4-42AD-A516-AC091A3B6A9A}" srcOrd="0" destOrd="0" presId="urn:microsoft.com/office/officeart/2005/8/layout/hierarchy2"/>
    <dgm:cxn modelId="{3C8A3988-878C-4BDA-97A4-D63F0B674B6F}" type="presParOf" srcId="{1EBE7641-42E4-42AD-A516-AC091A3B6A9A}" destId="{F382185F-820D-4634-A558-28F824F6646D}" srcOrd="0" destOrd="0" presId="urn:microsoft.com/office/officeart/2005/8/layout/hierarchy2"/>
    <dgm:cxn modelId="{A8504FBA-6BDF-47F0-940A-362044D43EED}" type="presParOf" srcId="{3F2D818F-5664-4C52-A5E9-AB10647C080A}" destId="{3C76E6D2-1424-4FF8-86BD-626C98F509A3}" srcOrd="1" destOrd="0" presId="urn:microsoft.com/office/officeart/2005/8/layout/hierarchy2"/>
    <dgm:cxn modelId="{23615D2D-D43A-428A-AD84-A4503F7D1F7C}" type="presParOf" srcId="{3C76E6D2-1424-4FF8-86BD-626C98F509A3}" destId="{7EE0BC09-6620-4773-9A7E-F7B2C6C908F8}" srcOrd="0" destOrd="0" presId="urn:microsoft.com/office/officeart/2005/8/layout/hierarchy2"/>
    <dgm:cxn modelId="{EF938679-100E-4736-96BC-678B38EC08D0}" type="presParOf" srcId="{3C76E6D2-1424-4FF8-86BD-626C98F509A3}" destId="{4B0C6A35-4988-43FC-A942-2256AEE403A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5A5DE6-7175-445E-91A3-0B02DE1612D6}" type="doc">
      <dgm:prSet loTypeId="urn:microsoft.com/office/officeart/2005/8/layout/hierarchy2" loCatId="hierarchy" qsTypeId="urn:microsoft.com/office/officeart/2005/8/quickstyle/simple1" qsCatId="simple" csTypeId="urn:microsoft.com/office/officeart/2005/8/colors/accent1_2" csCatId="accent1" phldr="1"/>
      <dgm:spPr>
        <a:scene3d>
          <a:camera prst="orthographicFront">
            <a:rot lat="0" lon="0" rev="0"/>
          </a:camera>
          <a:lightRig rig="chilly" dir="t">
            <a:rot lat="0" lon="0" rev="18480000"/>
          </a:lightRig>
        </a:scene3d>
      </dgm:spPr>
      <dgm:t>
        <a:bodyPr/>
        <a:lstStyle/>
        <a:p>
          <a:pPr rtl="1"/>
          <a:endParaRPr lang="fa-IR"/>
        </a:p>
      </dgm:t>
    </dgm:pt>
    <dgm:pt modelId="{A0BDE056-4158-4165-A37F-A191087A9F3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افراد  در هنگام مرگ دو دسته اند</a:t>
          </a:r>
          <a:endParaRPr lang="fa-IR" sz="1600" dirty="0">
            <a:solidFill>
              <a:schemeClr val="tx1"/>
            </a:solidFill>
            <a:cs typeface="B Koodak" pitchFamily="2" charset="-78"/>
          </a:endParaRPr>
        </a:p>
      </dgm:t>
    </dgm:pt>
    <dgm:pt modelId="{B493B6AB-28D9-4A0B-8135-9CFB836E3A6E}" type="parTrans" cxnId="{9F6A5F9A-64F3-48E0-863D-7C0A6A0F69EF}">
      <dgm:prSet/>
      <dgm:spPr/>
      <dgm:t>
        <a:bodyPr/>
        <a:lstStyle/>
        <a:p>
          <a:pPr rtl="1"/>
          <a:endParaRPr lang="fa-IR" sz="1600">
            <a:solidFill>
              <a:schemeClr val="tx1"/>
            </a:solidFill>
            <a:cs typeface="B Koodak" pitchFamily="2" charset="-78"/>
          </a:endParaRPr>
        </a:p>
      </dgm:t>
    </dgm:pt>
    <dgm:pt modelId="{0A5980C9-FBE1-406D-9D2C-4421393E5A1D}" type="sibTrans" cxnId="{9F6A5F9A-64F3-48E0-863D-7C0A6A0F69EF}">
      <dgm:prSet/>
      <dgm:spPr/>
      <dgm:t>
        <a:bodyPr/>
        <a:lstStyle/>
        <a:p>
          <a:pPr rtl="1"/>
          <a:endParaRPr lang="fa-IR" sz="1600">
            <a:solidFill>
              <a:schemeClr val="tx1"/>
            </a:solidFill>
            <a:cs typeface="B Koodak" pitchFamily="2" charset="-78"/>
          </a:endParaRPr>
        </a:p>
      </dgm:t>
    </dgm:pt>
    <dgm:pt modelId="{281DC651-EDEB-4DC9-9B19-A437BC2E64D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برخی به سادگی جانشان گرفته می شود</a:t>
          </a:r>
          <a:endParaRPr lang="fa-IR" sz="1600" dirty="0">
            <a:solidFill>
              <a:schemeClr val="tx1"/>
            </a:solidFill>
            <a:cs typeface="B Koodak" pitchFamily="2" charset="-78"/>
          </a:endParaRPr>
        </a:p>
      </dgm:t>
    </dgm:pt>
    <dgm:pt modelId="{A514989D-3B41-4C14-8F64-E0F8F53071A3}" type="parTrans" cxnId="{FF11A904-5B73-4CF8-B6B9-51FCE00C813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E2C401FD-F9CE-4345-A646-03018441C194}" type="sibTrans" cxnId="{FF11A904-5B73-4CF8-B6B9-51FCE00C8130}">
      <dgm:prSet/>
      <dgm:spPr/>
      <dgm:t>
        <a:bodyPr/>
        <a:lstStyle/>
        <a:p>
          <a:pPr rtl="1"/>
          <a:endParaRPr lang="fa-IR" sz="1600">
            <a:solidFill>
              <a:schemeClr val="tx1"/>
            </a:solidFill>
            <a:cs typeface="B Koodak" pitchFamily="2" charset="-78"/>
          </a:endParaRPr>
        </a:p>
      </dgm:t>
    </dgm:pt>
    <dgm:pt modelId="{EE245AE8-B80A-4147-B77B-259B13DBC0E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 لَهُمْ فِيها ما يَشاؤُنَ كَذلِكَ يَجْزِي اللَّهُ الْمُتَّقِينَ / الَّذِينَ تَتَوَفَّاهُمُ الْمَلائِكَةُ طَيِّبِينَ يَقُولُونَ سَلامٌ عَلَيْكُمْ ادْخُلُوا الْجَنَّةَ بِما كُنْتُمْ تَعْمَلُونَ (نحل / 32)</a:t>
          </a:r>
          <a:endParaRPr lang="fa-IR" sz="1600">
            <a:solidFill>
              <a:schemeClr val="tx1"/>
            </a:solidFill>
            <a:cs typeface="B Koodak" pitchFamily="2" charset="-78"/>
          </a:endParaRPr>
        </a:p>
      </dgm:t>
    </dgm:pt>
    <dgm:pt modelId="{B871068E-6C5E-4890-A7FC-1EF959DDDC51}" type="parTrans" cxnId="{277A9B05-B0D3-4828-8E99-3D1EDDD7387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51027275-C900-4D21-851A-331499200B22}" type="sibTrans" cxnId="{277A9B05-B0D3-4828-8E99-3D1EDDD73878}">
      <dgm:prSet/>
      <dgm:spPr/>
      <dgm:t>
        <a:bodyPr/>
        <a:lstStyle/>
        <a:p>
          <a:pPr rtl="1"/>
          <a:endParaRPr lang="fa-IR" sz="1600">
            <a:solidFill>
              <a:schemeClr val="tx1"/>
            </a:solidFill>
            <a:cs typeface="B Koodak" pitchFamily="2" charset="-78"/>
          </a:endParaRPr>
        </a:p>
      </dgm:t>
    </dgm:pt>
    <dgm:pt modelId="{B3469874-4D35-4DEC-9C4D-14119CAAD33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عبارت علامه</a:t>
          </a:r>
          <a:endParaRPr lang="fa-IR" sz="1600">
            <a:solidFill>
              <a:schemeClr val="tx1"/>
            </a:solidFill>
            <a:cs typeface="B Koodak" pitchFamily="2" charset="-78"/>
          </a:endParaRPr>
        </a:p>
      </dgm:t>
    </dgm:pt>
    <dgm:pt modelId="{B4E1415F-530F-4E88-96E3-A580269B7A13}" type="parTrans" cxnId="{65BA5235-7191-44C4-821B-7769A62F19D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D172BA3B-D73D-4864-9BA6-DE757549BE58}" type="sibTrans" cxnId="{65BA5235-7191-44C4-821B-7769A62F19D1}">
      <dgm:prSet/>
      <dgm:spPr/>
      <dgm:t>
        <a:bodyPr/>
        <a:lstStyle/>
        <a:p>
          <a:pPr rtl="1"/>
          <a:endParaRPr lang="fa-IR" sz="1600">
            <a:solidFill>
              <a:schemeClr val="tx1"/>
            </a:solidFill>
            <a:cs typeface="B Koodak" pitchFamily="2" charset="-78"/>
          </a:endParaRPr>
        </a:p>
      </dgm:t>
    </dgm:pt>
    <dgm:pt modelId="{6DEBCF7B-9F74-404B-AADB-78811D1E354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 على هذا فالمراد بكون المتقين طيبين في حال توفيهم خلوصهم من خبث الظلم في مقابل المستكبرين الذين وصفهم بالظلم حال التوفي في قوله السابق: «الَّذِينَ تَتَوَفَّاهُمُ الْمَلائِكَةُ ظالِمِي أَنْفُسِهِمْ» و يكون معنى الآية أن المتقين هم الذين تتوفاهم الملائكة متعرين عن خبث الظلم- الشرك و المعاصي- يقولون لهم سلام عليكم- و هو تأمين قولي لهم- ادْخُلُوا الْجَنَّةَ بِما كُنْتُمْ تَعْمَلُونَ- و هو هداية لهم إليها</a:t>
          </a:r>
          <a:endParaRPr lang="fa-IR" sz="1600" dirty="0">
            <a:solidFill>
              <a:schemeClr val="tx1"/>
            </a:solidFill>
            <a:cs typeface="B Koodak" pitchFamily="2" charset="-78"/>
          </a:endParaRPr>
        </a:p>
      </dgm:t>
    </dgm:pt>
    <dgm:pt modelId="{8BDBEA19-F9CB-4CE3-A395-207EF6738EE9}" type="parTrans" cxnId="{1A4ACBE7-0E2F-4A63-ADD3-1615FEEAD9F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2C2EFAAA-7BE4-49C3-966C-8607E5D551C7}" type="sibTrans" cxnId="{1A4ACBE7-0E2F-4A63-ADD3-1615FEEAD9F0}">
      <dgm:prSet/>
      <dgm:spPr/>
      <dgm:t>
        <a:bodyPr/>
        <a:lstStyle/>
        <a:p>
          <a:pPr rtl="1"/>
          <a:endParaRPr lang="fa-IR" sz="1600">
            <a:solidFill>
              <a:schemeClr val="tx1"/>
            </a:solidFill>
            <a:cs typeface="B Koodak" pitchFamily="2" charset="-78"/>
          </a:endParaRPr>
        </a:p>
      </dgm:t>
    </dgm:pt>
    <dgm:pt modelId="{88095B9B-355F-400F-A944-31A127133E3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برخی به سختی جانشان گرفته می شود</a:t>
          </a:r>
          <a:endParaRPr lang="fa-IR" sz="1600" dirty="0">
            <a:solidFill>
              <a:schemeClr val="tx1"/>
            </a:solidFill>
            <a:cs typeface="B Koodak" pitchFamily="2" charset="-78"/>
          </a:endParaRPr>
        </a:p>
      </dgm:t>
    </dgm:pt>
    <dgm:pt modelId="{D81BB453-E8E7-4708-9030-F553CD33F76F}" type="parTrans" cxnId="{10CA3CB4-5119-446F-8F9B-4E0D7B3C3FC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46F41523-EC33-47E0-AC74-AC2888E464BB}" type="sibTrans" cxnId="{10CA3CB4-5119-446F-8F9B-4E0D7B3C3FC6}">
      <dgm:prSet/>
      <dgm:spPr/>
      <dgm:t>
        <a:bodyPr/>
        <a:lstStyle/>
        <a:p>
          <a:pPr rtl="1"/>
          <a:endParaRPr lang="fa-IR" sz="1600">
            <a:solidFill>
              <a:schemeClr val="tx1"/>
            </a:solidFill>
            <a:cs typeface="B Koodak" pitchFamily="2" charset="-78"/>
          </a:endParaRPr>
        </a:p>
      </dgm:t>
    </dgm:pt>
    <dgm:pt modelId="{8C16DD23-D168-44AF-B607-3405EB7FEA0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لَوْ تَرى‏ إِذْ يَتَوَفَّى الَّذينَ كَفَرُوا الْمَلائِكَةُ يَضْرِبُونَ وُجُوهَهُمْ وَ أَدْبارَهُمْ وَ ذُوقُوا عَذابَ الْحَريقِ (انفال / 50)</a:t>
          </a:r>
          <a:endParaRPr lang="fa-IR" sz="1600">
            <a:solidFill>
              <a:schemeClr val="tx1"/>
            </a:solidFill>
            <a:cs typeface="B Koodak" pitchFamily="2" charset="-78"/>
          </a:endParaRPr>
        </a:p>
      </dgm:t>
    </dgm:pt>
    <dgm:pt modelId="{3E525277-872E-4983-B1B0-E08D3611E43E}" type="parTrans" cxnId="{DAE125ED-521D-4BA8-9AC2-7C0CE0BE67E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66539BDE-618B-4B7C-B28D-719408F3D7BA}" type="sibTrans" cxnId="{DAE125ED-521D-4BA8-9AC2-7C0CE0BE67E5}">
      <dgm:prSet/>
      <dgm:spPr/>
      <dgm:t>
        <a:bodyPr/>
        <a:lstStyle/>
        <a:p>
          <a:pPr rtl="1"/>
          <a:endParaRPr lang="fa-IR" sz="1600">
            <a:solidFill>
              <a:schemeClr val="tx1"/>
            </a:solidFill>
            <a:cs typeface="B Koodak" pitchFamily="2" charset="-78"/>
          </a:endParaRPr>
        </a:p>
      </dgm:t>
    </dgm:pt>
    <dgm:pt modelId="{C977C932-F043-4DF4-B44B-123B55D72E4A}">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عبارت علامه</a:t>
          </a:r>
          <a:endParaRPr lang="fa-IR" sz="1600">
            <a:solidFill>
              <a:schemeClr val="tx1"/>
            </a:solidFill>
            <a:cs typeface="B Koodak" pitchFamily="2" charset="-78"/>
          </a:endParaRPr>
        </a:p>
      </dgm:t>
    </dgm:pt>
    <dgm:pt modelId="{DD60EA23-73C7-4DDB-A1A5-C16BC60F51A0}" type="parTrans" cxnId="{39BE04A3-5178-4EAE-B464-66EE9876EC9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A7F92CBA-D834-4641-B19D-E4B86A74F534}" type="sibTrans" cxnId="{39BE04A3-5178-4EAE-B464-66EE9876EC91}">
      <dgm:prSet/>
      <dgm:spPr/>
      <dgm:t>
        <a:bodyPr/>
        <a:lstStyle/>
        <a:p>
          <a:pPr rtl="1"/>
          <a:endParaRPr lang="fa-IR" sz="1600">
            <a:solidFill>
              <a:schemeClr val="tx1"/>
            </a:solidFill>
            <a:cs typeface="B Koodak" pitchFamily="2" charset="-78"/>
          </a:endParaRPr>
        </a:p>
      </dgm:t>
    </dgm:pt>
    <dgm:pt modelId="{F3484B41-7FD8-4B90-898F-A6ADD83DD9DE}">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قوله: «يَضْرِبُونَ وُجُوهَهُمْ وَ أَدْبارَهُمْ» ظاهره أنهم يضربون مقاديم أبدانهم و خلاف ذلك فيكنى به عن إحاطتهم و استيعاب جهاتهم بالضرب</a:t>
          </a:r>
          <a:endParaRPr lang="fa-IR" sz="1600">
            <a:solidFill>
              <a:schemeClr val="tx1"/>
            </a:solidFill>
            <a:cs typeface="B Koodak" pitchFamily="2" charset="-78"/>
          </a:endParaRPr>
        </a:p>
      </dgm:t>
    </dgm:pt>
    <dgm:pt modelId="{3A269E95-2A7A-4CA4-9BF5-83D7A7AE5847}" type="parTrans" cxnId="{85FB324C-7CBE-44E2-A465-B89B5F8680DC}">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286AB6C6-AA75-4DB2-9166-A056107F7143}" type="sibTrans" cxnId="{85FB324C-7CBE-44E2-A465-B89B5F8680DC}">
      <dgm:prSet/>
      <dgm:spPr/>
      <dgm:t>
        <a:bodyPr/>
        <a:lstStyle/>
        <a:p>
          <a:pPr rtl="1"/>
          <a:endParaRPr lang="fa-IR" sz="1600">
            <a:solidFill>
              <a:schemeClr val="tx1"/>
            </a:solidFill>
            <a:cs typeface="B Koodak" pitchFamily="2" charset="-78"/>
          </a:endParaRPr>
        </a:p>
      </dgm:t>
    </dgm:pt>
    <dgm:pt modelId="{FF463B59-FD44-4929-8CC5-491843FC3A35}" type="pres">
      <dgm:prSet presAssocID="{635A5DE6-7175-445E-91A3-0B02DE1612D6}" presName="diagram" presStyleCnt="0">
        <dgm:presLayoutVars>
          <dgm:chPref val="1"/>
          <dgm:dir val="rev"/>
          <dgm:animOne val="branch"/>
          <dgm:animLvl val="lvl"/>
          <dgm:resizeHandles val="exact"/>
        </dgm:presLayoutVars>
      </dgm:prSet>
      <dgm:spPr/>
    </dgm:pt>
    <dgm:pt modelId="{A61D1A29-163F-4E63-AF69-0A5BAB2C6E23}" type="pres">
      <dgm:prSet presAssocID="{A0BDE056-4158-4165-A37F-A191087A9F35}" presName="root1" presStyleCnt="0"/>
      <dgm:spPr>
        <a:ln>
          <a:noFill/>
        </a:ln>
        <a:effectLst/>
        <a:scene3d>
          <a:camera prst="orthographicFront">
            <a:rot lat="0" lon="0" rev="0"/>
          </a:camera>
          <a:lightRig rig="chilly" dir="t">
            <a:rot lat="0" lon="0" rev="18480000"/>
          </a:lightRig>
        </a:scene3d>
        <a:sp3d prstMaterial="clear">
          <a:bevelT h="63500"/>
        </a:sp3d>
      </dgm:spPr>
    </dgm:pt>
    <dgm:pt modelId="{4D970813-3220-4962-982D-F802764AB0EA}" type="pres">
      <dgm:prSet presAssocID="{A0BDE056-4158-4165-A37F-A191087A9F35}" presName="LevelOneTextNode" presStyleLbl="node0" presStyleIdx="0" presStyleCnt="1" custScaleX="71045" custScaleY="130866">
        <dgm:presLayoutVars>
          <dgm:chPref val="3"/>
        </dgm:presLayoutVars>
      </dgm:prSet>
      <dgm:spPr/>
    </dgm:pt>
    <dgm:pt modelId="{9CE4B603-A8F9-405F-B7C3-022B4FC880CB}" type="pres">
      <dgm:prSet presAssocID="{A0BDE056-4158-4165-A37F-A191087A9F35}" presName="level2hierChild" presStyleCnt="0"/>
      <dgm:spPr>
        <a:ln>
          <a:noFill/>
        </a:ln>
        <a:effectLst/>
        <a:scene3d>
          <a:camera prst="orthographicFront">
            <a:rot lat="0" lon="0" rev="0"/>
          </a:camera>
          <a:lightRig rig="chilly" dir="t">
            <a:rot lat="0" lon="0" rev="18480000"/>
          </a:lightRig>
        </a:scene3d>
        <a:sp3d prstMaterial="clear">
          <a:bevelT h="63500"/>
        </a:sp3d>
      </dgm:spPr>
    </dgm:pt>
    <dgm:pt modelId="{BE5CFBD4-9ABD-4276-8EBE-EA154CA1F99B}" type="pres">
      <dgm:prSet presAssocID="{A514989D-3B41-4C14-8F64-E0F8F53071A3}" presName="conn2-1" presStyleLbl="parChTrans1D2" presStyleIdx="0" presStyleCnt="2"/>
      <dgm:spPr/>
    </dgm:pt>
    <dgm:pt modelId="{E98497D7-8CAA-420B-AC0B-D616516B0C5B}" type="pres">
      <dgm:prSet presAssocID="{A514989D-3B41-4C14-8F64-E0F8F53071A3}" presName="connTx" presStyleLbl="parChTrans1D2" presStyleIdx="0" presStyleCnt="2"/>
      <dgm:spPr/>
    </dgm:pt>
    <dgm:pt modelId="{4990FA31-98A4-4D92-A327-BA5D73741122}" type="pres">
      <dgm:prSet presAssocID="{281DC651-EDEB-4DC9-9B19-A437BC2E64D5}" presName="root2" presStyleCnt="0"/>
      <dgm:spPr>
        <a:ln>
          <a:noFill/>
        </a:ln>
        <a:effectLst/>
        <a:scene3d>
          <a:camera prst="orthographicFront">
            <a:rot lat="0" lon="0" rev="0"/>
          </a:camera>
          <a:lightRig rig="chilly" dir="t">
            <a:rot lat="0" lon="0" rev="18480000"/>
          </a:lightRig>
        </a:scene3d>
        <a:sp3d prstMaterial="clear">
          <a:bevelT h="63500"/>
        </a:sp3d>
      </dgm:spPr>
    </dgm:pt>
    <dgm:pt modelId="{3E1F0A0D-51E4-4050-BB96-8780228775C5}" type="pres">
      <dgm:prSet presAssocID="{281DC651-EDEB-4DC9-9B19-A437BC2E64D5}" presName="LevelTwoTextNode" presStyleLbl="node2" presStyleIdx="0" presStyleCnt="2" custScaleX="57635" custScaleY="210188">
        <dgm:presLayoutVars>
          <dgm:chPref val="3"/>
        </dgm:presLayoutVars>
      </dgm:prSet>
      <dgm:spPr/>
    </dgm:pt>
    <dgm:pt modelId="{FBC3A056-5277-438B-AF14-612900FCD598}" type="pres">
      <dgm:prSet presAssocID="{281DC651-EDEB-4DC9-9B19-A437BC2E64D5}"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D3B1DBDE-44CF-4639-8CAA-1EDC47B1CD7B}" type="pres">
      <dgm:prSet presAssocID="{B871068E-6C5E-4890-A7FC-1EF959DDDC51}" presName="conn2-1" presStyleLbl="parChTrans1D3" presStyleIdx="0" presStyleCnt="4"/>
      <dgm:spPr/>
    </dgm:pt>
    <dgm:pt modelId="{777E5932-8E44-4F57-94C1-E95AA8D1C25B}" type="pres">
      <dgm:prSet presAssocID="{B871068E-6C5E-4890-A7FC-1EF959DDDC51}" presName="connTx" presStyleLbl="parChTrans1D3" presStyleIdx="0" presStyleCnt="4"/>
      <dgm:spPr/>
    </dgm:pt>
    <dgm:pt modelId="{22764237-3A62-4462-8972-018A6D50C8E5}" type="pres">
      <dgm:prSet presAssocID="{EE245AE8-B80A-4147-B77B-259B13DBC0E8}" presName="root2" presStyleCnt="0"/>
      <dgm:spPr>
        <a:ln>
          <a:noFill/>
        </a:ln>
        <a:effectLst/>
        <a:scene3d>
          <a:camera prst="orthographicFront">
            <a:rot lat="0" lon="0" rev="0"/>
          </a:camera>
          <a:lightRig rig="chilly" dir="t">
            <a:rot lat="0" lon="0" rev="18480000"/>
          </a:lightRig>
        </a:scene3d>
        <a:sp3d prstMaterial="clear">
          <a:bevelT h="63500"/>
        </a:sp3d>
      </dgm:spPr>
    </dgm:pt>
    <dgm:pt modelId="{74137C75-8144-46DC-AB69-AC5FE605754F}" type="pres">
      <dgm:prSet presAssocID="{EE245AE8-B80A-4147-B77B-259B13DBC0E8}" presName="LevelTwoTextNode" presStyleLbl="node3" presStyleIdx="0" presStyleCnt="4" custScaleX="319697" custScaleY="101323">
        <dgm:presLayoutVars>
          <dgm:chPref val="3"/>
        </dgm:presLayoutVars>
      </dgm:prSet>
      <dgm:spPr/>
    </dgm:pt>
    <dgm:pt modelId="{DF9F0994-E846-46B7-B8E4-1E341F15A237}" type="pres">
      <dgm:prSet presAssocID="{EE245AE8-B80A-4147-B77B-259B13DBC0E8}"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46829F78-BE05-4827-9816-7C03799F8F93}" type="pres">
      <dgm:prSet presAssocID="{B4E1415F-530F-4E88-96E3-A580269B7A13}" presName="conn2-1" presStyleLbl="parChTrans1D3" presStyleIdx="1" presStyleCnt="4"/>
      <dgm:spPr/>
    </dgm:pt>
    <dgm:pt modelId="{C24180A4-A62E-4401-82BB-4AEDC3B559D4}" type="pres">
      <dgm:prSet presAssocID="{B4E1415F-530F-4E88-96E3-A580269B7A13}" presName="connTx" presStyleLbl="parChTrans1D3" presStyleIdx="1" presStyleCnt="4"/>
      <dgm:spPr/>
    </dgm:pt>
    <dgm:pt modelId="{CF9873FE-2EF5-4F6C-B9EC-BACFB86F7C78}" type="pres">
      <dgm:prSet presAssocID="{B3469874-4D35-4DEC-9C4D-14119CAAD33D}" presName="root2" presStyleCnt="0"/>
      <dgm:spPr>
        <a:ln>
          <a:noFill/>
        </a:ln>
        <a:effectLst/>
        <a:scene3d>
          <a:camera prst="orthographicFront">
            <a:rot lat="0" lon="0" rev="0"/>
          </a:camera>
          <a:lightRig rig="chilly" dir="t">
            <a:rot lat="0" lon="0" rev="18480000"/>
          </a:lightRig>
        </a:scene3d>
        <a:sp3d prstMaterial="clear">
          <a:bevelT h="63500"/>
        </a:sp3d>
      </dgm:spPr>
    </dgm:pt>
    <dgm:pt modelId="{49C7B32C-60CB-4901-8C67-3C910C055C00}" type="pres">
      <dgm:prSet presAssocID="{B3469874-4D35-4DEC-9C4D-14119CAAD33D}" presName="LevelTwoTextNode" presStyleLbl="node3" presStyleIdx="1" presStyleCnt="4" custScaleX="34815">
        <dgm:presLayoutVars>
          <dgm:chPref val="3"/>
        </dgm:presLayoutVars>
      </dgm:prSet>
      <dgm:spPr/>
    </dgm:pt>
    <dgm:pt modelId="{F3D5305B-6629-443E-8223-43F5AA7747F2}" type="pres">
      <dgm:prSet presAssocID="{B3469874-4D35-4DEC-9C4D-14119CAAD33D}"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C1B815B5-59ED-45F4-B53A-8597C75D2AB5}" type="pres">
      <dgm:prSet presAssocID="{8BDBEA19-F9CB-4CE3-A395-207EF6738EE9}" presName="conn2-1" presStyleLbl="parChTrans1D4" presStyleIdx="0" presStyleCnt="2"/>
      <dgm:spPr/>
    </dgm:pt>
    <dgm:pt modelId="{D9ECAE83-35D1-49C1-B287-F43DE485820F}" type="pres">
      <dgm:prSet presAssocID="{8BDBEA19-F9CB-4CE3-A395-207EF6738EE9}" presName="connTx" presStyleLbl="parChTrans1D4" presStyleIdx="0" presStyleCnt="2"/>
      <dgm:spPr/>
    </dgm:pt>
    <dgm:pt modelId="{894B92B7-D52A-4B51-9DFB-D1241E9E8665}" type="pres">
      <dgm:prSet presAssocID="{6DEBCF7B-9F74-404B-AADB-78811D1E3545}" presName="root2" presStyleCnt="0"/>
      <dgm:spPr>
        <a:ln>
          <a:noFill/>
        </a:ln>
        <a:effectLst/>
        <a:scene3d>
          <a:camera prst="orthographicFront">
            <a:rot lat="0" lon="0" rev="0"/>
          </a:camera>
          <a:lightRig rig="chilly" dir="t">
            <a:rot lat="0" lon="0" rev="18480000"/>
          </a:lightRig>
        </a:scene3d>
        <a:sp3d prstMaterial="clear">
          <a:bevelT h="63500"/>
        </a:sp3d>
      </dgm:spPr>
    </dgm:pt>
    <dgm:pt modelId="{30C430D2-9FD2-4677-B9EF-9770795D2EFC}" type="pres">
      <dgm:prSet presAssocID="{6DEBCF7B-9F74-404B-AADB-78811D1E3545}" presName="LevelTwoTextNode" presStyleLbl="node4" presStyleIdx="0" presStyleCnt="2" custScaleX="327868" custScaleY="264274">
        <dgm:presLayoutVars>
          <dgm:chPref val="3"/>
        </dgm:presLayoutVars>
      </dgm:prSet>
      <dgm:spPr/>
    </dgm:pt>
    <dgm:pt modelId="{25C3650E-2E6D-4ACA-A56F-D2E473DAF662}" type="pres">
      <dgm:prSet presAssocID="{6DEBCF7B-9F74-404B-AADB-78811D1E3545}"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A01F9541-6A7D-4E6E-997B-66494B72F1FA}" type="pres">
      <dgm:prSet presAssocID="{D81BB453-E8E7-4708-9030-F553CD33F76F}" presName="conn2-1" presStyleLbl="parChTrans1D2" presStyleIdx="1" presStyleCnt="2"/>
      <dgm:spPr/>
    </dgm:pt>
    <dgm:pt modelId="{8989A33D-3774-4527-B263-012787BD0880}" type="pres">
      <dgm:prSet presAssocID="{D81BB453-E8E7-4708-9030-F553CD33F76F}" presName="connTx" presStyleLbl="parChTrans1D2" presStyleIdx="1" presStyleCnt="2"/>
      <dgm:spPr/>
    </dgm:pt>
    <dgm:pt modelId="{612E3E2C-5188-49B1-979E-8B3783AD82CB}" type="pres">
      <dgm:prSet presAssocID="{88095B9B-355F-400F-A944-31A127133E35}" presName="root2" presStyleCnt="0"/>
      <dgm:spPr>
        <a:ln>
          <a:noFill/>
        </a:ln>
        <a:effectLst/>
        <a:scene3d>
          <a:camera prst="orthographicFront">
            <a:rot lat="0" lon="0" rev="0"/>
          </a:camera>
          <a:lightRig rig="chilly" dir="t">
            <a:rot lat="0" lon="0" rev="18480000"/>
          </a:lightRig>
        </a:scene3d>
        <a:sp3d prstMaterial="clear">
          <a:bevelT h="63500"/>
        </a:sp3d>
      </dgm:spPr>
    </dgm:pt>
    <dgm:pt modelId="{46D90CEF-DCB5-4890-A8F0-AF849E8D91F3}" type="pres">
      <dgm:prSet presAssocID="{88095B9B-355F-400F-A944-31A127133E35}" presName="LevelTwoTextNode" presStyleLbl="node2" presStyleIdx="1" presStyleCnt="2" custScaleX="57635" custScaleY="210188">
        <dgm:presLayoutVars>
          <dgm:chPref val="3"/>
        </dgm:presLayoutVars>
      </dgm:prSet>
      <dgm:spPr/>
    </dgm:pt>
    <dgm:pt modelId="{CF91515F-26EE-47D8-A333-50EA6A5D7A45}" type="pres">
      <dgm:prSet presAssocID="{88095B9B-355F-400F-A944-31A127133E35}"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274CE00B-85E3-4CDD-AAF8-DFEC7883ACD8}" type="pres">
      <dgm:prSet presAssocID="{3E525277-872E-4983-B1B0-E08D3611E43E}" presName="conn2-1" presStyleLbl="parChTrans1D3" presStyleIdx="2" presStyleCnt="4"/>
      <dgm:spPr/>
    </dgm:pt>
    <dgm:pt modelId="{22AD263C-D053-424B-8ED9-95B253B6F135}" type="pres">
      <dgm:prSet presAssocID="{3E525277-872E-4983-B1B0-E08D3611E43E}" presName="connTx" presStyleLbl="parChTrans1D3" presStyleIdx="2" presStyleCnt="4"/>
      <dgm:spPr/>
    </dgm:pt>
    <dgm:pt modelId="{9C66450F-059F-429E-82C5-FA2ED490354A}" type="pres">
      <dgm:prSet presAssocID="{8C16DD23-D168-44AF-B607-3405EB7FEA09}" presName="root2" presStyleCnt="0"/>
      <dgm:spPr>
        <a:ln>
          <a:noFill/>
        </a:ln>
        <a:effectLst/>
        <a:scene3d>
          <a:camera prst="orthographicFront">
            <a:rot lat="0" lon="0" rev="0"/>
          </a:camera>
          <a:lightRig rig="chilly" dir="t">
            <a:rot lat="0" lon="0" rev="18480000"/>
          </a:lightRig>
        </a:scene3d>
        <a:sp3d prstMaterial="clear">
          <a:bevelT h="63500"/>
        </a:sp3d>
      </dgm:spPr>
    </dgm:pt>
    <dgm:pt modelId="{210191D7-B209-4690-B4B7-328A47D2134D}" type="pres">
      <dgm:prSet presAssocID="{8C16DD23-D168-44AF-B607-3405EB7FEA09}" presName="LevelTwoTextNode" presStyleLbl="node3" presStyleIdx="2" presStyleCnt="4" custScaleX="319697" custScaleY="101323">
        <dgm:presLayoutVars>
          <dgm:chPref val="3"/>
        </dgm:presLayoutVars>
      </dgm:prSet>
      <dgm:spPr/>
    </dgm:pt>
    <dgm:pt modelId="{A35F9EAE-7745-49ED-A786-74AB93C6DFB6}" type="pres">
      <dgm:prSet presAssocID="{8C16DD23-D168-44AF-B607-3405EB7FEA09}"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A23772C1-150C-427B-AC28-43E92DD1D97C}" type="pres">
      <dgm:prSet presAssocID="{DD60EA23-73C7-4DDB-A1A5-C16BC60F51A0}" presName="conn2-1" presStyleLbl="parChTrans1D3" presStyleIdx="3" presStyleCnt="4"/>
      <dgm:spPr/>
    </dgm:pt>
    <dgm:pt modelId="{E6FC90D7-C487-49E6-B732-778602C6977B}" type="pres">
      <dgm:prSet presAssocID="{DD60EA23-73C7-4DDB-A1A5-C16BC60F51A0}" presName="connTx" presStyleLbl="parChTrans1D3" presStyleIdx="3" presStyleCnt="4"/>
      <dgm:spPr/>
    </dgm:pt>
    <dgm:pt modelId="{0BD229E5-A5F1-44D4-8EAD-4B45872E2911}" type="pres">
      <dgm:prSet presAssocID="{C977C932-F043-4DF4-B44B-123B55D72E4A}" presName="root2" presStyleCnt="0"/>
      <dgm:spPr>
        <a:ln>
          <a:noFill/>
        </a:ln>
        <a:effectLst/>
        <a:scene3d>
          <a:camera prst="orthographicFront">
            <a:rot lat="0" lon="0" rev="0"/>
          </a:camera>
          <a:lightRig rig="chilly" dir="t">
            <a:rot lat="0" lon="0" rev="18480000"/>
          </a:lightRig>
        </a:scene3d>
        <a:sp3d prstMaterial="clear">
          <a:bevelT h="63500"/>
        </a:sp3d>
      </dgm:spPr>
    </dgm:pt>
    <dgm:pt modelId="{C9DD40F4-618D-48FE-81B2-90FA95C9B138}" type="pres">
      <dgm:prSet presAssocID="{C977C932-F043-4DF4-B44B-123B55D72E4A}" presName="LevelTwoTextNode" presStyleLbl="node3" presStyleIdx="3" presStyleCnt="4" custScaleX="34815">
        <dgm:presLayoutVars>
          <dgm:chPref val="3"/>
        </dgm:presLayoutVars>
      </dgm:prSet>
      <dgm:spPr/>
    </dgm:pt>
    <dgm:pt modelId="{BDF9F1B1-C646-4A64-9055-0251E9CC945B}" type="pres">
      <dgm:prSet presAssocID="{C977C932-F043-4DF4-B44B-123B55D72E4A}" presName="level3hierChild" presStyleCnt="0"/>
      <dgm:spPr>
        <a:ln>
          <a:noFill/>
        </a:ln>
        <a:effectLst/>
        <a:scene3d>
          <a:camera prst="orthographicFront">
            <a:rot lat="0" lon="0" rev="0"/>
          </a:camera>
          <a:lightRig rig="chilly" dir="t">
            <a:rot lat="0" lon="0" rev="18480000"/>
          </a:lightRig>
        </a:scene3d>
        <a:sp3d prstMaterial="clear">
          <a:bevelT h="63500"/>
        </a:sp3d>
      </dgm:spPr>
    </dgm:pt>
    <dgm:pt modelId="{0EC0B929-35B9-4AEE-887A-66E77B095571}" type="pres">
      <dgm:prSet presAssocID="{3A269E95-2A7A-4CA4-9BF5-83D7A7AE5847}" presName="conn2-1" presStyleLbl="parChTrans1D4" presStyleIdx="1" presStyleCnt="2"/>
      <dgm:spPr/>
    </dgm:pt>
    <dgm:pt modelId="{5E3144C7-70BE-40B1-9970-E0AA8D6384C6}" type="pres">
      <dgm:prSet presAssocID="{3A269E95-2A7A-4CA4-9BF5-83D7A7AE5847}" presName="connTx" presStyleLbl="parChTrans1D4" presStyleIdx="1" presStyleCnt="2"/>
      <dgm:spPr/>
    </dgm:pt>
    <dgm:pt modelId="{5983CD11-6717-44C6-918B-0FBCDF2C38CF}" type="pres">
      <dgm:prSet presAssocID="{F3484B41-7FD8-4B90-898F-A6ADD83DD9DE}" presName="root2" presStyleCnt="0"/>
      <dgm:spPr>
        <a:ln>
          <a:noFill/>
        </a:ln>
        <a:effectLst/>
        <a:scene3d>
          <a:camera prst="orthographicFront">
            <a:rot lat="0" lon="0" rev="0"/>
          </a:camera>
          <a:lightRig rig="chilly" dir="t">
            <a:rot lat="0" lon="0" rev="18480000"/>
          </a:lightRig>
        </a:scene3d>
        <a:sp3d prstMaterial="clear">
          <a:bevelT h="63500"/>
        </a:sp3d>
      </dgm:spPr>
    </dgm:pt>
    <dgm:pt modelId="{F9C4F83C-8AC3-4B52-A904-776C47CC747D}" type="pres">
      <dgm:prSet presAssocID="{F3484B41-7FD8-4B90-898F-A6ADD83DD9DE}" presName="LevelTwoTextNode" presStyleLbl="node4" presStyleIdx="1" presStyleCnt="2" custScaleX="327868" custScaleY="123326">
        <dgm:presLayoutVars>
          <dgm:chPref val="3"/>
        </dgm:presLayoutVars>
      </dgm:prSet>
      <dgm:spPr/>
    </dgm:pt>
    <dgm:pt modelId="{C0165713-6005-42B4-A505-052A04CF4311}" type="pres">
      <dgm:prSet presAssocID="{F3484B41-7FD8-4B90-898F-A6ADD83DD9DE}" presName="level3hierChild" presStyleCnt="0"/>
      <dgm:spPr>
        <a:ln>
          <a:noFill/>
        </a:ln>
        <a:effectLst/>
        <a:scene3d>
          <a:camera prst="orthographicFront">
            <a:rot lat="0" lon="0" rev="0"/>
          </a:camera>
          <a:lightRig rig="chilly" dir="t">
            <a:rot lat="0" lon="0" rev="18480000"/>
          </a:lightRig>
        </a:scene3d>
        <a:sp3d prstMaterial="clear">
          <a:bevelT h="63500"/>
        </a:sp3d>
      </dgm:spPr>
    </dgm:pt>
  </dgm:ptLst>
  <dgm:cxnLst>
    <dgm:cxn modelId="{10CA3CB4-5119-446F-8F9B-4E0D7B3C3FC6}" srcId="{A0BDE056-4158-4165-A37F-A191087A9F35}" destId="{88095B9B-355F-400F-A944-31A127133E35}" srcOrd="1" destOrd="0" parTransId="{D81BB453-E8E7-4708-9030-F553CD33F76F}" sibTransId="{46F41523-EC33-47E0-AC74-AC2888E464BB}"/>
    <dgm:cxn modelId="{BCD00932-18F2-46C5-8240-414E9E6EE029}" type="presOf" srcId="{F3484B41-7FD8-4B90-898F-A6ADD83DD9DE}" destId="{F9C4F83C-8AC3-4B52-A904-776C47CC747D}" srcOrd="0" destOrd="0" presId="urn:microsoft.com/office/officeart/2005/8/layout/hierarchy2"/>
    <dgm:cxn modelId="{6F84C0B6-036E-4189-A1F0-A481C851DFAE}" type="presOf" srcId="{A0BDE056-4158-4165-A37F-A191087A9F35}" destId="{4D970813-3220-4962-982D-F802764AB0EA}" srcOrd="0" destOrd="0" presId="urn:microsoft.com/office/officeart/2005/8/layout/hierarchy2"/>
    <dgm:cxn modelId="{6415B489-1397-46CC-82FC-A59A9EC24101}" type="presOf" srcId="{B871068E-6C5E-4890-A7FC-1EF959DDDC51}" destId="{D3B1DBDE-44CF-4639-8CAA-1EDC47B1CD7B}" srcOrd="0" destOrd="0" presId="urn:microsoft.com/office/officeart/2005/8/layout/hierarchy2"/>
    <dgm:cxn modelId="{C247CC3B-03EE-4F9A-9628-65CF574384FC}" type="presOf" srcId="{D81BB453-E8E7-4708-9030-F553CD33F76F}" destId="{8989A33D-3774-4527-B263-012787BD0880}" srcOrd="1" destOrd="0" presId="urn:microsoft.com/office/officeart/2005/8/layout/hierarchy2"/>
    <dgm:cxn modelId="{E3681159-4429-49BC-BE32-7D110BC3F427}" type="presOf" srcId="{88095B9B-355F-400F-A944-31A127133E35}" destId="{46D90CEF-DCB5-4890-A8F0-AF849E8D91F3}" srcOrd="0" destOrd="0" presId="urn:microsoft.com/office/officeart/2005/8/layout/hierarchy2"/>
    <dgm:cxn modelId="{7CF2E190-3440-4787-AEFD-FE59254F4608}" type="presOf" srcId="{DD60EA23-73C7-4DDB-A1A5-C16BC60F51A0}" destId="{E6FC90D7-C487-49E6-B732-778602C6977B}" srcOrd="1" destOrd="0" presId="urn:microsoft.com/office/officeart/2005/8/layout/hierarchy2"/>
    <dgm:cxn modelId="{1A4ACBE7-0E2F-4A63-ADD3-1615FEEAD9F0}" srcId="{B3469874-4D35-4DEC-9C4D-14119CAAD33D}" destId="{6DEBCF7B-9F74-404B-AADB-78811D1E3545}" srcOrd="0" destOrd="0" parTransId="{8BDBEA19-F9CB-4CE3-A395-207EF6738EE9}" sibTransId="{2C2EFAAA-7BE4-49C3-966C-8607E5D551C7}"/>
    <dgm:cxn modelId="{2CD904E1-C8C7-4102-AE57-B377814E11E1}" type="presOf" srcId="{3E525277-872E-4983-B1B0-E08D3611E43E}" destId="{274CE00B-85E3-4CDD-AAF8-DFEC7883ACD8}" srcOrd="0" destOrd="0" presId="urn:microsoft.com/office/officeart/2005/8/layout/hierarchy2"/>
    <dgm:cxn modelId="{6DAA8B4B-FDFF-4931-89FA-5EE2E0F3CE76}" type="presOf" srcId="{281DC651-EDEB-4DC9-9B19-A437BC2E64D5}" destId="{3E1F0A0D-51E4-4050-BB96-8780228775C5}" srcOrd="0" destOrd="0" presId="urn:microsoft.com/office/officeart/2005/8/layout/hierarchy2"/>
    <dgm:cxn modelId="{74AE3122-42D6-42F5-B416-26818A916FDB}" type="presOf" srcId="{6DEBCF7B-9F74-404B-AADB-78811D1E3545}" destId="{30C430D2-9FD2-4677-B9EF-9770795D2EFC}" srcOrd="0" destOrd="0" presId="urn:microsoft.com/office/officeart/2005/8/layout/hierarchy2"/>
    <dgm:cxn modelId="{E965A09F-34A7-4805-AE95-4AD4868F4CC9}" type="presOf" srcId="{EE245AE8-B80A-4147-B77B-259B13DBC0E8}" destId="{74137C75-8144-46DC-AB69-AC5FE605754F}" srcOrd="0" destOrd="0" presId="urn:microsoft.com/office/officeart/2005/8/layout/hierarchy2"/>
    <dgm:cxn modelId="{7AA5EBC9-9C8A-4FE0-B87A-6AA7FF0A974F}" type="presOf" srcId="{A514989D-3B41-4C14-8F64-E0F8F53071A3}" destId="{BE5CFBD4-9ABD-4276-8EBE-EA154CA1F99B}" srcOrd="0" destOrd="0" presId="urn:microsoft.com/office/officeart/2005/8/layout/hierarchy2"/>
    <dgm:cxn modelId="{4FACCA14-1E3A-42E6-AF33-35907B1267A5}" type="presOf" srcId="{8C16DD23-D168-44AF-B607-3405EB7FEA09}" destId="{210191D7-B209-4690-B4B7-328A47D2134D}" srcOrd="0" destOrd="0" presId="urn:microsoft.com/office/officeart/2005/8/layout/hierarchy2"/>
    <dgm:cxn modelId="{2A781419-6216-4AD5-B2B4-535A25B598F1}" type="presOf" srcId="{C977C932-F043-4DF4-B44B-123B55D72E4A}" destId="{C9DD40F4-618D-48FE-81B2-90FA95C9B138}" srcOrd="0" destOrd="0" presId="urn:microsoft.com/office/officeart/2005/8/layout/hierarchy2"/>
    <dgm:cxn modelId="{B9355DE4-A880-4C9A-BA6C-1F013EE1055E}" type="presOf" srcId="{B871068E-6C5E-4890-A7FC-1EF959DDDC51}" destId="{777E5932-8E44-4F57-94C1-E95AA8D1C25B}" srcOrd="1" destOrd="0" presId="urn:microsoft.com/office/officeart/2005/8/layout/hierarchy2"/>
    <dgm:cxn modelId="{B479E359-2053-4494-9584-0EFED3A8D933}" type="presOf" srcId="{635A5DE6-7175-445E-91A3-0B02DE1612D6}" destId="{FF463B59-FD44-4929-8CC5-491843FC3A35}" srcOrd="0" destOrd="0" presId="urn:microsoft.com/office/officeart/2005/8/layout/hierarchy2"/>
    <dgm:cxn modelId="{39BE04A3-5178-4EAE-B464-66EE9876EC91}" srcId="{88095B9B-355F-400F-A944-31A127133E35}" destId="{C977C932-F043-4DF4-B44B-123B55D72E4A}" srcOrd="1" destOrd="0" parTransId="{DD60EA23-73C7-4DDB-A1A5-C16BC60F51A0}" sibTransId="{A7F92CBA-D834-4641-B19D-E4B86A74F534}"/>
    <dgm:cxn modelId="{56266D8B-1EF7-4E4C-9874-2C251E495484}" type="presOf" srcId="{8BDBEA19-F9CB-4CE3-A395-207EF6738EE9}" destId="{D9ECAE83-35D1-49C1-B287-F43DE485820F}" srcOrd="1" destOrd="0" presId="urn:microsoft.com/office/officeart/2005/8/layout/hierarchy2"/>
    <dgm:cxn modelId="{1F165984-B240-44D2-A18C-15541760B256}" type="presOf" srcId="{3E525277-872E-4983-B1B0-E08D3611E43E}" destId="{22AD263C-D053-424B-8ED9-95B253B6F135}" srcOrd="1" destOrd="0" presId="urn:microsoft.com/office/officeart/2005/8/layout/hierarchy2"/>
    <dgm:cxn modelId="{6C5C771E-94FF-42C3-AE9B-7BE74FADA451}" type="presOf" srcId="{3A269E95-2A7A-4CA4-9BF5-83D7A7AE5847}" destId="{5E3144C7-70BE-40B1-9970-E0AA8D6384C6}" srcOrd="1" destOrd="0" presId="urn:microsoft.com/office/officeart/2005/8/layout/hierarchy2"/>
    <dgm:cxn modelId="{3B479BEC-F841-44BF-9B25-AB6161056726}" type="presOf" srcId="{DD60EA23-73C7-4DDB-A1A5-C16BC60F51A0}" destId="{A23772C1-150C-427B-AC28-43E92DD1D97C}" srcOrd="0" destOrd="0" presId="urn:microsoft.com/office/officeart/2005/8/layout/hierarchy2"/>
    <dgm:cxn modelId="{F96F6381-3749-404D-8975-A3BDE66A75E8}" type="presOf" srcId="{B4E1415F-530F-4E88-96E3-A580269B7A13}" destId="{46829F78-BE05-4827-9816-7C03799F8F93}" srcOrd="0" destOrd="0" presId="urn:microsoft.com/office/officeart/2005/8/layout/hierarchy2"/>
    <dgm:cxn modelId="{CEA59D34-F764-4D63-B534-6AED5ED770AF}" type="presOf" srcId="{B4E1415F-530F-4E88-96E3-A580269B7A13}" destId="{C24180A4-A62E-4401-82BB-4AEDC3B559D4}" srcOrd="1" destOrd="0" presId="urn:microsoft.com/office/officeart/2005/8/layout/hierarchy2"/>
    <dgm:cxn modelId="{5460555B-FEB0-415B-9FDA-350E3BD8E645}" type="presOf" srcId="{3A269E95-2A7A-4CA4-9BF5-83D7A7AE5847}" destId="{0EC0B929-35B9-4AEE-887A-66E77B095571}" srcOrd="0" destOrd="0" presId="urn:microsoft.com/office/officeart/2005/8/layout/hierarchy2"/>
    <dgm:cxn modelId="{9F6A5F9A-64F3-48E0-863D-7C0A6A0F69EF}" srcId="{635A5DE6-7175-445E-91A3-0B02DE1612D6}" destId="{A0BDE056-4158-4165-A37F-A191087A9F35}" srcOrd="0" destOrd="0" parTransId="{B493B6AB-28D9-4A0B-8135-9CFB836E3A6E}" sibTransId="{0A5980C9-FBE1-406D-9D2C-4421393E5A1D}"/>
    <dgm:cxn modelId="{FF11A904-5B73-4CF8-B6B9-51FCE00C8130}" srcId="{A0BDE056-4158-4165-A37F-A191087A9F35}" destId="{281DC651-EDEB-4DC9-9B19-A437BC2E64D5}" srcOrd="0" destOrd="0" parTransId="{A514989D-3B41-4C14-8F64-E0F8F53071A3}" sibTransId="{E2C401FD-F9CE-4345-A646-03018441C194}"/>
    <dgm:cxn modelId="{196A4FF5-8A2E-4272-9E10-DDD48B326069}" type="presOf" srcId="{D81BB453-E8E7-4708-9030-F553CD33F76F}" destId="{A01F9541-6A7D-4E6E-997B-66494B72F1FA}" srcOrd="0" destOrd="0" presId="urn:microsoft.com/office/officeart/2005/8/layout/hierarchy2"/>
    <dgm:cxn modelId="{85FB324C-7CBE-44E2-A465-B89B5F8680DC}" srcId="{C977C932-F043-4DF4-B44B-123B55D72E4A}" destId="{F3484B41-7FD8-4B90-898F-A6ADD83DD9DE}" srcOrd="0" destOrd="0" parTransId="{3A269E95-2A7A-4CA4-9BF5-83D7A7AE5847}" sibTransId="{286AB6C6-AA75-4DB2-9166-A056107F7143}"/>
    <dgm:cxn modelId="{DAE125ED-521D-4BA8-9AC2-7C0CE0BE67E5}" srcId="{88095B9B-355F-400F-A944-31A127133E35}" destId="{8C16DD23-D168-44AF-B607-3405EB7FEA09}" srcOrd="0" destOrd="0" parTransId="{3E525277-872E-4983-B1B0-E08D3611E43E}" sibTransId="{66539BDE-618B-4B7C-B28D-719408F3D7BA}"/>
    <dgm:cxn modelId="{C365DC82-A8F3-4744-ADE3-A962C8AE7FFE}" type="presOf" srcId="{B3469874-4D35-4DEC-9C4D-14119CAAD33D}" destId="{49C7B32C-60CB-4901-8C67-3C910C055C00}" srcOrd="0" destOrd="0" presId="urn:microsoft.com/office/officeart/2005/8/layout/hierarchy2"/>
    <dgm:cxn modelId="{2AE6DCFB-FC0B-4769-8E16-82C9B2DD8A97}" type="presOf" srcId="{8BDBEA19-F9CB-4CE3-A395-207EF6738EE9}" destId="{C1B815B5-59ED-45F4-B53A-8597C75D2AB5}" srcOrd="0" destOrd="0" presId="urn:microsoft.com/office/officeart/2005/8/layout/hierarchy2"/>
    <dgm:cxn modelId="{277A9B05-B0D3-4828-8E99-3D1EDDD73878}" srcId="{281DC651-EDEB-4DC9-9B19-A437BC2E64D5}" destId="{EE245AE8-B80A-4147-B77B-259B13DBC0E8}" srcOrd="0" destOrd="0" parTransId="{B871068E-6C5E-4890-A7FC-1EF959DDDC51}" sibTransId="{51027275-C900-4D21-851A-331499200B22}"/>
    <dgm:cxn modelId="{066E7198-8328-44DB-95E8-A2C9967049D9}" type="presOf" srcId="{A514989D-3B41-4C14-8F64-E0F8F53071A3}" destId="{E98497D7-8CAA-420B-AC0B-D616516B0C5B}" srcOrd="1" destOrd="0" presId="urn:microsoft.com/office/officeart/2005/8/layout/hierarchy2"/>
    <dgm:cxn modelId="{65BA5235-7191-44C4-821B-7769A62F19D1}" srcId="{281DC651-EDEB-4DC9-9B19-A437BC2E64D5}" destId="{B3469874-4D35-4DEC-9C4D-14119CAAD33D}" srcOrd="1" destOrd="0" parTransId="{B4E1415F-530F-4E88-96E3-A580269B7A13}" sibTransId="{D172BA3B-D73D-4864-9BA6-DE757549BE58}"/>
    <dgm:cxn modelId="{503C2F35-FCF9-462C-A45C-2C097660CC0E}" type="presParOf" srcId="{FF463B59-FD44-4929-8CC5-491843FC3A35}" destId="{A61D1A29-163F-4E63-AF69-0A5BAB2C6E23}" srcOrd="0" destOrd="0" presId="urn:microsoft.com/office/officeart/2005/8/layout/hierarchy2"/>
    <dgm:cxn modelId="{729F10E7-3AF4-4BBE-A79C-6A3BAB8D0D77}" type="presParOf" srcId="{A61D1A29-163F-4E63-AF69-0A5BAB2C6E23}" destId="{4D970813-3220-4962-982D-F802764AB0EA}" srcOrd="0" destOrd="0" presId="urn:microsoft.com/office/officeart/2005/8/layout/hierarchy2"/>
    <dgm:cxn modelId="{0EED7160-52D1-4BBB-B2AE-8EB30DA36288}" type="presParOf" srcId="{A61D1A29-163F-4E63-AF69-0A5BAB2C6E23}" destId="{9CE4B603-A8F9-405F-B7C3-022B4FC880CB}" srcOrd="1" destOrd="0" presId="urn:microsoft.com/office/officeart/2005/8/layout/hierarchy2"/>
    <dgm:cxn modelId="{623FD9DA-110A-4653-BA5E-5102BC2DB4B1}" type="presParOf" srcId="{9CE4B603-A8F9-405F-B7C3-022B4FC880CB}" destId="{BE5CFBD4-9ABD-4276-8EBE-EA154CA1F99B}" srcOrd="0" destOrd="0" presId="urn:microsoft.com/office/officeart/2005/8/layout/hierarchy2"/>
    <dgm:cxn modelId="{5AD928D6-E7F6-4D15-83D7-BE60AD30718D}" type="presParOf" srcId="{BE5CFBD4-9ABD-4276-8EBE-EA154CA1F99B}" destId="{E98497D7-8CAA-420B-AC0B-D616516B0C5B}" srcOrd="0" destOrd="0" presId="urn:microsoft.com/office/officeart/2005/8/layout/hierarchy2"/>
    <dgm:cxn modelId="{8A6AB04F-1D65-481B-A43B-D3E072E5532A}" type="presParOf" srcId="{9CE4B603-A8F9-405F-B7C3-022B4FC880CB}" destId="{4990FA31-98A4-4D92-A327-BA5D73741122}" srcOrd="1" destOrd="0" presId="urn:microsoft.com/office/officeart/2005/8/layout/hierarchy2"/>
    <dgm:cxn modelId="{888CCCCB-CCF4-4486-A51A-C0687CD878FB}" type="presParOf" srcId="{4990FA31-98A4-4D92-A327-BA5D73741122}" destId="{3E1F0A0D-51E4-4050-BB96-8780228775C5}" srcOrd="0" destOrd="0" presId="urn:microsoft.com/office/officeart/2005/8/layout/hierarchy2"/>
    <dgm:cxn modelId="{1BFE39BA-ECC7-4E93-947A-9EE850B977D0}" type="presParOf" srcId="{4990FA31-98A4-4D92-A327-BA5D73741122}" destId="{FBC3A056-5277-438B-AF14-612900FCD598}" srcOrd="1" destOrd="0" presId="urn:microsoft.com/office/officeart/2005/8/layout/hierarchy2"/>
    <dgm:cxn modelId="{C062A8D2-AEBD-4917-83BF-F35D2925365C}" type="presParOf" srcId="{FBC3A056-5277-438B-AF14-612900FCD598}" destId="{D3B1DBDE-44CF-4639-8CAA-1EDC47B1CD7B}" srcOrd="0" destOrd="0" presId="urn:microsoft.com/office/officeart/2005/8/layout/hierarchy2"/>
    <dgm:cxn modelId="{DE56D754-54A6-4CF6-8D4D-D5380E6F4027}" type="presParOf" srcId="{D3B1DBDE-44CF-4639-8CAA-1EDC47B1CD7B}" destId="{777E5932-8E44-4F57-94C1-E95AA8D1C25B}" srcOrd="0" destOrd="0" presId="urn:microsoft.com/office/officeart/2005/8/layout/hierarchy2"/>
    <dgm:cxn modelId="{0EC515E1-F244-4090-827E-5D585223FF4E}" type="presParOf" srcId="{FBC3A056-5277-438B-AF14-612900FCD598}" destId="{22764237-3A62-4462-8972-018A6D50C8E5}" srcOrd="1" destOrd="0" presId="urn:microsoft.com/office/officeart/2005/8/layout/hierarchy2"/>
    <dgm:cxn modelId="{CB4B6894-CBC2-4F47-9E0D-3FDD9154BCFF}" type="presParOf" srcId="{22764237-3A62-4462-8972-018A6D50C8E5}" destId="{74137C75-8144-46DC-AB69-AC5FE605754F}" srcOrd="0" destOrd="0" presId="urn:microsoft.com/office/officeart/2005/8/layout/hierarchy2"/>
    <dgm:cxn modelId="{6E90A2B9-09DB-4378-BCD6-02AE0FCD341B}" type="presParOf" srcId="{22764237-3A62-4462-8972-018A6D50C8E5}" destId="{DF9F0994-E846-46B7-B8E4-1E341F15A237}" srcOrd="1" destOrd="0" presId="urn:microsoft.com/office/officeart/2005/8/layout/hierarchy2"/>
    <dgm:cxn modelId="{0922CC6A-86CC-4A48-9763-EC2F5300F0F2}" type="presParOf" srcId="{FBC3A056-5277-438B-AF14-612900FCD598}" destId="{46829F78-BE05-4827-9816-7C03799F8F93}" srcOrd="2" destOrd="0" presId="urn:microsoft.com/office/officeart/2005/8/layout/hierarchy2"/>
    <dgm:cxn modelId="{E36B8DE8-ABCA-4BCF-B981-0A2BB6B3E347}" type="presParOf" srcId="{46829F78-BE05-4827-9816-7C03799F8F93}" destId="{C24180A4-A62E-4401-82BB-4AEDC3B559D4}" srcOrd="0" destOrd="0" presId="urn:microsoft.com/office/officeart/2005/8/layout/hierarchy2"/>
    <dgm:cxn modelId="{CE7F6EC0-C3D9-4BD0-9884-86C3EBF73F5E}" type="presParOf" srcId="{FBC3A056-5277-438B-AF14-612900FCD598}" destId="{CF9873FE-2EF5-4F6C-B9EC-BACFB86F7C78}" srcOrd="3" destOrd="0" presId="urn:microsoft.com/office/officeart/2005/8/layout/hierarchy2"/>
    <dgm:cxn modelId="{4A35830F-F8DF-4087-AF39-204BBEE12870}" type="presParOf" srcId="{CF9873FE-2EF5-4F6C-B9EC-BACFB86F7C78}" destId="{49C7B32C-60CB-4901-8C67-3C910C055C00}" srcOrd="0" destOrd="0" presId="urn:microsoft.com/office/officeart/2005/8/layout/hierarchy2"/>
    <dgm:cxn modelId="{E392204E-3728-4D21-B5D7-A22B3C898B7D}" type="presParOf" srcId="{CF9873FE-2EF5-4F6C-B9EC-BACFB86F7C78}" destId="{F3D5305B-6629-443E-8223-43F5AA7747F2}" srcOrd="1" destOrd="0" presId="urn:microsoft.com/office/officeart/2005/8/layout/hierarchy2"/>
    <dgm:cxn modelId="{4590D4E8-63ED-4D6D-86FB-7788CFEAB883}" type="presParOf" srcId="{F3D5305B-6629-443E-8223-43F5AA7747F2}" destId="{C1B815B5-59ED-45F4-B53A-8597C75D2AB5}" srcOrd="0" destOrd="0" presId="urn:microsoft.com/office/officeart/2005/8/layout/hierarchy2"/>
    <dgm:cxn modelId="{71AB4C35-FF1E-40C9-84FE-ABD6A05E652C}" type="presParOf" srcId="{C1B815B5-59ED-45F4-B53A-8597C75D2AB5}" destId="{D9ECAE83-35D1-49C1-B287-F43DE485820F}" srcOrd="0" destOrd="0" presId="urn:microsoft.com/office/officeart/2005/8/layout/hierarchy2"/>
    <dgm:cxn modelId="{886EEA35-5285-42EF-BB9A-D5220938D825}" type="presParOf" srcId="{F3D5305B-6629-443E-8223-43F5AA7747F2}" destId="{894B92B7-D52A-4B51-9DFB-D1241E9E8665}" srcOrd="1" destOrd="0" presId="urn:microsoft.com/office/officeart/2005/8/layout/hierarchy2"/>
    <dgm:cxn modelId="{22F80C9C-1EE8-48BD-BE01-79FDD2218CD8}" type="presParOf" srcId="{894B92B7-D52A-4B51-9DFB-D1241E9E8665}" destId="{30C430D2-9FD2-4677-B9EF-9770795D2EFC}" srcOrd="0" destOrd="0" presId="urn:microsoft.com/office/officeart/2005/8/layout/hierarchy2"/>
    <dgm:cxn modelId="{FC6C1B8F-3A29-426A-9D4C-C8F737C93CFB}" type="presParOf" srcId="{894B92B7-D52A-4B51-9DFB-D1241E9E8665}" destId="{25C3650E-2E6D-4ACA-A56F-D2E473DAF662}" srcOrd="1" destOrd="0" presId="urn:microsoft.com/office/officeart/2005/8/layout/hierarchy2"/>
    <dgm:cxn modelId="{B5EE77E8-3678-4CEC-B379-8405EE4B854B}" type="presParOf" srcId="{9CE4B603-A8F9-405F-B7C3-022B4FC880CB}" destId="{A01F9541-6A7D-4E6E-997B-66494B72F1FA}" srcOrd="2" destOrd="0" presId="urn:microsoft.com/office/officeart/2005/8/layout/hierarchy2"/>
    <dgm:cxn modelId="{B9EEB275-6D19-416E-B573-10B15BF93FF4}" type="presParOf" srcId="{A01F9541-6A7D-4E6E-997B-66494B72F1FA}" destId="{8989A33D-3774-4527-B263-012787BD0880}" srcOrd="0" destOrd="0" presId="urn:microsoft.com/office/officeart/2005/8/layout/hierarchy2"/>
    <dgm:cxn modelId="{6482D5A5-2166-4EA3-B5B6-73F99D0E476C}" type="presParOf" srcId="{9CE4B603-A8F9-405F-B7C3-022B4FC880CB}" destId="{612E3E2C-5188-49B1-979E-8B3783AD82CB}" srcOrd="3" destOrd="0" presId="urn:microsoft.com/office/officeart/2005/8/layout/hierarchy2"/>
    <dgm:cxn modelId="{710A115B-044B-45C4-B10B-4A7451673B44}" type="presParOf" srcId="{612E3E2C-5188-49B1-979E-8B3783AD82CB}" destId="{46D90CEF-DCB5-4890-A8F0-AF849E8D91F3}" srcOrd="0" destOrd="0" presId="urn:microsoft.com/office/officeart/2005/8/layout/hierarchy2"/>
    <dgm:cxn modelId="{0EBEF737-03D5-4C99-A897-17F2DF21BD06}" type="presParOf" srcId="{612E3E2C-5188-49B1-979E-8B3783AD82CB}" destId="{CF91515F-26EE-47D8-A333-50EA6A5D7A45}" srcOrd="1" destOrd="0" presId="urn:microsoft.com/office/officeart/2005/8/layout/hierarchy2"/>
    <dgm:cxn modelId="{DA42329B-7E81-47F7-B232-59126547A587}" type="presParOf" srcId="{CF91515F-26EE-47D8-A333-50EA6A5D7A45}" destId="{274CE00B-85E3-4CDD-AAF8-DFEC7883ACD8}" srcOrd="0" destOrd="0" presId="urn:microsoft.com/office/officeart/2005/8/layout/hierarchy2"/>
    <dgm:cxn modelId="{F18075C3-8834-4ABB-8E41-4C3B59CFF301}" type="presParOf" srcId="{274CE00B-85E3-4CDD-AAF8-DFEC7883ACD8}" destId="{22AD263C-D053-424B-8ED9-95B253B6F135}" srcOrd="0" destOrd="0" presId="urn:microsoft.com/office/officeart/2005/8/layout/hierarchy2"/>
    <dgm:cxn modelId="{0EEE692B-9304-4D72-938A-75BA0E132512}" type="presParOf" srcId="{CF91515F-26EE-47D8-A333-50EA6A5D7A45}" destId="{9C66450F-059F-429E-82C5-FA2ED490354A}" srcOrd="1" destOrd="0" presId="urn:microsoft.com/office/officeart/2005/8/layout/hierarchy2"/>
    <dgm:cxn modelId="{E899B017-5FD3-4C96-95DD-80E9CA7ADB9E}" type="presParOf" srcId="{9C66450F-059F-429E-82C5-FA2ED490354A}" destId="{210191D7-B209-4690-B4B7-328A47D2134D}" srcOrd="0" destOrd="0" presId="urn:microsoft.com/office/officeart/2005/8/layout/hierarchy2"/>
    <dgm:cxn modelId="{847EB4D4-AA92-4702-B563-CECD6890387E}" type="presParOf" srcId="{9C66450F-059F-429E-82C5-FA2ED490354A}" destId="{A35F9EAE-7745-49ED-A786-74AB93C6DFB6}" srcOrd="1" destOrd="0" presId="urn:microsoft.com/office/officeart/2005/8/layout/hierarchy2"/>
    <dgm:cxn modelId="{E8D12011-31C4-405E-A61D-68125ACAD10D}" type="presParOf" srcId="{CF91515F-26EE-47D8-A333-50EA6A5D7A45}" destId="{A23772C1-150C-427B-AC28-43E92DD1D97C}" srcOrd="2" destOrd="0" presId="urn:microsoft.com/office/officeart/2005/8/layout/hierarchy2"/>
    <dgm:cxn modelId="{02E22F81-B165-4B50-897B-2F81FF64F8DB}" type="presParOf" srcId="{A23772C1-150C-427B-AC28-43E92DD1D97C}" destId="{E6FC90D7-C487-49E6-B732-778602C6977B}" srcOrd="0" destOrd="0" presId="urn:microsoft.com/office/officeart/2005/8/layout/hierarchy2"/>
    <dgm:cxn modelId="{CF14E5B1-15D1-4ADF-A776-26338D9756D7}" type="presParOf" srcId="{CF91515F-26EE-47D8-A333-50EA6A5D7A45}" destId="{0BD229E5-A5F1-44D4-8EAD-4B45872E2911}" srcOrd="3" destOrd="0" presId="urn:microsoft.com/office/officeart/2005/8/layout/hierarchy2"/>
    <dgm:cxn modelId="{16D06568-F237-4E5D-B6A7-DBA4326A3FE3}" type="presParOf" srcId="{0BD229E5-A5F1-44D4-8EAD-4B45872E2911}" destId="{C9DD40F4-618D-48FE-81B2-90FA95C9B138}" srcOrd="0" destOrd="0" presId="urn:microsoft.com/office/officeart/2005/8/layout/hierarchy2"/>
    <dgm:cxn modelId="{3EB8DF2D-F77F-4B83-859A-CD5DFFBB7011}" type="presParOf" srcId="{0BD229E5-A5F1-44D4-8EAD-4B45872E2911}" destId="{BDF9F1B1-C646-4A64-9055-0251E9CC945B}" srcOrd="1" destOrd="0" presId="urn:microsoft.com/office/officeart/2005/8/layout/hierarchy2"/>
    <dgm:cxn modelId="{B4685B57-56A1-434D-AEDC-920AC95CE640}" type="presParOf" srcId="{BDF9F1B1-C646-4A64-9055-0251E9CC945B}" destId="{0EC0B929-35B9-4AEE-887A-66E77B095571}" srcOrd="0" destOrd="0" presId="urn:microsoft.com/office/officeart/2005/8/layout/hierarchy2"/>
    <dgm:cxn modelId="{13397FAF-A16C-4E4D-8585-456C484EB838}" type="presParOf" srcId="{0EC0B929-35B9-4AEE-887A-66E77B095571}" destId="{5E3144C7-70BE-40B1-9970-E0AA8D6384C6}" srcOrd="0" destOrd="0" presId="urn:microsoft.com/office/officeart/2005/8/layout/hierarchy2"/>
    <dgm:cxn modelId="{2E779FFF-5F54-4D69-94E0-67BD5FD8E14F}" type="presParOf" srcId="{BDF9F1B1-C646-4A64-9055-0251E9CC945B}" destId="{5983CD11-6717-44C6-918B-0FBCDF2C38CF}" srcOrd="1" destOrd="0" presId="urn:microsoft.com/office/officeart/2005/8/layout/hierarchy2"/>
    <dgm:cxn modelId="{D6F297C6-C72C-4B0D-9830-F7DD34C42E73}" type="presParOf" srcId="{5983CD11-6717-44C6-918B-0FBCDF2C38CF}" destId="{F9C4F83C-8AC3-4B52-A904-776C47CC747D}" srcOrd="0" destOrd="0" presId="urn:microsoft.com/office/officeart/2005/8/layout/hierarchy2"/>
    <dgm:cxn modelId="{C0E1383A-B523-4769-AA4C-883D4B22E396}" type="presParOf" srcId="{5983CD11-6717-44C6-918B-0FBCDF2C38CF}" destId="{C0165713-6005-42B4-A505-052A04CF431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539DE31-3614-4D59-9493-ED7BF2B36761}"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pPr rtl="1"/>
          <a:endParaRPr lang="fa-IR"/>
        </a:p>
      </dgm:t>
    </dgm:pt>
    <dgm:pt modelId="{4159244F-DE58-4709-8BFF-0DE50FF779FC}">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dirty="0" smtClean="0">
              <a:solidFill>
                <a:schemeClr val="tx1"/>
              </a:solidFill>
              <a:cs typeface="B Koodak" pitchFamily="2" charset="-78"/>
            </a:rPr>
            <a:t>چند آیه در این زمینه</a:t>
          </a:r>
          <a:endParaRPr lang="fa-IR" sz="1600" dirty="0">
            <a:solidFill>
              <a:schemeClr val="tx1"/>
            </a:solidFill>
            <a:cs typeface="B Koodak" pitchFamily="2" charset="-78"/>
          </a:endParaRPr>
        </a:p>
      </dgm:t>
    </dgm:pt>
    <dgm:pt modelId="{86E5874A-95A8-423C-AA67-B20463CE4192}" type="parTrans" cxnId="{A0D2D781-E602-4421-8893-4F132B7728DF}">
      <dgm:prSet/>
      <dgm:spPr/>
      <dgm:t>
        <a:bodyPr/>
        <a:lstStyle/>
        <a:p>
          <a:pPr rtl="1"/>
          <a:endParaRPr lang="fa-IR" sz="1600">
            <a:solidFill>
              <a:schemeClr val="tx1"/>
            </a:solidFill>
            <a:cs typeface="B Koodak" pitchFamily="2" charset="-78"/>
          </a:endParaRPr>
        </a:p>
      </dgm:t>
    </dgm:pt>
    <dgm:pt modelId="{09036703-FAE9-4EE5-96D3-BF9C97780F4C}" type="sibTrans" cxnId="{A0D2D781-E602-4421-8893-4F132B7728DF}">
      <dgm:prSet/>
      <dgm:spPr/>
      <dgm:t>
        <a:bodyPr/>
        <a:lstStyle/>
        <a:p>
          <a:pPr rtl="1"/>
          <a:endParaRPr lang="fa-IR" sz="1600">
            <a:solidFill>
              <a:schemeClr val="tx1"/>
            </a:solidFill>
            <a:cs typeface="B Koodak" pitchFamily="2" charset="-78"/>
          </a:endParaRPr>
        </a:p>
      </dgm:t>
    </dgm:pt>
    <dgm:pt modelId="{CB6139A7-6880-49D1-AF7B-BE88D9DD3C6F}">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smtClean="0">
              <a:solidFill>
                <a:schemeClr val="tx1"/>
              </a:solidFill>
              <a:cs typeface="B Koodak" pitchFamily="2" charset="-78"/>
            </a:rPr>
            <a:t>الف</a:t>
          </a:r>
          <a:endParaRPr lang="fa-IR" sz="1600">
            <a:solidFill>
              <a:schemeClr val="tx1"/>
            </a:solidFill>
            <a:cs typeface="B Koodak" pitchFamily="2" charset="-78"/>
          </a:endParaRPr>
        </a:p>
      </dgm:t>
    </dgm:pt>
    <dgm:pt modelId="{3F6D7DBB-8DA8-4B69-8E92-961F83BB3063}" type="parTrans" cxnId="{F16E22DF-F3B1-441E-B24C-F2808B1F056A}">
      <dgm:prSet/>
      <dgm:spPr/>
      <dgm:t>
        <a:bodyPr/>
        <a:lstStyle/>
        <a:p>
          <a:pPr rtl="1"/>
          <a:endParaRPr lang="fa-IR" sz="1600">
            <a:solidFill>
              <a:schemeClr val="tx1"/>
            </a:solidFill>
            <a:cs typeface="B Koodak" pitchFamily="2" charset="-78"/>
          </a:endParaRPr>
        </a:p>
      </dgm:t>
    </dgm:pt>
    <dgm:pt modelId="{DB094B50-EF3A-4494-9C93-9D2E8C690AA5}" type="sibTrans" cxnId="{F16E22DF-F3B1-441E-B24C-F2808B1F056A}">
      <dgm:prSet/>
      <dgm:spPr/>
      <dgm:t>
        <a:bodyPr/>
        <a:lstStyle/>
        <a:p>
          <a:pPr rtl="1"/>
          <a:endParaRPr lang="fa-IR" sz="1600">
            <a:solidFill>
              <a:schemeClr val="tx1"/>
            </a:solidFill>
            <a:cs typeface="B Koodak" pitchFamily="2" charset="-78"/>
          </a:endParaRPr>
        </a:p>
      </dgm:t>
    </dgm:pt>
    <dgm:pt modelId="{8AA11601-0118-4844-AFC6-7CFDB2E49545}">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dirty="0" smtClean="0">
              <a:solidFill>
                <a:schemeClr val="tx1"/>
              </a:solidFill>
              <a:cs typeface="B Koodak" pitchFamily="2" charset="-78"/>
            </a:rPr>
            <a:t>يَوْمَ يَأْتي‏ بَعْضُ آياتِ رَبِّكَ لا يَنْفَعُ نَفْساً إيمانُها لَمْ تَكُنْ آمَنَتْ مِنْ قَبْلُ أَوْ كَسَبَتْ في‏ إيمانِها خَيْراً (انعام / 158)</a:t>
          </a:r>
          <a:endParaRPr lang="fa-IR" sz="1600" dirty="0">
            <a:solidFill>
              <a:schemeClr val="tx1"/>
            </a:solidFill>
            <a:cs typeface="B Koodak" pitchFamily="2" charset="-78"/>
          </a:endParaRPr>
        </a:p>
      </dgm:t>
    </dgm:pt>
    <dgm:pt modelId="{72A6ABDF-B634-4C09-8672-6AF18698BF9B}" type="parTrans" cxnId="{0121FF56-817E-4B43-AC40-C7C8F954E81C}">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endParaRPr lang="fa-IR" sz="1600">
            <a:solidFill>
              <a:schemeClr val="tx1"/>
            </a:solidFill>
            <a:cs typeface="B Koodak" pitchFamily="2" charset="-78"/>
          </a:endParaRPr>
        </a:p>
      </dgm:t>
    </dgm:pt>
    <dgm:pt modelId="{F3E299E5-5638-45FC-ADCD-E234DCFBB7D8}" type="sibTrans" cxnId="{0121FF56-817E-4B43-AC40-C7C8F954E81C}">
      <dgm:prSet/>
      <dgm:spPr/>
      <dgm:t>
        <a:bodyPr/>
        <a:lstStyle/>
        <a:p>
          <a:pPr rtl="1"/>
          <a:endParaRPr lang="fa-IR" sz="1600">
            <a:solidFill>
              <a:schemeClr val="tx1"/>
            </a:solidFill>
            <a:cs typeface="B Koodak" pitchFamily="2" charset="-78"/>
          </a:endParaRPr>
        </a:p>
      </dgm:t>
    </dgm:pt>
    <dgm:pt modelId="{FA0E59E1-D7A3-478A-90B1-1DC6DF4FFF70}">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smtClean="0">
              <a:solidFill>
                <a:schemeClr val="tx1"/>
              </a:solidFill>
              <a:cs typeface="B Koodak" pitchFamily="2" charset="-78"/>
            </a:rPr>
            <a:t>چند نکته</a:t>
          </a:r>
          <a:endParaRPr lang="fa-IR" sz="1600">
            <a:solidFill>
              <a:schemeClr val="tx1"/>
            </a:solidFill>
            <a:cs typeface="B Koodak" pitchFamily="2" charset="-78"/>
          </a:endParaRPr>
        </a:p>
      </dgm:t>
    </dgm:pt>
    <dgm:pt modelId="{6540C1FA-0C31-4A6C-895B-40006DDDAC1A}" type="parTrans" cxnId="{85B1E4F7-6B75-4450-B0BF-CC693B6FA138}">
      <dgm:prSet/>
      <dgm:spPr/>
      <dgm:t>
        <a:bodyPr/>
        <a:lstStyle/>
        <a:p>
          <a:pPr rtl="1"/>
          <a:endParaRPr lang="fa-IR" sz="1600">
            <a:solidFill>
              <a:schemeClr val="tx1"/>
            </a:solidFill>
            <a:cs typeface="B Koodak" pitchFamily="2" charset="-78"/>
          </a:endParaRPr>
        </a:p>
      </dgm:t>
    </dgm:pt>
    <dgm:pt modelId="{19446771-12E1-4FF2-98E2-540D7A291C1D}" type="sibTrans" cxnId="{85B1E4F7-6B75-4450-B0BF-CC693B6FA138}">
      <dgm:prSet/>
      <dgm:spPr/>
      <dgm:t>
        <a:bodyPr/>
        <a:lstStyle/>
        <a:p>
          <a:pPr rtl="1"/>
          <a:endParaRPr lang="fa-IR" sz="1600">
            <a:solidFill>
              <a:schemeClr val="tx1"/>
            </a:solidFill>
            <a:cs typeface="B Koodak" pitchFamily="2" charset="-78"/>
          </a:endParaRPr>
        </a:p>
      </dgm:t>
    </dgm:pt>
    <dgm:pt modelId="{DDD2A364-3B85-42D9-85CD-E2760D6B965A}">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smtClean="0">
              <a:solidFill>
                <a:schemeClr val="tx1"/>
              </a:solidFill>
              <a:cs typeface="B Koodak" pitchFamily="2" charset="-78"/>
            </a:rPr>
            <a:t>مراد از آیات علائم حتمی وقوع آخرت مانند زلزله و ... است</a:t>
          </a:r>
          <a:endParaRPr lang="fa-IR" sz="1600">
            <a:solidFill>
              <a:schemeClr val="tx1"/>
            </a:solidFill>
            <a:cs typeface="B Koodak" pitchFamily="2" charset="-78"/>
          </a:endParaRPr>
        </a:p>
      </dgm:t>
    </dgm:pt>
    <dgm:pt modelId="{3CAF2A57-C283-4019-B91E-9F664EFC118B}" type="parTrans" cxnId="{7E49D5CA-54AA-43EE-8304-EB186524CAFB}">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endParaRPr lang="fa-IR" sz="1600">
            <a:solidFill>
              <a:schemeClr val="tx1"/>
            </a:solidFill>
            <a:cs typeface="B Koodak" pitchFamily="2" charset="-78"/>
          </a:endParaRPr>
        </a:p>
      </dgm:t>
    </dgm:pt>
    <dgm:pt modelId="{3144DA47-6843-40F6-80B9-87AF7D61A796}" type="sibTrans" cxnId="{7E49D5CA-54AA-43EE-8304-EB186524CAFB}">
      <dgm:prSet/>
      <dgm:spPr/>
      <dgm:t>
        <a:bodyPr/>
        <a:lstStyle/>
        <a:p>
          <a:pPr rtl="1"/>
          <a:endParaRPr lang="fa-IR" sz="1600">
            <a:solidFill>
              <a:schemeClr val="tx1"/>
            </a:solidFill>
            <a:cs typeface="B Koodak" pitchFamily="2" charset="-78"/>
          </a:endParaRPr>
        </a:p>
      </dgm:t>
    </dgm:pt>
    <dgm:pt modelId="{3EE93357-967A-4DFA-BE33-4D7253A5163F}">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smtClean="0">
              <a:solidFill>
                <a:schemeClr val="tx1"/>
              </a:solidFill>
              <a:cs typeface="B Koodak" pitchFamily="2" charset="-78"/>
            </a:rPr>
            <a:t>چنانچه از سیاق آیات فهمیده می شود</a:t>
          </a:r>
          <a:endParaRPr lang="fa-IR" sz="1600">
            <a:solidFill>
              <a:schemeClr val="tx1"/>
            </a:solidFill>
            <a:cs typeface="B Koodak" pitchFamily="2" charset="-78"/>
          </a:endParaRPr>
        </a:p>
      </dgm:t>
    </dgm:pt>
    <dgm:pt modelId="{02627F1C-A7D9-43C2-B9BE-3CAF6EAB7301}" type="parTrans" cxnId="{2F3FC788-2F1E-4D84-84BF-186A044B81A9}">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endParaRPr lang="fa-IR" sz="1600">
            <a:solidFill>
              <a:schemeClr val="tx1"/>
            </a:solidFill>
            <a:cs typeface="B Koodak" pitchFamily="2" charset="-78"/>
          </a:endParaRPr>
        </a:p>
      </dgm:t>
    </dgm:pt>
    <dgm:pt modelId="{A49453C8-C407-47C8-935C-0123C87DA137}" type="sibTrans" cxnId="{2F3FC788-2F1E-4D84-84BF-186A044B81A9}">
      <dgm:prSet/>
      <dgm:spPr/>
      <dgm:t>
        <a:bodyPr/>
        <a:lstStyle/>
        <a:p>
          <a:pPr rtl="1"/>
          <a:endParaRPr lang="fa-IR" sz="1600">
            <a:solidFill>
              <a:schemeClr val="tx1"/>
            </a:solidFill>
            <a:cs typeface="B Koodak" pitchFamily="2" charset="-78"/>
          </a:endParaRPr>
        </a:p>
      </dgm:t>
    </dgm:pt>
    <dgm:pt modelId="{1DBCC4BA-C514-450E-B024-B36A4A75A500}">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smtClean="0">
              <a:solidFill>
                <a:schemeClr val="tx1"/>
              </a:solidFill>
              <a:cs typeface="B Koodak" pitchFamily="2" charset="-78"/>
            </a:rPr>
            <a:t>در چنین لحظه ای ایمان دو نفس بی اثر خواهد بود</a:t>
          </a:r>
          <a:endParaRPr lang="fa-IR" sz="1600">
            <a:solidFill>
              <a:schemeClr val="tx1"/>
            </a:solidFill>
            <a:cs typeface="B Koodak" pitchFamily="2" charset="-78"/>
          </a:endParaRPr>
        </a:p>
      </dgm:t>
    </dgm:pt>
    <dgm:pt modelId="{5FF68C0C-F3A4-45E1-B619-A2E074F802A4}" type="parTrans" cxnId="{4526865B-E23E-4B7C-89F7-485FD021B608}">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endParaRPr lang="fa-IR" sz="1600">
            <a:solidFill>
              <a:schemeClr val="tx1"/>
            </a:solidFill>
            <a:cs typeface="B Koodak" pitchFamily="2" charset="-78"/>
          </a:endParaRPr>
        </a:p>
      </dgm:t>
    </dgm:pt>
    <dgm:pt modelId="{33DB2AE0-133F-4FD2-A6AB-3403DEAD8956}" type="sibTrans" cxnId="{4526865B-E23E-4B7C-89F7-485FD021B608}">
      <dgm:prSet/>
      <dgm:spPr/>
      <dgm:t>
        <a:bodyPr/>
        <a:lstStyle/>
        <a:p>
          <a:pPr rtl="1"/>
          <a:endParaRPr lang="fa-IR" sz="1600">
            <a:solidFill>
              <a:schemeClr val="tx1"/>
            </a:solidFill>
            <a:cs typeface="B Koodak" pitchFamily="2" charset="-78"/>
          </a:endParaRPr>
        </a:p>
      </dgm:t>
    </dgm:pt>
    <dgm:pt modelId="{30A973AD-2740-4860-9B26-4CF7383D72DB}">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smtClean="0">
              <a:solidFill>
                <a:schemeClr val="tx1"/>
              </a:solidFill>
              <a:cs typeface="B Koodak" pitchFamily="2" charset="-78"/>
            </a:rPr>
            <a:t>نفسی که همان لحظه ایمان آورد</a:t>
          </a:r>
          <a:endParaRPr lang="fa-IR" sz="1600">
            <a:solidFill>
              <a:schemeClr val="tx1"/>
            </a:solidFill>
            <a:cs typeface="B Koodak" pitchFamily="2" charset="-78"/>
          </a:endParaRPr>
        </a:p>
      </dgm:t>
    </dgm:pt>
    <dgm:pt modelId="{A37018C8-1707-4FF3-9771-AC69D1ADDAE3}" type="parTrans" cxnId="{5926A34B-71D5-45C4-9E81-5BCB9C490174}">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endParaRPr lang="fa-IR" sz="1600">
            <a:solidFill>
              <a:schemeClr val="tx1"/>
            </a:solidFill>
            <a:cs typeface="B Koodak" pitchFamily="2" charset="-78"/>
          </a:endParaRPr>
        </a:p>
      </dgm:t>
    </dgm:pt>
    <dgm:pt modelId="{294FE7EE-50E4-4DEC-BE6F-F5F30E37003E}" type="sibTrans" cxnId="{5926A34B-71D5-45C4-9E81-5BCB9C490174}">
      <dgm:prSet/>
      <dgm:spPr/>
      <dgm:t>
        <a:bodyPr/>
        <a:lstStyle/>
        <a:p>
          <a:pPr rtl="1"/>
          <a:endParaRPr lang="fa-IR" sz="1600">
            <a:solidFill>
              <a:schemeClr val="tx1"/>
            </a:solidFill>
            <a:cs typeface="B Koodak" pitchFamily="2" charset="-78"/>
          </a:endParaRPr>
        </a:p>
      </dgm:t>
    </dgm:pt>
    <dgm:pt modelId="{95CA57F4-C412-4D6A-A234-612CDC13A459}">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dirty="0" smtClean="0">
              <a:solidFill>
                <a:schemeClr val="tx1"/>
              </a:solidFill>
              <a:cs typeface="B Koodak" pitchFamily="2" charset="-78"/>
            </a:rPr>
            <a:t>نفسی که از قبل ایمان داشته لکن هیچ عمل خیری از او سر نزده است</a:t>
          </a:r>
          <a:endParaRPr lang="fa-IR" sz="1600" dirty="0">
            <a:solidFill>
              <a:schemeClr val="tx1"/>
            </a:solidFill>
            <a:cs typeface="B Koodak" pitchFamily="2" charset="-78"/>
          </a:endParaRPr>
        </a:p>
      </dgm:t>
    </dgm:pt>
    <dgm:pt modelId="{EF340D27-EF21-4AE3-A591-05018888D3F9}" type="parTrans" cxnId="{CD3B99FE-8646-453B-B2EB-C7919326EE5A}">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endParaRPr lang="fa-IR" sz="1600">
            <a:solidFill>
              <a:schemeClr val="tx1"/>
            </a:solidFill>
            <a:cs typeface="B Koodak" pitchFamily="2" charset="-78"/>
          </a:endParaRPr>
        </a:p>
      </dgm:t>
    </dgm:pt>
    <dgm:pt modelId="{ACEAB172-E219-49D2-BC9B-072489BF6AA4}" type="sibTrans" cxnId="{CD3B99FE-8646-453B-B2EB-C7919326EE5A}">
      <dgm:prSet/>
      <dgm:spPr/>
      <dgm:t>
        <a:bodyPr/>
        <a:lstStyle/>
        <a:p>
          <a:pPr rtl="1"/>
          <a:endParaRPr lang="fa-IR" sz="1600">
            <a:solidFill>
              <a:schemeClr val="tx1"/>
            </a:solidFill>
            <a:cs typeface="B Koodak" pitchFamily="2" charset="-78"/>
          </a:endParaRPr>
        </a:p>
      </dgm:t>
    </dgm:pt>
    <dgm:pt modelId="{A9F904B3-6253-456F-94C3-045EF3517718}">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dirty="0" smtClean="0">
              <a:solidFill>
                <a:schemeClr val="tx1"/>
              </a:solidFill>
              <a:cs typeface="B Koodak" pitchFamily="2" charset="-78"/>
            </a:rPr>
            <a:t>زیرا عدم خیر به صورت مطلق ریشه در بی ایمانی دارد ...</a:t>
          </a:r>
          <a:endParaRPr lang="fa-IR" sz="1600" dirty="0">
            <a:solidFill>
              <a:schemeClr val="tx1"/>
            </a:solidFill>
            <a:cs typeface="B Koodak" pitchFamily="2" charset="-78"/>
          </a:endParaRPr>
        </a:p>
      </dgm:t>
    </dgm:pt>
    <dgm:pt modelId="{C96AB63D-CD31-4CA1-B943-58EB0B964620}" type="parTrans" cxnId="{BBC7F4FD-489E-47B3-96C6-A460CE154EE8}">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endParaRPr lang="fa-IR" sz="1600">
            <a:solidFill>
              <a:schemeClr val="tx1"/>
            </a:solidFill>
            <a:cs typeface="B Koodak" pitchFamily="2" charset="-78"/>
          </a:endParaRPr>
        </a:p>
      </dgm:t>
    </dgm:pt>
    <dgm:pt modelId="{47730C4D-4A04-4213-A1E4-3A328AF9688B}" type="sibTrans" cxnId="{BBC7F4FD-489E-47B3-96C6-A460CE154EE8}">
      <dgm:prSet/>
      <dgm:spPr/>
      <dgm:t>
        <a:bodyPr/>
        <a:lstStyle/>
        <a:p>
          <a:pPr rtl="1"/>
          <a:endParaRPr lang="fa-IR" sz="1600">
            <a:solidFill>
              <a:schemeClr val="tx1"/>
            </a:solidFill>
            <a:cs typeface="B Koodak" pitchFamily="2" charset="-78"/>
          </a:endParaRPr>
        </a:p>
      </dgm:t>
    </dgm:pt>
    <dgm:pt modelId="{CB79E08E-FA42-41E2-92F4-AD36E6C94FDD}" type="pres">
      <dgm:prSet presAssocID="{C539DE31-3614-4D59-9493-ED7BF2B36761}" presName="diagram" presStyleCnt="0">
        <dgm:presLayoutVars>
          <dgm:chPref val="1"/>
          <dgm:dir val="rev"/>
          <dgm:animOne val="branch"/>
          <dgm:animLvl val="lvl"/>
          <dgm:resizeHandles val="exact"/>
        </dgm:presLayoutVars>
      </dgm:prSet>
      <dgm:spPr/>
    </dgm:pt>
    <dgm:pt modelId="{6BBFE156-8C97-4DF1-9DB2-2119DFB63E11}" type="pres">
      <dgm:prSet presAssocID="{4159244F-DE58-4709-8BFF-0DE50FF779FC}" presName="root1" presStyleCnt="0"/>
      <dgm:spPr/>
    </dgm:pt>
    <dgm:pt modelId="{26DEB2ED-9000-47DD-90F4-EFE96E4E6995}" type="pres">
      <dgm:prSet presAssocID="{4159244F-DE58-4709-8BFF-0DE50FF779FC}" presName="LevelOneTextNode" presStyleLbl="node0" presStyleIdx="0" presStyleCnt="3" custScaleY="78247" custLinFactNeighborX="-38532" custLinFactNeighborY="-24608">
        <dgm:presLayoutVars>
          <dgm:chPref val="3"/>
        </dgm:presLayoutVars>
      </dgm:prSet>
      <dgm:spPr/>
    </dgm:pt>
    <dgm:pt modelId="{EAEE1D3A-7212-4D38-ABCE-9CCF30046C66}" type="pres">
      <dgm:prSet presAssocID="{4159244F-DE58-4709-8BFF-0DE50FF779FC}" presName="level2hierChild" presStyleCnt="0"/>
      <dgm:spPr/>
    </dgm:pt>
    <dgm:pt modelId="{5875F8D2-8FCA-4E4E-B038-C33A8C15FC3C}" type="pres">
      <dgm:prSet presAssocID="{CB6139A7-6880-49D1-AF7B-BE88D9DD3C6F}" presName="root1" presStyleCnt="0"/>
      <dgm:spPr/>
    </dgm:pt>
    <dgm:pt modelId="{4CD59FBF-B8DB-4262-AD16-DC94FCD5D0E4}" type="pres">
      <dgm:prSet presAssocID="{CB6139A7-6880-49D1-AF7B-BE88D9DD3C6F}" presName="LevelOneTextNode" presStyleLbl="node0" presStyleIdx="1" presStyleCnt="3" custScaleX="42684" custScaleY="56824">
        <dgm:presLayoutVars>
          <dgm:chPref val="3"/>
        </dgm:presLayoutVars>
      </dgm:prSet>
      <dgm:spPr/>
    </dgm:pt>
    <dgm:pt modelId="{C4D6BB97-32BD-410F-BF0E-7806ED9E3F7F}" type="pres">
      <dgm:prSet presAssocID="{CB6139A7-6880-49D1-AF7B-BE88D9DD3C6F}" presName="level2hierChild" presStyleCnt="0"/>
      <dgm:spPr/>
    </dgm:pt>
    <dgm:pt modelId="{17571C58-CB0C-4EAA-9D3A-DA9001908FB9}" type="pres">
      <dgm:prSet presAssocID="{72A6ABDF-B634-4C09-8672-6AF18698BF9B}" presName="conn2-1" presStyleLbl="parChTrans1D2" presStyleIdx="0" presStyleCnt="3"/>
      <dgm:spPr/>
    </dgm:pt>
    <dgm:pt modelId="{8122954A-42D4-40C5-B275-846A0DFF2AC1}" type="pres">
      <dgm:prSet presAssocID="{72A6ABDF-B634-4C09-8672-6AF18698BF9B}" presName="connTx" presStyleLbl="parChTrans1D2" presStyleIdx="0" presStyleCnt="3"/>
      <dgm:spPr/>
    </dgm:pt>
    <dgm:pt modelId="{AD5563A1-3A88-4ADE-BE23-C2D9291A159A}" type="pres">
      <dgm:prSet presAssocID="{8AA11601-0118-4844-AFC6-7CFDB2E49545}" presName="root2" presStyleCnt="0"/>
      <dgm:spPr/>
    </dgm:pt>
    <dgm:pt modelId="{B0AE69B6-9272-4A16-AF3C-DAAF81D0C401}" type="pres">
      <dgm:prSet presAssocID="{8AA11601-0118-4844-AFC6-7CFDB2E49545}" presName="LevelTwoTextNode" presStyleLbl="node2" presStyleIdx="0" presStyleCnt="3" custScaleX="436304" custScaleY="73229">
        <dgm:presLayoutVars>
          <dgm:chPref val="3"/>
        </dgm:presLayoutVars>
      </dgm:prSet>
      <dgm:spPr/>
    </dgm:pt>
    <dgm:pt modelId="{2322A707-6E83-47DC-8215-696F7F597FFC}" type="pres">
      <dgm:prSet presAssocID="{8AA11601-0118-4844-AFC6-7CFDB2E49545}" presName="level3hierChild" presStyleCnt="0"/>
      <dgm:spPr/>
    </dgm:pt>
    <dgm:pt modelId="{9DBBDD67-6379-41A7-B0A6-9BF125DDBA74}" type="pres">
      <dgm:prSet presAssocID="{FA0E59E1-D7A3-478A-90B1-1DC6DF4FFF70}" presName="root1" presStyleCnt="0"/>
      <dgm:spPr/>
    </dgm:pt>
    <dgm:pt modelId="{D40FBDAA-82B4-4CBB-A1EA-171737E41027}" type="pres">
      <dgm:prSet presAssocID="{FA0E59E1-D7A3-478A-90B1-1DC6DF4FFF70}" presName="LevelOneTextNode" presStyleLbl="node0" presStyleIdx="2" presStyleCnt="3" custScaleX="26239" custScaleY="104293">
        <dgm:presLayoutVars>
          <dgm:chPref val="3"/>
        </dgm:presLayoutVars>
      </dgm:prSet>
      <dgm:spPr/>
    </dgm:pt>
    <dgm:pt modelId="{8A755E75-F403-4C15-A1B5-10CDD5B40A1D}" type="pres">
      <dgm:prSet presAssocID="{FA0E59E1-D7A3-478A-90B1-1DC6DF4FFF70}" presName="level2hierChild" presStyleCnt="0"/>
      <dgm:spPr/>
    </dgm:pt>
    <dgm:pt modelId="{CBA91D24-9226-4ABE-A883-FDB79B57A6E1}" type="pres">
      <dgm:prSet presAssocID="{3CAF2A57-C283-4019-B91E-9F664EFC118B}" presName="conn2-1" presStyleLbl="parChTrans1D2" presStyleIdx="1" presStyleCnt="3"/>
      <dgm:spPr/>
    </dgm:pt>
    <dgm:pt modelId="{29041C18-4508-4C1A-9E23-4A9165931227}" type="pres">
      <dgm:prSet presAssocID="{3CAF2A57-C283-4019-B91E-9F664EFC118B}" presName="connTx" presStyleLbl="parChTrans1D2" presStyleIdx="1" presStyleCnt="3"/>
      <dgm:spPr/>
    </dgm:pt>
    <dgm:pt modelId="{16EE80F2-4F05-479B-8DDE-3E02795BA857}" type="pres">
      <dgm:prSet presAssocID="{DDD2A364-3B85-42D9-85CD-E2760D6B965A}" presName="root2" presStyleCnt="0"/>
      <dgm:spPr/>
    </dgm:pt>
    <dgm:pt modelId="{3176CEE1-BC9D-4347-9CAD-EB6ADEB4BA01}" type="pres">
      <dgm:prSet presAssocID="{DDD2A364-3B85-42D9-85CD-E2760D6B965A}" presName="LevelTwoTextNode" presStyleLbl="node2" presStyleIdx="1" presStyleCnt="3" custScaleX="147277">
        <dgm:presLayoutVars>
          <dgm:chPref val="3"/>
        </dgm:presLayoutVars>
      </dgm:prSet>
      <dgm:spPr/>
    </dgm:pt>
    <dgm:pt modelId="{3A74BFFE-AFD2-4BD4-86D5-6BCA3CCEF5EE}" type="pres">
      <dgm:prSet presAssocID="{DDD2A364-3B85-42D9-85CD-E2760D6B965A}" presName="level3hierChild" presStyleCnt="0"/>
      <dgm:spPr/>
    </dgm:pt>
    <dgm:pt modelId="{37F748A6-C856-466E-A9EE-70F716A397F6}" type="pres">
      <dgm:prSet presAssocID="{02627F1C-A7D9-43C2-B9BE-3CAF6EAB7301}" presName="conn2-1" presStyleLbl="parChTrans1D3" presStyleIdx="0" presStyleCnt="3"/>
      <dgm:spPr/>
    </dgm:pt>
    <dgm:pt modelId="{80C73E0C-E561-49AE-955B-A7AA7814277B}" type="pres">
      <dgm:prSet presAssocID="{02627F1C-A7D9-43C2-B9BE-3CAF6EAB7301}" presName="connTx" presStyleLbl="parChTrans1D3" presStyleIdx="0" presStyleCnt="3"/>
      <dgm:spPr/>
    </dgm:pt>
    <dgm:pt modelId="{8B9E9F4F-8540-4ADB-B0C1-FBBE5870D032}" type="pres">
      <dgm:prSet presAssocID="{3EE93357-967A-4DFA-BE33-4D7253A5163F}" presName="root2" presStyleCnt="0"/>
      <dgm:spPr/>
    </dgm:pt>
    <dgm:pt modelId="{A1C5236D-69DC-4862-BADD-F269F9EEF2F7}" type="pres">
      <dgm:prSet presAssocID="{3EE93357-967A-4DFA-BE33-4D7253A5163F}" presName="LevelTwoTextNode" presStyleLbl="node3" presStyleIdx="0" presStyleCnt="3">
        <dgm:presLayoutVars>
          <dgm:chPref val="3"/>
        </dgm:presLayoutVars>
      </dgm:prSet>
      <dgm:spPr/>
    </dgm:pt>
    <dgm:pt modelId="{A7C94890-8200-4C7E-83B0-279ED4E91BC8}" type="pres">
      <dgm:prSet presAssocID="{3EE93357-967A-4DFA-BE33-4D7253A5163F}" presName="level3hierChild" presStyleCnt="0"/>
      <dgm:spPr/>
    </dgm:pt>
    <dgm:pt modelId="{6E5C3769-7C9F-451F-B789-BFE69CDCD12F}" type="pres">
      <dgm:prSet presAssocID="{5FF68C0C-F3A4-45E1-B619-A2E074F802A4}" presName="conn2-1" presStyleLbl="parChTrans1D2" presStyleIdx="2" presStyleCnt="3"/>
      <dgm:spPr/>
    </dgm:pt>
    <dgm:pt modelId="{4516297C-7806-4BB5-8461-B1075ED07ED2}" type="pres">
      <dgm:prSet presAssocID="{5FF68C0C-F3A4-45E1-B619-A2E074F802A4}" presName="connTx" presStyleLbl="parChTrans1D2" presStyleIdx="2" presStyleCnt="3"/>
      <dgm:spPr/>
    </dgm:pt>
    <dgm:pt modelId="{E114D96E-D737-41DA-98F4-CDE673FCA4B0}" type="pres">
      <dgm:prSet presAssocID="{1DBCC4BA-C514-450E-B024-B36A4A75A500}" presName="root2" presStyleCnt="0"/>
      <dgm:spPr/>
    </dgm:pt>
    <dgm:pt modelId="{5933DE55-26A8-4AEC-AB99-9B5BE3F9D867}" type="pres">
      <dgm:prSet presAssocID="{1DBCC4BA-C514-450E-B024-B36A4A75A500}" presName="LevelTwoTextNode" presStyleLbl="node2" presStyleIdx="2" presStyleCnt="3" custScaleX="106327">
        <dgm:presLayoutVars>
          <dgm:chPref val="3"/>
        </dgm:presLayoutVars>
      </dgm:prSet>
      <dgm:spPr/>
    </dgm:pt>
    <dgm:pt modelId="{9890688C-3E45-471F-BFE7-7F5FD04C2745}" type="pres">
      <dgm:prSet presAssocID="{1DBCC4BA-C514-450E-B024-B36A4A75A500}" presName="level3hierChild" presStyleCnt="0"/>
      <dgm:spPr/>
    </dgm:pt>
    <dgm:pt modelId="{23E0B0DB-D2A4-4A0C-B4A8-E78CDDF83680}" type="pres">
      <dgm:prSet presAssocID="{A37018C8-1707-4FF3-9771-AC69D1ADDAE3}" presName="conn2-1" presStyleLbl="parChTrans1D3" presStyleIdx="1" presStyleCnt="3"/>
      <dgm:spPr/>
    </dgm:pt>
    <dgm:pt modelId="{922A7A24-78D5-4000-841F-024DDD08690A}" type="pres">
      <dgm:prSet presAssocID="{A37018C8-1707-4FF3-9771-AC69D1ADDAE3}" presName="connTx" presStyleLbl="parChTrans1D3" presStyleIdx="1" presStyleCnt="3"/>
      <dgm:spPr/>
    </dgm:pt>
    <dgm:pt modelId="{6BA1AAB0-EB7C-49DF-8E72-F07E9AC9FB31}" type="pres">
      <dgm:prSet presAssocID="{30A973AD-2740-4860-9B26-4CF7383D72DB}" presName="root2" presStyleCnt="0"/>
      <dgm:spPr/>
    </dgm:pt>
    <dgm:pt modelId="{6D333247-9644-4CEE-A875-E0A3C252E4C3}" type="pres">
      <dgm:prSet presAssocID="{30A973AD-2740-4860-9B26-4CF7383D72DB}" presName="LevelTwoTextNode" presStyleLbl="node3" presStyleIdx="1" presStyleCnt="3" custScaleX="165849" custScaleY="80079">
        <dgm:presLayoutVars>
          <dgm:chPref val="3"/>
        </dgm:presLayoutVars>
      </dgm:prSet>
      <dgm:spPr/>
    </dgm:pt>
    <dgm:pt modelId="{2FC72E3F-D3B4-4CE4-B154-50F961E7985F}" type="pres">
      <dgm:prSet presAssocID="{30A973AD-2740-4860-9B26-4CF7383D72DB}" presName="level3hierChild" presStyleCnt="0"/>
      <dgm:spPr/>
    </dgm:pt>
    <dgm:pt modelId="{5FBBFAB9-B737-4E8A-AF0B-D6288693AB8E}" type="pres">
      <dgm:prSet presAssocID="{EF340D27-EF21-4AE3-A591-05018888D3F9}" presName="conn2-1" presStyleLbl="parChTrans1D3" presStyleIdx="2" presStyleCnt="3"/>
      <dgm:spPr/>
    </dgm:pt>
    <dgm:pt modelId="{424CBB8C-E050-4A30-8FC2-5D4CD324BE1B}" type="pres">
      <dgm:prSet presAssocID="{EF340D27-EF21-4AE3-A591-05018888D3F9}" presName="connTx" presStyleLbl="parChTrans1D3" presStyleIdx="2" presStyleCnt="3"/>
      <dgm:spPr/>
    </dgm:pt>
    <dgm:pt modelId="{B1F0B73C-09AD-4E37-8BFB-C0A51E23C7F2}" type="pres">
      <dgm:prSet presAssocID="{95CA57F4-C412-4D6A-A234-612CDC13A459}" presName="root2" presStyleCnt="0"/>
      <dgm:spPr/>
    </dgm:pt>
    <dgm:pt modelId="{866B8348-729A-45E2-9527-0360C2367929}" type="pres">
      <dgm:prSet presAssocID="{95CA57F4-C412-4D6A-A234-612CDC13A459}" presName="LevelTwoTextNode" presStyleLbl="node3" presStyleIdx="2" presStyleCnt="3" custScaleX="140951">
        <dgm:presLayoutVars>
          <dgm:chPref val="3"/>
        </dgm:presLayoutVars>
      </dgm:prSet>
      <dgm:spPr/>
    </dgm:pt>
    <dgm:pt modelId="{4592D449-D6CA-4730-887E-4292E502E38D}" type="pres">
      <dgm:prSet presAssocID="{95CA57F4-C412-4D6A-A234-612CDC13A459}" presName="level3hierChild" presStyleCnt="0"/>
      <dgm:spPr/>
    </dgm:pt>
    <dgm:pt modelId="{C288D220-99D0-4C4A-AAED-294F554BC210}" type="pres">
      <dgm:prSet presAssocID="{C96AB63D-CD31-4CA1-B943-58EB0B964620}" presName="conn2-1" presStyleLbl="parChTrans1D4" presStyleIdx="0" presStyleCnt="1"/>
      <dgm:spPr/>
    </dgm:pt>
    <dgm:pt modelId="{55D5830C-5DD3-46AB-A07C-A635C2839873}" type="pres">
      <dgm:prSet presAssocID="{C96AB63D-CD31-4CA1-B943-58EB0B964620}" presName="connTx" presStyleLbl="parChTrans1D4" presStyleIdx="0" presStyleCnt="1"/>
      <dgm:spPr/>
    </dgm:pt>
    <dgm:pt modelId="{ABCAF917-BCA1-4358-AC12-10B722C24D19}" type="pres">
      <dgm:prSet presAssocID="{A9F904B3-6253-456F-94C3-045EF3517718}" presName="root2" presStyleCnt="0"/>
      <dgm:spPr/>
    </dgm:pt>
    <dgm:pt modelId="{4EE3927E-6730-4DD6-8140-2A0616633A44}" type="pres">
      <dgm:prSet presAssocID="{A9F904B3-6253-456F-94C3-045EF3517718}" presName="LevelTwoTextNode" presStyleLbl="node4" presStyleIdx="0" presStyleCnt="1" custScaleX="129084">
        <dgm:presLayoutVars>
          <dgm:chPref val="3"/>
        </dgm:presLayoutVars>
      </dgm:prSet>
      <dgm:spPr/>
    </dgm:pt>
    <dgm:pt modelId="{56849CD2-AA3E-4E03-91D9-3BCB86792AAA}" type="pres">
      <dgm:prSet presAssocID="{A9F904B3-6253-456F-94C3-045EF3517718}" presName="level3hierChild" presStyleCnt="0"/>
      <dgm:spPr/>
    </dgm:pt>
  </dgm:ptLst>
  <dgm:cxnLst>
    <dgm:cxn modelId="{F35D1004-A438-4BB0-B037-4FC2BC83F778}" type="presOf" srcId="{30A973AD-2740-4860-9B26-4CF7383D72DB}" destId="{6D333247-9644-4CEE-A875-E0A3C252E4C3}" srcOrd="0" destOrd="0" presId="urn:microsoft.com/office/officeart/2005/8/layout/hierarchy2"/>
    <dgm:cxn modelId="{35917868-E95A-4E6B-A3D6-7A1496B8DD96}" type="presOf" srcId="{CB6139A7-6880-49D1-AF7B-BE88D9DD3C6F}" destId="{4CD59FBF-B8DB-4262-AD16-DC94FCD5D0E4}" srcOrd="0" destOrd="0" presId="urn:microsoft.com/office/officeart/2005/8/layout/hierarchy2"/>
    <dgm:cxn modelId="{B231D633-FE76-449E-9A36-4094ADA77771}" type="presOf" srcId="{3CAF2A57-C283-4019-B91E-9F664EFC118B}" destId="{CBA91D24-9226-4ABE-A883-FDB79B57A6E1}" srcOrd="0" destOrd="0" presId="urn:microsoft.com/office/officeart/2005/8/layout/hierarchy2"/>
    <dgm:cxn modelId="{4526865B-E23E-4B7C-89F7-485FD021B608}" srcId="{FA0E59E1-D7A3-478A-90B1-1DC6DF4FFF70}" destId="{1DBCC4BA-C514-450E-B024-B36A4A75A500}" srcOrd="1" destOrd="0" parTransId="{5FF68C0C-F3A4-45E1-B619-A2E074F802A4}" sibTransId="{33DB2AE0-133F-4FD2-A6AB-3403DEAD8956}"/>
    <dgm:cxn modelId="{533E96EE-9EBA-4604-9DF1-47C8244472B6}" type="presOf" srcId="{8AA11601-0118-4844-AFC6-7CFDB2E49545}" destId="{B0AE69B6-9272-4A16-AF3C-DAAF81D0C401}" srcOrd="0" destOrd="0" presId="urn:microsoft.com/office/officeart/2005/8/layout/hierarchy2"/>
    <dgm:cxn modelId="{CD3B99FE-8646-453B-B2EB-C7919326EE5A}" srcId="{1DBCC4BA-C514-450E-B024-B36A4A75A500}" destId="{95CA57F4-C412-4D6A-A234-612CDC13A459}" srcOrd="1" destOrd="0" parTransId="{EF340D27-EF21-4AE3-A591-05018888D3F9}" sibTransId="{ACEAB172-E219-49D2-BC9B-072489BF6AA4}"/>
    <dgm:cxn modelId="{0121FF56-817E-4B43-AC40-C7C8F954E81C}" srcId="{CB6139A7-6880-49D1-AF7B-BE88D9DD3C6F}" destId="{8AA11601-0118-4844-AFC6-7CFDB2E49545}" srcOrd="0" destOrd="0" parTransId="{72A6ABDF-B634-4C09-8672-6AF18698BF9B}" sibTransId="{F3E299E5-5638-45FC-ADCD-E234DCFBB7D8}"/>
    <dgm:cxn modelId="{64761FC1-47DF-4961-9C84-1C418BCC192E}" type="presOf" srcId="{C96AB63D-CD31-4CA1-B943-58EB0B964620}" destId="{55D5830C-5DD3-46AB-A07C-A635C2839873}" srcOrd="1" destOrd="0" presId="urn:microsoft.com/office/officeart/2005/8/layout/hierarchy2"/>
    <dgm:cxn modelId="{227EEEED-D1DF-4220-A511-D77783C4E921}" type="presOf" srcId="{A37018C8-1707-4FF3-9771-AC69D1ADDAE3}" destId="{922A7A24-78D5-4000-841F-024DDD08690A}" srcOrd="1" destOrd="0" presId="urn:microsoft.com/office/officeart/2005/8/layout/hierarchy2"/>
    <dgm:cxn modelId="{C888FC31-81F1-4AA9-8E0F-EBDDC602EA3E}" type="presOf" srcId="{A37018C8-1707-4FF3-9771-AC69D1ADDAE3}" destId="{23E0B0DB-D2A4-4A0C-B4A8-E78CDDF83680}" srcOrd="0" destOrd="0" presId="urn:microsoft.com/office/officeart/2005/8/layout/hierarchy2"/>
    <dgm:cxn modelId="{61A11556-A7E7-4F13-99E7-667D797887D1}" type="presOf" srcId="{3EE93357-967A-4DFA-BE33-4D7253A5163F}" destId="{A1C5236D-69DC-4862-BADD-F269F9EEF2F7}" srcOrd="0" destOrd="0" presId="urn:microsoft.com/office/officeart/2005/8/layout/hierarchy2"/>
    <dgm:cxn modelId="{F16E22DF-F3B1-441E-B24C-F2808B1F056A}" srcId="{C539DE31-3614-4D59-9493-ED7BF2B36761}" destId="{CB6139A7-6880-49D1-AF7B-BE88D9DD3C6F}" srcOrd="1" destOrd="0" parTransId="{3F6D7DBB-8DA8-4B69-8E92-961F83BB3063}" sibTransId="{DB094B50-EF3A-4494-9C93-9D2E8C690AA5}"/>
    <dgm:cxn modelId="{783EAD90-44D5-4B18-9490-50FBC0AC3F19}" type="presOf" srcId="{95CA57F4-C412-4D6A-A234-612CDC13A459}" destId="{866B8348-729A-45E2-9527-0360C2367929}" srcOrd="0" destOrd="0" presId="urn:microsoft.com/office/officeart/2005/8/layout/hierarchy2"/>
    <dgm:cxn modelId="{A0210311-C179-40BC-91A7-A789ED2F3D9D}" type="presOf" srcId="{72A6ABDF-B634-4C09-8672-6AF18698BF9B}" destId="{17571C58-CB0C-4EAA-9D3A-DA9001908FB9}" srcOrd="0" destOrd="0" presId="urn:microsoft.com/office/officeart/2005/8/layout/hierarchy2"/>
    <dgm:cxn modelId="{0BAB753B-7339-4D9F-B64B-16FB959C69B7}" type="presOf" srcId="{4159244F-DE58-4709-8BFF-0DE50FF779FC}" destId="{26DEB2ED-9000-47DD-90F4-EFE96E4E6995}" srcOrd="0" destOrd="0" presId="urn:microsoft.com/office/officeart/2005/8/layout/hierarchy2"/>
    <dgm:cxn modelId="{1AC470F2-B455-4736-966C-3551B6404AA8}" type="presOf" srcId="{02627F1C-A7D9-43C2-B9BE-3CAF6EAB7301}" destId="{80C73E0C-E561-49AE-955B-A7AA7814277B}" srcOrd="1" destOrd="0" presId="urn:microsoft.com/office/officeart/2005/8/layout/hierarchy2"/>
    <dgm:cxn modelId="{31BB0EB4-C077-4F08-BF55-4445E85AA6D4}" type="presOf" srcId="{5FF68C0C-F3A4-45E1-B619-A2E074F802A4}" destId="{4516297C-7806-4BB5-8461-B1075ED07ED2}" srcOrd="1" destOrd="0" presId="urn:microsoft.com/office/officeart/2005/8/layout/hierarchy2"/>
    <dgm:cxn modelId="{587A7992-A509-491F-9938-2AB29673EC70}" type="presOf" srcId="{02627F1C-A7D9-43C2-B9BE-3CAF6EAB7301}" destId="{37F748A6-C856-466E-A9EE-70F716A397F6}" srcOrd="0" destOrd="0" presId="urn:microsoft.com/office/officeart/2005/8/layout/hierarchy2"/>
    <dgm:cxn modelId="{A0D2D781-E602-4421-8893-4F132B7728DF}" srcId="{C539DE31-3614-4D59-9493-ED7BF2B36761}" destId="{4159244F-DE58-4709-8BFF-0DE50FF779FC}" srcOrd="0" destOrd="0" parTransId="{86E5874A-95A8-423C-AA67-B20463CE4192}" sibTransId="{09036703-FAE9-4EE5-96D3-BF9C97780F4C}"/>
    <dgm:cxn modelId="{9372FFAA-204F-4580-A760-FB45A8F1EA85}" type="presOf" srcId="{1DBCC4BA-C514-450E-B024-B36A4A75A500}" destId="{5933DE55-26A8-4AEC-AB99-9B5BE3F9D867}" srcOrd="0" destOrd="0" presId="urn:microsoft.com/office/officeart/2005/8/layout/hierarchy2"/>
    <dgm:cxn modelId="{325EC48B-19DE-409E-9F36-388B58E14ADB}" type="presOf" srcId="{72A6ABDF-B634-4C09-8672-6AF18698BF9B}" destId="{8122954A-42D4-40C5-B275-846A0DFF2AC1}" srcOrd="1" destOrd="0" presId="urn:microsoft.com/office/officeart/2005/8/layout/hierarchy2"/>
    <dgm:cxn modelId="{DABE384D-BAB8-482E-880A-D27A3BA4AB56}" type="presOf" srcId="{5FF68C0C-F3A4-45E1-B619-A2E074F802A4}" destId="{6E5C3769-7C9F-451F-B789-BFE69CDCD12F}" srcOrd="0" destOrd="0" presId="urn:microsoft.com/office/officeart/2005/8/layout/hierarchy2"/>
    <dgm:cxn modelId="{26BD316D-1D19-4A6B-9BDD-DE7E76C80A1E}" type="presOf" srcId="{EF340D27-EF21-4AE3-A591-05018888D3F9}" destId="{5FBBFAB9-B737-4E8A-AF0B-D6288693AB8E}" srcOrd="0" destOrd="0" presId="urn:microsoft.com/office/officeart/2005/8/layout/hierarchy2"/>
    <dgm:cxn modelId="{3C71AE6A-D3B4-42C9-AFB6-B439A84AFBDF}" type="presOf" srcId="{FA0E59E1-D7A3-478A-90B1-1DC6DF4FFF70}" destId="{D40FBDAA-82B4-4CBB-A1EA-171737E41027}" srcOrd="0" destOrd="0" presId="urn:microsoft.com/office/officeart/2005/8/layout/hierarchy2"/>
    <dgm:cxn modelId="{BBC7F4FD-489E-47B3-96C6-A460CE154EE8}" srcId="{95CA57F4-C412-4D6A-A234-612CDC13A459}" destId="{A9F904B3-6253-456F-94C3-045EF3517718}" srcOrd="0" destOrd="0" parTransId="{C96AB63D-CD31-4CA1-B943-58EB0B964620}" sibTransId="{47730C4D-4A04-4213-A1E4-3A328AF9688B}"/>
    <dgm:cxn modelId="{EEEB64F7-7858-4CBC-BE7B-5ECE3EACFC8F}" type="presOf" srcId="{DDD2A364-3B85-42D9-85CD-E2760D6B965A}" destId="{3176CEE1-BC9D-4347-9CAD-EB6ADEB4BA01}" srcOrd="0" destOrd="0" presId="urn:microsoft.com/office/officeart/2005/8/layout/hierarchy2"/>
    <dgm:cxn modelId="{7E49D5CA-54AA-43EE-8304-EB186524CAFB}" srcId="{FA0E59E1-D7A3-478A-90B1-1DC6DF4FFF70}" destId="{DDD2A364-3B85-42D9-85CD-E2760D6B965A}" srcOrd="0" destOrd="0" parTransId="{3CAF2A57-C283-4019-B91E-9F664EFC118B}" sibTransId="{3144DA47-6843-40F6-80B9-87AF7D61A796}"/>
    <dgm:cxn modelId="{79FBA5C0-9B19-4823-A37E-274780364E7A}" type="presOf" srcId="{A9F904B3-6253-456F-94C3-045EF3517718}" destId="{4EE3927E-6730-4DD6-8140-2A0616633A44}" srcOrd="0" destOrd="0" presId="urn:microsoft.com/office/officeart/2005/8/layout/hierarchy2"/>
    <dgm:cxn modelId="{2F3FC788-2F1E-4D84-84BF-186A044B81A9}" srcId="{DDD2A364-3B85-42D9-85CD-E2760D6B965A}" destId="{3EE93357-967A-4DFA-BE33-4D7253A5163F}" srcOrd="0" destOrd="0" parTransId="{02627F1C-A7D9-43C2-B9BE-3CAF6EAB7301}" sibTransId="{A49453C8-C407-47C8-935C-0123C87DA137}"/>
    <dgm:cxn modelId="{5926A34B-71D5-45C4-9E81-5BCB9C490174}" srcId="{1DBCC4BA-C514-450E-B024-B36A4A75A500}" destId="{30A973AD-2740-4860-9B26-4CF7383D72DB}" srcOrd="0" destOrd="0" parTransId="{A37018C8-1707-4FF3-9771-AC69D1ADDAE3}" sibTransId="{294FE7EE-50E4-4DEC-BE6F-F5F30E37003E}"/>
    <dgm:cxn modelId="{5DE3E7CC-ADE7-406F-84BE-E74F5DFDAFCE}" type="presOf" srcId="{EF340D27-EF21-4AE3-A591-05018888D3F9}" destId="{424CBB8C-E050-4A30-8FC2-5D4CD324BE1B}" srcOrd="1" destOrd="0" presId="urn:microsoft.com/office/officeart/2005/8/layout/hierarchy2"/>
    <dgm:cxn modelId="{34D96035-6A95-406D-B776-7D7F0955A1C3}" type="presOf" srcId="{C96AB63D-CD31-4CA1-B943-58EB0B964620}" destId="{C288D220-99D0-4C4A-AAED-294F554BC210}" srcOrd="0" destOrd="0" presId="urn:microsoft.com/office/officeart/2005/8/layout/hierarchy2"/>
    <dgm:cxn modelId="{9AFADF35-BB22-4FF3-89C0-2D5206AD8F3F}" type="presOf" srcId="{C539DE31-3614-4D59-9493-ED7BF2B36761}" destId="{CB79E08E-FA42-41E2-92F4-AD36E6C94FDD}" srcOrd="0" destOrd="0" presId="urn:microsoft.com/office/officeart/2005/8/layout/hierarchy2"/>
    <dgm:cxn modelId="{85B1E4F7-6B75-4450-B0BF-CC693B6FA138}" srcId="{C539DE31-3614-4D59-9493-ED7BF2B36761}" destId="{FA0E59E1-D7A3-478A-90B1-1DC6DF4FFF70}" srcOrd="2" destOrd="0" parTransId="{6540C1FA-0C31-4A6C-895B-40006DDDAC1A}" sibTransId="{19446771-12E1-4FF2-98E2-540D7A291C1D}"/>
    <dgm:cxn modelId="{23B91E27-23C7-4218-A448-1C00E51DDD9A}" type="presOf" srcId="{3CAF2A57-C283-4019-B91E-9F664EFC118B}" destId="{29041C18-4508-4C1A-9E23-4A9165931227}" srcOrd="1" destOrd="0" presId="urn:microsoft.com/office/officeart/2005/8/layout/hierarchy2"/>
    <dgm:cxn modelId="{16257CD9-C002-4173-8057-EDFC09A1C104}" type="presParOf" srcId="{CB79E08E-FA42-41E2-92F4-AD36E6C94FDD}" destId="{6BBFE156-8C97-4DF1-9DB2-2119DFB63E11}" srcOrd="0" destOrd="0" presId="urn:microsoft.com/office/officeart/2005/8/layout/hierarchy2"/>
    <dgm:cxn modelId="{5F1867A6-EA75-433C-A26B-68954FB9F848}" type="presParOf" srcId="{6BBFE156-8C97-4DF1-9DB2-2119DFB63E11}" destId="{26DEB2ED-9000-47DD-90F4-EFE96E4E6995}" srcOrd="0" destOrd="0" presId="urn:microsoft.com/office/officeart/2005/8/layout/hierarchy2"/>
    <dgm:cxn modelId="{3248ED91-7EFE-46DF-AFAD-18F0A8FC85BE}" type="presParOf" srcId="{6BBFE156-8C97-4DF1-9DB2-2119DFB63E11}" destId="{EAEE1D3A-7212-4D38-ABCE-9CCF30046C66}" srcOrd="1" destOrd="0" presId="urn:microsoft.com/office/officeart/2005/8/layout/hierarchy2"/>
    <dgm:cxn modelId="{692DA4F5-5050-4375-A920-8ED3CA73FF29}" type="presParOf" srcId="{CB79E08E-FA42-41E2-92F4-AD36E6C94FDD}" destId="{5875F8D2-8FCA-4E4E-B038-C33A8C15FC3C}" srcOrd="1" destOrd="0" presId="urn:microsoft.com/office/officeart/2005/8/layout/hierarchy2"/>
    <dgm:cxn modelId="{8D9F288A-A412-4019-ADF0-EC5149502A7A}" type="presParOf" srcId="{5875F8D2-8FCA-4E4E-B038-C33A8C15FC3C}" destId="{4CD59FBF-B8DB-4262-AD16-DC94FCD5D0E4}" srcOrd="0" destOrd="0" presId="urn:microsoft.com/office/officeart/2005/8/layout/hierarchy2"/>
    <dgm:cxn modelId="{F6BD7FC6-2CAE-405F-B1DB-3F469FEBD823}" type="presParOf" srcId="{5875F8D2-8FCA-4E4E-B038-C33A8C15FC3C}" destId="{C4D6BB97-32BD-410F-BF0E-7806ED9E3F7F}" srcOrd="1" destOrd="0" presId="urn:microsoft.com/office/officeart/2005/8/layout/hierarchy2"/>
    <dgm:cxn modelId="{B810E20B-92FB-47DD-80D6-02FB17E1E041}" type="presParOf" srcId="{C4D6BB97-32BD-410F-BF0E-7806ED9E3F7F}" destId="{17571C58-CB0C-4EAA-9D3A-DA9001908FB9}" srcOrd="0" destOrd="0" presId="urn:microsoft.com/office/officeart/2005/8/layout/hierarchy2"/>
    <dgm:cxn modelId="{AD3D251D-15F0-45EB-BB6B-283AEBFC1588}" type="presParOf" srcId="{17571C58-CB0C-4EAA-9D3A-DA9001908FB9}" destId="{8122954A-42D4-40C5-B275-846A0DFF2AC1}" srcOrd="0" destOrd="0" presId="urn:microsoft.com/office/officeart/2005/8/layout/hierarchy2"/>
    <dgm:cxn modelId="{0AFF9D1B-A51C-4E7E-B858-C924482FB8A4}" type="presParOf" srcId="{C4D6BB97-32BD-410F-BF0E-7806ED9E3F7F}" destId="{AD5563A1-3A88-4ADE-BE23-C2D9291A159A}" srcOrd="1" destOrd="0" presId="urn:microsoft.com/office/officeart/2005/8/layout/hierarchy2"/>
    <dgm:cxn modelId="{5B339932-6427-46EC-A557-A2F79386289C}" type="presParOf" srcId="{AD5563A1-3A88-4ADE-BE23-C2D9291A159A}" destId="{B0AE69B6-9272-4A16-AF3C-DAAF81D0C401}" srcOrd="0" destOrd="0" presId="urn:microsoft.com/office/officeart/2005/8/layout/hierarchy2"/>
    <dgm:cxn modelId="{08EA87F1-5CBA-47E7-82E9-79A54187E414}" type="presParOf" srcId="{AD5563A1-3A88-4ADE-BE23-C2D9291A159A}" destId="{2322A707-6E83-47DC-8215-696F7F597FFC}" srcOrd="1" destOrd="0" presId="urn:microsoft.com/office/officeart/2005/8/layout/hierarchy2"/>
    <dgm:cxn modelId="{9FA8B715-01ED-4419-BBB2-B420530461DA}" type="presParOf" srcId="{CB79E08E-FA42-41E2-92F4-AD36E6C94FDD}" destId="{9DBBDD67-6379-41A7-B0A6-9BF125DDBA74}" srcOrd="2" destOrd="0" presId="urn:microsoft.com/office/officeart/2005/8/layout/hierarchy2"/>
    <dgm:cxn modelId="{6ACB1BB2-1B6C-4D0D-8F29-4FE5D68BE168}" type="presParOf" srcId="{9DBBDD67-6379-41A7-B0A6-9BF125DDBA74}" destId="{D40FBDAA-82B4-4CBB-A1EA-171737E41027}" srcOrd="0" destOrd="0" presId="urn:microsoft.com/office/officeart/2005/8/layout/hierarchy2"/>
    <dgm:cxn modelId="{EED9BEA4-8130-43A8-BBB8-38AC0187F930}" type="presParOf" srcId="{9DBBDD67-6379-41A7-B0A6-9BF125DDBA74}" destId="{8A755E75-F403-4C15-A1B5-10CDD5B40A1D}" srcOrd="1" destOrd="0" presId="urn:microsoft.com/office/officeart/2005/8/layout/hierarchy2"/>
    <dgm:cxn modelId="{29DF39DA-5031-4682-BC72-03A594299A5C}" type="presParOf" srcId="{8A755E75-F403-4C15-A1B5-10CDD5B40A1D}" destId="{CBA91D24-9226-4ABE-A883-FDB79B57A6E1}" srcOrd="0" destOrd="0" presId="urn:microsoft.com/office/officeart/2005/8/layout/hierarchy2"/>
    <dgm:cxn modelId="{3464D48C-C43B-4A61-8072-03425757960D}" type="presParOf" srcId="{CBA91D24-9226-4ABE-A883-FDB79B57A6E1}" destId="{29041C18-4508-4C1A-9E23-4A9165931227}" srcOrd="0" destOrd="0" presId="urn:microsoft.com/office/officeart/2005/8/layout/hierarchy2"/>
    <dgm:cxn modelId="{720B8452-D7B2-4721-A803-1ABFD0995238}" type="presParOf" srcId="{8A755E75-F403-4C15-A1B5-10CDD5B40A1D}" destId="{16EE80F2-4F05-479B-8DDE-3E02795BA857}" srcOrd="1" destOrd="0" presId="urn:microsoft.com/office/officeart/2005/8/layout/hierarchy2"/>
    <dgm:cxn modelId="{C933A509-1992-40EA-B4AD-B24930A30E4A}" type="presParOf" srcId="{16EE80F2-4F05-479B-8DDE-3E02795BA857}" destId="{3176CEE1-BC9D-4347-9CAD-EB6ADEB4BA01}" srcOrd="0" destOrd="0" presId="urn:microsoft.com/office/officeart/2005/8/layout/hierarchy2"/>
    <dgm:cxn modelId="{A3679C06-4179-4BBB-9763-E3C9F01AED49}" type="presParOf" srcId="{16EE80F2-4F05-479B-8DDE-3E02795BA857}" destId="{3A74BFFE-AFD2-4BD4-86D5-6BCA3CCEF5EE}" srcOrd="1" destOrd="0" presId="urn:microsoft.com/office/officeart/2005/8/layout/hierarchy2"/>
    <dgm:cxn modelId="{B521B0AC-3819-4EFC-8E38-9C8FDF525B19}" type="presParOf" srcId="{3A74BFFE-AFD2-4BD4-86D5-6BCA3CCEF5EE}" destId="{37F748A6-C856-466E-A9EE-70F716A397F6}" srcOrd="0" destOrd="0" presId="urn:microsoft.com/office/officeart/2005/8/layout/hierarchy2"/>
    <dgm:cxn modelId="{18E7ECBA-4124-444C-9632-F52038293A73}" type="presParOf" srcId="{37F748A6-C856-466E-A9EE-70F716A397F6}" destId="{80C73E0C-E561-49AE-955B-A7AA7814277B}" srcOrd="0" destOrd="0" presId="urn:microsoft.com/office/officeart/2005/8/layout/hierarchy2"/>
    <dgm:cxn modelId="{C2BF218E-34AB-4846-AD71-22BB9BCEB817}" type="presParOf" srcId="{3A74BFFE-AFD2-4BD4-86D5-6BCA3CCEF5EE}" destId="{8B9E9F4F-8540-4ADB-B0C1-FBBE5870D032}" srcOrd="1" destOrd="0" presId="urn:microsoft.com/office/officeart/2005/8/layout/hierarchy2"/>
    <dgm:cxn modelId="{9F9E60FC-D1CE-478F-B737-DB14DD1FF889}" type="presParOf" srcId="{8B9E9F4F-8540-4ADB-B0C1-FBBE5870D032}" destId="{A1C5236D-69DC-4862-BADD-F269F9EEF2F7}" srcOrd="0" destOrd="0" presId="urn:microsoft.com/office/officeart/2005/8/layout/hierarchy2"/>
    <dgm:cxn modelId="{60B508F1-7928-43EF-BDED-A95AFD67F926}" type="presParOf" srcId="{8B9E9F4F-8540-4ADB-B0C1-FBBE5870D032}" destId="{A7C94890-8200-4C7E-83B0-279ED4E91BC8}" srcOrd="1" destOrd="0" presId="urn:microsoft.com/office/officeart/2005/8/layout/hierarchy2"/>
    <dgm:cxn modelId="{9CBF38C0-17A7-4E25-932A-A11295627B46}" type="presParOf" srcId="{8A755E75-F403-4C15-A1B5-10CDD5B40A1D}" destId="{6E5C3769-7C9F-451F-B789-BFE69CDCD12F}" srcOrd="2" destOrd="0" presId="urn:microsoft.com/office/officeart/2005/8/layout/hierarchy2"/>
    <dgm:cxn modelId="{506056D9-F728-449B-A1DD-5AE8C82BEAAF}" type="presParOf" srcId="{6E5C3769-7C9F-451F-B789-BFE69CDCD12F}" destId="{4516297C-7806-4BB5-8461-B1075ED07ED2}" srcOrd="0" destOrd="0" presId="urn:microsoft.com/office/officeart/2005/8/layout/hierarchy2"/>
    <dgm:cxn modelId="{2F311BDA-C873-4098-A4AE-06C9ADE0BEB5}" type="presParOf" srcId="{8A755E75-F403-4C15-A1B5-10CDD5B40A1D}" destId="{E114D96E-D737-41DA-98F4-CDE673FCA4B0}" srcOrd="3" destOrd="0" presId="urn:microsoft.com/office/officeart/2005/8/layout/hierarchy2"/>
    <dgm:cxn modelId="{727E4D7D-D7FF-4906-A680-09840E3894B1}" type="presParOf" srcId="{E114D96E-D737-41DA-98F4-CDE673FCA4B0}" destId="{5933DE55-26A8-4AEC-AB99-9B5BE3F9D867}" srcOrd="0" destOrd="0" presId="urn:microsoft.com/office/officeart/2005/8/layout/hierarchy2"/>
    <dgm:cxn modelId="{61560613-2203-48FA-BEB5-16B564C520AE}" type="presParOf" srcId="{E114D96E-D737-41DA-98F4-CDE673FCA4B0}" destId="{9890688C-3E45-471F-BFE7-7F5FD04C2745}" srcOrd="1" destOrd="0" presId="urn:microsoft.com/office/officeart/2005/8/layout/hierarchy2"/>
    <dgm:cxn modelId="{CCEEDDAB-A843-4EE5-AF85-BE091A48BA80}" type="presParOf" srcId="{9890688C-3E45-471F-BFE7-7F5FD04C2745}" destId="{23E0B0DB-D2A4-4A0C-B4A8-E78CDDF83680}" srcOrd="0" destOrd="0" presId="urn:microsoft.com/office/officeart/2005/8/layout/hierarchy2"/>
    <dgm:cxn modelId="{50AF36DC-6E71-4C28-BD5A-E7047AAF9B62}" type="presParOf" srcId="{23E0B0DB-D2A4-4A0C-B4A8-E78CDDF83680}" destId="{922A7A24-78D5-4000-841F-024DDD08690A}" srcOrd="0" destOrd="0" presId="urn:microsoft.com/office/officeart/2005/8/layout/hierarchy2"/>
    <dgm:cxn modelId="{4A6BE38A-7E49-48F0-81B2-CED4F1FB7454}" type="presParOf" srcId="{9890688C-3E45-471F-BFE7-7F5FD04C2745}" destId="{6BA1AAB0-EB7C-49DF-8E72-F07E9AC9FB31}" srcOrd="1" destOrd="0" presId="urn:microsoft.com/office/officeart/2005/8/layout/hierarchy2"/>
    <dgm:cxn modelId="{35529D04-AAEE-4736-B47D-98EE69C03B4B}" type="presParOf" srcId="{6BA1AAB0-EB7C-49DF-8E72-F07E9AC9FB31}" destId="{6D333247-9644-4CEE-A875-E0A3C252E4C3}" srcOrd="0" destOrd="0" presId="urn:microsoft.com/office/officeart/2005/8/layout/hierarchy2"/>
    <dgm:cxn modelId="{4DAD6A2E-2872-4EAE-A28C-720F3AB920FB}" type="presParOf" srcId="{6BA1AAB0-EB7C-49DF-8E72-F07E9AC9FB31}" destId="{2FC72E3F-D3B4-4CE4-B154-50F961E7985F}" srcOrd="1" destOrd="0" presId="urn:microsoft.com/office/officeart/2005/8/layout/hierarchy2"/>
    <dgm:cxn modelId="{27741618-194E-41D3-A059-CDD3D187A123}" type="presParOf" srcId="{9890688C-3E45-471F-BFE7-7F5FD04C2745}" destId="{5FBBFAB9-B737-4E8A-AF0B-D6288693AB8E}" srcOrd="2" destOrd="0" presId="urn:microsoft.com/office/officeart/2005/8/layout/hierarchy2"/>
    <dgm:cxn modelId="{3E68307F-FF43-4CE4-8FB1-A8C62165BA98}" type="presParOf" srcId="{5FBBFAB9-B737-4E8A-AF0B-D6288693AB8E}" destId="{424CBB8C-E050-4A30-8FC2-5D4CD324BE1B}" srcOrd="0" destOrd="0" presId="urn:microsoft.com/office/officeart/2005/8/layout/hierarchy2"/>
    <dgm:cxn modelId="{3D47D8C4-6DE5-47E6-BDCF-112707E8FF7D}" type="presParOf" srcId="{9890688C-3E45-471F-BFE7-7F5FD04C2745}" destId="{B1F0B73C-09AD-4E37-8BFB-C0A51E23C7F2}" srcOrd="3" destOrd="0" presId="urn:microsoft.com/office/officeart/2005/8/layout/hierarchy2"/>
    <dgm:cxn modelId="{DAF47C78-67E7-4676-91B9-C86755556516}" type="presParOf" srcId="{B1F0B73C-09AD-4E37-8BFB-C0A51E23C7F2}" destId="{866B8348-729A-45E2-9527-0360C2367929}" srcOrd="0" destOrd="0" presId="urn:microsoft.com/office/officeart/2005/8/layout/hierarchy2"/>
    <dgm:cxn modelId="{12A54533-CD24-46F1-92D3-88D22683AB80}" type="presParOf" srcId="{B1F0B73C-09AD-4E37-8BFB-C0A51E23C7F2}" destId="{4592D449-D6CA-4730-887E-4292E502E38D}" srcOrd="1" destOrd="0" presId="urn:microsoft.com/office/officeart/2005/8/layout/hierarchy2"/>
    <dgm:cxn modelId="{F850F8BA-97E7-44CE-8363-C01691E4D978}" type="presParOf" srcId="{4592D449-D6CA-4730-887E-4292E502E38D}" destId="{C288D220-99D0-4C4A-AAED-294F554BC210}" srcOrd="0" destOrd="0" presId="urn:microsoft.com/office/officeart/2005/8/layout/hierarchy2"/>
    <dgm:cxn modelId="{2DE06BA4-D596-4C67-8335-61EE3DFBAB89}" type="presParOf" srcId="{C288D220-99D0-4C4A-AAED-294F554BC210}" destId="{55D5830C-5DD3-46AB-A07C-A635C2839873}" srcOrd="0" destOrd="0" presId="urn:microsoft.com/office/officeart/2005/8/layout/hierarchy2"/>
    <dgm:cxn modelId="{2D95C6A6-F820-4986-A47B-1CB80B6520B8}" type="presParOf" srcId="{4592D449-D6CA-4730-887E-4292E502E38D}" destId="{ABCAF917-BCA1-4358-AC12-10B722C24D19}" srcOrd="1" destOrd="0" presId="urn:microsoft.com/office/officeart/2005/8/layout/hierarchy2"/>
    <dgm:cxn modelId="{0BBE8EC3-1796-42BF-ADE2-5FDE54AC4D95}" type="presParOf" srcId="{ABCAF917-BCA1-4358-AC12-10B722C24D19}" destId="{4EE3927E-6730-4DD6-8140-2A0616633A44}" srcOrd="0" destOrd="0" presId="urn:microsoft.com/office/officeart/2005/8/layout/hierarchy2"/>
    <dgm:cxn modelId="{110CF69A-F8AF-4276-81DD-BCD176DA9F7F}" type="presParOf" srcId="{ABCAF917-BCA1-4358-AC12-10B722C24D19}" destId="{56849CD2-AA3E-4E03-91D9-3BCB86792AA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F519DF-2B7B-4A69-9F10-9D672EFD23F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D3E7C615-F293-4BD4-B673-9CF846BAB26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چند آیه در این زمینه</a:t>
          </a:r>
          <a:endParaRPr lang="fa-IR" sz="1600" dirty="0">
            <a:solidFill>
              <a:schemeClr val="tx1"/>
            </a:solidFill>
            <a:cs typeface="B Koodak" pitchFamily="2" charset="-78"/>
          </a:endParaRPr>
        </a:p>
      </dgm:t>
    </dgm:pt>
    <dgm:pt modelId="{F39F5EF6-DA30-4462-8BB9-FE16756ABE95}" type="parTrans" cxnId="{31C13B76-40C0-4A93-9A4B-55FB71AA2F4C}">
      <dgm:prSet/>
      <dgm:spPr/>
      <dgm:t>
        <a:bodyPr/>
        <a:lstStyle/>
        <a:p>
          <a:pPr rtl="1"/>
          <a:endParaRPr lang="fa-IR" sz="1600">
            <a:solidFill>
              <a:schemeClr val="tx1"/>
            </a:solidFill>
            <a:cs typeface="B Koodak" pitchFamily="2" charset="-78"/>
          </a:endParaRPr>
        </a:p>
      </dgm:t>
    </dgm:pt>
    <dgm:pt modelId="{BA3D6911-6D6E-4A88-B578-E1E394EA263A}" type="sibTrans" cxnId="{31C13B76-40C0-4A93-9A4B-55FB71AA2F4C}">
      <dgm:prSet/>
      <dgm:spPr/>
      <dgm:t>
        <a:bodyPr/>
        <a:lstStyle/>
        <a:p>
          <a:pPr rtl="1"/>
          <a:endParaRPr lang="fa-IR" sz="1600">
            <a:solidFill>
              <a:schemeClr val="tx1"/>
            </a:solidFill>
            <a:cs typeface="B Koodak" pitchFamily="2" charset="-78"/>
          </a:endParaRPr>
        </a:p>
      </dgm:t>
    </dgm:pt>
    <dgm:pt modelId="{6A4C04BC-783B-431D-B550-F718B202090F}">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ب</a:t>
          </a:r>
          <a:endParaRPr lang="fa-IR" sz="1600">
            <a:solidFill>
              <a:schemeClr val="tx1"/>
            </a:solidFill>
            <a:cs typeface="B Koodak" pitchFamily="2" charset="-78"/>
          </a:endParaRPr>
        </a:p>
      </dgm:t>
    </dgm:pt>
    <dgm:pt modelId="{3E6B3E53-E1B3-4372-95CD-852FE566BDC1}" type="parTrans" cxnId="{FF6472BF-291A-40A6-830E-3E863578213C}">
      <dgm:prSet/>
      <dgm:spPr/>
      <dgm:t>
        <a:bodyPr/>
        <a:lstStyle/>
        <a:p>
          <a:pPr rtl="1"/>
          <a:endParaRPr lang="fa-IR" sz="1600">
            <a:solidFill>
              <a:schemeClr val="tx1"/>
            </a:solidFill>
            <a:cs typeface="B Koodak" pitchFamily="2" charset="-78"/>
          </a:endParaRPr>
        </a:p>
      </dgm:t>
    </dgm:pt>
    <dgm:pt modelId="{9112E57E-D4CB-4B9E-AD0E-E1E59FD7EBEC}" type="sibTrans" cxnId="{FF6472BF-291A-40A6-830E-3E863578213C}">
      <dgm:prSet/>
      <dgm:spPr/>
      <dgm:t>
        <a:bodyPr/>
        <a:lstStyle/>
        <a:p>
          <a:pPr rtl="1"/>
          <a:endParaRPr lang="fa-IR" sz="1600">
            <a:solidFill>
              <a:schemeClr val="tx1"/>
            </a:solidFill>
            <a:cs typeface="B Koodak" pitchFamily="2" charset="-78"/>
          </a:endParaRPr>
        </a:p>
      </dgm:t>
    </dgm:pt>
    <dgm:pt modelId="{50566BA5-0F6A-40BD-BCB0-6A8EAB6BBF9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وَ لَيْسَتِ التَّوْبَةُ لِلَّذينَ يَعْمَلُونَ السَّيِّئاتِ حَتَّى إِذا حَضَرَ أَحَدَهُمُ الْمَوْتُ قالَ إِنِّي تُبْتُ الْآنَ وَ لاَ الَّذينَ يَمُوتُونَ وَ هُمْ كُفَّارٌ أُولئِكَ أَعْتَدْنا لَهُمْ عَذاباً أَليماً (نساء / 18)</a:t>
          </a:r>
          <a:endParaRPr lang="fa-IR" sz="1600">
            <a:solidFill>
              <a:schemeClr val="tx1"/>
            </a:solidFill>
            <a:cs typeface="B Koodak" pitchFamily="2" charset="-78"/>
          </a:endParaRPr>
        </a:p>
      </dgm:t>
    </dgm:pt>
    <dgm:pt modelId="{7F0F0A8C-4C6E-4BDA-AEC9-0D1D77147B22}" type="parTrans" cxnId="{BEE4BBF1-B939-4AE0-88DA-1B631DEBCFB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84BBAB33-F645-413D-8869-F6C7CA4B58F1}" type="sibTrans" cxnId="{BEE4BBF1-B939-4AE0-88DA-1B631DEBCFB5}">
      <dgm:prSet/>
      <dgm:spPr/>
      <dgm:t>
        <a:bodyPr/>
        <a:lstStyle/>
        <a:p>
          <a:pPr rtl="1"/>
          <a:endParaRPr lang="fa-IR" sz="1600">
            <a:solidFill>
              <a:schemeClr val="tx1"/>
            </a:solidFill>
            <a:cs typeface="B Koodak" pitchFamily="2" charset="-78"/>
          </a:endParaRPr>
        </a:p>
      </dgm:t>
    </dgm:pt>
    <dgm:pt modelId="{764480CF-BD77-45B1-9DD7-0F0C3D107CFF}">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عبارت علامه</a:t>
          </a:r>
          <a:endParaRPr lang="fa-IR" sz="1600">
            <a:solidFill>
              <a:schemeClr val="tx1"/>
            </a:solidFill>
            <a:cs typeface="B Koodak" pitchFamily="2" charset="-78"/>
          </a:endParaRPr>
        </a:p>
      </dgm:t>
    </dgm:pt>
    <dgm:pt modelId="{63A020E1-33BE-4358-A4C3-158096E44F37}" type="parTrans" cxnId="{9C177427-F501-4E6A-8602-796875528836}">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701BD4D1-C167-4DBF-8BAC-CAA6EE3A3A0B}" type="sibTrans" cxnId="{9C177427-F501-4E6A-8602-796875528836}">
      <dgm:prSet/>
      <dgm:spPr/>
      <dgm:t>
        <a:bodyPr/>
        <a:lstStyle/>
        <a:p>
          <a:pPr rtl="1"/>
          <a:endParaRPr lang="fa-IR" sz="1600">
            <a:solidFill>
              <a:schemeClr val="tx1"/>
            </a:solidFill>
            <a:cs typeface="B Koodak" pitchFamily="2" charset="-78"/>
          </a:endParaRPr>
        </a:p>
      </dgm:t>
    </dgm:pt>
    <dgm:pt modelId="{BEA60E40-4136-4DBF-A6C5-0163789E6F8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 و من هنا يظهر معنى تقييد قوله: قالَ إِنِّي تُبْتُ بقوله: الْآنَ فإنه يفيد أن حضور الموت و مشاهدة هذا القائل سلطان الآخرة هما الموجبان له أن يقول تبت ... فالمعنى: إني تائب لما شاهدت الموت الحق و الجزاء الحق</a:t>
          </a:r>
          <a:endParaRPr lang="fa-IR" sz="1600" dirty="0">
            <a:solidFill>
              <a:schemeClr val="tx1"/>
            </a:solidFill>
            <a:cs typeface="B Koodak" pitchFamily="2" charset="-78"/>
          </a:endParaRPr>
        </a:p>
      </dgm:t>
    </dgm:pt>
    <dgm:pt modelId="{5F211D15-2BB8-466E-9A11-C607D6D27856}" type="parTrans" cxnId="{C5E87757-F243-4FCB-857F-B001B16446C2}">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7767082F-8761-48C6-9A99-3C2D1E2666DB}" type="sibTrans" cxnId="{C5E87757-F243-4FCB-857F-B001B16446C2}">
      <dgm:prSet/>
      <dgm:spPr/>
      <dgm:t>
        <a:bodyPr/>
        <a:lstStyle/>
        <a:p>
          <a:pPr rtl="1"/>
          <a:endParaRPr lang="fa-IR" sz="1600">
            <a:solidFill>
              <a:schemeClr val="tx1"/>
            </a:solidFill>
            <a:cs typeface="B Koodak" pitchFamily="2" charset="-78"/>
          </a:endParaRPr>
        </a:p>
      </dgm:t>
    </dgm:pt>
    <dgm:pt modelId="{7623EDBB-D2D6-4C44-B560-64A7DD074D44}">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ج</a:t>
          </a:r>
          <a:endParaRPr lang="fa-IR" sz="1600">
            <a:solidFill>
              <a:schemeClr val="tx1"/>
            </a:solidFill>
            <a:cs typeface="B Koodak" pitchFamily="2" charset="-78"/>
          </a:endParaRPr>
        </a:p>
      </dgm:t>
    </dgm:pt>
    <dgm:pt modelId="{D4A944EA-B296-4B35-A8DB-903FB367B9FC}" type="parTrans" cxnId="{B34B8C70-9FC9-4065-B4C8-79435EDAB53B}">
      <dgm:prSet/>
      <dgm:spPr/>
      <dgm:t>
        <a:bodyPr/>
        <a:lstStyle/>
        <a:p>
          <a:pPr rtl="1"/>
          <a:endParaRPr lang="fa-IR" sz="1600">
            <a:solidFill>
              <a:schemeClr val="tx1"/>
            </a:solidFill>
            <a:cs typeface="B Koodak" pitchFamily="2" charset="-78"/>
          </a:endParaRPr>
        </a:p>
      </dgm:t>
    </dgm:pt>
    <dgm:pt modelId="{61EA35AE-21CA-4EBA-A07D-721C492239F2}" type="sibTrans" cxnId="{B34B8C70-9FC9-4065-B4C8-79435EDAB53B}">
      <dgm:prSet/>
      <dgm:spPr/>
      <dgm:t>
        <a:bodyPr/>
        <a:lstStyle/>
        <a:p>
          <a:pPr rtl="1"/>
          <a:endParaRPr lang="fa-IR" sz="1600">
            <a:solidFill>
              <a:schemeClr val="tx1"/>
            </a:solidFill>
            <a:cs typeface="B Koodak" pitchFamily="2" charset="-78"/>
          </a:endParaRPr>
        </a:p>
      </dgm:t>
    </dgm:pt>
    <dgm:pt modelId="{C24D95B8-ADAB-4BF3-9C6E-7B8F1E9AEEBF}">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وَ جاوَزْنا بِبَنِي إِسْرائِيلَ الْبَحْرَ فَأَتْبَعَهُمْ فِرْعَوْنُ وَ جُنُودُهُ بَغْياً وَ عَدْواً حَتَّى إِذا أَدْرَكَهُ الْغَرَقُ قالَ آمَنْتُ أَنَّهُ لا إِلهَ إِلاَّ الَّذِي آمَنَتْ بِهِ بَنُوا إِسْرائِيلَ وَ أَنَا مِنَ الْمُسْلِمِينَ / آلْآنَ وَ قَدْ عَصَيْتَ قَبْلُ وَ كُنْتَ مِنَ الْمُفْسِدِينَ (یونس / 91)</a:t>
          </a:r>
          <a:endParaRPr lang="fa-IR" sz="1600" dirty="0">
            <a:solidFill>
              <a:schemeClr val="tx1"/>
            </a:solidFill>
            <a:cs typeface="B Koodak" pitchFamily="2" charset="-78"/>
          </a:endParaRPr>
        </a:p>
      </dgm:t>
    </dgm:pt>
    <dgm:pt modelId="{543EF3C2-40E1-4E4F-8DC8-59B4B7F836E7}" type="parTrans" cxnId="{2B3B01EF-7F2B-4842-BDE2-9A31D81D5694}">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2A1D547E-8615-4192-8CB3-249BC2812941}" type="sibTrans" cxnId="{2B3B01EF-7F2B-4842-BDE2-9A31D81D5694}">
      <dgm:prSet/>
      <dgm:spPr/>
      <dgm:t>
        <a:bodyPr/>
        <a:lstStyle/>
        <a:p>
          <a:pPr rtl="1"/>
          <a:endParaRPr lang="fa-IR" sz="1600">
            <a:solidFill>
              <a:schemeClr val="tx1"/>
            </a:solidFill>
            <a:cs typeface="B Koodak" pitchFamily="2" charset="-78"/>
          </a:endParaRPr>
        </a:p>
      </dgm:t>
    </dgm:pt>
    <dgm:pt modelId="{6FD808C7-D8F9-4F30-8C4C-487A27032B8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نکته</a:t>
          </a:r>
          <a:endParaRPr lang="fa-IR" sz="1600">
            <a:solidFill>
              <a:schemeClr val="tx1"/>
            </a:solidFill>
            <a:cs typeface="B Koodak" pitchFamily="2" charset="-78"/>
          </a:endParaRPr>
        </a:p>
      </dgm:t>
    </dgm:pt>
    <dgm:pt modelId="{4D157103-05BC-451E-83E1-15264D95FDFE}" type="parTrans" cxnId="{265F604E-F2BE-441D-84BA-9A5813F5DF5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0ECFE323-1E86-4A15-9CA1-276346696241}" type="sibTrans" cxnId="{265F604E-F2BE-441D-84BA-9A5813F5DF51}">
      <dgm:prSet/>
      <dgm:spPr/>
      <dgm:t>
        <a:bodyPr/>
        <a:lstStyle/>
        <a:p>
          <a:pPr rtl="1"/>
          <a:endParaRPr lang="fa-IR" sz="1600">
            <a:solidFill>
              <a:schemeClr val="tx1"/>
            </a:solidFill>
            <a:cs typeface="B Koodak" pitchFamily="2" charset="-78"/>
          </a:endParaRPr>
        </a:p>
      </dgm:t>
    </dgm:pt>
    <dgm:pt modelId="{C248C02A-0155-4CB9-9045-B8DDB6D8B63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solidFill>
                <a:schemeClr val="tx1"/>
              </a:solidFill>
              <a:cs typeface="B Koodak" pitchFamily="2" charset="-78"/>
            </a:rPr>
            <a:t>در این آیه شریفه نیز واژه الان ذکر گردیده است</a:t>
          </a:r>
          <a:endParaRPr lang="fa-IR" sz="1600">
            <a:solidFill>
              <a:schemeClr val="tx1"/>
            </a:solidFill>
            <a:cs typeface="B Koodak" pitchFamily="2" charset="-78"/>
          </a:endParaRPr>
        </a:p>
      </dgm:t>
    </dgm:pt>
    <dgm:pt modelId="{1962BF00-8833-4294-B9A7-33EA4AD94D70}" type="parTrans" cxnId="{DCD2E91C-22B9-4B13-B7DE-16546219055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FE98F981-1366-44D0-B3C6-82F859B68F27}" type="sibTrans" cxnId="{DCD2E91C-22B9-4B13-B7DE-165462190555}">
      <dgm:prSet/>
      <dgm:spPr/>
      <dgm:t>
        <a:bodyPr/>
        <a:lstStyle/>
        <a:p>
          <a:pPr rtl="1"/>
          <a:endParaRPr lang="fa-IR" sz="1600">
            <a:solidFill>
              <a:schemeClr val="tx1"/>
            </a:solidFill>
            <a:cs typeface="B Koodak" pitchFamily="2" charset="-78"/>
          </a:endParaRPr>
        </a:p>
      </dgm:t>
    </dgm:pt>
    <dgm:pt modelId="{C8E9F8D0-8C93-485F-B4C3-F4FA99A2D515}" type="pres">
      <dgm:prSet presAssocID="{34F519DF-2B7B-4A69-9F10-9D672EFD23FD}" presName="diagram" presStyleCnt="0">
        <dgm:presLayoutVars>
          <dgm:chPref val="1"/>
          <dgm:dir val="rev"/>
          <dgm:animOne val="branch"/>
          <dgm:animLvl val="lvl"/>
          <dgm:resizeHandles val="exact"/>
        </dgm:presLayoutVars>
      </dgm:prSet>
      <dgm:spPr/>
    </dgm:pt>
    <dgm:pt modelId="{1AF55CF6-63FD-420D-966E-E84CFF541806}" type="pres">
      <dgm:prSet presAssocID="{D3E7C615-F293-4BD4-B673-9CF846BAB263}" presName="root1" presStyleCnt="0"/>
      <dgm:spPr/>
    </dgm:pt>
    <dgm:pt modelId="{53162EE8-8F16-4F63-8B11-1FD2BC8A3D53}" type="pres">
      <dgm:prSet presAssocID="{D3E7C615-F293-4BD4-B673-9CF846BAB263}" presName="LevelOneTextNode" presStyleLbl="node0" presStyleIdx="0" presStyleCnt="3" custScaleX="77524" custScaleY="57656" custLinFactNeighborX="-9156">
        <dgm:presLayoutVars>
          <dgm:chPref val="3"/>
        </dgm:presLayoutVars>
      </dgm:prSet>
      <dgm:spPr/>
    </dgm:pt>
    <dgm:pt modelId="{F22CABCB-813E-403C-BC6E-71068FF80119}" type="pres">
      <dgm:prSet presAssocID="{D3E7C615-F293-4BD4-B673-9CF846BAB263}" presName="level2hierChild" presStyleCnt="0"/>
      <dgm:spPr/>
    </dgm:pt>
    <dgm:pt modelId="{483185FC-AF4D-45C9-9325-88542BC2F0B4}" type="pres">
      <dgm:prSet presAssocID="{6A4C04BC-783B-431D-B550-F718B202090F}" presName="root1" presStyleCnt="0"/>
      <dgm:spPr/>
    </dgm:pt>
    <dgm:pt modelId="{5349468F-D182-4CD6-9C6B-7BEAB291428C}" type="pres">
      <dgm:prSet presAssocID="{6A4C04BC-783B-431D-B550-F718B202090F}" presName="LevelOneTextNode" presStyleLbl="node0" presStyleIdx="1" presStyleCnt="3" custScaleX="36746" custScaleY="54572">
        <dgm:presLayoutVars>
          <dgm:chPref val="3"/>
        </dgm:presLayoutVars>
      </dgm:prSet>
      <dgm:spPr/>
    </dgm:pt>
    <dgm:pt modelId="{79D25D91-9C9B-4D71-ACF4-0A8927D7CA6A}" type="pres">
      <dgm:prSet presAssocID="{6A4C04BC-783B-431D-B550-F718B202090F}" presName="level2hierChild" presStyleCnt="0"/>
      <dgm:spPr/>
    </dgm:pt>
    <dgm:pt modelId="{3BB989CA-D1CF-445F-949D-C7AEE5C55033}" type="pres">
      <dgm:prSet presAssocID="{7F0F0A8C-4C6E-4BDA-AEC9-0D1D77147B22}" presName="conn2-1" presStyleLbl="parChTrans1D2" presStyleIdx="0" presStyleCnt="4" custScaleX="2000000" custScaleY="97995"/>
      <dgm:spPr/>
    </dgm:pt>
    <dgm:pt modelId="{E79673DB-BF10-48E8-A1BA-E0407DDF8B9A}" type="pres">
      <dgm:prSet presAssocID="{7F0F0A8C-4C6E-4BDA-AEC9-0D1D77147B22}" presName="connTx" presStyleLbl="parChTrans1D2" presStyleIdx="0" presStyleCnt="4"/>
      <dgm:spPr/>
    </dgm:pt>
    <dgm:pt modelId="{5719FD7A-A29D-419E-B1C8-784F8C2392E3}" type="pres">
      <dgm:prSet presAssocID="{50566BA5-0F6A-40BD-BCB0-6A8EAB6BBF9D}" presName="root2" presStyleCnt="0"/>
      <dgm:spPr/>
    </dgm:pt>
    <dgm:pt modelId="{7E5AEFF9-5D3D-4D63-9BFD-D30B8EC8A209}" type="pres">
      <dgm:prSet presAssocID="{50566BA5-0F6A-40BD-BCB0-6A8EAB6BBF9D}" presName="LevelTwoTextNode" presStyleLbl="node2" presStyleIdx="0" presStyleCnt="4" custScaleX="248417" custScaleY="83023">
        <dgm:presLayoutVars>
          <dgm:chPref val="3"/>
        </dgm:presLayoutVars>
      </dgm:prSet>
      <dgm:spPr/>
    </dgm:pt>
    <dgm:pt modelId="{2AD8038C-E2DA-42E0-8949-CF235305393A}" type="pres">
      <dgm:prSet presAssocID="{50566BA5-0F6A-40BD-BCB0-6A8EAB6BBF9D}" presName="level3hierChild" presStyleCnt="0"/>
      <dgm:spPr/>
    </dgm:pt>
    <dgm:pt modelId="{B976BC77-366C-4A3A-A7DC-6A1422B36267}" type="pres">
      <dgm:prSet presAssocID="{63A020E1-33BE-4358-A4C3-158096E44F37}" presName="conn2-1" presStyleLbl="parChTrans1D2" presStyleIdx="1" presStyleCnt="4" custScaleX="2000000" custScaleY="97995"/>
      <dgm:spPr/>
    </dgm:pt>
    <dgm:pt modelId="{3F86427B-89CA-4356-B207-2FDE3FE83F6F}" type="pres">
      <dgm:prSet presAssocID="{63A020E1-33BE-4358-A4C3-158096E44F37}" presName="connTx" presStyleLbl="parChTrans1D2" presStyleIdx="1" presStyleCnt="4"/>
      <dgm:spPr/>
    </dgm:pt>
    <dgm:pt modelId="{D3955910-32C2-49B4-A863-9118AFFC2DAB}" type="pres">
      <dgm:prSet presAssocID="{764480CF-BD77-45B1-9DD7-0F0C3D107CFF}" presName="root2" presStyleCnt="0"/>
      <dgm:spPr/>
    </dgm:pt>
    <dgm:pt modelId="{8DDA8A43-E72E-4176-99A3-8FE8B8CEC332}" type="pres">
      <dgm:prSet presAssocID="{764480CF-BD77-45B1-9DD7-0F0C3D107CFF}" presName="LevelTwoTextNode" presStyleLbl="node2" presStyleIdx="1" presStyleCnt="4" custScaleX="28160" custScaleY="83023">
        <dgm:presLayoutVars>
          <dgm:chPref val="3"/>
        </dgm:presLayoutVars>
      </dgm:prSet>
      <dgm:spPr/>
    </dgm:pt>
    <dgm:pt modelId="{5172CD8D-B56F-48D5-B559-F90F7E7A9BB1}" type="pres">
      <dgm:prSet presAssocID="{764480CF-BD77-45B1-9DD7-0F0C3D107CFF}" presName="level3hierChild" presStyleCnt="0"/>
      <dgm:spPr/>
    </dgm:pt>
    <dgm:pt modelId="{4EE723DD-52F7-4F4B-A0F6-B7DFF6CCBFF9}" type="pres">
      <dgm:prSet presAssocID="{5F211D15-2BB8-466E-9A11-C607D6D27856}" presName="conn2-1" presStyleLbl="parChTrans1D3" presStyleIdx="0" presStyleCnt="2" custScaleX="2000000" custScaleY="97995"/>
      <dgm:spPr/>
    </dgm:pt>
    <dgm:pt modelId="{C2E614DF-C147-4D01-8C85-19A6F4CDBADD}" type="pres">
      <dgm:prSet presAssocID="{5F211D15-2BB8-466E-9A11-C607D6D27856}" presName="connTx" presStyleLbl="parChTrans1D3" presStyleIdx="0" presStyleCnt="2"/>
      <dgm:spPr/>
    </dgm:pt>
    <dgm:pt modelId="{15441281-C5E6-4CD1-87DB-46FCD40DE667}" type="pres">
      <dgm:prSet presAssocID="{BEA60E40-4136-4DBF-A6C5-0163789E6F83}" presName="root2" presStyleCnt="0"/>
      <dgm:spPr/>
    </dgm:pt>
    <dgm:pt modelId="{20FD7AB0-7974-4FE2-9ACC-716011553467}" type="pres">
      <dgm:prSet presAssocID="{BEA60E40-4136-4DBF-A6C5-0163789E6F83}" presName="LevelTwoTextNode" presStyleLbl="node3" presStyleIdx="0" presStyleCnt="2" custScaleX="224448" custScaleY="103987">
        <dgm:presLayoutVars>
          <dgm:chPref val="3"/>
        </dgm:presLayoutVars>
      </dgm:prSet>
      <dgm:spPr/>
    </dgm:pt>
    <dgm:pt modelId="{274C44C2-F83D-4833-A289-22A7338911E3}" type="pres">
      <dgm:prSet presAssocID="{BEA60E40-4136-4DBF-A6C5-0163789E6F83}" presName="level3hierChild" presStyleCnt="0"/>
      <dgm:spPr/>
    </dgm:pt>
    <dgm:pt modelId="{B901E8BD-ADB3-4C5B-8154-C9A0D04CF5F6}" type="pres">
      <dgm:prSet presAssocID="{7623EDBB-D2D6-4C44-B560-64A7DD074D44}" presName="root1" presStyleCnt="0"/>
      <dgm:spPr/>
    </dgm:pt>
    <dgm:pt modelId="{89F11D39-1A7F-4EBD-8471-C34D44168B91}" type="pres">
      <dgm:prSet presAssocID="{7623EDBB-D2D6-4C44-B560-64A7DD074D44}" presName="LevelOneTextNode" presStyleLbl="node0" presStyleIdx="2" presStyleCnt="3" custScaleX="36746" custScaleY="54572">
        <dgm:presLayoutVars>
          <dgm:chPref val="3"/>
        </dgm:presLayoutVars>
      </dgm:prSet>
      <dgm:spPr/>
    </dgm:pt>
    <dgm:pt modelId="{C989BF70-7B19-499C-8E84-767B6DAABF01}" type="pres">
      <dgm:prSet presAssocID="{7623EDBB-D2D6-4C44-B560-64A7DD074D44}" presName="level2hierChild" presStyleCnt="0"/>
      <dgm:spPr/>
    </dgm:pt>
    <dgm:pt modelId="{0BE3D4C3-0375-4386-843F-BAC26FE2B04D}" type="pres">
      <dgm:prSet presAssocID="{543EF3C2-40E1-4E4F-8DC8-59B4B7F836E7}" presName="conn2-1" presStyleLbl="parChTrans1D2" presStyleIdx="2" presStyleCnt="4" custScaleX="2000000" custScaleY="97995"/>
      <dgm:spPr/>
    </dgm:pt>
    <dgm:pt modelId="{C8838AE3-95BE-47DA-BBF6-F4D7BAC4F4E5}" type="pres">
      <dgm:prSet presAssocID="{543EF3C2-40E1-4E4F-8DC8-59B4B7F836E7}" presName="connTx" presStyleLbl="parChTrans1D2" presStyleIdx="2" presStyleCnt="4"/>
      <dgm:spPr/>
    </dgm:pt>
    <dgm:pt modelId="{B1B4B0A6-D97E-4859-B591-91005408809E}" type="pres">
      <dgm:prSet presAssocID="{C24D95B8-ADAB-4BF3-9C6E-7B8F1E9AEEBF}" presName="root2" presStyleCnt="0"/>
      <dgm:spPr/>
    </dgm:pt>
    <dgm:pt modelId="{3BA87A37-6DC2-4411-8B98-0D0C35F1D790}" type="pres">
      <dgm:prSet presAssocID="{C24D95B8-ADAB-4BF3-9C6E-7B8F1E9AEEBF}" presName="LevelTwoTextNode" presStyleLbl="node2" presStyleIdx="2" presStyleCnt="4" custScaleX="232856" custScaleY="91388">
        <dgm:presLayoutVars>
          <dgm:chPref val="3"/>
        </dgm:presLayoutVars>
      </dgm:prSet>
      <dgm:spPr/>
    </dgm:pt>
    <dgm:pt modelId="{4FFE9C35-CFFC-4CFC-83F3-10A1A6913F44}" type="pres">
      <dgm:prSet presAssocID="{C24D95B8-ADAB-4BF3-9C6E-7B8F1E9AEEBF}" presName="level3hierChild" presStyleCnt="0"/>
      <dgm:spPr/>
    </dgm:pt>
    <dgm:pt modelId="{2B8D4A79-C3CA-41E5-B684-A468FD2EBAE9}" type="pres">
      <dgm:prSet presAssocID="{4D157103-05BC-451E-83E1-15264D95FDFE}" presName="conn2-1" presStyleLbl="parChTrans1D2" presStyleIdx="3" presStyleCnt="4" custScaleX="2000000" custScaleY="97995"/>
      <dgm:spPr/>
    </dgm:pt>
    <dgm:pt modelId="{2613370E-35C2-423D-B29C-38BE76D61F7F}" type="pres">
      <dgm:prSet presAssocID="{4D157103-05BC-451E-83E1-15264D95FDFE}" presName="connTx" presStyleLbl="parChTrans1D2" presStyleIdx="3" presStyleCnt="4"/>
      <dgm:spPr/>
    </dgm:pt>
    <dgm:pt modelId="{EF441F66-0092-46E8-B40F-25400A1C9468}" type="pres">
      <dgm:prSet presAssocID="{6FD808C7-D8F9-4F30-8C4C-487A27032B89}" presName="root2" presStyleCnt="0"/>
      <dgm:spPr/>
    </dgm:pt>
    <dgm:pt modelId="{94008F1D-49DD-4B0F-BF83-5065FD6AE3C5}" type="pres">
      <dgm:prSet presAssocID="{6FD808C7-D8F9-4F30-8C4C-487A27032B89}" presName="LevelTwoTextNode" presStyleLbl="node2" presStyleIdx="3" presStyleCnt="4" custScaleX="28160" custScaleY="83023">
        <dgm:presLayoutVars>
          <dgm:chPref val="3"/>
        </dgm:presLayoutVars>
      </dgm:prSet>
      <dgm:spPr/>
    </dgm:pt>
    <dgm:pt modelId="{85D5C888-7266-4253-9CA5-5BD4429653B4}" type="pres">
      <dgm:prSet presAssocID="{6FD808C7-D8F9-4F30-8C4C-487A27032B89}" presName="level3hierChild" presStyleCnt="0"/>
      <dgm:spPr/>
    </dgm:pt>
    <dgm:pt modelId="{65FD2798-C75C-4F5E-BC81-87C9AB3F77FE}" type="pres">
      <dgm:prSet presAssocID="{1962BF00-8833-4294-B9A7-33EA4AD94D70}" presName="conn2-1" presStyleLbl="parChTrans1D3" presStyleIdx="1" presStyleCnt="2" custScaleX="2000000" custScaleY="97995"/>
      <dgm:spPr/>
    </dgm:pt>
    <dgm:pt modelId="{0094C441-3A0C-4392-B3F9-212FCA30BE66}" type="pres">
      <dgm:prSet presAssocID="{1962BF00-8833-4294-B9A7-33EA4AD94D70}" presName="connTx" presStyleLbl="parChTrans1D3" presStyleIdx="1" presStyleCnt="2"/>
      <dgm:spPr/>
    </dgm:pt>
    <dgm:pt modelId="{798984C7-5232-4627-BB08-DB988F67C382}" type="pres">
      <dgm:prSet presAssocID="{C248C02A-0155-4CB9-9045-B8DDB6D8B633}" presName="root2" presStyleCnt="0"/>
      <dgm:spPr/>
    </dgm:pt>
    <dgm:pt modelId="{71421252-8975-47A2-9016-138FDEE3A5FD}" type="pres">
      <dgm:prSet presAssocID="{C248C02A-0155-4CB9-9045-B8DDB6D8B633}" presName="LevelTwoTextNode" presStyleLbl="node3" presStyleIdx="1" presStyleCnt="2" custScaleX="112528" custScaleY="83023">
        <dgm:presLayoutVars>
          <dgm:chPref val="3"/>
        </dgm:presLayoutVars>
      </dgm:prSet>
      <dgm:spPr/>
    </dgm:pt>
    <dgm:pt modelId="{95FA5ABA-29AF-4497-857C-FBA536B944A8}" type="pres">
      <dgm:prSet presAssocID="{C248C02A-0155-4CB9-9045-B8DDB6D8B633}" presName="level3hierChild" presStyleCnt="0"/>
      <dgm:spPr/>
    </dgm:pt>
  </dgm:ptLst>
  <dgm:cxnLst>
    <dgm:cxn modelId="{62FD2B03-28A0-4718-B174-D411A56EA9CD}" type="presOf" srcId="{BEA60E40-4136-4DBF-A6C5-0163789E6F83}" destId="{20FD7AB0-7974-4FE2-9ACC-716011553467}" srcOrd="0" destOrd="0" presId="urn:microsoft.com/office/officeart/2005/8/layout/hierarchy2"/>
    <dgm:cxn modelId="{70284252-8754-4BA1-9666-A030275B355E}" type="presOf" srcId="{5F211D15-2BB8-466E-9A11-C607D6D27856}" destId="{C2E614DF-C147-4D01-8C85-19A6F4CDBADD}" srcOrd="1" destOrd="0" presId="urn:microsoft.com/office/officeart/2005/8/layout/hierarchy2"/>
    <dgm:cxn modelId="{DCD2E91C-22B9-4B13-B7DE-165462190555}" srcId="{6FD808C7-D8F9-4F30-8C4C-487A27032B89}" destId="{C248C02A-0155-4CB9-9045-B8DDB6D8B633}" srcOrd="0" destOrd="0" parTransId="{1962BF00-8833-4294-B9A7-33EA4AD94D70}" sibTransId="{FE98F981-1366-44D0-B3C6-82F859B68F27}"/>
    <dgm:cxn modelId="{5D48DC3E-ECDB-4EE2-815C-60466F9D2EC0}" type="presOf" srcId="{63A020E1-33BE-4358-A4C3-158096E44F37}" destId="{3F86427B-89CA-4356-B207-2FDE3FE83F6F}" srcOrd="1" destOrd="0" presId="urn:microsoft.com/office/officeart/2005/8/layout/hierarchy2"/>
    <dgm:cxn modelId="{C5E87757-F243-4FCB-857F-B001B16446C2}" srcId="{764480CF-BD77-45B1-9DD7-0F0C3D107CFF}" destId="{BEA60E40-4136-4DBF-A6C5-0163789E6F83}" srcOrd="0" destOrd="0" parTransId="{5F211D15-2BB8-466E-9A11-C607D6D27856}" sibTransId="{7767082F-8761-48C6-9A99-3C2D1E2666DB}"/>
    <dgm:cxn modelId="{B34B8C70-9FC9-4065-B4C8-79435EDAB53B}" srcId="{34F519DF-2B7B-4A69-9F10-9D672EFD23FD}" destId="{7623EDBB-D2D6-4C44-B560-64A7DD074D44}" srcOrd="2" destOrd="0" parTransId="{D4A944EA-B296-4B35-A8DB-903FB367B9FC}" sibTransId="{61EA35AE-21CA-4EBA-A07D-721C492239F2}"/>
    <dgm:cxn modelId="{265F604E-F2BE-441D-84BA-9A5813F5DF51}" srcId="{7623EDBB-D2D6-4C44-B560-64A7DD074D44}" destId="{6FD808C7-D8F9-4F30-8C4C-487A27032B89}" srcOrd="1" destOrd="0" parTransId="{4D157103-05BC-451E-83E1-15264D95FDFE}" sibTransId="{0ECFE323-1E86-4A15-9CA1-276346696241}"/>
    <dgm:cxn modelId="{9E0D4BBE-A7B5-4F6E-A407-457FB97C4287}" type="presOf" srcId="{6A4C04BC-783B-431D-B550-F718B202090F}" destId="{5349468F-D182-4CD6-9C6B-7BEAB291428C}" srcOrd="0" destOrd="0" presId="urn:microsoft.com/office/officeart/2005/8/layout/hierarchy2"/>
    <dgm:cxn modelId="{459D2FCF-B81A-40AD-9EE0-E5867C416018}" type="presOf" srcId="{1962BF00-8833-4294-B9A7-33EA4AD94D70}" destId="{0094C441-3A0C-4392-B3F9-212FCA30BE66}" srcOrd="1" destOrd="0" presId="urn:microsoft.com/office/officeart/2005/8/layout/hierarchy2"/>
    <dgm:cxn modelId="{672288AF-6D0F-42F6-841A-24E00D3BEBE8}" type="presOf" srcId="{50566BA5-0F6A-40BD-BCB0-6A8EAB6BBF9D}" destId="{7E5AEFF9-5D3D-4D63-9BFD-D30B8EC8A209}" srcOrd="0" destOrd="0" presId="urn:microsoft.com/office/officeart/2005/8/layout/hierarchy2"/>
    <dgm:cxn modelId="{1FDAA3E6-A0E0-4652-9457-8C8206A2C054}" type="presOf" srcId="{1962BF00-8833-4294-B9A7-33EA4AD94D70}" destId="{65FD2798-C75C-4F5E-BC81-87C9AB3F77FE}" srcOrd="0" destOrd="0" presId="urn:microsoft.com/office/officeart/2005/8/layout/hierarchy2"/>
    <dgm:cxn modelId="{1F31A1E9-308E-4F90-B312-7212B4F2BB78}" type="presOf" srcId="{764480CF-BD77-45B1-9DD7-0F0C3D107CFF}" destId="{8DDA8A43-E72E-4176-99A3-8FE8B8CEC332}" srcOrd="0" destOrd="0" presId="urn:microsoft.com/office/officeart/2005/8/layout/hierarchy2"/>
    <dgm:cxn modelId="{C42E4DE9-EB78-4A90-95EC-197D5B5290EA}" type="presOf" srcId="{6FD808C7-D8F9-4F30-8C4C-487A27032B89}" destId="{94008F1D-49DD-4B0F-BF83-5065FD6AE3C5}" srcOrd="0" destOrd="0" presId="urn:microsoft.com/office/officeart/2005/8/layout/hierarchy2"/>
    <dgm:cxn modelId="{BEE4BBF1-B939-4AE0-88DA-1B631DEBCFB5}" srcId="{6A4C04BC-783B-431D-B550-F718B202090F}" destId="{50566BA5-0F6A-40BD-BCB0-6A8EAB6BBF9D}" srcOrd="0" destOrd="0" parTransId="{7F0F0A8C-4C6E-4BDA-AEC9-0D1D77147B22}" sibTransId="{84BBAB33-F645-413D-8869-F6C7CA4B58F1}"/>
    <dgm:cxn modelId="{2B3B01EF-7F2B-4842-BDE2-9A31D81D5694}" srcId="{7623EDBB-D2D6-4C44-B560-64A7DD074D44}" destId="{C24D95B8-ADAB-4BF3-9C6E-7B8F1E9AEEBF}" srcOrd="0" destOrd="0" parTransId="{543EF3C2-40E1-4E4F-8DC8-59B4B7F836E7}" sibTransId="{2A1D547E-8615-4192-8CB3-249BC2812941}"/>
    <dgm:cxn modelId="{4FC47B4E-F759-4134-B443-C78B5AD9A8E4}" type="presOf" srcId="{34F519DF-2B7B-4A69-9F10-9D672EFD23FD}" destId="{C8E9F8D0-8C93-485F-B4C3-F4FA99A2D515}" srcOrd="0" destOrd="0" presId="urn:microsoft.com/office/officeart/2005/8/layout/hierarchy2"/>
    <dgm:cxn modelId="{9B0A12D3-95B6-4CDA-9C44-78125A0BECD0}" type="presOf" srcId="{7623EDBB-D2D6-4C44-B560-64A7DD074D44}" destId="{89F11D39-1A7F-4EBD-8471-C34D44168B91}" srcOrd="0" destOrd="0" presId="urn:microsoft.com/office/officeart/2005/8/layout/hierarchy2"/>
    <dgm:cxn modelId="{9C177427-F501-4E6A-8602-796875528836}" srcId="{6A4C04BC-783B-431D-B550-F718B202090F}" destId="{764480CF-BD77-45B1-9DD7-0F0C3D107CFF}" srcOrd="1" destOrd="0" parTransId="{63A020E1-33BE-4358-A4C3-158096E44F37}" sibTransId="{701BD4D1-C167-4DBF-8BAC-CAA6EE3A3A0B}"/>
    <dgm:cxn modelId="{B1D2AFC3-5A84-48AA-85B0-F0803E76EC59}" type="presOf" srcId="{7F0F0A8C-4C6E-4BDA-AEC9-0D1D77147B22}" destId="{3BB989CA-D1CF-445F-949D-C7AEE5C55033}" srcOrd="0" destOrd="0" presId="urn:microsoft.com/office/officeart/2005/8/layout/hierarchy2"/>
    <dgm:cxn modelId="{200CC77E-E795-4642-ACFC-978004004032}" type="presOf" srcId="{543EF3C2-40E1-4E4F-8DC8-59B4B7F836E7}" destId="{0BE3D4C3-0375-4386-843F-BAC26FE2B04D}" srcOrd="0" destOrd="0" presId="urn:microsoft.com/office/officeart/2005/8/layout/hierarchy2"/>
    <dgm:cxn modelId="{BF5F4670-128D-4706-B254-EE3BE6B7EC9E}" type="presOf" srcId="{7F0F0A8C-4C6E-4BDA-AEC9-0D1D77147B22}" destId="{E79673DB-BF10-48E8-A1BA-E0407DDF8B9A}" srcOrd="1" destOrd="0" presId="urn:microsoft.com/office/officeart/2005/8/layout/hierarchy2"/>
    <dgm:cxn modelId="{45FF8FF5-6A76-4D4B-91FF-54ADE6D70602}" type="presOf" srcId="{63A020E1-33BE-4358-A4C3-158096E44F37}" destId="{B976BC77-366C-4A3A-A7DC-6A1422B36267}" srcOrd="0" destOrd="0" presId="urn:microsoft.com/office/officeart/2005/8/layout/hierarchy2"/>
    <dgm:cxn modelId="{F1D421EA-F664-4EE9-A08C-D046D4BDF756}" type="presOf" srcId="{5F211D15-2BB8-466E-9A11-C607D6D27856}" destId="{4EE723DD-52F7-4F4B-A0F6-B7DFF6CCBFF9}" srcOrd="0" destOrd="0" presId="urn:microsoft.com/office/officeart/2005/8/layout/hierarchy2"/>
    <dgm:cxn modelId="{F62DFACC-F79B-4C93-8A8A-6F1AFF1354BA}" type="presOf" srcId="{C24D95B8-ADAB-4BF3-9C6E-7B8F1E9AEEBF}" destId="{3BA87A37-6DC2-4411-8B98-0D0C35F1D790}" srcOrd="0" destOrd="0" presId="urn:microsoft.com/office/officeart/2005/8/layout/hierarchy2"/>
    <dgm:cxn modelId="{1F1E891C-0BD9-4CCA-A465-9B377E075878}" type="presOf" srcId="{4D157103-05BC-451E-83E1-15264D95FDFE}" destId="{2613370E-35C2-423D-B29C-38BE76D61F7F}" srcOrd="1" destOrd="0" presId="urn:microsoft.com/office/officeart/2005/8/layout/hierarchy2"/>
    <dgm:cxn modelId="{ACC881F6-5580-402D-A832-BCEDD1D3EF51}" type="presOf" srcId="{4D157103-05BC-451E-83E1-15264D95FDFE}" destId="{2B8D4A79-C3CA-41E5-B684-A468FD2EBAE9}" srcOrd="0" destOrd="0" presId="urn:microsoft.com/office/officeart/2005/8/layout/hierarchy2"/>
    <dgm:cxn modelId="{A69F57D1-F91B-4FFA-B6E0-89F3B8E852C4}" type="presOf" srcId="{D3E7C615-F293-4BD4-B673-9CF846BAB263}" destId="{53162EE8-8F16-4F63-8B11-1FD2BC8A3D53}" srcOrd="0" destOrd="0" presId="urn:microsoft.com/office/officeart/2005/8/layout/hierarchy2"/>
    <dgm:cxn modelId="{FF6472BF-291A-40A6-830E-3E863578213C}" srcId="{34F519DF-2B7B-4A69-9F10-9D672EFD23FD}" destId="{6A4C04BC-783B-431D-B550-F718B202090F}" srcOrd="1" destOrd="0" parTransId="{3E6B3E53-E1B3-4372-95CD-852FE566BDC1}" sibTransId="{9112E57E-D4CB-4B9E-AD0E-E1E59FD7EBEC}"/>
    <dgm:cxn modelId="{31C13B76-40C0-4A93-9A4B-55FB71AA2F4C}" srcId="{34F519DF-2B7B-4A69-9F10-9D672EFD23FD}" destId="{D3E7C615-F293-4BD4-B673-9CF846BAB263}" srcOrd="0" destOrd="0" parTransId="{F39F5EF6-DA30-4462-8BB9-FE16756ABE95}" sibTransId="{BA3D6911-6D6E-4A88-B578-E1E394EA263A}"/>
    <dgm:cxn modelId="{125344E6-A04E-4DC6-A023-3F9BAF665069}" type="presOf" srcId="{C248C02A-0155-4CB9-9045-B8DDB6D8B633}" destId="{71421252-8975-47A2-9016-138FDEE3A5FD}" srcOrd="0" destOrd="0" presId="urn:microsoft.com/office/officeart/2005/8/layout/hierarchy2"/>
    <dgm:cxn modelId="{90F99D87-342F-4F38-8ECC-4D6A55815606}" type="presOf" srcId="{543EF3C2-40E1-4E4F-8DC8-59B4B7F836E7}" destId="{C8838AE3-95BE-47DA-BBF6-F4D7BAC4F4E5}" srcOrd="1" destOrd="0" presId="urn:microsoft.com/office/officeart/2005/8/layout/hierarchy2"/>
    <dgm:cxn modelId="{102756C9-42D1-4DAB-8A29-4D4F0E790E8B}" type="presParOf" srcId="{C8E9F8D0-8C93-485F-B4C3-F4FA99A2D515}" destId="{1AF55CF6-63FD-420D-966E-E84CFF541806}" srcOrd="0" destOrd="0" presId="urn:microsoft.com/office/officeart/2005/8/layout/hierarchy2"/>
    <dgm:cxn modelId="{3DDBFA3E-3E77-48A3-9C34-D2215A581203}" type="presParOf" srcId="{1AF55CF6-63FD-420D-966E-E84CFF541806}" destId="{53162EE8-8F16-4F63-8B11-1FD2BC8A3D53}" srcOrd="0" destOrd="0" presId="urn:microsoft.com/office/officeart/2005/8/layout/hierarchy2"/>
    <dgm:cxn modelId="{260664CE-3667-4E93-8EA9-8CC19376B843}" type="presParOf" srcId="{1AF55CF6-63FD-420D-966E-E84CFF541806}" destId="{F22CABCB-813E-403C-BC6E-71068FF80119}" srcOrd="1" destOrd="0" presId="urn:microsoft.com/office/officeart/2005/8/layout/hierarchy2"/>
    <dgm:cxn modelId="{AA97C2C5-A5DF-4DDB-A1B0-3AFA36E29F18}" type="presParOf" srcId="{C8E9F8D0-8C93-485F-B4C3-F4FA99A2D515}" destId="{483185FC-AF4D-45C9-9325-88542BC2F0B4}" srcOrd="1" destOrd="0" presId="urn:microsoft.com/office/officeart/2005/8/layout/hierarchy2"/>
    <dgm:cxn modelId="{F650742E-F5B6-49F3-8905-B72F5956B494}" type="presParOf" srcId="{483185FC-AF4D-45C9-9325-88542BC2F0B4}" destId="{5349468F-D182-4CD6-9C6B-7BEAB291428C}" srcOrd="0" destOrd="0" presId="urn:microsoft.com/office/officeart/2005/8/layout/hierarchy2"/>
    <dgm:cxn modelId="{9C28A406-EB72-4D5B-8721-CDFA5FADAE09}" type="presParOf" srcId="{483185FC-AF4D-45C9-9325-88542BC2F0B4}" destId="{79D25D91-9C9B-4D71-ACF4-0A8927D7CA6A}" srcOrd="1" destOrd="0" presId="urn:microsoft.com/office/officeart/2005/8/layout/hierarchy2"/>
    <dgm:cxn modelId="{289A0B6B-C357-4891-9B59-490CA51A6310}" type="presParOf" srcId="{79D25D91-9C9B-4D71-ACF4-0A8927D7CA6A}" destId="{3BB989CA-D1CF-445F-949D-C7AEE5C55033}" srcOrd="0" destOrd="0" presId="urn:microsoft.com/office/officeart/2005/8/layout/hierarchy2"/>
    <dgm:cxn modelId="{80B6FA51-B0B8-4FC4-8402-0B00D4A49ACB}" type="presParOf" srcId="{3BB989CA-D1CF-445F-949D-C7AEE5C55033}" destId="{E79673DB-BF10-48E8-A1BA-E0407DDF8B9A}" srcOrd="0" destOrd="0" presId="urn:microsoft.com/office/officeart/2005/8/layout/hierarchy2"/>
    <dgm:cxn modelId="{B5D46E26-F7CA-4FAE-A02C-EF8EC8DD2F7C}" type="presParOf" srcId="{79D25D91-9C9B-4D71-ACF4-0A8927D7CA6A}" destId="{5719FD7A-A29D-419E-B1C8-784F8C2392E3}" srcOrd="1" destOrd="0" presId="urn:microsoft.com/office/officeart/2005/8/layout/hierarchy2"/>
    <dgm:cxn modelId="{43327B4D-0F2E-4FDB-AA2D-F827118AE4D8}" type="presParOf" srcId="{5719FD7A-A29D-419E-B1C8-784F8C2392E3}" destId="{7E5AEFF9-5D3D-4D63-9BFD-D30B8EC8A209}" srcOrd="0" destOrd="0" presId="urn:microsoft.com/office/officeart/2005/8/layout/hierarchy2"/>
    <dgm:cxn modelId="{FFF0039C-A1AE-4737-9F24-3399BB43B072}" type="presParOf" srcId="{5719FD7A-A29D-419E-B1C8-784F8C2392E3}" destId="{2AD8038C-E2DA-42E0-8949-CF235305393A}" srcOrd="1" destOrd="0" presId="urn:microsoft.com/office/officeart/2005/8/layout/hierarchy2"/>
    <dgm:cxn modelId="{E3EC185C-B83B-4846-AC3D-01D529234F3D}" type="presParOf" srcId="{79D25D91-9C9B-4D71-ACF4-0A8927D7CA6A}" destId="{B976BC77-366C-4A3A-A7DC-6A1422B36267}" srcOrd="2" destOrd="0" presId="urn:microsoft.com/office/officeart/2005/8/layout/hierarchy2"/>
    <dgm:cxn modelId="{2205D5E2-20EC-41C4-A2A4-6A710BEC2E5D}" type="presParOf" srcId="{B976BC77-366C-4A3A-A7DC-6A1422B36267}" destId="{3F86427B-89CA-4356-B207-2FDE3FE83F6F}" srcOrd="0" destOrd="0" presId="urn:microsoft.com/office/officeart/2005/8/layout/hierarchy2"/>
    <dgm:cxn modelId="{926B8A8A-86C9-410F-AA98-3B2A6EE7AFDF}" type="presParOf" srcId="{79D25D91-9C9B-4D71-ACF4-0A8927D7CA6A}" destId="{D3955910-32C2-49B4-A863-9118AFFC2DAB}" srcOrd="3" destOrd="0" presId="urn:microsoft.com/office/officeart/2005/8/layout/hierarchy2"/>
    <dgm:cxn modelId="{B137A76C-C1CB-4062-8A1A-6302438E960B}" type="presParOf" srcId="{D3955910-32C2-49B4-A863-9118AFFC2DAB}" destId="{8DDA8A43-E72E-4176-99A3-8FE8B8CEC332}" srcOrd="0" destOrd="0" presId="urn:microsoft.com/office/officeart/2005/8/layout/hierarchy2"/>
    <dgm:cxn modelId="{253462EA-ACAE-47DF-A4A6-F57F6DDE406B}" type="presParOf" srcId="{D3955910-32C2-49B4-A863-9118AFFC2DAB}" destId="{5172CD8D-B56F-48D5-B559-F90F7E7A9BB1}" srcOrd="1" destOrd="0" presId="urn:microsoft.com/office/officeart/2005/8/layout/hierarchy2"/>
    <dgm:cxn modelId="{C2C0DC8F-6C6D-40F4-94B5-CFB7E5B8EF85}" type="presParOf" srcId="{5172CD8D-B56F-48D5-B559-F90F7E7A9BB1}" destId="{4EE723DD-52F7-4F4B-A0F6-B7DFF6CCBFF9}" srcOrd="0" destOrd="0" presId="urn:microsoft.com/office/officeart/2005/8/layout/hierarchy2"/>
    <dgm:cxn modelId="{23F4C154-1F4F-46EC-9311-BA3F4B7F9F10}" type="presParOf" srcId="{4EE723DD-52F7-4F4B-A0F6-B7DFF6CCBFF9}" destId="{C2E614DF-C147-4D01-8C85-19A6F4CDBADD}" srcOrd="0" destOrd="0" presId="urn:microsoft.com/office/officeart/2005/8/layout/hierarchy2"/>
    <dgm:cxn modelId="{3F8E7E49-DEB6-4831-8A78-CD7A31B95509}" type="presParOf" srcId="{5172CD8D-B56F-48D5-B559-F90F7E7A9BB1}" destId="{15441281-C5E6-4CD1-87DB-46FCD40DE667}" srcOrd="1" destOrd="0" presId="urn:microsoft.com/office/officeart/2005/8/layout/hierarchy2"/>
    <dgm:cxn modelId="{F340B068-655E-4301-993B-144670BC5F62}" type="presParOf" srcId="{15441281-C5E6-4CD1-87DB-46FCD40DE667}" destId="{20FD7AB0-7974-4FE2-9ACC-716011553467}" srcOrd="0" destOrd="0" presId="urn:microsoft.com/office/officeart/2005/8/layout/hierarchy2"/>
    <dgm:cxn modelId="{CB52BA67-34E4-4E97-BE10-658DD89EB5D1}" type="presParOf" srcId="{15441281-C5E6-4CD1-87DB-46FCD40DE667}" destId="{274C44C2-F83D-4833-A289-22A7338911E3}" srcOrd="1" destOrd="0" presId="urn:microsoft.com/office/officeart/2005/8/layout/hierarchy2"/>
    <dgm:cxn modelId="{A1F763AB-EFB0-4460-AA6E-F32E34E502B6}" type="presParOf" srcId="{C8E9F8D0-8C93-485F-B4C3-F4FA99A2D515}" destId="{B901E8BD-ADB3-4C5B-8154-C9A0D04CF5F6}" srcOrd="2" destOrd="0" presId="urn:microsoft.com/office/officeart/2005/8/layout/hierarchy2"/>
    <dgm:cxn modelId="{C60D3690-FA10-47DD-9E57-019BA51829C9}" type="presParOf" srcId="{B901E8BD-ADB3-4C5B-8154-C9A0D04CF5F6}" destId="{89F11D39-1A7F-4EBD-8471-C34D44168B91}" srcOrd="0" destOrd="0" presId="urn:microsoft.com/office/officeart/2005/8/layout/hierarchy2"/>
    <dgm:cxn modelId="{3A1794F4-1800-4002-8C1A-780071026D97}" type="presParOf" srcId="{B901E8BD-ADB3-4C5B-8154-C9A0D04CF5F6}" destId="{C989BF70-7B19-499C-8E84-767B6DAABF01}" srcOrd="1" destOrd="0" presId="urn:microsoft.com/office/officeart/2005/8/layout/hierarchy2"/>
    <dgm:cxn modelId="{0BAE2BE2-54EE-481F-9DD3-BAF46085C7EF}" type="presParOf" srcId="{C989BF70-7B19-499C-8E84-767B6DAABF01}" destId="{0BE3D4C3-0375-4386-843F-BAC26FE2B04D}" srcOrd="0" destOrd="0" presId="urn:microsoft.com/office/officeart/2005/8/layout/hierarchy2"/>
    <dgm:cxn modelId="{4C7B4E26-2CBC-4E93-9B46-54BE0AD73476}" type="presParOf" srcId="{0BE3D4C3-0375-4386-843F-BAC26FE2B04D}" destId="{C8838AE3-95BE-47DA-BBF6-F4D7BAC4F4E5}" srcOrd="0" destOrd="0" presId="urn:microsoft.com/office/officeart/2005/8/layout/hierarchy2"/>
    <dgm:cxn modelId="{8386D1E3-2641-40C8-929A-306220E5053C}" type="presParOf" srcId="{C989BF70-7B19-499C-8E84-767B6DAABF01}" destId="{B1B4B0A6-D97E-4859-B591-91005408809E}" srcOrd="1" destOrd="0" presId="urn:microsoft.com/office/officeart/2005/8/layout/hierarchy2"/>
    <dgm:cxn modelId="{D586A01B-3EE6-49ED-99B2-DA78B3A9EDDD}" type="presParOf" srcId="{B1B4B0A6-D97E-4859-B591-91005408809E}" destId="{3BA87A37-6DC2-4411-8B98-0D0C35F1D790}" srcOrd="0" destOrd="0" presId="urn:microsoft.com/office/officeart/2005/8/layout/hierarchy2"/>
    <dgm:cxn modelId="{911E72D0-EF93-44B1-85C9-5AE10C953E94}" type="presParOf" srcId="{B1B4B0A6-D97E-4859-B591-91005408809E}" destId="{4FFE9C35-CFFC-4CFC-83F3-10A1A6913F44}" srcOrd="1" destOrd="0" presId="urn:microsoft.com/office/officeart/2005/8/layout/hierarchy2"/>
    <dgm:cxn modelId="{C8231DD7-5D47-4BF1-A7FB-04CF8974D3C8}" type="presParOf" srcId="{C989BF70-7B19-499C-8E84-767B6DAABF01}" destId="{2B8D4A79-C3CA-41E5-B684-A468FD2EBAE9}" srcOrd="2" destOrd="0" presId="urn:microsoft.com/office/officeart/2005/8/layout/hierarchy2"/>
    <dgm:cxn modelId="{5E185BD0-A73E-4542-9E70-2BF238169BA5}" type="presParOf" srcId="{2B8D4A79-C3CA-41E5-B684-A468FD2EBAE9}" destId="{2613370E-35C2-423D-B29C-38BE76D61F7F}" srcOrd="0" destOrd="0" presId="urn:microsoft.com/office/officeart/2005/8/layout/hierarchy2"/>
    <dgm:cxn modelId="{7C40B980-4544-4A3A-B51D-FCF2C99286E8}" type="presParOf" srcId="{C989BF70-7B19-499C-8E84-767B6DAABF01}" destId="{EF441F66-0092-46E8-B40F-25400A1C9468}" srcOrd="3" destOrd="0" presId="urn:microsoft.com/office/officeart/2005/8/layout/hierarchy2"/>
    <dgm:cxn modelId="{BE2FE270-0C6B-4588-9887-647E97DBC635}" type="presParOf" srcId="{EF441F66-0092-46E8-B40F-25400A1C9468}" destId="{94008F1D-49DD-4B0F-BF83-5065FD6AE3C5}" srcOrd="0" destOrd="0" presId="urn:microsoft.com/office/officeart/2005/8/layout/hierarchy2"/>
    <dgm:cxn modelId="{65876C86-4638-4B7F-B234-0E25F4009A45}" type="presParOf" srcId="{EF441F66-0092-46E8-B40F-25400A1C9468}" destId="{85D5C888-7266-4253-9CA5-5BD4429653B4}" srcOrd="1" destOrd="0" presId="urn:microsoft.com/office/officeart/2005/8/layout/hierarchy2"/>
    <dgm:cxn modelId="{530C2FA5-D262-48D8-A54E-4FD979B31621}" type="presParOf" srcId="{85D5C888-7266-4253-9CA5-5BD4429653B4}" destId="{65FD2798-C75C-4F5E-BC81-87C9AB3F77FE}" srcOrd="0" destOrd="0" presId="urn:microsoft.com/office/officeart/2005/8/layout/hierarchy2"/>
    <dgm:cxn modelId="{F74F40D6-36F1-4AE1-8839-CC7AD5CB46C0}" type="presParOf" srcId="{65FD2798-C75C-4F5E-BC81-87C9AB3F77FE}" destId="{0094C441-3A0C-4392-B3F9-212FCA30BE66}" srcOrd="0" destOrd="0" presId="urn:microsoft.com/office/officeart/2005/8/layout/hierarchy2"/>
    <dgm:cxn modelId="{C39DF00E-514C-40FF-A0C7-62D3E485D303}" type="presParOf" srcId="{85D5C888-7266-4253-9CA5-5BD4429653B4}" destId="{798984C7-5232-4627-BB08-DB988F67C382}" srcOrd="1" destOrd="0" presId="urn:microsoft.com/office/officeart/2005/8/layout/hierarchy2"/>
    <dgm:cxn modelId="{91B6FF06-1FE0-45DA-99D8-60DDCA5B563F}" type="presParOf" srcId="{798984C7-5232-4627-BB08-DB988F67C382}" destId="{71421252-8975-47A2-9016-138FDEE3A5FD}" srcOrd="0" destOrd="0" presId="urn:microsoft.com/office/officeart/2005/8/layout/hierarchy2"/>
    <dgm:cxn modelId="{1F65DB20-60E8-4A77-821B-5685928EBB24}" type="presParOf" srcId="{798984C7-5232-4627-BB08-DB988F67C382}" destId="{95FA5ABA-29AF-4497-857C-FBA536B944A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2D4F9B-2DDC-43FB-8E9D-D97D07EA1F98}" type="doc">
      <dgm:prSet loTypeId="urn:microsoft.com/office/officeart/2005/8/layout/hierarchy2" loCatId="hierarchy" qsTypeId="urn:microsoft.com/office/officeart/2005/8/quickstyle/simple1" qsCatId="simple" csTypeId="urn:microsoft.com/office/officeart/2005/8/colors/accent6_1" csCatId="accent6" phldr="1"/>
      <dgm:spPr/>
      <dgm:t>
        <a:bodyPr/>
        <a:lstStyle/>
        <a:p>
          <a:pPr rtl="1"/>
          <a:endParaRPr lang="fa-IR"/>
        </a:p>
      </dgm:t>
    </dgm:pt>
    <dgm:pt modelId="{BC6179E1-C7A4-450D-A626-B5F0338D75B7}">
      <dgm:prSet custT="1"/>
      <dgm:spPr/>
      <dgm:t>
        <a:bodyPr/>
        <a:lstStyle/>
        <a:p>
          <a:pPr rtl="1"/>
          <a:r>
            <a:rPr lang="fa-IR" sz="1600" dirty="0" smtClean="0">
              <a:cs typeface="B Koodak" pitchFamily="2" charset="-78"/>
            </a:rPr>
            <a:t>چند آیه در این زمینه</a:t>
          </a:r>
          <a:endParaRPr lang="fa-IR" sz="1600" dirty="0">
            <a:cs typeface="B Koodak" pitchFamily="2" charset="-78"/>
          </a:endParaRPr>
        </a:p>
      </dgm:t>
    </dgm:pt>
    <dgm:pt modelId="{38141087-389E-44BA-BB3D-642DFFB1AD3F}" type="parTrans" cxnId="{B31C17DC-7187-42B7-B9E3-468DB7BB1F38}">
      <dgm:prSet/>
      <dgm:spPr/>
      <dgm:t>
        <a:bodyPr/>
        <a:lstStyle/>
        <a:p>
          <a:pPr rtl="1"/>
          <a:endParaRPr lang="fa-IR" sz="1600">
            <a:cs typeface="B Koodak" pitchFamily="2" charset="-78"/>
          </a:endParaRPr>
        </a:p>
      </dgm:t>
    </dgm:pt>
    <dgm:pt modelId="{D4381B36-5D09-4D93-8ADF-0A4A962BB852}" type="sibTrans" cxnId="{B31C17DC-7187-42B7-B9E3-468DB7BB1F38}">
      <dgm:prSet/>
      <dgm:spPr/>
      <dgm:t>
        <a:bodyPr/>
        <a:lstStyle/>
        <a:p>
          <a:pPr rtl="1"/>
          <a:endParaRPr lang="fa-IR" sz="1600">
            <a:cs typeface="B Koodak" pitchFamily="2" charset="-78"/>
          </a:endParaRPr>
        </a:p>
      </dgm:t>
    </dgm:pt>
    <dgm:pt modelId="{9527DCD6-ED5F-4840-8DD0-667BCECBD50A}">
      <dgm:prSet custT="1"/>
      <dgm:spPr/>
      <dgm:t>
        <a:bodyPr/>
        <a:lstStyle/>
        <a:p>
          <a:pPr rtl="1"/>
          <a:r>
            <a:rPr lang="fa-IR" sz="1600" smtClean="0">
              <a:cs typeface="B Koodak" pitchFamily="2" charset="-78"/>
            </a:rPr>
            <a:t>الف</a:t>
          </a:r>
          <a:endParaRPr lang="fa-IR" sz="1600">
            <a:cs typeface="B Koodak" pitchFamily="2" charset="-78"/>
          </a:endParaRPr>
        </a:p>
      </dgm:t>
    </dgm:pt>
    <dgm:pt modelId="{1637C754-A356-4F04-BC9F-DF9377F703BF}" type="parTrans" cxnId="{AE3567E0-F326-4A39-ACAC-CC1865F1FDC4}">
      <dgm:prSet/>
      <dgm:spPr/>
      <dgm:t>
        <a:bodyPr/>
        <a:lstStyle/>
        <a:p>
          <a:pPr rtl="1"/>
          <a:endParaRPr lang="fa-IR" sz="1600">
            <a:cs typeface="B Koodak" pitchFamily="2" charset="-78"/>
          </a:endParaRPr>
        </a:p>
      </dgm:t>
    </dgm:pt>
    <dgm:pt modelId="{D10AE145-AF26-4B6F-88C5-84779341175E}" type="sibTrans" cxnId="{AE3567E0-F326-4A39-ACAC-CC1865F1FDC4}">
      <dgm:prSet/>
      <dgm:spPr/>
      <dgm:t>
        <a:bodyPr/>
        <a:lstStyle/>
        <a:p>
          <a:pPr rtl="1"/>
          <a:endParaRPr lang="fa-IR" sz="1600">
            <a:cs typeface="B Koodak" pitchFamily="2" charset="-78"/>
          </a:endParaRPr>
        </a:p>
      </dgm:t>
    </dgm:pt>
    <dgm:pt modelId="{F296E2A5-D73B-4D71-9D19-A565FDC05B6F}">
      <dgm:prSet custT="1"/>
      <dgm:spPr/>
      <dgm:t>
        <a:bodyPr/>
        <a:lstStyle/>
        <a:p>
          <a:pPr rtl="1"/>
          <a:r>
            <a:rPr lang="fa-IR" sz="1600" dirty="0" smtClean="0">
              <a:cs typeface="B Koodak" pitchFamily="2" charset="-78"/>
            </a:rPr>
            <a:t>وَ لَوْ تَرى‏ إِذْ وُقِفُوا عَلَى النَّارِ فَقالُوا يا لَيْتَنا نُرَدُّ وَ لا نُكَذِّبَ بِآياتِ رَبِّنا وَ نَكُونَ مِنَ الْمُؤْمِنِينَ / بَلْ بَدا لَهُمْ ما كانُوا يُخْفُونَ مِنْ قَبْلُ وَ لَوْ رُدُّوا لَعادُوا لِما نُهُوا عَنْهُ وَ إِنَّهُمْ لَكاذِبُونَ (انعام / 28)</a:t>
          </a:r>
          <a:endParaRPr lang="fa-IR" sz="1600" dirty="0">
            <a:cs typeface="B Koodak" pitchFamily="2" charset="-78"/>
          </a:endParaRPr>
        </a:p>
      </dgm:t>
    </dgm:pt>
    <dgm:pt modelId="{BBB80FBA-C884-43A1-9886-EF854B116321}" type="parTrans" cxnId="{15A7A2D6-EA7E-4B76-BB27-EE3FE35B1154}">
      <dgm:prSet custT="1"/>
      <dgm:spPr/>
      <dgm:t>
        <a:bodyPr/>
        <a:lstStyle/>
        <a:p>
          <a:pPr rtl="1"/>
          <a:endParaRPr lang="fa-IR" sz="1600">
            <a:cs typeface="B Koodak" pitchFamily="2" charset="-78"/>
          </a:endParaRPr>
        </a:p>
      </dgm:t>
    </dgm:pt>
    <dgm:pt modelId="{92D7C4EB-02EF-42E3-95B6-4399836038E0}" type="sibTrans" cxnId="{15A7A2D6-EA7E-4B76-BB27-EE3FE35B1154}">
      <dgm:prSet/>
      <dgm:spPr/>
      <dgm:t>
        <a:bodyPr/>
        <a:lstStyle/>
        <a:p>
          <a:pPr rtl="1"/>
          <a:endParaRPr lang="fa-IR" sz="1600">
            <a:cs typeface="B Koodak" pitchFamily="2" charset="-78"/>
          </a:endParaRPr>
        </a:p>
      </dgm:t>
    </dgm:pt>
    <dgm:pt modelId="{A78CB67A-DAAB-4884-A969-E3667B93EB9E}">
      <dgm:prSet custT="1"/>
      <dgm:spPr/>
      <dgm:t>
        <a:bodyPr/>
        <a:lstStyle/>
        <a:p>
          <a:pPr rtl="1"/>
          <a:r>
            <a:rPr lang="fa-IR" sz="1600" smtClean="0">
              <a:cs typeface="B Koodak" pitchFamily="2" charset="-78"/>
            </a:rPr>
            <a:t>ب</a:t>
          </a:r>
          <a:endParaRPr lang="fa-IR" sz="1600">
            <a:cs typeface="B Koodak" pitchFamily="2" charset="-78"/>
          </a:endParaRPr>
        </a:p>
      </dgm:t>
    </dgm:pt>
    <dgm:pt modelId="{983E9E1A-F9AD-4F0D-B758-9FC87AC12482}" type="parTrans" cxnId="{2018EF50-4427-44C3-9525-EFC9FE0FEB5E}">
      <dgm:prSet/>
      <dgm:spPr/>
      <dgm:t>
        <a:bodyPr/>
        <a:lstStyle/>
        <a:p>
          <a:pPr rtl="1"/>
          <a:endParaRPr lang="fa-IR" sz="1600">
            <a:cs typeface="B Koodak" pitchFamily="2" charset="-78"/>
          </a:endParaRPr>
        </a:p>
      </dgm:t>
    </dgm:pt>
    <dgm:pt modelId="{8DD4F634-7500-41FA-A488-87E8E6268DED}" type="sibTrans" cxnId="{2018EF50-4427-44C3-9525-EFC9FE0FEB5E}">
      <dgm:prSet/>
      <dgm:spPr/>
      <dgm:t>
        <a:bodyPr/>
        <a:lstStyle/>
        <a:p>
          <a:pPr rtl="1"/>
          <a:endParaRPr lang="fa-IR" sz="1600">
            <a:cs typeface="B Koodak" pitchFamily="2" charset="-78"/>
          </a:endParaRPr>
        </a:p>
      </dgm:t>
    </dgm:pt>
    <dgm:pt modelId="{9AB28569-76E9-4376-A83A-E4808D4F2FF7}">
      <dgm:prSet custT="1"/>
      <dgm:spPr/>
      <dgm:t>
        <a:bodyPr/>
        <a:lstStyle/>
        <a:p>
          <a:pPr rtl="1"/>
          <a:r>
            <a:rPr lang="fa-IR" sz="1600" dirty="0" smtClean="0">
              <a:cs typeface="B Koodak" pitchFamily="2" charset="-78"/>
            </a:rPr>
            <a:t>حَتىَّ إِذَا جَاءَ أَحَدَهُمُ الْمَوْتُ قَالَ رَبّ‏ِ ارْجِعُونِ / لَعَلىّ‏ِ أَعْمَلُ صَالِحًا فِيمَا تَرَكْتُ                                                      كلاََّ  إِنَّهَا كلَِمَةٌ هُوَ قَائلُهَا (مومنون / 100)</a:t>
          </a:r>
          <a:endParaRPr lang="fa-IR" sz="1600" dirty="0">
            <a:cs typeface="B Koodak" pitchFamily="2" charset="-78"/>
          </a:endParaRPr>
        </a:p>
      </dgm:t>
    </dgm:pt>
    <dgm:pt modelId="{E98EA25B-3154-4539-A9DC-7E64AE6968FF}" type="parTrans" cxnId="{53363097-8E29-462C-A21D-1AD434FDEEEA}">
      <dgm:prSet custT="1"/>
      <dgm:spPr/>
      <dgm:t>
        <a:bodyPr/>
        <a:lstStyle/>
        <a:p>
          <a:pPr rtl="1"/>
          <a:endParaRPr lang="fa-IR" sz="1600">
            <a:cs typeface="B Koodak" pitchFamily="2" charset="-78"/>
          </a:endParaRPr>
        </a:p>
      </dgm:t>
    </dgm:pt>
    <dgm:pt modelId="{43E88312-1C32-46F6-877C-065CBB16225E}" type="sibTrans" cxnId="{53363097-8E29-462C-A21D-1AD434FDEEEA}">
      <dgm:prSet/>
      <dgm:spPr/>
      <dgm:t>
        <a:bodyPr/>
        <a:lstStyle/>
        <a:p>
          <a:pPr rtl="1"/>
          <a:endParaRPr lang="fa-IR" sz="1600">
            <a:cs typeface="B Koodak" pitchFamily="2" charset="-78"/>
          </a:endParaRPr>
        </a:p>
      </dgm:t>
    </dgm:pt>
    <dgm:pt modelId="{6131CB4E-98D8-4D05-9FD0-F1109EE374DB}">
      <dgm:prSet custT="1"/>
      <dgm:spPr/>
      <dgm:t>
        <a:bodyPr/>
        <a:lstStyle/>
        <a:p>
          <a:pPr rtl="1"/>
          <a:r>
            <a:rPr lang="fa-IR" sz="1600" smtClean="0">
              <a:cs typeface="B Koodak" pitchFamily="2" charset="-78"/>
            </a:rPr>
            <a:t>ج</a:t>
          </a:r>
          <a:endParaRPr lang="fa-IR" sz="1600">
            <a:cs typeface="B Koodak" pitchFamily="2" charset="-78"/>
          </a:endParaRPr>
        </a:p>
      </dgm:t>
    </dgm:pt>
    <dgm:pt modelId="{66086012-05D9-498F-9DC0-51AEB9B5F440}" type="parTrans" cxnId="{4D590DB6-949D-4BD8-95A4-7C52A0E1E080}">
      <dgm:prSet/>
      <dgm:spPr/>
      <dgm:t>
        <a:bodyPr/>
        <a:lstStyle/>
        <a:p>
          <a:pPr rtl="1"/>
          <a:endParaRPr lang="fa-IR" sz="1600">
            <a:cs typeface="B Koodak" pitchFamily="2" charset="-78"/>
          </a:endParaRPr>
        </a:p>
      </dgm:t>
    </dgm:pt>
    <dgm:pt modelId="{FB553C9E-B35E-4D24-86CC-4C0A16A5E600}" type="sibTrans" cxnId="{4D590DB6-949D-4BD8-95A4-7C52A0E1E080}">
      <dgm:prSet/>
      <dgm:spPr/>
      <dgm:t>
        <a:bodyPr/>
        <a:lstStyle/>
        <a:p>
          <a:pPr rtl="1"/>
          <a:endParaRPr lang="fa-IR" sz="1600">
            <a:cs typeface="B Koodak" pitchFamily="2" charset="-78"/>
          </a:endParaRPr>
        </a:p>
      </dgm:t>
    </dgm:pt>
    <dgm:pt modelId="{635B5033-0000-47C8-83DF-5ACBEF52093B}">
      <dgm:prSet custT="1"/>
      <dgm:spPr/>
      <dgm:t>
        <a:bodyPr/>
        <a:lstStyle/>
        <a:p>
          <a:pPr rtl="1"/>
          <a:r>
            <a:rPr lang="fa-IR" sz="1600" dirty="0" smtClean="0">
              <a:cs typeface="B Koodak" pitchFamily="2" charset="-78"/>
            </a:rPr>
            <a:t>أَوْ تَقُولَ حِينَ تَرَى الْعَذَابَ لَوْ أَنَّ لىِ كَرَّةً فَأَكُونَ مِنَ الْمُحْسِنِينَ / بَلىَ‏ قَدْ                                           جَاءَتْكَ ءَايَاتىِ فَكَذَّبْتَ بهَِا وَ اسْتَكْبرَْتَ وَ كُنتَ مِنَ الْكَفِرِينَ (زمر / 59)</a:t>
          </a:r>
          <a:endParaRPr lang="fa-IR" sz="1600" dirty="0">
            <a:cs typeface="B Koodak" pitchFamily="2" charset="-78"/>
          </a:endParaRPr>
        </a:p>
      </dgm:t>
    </dgm:pt>
    <dgm:pt modelId="{3E65D09B-AB57-4794-B10C-3771536F114F}" type="parTrans" cxnId="{73A5AE05-EEDF-4BE3-9318-3CC3815AF15F}">
      <dgm:prSet custT="1"/>
      <dgm:spPr/>
      <dgm:t>
        <a:bodyPr/>
        <a:lstStyle/>
        <a:p>
          <a:pPr rtl="1"/>
          <a:endParaRPr lang="fa-IR" sz="1600">
            <a:cs typeface="B Koodak" pitchFamily="2" charset="-78"/>
          </a:endParaRPr>
        </a:p>
      </dgm:t>
    </dgm:pt>
    <dgm:pt modelId="{5ADD1B35-DC0C-41B0-B9FC-4F86A77895D5}" type="sibTrans" cxnId="{73A5AE05-EEDF-4BE3-9318-3CC3815AF15F}">
      <dgm:prSet/>
      <dgm:spPr/>
      <dgm:t>
        <a:bodyPr/>
        <a:lstStyle/>
        <a:p>
          <a:pPr rtl="1"/>
          <a:endParaRPr lang="fa-IR" sz="1600">
            <a:cs typeface="B Koodak" pitchFamily="2" charset="-78"/>
          </a:endParaRPr>
        </a:p>
      </dgm:t>
    </dgm:pt>
    <dgm:pt modelId="{C6800971-50BC-4E5B-A565-4C24638B3B7D}">
      <dgm:prSet custT="1"/>
      <dgm:spPr/>
      <dgm:t>
        <a:bodyPr/>
        <a:lstStyle/>
        <a:p>
          <a:pPr rtl="1"/>
          <a:r>
            <a:rPr lang="fa-IR" sz="1600" smtClean="0">
              <a:cs typeface="B Koodak" pitchFamily="2" charset="-78"/>
            </a:rPr>
            <a:t>د</a:t>
          </a:r>
          <a:endParaRPr lang="fa-IR" sz="1600">
            <a:cs typeface="B Koodak" pitchFamily="2" charset="-78"/>
          </a:endParaRPr>
        </a:p>
      </dgm:t>
    </dgm:pt>
    <dgm:pt modelId="{D5E636F3-46B8-4B7B-B099-43966AE24E86}" type="parTrans" cxnId="{92B15273-F16C-4797-A42D-46DFF2B61CCB}">
      <dgm:prSet/>
      <dgm:spPr/>
      <dgm:t>
        <a:bodyPr/>
        <a:lstStyle/>
        <a:p>
          <a:pPr rtl="1"/>
          <a:endParaRPr lang="fa-IR" sz="1600">
            <a:cs typeface="B Koodak" pitchFamily="2" charset="-78"/>
          </a:endParaRPr>
        </a:p>
      </dgm:t>
    </dgm:pt>
    <dgm:pt modelId="{7743B6F9-9ED7-489A-A689-ED55066CB090}" type="sibTrans" cxnId="{92B15273-F16C-4797-A42D-46DFF2B61CCB}">
      <dgm:prSet/>
      <dgm:spPr/>
      <dgm:t>
        <a:bodyPr/>
        <a:lstStyle/>
        <a:p>
          <a:pPr rtl="1"/>
          <a:endParaRPr lang="fa-IR" sz="1600">
            <a:cs typeface="B Koodak" pitchFamily="2" charset="-78"/>
          </a:endParaRPr>
        </a:p>
      </dgm:t>
    </dgm:pt>
    <dgm:pt modelId="{812364A7-0A27-499B-A111-5EDBCD591BF8}">
      <dgm:prSet custT="1"/>
      <dgm:spPr/>
      <dgm:t>
        <a:bodyPr/>
        <a:lstStyle/>
        <a:p>
          <a:pPr rtl="1"/>
          <a:r>
            <a:rPr lang="fa-IR" sz="1600" dirty="0" smtClean="0">
              <a:cs typeface="B Koodak" pitchFamily="2" charset="-78"/>
            </a:rPr>
            <a:t>وَ لَوْ تَرَى إِذِ الْمُجْرِمُونَ نَاكِسُواْ رُءُوسِهِمْ عِندَ رَبِّهِمْ رَبَّنَا أَبْصَرْنَا                                                            وَ سَمِعْنَا فَارْجِعْنَا نَعْمَلْ صَالِحًا إِنَّا مُوقِنُونَ (سجده / 12)</a:t>
          </a:r>
          <a:endParaRPr lang="fa-IR" sz="1600" dirty="0">
            <a:cs typeface="B Koodak" pitchFamily="2" charset="-78"/>
          </a:endParaRPr>
        </a:p>
      </dgm:t>
    </dgm:pt>
    <dgm:pt modelId="{133C3AF2-7471-4D23-B430-71D1F739C4B9}" type="parTrans" cxnId="{E4E67386-C9BC-42A4-8FA6-CEF74EA97573}">
      <dgm:prSet custT="1"/>
      <dgm:spPr/>
      <dgm:t>
        <a:bodyPr/>
        <a:lstStyle/>
        <a:p>
          <a:pPr rtl="1"/>
          <a:endParaRPr lang="fa-IR" sz="1600">
            <a:cs typeface="B Koodak" pitchFamily="2" charset="-78"/>
          </a:endParaRPr>
        </a:p>
      </dgm:t>
    </dgm:pt>
    <dgm:pt modelId="{79C1CD54-3B2A-4DBB-83E3-2239A45F4B99}" type="sibTrans" cxnId="{E4E67386-C9BC-42A4-8FA6-CEF74EA97573}">
      <dgm:prSet/>
      <dgm:spPr/>
      <dgm:t>
        <a:bodyPr/>
        <a:lstStyle/>
        <a:p>
          <a:pPr rtl="1"/>
          <a:endParaRPr lang="fa-IR" sz="1600">
            <a:cs typeface="B Koodak" pitchFamily="2" charset="-78"/>
          </a:endParaRPr>
        </a:p>
      </dgm:t>
    </dgm:pt>
    <dgm:pt modelId="{7134EC51-0988-4D4B-8CA7-8BE733378F64}">
      <dgm:prSet custT="1"/>
      <dgm:spPr/>
      <dgm:t>
        <a:bodyPr/>
        <a:lstStyle/>
        <a:p>
          <a:pPr rtl="1"/>
          <a:r>
            <a:rPr lang="fa-IR" sz="1600" smtClean="0">
              <a:cs typeface="B Koodak" pitchFamily="2" charset="-78"/>
            </a:rPr>
            <a:t>نتیجه</a:t>
          </a:r>
          <a:endParaRPr lang="fa-IR" sz="1600">
            <a:cs typeface="B Koodak" pitchFamily="2" charset="-78"/>
          </a:endParaRPr>
        </a:p>
      </dgm:t>
    </dgm:pt>
    <dgm:pt modelId="{46F79275-3185-42A6-B651-9D949DA754E4}" type="parTrans" cxnId="{A00CC81F-C354-4772-942E-F75644730043}">
      <dgm:prSet/>
      <dgm:spPr/>
      <dgm:t>
        <a:bodyPr/>
        <a:lstStyle/>
        <a:p>
          <a:pPr rtl="1"/>
          <a:endParaRPr lang="fa-IR" sz="1600">
            <a:cs typeface="B Koodak" pitchFamily="2" charset="-78"/>
          </a:endParaRPr>
        </a:p>
      </dgm:t>
    </dgm:pt>
    <dgm:pt modelId="{328DC56C-E0E9-49BC-B3E2-38B7DB30C5BE}" type="sibTrans" cxnId="{A00CC81F-C354-4772-942E-F75644730043}">
      <dgm:prSet/>
      <dgm:spPr/>
      <dgm:t>
        <a:bodyPr/>
        <a:lstStyle/>
        <a:p>
          <a:pPr rtl="1"/>
          <a:endParaRPr lang="fa-IR" sz="1600">
            <a:cs typeface="B Koodak" pitchFamily="2" charset="-78"/>
          </a:endParaRPr>
        </a:p>
      </dgm:t>
    </dgm:pt>
    <dgm:pt modelId="{BB92A87A-9902-425C-925D-2C2FACF1B2CC}">
      <dgm:prSet custT="1"/>
      <dgm:spPr/>
      <dgm:t>
        <a:bodyPr/>
        <a:lstStyle/>
        <a:p>
          <a:pPr rtl="1"/>
          <a:r>
            <a:rPr lang="fa-IR" sz="1600" smtClean="0">
              <a:cs typeface="B Koodak" pitchFamily="2" charset="-78"/>
            </a:rPr>
            <a:t>آخرت به هیچ روی جای انتخاب نیست</a:t>
          </a:r>
          <a:endParaRPr lang="fa-IR" sz="1600">
            <a:cs typeface="B Koodak" pitchFamily="2" charset="-78"/>
          </a:endParaRPr>
        </a:p>
      </dgm:t>
    </dgm:pt>
    <dgm:pt modelId="{87F11562-EDF5-4FDF-A3E5-660BC33F2267}" type="parTrans" cxnId="{5F929907-8F91-4B82-937D-29A467A7B25B}">
      <dgm:prSet custT="1"/>
      <dgm:spPr/>
      <dgm:t>
        <a:bodyPr/>
        <a:lstStyle/>
        <a:p>
          <a:pPr rtl="1"/>
          <a:endParaRPr lang="fa-IR" sz="1600">
            <a:cs typeface="B Koodak" pitchFamily="2" charset="-78"/>
          </a:endParaRPr>
        </a:p>
      </dgm:t>
    </dgm:pt>
    <dgm:pt modelId="{8B5FBE5E-84FA-434F-8D57-1A8EE407FA31}" type="sibTrans" cxnId="{5F929907-8F91-4B82-937D-29A467A7B25B}">
      <dgm:prSet/>
      <dgm:spPr/>
      <dgm:t>
        <a:bodyPr/>
        <a:lstStyle/>
        <a:p>
          <a:pPr rtl="1"/>
          <a:endParaRPr lang="fa-IR" sz="1600">
            <a:cs typeface="B Koodak" pitchFamily="2" charset="-78"/>
          </a:endParaRPr>
        </a:p>
      </dgm:t>
    </dgm:pt>
    <dgm:pt modelId="{92676CBA-2ACB-48F6-8B34-AC9E36406780}">
      <dgm:prSet custT="1"/>
      <dgm:spPr/>
      <dgm:t>
        <a:bodyPr/>
        <a:lstStyle/>
        <a:p>
          <a:pPr rtl="1"/>
          <a:r>
            <a:rPr lang="fa-IR" sz="1600" smtClean="0">
              <a:cs typeface="B Koodak" pitchFamily="2" charset="-78"/>
            </a:rPr>
            <a:t>یقین به هنگام مرگ تاثیری در تکامل انسان ندارد </a:t>
          </a:r>
          <a:endParaRPr lang="fa-IR" sz="1600">
            <a:cs typeface="B Koodak" pitchFamily="2" charset="-78"/>
          </a:endParaRPr>
        </a:p>
      </dgm:t>
    </dgm:pt>
    <dgm:pt modelId="{102A6668-8E95-4ECE-8A41-7BEEA77C1336}" type="parTrans" cxnId="{03941EBD-3F47-4F3F-97FD-16628A3A6B9F}">
      <dgm:prSet custT="1"/>
      <dgm:spPr/>
      <dgm:t>
        <a:bodyPr/>
        <a:lstStyle/>
        <a:p>
          <a:pPr rtl="1"/>
          <a:endParaRPr lang="fa-IR" sz="1600">
            <a:cs typeface="B Koodak" pitchFamily="2" charset="-78"/>
          </a:endParaRPr>
        </a:p>
      </dgm:t>
    </dgm:pt>
    <dgm:pt modelId="{41C46A63-016D-450B-B5CD-FAD89CA2568D}" type="sibTrans" cxnId="{03941EBD-3F47-4F3F-97FD-16628A3A6B9F}">
      <dgm:prSet/>
      <dgm:spPr/>
      <dgm:t>
        <a:bodyPr/>
        <a:lstStyle/>
        <a:p>
          <a:pPr rtl="1"/>
          <a:endParaRPr lang="fa-IR" sz="1600">
            <a:cs typeface="B Koodak" pitchFamily="2" charset="-78"/>
          </a:endParaRPr>
        </a:p>
      </dgm:t>
    </dgm:pt>
    <dgm:pt modelId="{939D8DF2-E5F9-4CF0-A464-14C798B12262}" type="pres">
      <dgm:prSet presAssocID="{892D4F9B-2DDC-43FB-8E9D-D97D07EA1F98}" presName="diagram" presStyleCnt="0">
        <dgm:presLayoutVars>
          <dgm:chPref val="1"/>
          <dgm:dir val="rev"/>
          <dgm:animOne val="branch"/>
          <dgm:animLvl val="lvl"/>
          <dgm:resizeHandles val="exact"/>
        </dgm:presLayoutVars>
      </dgm:prSet>
      <dgm:spPr/>
    </dgm:pt>
    <dgm:pt modelId="{39AF077E-9259-4088-99E2-444C2391636D}" type="pres">
      <dgm:prSet presAssocID="{BC6179E1-C7A4-450D-A626-B5F0338D75B7}" presName="root1" presStyleCnt="0"/>
      <dgm:spPr/>
    </dgm:pt>
    <dgm:pt modelId="{F42654BE-9FCA-465A-B653-A016CE2792DB}" type="pres">
      <dgm:prSet presAssocID="{BC6179E1-C7A4-450D-A626-B5F0338D75B7}" presName="LevelOneTextNode" presStyleLbl="node0" presStyleIdx="0" presStyleCnt="6" custScaleX="150467">
        <dgm:presLayoutVars>
          <dgm:chPref val="3"/>
        </dgm:presLayoutVars>
      </dgm:prSet>
      <dgm:spPr/>
    </dgm:pt>
    <dgm:pt modelId="{3A19FB24-86BB-4FEE-8177-261ED7600292}" type="pres">
      <dgm:prSet presAssocID="{BC6179E1-C7A4-450D-A626-B5F0338D75B7}" presName="level2hierChild" presStyleCnt="0"/>
      <dgm:spPr/>
    </dgm:pt>
    <dgm:pt modelId="{90B37BDC-2D00-4918-95F4-E14FD8F93D1C}" type="pres">
      <dgm:prSet presAssocID="{9527DCD6-ED5F-4840-8DD0-667BCECBD50A}" presName="root1" presStyleCnt="0"/>
      <dgm:spPr/>
    </dgm:pt>
    <dgm:pt modelId="{8EF65344-9115-42CD-B141-81FCD1494B73}" type="pres">
      <dgm:prSet presAssocID="{9527DCD6-ED5F-4840-8DD0-667BCECBD50A}" presName="LevelOneTextNode" presStyleLbl="node0" presStyleIdx="1" presStyleCnt="6" custScaleX="45797">
        <dgm:presLayoutVars>
          <dgm:chPref val="3"/>
        </dgm:presLayoutVars>
      </dgm:prSet>
      <dgm:spPr/>
    </dgm:pt>
    <dgm:pt modelId="{175F64A1-F63C-49F2-89C8-20AE299202D5}" type="pres">
      <dgm:prSet presAssocID="{9527DCD6-ED5F-4840-8DD0-667BCECBD50A}" presName="level2hierChild" presStyleCnt="0"/>
      <dgm:spPr/>
    </dgm:pt>
    <dgm:pt modelId="{6ECBC9EA-42AA-4EEE-BAF8-8A9BD520DF10}" type="pres">
      <dgm:prSet presAssocID="{BBB80FBA-C884-43A1-9886-EF854B116321}" presName="conn2-1" presStyleLbl="parChTrans1D2" presStyleIdx="0" presStyleCnt="6"/>
      <dgm:spPr/>
    </dgm:pt>
    <dgm:pt modelId="{7425CB8E-6500-42F4-9398-C5FF09D980EB}" type="pres">
      <dgm:prSet presAssocID="{BBB80FBA-C884-43A1-9886-EF854B116321}" presName="connTx" presStyleLbl="parChTrans1D2" presStyleIdx="0" presStyleCnt="6"/>
      <dgm:spPr/>
    </dgm:pt>
    <dgm:pt modelId="{5707D984-EB0D-4F0D-B8C7-9928DB8EAD83}" type="pres">
      <dgm:prSet presAssocID="{F296E2A5-D73B-4D71-9D19-A565FDC05B6F}" presName="root2" presStyleCnt="0"/>
      <dgm:spPr/>
    </dgm:pt>
    <dgm:pt modelId="{8CD86DB2-3360-4FD7-9F62-653245958E24}" type="pres">
      <dgm:prSet presAssocID="{F296E2A5-D73B-4D71-9D19-A565FDC05B6F}" presName="LevelTwoTextNode" presStyleLbl="node2" presStyleIdx="0" presStyleCnt="6" custScaleX="590247" custScaleY="157616">
        <dgm:presLayoutVars>
          <dgm:chPref val="3"/>
        </dgm:presLayoutVars>
      </dgm:prSet>
      <dgm:spPr/>
    </dgm:pt>
    <dgm:pt modelId="{AFF4990C-D24B-43A3-86A8-EE95DCB99F14}" type="pres">
      <dgm:prSet presAssocID="{F296E2A5-D73B-4D71-9D19-A565FDC05B6F}" presName="level3hierChild" presStyleCnt="0"/>
      <dgm:spPr/>
    </dgm:pt>
    <dgm:pt modelId="{02F099EC-35BA-471D-9042-740123C9AA1B}" type="pres">
      <dgm:prSet presAssocID="{A78CB67A-DAAB-4884-A969-E3667B93EB9E}" presName="root1" presStyleCnt="0"/>
      <dgm:spPr/>
    </dgm:pt>
    <dgm:pt modelId="{53E318E4-6C60-4FE3-8759-44D5D76AA633}" type="pres">
      <dgm:prSet presAssocID="{A78CB67A-DAAB-4884-A969-E3667B93EB9E}" presName="LevelOneTextNode" presStyleLbl="node0" presStyleIdx="2" presStyleCnt="6" custScaleX="45797">
        <dgm:presLayoutVars>
          <dgm:chPref val="3"/>
        </dgm:presLayoutVars>
      </dgm:prSet>
      <dgm:spPr/>
    </dgm:pt>
    <dgm:pt modelId="{D234FB10-6D76-49B4-B84B-A1F8DF6093FA}" type="pres">
      <dgm:prSet presAssocID="{A78CB67A-DAAB-4884-A969-E3667B93EB9E}" presName="level2hierChild" presStyleCnt="0"/>
      <dgm:spPr/>
    </dgm:pt>
    <dgm:pt modelId="{A948FE45-E412-467D-9A69-161A1C44A890}" type="pres">
      <dgm:prSet presAssocID="{E98EA25B-3154-4539-A9DC-7E64AE6968FF}" presName="conn2-1" presStyleLbl="parChTrans1D2" presStyleIdx="1" presStyleCnt="6"/>
      <dgm:spPr/>
    </dgm:pt>
    <dgm:pt modelId="{32CDF7F2-27C6-40F0-A91D-DD9B8F0BC2A3}" type="pres">
      <dgm:prSet presAssocID="{E98EA25B-3154-4539-A9DC-7E64AE6968FF}" presName="connTx" presStyleLbl="parChTrans1D2" presStyleIdx="1" presStyleCnt="6"/>
      <dgm:spPr/>
    </dgm:pt>
    <dgm:pt modelId="{1B6720A4-1AA7-4C0F-86D1-F7A07433C64F}" type="pres">
      <dgm:prSet presAssocID="{9AB28569-76E9-4376-A83A-E4808D4F2FF7}" presName="root2" presStyleCnt="0"/>
      <dgm:spPr/>
    </dgm:pt>
    <dgm:pt modelId="{7B89C4A5-4F73-4FA1-AEB2-4C46C0538AAF}" type="pres">
      <dgm:prSet presAssocID="{9AB28569-76E9-4376-A83A-E4808D4F2FF7}" presName="LevelTwoTextNode" presStyleLbl="node2" presStyleIdx="1" presStyleCnt="6" custScaleX="590247" custScaleY="157616">
        <dgm:presLayoutVars>
          <dgm:chPref val="3"/>
        </dgm:presLayoutVars>
      </dgm:prSet>
      <dgm:spPr/>
    </dgm:pt>
    <dgm:pt modelId="{1B4DEAE8-6620-440A-845E-C1420E64B66D}" type="pres">
      <dgm:prSet presAssocID="{9AB28569-76E9-4376-A83A-E4808D4F2FF7}" presName="level3hierChild" presStyleCnt="0"/>
      <dgm:spPr/>
    </dgm:pt>
    <dgm:pt modelId="{EE66FFFE-1321-4B23-AAE2-D5670F814E85}" type="pres">
      <dgm:prSet presAssocID="{6131CB4E-98D8-4D05-9FD0-F1109EE374DB}" presName="root1" presStyleCnt="0"/>
      <dgm:spPr/>
    </dgm:pt>
    <dgm:pt modelId="{A17FFB8A-911A-4627-A4C0-1E9734283D4B}" type="pres">
      <dgm:prSet presAssocID="{6131CB4E-98D8-4D05-9FD0-F1109EE374DB}" presName="LevelOneTextNode" presStyleLbl="node0" presStyleIdx="3" presStyleCnt="6" custScaleX="45797">
        <dgm:presLayoutVars>
          <dgm:chPref val="3"/>
        </dgm:presLayoutVars>
      </dgm:prSet>
      <dgm:spPr/>
    </dgm:pt>
    <dgm:pt modelId="{694653C7-FAF6-4B55-BA36-DE0418FDB5CD}" type="pres">
      <dgm:prSet presAssocID="{6131CB4E-98D8-4D05-9FD0-F1109EE374DB}" presName="level2hierChild" presStyleCnt="0"/>
      <dgm:spPr/>
    </dgm:pt>
    <dgm:pt modelId="{C4B75380-D9B1-4F3B-9CBD-D7B6D34FC0CF}" type="pres">
      <dgm:prSet presAssocID="{3E65D09B-AB57-4794-B10C-3771536F114F}" presName="conn2-1" presStyleLbl="parChTrans1D2" presStyleIdx="2" presStyleCnt="6"/>
      <dgm:spPr/>
    </dgm:pt>
    <dgm:pt modelId="{6E9A22B9-DDBE-47FE-9908-70F2033F4171}" type="pres">
      <dgm:prSet presAssocID="{3E65D09B-AB57-4794-B10C-3771536F114F}" presName="connTx" presStyleLbl="parChTrans1D2" presStyleIdx="2" presStyleCnt="6"/>
      <dgm:spPr/>
    </dgm:pt>
    <dgm:pt modelId="{66D97584-8AF5-4323-B90F-8DE5819C0515}" type="pres">
      <dgm:prSet presAssocID="{635B5033-0000-47C8-83DF-5ACBEF52093B}" presName="root2" presStyleCnt="0"/>
      <dgm:spPr/>
    </dgm:pt>
    <dgm:pt modelId="{7AEA57CC-E636-4AF9-8CC1-887B9B1B30F8}" type="pres">
      <dgm:prSet presAssocID="{635B5033-0000-47C8-83DF-5ACBEF52093B}" presName="LevelTwoTextNode" presStyleLbl="node2" presStyleIdx="2" presStyleCnt="6" custScaleX="590247" custScaleY="157616">
        <dgm:presLayoutVars>
          <dgm:chPref val="3"/>
        </dgm:presLayoutVars>
      </dgm:prSet>
      <dgm:spPr/>
    </dgm:pt>
    <dgm:pt modelId="{A83137D4-8F35-4F76-A3B1-044FE1B64DCD}" type="pres">
      <dgm:prSet presAssocID="{635B5033-0000-47C8-83DF-5ACBEF52093B}" presName="level3hierChild" presStyleCnt="0"/>
      <dgm:spPr/>
    </dgm:pt>
    <dgm:pt modelId="{ED16B1BC-ADFC-42FC-9744-852D017639B9}" type="pres">
      <dgm:prSet presAssocID="{C6800971-50BC-4E5B-A565-4C24638B3B7D}" presName="root1" presStyleCnt="0"/>
      <dgm:spPr/>
    </dgm:pt>
    <dgm:pt modelId="{696B89D2-6562-4EA5-B7BF-C171F50B2D3B}" type="pres">
      <dgm:prSet presAssocID="{C6800971-50BC-4E5B-A565-4C24638B3B7D}" presName="LevelOneTextNode" presStyleLbl="node0" presStyleIdx="4" presStyleCnt="6" custScaleX="45797">
        <dgm:presLayoutVars>
          <dgm:chPref val="3"/>
        </dgm:presLayoutVars>
      </dgm:prSet>
      <dgm:spPr/>
    </dgm:pt>
    <dgm:pt modelId="{90571DDD-8261-4E39-86F1-3A92658A6CE4}" type="pres">
      <dgm:prSet presAssocID="{C6800971-50BC-4E5B-A565-4C24638B3B7D}" presName="level2hierChild" presStyleCnt="0"/>
      <dgm:spPr/>
    </dgm:pt>
    <dgm:pt modelId="{E2EF04A0-0073-4CF7-BEF3-1725B1F761DB}" type="pres">
      <dgm:prSet presAssocID="{133C3AF2-7471-4D23-B430-71D1F739C4B9}" presName="conn2-1" presStyleLbl="parChTrans1D2" presStyleIdx="3" presStyleCnt="6"/>
      <dgm:spPr/>
    </dgm:pt>
    <dgm:pt modelId="{447A45F4-3F81-4C12-AECA-2682FD29E8D0}" type="pres">
      <dgm:prSet presAssocID="{133C3AF2-7471-4D23-B430-71D1F739C4B9}" presName="connTx" presStyleLbl="parChTrans1D2" presStyleIdx="3" presStyleCnt="6"/>
      <dgm:spPr/>
    </dgm:pt>
    <dgm:pt modelId="{D79C4266-E4A8-4F1F-8471-6DE820B68737}" type="pres">
      <dgm:prSet presAssocID="{812364A7-0A27-499B-A111-5EDBCD591BF8}" presName="root2" presStyleCnt="0"/>
      <dgm:spPr/>
    </dgm:pt>
    <dgm:pt modelId="{85637D87-CAD3-4A04-9212-6449E5A35A01}" type="pres">
      <dgm:prSet presAssocID="{812364A7-0A27-499B-A111-5EDBCD591BF8}" presName="LevelTwoTextNode" presStyleLbl="node2" presStyleIdx="3" presStyleCnt="6" custScaleX="590247" custScaleY="157616">
        <dgm:presLayoutVars>
          <dgm:chPref val="3"/>
        </dgm:presLayoutVars>
      </dgm:prSet>
      <dgm:spPr/>
    </dgm:pt>
    <dgm:pt modelId="{A72CF0EE-C462-42BD-90E8-32F520AE1EAD}" type="pres">
      <dgm:prSet presAssocID="{812364A7-0A27-499B-A111-5EDBCD591BF8}" presName="level3hierChild" presStyleCnt="0"/>
      <dgm:spPr/>
    </dgm:pt>
    <dgm:pt modelId="{D422D788-331C-4DE2-A7D7-A646EC70838A}" type="pres">
      <dgm:prSet presAssocID="{7134EC51-0988-4D4B-8CA7-8BE733378F64}" presName="root1" presStyleCnt="0"/>
      <dgm:spPr/>
    </dgm:pt>
    <dgm:pt modelId="{89683F55-03F4-436D-9AD7-097E29973054}" type="pres">
      <dgm:prSet presAssocID="{7134EC51-0988-4D4B-8CA7-8BE733378F64}" presName="LevelOneTextNode" presStyleLbl="node0" presStyleIdx="5" presStyleCnt="6">
        <dgm:presLayoutVars>
          <dgm:chPref val="3"/>
        </dgm:presLayoutVars>
      </dgm:prSet>
      <dgm:spPr/>
    </dgm:pt>
    <dgm:pt modelId="{4069D308-66A9-44D3-8C6F-D8E9CA6857A3}" type="pres">
      <dgm:prSet presAssocID="{7134EC51-0988-4D4B-8CA7-8BE733378F64}" presName="level2hierChild" presStyleCnt="0"/>
      <dgm:spPr/>
    </dgm:pt>
    <dgm:pt modelId="{62D6EF3E-733B-4F84-948D-FC0CE7DCBF24}" type="pres">
      <dgm:prSet presAssocID="{87F11562-EDF5-4FDF-A3E5-660BC33F2267}" presName="conn2-1" presStyleLbl="parChTrans1D2" presStyleIdx="4" presStyleCnt="6"/>
      <dgm:spPr/>
    </dgm:pt>
    <dgm:pt modelId="{E7C92416-1FEC-45AE-A2E5-77D883DE9BFA}" type="pres">
      <dgm:prSet presAssocID="{87F11562-EDF5-4FDF-A3E5-660BC33F2267}" presName="connTx" presStyleLbl="parChTrans1D2" presStyleIdx="4" presStyleCnt="6"/>
      <dgm:spPr/>
    </dgm:pt>
    <dgm:pt modelId="{F9BBCF81-5C9C-43F6-A63B-C4533A585CE2}" type="pres">
      <dgm:prSet presAssocID="{BB92A87A-9902-425C-925D-2C2FACF1B2CC}" presName="root2" presStyleCnt="0"/>
      <dgm:spPr/>
    </dgm:pt>
    <dgm:pt modelId="{3C3A216E-715A-463B-87CC-5F8AC29BFC10}" type="pres">
      <dgm:prSet presAssocID="{BB92A87A-9902-425C-925D-2C2FACF1B2CC}" presName="LevelTwoTextNode" presStyleLbl="node2" presStyleIdx="4" presStyleCnt="6" custScaleX="417732">
        <dgm:presLayoutVars>
          <dgm:chPref val="3"/>
        </dgm:presLayoutVars>
      </dgm:prSet>
      <dgm:spPr/>
    </dgm:pt>
    <dgm:pt modelId="{3558480F-59DB-4655-AEDF-F0C0F32D83C2}" type="pres">
      <dgm:prSet presAssocID="{BB92A87A-9902-425C-925D-2C2FACF1B2CC}" presName="level3hierChild" presStyleCnt="0"/>
      <dgm:spPr/>
    </dgm:pt>
    <dgm:pt modelId="{A0BF3901-826F-4B0D-8A10-E88D8B9AEB64}" type="pres">
      <dgm:prSet presAssocID="{102A6668-8E95-4ECE-8A41-7BEEA77C1336}" presName="conn2-1" presStyleLbl="parChTrans1D2" presStyleIdx="5" presStyleCnt="6"/>
      <dgm:spPr/>
    </dgm:pt>
    <dgm:pt modelId="{1202F39D-52C1-4C92-B5DA-1FB895E0869C}" type="pres">
      <dgm:prSet presAssocID="{102A6668-8E95-4ECE-8A41-7BEEA77C1336}" presName="connTx" presStyleLbl="parChTrans1D2" presStyleIdx="5" presStyleCnt="6"/>
      <dgm:spPr/>
    </dgm:pt>
    <dgm:pt modelId="{233F21D5-EA8B-486D-A795-DA58B69A6B00}" type="pres">
      <dgm:prSet presAssocID="{92676CBA-2ACB-48F6-8B34-AC9E36406780}" presName="root2" presStyleCnt="0"/>
      <dgm:spPr/>
    </dgm:pt>
    <dgm:pt modelId="{5FA38A97-3E48-4795-8880-E65891688359}" type="pres">
      <dgm:prSet presAssocID="{92676CBA-2ACB-48F6-8B34-AC9E36406780}" presName="LevelTwoTextNode" presStyleLbl="node2" presStyleIdx="5" presStyleCnt="6" custScaleX="417732">
        <dgm:presLayoutVars>
          <dgm:chPref val="3"/>
        </dgm:presLayoutVars>
      </dgm:prSet>
      <dgm:spPr/>
    </dgm:pt>
    <dgm:pt modelId="{DE876159-7334-48FE-9C60-E4DB551E8295}" type="pres">
      <dgm:prSet presAssocID="{92676CBA-2ACB-48F6-8B34-AC9E36406780}" presName="level3hierChild" presStyleCnt="0"/>
      <dgm:spPr/>
    </dgm:pt>
  </dgm:ptLst>
  <dgm:cxnLst>
    <dgm:cxn modelId="{8BA505DB-845C-483F-A922-2723E3131CAE}" type="presOf" srcId="{9527DCD6-ED5F-4840-8DD0-667BCECBD50A}" destId="{8EF65344-9115-42CD-B141-81FCD1494B73}" srcOrd="0" destOrd="0" presId="urn:microsoft.com/office/officeart/2005/8/layout/hierarchy2"/>
    <dgm:cxn modelId="{D54C0E95-9CD4-4FD8-BA63-14D7589336BF}" type="presOf" srcId="{BB92A87A-9902-425C-925D-2C2FACF1B2CC}" destId="{3C3A216E-715A-463B-87CC-5F8AC29BFC10}" srcOrd="0" destOrd="0" presId="urn:microsoft.com/office/officeart/2005/8/layout/hierarchy2"/>
    <dgm:cxn modelId="{A00CC81F-C354-4772-942E-F75644730043}" srcId="{892D4F9B-2DDC-43FB-8E9D-D97D07EA1F98}" destId="{7134EC51-0988-4D4B-8CA7-8BE733378F64}" srcOrd="5" destOrd="0" parTransId="{46F79275-3185-42A6-B651-9D949DA754E4}" sibTransId="{328DC56C-E0E9-49BC-B3E2-38B7DB30C5BE}"/>
    <dgm:cxn modelId="{4D590DB6-949D-4BD8-95A4-7C52A0E1E080}" srcId="{892D4F9B-2DDC-43FB-8E9D-D97D07EA1F98}" destId="{6131CB4E-98D8-4D05-9FD0-F1109EE374DB}" srcOrd="3" destOrd="0" parTransId="{66086012-05D9-498F-9DC0-51AEB9B5F440}" sibTransId="{FB553C9E-B35E-4D24-86CC-4C0A16A5E600}"/>
    <dgm:cxn modelId="{73A5AE05-EEDF-4BE3-9318-3CC3815AF15F}" srcId="{6131CB4E-98D8-4D05-9FD0-F1109EE374DB}" destId="{635B5033-0000-47C8-83DF-5ACBEF52093B}" srcOrd="0" destOrd="0" parTransId="{3E65D09B-AB57-4794-B10C-3771536F114F}" sibTransId="{5ADD1B35-DC0C-41B0-B9FC-4F86A77895D5}"/>
    <dgm:cxn modelId="{03941EBD-3F47-4F3F-97FD-16628A3A6B9F}" srcId="{7134EC51-0988-4D4B-8CA7-8BE733378F64}" destId="{92676CBA-2ACB-48F6-8B34-AC9E36406780}" srcOrd="1" destOrd="0" parTransId="{102A6668-8E95-4ECE-8A41-7BEEA77C1336}" sibTransId="{41C46A63-016D-450B-B5CD-FAD89CA2568D}"/>
    <dgm:cxn modelId="{8A7730D4-F974-4AFE-8527-C3C4084F2D79}" type="presOf" srcId="{87F11562-EDF5-4FDF-A3E5-660BC33F2267}" destId="{E7C92416-1FEC-45AE-A2E5-77D883DE9BFA}" srcOrd="1" destOrd="0" presId="urn:microsoft.com/office/officeart/2005/8/layout/hierarchy2"/>
    <dgm:cxn modelId="{2018EF50-4427-44C3-9525-EFC9FE0FEB5E}" srcId="{892D4F9B-2DDC-43FB-8E9D-D97D07EA1F98}" destId="{A78CB67A-DAAB-4884-A969-E3667B93EB9E}" srcOrd="2" destOrd="0" parTransId="{983E9E1A-F9AD-4F0D-B758-9FC87AC12482}" sibTransId="{8DD4F634-7500-41FA-A488-87E8E6268DED}"/>
    <dgm:cxn modelId="{9A8FF77A-FF63-4292-91A1-1C0811976837}" type="presOf" srcId="{BC6179E1-C7A4-450D-A626-B5F0338D75B7}" destId="{F42654BE-9FCA-465A-B653-A016CE2792DB}" srcOrd="0" destOrd="0" presId="urn:microsoft.com/office/officeart/2005/8/layout/hierarchy2"/>
    <dgm:cxn modelId="{ECA77BAF-1526-4AC3-A268-E3EA1EDAE2B7}" type="presOf" srcId="{F296E2A5-D73B-4D71-9D19-A565FDC05B6F}" destId="{8CD86DB2-3360-4FD7-9F62-653245958E24}" srcOrd="0" destOrd="0" presId="urn:microsoft.com/office/officeart/2005/8/layout/hierarchy2"/>
    <dgm:cxn modelId="{7DC3621A-E249-4F71-ACB2-298B256404BA}" type="presOf" srcId="{6131CB4E-98D8-4D05-9FD0-F1109EE374DB}" destId="{A17FFB8A-911A-4627-A4C0-1E9734283D4B}" srcOrd="0" destOrd="0" presId="urn:microsoft.com/office/officeart/2005/8/layout/hierarchy2"/>
    <dgm:cxn modelId="{6D864354-E941-401A-B21E-C137126699E4}" type="presOf" srcId="{892D4F9B-2DDC-43FB-8E9D-D97D07EA1F98}" destId="{939D8DF2-E5F9-4CF0-A464-14C798B12262}" srcOrd="0" destOrd="0" presId="urn:microsoft.com/office/officeart/2005/8/layout/hierarchy2"/>
    <dgm:cxn modelId="{989ACA08-744F-44E2-B7D8-E176CC16C613}" type="presOf" srcId="{133C3AF2-7471-4D23-B430-71D1F739C4B9}" destId="{447A45F4-3F81-4C12-AECA-2682FD29E8D0}" srcOrd="1" destOrd="0" presId="urn:microsoft.com/office/officeart/2005/8/layout/hierarchy2"/>
    <dgm:cxn modelId="{E4E67386-C9BC-42A4-8FA6-CEF74EA97573}" srcId="{C6800971-50BC-4E5B-A565-4C24638B3B7D}" destId="{812364A7-0A27-499B-A111-5EDBCD591BF8}" srcOrd="0" destOrd="0" parTransId="{133C3AF2-7471-4D23-B430-71D1F739C4B9}" sibTransId="{79C1CD54-3B2A-4DBB-83E3-2239A45F4B99}"/>
    <dgm:cxn modelId="{4AE39992-005A-4E1F-8122-B9E5DDD9ECE2}" type="presOf" srcId="{3E65D09B-AB57-4794-B10C-3771536F114F}" destId="{6E9A22B9-DDBE-47FE-9908-70F2033F4171}" srcOrd="1" destOrd="0" presId="urn:microsoft.com/office/officeart/2005/8/layout/hierarchy2"/>
    <dgm:cxn modelId="{15A7A2D6-EA7E-4B76-BB27-EE3FE35B1154}" srcId="{9527DCD6-ED5F-4840-8DD0-667BCECBD50A}" destId="{F296E2A5-D73B-4D71-9D19-A565FDC05B6F}" srcOrd="0" destOrd="0" parTransId="{BBB80FBA-C884-43A1-9886-EF854B116321}" sibTransId="{92D7C4EB-02EF-42E3-95B6-4399836038E0}"/>
    <dgm:cxn modelId="{67E71534-62E9-4A13-8CDF-C78315417F86}" type="presOf" srcId="{BBB80FBA-C884-43A1-9886-EF854B116321}" destId="{6ECBC9EA-42AA-4EEE-BAF8-8A9BD520DF10}" srcOrd="0" destOrd="0" presId="urn:microsoft.com/office/officeart/2005/8/layout/hierarchy2"/>
    <dgm:cxn modelId="{57713066-2698-45D7-9D28-6683D8E90E11}" type="presOf" srcId="{812364A7-0A27-499B-A111-5EDBCD591BF8}" destId="{85637D87-CAD3-4A04-9212-6449E5A35A01}" srcOrd="0" destOrd="0" presId="urn:microsoft.com/office/officeart/2005/8/layout/hierarchy2"/>
    <dgm:cxn modelId="{A2137223-E916-4A95-88E6-AA0EE8E812E2}" type="presOf" srcId="{BBB80FBA-C884-43A1-9886-EF854B116321}" destId="{7425CB8E-6500-42F4-9398-C5FF09D980EB}" srcOrd="1" destOrd="0" presId="urn:microsoft.com/office/officeart/2005/8/layout/hierarchy2"/>
    <dgm:cxn modelId="{6829F062-F9D4-4AE6-83CF-C99AEE77B788}" type="presOf" srcId="{E98EA25B-3154-4539-A9DC-7E64AE6968FF}" destId="{32CDF7F2-27C6-40F0-A91D-DD9B8F0BC2A3}" srcOrd="1" destOrd="0" presId="urn:microsoft.com/office/officeart/2005/8/layout/hierarchy2"/>
    <dgm:cxn modelId="{73DE44A3-6FB6-44DF-8C63-61E6FC7A6339}" type="presOf" srcId="{9AB28569-76E9-4376-A83A-E4808D4F2FF7}" destId="{7B89C4A5-4F73-4FA1-AEB2-4C46C0538AAF}" srcOrd="0" destOrd="0" presId="urn:microsoft.com/office/officeart/2005/8/layout/hierarchy2"/>
    <dgm:cxn modelId="{76725B6C-4CFA-4156-ABB5-8DB34D160187}" type="presOf" srcId="{87F11562-EDF5-4FDF-A3E5-660BC33F2267}" destId="{62D6EF3E-733B-4F84-948D-FC0CE7DCBF24}" srcOrd="0" destOrd="0" presId="urn:microsoft.com/office/officeart/2005/8/layout/hierarchy2"/>
    <dgm:cxn modelId="{22120CDD-687B-43EC-9CE1-366BF4623874}" type="presOf" srcId="{92676CBA-2ACB-48F6-8B34-AC9E36406780}" destId="{5FA38A97-3E48-4795-8880-E65891688359}" srcOrd="0" destOrd="0" presId="urn:microsoft.com/office/officeart/2005/8/layout/hierarchy2"/>
    <dgm:cxn modelId="{A07462C4-1AC4-4408-948B-F888939199EC}" type="presOf" srcId="{635B5033-0000-47C8-83DF-5ACBEF52093B}" destId="{7AEA57CC-E636-4AF9-8CC1-887B9B1B30F8}" srcOrd="0" destOrd="0" presId="urn:microsoft.com/office/officeart/2005/8/layout/hierarchy2"/>
    <dgm:cxn modelId="{92B15273-F16C-4797-A42D-46DFF2B61CCB}" srcId="{892D4F9B-2DDC-43FB-8E9D-D97D07EA1F98}" destId="{C6800971-50BC-4E5B-A565-4C24638B3B7D}" srcOrd="4" destOrd="0" parTransId="{D5E636F3-46B8-4B7B-B099-43966AE24E86}" sibTransId="{7743B6F9-9ED7-489A-A689-ED55066CB090}"/>
    <dgm:cxn modelId="{53363097-8E29-462C-A21D-1AD434FDEEEA}" srcId="{A78CB67A-DAAB-4884-A969-E3667B93EB9E}" destId="{9AB28569-76E9-4376-A83A-E4808D4F2FF7}" srcOrd="0" destOrd="0" parTransId="{E98EA25B-3154-4539-A9DC-7E64AE6968FF}" sibTransId="{43E88312-1C32-46F6-877C-065CBB16225E}"/>
    <dgm:cxn modelId="{13ACC68F-E37E-4A08-B846-5E1A5650A5CA}" type="presOf" srcId="{E98EA25B-3154-4539-A9DC-7E64AE6968FF}" destId="{A948FE45-E412-467D-9A69-161A1C44A890}" srcOrd="0" destOrd="0" presId="urn:microsoft.com/office/officeart/2005/8/layout/hierarchy2"/>
    <dgm:cxn modelId="{5F929907-8F91-4B82-937D-29A467A7B25B}" srcId="{7134EC51-0988-4D4B-8CA7-8BE733378F64}" destId="{BB92A87A-9902-425C-925D-2C2FACF1B2CC}" srcOrd="0" destOrd="0" parTransId="{87F11562-EDF5-4FDF-A3E5-660BC33F2267}" sibTransId="{8B5FBE5E-84FA-434F-8D57-1A8EE407FA31}"/>
    <dgm:cxn modelId="{7247B05A-9982-42C1-97FC-158A6DC780C4}" type="presOf" srcId="{7134EC51-0988-4D4B-8CA7-8BE733378F64}" destId="{89683F55-03F4-436D-9AD7-097E29973054}" srcOrd="0" destOrd="0" presId="urn:microsoft.com/office/officeart/2005/8/layout/hierarchy2"/>
    <dgm:cxn modelId="{191B7F3F-64C5-48D4-A08C-DFB0F1AB5F92}" type="presOf" srcId="{133C3AF2-7471-4D23-B430-71D1F739C4B9}" destId="{E2EF04A0-0073-4CF7-BEF3-1725B1F761DB}" srcOrd="0" destOrd="0" presId="urn:microsoft.com/office/officeart/2005/8/layout/hierarchy2"/>
    <dgm:cxn modelId="{B31C17DC-7187-42B7-B9E3-468DB7BB1F38}" srcId="{892D4F9B-2DDC-43FB-8E9D-D97D07EA1F98}" destId="{BC6179E1-C7A4-450D-A626-B5F0338D75B7}" srcOrd="0" destOrd="0" parTransId="{38141087-389E-44BA-BB3D-642DFFB1AD3F}" sibTransId="{D4381B36-5D09-4D93-8ADF-0A4A962BB852}"/>
    <dgm:cxn modelId="{975BA534-0CCD-4F28-806B-3846BFEC8B50}" type="presOf" srcId="{102A6668-8E95-4ECE-8A41-7BEEA77C1336}" destId="{1202F39D-52C1-4C92-B5DA-1FB895E0869C}" srcOrd="1" destOrd="0" presId="urn:microsoft.com/office/officeart/2005/8/layout/hierarchy2"/>
    <dgm:cxn modelId="{38D725B0-DE84-489D-97A7-724551E0148D}" type="presOf" srcId="{3E65D09B-AB57-4794-B10C-3771536F114F}" destId="{C4B75380-D9B1-4F3B-9CBD-D7B6D34FC0CF}" srcOrd="0" destOrd="0" presId="urn:microsoft.com/office/officeart/2005/8/layout/hierarchy2"/>
    <dgm:cxn modelId="{C680CF20-DF78-4A9E-BBA7-99494ECEAA7B}" type="presOf" srcId="{102A6668-8E95-4ECE-8A41-7BEEA77C1336}" destId="{A0BF3901-826F-4B0D-8A10-E88D8B9AEB64}" srcOrd="0" destOrd="0" presId="urn:microsoft.com/office/officeart/2005/8/layout/hierarchy2"/>
    <dgm:cxn modelId="{AE3567E0-F326-4A39-ACAC-CC1865F1FDC4}" srcId="{892D4F9B-2DDC-43FB-8E9D-D97D07EA1F98}" destId="{9527DCD6-ED5F-4840-8DD0-667BCECBD50A}" srcOrd="1" destOrd="0" parTransId="{1637C754-A356-4F04-BC9F-DF9377F703BF}" sibTransId="{D10AE145-AF26-4B6F-88C5-84779341175E}"/>
    <dgm:cxn modelId="{21D9865C-8EF1-444E-A5F6-963D262AC054}" type="presOf" srcId="{C6800971-50BC-4E5B-A565-4C24638B3B7D}" destId="{696B89D2-6562-4EA5-B7BF-C171F50B2D3B}" srcOrd="0" destOrd="0" presId="urn:microsoft.com/office/officeart/2005/8/layout/hierarchy2"/>
    <dgm:cxn modelId="{AC2FBEDF-CA51-4B82-AF7D-427AC970C880}" type="presOf" srcId="{A78CB67A-DAAB-4884-A969-E3667B93EB9E}" destId="{53E318E4-6C60-4FE3-8759-44D5D76AA633}" srcOrd="0" destOrd="0" presId="urn:microsoft.com/office/officeart/2005/8/layout/hierarchy2"/>
    <dgm:cxn modelId="{27945B26-1FBF-4E5A-94DA-101C73E3764D}" type="presParOf" srcId="{939D8DF2-E5F9-4CF0-A464-14C798B12262}" destId="{39AF077E-9259-4088-99E2-444C2391636D}" srcOrd="0" destOrd="0" presId="urn:microsoft.com/office/officeart/2005/8/layout/hierarchy2"/>
    <dgm:cxn modelId="{942D50E4-1078-4536-A398-1EEE9214F31F}" type="presParOf" srcId="{39AF077E-9259-4088-99E2-444C2391636D}" destId="{F42654BE-9FCA-465A-B653-A016CE2792DB}" srcOrd="0" destOrd="0" presId="urn:microsoft.com/office/officeart/2005/8/layout/hierarchy2"/>
    <dgm:cxn modelId="{0DBD7991-CF54-4354-B038-46E98FA67C83}" type="presParOf" srcId="{39AF077E-9259-4088-99E2-444C2391636D}" destId="{3A19FB24-86BB-4FEE-8177-261ED7600292}" srcOrd="1" destOrd="0" presId="urn:microsoft.com/office/officeart/2005/8/layout/hierarchy2"/>
    <dgm:cxn modelId="{25EF0CA9-E1E2-4520-BAF6-FE8B69C7E4DC}" type="presParOf" srcId="{939D8DF2-E5F9-4CF0-A464-14C798B12262}" destId="{90B37BDC-2D00-4918-95F4-E14FD8F93D1C}" srcOrd="1" destOrd="0" presId="urn:microsoft.com/office/officeart/2005/8/layout/hierarchy2"/>
    <dgm:cxn modelId="{68CD4549-AE82-471A-87D6-D8CB684C5BDB}" type="presParOf" srcId="{90B37BDC-2D00-4918-95F4-E14FD8F93D1C}" destId="{8EF65344-9115-42CD-B141-81FCD1494B73}" srcOrd="0" destOrd="0" presId="urn:microsoft.com/office/officeart/2005/8/layout/hierarchy2"/>
    <dgm:cxn modelId="{E87AA98E-D077-4A1D-B0D5-D8D226621603}" type="presParOf" srcId="{90B37BDC-2D00-4918-95F4-E14FD8F93D1C}" destId="{175F64A1-F63C-49F2-89C8-20AE299202D5}" srcOrd="1" destOrd="0" presId="urn:microsoft.com/office/officeart/2005/8/layout/hierarchy2"/>
    <dgm:cxn modelId="{5FE87344-480C-4C22-B8C9-5D01FBC69267}" type="presParOf" srcId="{175F64A1-F63C-49F2-89C8-20AE299202D5}" destId="{6ECBC9EA-42AA-4EEE-BAF8-8A9BD520DF10}" srcOrd="0" destOrd="0" presId="urn:microsoft.com/office/officeart/2005/8/layout/hierarchy2"/>
    <dgm:cxn modelId="{9F7C41C8-D2C6-4E79-8BFC-DB298825C565}" type="presParOf" srcId="{6ECBC9EA-42AA-4EEE-BAF8-8A9BD520DF10}" destId="{7425CB8E-6500-42F4-9398-C5FF09D980EB}" srcOrd="0" destOrd="0" presId="urn:microsoft.com/office/officeart/2005/8/layout/hierarchy2"/>
    <dgm:cxn modelId="{5B5546DC-2884-48AD-B9E1-F043D315BD02}" type="presParOf" srcId="{175F64A1-F63C-49F2-89C8-20AE299202D5}" destId="{5707D984-EB0D-4F0D-B8C7-9928DB8EAD83}" srcOrd="1" destOrd="0" presId="urn:microsoft.com/office/officeart/2005/8/layout/hierarchy2"/>
    <dgm:cxn modelId="{95CA41DD-89B7-48A4-872D-CE3235BBA816}" type="presParOf" srcId="{5707D984-EB0D-4F0D-B8C7-9928DB8EAD83}" destId="{8CD86DB2-3360-4FD7-9F62-653245958E24}" srcOrd="0" destOrd="0" presId="urn:microsoft.com/office/officeart/2005/8/layout/hierarchy2"/>
    <dgm:cxn modelId="{641E6962-A183-4FCE-BEB0-392379089398}" type="presParOf" srcId="{5707D984-EB0D-4F0D-B8C7-9928DB8EAD83}" destId="{AFF4990C-D24B-43A3-86A8-EE95DCB99F14}" srcOrd="1" destOrd="0" presId="urn:microsoft.com/office/officeart/2005/8/layout/hierarchy2"/>
    <dgm:cxn modelId="{6BA074C3-90DB-4F7F-B06E-C9D036D5C294}" type="presParOf" srcId="{939D8DF2-E5F9-4CF0-A464-14C798B12262}" destId="{02F099EC-35BA-471D-9042-740123C9AA1B}" srcOrd="2" destOrd="0" presId="urn:microsoft.com/office/officeart/2005/8/layout/hierarchy2"/>
    <dgm:cxn modelId="{673E4D4D-0E08-4630-BF66-9F2E9494B318}" type="presParOf" srcId="{02F099EC-35BA-471D-9042-740123C9AA1B}" destId="{53E318E4-6C60-4FE3-8759-44D5D76AA633}" srcOrd="0" destOrd="0" presId="urn:microsoft.com/office/officeart/2005/8/layout/hierarchy2"/>
    <dgm:cxn modelId="{32C73E0F-744C-4854-A43C-FCB6E2E3422E}" type="presParOf" srcId="{02F099EC-35BA-471D-9042-740123C9AA1B}" destId="{D234FB10-6D76-49B4-B84B-A1F8DF6093FA}" srcOrd="1" destOrd="0" presId="urn:microsoft.com/office/officeart/2005/8/layout/hierarchy2"/>
    <dgm:cxn modelId="{F719B790-74D5-4842-A2A6-0A3821C60CC2}" type="presParOf" srcId="{D234FB10-6D76-49B4-B84B-A1F8DF6093FA}" destId="{A948FE45-E412-467D-9A69-161A1C44A890}" srcOrd="0" destOrd="0" presId="urn:microsoft.com/office/officeart/2005/8/layout/hierarchy2"/>
    <dgm:cxn modelId="{48B2122F-3C53-4E13-9E97-BEFD670118C9}" type="presParOf" srcId="{A948FE45-E412-467D-9A69-161A1C44A890}" destId="{32CDF7F2-27C6-40F0-A91D-DD9B8F0BC2A3}" srcOrd="0" destOrd="0" presId="urn:microsoft.com/office/officeart/2005/8/layout/hierarchy2"/>
    <dgm:cxn modelId="{EC6BC744-E23F-4206-8276-051CA4471CB5}" type="presParOf" srcId="{D234FB10-6D76-49B4-B84B-A1F8DF6093FA}" destId="{1B6720A4-1AA7-4C0F-86D1-F7A07433C64F}" srcOrd="1" destOrd="0" presId="urn:microsoft.com/office/officeart/2005/8/layout/hierarchy2"/>
    <dgm:cxn modelId="{9A76F210-2F6D-420C-9DD5-51AEFBD41E6F}" type="presParOf" srcId="{1B6720A4-1AA7-4C0F-86D1-F7A07433C64F}" destId="{7B89C4A5-4F73-4FA1-AEB2-4C46C0538AAF}" srcOrd="0" destOrd="0" presId="urn:microsoft.com/office/officeart/2005/8/layout/hierarchy2"/>
    <dgm:cxn modelId="{DA444F91-4CC9-430F-B3F3-EE3358F49AE9}" type="presParOf" srcId="{1B6720A4-1AA7-4C0F-86D1-F7A07433C64F}" destId="{1B4DEAE8-6620-440A-845E-C1420E64B66D}" srcOrd="1" destOrd="0" presId="urn:microsoft.com/office/officeart/2005/8/layout/hierarchy2"/>
    <dgm:cxn modelId="{20012FBE-BE32-4FB9-A5D8-B217E2705D7E}" type="presParOf" srcId="{939D8DF2-E5F9-4CF0-A464-14C798B12262}" destId="{EE66FFFE-1321-4B23-AAE2-D5670F814E85}" srcOrd="3" destOrd="0" presId="urn:microsoft.com/office/officeart/2005/8/layout/hierarchy2"/>
    <dgm:cxn modelId="{C258F058-358A-411E-81C7-59DB3F3D7ACE}" type="presParOf" srcId="{EE66FFFE-1321-4B23-AAE2-D5670F814E85}" destId="{A17FFB8A-911A-4627-A4C0-1E9734283D4B}" srcOrd="0" destOrd="0" presId="urn:microsoft.com/office/officeart/2005/8/layout/hierarchy2"/>
    <dgm:cxn modelId="{12CE01A9-6160-437F-9D98-3351E7CACFCE}" type="presParOf" srcId="{EE66FFFE-1321-4B23-AAE2-D5670F814E85}" destId="{694653C7-FAF6-4B55-BA36-DE0418FDB5CD}" srcOrd="1" destOrd="0" presId="urn:microsoft.com/office/officeart/2005/8/layout/hierarchy2"/>
    <dgm:cxn modelId="{AD28ABD4-BFDF-4E51-B039-F8B84FCA4507}" type="presParOf" srcId="{694653C7-FAF6-4B55-BA36-DE0418FDB5CD}" destId="{C4B75380-D9B1-4F3B-9CBD-D7B6D34FC0CF}" srcOrd="0" destOrd="0" presId="urn:microsoft.com/office/officeart/2005/8/layout/hierarchy2"/>
    <dgm:cxn modelId="{461C0184-BE17-407D-8708-87B043A16C93}" type="presParOf" srcId="{C4B75380-D9B1-4F3B-9CBD-D7B6D34FC0CF}" destId="{6E9A22B9-DDBE-47FE-9908-70F2033F4171}" srcOrd="0" destOrd="0" presId="urn:microsoft.com/office/officeart/2005/8/layout/hierarchy2"/>
    <dgm:cxn modelId="{BFCB0707-FB32-47CF-A8C3-BF0A6E0C18B0}" type="presParOf" srcId="{694653C7-FAF6-4B55-BA36-DE0418FDB5CD}" destId="{66D97584-8AF5-4323-B90F-8DE5819C0515}" srcOrd="1" destOrd="0" presId="urn:microsoft.com/office/officeart/2005/8/layout/hierarchy2"/>
    <dgm:cxn modelId="{48F77913-49DE-4D50-A8C1-D6FA8A48385F}" type="presParOf" srcId="{66D97584-8AF5-4323-B90F-8DE5819C0515}" destId="{7AEA57CC-E636-4AF9-8CC1-887B9B1B30F8}" srcOrd="0" destOrd="0" presId="urn:microsoft.com/office/officeart/2005/8/layout/hierarchy2"/>
    <dgm:cxn modelId="{6D7764FA-06AF-4623-99A2-BCCF7F2DD47D}" type="presParOf" srcId="{66D97584-8AF5-4323-B90F-8DE5819C0515}" destId="{A83137D4-8F35-4F76-A3B1-044FE1B64DCD}" srcOrd="1" destOrd="0" presId="urn:microsoft.com/office/officeart/2005/8/layout/hierarchy2"/>
    <dgm:cxn modelId="{8B9F1750-13E8-4721-BABF-D583C0744297}" type="presParOf" srcId="{939D8DF2-E5F9-4CF0-A464-14C798B12262}" destId="{ED16B1BC-ADFC-42FC-9744-852D017639B9}" srcOrd="4" destOrd="0" presId="urn:microsoft.com/office/officeart/2005/8/layout/hierarchy2"/>
    <dgm:cxn modelId="{DC35B2E2-0415-4D62-ADE4-183933BD54DA}" type="presParOf" srcId="{ED16B1BC-ADFC-42FC-9744-852D017639B9}" destId="{696B89D2-6562-4EA5-B7BF-C171F50B2D3B}" srcOrd="0" destOrd="0" presId="urn:microsoft.com/office/officeart/2005/8/layout/hierarchy2"/>
    <dgm:cxn modelId="{0E854E28-15BA-4526-9F35-97CF63B5A0F0}" type="presParOf" srcId="{ED16B1BC-ADFC-42FC-9744-852D017639B9}" destId="{90571DDD-8261-4E39-86F1-3A92658A6CE4}" srcOrd="1" destOrd="0" presId="urn:microsoft.com/office/officeart/2005/8/layout/hierarchy2"/>
    <dgm:cxn modelId="{C8D5654C-CDC3-45FA-8144-60CF5B877699}" type="presParOf" srcId="{90571DDD-8261-4E39-86F1-3A92658A6CE4}" destId="{E2EF04A0-0073-4CF7-BEF3-1725B1F761DB}" srcOrd="0" destOrd="0" presId="urn:microsoft.com/office/officeart/2005/8/layout/hierarchy2"/>
    <dgm:cxn modelId="{1A196441-195B-4856-9C5B-A2D0DA9D517F}" type="presParOf" srcId="{E2EF04A0-0073-4CF7-BEF3-1725B1F761DB}" destId="{447A45F4-3F81-4C12-AECA-2682FD29E8D0}" srcOrd="0" destOrd="0" presId="urn:microsoft.com/office/officeart/2005/8/layout/hierarchy2"/>
    <dgm:cxn modelId="{19D5A703-B58B-44D2-B3AD-3B5035874995}" type="presParOf" srcId="{90571DDD-8261-4E39-86F1-3A92658A6CE4}" destId="{D79C4266-E4A8-4F1F-8471-6DE820B68737}" srcOrd="1" destOrd="0" presId="urn:microsoft.com/office/officeart/2005/8/layout/hierarchy2"/>
    <dgm:cxn modelId="{37FBA47E-911D-4929-8D60-6792B181D2AE}" type="presParOf" srcId="{D79C4266-E4A8-4F1F-8471-6DE820B68737}" destId="{85637D87-CAD3-4A04-9212-6449E5A35A01}" srcOrd="0" destOrd="0" presId="urn:microsoft.com/office/officeart/2005/8/layout/hierarchy2"/>
    <dgm:cxn modelId="{F4D7A186-EE74-4D86-88F5-F3E4BCE87106}" type="presParOf" srcId="{D79C4266-E4A8-4F1F-8471-6DE820B68737}" destId="{A72CF0EE-C462-42BD-90E8-32F520AE1EAD}" srcOrd="1" destOrd="0" presId="urn:microsoft.com/office/officeart/2005/8/layout/hierarchy2"/>
    <dgm:cxn modelId="{347B6809-E6C5-4ACB-A8D2-EED45053B569}" type="presParOf" srcId="{939D8DF2-E5F9-4CF0-A464-14C798B12262}" destId="{D422D788-331C-4DE2-A7D7-A646EC70838A}" srcOrd="5" destOrd="0" presId="urn:microsoft.com/office/officeart/2005/8/layout/hierarchy2"/>
    <dgm:cxn modelId="{7809D0AB-4095-46EF-96A2-E25CDD591231}" type="presParOf" srcId="{D422D788-331C-4DE2-A7D7-A646EC70838A}" destId="{89683F55-03F4-436D-9AD7-097E29973054}" srcOrd="0" destOrd="0" presId="urn:microsoft.com/office/officeart/2005/8/layout/hierarchy2"/>
    <dgm:cxn modelId="{A78676DD-DBAB-4FA4-AA19-586031E8B54D}" type="presParOf" srcId="{D422D788-331C-4DE2-A7D7-A646EC70838A}" destId="{4069D308-66A9-44D3-8C6F-D8E9CA6857A3}" srcOrd="1" destOrd="0" presId="urn:microsoft.com/office/officeart/2005/8/layout/hierarchy2"/>
    <dgm:cxn modelId="{ECAB4E5C-FF82-4A3F-AD7D-7C1C314C7F6F}" type="presParOf" srcId="{4069D308-66A9-44D3-8C6F-D8E9CA6857A3}" destId="{62D6EF3E-733B-4F84-948D-FC0CE7DCBF24}" srcOrd="0" destOrd="0" presId="urn:microsoft.com/office/officeart/2005/8/layout/hierarchy2"/>
    <dgm:cxn modelId="{F2D77981-2D59-46D8-B938-ADD2A9D73E84}" type="presParOf" srcId="{62D6EF3E-733B-4F84-948D-FC0CE7DCBF24}" destId="{E7C92416-1FEC-45AE-A2E5-77D883DE9BFA}" srcOrd="0" destOrd="0" presId="urn:microsoft.com/office/officeart/2005/8/layout/hierarchy2"/>
    <dgm:cxn modelId="{C81FEF3F-98D6-4509-A517-25A1B50091C0}" type="presParOf" srcId="{4069D308-66A9-44D3-8C6F-D8E9CA6857A3}" destId="{F9BBCF81-5C9C-43F6-A63B-C4533A585CE2}" srcOrd="1" destOrd="0" presId="urn:microsoft.com/office/officeart/2005/8/layout/hierarchy2"/>
    <dgm:cxn modelId="{D27AB55E-2C08-45C9-AB3F-7152BCCC04EA}" type="presParOf" srcId="{F9BBCF81-5C9C-43F6-A63B-C4533A585CE2}" destId="{3C3A216E-715A-463B-87CC-5F8AC29BFC10}" srcOrd="0" destOrd="0" presId="urn:microsoft.com/office/officeart/2005/8/layout/hierarchy2"/>
    <dgm:cxn modelId="{D0017A79-50AD-447E-95CD-8B92EA43451B}" type="presParOf" srcId="{F9BBCF81-5C9C-43F6-A63B-C4533A585CE2}" destId="{3558480F-59DB-4655-AEDF-F0C0F32D83C2}" srcOrd="1" destOrd="0" presId="urn:microsoft.com/office/officeart/2005/8/layout/hierarchy2"/>
    <dgm:cxn modelId="{EF40E070-ACD1-4382-BA89-F964DC58CE27}" type="presParOf" srcId="{4069D308-66A9-44D3-8C6F-D8E9CA6857A3}" destId="{A0BF3901-826F-4B0D-8A10-E88D8B9AEB64}" srcOrd="2" destOrd="0" presId="urn:microsoft.com/office/officeart/2005/8/layout/hierarchy2"/>
    <dgm:cxn modelId="{82D0D887-CAE4-48D6-96A3-10615FBC822A}" type="presParOf" srcId="{A0BF3901-826F-4B0D-8A10-E88D8B9AEB64}" destId="{1202F39D-52C1-4C92-B5DA-1FB895E0869C}" srcOrd="0" destOrd="0" presId="urn:microsoft.com/office/officeart/2005/8/layout/hierarchy2"/>
    <dgm:cxn modelId="{B40F2153-0683-48C3-BF33-8BA861F4741C}" type="presParOf" srcId="{4069D308-66A9-44D3-8C6F-D8E9CA6857A3}" destId="{233F21D5-EA8B-486D-A795-DA58B69A6B00}" srcOrd="3" destOrd="0" presId="urn:microsoft.com/office/officeart/2005/8/layout/hierarchy2"/>
    <dgm:cxn modelId="{BD283206-78E0-4867-9472-AA3CC37C68D1}" type="presParOf" srcId="{233F21D5-EA8B-486D-A795-DA58B69A6B00}" destId="{5FA38A97-3E48-4795-8880-E65891688359}" srcOrd="0" destOrd="0" presId="urn:microsoft.com/office/officeart/2005/8/layout/hierarchy2"/>
    <dgm:cxn modelId="{AC8142F5-D4A1-4FFD-8D58-B283282EBDED}" type="presParOf" srcId="{233F21D5-EA8B-486D-A795-DA58B69A6B00}" destId="{DE876159-7334-48FE-9C60-E4DB551E829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4A5BAA5-0F6F-4BF5-830C-BE7D07D6ABED}" type="doc">
      <dgm:prSet loTypeId="urn:microsoft.com/office/officeart/2005/8/layout/hierarchy2" loCatId="hierarchy" qsTypeId="urn:microsoft.com/office/officeart/2005/8/quickstyle/simple1" qsCatId="simple" csTypeId="urn:microsoft.com/office/officeart/2005/8/colors/accent0_3" csCatId="mainScheme" phldr="1"/>
      <dgm:spPr/>
      <dgm:t>
        <a:bodyPr/>
        <a:lstStyle/>
        <a:p>
          <a:pPr rtl="1"/>
          <a:endParaRPr lang="fa-IR"/>
        </a:p>
      </dgm:t>
    </dgm:pt>
    <dgm:pt modelId="{7BB0D9A1-11B6-4F40-B524-8885AB6C8672}">
      <dgm:prSet custT="1">
        <dgm:style>
          <a:lnRef idx="3">
            <a:schemeClr val="lt1"/>
          </a:lnRef>
          <a:fillRef idx="1">
            <a:schemeClr val="dk1"/>
          </a:fillRef>
          <a:effectRef idx="1">
            <a:schemeClr val="dk1"/>
          </a:effectRef>
          <a:fontRef idx="minor">
            <a:schemeClr val="lt1"/>
          </a:fontRef>
        </dgm:style>
      </dgm:prSet>
      <dgm:spPr>
        <a:ln>
          <a:solidFill>
            <a:schemeClr val="accent6"/>
          </a:solidFill>
        </a:ln>
      </dgm:spPr>
      <dgm:t>
        <a:bodyPr/>
        <a:lstStyle/>
        <a:p>
          <a:pPr rtl="1"/>
          <a:r>
            <a:rPr lang="fa-IR" sz="1600" smtClean="0">
              <a:cs typeface="B Koodak" pitchFamily="2" charset="-78"/>
            </a:rPr>
            <a:t>آیات در خصوص برزخ</a:t>
          </a:r>
          <a:endParaRPr lang="fa-IR" sz="1600">
            <a:cs typeface="B Koodak" pitchFamily="2" charset="-78"/>
          </a:endParaRPr>
        </a:p>
      </dgm:t>
    </dgm:pt>
    <dgm:pt modelId="{92541CC6-B869-4391-ACC7-94E6080CDB04}" type="parTrans" cxnId="{CA6D2C4B-23DB-4E6F-ADD1-E2C3E87382EF}">
      <dgm:prSet/>
      <dgm:spPr/>
      <dgm:t>
        <a:bodyPr/>
        <a:lstStyle/>
        <a:p>
          <a:pPr rtl="1"/>
          <a:endParaRPr lang="fa-IR" sz="1600">
            <a:cs typeface="B Koodak" pitchFamily="2" charset="-78"/>
          </a:endParaRPr>
        </a:p>
      </dgm:t>
    </dgm:pt>
    <dgm:pt modelId="{1E063823-5B66-46F6-ACFD-8FE031344D7D}" type="sibTrans" cxnId="{CA6D2C4B-23DB-4E6F-ADD1-E2C3E87382EF}">
      <dgm:prSet/>
      <dgm:spPr/>
      <dgm:t>
        <a:bodyPr/>
        <a:lstStyle/>
        <a:p>
          <a:pPr rtl="1"/>
          <a:endParaRPr lang="fa-IR" sz="1600">
            <a:cs typeface="B Koodak" pitchFamily="2" charset="-78"/>
          </a:endParaRPr>
        </a:p>
      </dgm:t>
    </dgm:pt>
    <dgm:pt modelId="{2606D30D-4E9D-4F74-9655-CF5708A81FFA}">
      <dgm:prSet custT="1">
        <dgm:style>
          <a:lnRef idx="3">
            <a:schemeClr val="lt1"/>
          </a:lnRef>
          <a:fillRef idx="1">
            <a:schemeClr val="dk1"/>
          </a:fillRef>
          <a:effectRef idx="1">
            <a:schemeClr val="dk1"/>
          </a:effectRef>
          <a:fontRef idx="minor">
            <a:schemeClr val="lt1"/>
          </a:fontRef>
        </dgm:style>
      </dgm:prSet>
      <dgm:spPr>
        <a:ln>
          <a:solidFill>
            <a:schemeClr val="accent6"/>
          </a:solidFill>
        </a:ln>
      </dgm:spPr>
      <dgm:t>
        <a:bodyPr/>
        <a:lstStyle/>
        <a:p>
          <a:pPr rtl="1"/>
          <a:r>
            <a:rPr lang="fa-IR" sz="1600" smtClean="0">
              <a:cs typeface="B Koodak" pitchFamily="2" charset="-78"/>
            </a:rPr>
            <a:t>آیه عام</a:t>
          </a:r>
          <a:endParaRPr lang="fa-IR" sz="1600">
            <a:cs typeface="B Koodak" pitchFamily="2" charset="-78"/>
          </a:endParaRPr>
        </a:p>
      </dgm:t>
    </dgm:pt>
    <dgm:pt modelId="{17ED15B1-8CD4-44A8-9204-927D03DAFF0A}" type="parTrans" cxnId="{073D856C-E82B-445D-8C34-4CDC43CEF557}">
      <dgm:prSet custT="1">
        <dgm:style>
          <a:lnRef idx="3">
            <a:schemeClr val="lt1"/>
          </a:lnRef>
          <a:fillRef idx="1">
            <a:schemeClr val="dk1"/>
          </a:fillRef>
          <a:effectRef idx="1">
            <a:schemeClr val="dk1"/>
          </a:effectRef>
          <a:fontRef idx="minor">
            <a:schemeClr val="lt1"/>
          </a:fontRef>
        </dgm:style>
      </dgm:prSet>
      <dgm:spPr>
        <a:ln>
          <a:solidFill>
            <a:schemeClr val="accent6"/>
          </a:solidFill>
        </a:ln>
      </dgm:spPr>
      <dgm:t>
        <a:bodyPr/>
        <a:lstStyle/>
        <a:p>
          <a:pPr rtl="1"/>
          <a:endParaRPr lang="fa-IR" sz="1600">
            <a:cs typeface="B Koodak" pitchFamily="2" charset="-78"/>
          </a:endParaRPr>
        </a:p>
      </dgm:t>
    </dgm:pt>
    <dgm:pt modelId="{32E754D1-60E9-45B1-990B-40B8329FBFE4}" type="sibTrans" cxnId="{073D856C-E82B-445D-8C34-4CDC43CEF557}">
      <dgm:prSet/>
      <dgm:spPr/>
      <dgm:t>
        <a:bodyPr/>
        <a:lstStyle/>
        <a:p>
          <a:pPr rtl="1"/>
          <a:endParaRPr lang="fa-IR" sz="1600">
            <a:cs typeface="B Koodak" pitchFamily="2" charset="-78"/>
          </a:endParaRPr>
        </a:p>
      </dgm:t>
    </dgm:pt>
    <dgm:pt modelId="{F79083B0-7110-490F-92F2-DFEC45E4EF85}">
      <dgm:prSet custT="1">
        <dgm:style>
          <a:lnRef idx="3">
            <a:schemeClr val="lt1"/>
          </a:lnRef>
          <a:fillRef idx="1">
            <a:schemeClr val="dk1"/>
          </a:fillRef>
          <a:effectRef idx="1">
            <a:schemeClr val="dk1"/>
          </a:effectRef>
          <a:fontRef idx="minor">
            <a:schemeClr val="lt1"/>
          </a:fontRef>
        </dgm:style>
      </dgm:prSet>
      <dgm:spPr>
        <a:ln>
          <a:solidFill>
            <a:schemeClr val="accent6"/>
          </a:solidFill>
        </a:ln>
      </dgm:spPr>
      <dgm:t>
        <a:bodyPr/>
        <a:lstStyle/>
        <a:p>
          <a:pPr rtl="1"/>
          <a:r>
            <a:rPr lang="fa-IR" sz="1600" dirty="0" smtClean="0">
              <a:cs typeface="B Koodak" pitchFamily="2" charset="-78"/>
            </a:rPr>
            <a:t>وَ مِنْ وَرائِهِمْ بَرْزَخٌ إِلى‏ يَوْمِ يُبْعَثُونَ                             (مومنون / 100)</a:t>
          </a:r>
          <a:endParaRPr lang="fa-IR" sz="1600" dirty="0">
            <a:cs typeface="B Koodak" pitchFamily="2" charset="-78"/>
          </a:endParaRPr>
        </a:p>
      </dgm:t>
    </dgm:pt>
    <dgm:pt modelId="{B1C06414-355E-4AB2-8F1D-B5E84D06A14D}" type="parTrans" cxnId="{7F8E51FC-81FF-4080-A510-FC9A4CA9115F}">
      <dgm:prSet custT="1">
        <dgm:style>
          <a:lnRef idx="3">
            <a:schemeClr val="lt1"/>
          </a:lnRef>
          <a:fillRef idx="1">
            <a:schemeClr val="dk1"/>
          </a:fillRef>
          <a:effectRef idx="1">
            <a:schemeClr val="dk1"/>
          </a:effectRef>
          <a:fontRef idx="minor">
            <a:schemeClr val="lt1"/>
          </a:fontRef>
        </dgm:style>
      </dgm:prSet>
      <dgm:spPr>
        <a:ln>
          <a:solidFill>
            <a:schemeClr val="accent6"/>
          </a:solidFill>
        </a:ln>
      </dgm:spPr>
      <dgm:t>
        <a:bodyPr/>
        <a:lstStyle/>
        <a:p>
          <a:pPr rtl="1"/>
          <a:endParaRPr lang="fa-IR" sz="1600">
            <a:cs typeface="B Koodak" pitchFamily="2" charset="-78"/>
          </a:endParaRPr>
        </a:p>
      </dgm:t>
    </dgm:pt>
    <dgm:pt modelId="{16DDB94C-3FA5-4A0E-9996-5603B3E9DC4A}" type="sibTrans" cxnId="{7F8E51FC-81FF-4080-A510-FC9A4CA9115F}">
      <dgm:prSet/>
      <dgm:spPr/>
      <dgm:t>
        <a:bodyPr/>
        <a:lstStyle/>
        <a:p>
          <a:pPr rtl="1"/>
          <a:endParaRPr lang="fa-IR" sz="1600">
            <a:cs typeface="B Koodak" pitchFamily="2" charset="-78"/>
          </a:endParaRPr>
        </a:p>
      </dgm:t>
    </dgm:pt>
    <dgm:pt modelId="{9465D8D1-B6EC-4527-9524-7F8EE96B21D7}">
      <dgm:prSet custT="1">
        <dgm:style>
          <a:lnRef idx="3">
            <a:schemeClr val="lt1"/>
          </a:lnRef>
          <a:fillRef idx="1">
            <a:schemeClr val="dk1"/>
          </a:fillRef>
          <a:effectRef idx="1">
            <a:schemeClr val="dk1"/>
          </a:effectRef>
          <a:fontRef idx="minor">
            <a:schemeClr val="lt1"/>
          </a:fontRef>
        </dgm:style>
      </dgm:prSet>
      <dgm:spPr>
        <a:ln>
          <a:solidFill>
            <a:schemeClr val="accent6"/>
          </a:solidFill>
        </a:ln>
      </dgm:spPr>
      <dgm:t>
        <a:bodyPr/>
        <a:lstStyle/>
        <a:p>
          <a:pPr rtl="1"/>
          <a:r>
            <a:rPr lang="fa-IR" sz="1600" smtClean="0">
              <a:cs typeface="B Koodak" pitchFamily="2" charset="-78"/>
            </a:rPr>
            <a:t>آیات خاص</a:t>
          </a:r>
          <a:endParaRPr lang="fa-IR" sz="1600">
            <a:cs typeface="B Koodak" pitchFamily="2" charset="-78"/>
          </a:endParaRPr>
        </a:p>
      </dgm:t>
    </dgm:pt>
    <dgm:pt modelId="{4B458895-AB83-42A4-B82D-37106393BF9D}" type="parTrans" cxnId="{F5CDCC00-98C1-4338-AE07-DBECD3DC93B4}">
      <dgm:prSet custT="1">
        <dgm:style>
          <a:lnRef idx="3">
            <a:schemeClr val="lt1"/>
          </a:lnRef>
          <a:fillRef idx="1">
            <a:schemeClr val="dk1"/>
          </a:fillRef>
          <a:effectRef idx="1">
            <a:schemeClr val="dk1"/>
          </a:effectRef>
          <a:fontRef idx="minor">
            <a:schemeClr val="lt1"/>
          </a:fontRef>
        </dgm:style>
      </dgm:prSet>
      <dgm:spPr>
        <a:ln>
          <a:solidFill>
            <a:schemeClr val="accent6"/>
          </a:solidFill>
        </a:ln>
      </dgm:spPr>
      <dgm:t>
        <a:bodyPr/>
        <a:lstStyle/>
        <a:p>
          <a:pPr rtl="1"/>
          <a:endParaRPr lang="fa-IR" sz="1600">
            <a:cs typeface="B Koodak" pitchFamily="2" charset="-78"/>
          </a:endParaRPr>
        </a:p>
      </dgm:t>
    </dgm:pt>
    <dgm:pt modelId="{90092D04-7DE1-40EA-B6DF-F3F78D59486A}" type="sibTrans" cxnId="{F5CDCC00-98C1-4338-AE07-DBECD3DC93B4}">
      <dgm:prSet/>
      <dgm:spPr/>
      <dgm:t>
        <a:bodyPr/>
        <a:lstStyle/>
        <a:p>
          <a:pPr rtl="1"/>
          <a:endParaRPr lang="fa-IR" sz="1600">
            <a:cs typeface="B Koodak" pitchFamily="2" charset="-78"/>
          </a:endParaRPr>
        </a:p>
      </dgm:t>
    </dgm:pt>
    <dgm:pt modelId="{C8A6EB20-0A5D-4E6A-AF72-1FF1DA5B857D}">
      <dgm:prSet custT="1">
        <dgm:style>
          <a:lnRef idx="3">
            <a:schemeClr val="lt1"/>
          </a:lnRef>
          <a:fillRef idx="1">
            <a:schemeClr val="dk1"/>
          </a:fillRef>
          <a:effectRef idx="1">
            <a:schemeClr val="dk1"/>
          </a:effectRef>
          <a:fontRef idx="minor">
            <a:schemeClr val="lt1"/>
          </a:fontRef>
        </dgm:style>
      </dgm:prSet>
      <dgm:spPr>
        <a:ln>
          <a:solidFill>
            <a:schemeClr val="accent6"/>
          </a:solidFill>
        </a:ln>
      </dgm:spPr>
      <dgm:t>
        <a:bodyPr/>
        <a:lstStyle/>
        <a:p>
          <a:pPr rtl="1"/>
          <a:r>
            <a:rPr lang="fa-IR" sz="1600" smtClean="0">
              <a:cs typeface="B Koodak" pitchFamily="2" charset="-78"/>
            </a:rPr>
            <a:t>وَ لا تَحْسَبَنَّ الَّذِينَ قُتِلُوا فِي سَبِيلِ اللَّهِ أَمْواتاً بَلْ أَحْياءٌ عِنْدَ رَبِّهِمْ يُرْزَقُون (آل عمران / 169)</a:t>
          </a:r>
          <a:endParaRPr lang="fa-IR" sz="1600">
            <a:cs typeface="B Koodak" pitchFamily="2" charset="-78"/>
          </a:endParaRPr>
        </a:p>
      </dgm:t>
    </dgm:pt>
    <dgm:pt modelId="{3FC98EB2-7003-4DC6-B975-FD85A3624DCE}" type="parTrans" cxnId="{0CAC98F6-6B70-43DB-889D-75EEE0D28F6C}">
      <dgm:prSet custT="1">
        <dgm:style>
          <a:lnRef idx="3">
            <a:schemeClr val="lt1"/>
          </a:lnRef>
          <a:fillRef idx="1">
            <a:schemeClr val="dk1"/>
          </a:fillRef>
          <a:effectRef idx="1">
            <a:schemeClr val="dk1"/>
          </a:effectRef>
          <a:fontRef idx="minor">
            <a:schemeClr val="lt1"/>
          </a:fontRef>
        </dgm:style>
      </dgm:prSet>
      <dgm:spPr>
        <a:ln>
          <a:solidFill>
            <a:schemeClr val="accent6"/>
          </a:solidFill>
        </a:ln>
      </dgm:spPr>
      <dgm:t>
        <a:bodyPr/>
        <a:lstStyle/>
        <a:p>
          <a:pPr rtl="1"/>
          <a:endParaRPr lang="fa-IR" sz="1600">
            <a:cs typeface="B Koodak" pitchFamily="2" charset="-78"/>
          </a:endParaRPr>
        </a:p>
      </dgm:t>
    </dgm:pt>
    <dgm:pt modelId="{9BD4FD38-0028-48F4-B4EA-C523E0DA1128}" type="sibTrans" cxnId="{0CAC98F6-6B70-43DB-889D-75EEE0D28F6C}">
      <dgm:prSet/>
      <dgm:spPr/>
      <dgm:t>
        <a:bodyPr/>
        <a:lstStyle/>
        <a:p>
          <a:pPr rtl="1"/>
          <a:endParaRPr lang="fa-IR" sz="1600">
            <a:cs typeface="B Koodak" pitchFamily="2" charset="-78"/>
          </a:endParaRPr>
        </a:p>
      </dgm:t>
    </dgm:pt>
    <dgm:pt modelId="{639A4F7B-0F02-4E67-A158-E9BF0F6E056D}">
      <dgm:prSet custT="1">
        <dgm:style>
          <a:lnRef idx="3">
            <a:schemeClr val="lt1"/>
          </a:lnRef>
          <a:fillRef idx="1">
            <a:schemeClr val="dk1"/>
          </a:fillRef>
          <a:effectRef idx="1">
            <a:schemeClr val="dk1"/>
          </a:effectRef>
          <a:fontRef idx="minor">
            <a:schemeClr val="lt1"/>
          </a:fontRef>
        </dgm:style>
      </dgm:prSet>
      <dgm:spPr>
        <a:ln>
          <a:solidFill>
            <a:schemeClr val="accent6"/>
          </a:solidFill>
        </a:ln>
      </dgm:spPr>
      <dgm:t>
        <a:bodyPr/>
        <a:lstStyle/>
        <a:p>
          <a:pPr rtl="1"/>
          <a:r>
            <a:rPr lang="fa-IR" sz="1600" smtClean="0">
              <a:cs typeface="B Koodak" pitchFamily="2" charset="-78"/>
            </a:rPr>
            <a:t>النَّارُ يُعْرَضُونَ عَلَيهَْا غُدُوًّا وَ عَشِيًّا  وَ يَوْمَ تَقُومُ السَّاعَةُ أَدْخِلُواْ ءَالَ فِرْعَوْنَ أَشَدَّ الْعَذَابِ (غافر / 46)</a:t>
          </a:r>
          <a:endParaRPr lang="fa-IR" sz="1600">
            <a:cs typeface="B Koodak" pitchFamily="2" charset="-78"/>
          </a:endParaRPr>
        </a:p>
      </dgm:t>
    </dgm:pt>
    <dgm:pt modelId="{626ECC32-28B5-4817-9E30-BA2693EBB9E6}" type="parTrans" cxnId="{BE524EAA-6B0E-459E-9F26-B02C328EE4FC}">
      <dgm:prSet custT="1">
        <dgm:style>
          <a:lnRef idx="3">
            <a:schemeClr val="lt1"/>
          </a:lnRef>
          <a:fillRef idx="1">
            <a:schemeClr val="dk1"/>
          </a:fillRef>
          <a:effectRef idx="1">
            <a:schemeClr val="dk1"/>
          </a:effectRef>
          <a:fontRef idx="minor">
            <a:schemeClr val="lt1"/>
          </a:fontRef>
        </dgm:style>
      </dgm:prSet>
      <dgm:spPr>
        <a:ln>
          <a:solidFill>
            <a:schemeClr val="accent6"/>
          </a:solidFill>
        </a:ln>
      </dgm:spPr>
      <dgm:t>
        <a:bodyPr/>
        <a:lstStyle/>
        <a:p>
          <a:pPr rtl="1"/>
          <a:endParaRPr lang="fa-IR" sz="1600">
            <a:cs typeface="B Koodak" pitchFamily="2" charset="-78"/>
          </a:endParaRPr>
        </a:p>
      </dgm:t>
    </dgm:pt>
    <dgm:pt modelId="{CA04E05D-54E0-4351-9CEE-2D6B3043AC8D}" type="sibTrans" cxnId="{BE524EAA-6B0E-459E-9F26-B02C328EE4FC}">
      <dgm:prSet/>
      <dgm:spPr/>
      <dgm:t>
        <a:bodyPr/>
        <a:lstStyle/>
        <a:p>
          <a:pPr rtl="1"/>
          <a:endParaRPr lang="fa-IR" sz="1600">
            <a:cs typeface="B Koodak" pitchFamily="2" charset="-78"/>
          </a:endParaRPr>
        </a:p>
      </dgm:t>
    </dgm:pt>
    <dgm:pt modelId="{47AC679F-48A9-4352-AC20-1152799A5E44}" type="pres">
      <dgm:prSet presAssocID="{C4A5BAA5-0F6F-4BF5-830C-BE7D07D6ABED}" presName="diagram" presStyleCnt="0">
        <dgm:presLayoutVars>
          <dgm:chPref val="1"/>
          <dgm:dir val="rev"/>
          <dgm:animOne val="branch"/>
          <dgm:animLvl val="lvl"/>
          <dgm:resizeHandles val="exact"/>
        </dgm:presLayoutVars>
      </dgm:prSet>
      <dgm:spPr/>
    </dgm:pt>
    <dgm:pt modelId="{56D9FAE8-615A-4C7A-9A18-48F60BFA4655}" type="pres">
      <dgm:prSet presAssocID="{7BB0D9A1-11B6-4F40-B524-8885AB6C8672}" presName="root1" presStyleCnt="0"/>
      <dgm:spPr/>
    </dgm:pt>
    <dgm:pt modelId="{979973C0-0F86-4F96-83D1-DB941BE9CAB2}" type="pres">
      <dgm:prSet presAssocID="{7BB0D9A1-11B6-4F40-B524-8885AB6C8672}" presName="LevelOneTextNode" presStyleLbl="node0" presStyleIdx="0" presStyleCnt="1" custScaleX="46596" custScaleY="70884">
        <dgm:presLayoutVars>
          <dgm:chPref val="3"/>
        </dgm:presLayoutVars>
      </dgm:prSet>
      <dgm:spPr/>
    </dgm:pt>
    <dgm:pt modelId="{1099C2A8-D56D-49D7-83E8-04D109A5983B}" type="pres">
      <dgm:prSet presAssocID="{7BB0D9A1-11B6-4F40-B524-8885AB6C8672}" presName="level2hierChild" presStyleCnt="0"/>
      <dgm:spPr/>
    </dgm:pt>
    <dgm:pt modelId="{0CB7DD9F-6D90-48B6-95F6-B5E660A8A014}" type="pres">
      <dgm:prSet presAssocID="{17ED15B1-8CD4-44A8-9204-927D03DAFF0A}" presName="conn2-1" presStyleLbl="parChTrans1D2" presStyleIdx="0" presStyleCnt="2"/>
      <dgm:spPr/>
    </dgm:pt>
    <dgm:pt modelId="{75F10F1F-1D0D-4771-A3EE-7C2527AE8A7C}" type="pres">
      <dgm:prSet presAssocID="{17ED15B1-8CD4-44A8-9204-927D03DAFF0A}" presName="connTx" presStyleLbl="parChTrans1D2" presStyleIdx="0" presStyleCnt="2"/>
      <dgm:spPr/>
    </dgm:pt>
    <dgm:pt modelId="{D71774B2-8F87-46AF-BD1E-D11ABC85D49B}" type="pres">
      <dgm:prSet presAssocID="{2606D30D-4E9D-4F74-9655-CF5708A81FFA}" presName="root2" presStyleCnt="0"/>
      <dgm:spPr/>
    </dgm:pt>
    <dgm:pt modelId="{AC50B1A9-0D3F-407F-980F-6AC10CD5C030}" type="pres">
      <dgm:prSet presAssocID="{2606D30D-4E9D-4F74-9655-CF5708A81FFA}" presName="LevelTwoTextNode" presStyleLbl="node2" presStyleIdx="0" presStyleCnt="2" custScaleX="35568" custScaleY="46956">
        <dgm:presLayoutVars>
          <dgm:chPref val="3"/>
        </dgm:presLayoutVars>
      </dgm:prSet>
      <dgm:spPr/>
    </dgm:pt>
    <dgm:pt modelId="{B05B074B-7A64-4371-A882-68920FAFF758}" type="pres">
      <dgm:prSet presAssocID="{2606D30D-4E9D-4F74-9655-CF5708A81FFA}" presName="level3hierChild" presStyleCnt="0"/>
      <dgm:spPr/>
    </dgm:pt>
    <dgm:pt modelId="{5695B7C0-54C9-4B79-902D-5CEC47EAD689}" type="pres">
      <dgm:prSet presAssocID="{B1C06414-355E-4AB2-8F1D-B5E84D06A14D}" presName="conn2-1" presStyleLbl="parChTrans1D3" presStyleIdx="0" presStyleCnt="3"/>
      <dgm:spPr/>
    </dgm:pt>
    <dgm:pt modelId="{6F601D7A-298D-468A-99F4-2489E9ED55E4}" type="pres">
      <dgm:prSet presAssocID="{B1C06414-355E-4AB2-8F1D-B5E84D06A14D}" presName="connTx" presStyleLbl="parChTrans1D3" presStyleIdx="0" presStyleCnt="3"/>
      <dgm:spPr/>
    </dgm:pt>
    <dgm:pt modelId="{9A9825B7-9190-4257-BA73-29234DAAE67B}" type="pres">
      <dgm:prSet presAssocID="{F79083B0-7110-490F-92F2-DFEC45E4EF85}" presName="root2" presStyleCnt="0"/>
      <dgm:spPr/>
    </dgm:pt>
    <dgm:pt modelId="{996C2222-BBC8-48DF-A402-28A6DAB61C91}" type="pres">
      <dgm:prSet presAssocID="{F79083B0-7110-490F-92F2-DFEC45E4EF85}" presName="LevelTwoTextNode" presStyleLbl="node3" presStyleIdx="0" presStyleCnt="3" custScaleX="113795" custScaleY="75585">
        <dgm:presLayoutVars>
          <dgm:chPref val="3"/>
        </dgm:presLayoutVars>
      </dgm:prSet>
      <dgm:spPr/>
    </dgm:pt>
    <dgm:pt modelId="{C71947A2-5235-4B7E-8D05-45DF6EEAF09D}" type="pres">
      <dgm:prSet presAssocID="{F79083B0-7110-490F-92F2-DFEC45E4EF85}" presName="level3hierChild" presStyleCnt="0"/>
      <dgm:spPr/>
    </dgm:pt>
    <dgm:pt modelId="{2522FA0A-BE72-4822-ABE6-A00CE3E9BEB3}" type="pres">
      <dgm:prSet presAssocID="{4B458895-AB83-42A4-B82D-37106393BF9D}" presName="conn2-1" presStyleLbl="parChTrans1D2" presStyleIdx="1" presStyleCnt="2"/>
      <dgm:spPr/>
    </dgm:pt>
    <dgm:pt modelId="{9A72535F-7B7F-444C-9B96-913378818495}" type="pres">
      <dgm:prSet presAssocID="{4B458895-AB83-42A4-B82D-37106393BF9D}" presName="connTx" presStyleLbl="parChTrans1D2" presStyleIdx="1" presStyleCnt="2"/>
      <dgm:spPr/>
    </dgm:pt>
    <dgm:pt modelId="{1C488F7C-5071-4021-85FF-D3817DD44255}" type="pres">
      <dgm:prSet presAssocID="{9465D8D1-B6EC-4527-9524-7F8EE96B21D7}" presName="root2" presStyleCnt="0"/>
      <dgm:spPr/>
    </dgm:pt>
    <dgm:pt modelId="{44BB9134-FFA7-40E6-835A-448E51629619}" type="pres">
      <dgm:prSet presAssocID="{9465D8D1-B6EC-4527-9524-7F8EE96B21D7}" presName="LevelTwoTextNode" presStyleLbl="node2" presStyleIdx="1" presStyleCnt="2" custScaleX="35568" custScaleY="46956">
        <dgm:presLayoutVars>
          <dgm:chPref val="3"/>
        </dgm:presLayoutVars>
      </dgm:prSet>
      <dgm:spPr/>
    </dgm:pt>
    <dgm:pt modelId="{38C11434-E774-4BB8-BA7F-C2F4C81AC5F4}" type="pres">
      <dgm:prSet presAssocID="{9465D8D1-B6EC-4527-9524-7F8EE96B21D7}" presName="level3hierChild" presStyleCnt="0"/>
      <dgm:spPr/>
    </dgm:pt>
    <dgm:pt modelId="{9EA7C051-2B50-4BAD-AD37-4438531C2C1F}" type="pres">
      <dgm:prSet presAssocID="{3FC98EB2-7003-4DC6-B975-FD85A3624DCE}" presName="conn2-1" presStyleLbl="parChTrans1D3" presStyleIdx="1" presStyleCnt="3"/>
      <dgm:spPr/>
    </dgm:pt>
    <dgm:pt modelId="{2B9ED0EF-D00B-4F1F-B006-9FA88878867C}" type="pres">
      <dgm:prSet presAssocID="{3FC98EB2-7003-4DC6-B975-FD85A3624DCE}" presName="connTx" presStyleLbl="parChTrans1D3" presStyleIdx="1" presStyleCnt="3"/>
      <dgm:spPr/>
    </dgm:pt>
    <dgm:pt modelId="{A6770309-6C75-45EC-98D7-E106D36189A6}" type="pres">
      <dgm:prSet presAssocID="{C8A6EB20-0A5D-4E6A-AF72-1FF1DA5B857D}" presName="root2" presStyleCnt="0"/>
      <dgm:spPr/>
    </dgm:pt>
    <dgm:pt modelId="{31A3BE2F-84D5-43B6-B513-F43B43789235}" type="pres">
      <dgm:prSet presAssocID="{C8A6EB20-0A5D-4E6A-AF72-1FF1DA5B857D}" presName="LevelTwoTextNode" presStyleLbl="node3" presStyleIdx="1" presStyleCnt="3" custScaleX="113795" custScaleY="75585">
        <dgm:presLayoutVars>
          <dgm:chPref val="3"/>
        </dgm:presLayoutVars>
      </dgm:prSet>
      <dgm:spPr/>
    </dgm:pt>
    <dgm:pt modelId="{713BAE11-5A9C-4B46-AE8A-02EB7924E372}" type="pres">
      <dgm:prSet presAssocID="{C8A6EB20-0A5D-4E6A-AF72-1FF1DA5B857D}" presName="level3hierChild" presStyleCnt="0"/>
      <dgm:spPr/>
    </dgm:pt>
    <dgm:pt modelId="{98D9CE78-E839-484D-B7B5-262BD8B518E7}" type="pres">
      <dgm:prSet presAssocID="{626ECC32-28B5-4817-9E30-BA2693EBB9E6}" presName="conn2-1" presStyleLbl="parChTrans1D3" presStyleIdx="2" presStyleCnt="3"/>
      <dgm:spPr/>
    </dgm:pt>
    <dgm:pt modelId="{0D3A9C58-E30B-4EE8-9432-DB457577663C}" type="pres">
      <dgm:prSet presAssocID="{626ECC32-28B5-4817-9E30-BA2693EBB9E6}" presName="connTx" presStyleLbl="parChTrans1D3" presStyleIdx="2" presStyleCnt="3"/>
      <dgm:spPr/>
    </dgm:pt>
    <dgm:pt modelId="{991A32CB-9D8C-42D1-9BEC-126E28BDBCD9}" type="pres">
      <dgm:prSet presAssocID="{639A4F7B-0F02-4E67-A158-E9BF0F6E056D}" presName="root2" presStyleCnt="0"/>
      <dgm:spPr/>
    </dgm:pt>
    <dgm:pt modelId="{62441DFE-2D5F-436D-B5AF-AD67C716DF5B}" type="pres">
      <dgm:prSet presAssocID="{639A4F7B-0F02-4E67-A158-E9BF0F6E056D}" presName="LevelTwoTextNode" presStyleLbl="node3" presStyleIdx="2" presStyleCnt="3" custScaleX="113795" custScaleY="75585">
        <dgm:presLayoutVars>
          <dgm:chPref val="3"/>
        </dgm:presLayoutVars>
      </dgm:prSet>
      <dgm:spPr/>
    </dgm:pt>
    <dgm:pt modelId="{DF068F7C-1222-45D1-A92B-C2A0F9FF10CC}" type="pres">
      <dgm:prSet presAssocID="{639A4F7B-0F02-4E67-A158-E9BF0F6E056D}" presName="level3hierChild" presStyleCnt="0"/>
      <dgm:spPr/>
    </dgm:pt>
  </dgm:ptLst>
  <dgm:cxnLst>
    <dgm:cxn modelId="{E75063CE-51C3-4F5F-9665-049644E74FB0}" type="presOf" srcId="{F79083B0-7110-490F-92F2-DFEC45E4EF85}" destId="{996C2222-BBC8-48DF-A402-28A6DAB61C91}" srcOrd="0" destOrd="0" presId="urn:microsoft.com/office/officeart/2005/8/layout/hierarchy2"/>
    <dgm:cxn modelId="{C360D19D-1274-4143-B1DF-CBF1BECFC297}" type="presOf" srcId="{B1C06414-355E-4AB2-8F1D-B5E84D06A14D}" destId="{6F601D7A-298D-468A-99F4-2489E9ED55E4}" srcOrd="1" destOrd="0" presId="urn:microsoft.com/office/officeart/2005/8/layout/hierarchy2"/>
    <dgm:cxn modelId="{CA6D2C4B-23DB-4E6F-ADD1-E2C3E87382EF}" srcId="{C4A5BAA5-0F6F-4BF5-830C-BE7D07D6ABED}" destId="{7BB0D9A1-11B6-4F40-B524-8885AB6C8672}" srcOrd="0" destOrd="0" parTransId="{92541CC6-B869-4391-ACC7-94E6080CDB04}" sibTransId="{1E063823-5B66-46F6-ACFD-8FE031344D7D}"/>
    <dgm:cxn modelId="{5F59A7DB-9160-4591-B157-F97D1C3FB79F}" type="presOf" srcId="{4B458895-AB83-42A4-B82D-37106393BF9D}" destId="{2522FA0A-BE72-4822-ABE6-A00CE3E9BEB3}" srcOrd="0" destOrd="0" presId="urn:microsoft.com/office/officeart/2005/8/layout/hierarchy2"/>
    <dgm:cxn modelId="{A3B2AA6A-F624-4ED6-BE85-307B134531F7}" type="presOf" srcId="{7BB0D9A1-11B6-4F40-B524-8885AB6C8672}" destId="{979973C0-0F86-4F96-83D1-DB941BE9CAB2}" srcOrd="0" destOrd="0" presId="urn:microsoft.com/office/officeart/2005/8/layout/hierarchy2"/>
    <dgm:cxn modelId="{7F8E51FC-81FF-4080-A510-FC9A4CA9115F}" srcId="{2606D30D-4E9D-4F74-9655-CF5708A81FFA}" destId="{F79083B0-7110-490F-92F2-DFEC45E4EF85}" srcOrd="0" destOrd="0" parTransId="{B1C06414-355E-4AB2-8F1D-B5E84D06A14D}" sibTransId="{16DDB94C-3FA5-4A0E-9996-5603B3E9DC4A}"/>
    <dgm:cxn modelId="{E2D5579F-005B-402E-BBED-D1816FE0BEF4}" type="presOf" srcId="{3FC98EB2-7003-4DC6-B975-FD85A3624DCE}" destId="{2B9ED0EF-D00B-4F1F-B006-9FA88878867C}" srcOrd="1" destOrd="0" presId="urn:microsoft.com/office/officeart/2005/8/layout/hierarchy2"/>
    <dgm:cxn modelId="{718F2155-AC19-4761-9AA4-D76679D20F82}" type="presOf" srcId="{17ED15B1-8CD4-44A8-9204-927D03DAFF0A}" destId="{0CB7DD9F-6D90-48B6-95F6-B5E660A8A014}" srcOrd="0" destOrd="0" presId="urn:microsoft.com/office/officeart/2005/8/layout/hierarchy2"/>
    <dgm:cxn modelId="{14DE5E08-19D7-40ED-941E-28856C7E80BD}" type="presOf" srcId="{9465D8D1-B6EC-4527-9524-7F8EE96B21D7}" destId="{44BB9134-FFA7-40E6-835A-448E51629619}" srcOrd="0" destOrd="0" presId="urn:microsoft.com/office/officeart/2005/8/layout/hierarchy2"/>
    <dgm:cxn modelId="{073D856C-E82B-445D-8C34-4CDC43CEF557}" srcId="{7BB0D9A1-11B6-4F40-B524-8885AB6C8672}" destId="{2606D30D-4E9D-4F74-9655-CF5708A81FFA}" srcOrd="0" destOrd="0" parTransId="{17ED15B1-8CD4-44A8-9204-927D03DAFF0A}" sibTransId="{32E754D1-60E9-45B1-990B-40B8329FBFE4}"/>
    <dgm:cxn modelId="{A6BF73E8-DB5A-48B1-9DC9-9F9B169F7FD7}" type="presOf" srcId="{626ECC32-28B5-4817-9E30-BA2693EBB9E6}" destId="{0D3A9C58-E30B-4EE8-9432-DB457577663C}" srcOrd="1" destOrd="0" presId="urn:microsoft.com/office/officeart/2005/8/layout/hierarchy2"/>
    <dgm:cxn modelId="{963FB1EE-1160-48B1-95F3-7F7C4DE750E7}" type="presOf" srcId="{639A4F7B-0F02-4E67-A158-E9BF0F6E056D}" destId="{62441DFE-2D5F-436D-B5AF-AD67C716DF5B}" srcOrd="0" destOrd="0" presId="urn:microsoft.com/office/officeart/2005/8/layout/hierarchy2"/>
    <dgm:cxn modelId="{675E59C4-0592-472F-A2BA-4978A83E9F4D}" type="presOf" srcId="{4B458895-AB83-42A4-B82D-37106393BF9D}" destId="{9A72535F-7B7F-444C-9B96-913378818495}" srcOrd="1" destOrd="0" presId="urn:microsoft.com/office/officeart/2005/8/layout/hierarchy2"/>
    <dgm:cxn modelId="{A0686F3F-B1B2-4DCB-8C2B-E274986EB4B0}" type="presOf" srcId="{17ED15B1-8CD4-44A8-9204-927D03DAFF0A}" destId="{75F10F1F-1D0D-4771-A3EE-7C2527AE8A7C}" srcOrd="1" destOrd="0" presId="urn:microsoft.com/office/officeart/2005/8/layout/hierarchy2"/>
    <dgm:cxn modelId="{9E60137E-26F5-4BCA-9C5E-FA7F47F7A148}" type="presOf" srcId="{2606D30D-4E9D-4F74-9655-CF5708A81FFA}" destId="{AC50B1A9-0D3F-407F-980F-6AC10CD5C030}" srcOrd="0" destOrd="0" presId="urn:microsoft.com/office/officeart/2005/8/layout/hierarchy2"/>
    <dgm:cxn modelId="{0CAC98F6-6B70-43DB-889D-75EEE0D28F6C}" srcId="{9465D8D1-B6EC-4527-9524-7F8EE96B21D7}" destId="{C8A6EB20-0A5D-4E6A-AF72-1FF1DA5B857D}" srcOrd="0" destOrd="0" parTransId="{3FC98EB2-7003-4DC6-B975-FD85A3624DCE}" sibTransId="{9BD4FD38-0028-48F4-B4EA-C523E0DA1128}"/>
    <dgm:cxn modelId="{F5CDCC00-98C1-4338-AE07-DBECD3DC93B4}" srcId="{7BB0D9A1-11B6-4F40-B524-8885AB6C8672}" destId="{9465D8D1-B6EC-4527-9524-7F8EE96B21D7}" srcOrd="1" destOrd="0" parTransId="{4B458895-AB83-42A4-B82D-37106393BF9D}" sibTransId="{90092D04-7DE1-40EA-B6DF-F3F78D59486A}"/>
    <dgm:cxn modelId="{691F2354-0492-47DC-8967-8352FF55E958}" type="presOf" srcId="{B1C06414-355E-4AB2-8F1D-B5E84D06A14D}" destId="{5695B7C0-54C9-4B79-902D-5CEC47EAD689}" srcOrd="0" destOrd="0" presId="urn:microsoft.com/office/officeart/2005/8/layout/hierarchy2"/>
    <dgm:cxn modelId="{EAFA0646-F670-45B1-B519-516AFCD9CDB3}" type="presOf" srcId="{626ECC32-28B5-4817-9E30-BA2693EBB9E6}" destId="{98D9CE78-E839-484D-B7B5-262BD8B518E7}" srcOrd="0" destOrd="0" presId="urn:microsoft.com/office/officeart/2005/8/layout/hierarchy2"/>
    <dgm:cxn modelId="{BE524EAA-6B0E-459E-9F26-B02C328EE4FC}" srcId="{9465D8D1-B6EC-4527-9524-7F8EE96B21D7}" destId="{639A4F7B-0F02-4E67-A158-E9BF0F6E056D}" srcOrd="1" destOrd="0" parTransId="{626ECC32-28B5-4817-9E30-BA2693EBB9E6}" sibTransId="{CA04E05D-54E0-4351-9CEE-2D6B3043AC8D}"/>
    <dgm:cxn modelId="{407E1890-158C-4F4B-9B95-8C462D50D3D6}" type="presOf" srcId="{C8A6EB20-0A5D-4E6A-AF72-1FF1DA5B857D}" destId="{31A3BE2F-84D5-43B6-B513-F43B43789235}" srcOrd="0" destOrd="0" presId="urn:microsoft.com/office/officeart/2005/8/layout/hierarchy2"/>
    <dgm:cxn modelId="{30DF49C7-4F90-4F67-BDC8-406E844B8473}" type="presOf" srcId="{C4A5BAA5-0F6F-4BF5-830C-BE7D07D6ABED}" destId="{47AC679F-48A9-4352-AC20-1152799A5E44}" srcOrd="0" destOrd="0" presId="urn:microsoft.com/office/officeart/2005/8/layout/hierarchy2"/>
    <dgm:cxn modelId="{43FA718D-5AB4-4E24-ABF8-1F98B2550540}" type="presOf" srcId="{3FC98EB2-7003-4DC6-B975-FD85A3624DCE}" destId="{9EA7C051-2B50-4BAD-AD37-4438531C2C1F}" srcOrd="0" destOrd="0" presId="urn:microsoft.com/office/officeart/2005/8/layout/hierarchy2"/>
    <dgm:cxn modelId="{E1ADE404-CB66-4F54-B221-858835D4DDC7}" type="presParOf" srcId="{47AC679F-48A9-4352-AC20-1152799A5E44}" destId="{56D9FAE8-615A-4C7A-9A18-48F60BFA4655}" srcOrd="0" destOrd="0" presId="urn:microsoft.com/office/officeart/2005/8/layout/hierarchy2"/>
    <dgm:cxn modelId="{9F9C5BCB-478D-4069-9F0E-205AF510F01C}" type="presParOf" srcId="{56D9FAE8-615A-4C7A-9A18-48F60BFA4655}" destId="{979973C0-0F86-4F96-83D1-DB941BE9CAB2}" srcOrd="0" destOrd="0" presId="urn:microsoft.com/office/officeart/2005/8/layout/hierarchy2"/>
    <dgm:cxn modelId="{E2C432EB-61C5-404A-BC09-01F64554330A}" type="presParOf" srcId="{56D9FAE8-615A-4C7A-9A18-48F60BFA4655}" destId="{1099C2A8-D56D-49D7-83E8-04D109A5983B}" srcOrd="1" destOrd="0" presId="urn:microsoft.com/office/officeart/2005/8/layout/hierarchy2"/>
    <dgm:cxn modelId="{3DF7289B-F6BD-4DFA-8F0B-AFBDB13D7031}" type="presParOf" srcId="{1099C2A8-D56D-49D7-83E8-04D109A5983B}" destId="{0CB7DD9F-6D90-48B6-95F6-B5E660A8A014}" srcOrd="0" destOrd="0" presId="urn:microsoft.com/office/officeart/2005/8/layout/hierarchy2"/>
    <dgm:cxn modelId="{2F084F2A-62A0-4E0D-A94F-627E69CD05A8}" type="presParOf" srcId="{0CB7DD9F-6D90-48B6-95F6-B5E660A8A014}" destId="{75F10F1F-1D0D-4771-A3EE-7C2527AE8A7C}" srcOrd="0" destOrd="0" presId="urn:microsoft.com/office/officeart/2005/8/layout/hierarchy2"/>
    <dgm:cxn modelId="{CAFF8301-C23E-4CFE-9705-98F7D78CE048}" type="presParOf" srcId="{1099C2A8-D56D-49D7-83E8-04D109A5983B}" destId="{D71774B2-8F87-46AF-BD1E-D11ABC85D49B}" srcOrd="1" destOrd="0" presId="urn:microsoft.com/office/officeart/2005/8/layout/hierarchy2"/>
    <dgm:cxn modelId="{86ECB236-867D-489C-BF8E-1D54283E4AB5}" type="presParOf" srcId="{D71774B2-8F87-46AF-BD1E-D11ABC85D49B}" destId="{AC50B1A9-0D3F-407F-980F-6AC10CD5C030}" srcOrd="0" destOrd="0" presId="urn:microsoft.com/office/officeart/2005/8/layout/hierarchy2"/>
    <dgm:cxn modelId="{4EA03889-61D9-424E-859D-A036343173CB}" type="presParOf" srcId="{D71774B2-8F87-46AF-BD1E-D11ABC85D49B}" destId="{B05B074B-7A64-4371-A882-68920FAFF758}" srcOrd="1" destOrd="0" presId="urn:microsoft.com/office/officeart/2005/8/layout/hierarchy2"/>
    <dgm:cxn modelId="{DA079C49-1036-4F70-A809-7B847195BEDA}" type="presParOf" srcId="{B05B074B-7A64-4371-A882-68920FAFF758}" destId="{5695B7C0-54C9-4B79-902D-5CEC47EAD689}" srcOrd="0" destOrd="0" presId="urn:microsoft.com/office/officeart/2005/8/layout/hierarchy2"/>
    <dgm:cxn modelId="{F45FE2ED-9E35-49A8-8599-6FEADD6B9729}" type="presParOf" srcId="{5695B7C0-54C9-4B79-902D-5CEC47EAD689}" destId="{6F601D7A-298D-468A-99F4-2489E9ED55E4}" srcOrd="0" destOrd="0" presId="urn:microsoft.com/office/officeart/2005/8/layout/hierarchy2"/>
    <dgm:cxn modelId="{D15D12B4-DC5A-40C4-915F-E09BB775EA8A}" type="presParOf" srcId="{B05B074B-7A64-4371-A882-68920FAFF758}" destId="{9A9825B7-9190-4257-BA73-29234DAAE67B}" srcOrd="1" destOrd="0" presId="urn:microsoft.com/office/officeart/2005/8/layout/hierarchy2"/>
    <dgm:cxn modelId="{5A07F25F-0FE1-4025-9AED-FDD109D311A9}" type="presParOf" srcId="{9A9825B7-9190-4257-BA73-29234DAAE67B}" destId="{996C2222-BBC8-48DF-A402-28A6DAB61C91}" srcOrd="0" destOrd="0" presId="urn:microsoft.com/office/officeart/2005/8/layout/hierarchy2"/>
    <dgm:cxn modelId="{959E619C-A139-49AC-9748-D2B20F1F1DE6}" type="presParOf" srcId="{9A9825B7-9190-4257-BA73-29234DAAE67B}" destId="{C71947A2-5235-4B7E-8D05-45DF6EEAF09D}" srcOrd="1" destOrd="0" presId="urn:microsoft.com/office/officeart/2005/8/layout/hierarchy2"/>
    <dgm:cxn modelId="{6CE55AB0-B9AD-48A5-8BE6-4779564EE631}" type="presParOf" srcId="{1099C2A8-D56D-49D7-83E8-04D109A5983B}" destId="{2522FA0A-BE72-4822-ABE6-A00CE3E9BEB3}" srcOrd="2" destOrd="0" presId="urn:microsoft.com/office/officeart/2005/8/layout/hierarchy2"/>
    <dgm:cxn modelId="{8F0F94B4-35C7-430A-8489-B921DDBDB3D5}" type="presParOf" srcId="{2522FA0A-BE72-4822-ABE6-A00CE3E9BEB3}" destId="{9A72535F-7B7F-444C-9B96-913378818495}" srcOrd="0" destOrd="0" presId="urn:microsoft.com/office/officeart/2005/8/layout/hierarchy2"/>
    <dgm:cxn modelId="{8AE588C5-5734-41B8-9290-ED668BDA837A}" type="presParOf" srcId="{1099C2A8-D56D-49D7-83E8-04D109A5983B}" destId="{1C488F7C-5071-4021-85FF-D3817DD44255}" srcOrd="3" destOrd="0" presId="urn:microsoft.com/office/officeart/2005/8/layout/hierarchy2"/>
    <dgm:cxn modelId="{D2CCB78D-2A5D-48D9-B399-66A037397486}" type="presParOf" srcId="{1C488F7C-5071-4021-85FF-D3817DD44255}" destId="{44BB9134-FFA7-40E6-835A-448E51629619}" srcOrd="0" destOrd="0" presId="urn:microsoft.com/office/officeart/2005/8/layout/hierarchy2"/>
    <dgm:cxn modelId="{3B07338D-83ED-42CC-BF4D-03A3447BF28D}" type="presParOf" srcId="{1C488F7C-5071-4021-85FF-D3817DD44255}" destId="{38C11434-E774-4BB8-BA7F-C2F4C81AC5F4}" srcOrd="1" destOrd="0" presId="urn:microsoft.com/office/officeart/2005/8/layout/hierarchy2"/>
    <dgm:cxn modelId="{3926B294-0611-4E05-A7C0-1CDDD6D95309}" type="presParOf" srcId="{38C11434-E774-4BB8-BA7F-C2F4C81AC5F4}" destId="{9EA7C051-2B50-4BAD-AD37-4438531C2C1F}" srcOrd="0" destOrd="0" presId="urn:microsoft.com/office/officeart/2005/8/layout/hierarchy2"/>
    <dgm:cxn modelId="{4395C116-0C52-49DA-ADE6-1438FF97AA23}" type="presParOf" srcId="{9EA7C051-2B50-4BAD-AD37-4438531C2C1F}" destId="{2B9ED0EF-D00B-4F1F-B006-9FA88878867C}" srcOrd="0" destOrd="0" presId="urn:microsoft.com/office/officeart/2005/8/layout/hierarchy2"/>
    <dgm:cxn modelId="{A61024C0-1C93-47A2-ADF4-82B5CF721A8A}" type="presParOf" srcId="{38C11434-E774-4BB8-BA7F-C2F4C81AC5F4}" destId="{A6770309-6C75-45EC-98D7-E106D36189A6}" srcOrd="1" destOrd="0" presId="urn:microsoft.com/office/officeart/2005/8/layout/hierarchy2"/>
    <dgm:cxn modelId="{D1403001-C539-4D9B-9E76-D92630661B53}" type="presParOf" srcId="{A6770309-6C75-45EC-98D7-E106D36189A6}" destId="{31A3BE2F-84D5-43B6-B513-F43B43789235}" srcOrd="0" destOrd="0" presId="urn:microsoft.com/office/officeart/2005/8/layout/hierarchy2"/>
    <dgm:cxn modelId="{FDE33095-0A39-4380-B533-A924CBEFCFDB}" type="presParOf" srcId="{A6770309-6C75-45EC-98D7-E106D36189A6}" destId="{713BAE11-5A9C-4B46-AE8A-02EB7924E372}" srcOrd="1" destOrd="0" presId="urn:microsoft.com/office/officeart/2005/8/layout/hierarchy2"/>
    <dgm:cxn modelId="{9132204E-A7B0-4123-9D17-819D217B1247}" type="presParOf" srcId="{38C11434-E774-4BB8-BA7F-C2F4C81AC5F4}" destId="{98D9CE78-E839-484D-B7B5-262BD8B518E7}" srcOrd="2" destOrd="0" presId="urn:microsoft.com/office/officeart/2005/8/layout/hierarchy2"/>
    <dgm:cxn modelId="{5F5C44D2-B400-4F39-8BCD-D738702D6FFB}" type="presParOf" srcId="{98D9CE78-E839-484D-B7B5-262BD8B518E7}" destId="{0D3A9C58-E30B-4EE8-9432-DB457577663C}" srcOrd="0" destOrd="0" presId="urn:microsoft.com/office/officeart/2005/8/layout/hierarchy2"/>
    <dgm:cxn modelId="{D3AB010F-055C-45EB-9E41-E775A30463F6}" type="presParOf" srcId="{38C11434-E774-4BB8-BA7F-C2F4C81AC5F4}" destId="{991A32CB-9D8C-42D1-9BEC-126E28BDBCD9}" srcOrd="3" destOrd="0" presId="urn:microsoft.com/office/officeart/2005/8/layout/hierarchy2"/>
    <dgm:cxn modelId="{33B4E0C9-9794-4C34-863D-E3E329435982}" type="presParOf" srcId="{991A32CB-9D8C-42D1-9BEC-126E28BDBCD9}" destId="{62441DFE-2D5F-436D-B5AF-AD67C716DF5B}" srcOrd="0" destOrd="0" presId="urn:microsoft.com/office/officeart/2005/8/layout/hierarchy2"/>
    <dgm:cxn modelId="{1BCB1D78-574C-437B-B1D5-30725D8F6536}" type="presParOf" srcId="{991A32CB-9D8C-42D1-9BEC-126E28BDBCD9}" destId="{DF068F7C-1222-45D1-A92B-C2A0F9FF10C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EE55E-49D4-48B1-8B7F-C6704AF194BA}">
      <dsp:nvSpPr>
        <dsp:cNvPr id="0" name=""/>
        <dsp:cNvSpPr/>
      </dsp:nvSpPr>
      <dsp:spPr>
        <a:xfrm>
          <a:off x="8225154" y="2309586"/>
          <a:ext cx="738718" cy="638627"/>
        </a:xfrm>
        <a:prstGeom prst="roundRect">
          <a:avLst>
            <a:gd name="adj" fmla="val 10000"/>
          </a:avLst>
        </a:prstGeom>
        <a:solidFill>
          <a:schemeClr val="accent3">
            <a:hueOff val="0"/>
            <a:satOff val="0"/>
            <a:lumOff val="0"/>
            <a:alphaOff val="0"/>
          </a:schemeClr>
        </a:solidFill>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دو نکته</a:t>
          </a:r>
          <a:endParaRPr lang="fa-IR" sz="1600" kern="1200" dirty="0">
            <a:solidFill>
              <a:schemeClr val="tx1"/>
            </a:solidFill>
            <a:cs typeface="B Koodak" pitchFamily="2" charset="-78"/>
          </a:endParaRPr>
        </a:p>
      </dsp:txBody>
      <dsp:txXfrm>
        <a:off x="8243859" y="2328291"/>
        <a:ext cx="701308" cy="601217"/>
      </dsp:txXfrm>
    </dsp:sp>
    <dsp:sp modelId="{5210F6F7-4118-49A7-8BC4-0C66CDE185D9}">
      <dsp:nvSpPr>
        <dsp:cNvPr id="0" name=""/>
        <dsp:cNvSpPr/>
      </dsp:nvSpPr>
      <dsp:spPr>
        <a:xfrm rot="12407438">
          <a:off x="6940539" y="2297044"/>
          <a:ext cx="1357470" cy="51855"/>
        </a:xfrm>
        <a:custGeom>
          <a:avLst/>
          <a:gdLst/>
          <a:ahLst/>
          <a:cxnLst/>
          <a:rect l="0" t="0" r="0" b="0"/>
          <a:pathLst>
            <a:path>
              <a:moveTo>
                <a:pt x="0" y="25927"/>
              </a:moveTo>
              <a:lnTo>
                <a:pt x="1357470" y="25927"/>
              </a:lnTo>
            </a:path>
          </a:pathLst>
        </a:custGeom>
        <a:noFill/>
        <a:ln w="25400" cap="flat" cmpd="sng" algn="ctr">
          <a:solidFill>
            <a:schemeClr val="accent1"/>
          </a:solidFill>
          <a:prstDash val="solid"/>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85338" y="2289035"/>
        <a:ext cx="67873" cy="67873"/>
      </dsp:txXfrm>
    </dsp:sp>
    <dsp:sp modelId="{06A13260-4E68-4AAC-B2D2-9AD1CF23EC9A}">
      <dsp:nvSpPr>
        <dsp:cNvPr id="0" name=""/>
        <dsp:cNvSpPr/>
      </dsp:nvSpPr>
      <dsp:spPr>
        <a:xfrm>
          <a:off x="4241770" y="1518792"/>
          <a:ext cx="2771625" cy="996504"/>
        </a:xfrm>
        <a:prstGeom prst="roundRect">
          <a:avLst>
            <a:gd name="adj" fmla="val 10000"/>
          </a:avLst>
        </a:prstGeom>
        <a:solidFill>
          <a:schemeClr val="accent5">
            <a:hueOff val="0"/>
            <a:satOff val="0"/>
            <a:lumOff val="0"/>
            <a:alphaOff val="0"/>
          </a:schemeClr>
        </a:solidFill>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چنانچه گذشت جزئیات عالم آخرت را به صورت عقلی نمی توان بیان نمود </a:t>
          </a:r>
          <a:endParaRPr lang="fa-IR" sz="1600" kern="1200" dirty="0">
            <a:solidFill>
              <a:schemeClr val="tx1"/>
            </a:solidFill>
            <a:cs typeface="B Koodak" pitchFamily="2" charset="-78"/>
          </a:endParaRPr>
        </a:p>
      </dsp:txBody>
      <dsp:txXfrm>
        <a:off x="4270957" y="1547979"/>
        <a:ext cx="2713251" cy="938130"/>
      </dsp:txXfrm>
    </dsp:sp>
    <dsp:sp modelId="{760C2277-3629-41EF-8826-26F29900A378}">
      <dsp:nvSpPr>
        <dsp:cNvPr id="0" name=""/>
        <dsp:cNvSpPr/>
      </dsp:nvSpPr>
      <dsp:spPr>
        <a:xfrm rot="10800000">
          <a:off x="3030011" y="1991117"/>
          <a:ext cx="1211758" cy="51855"/>
        </a:xfrm>
        <a:custGeom>
          <a:avLst/>
          <a:gdLst/>
          <a:ahLst/>
          <a:cxnLst/>
          <a:rect l="0" t="0" r="0" b="0"/>
          <a:pathLst>
            <a:path>
              <a:moveTo>
                <a:pt x="0" y="25927"/>
              </a:moveTo>
              <a:lnTo>
                <a:pt x="1211758" y="25927"/>
              </a:lnTo>
            </a:path>
          </a:pathLst>
        </a:custGeom>
        <a:noFill/>
        <a:ln w="25400" cap="flat" cmpd="sng" algn="ctr">
          <a:solidFill>
            <a:schemeClr val="accent1"/>
          </a:solidFill>
          <a:prstDash val="solid"/>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605597" y="1986751"/>
        <a:ext cx="60587" cy="60587"/>
      </dsp:txXfrm>
    </dsp:sp>
    <dsp:sp modelId="{2E5EF1F8-D9AF-4033-9806-C8D937F1BEFE}">
      <dsp:nvSpPr>
        <dsp:cNvPr id="0" name=""/>
        <dsp:cNvSpPr/>
      </dsp:nvSpPr>
      <dsp:spPr>
        <a:xfrm>
          <a:off x="615" y="1518792"/>
          <a:ext cx="3029396" cy="996504"/>
        </a:xfrm>
        <a:prstGeom prst="roundRect">
          <a:avLst>
            <a:gd name="adj" fmla="val 10000"/>
          </a:avLst>
        </a:prstGeom>
        <a:solidFill>
          <a:schemeClr val="accent6">
            <a:hueOff val="0"/>
            <a:satOff val="0"/>
            <a:lumOff val="0"/>
            <a:alphaOff val="0"/>
          </a:schemeClr>
        </a:solidFill>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لذا به بیان برخی از آنها                                            از قرآن کریم می پردازیم</a:t>
          </a:r>
          <a:endParaRPr lang="fa-IR" sz="1600" kern="1200" dirty="0">
            <a:solidFill>
              <a:schemeClr val="tx1"/>
            </a:solidFill>
            <a:cs typeface="B Koodak" pitchFamily="2" charset="-78"/>
          </a:endParaRPr>
        </a:p>
      </dsp:txBody>
      <dsp:txXfrm>
        <a:off x="29802" y="1547979"/>
        <a:ext cx="2971022" cy="938130"/>
      </dsp:txXfrm>
    </dsp:sp>
    <dsp:sp modelId="{079AC66F-3161-4EAD-9ADE-B089C1E42BFA}">
      <dsp:nvSpPr>
        <dsp:cNvPr id="0" name=""/>
        <dsp:cNvSpPr/>
      </dsp:nvSpPr>
      <dsp:spPr>
        <a:xfrm rot="9192562">
          <a:off x="6940539" y="2908899"/>
          <a:ext cx="1357470" cy="51855"/>
        </a:xfrm>
        <a:custGeom>
          <a:avLst/>
          <a:gdLst/>
          <a:ahLst/>
          <a:cxnLst/>
          <a:rect l="0" t="0" r="0" b="0"/>
          <a:pathLst>
            <a:path>
              <a:moveTo>
                <a:pt x="0" y="25927"/>
              </a:moveTo>
              <a:lnTo>
                <a:pt x="1357470" y="25927"/>
              </a:lnTo>
            </a:path>
          </a:pathLst>
        </a:custGeom>
        <a:noFill/>
        <a:ln w="25400" cap="flat" cmpd="sng" algn="ctr">
          <a:solidFill>
            <a:schemeClr val="accent1"/>
          </a:solidFill>
          <a:prstDash val="solid"/>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85338" y="2900890"/>
        <a:ext cx="67873" cy="67873"/>
      </dsp:txXfrm>
    </dsp:sp>
    <dsp:sp modelId="{23382E70-C2C4-4C78-BDC3-468554956605}">
      <dsp:nvSpPr>
        <dsp:cNvPr id="0" name=""/>
        <dsp:cNvSpPr/>
      </dsp:nvSpPr>
      <dsp:spPr>
        <a:xfrm>
          <a:off x="4241770" y="2742502"/>
          <a:ext cx="2771625" cy="996504"/>
        </a:xfrm>
        <a:prstGeom prst="roundRect">
          <a:avLst>
            <a:gd name="adj" fmla="val 10000"/>
          </a:avLst>
        </a:prstGeom>
        <a:solidFill>
          <a:schemeClr val="accent5">
            <a:hueOff val="0"/>
            <a:satOff val="0"/>
            <a:lumOff val="0"/>
            <a:alphaOff val="0"/>
          </a:schemeClr>
        </a:solidFill>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ممکن است بعضی الفاظ قرآن کریم نیز کاملا منطبق با مصداق واقعی نباشند</a:t>
          </a:r>
          <a:endParaRPr lang="fa-IR" sz="1600" kern="1200">
            <a:solidFill>
              <a:schemeClr val="tx1"/>
            </a:solidFill>
            <a:cs typeface="B Koodak" pitchFamily="2" charset="-78"/>
          </a:endParaRPr>
        </a:p>
      </dsp:txBody>
      <dsp:txXfrm>
        <a:off x="4270957" y="2771689"/>
        <a:ext cx="2713251" cy="938130"/>
      </dsp:txXfrm>
    </dsp:sp>
    <dsp:sp modelId="{22B013DB-AE3B-45C0-98B6-4903228AA065}">
      <dsp:nvSpPr>
        <dsp:cNvPr id="0" name=""/>
        <dsp:cNvSpPr/>
      </dsp:nvSpPr>
      <dsp:spPr>
        <a:xfrm rot="10800000">
          <a:off x="3030011" y="3214827"/>
          <a:ext cx="1211758" cy="51855"/>
        </a:xfrm>
        <a:custGeom>
          <a:avLst/>
          <a:gdLst/>
          <a:ahLst/>
          <a:cxnLst/>
          <a:rect l="0" t="0" r="0" b="0"/>
          <a:pathLst>
            <a:path>
              <a:moveTo>
                <a:pt x="0" y="25927"/>
              </a:moveTo>
              <a:lnTo>
                <a:pt x="1211758" y="25927"/>
              </a:lnTo>
            </a:path>
          </a:pathLst>
        </a:custGeom>
        <a:noFill/>
        <a:ln w="25400" cap="flat" cmpd="sng" algn="ctr">
          <a:solidFill>
            <a:schemeClr val="accent1"/>
          </a:solidFill>
          <a:prstDash val="solid"/>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605597" y="3210460"/>
        <a:ext cx="60587" cy="60587"/>
      </dsp:txXfrm>
    </dsp:sp>
    <dsp:sp modelId="{BF60948D-4764-4793-B7D4-A74CF512D174}">
      <dsp:nvSpPr>
        <dsp:cNvPr id="0" name=""/>
        <dsp:cNvSpPr/>
      </dsp:nvSpPr>
      <dsp:spPr>
        <a:xfrm>
          <a:off x="615" y="2742502"/>
          <a:ext cx="3029396" cy="996504"/>
        </a:xfrm>
        <a:prstGeom prst="roundRect">
          <a:avLst>
            <a:gd name="adj" fmla="val 10000"/>
          </a:avLst>
        </a:prstGeom>
        <a:solidFill>
          <a:schemeClr val="accent6">
            <a:hueOff val="0"/>
            <a:satOff val="0"/>
            <a:lumOff val="0"/>
            <a:alphaOff val="0"/>
          </a:schemeClr>
        </a:solidFill>
        <a:ln>
          <a:solidFill>
            <a:schemeClr val="accent1"/>
          </a:solid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این به جهت قصور فهم بشر است و الا این الفاظ قطعا بهترین الفاظ گزینش شده هستند</a:t>
          </a:r>
          <a:endParaRPr lang="fa-IR" sz="1600" kern="1200">
            <a:solidFill>
              <a:schemeClr val="tx1"/>
            </a:solidFill>
            <a:cs typeface="B Koodak" pitchFamily="2" charset="-78"/>
          </a:endParaRPr>
        </a:p>
      </dsp:txBody>
      <dsp:txXfrm>
        <a:off x="29802" y="2771689"/>
        <a:ext cx="2971022" cy="9381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E62FC8-7FD1-44AE-8AC3-B448A5157697}">
      <dsp:nvSpPr>
        <dsp:cNvPr id="0" name=""/>
        <dsp:cNvSpPr/>
      </dsp:nvSpPr>
      <dsp:spPr>
        <a:xfrm>
          <a:off x="7782857" y="2492892"/>
          <a:ext cx="1354222" cy="819479"/>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روایات در خصوص برزخ</a:t>
          </a:r>
          <a:endParaRPr lang="fa-IR" sz="1600" kern="1200" dirty="0">
            <a:solidFill>
              <a:schemeClr val="bg1"/>
            </a:solidFill>
            <a:cs typeface="B Koodak" pitchFamily="2" charset="-78"/>
          </a:endParaRPr>
        </a:p>
      </dsp:txBody>
      <dsp:txXfrm>
        <a:off x="7806859" y="2516894"/>
        <a:ext cx="1306218" cy="771475"/>
      </dsp:txXfrm>
    </dsp:sp>
    <dsp:sp modelId="{267C26D2-4182-4999-AC37-9FDFD5BD9EE2}">
      <dsp:nvSpPr>
        <dsp:cNvPr id="0" name=""/>
        <dsp:cNvSpPr/>
      </dsp:nvSpPr>
      <dsp:spPr>
        <a:xfrm rot="14322824">
          <a:off x="6352890" y="2079360"/>
          <a:ext cx="1882384" cy="37887"/>
        </a:xfrm>
        <a:custGeom>
          <a:avLst/>
          <a:gdLst/>
          <a:ahLst/>
          <a:cxnLst/>
          <a:rect l="0" t="0" r="0" b="0"/>
          <a:pathLst>
            <a:path>
              <a:moveTo>
                <a:pt x="0" y="18943"/>
              </a:moveTo>
              <a:lnTo>
                <a:pt x="1882384" y="189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352890" y="2051245"/>
        <a:ext cx="1882384" cy="94119"/>
      </dsp:txXfrm>
    </dsp:sp>
    <dsp:sp modelId="{7603A1EF-8CDB-4295-BFF0-AD5F5340FC73}">
      <dsp:nvSpPr>
        <dsp:cNvPr id="0" name=""/>
        <dsp:cNvSpPr/>
      </dsp:nvSpPr>
      <dsp:spPr>
        <a:xfrm>
          <a:off x="6920" y="360039"/>
          <a:ext cx="6798388" cy="1867875"/>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وَ قَالَ ع: وَ قَدْ رَجَعَ مِنْ صِفِّينَ فَأَشْرَفَ عَلَى الْقُبُورِ بِظَاهِرِ الْكُوفَةِ يَا أَهْلَ الدِّيَارِ الْمُوحِشَةِ وَ الْمَحَالِّ الْمُقْفِرَةِ وَ الْقُبُورِ الْمُظْلِمَةِ يَا أَهْلَ التُّرْبَةِ يَا أَهْلَ الْغُرْبَةِ يَا أَهْلَ الْوَحْدَةِ يَا أَهْلَ الْوَحْشَةِ أَنْتُمْ لَنَا فَرَطٌ سَابِقٌ وَ نَحْنُ لَكُمْ تَبَعٌ لَاحِقٌ أَمَّا الدُّورُ فَقَدْ سُكِنَتْ وَ أَمَّا الْأَزْوَاجُ فَقَدْ نُكِحَتْ وَ أَمَّا الْأَمْوَالُ فَقَدْ قُسِمَتْ هَذَا خَبَرُ مَا عِنْدَنَا فَمَا خَبَرُ مَا عِنْدَكُمْ ثُمَّ الْتَفَتَ إِلَى أَصْحَابِهِ فَقَالَ أَمَا [وَ اللَّهِ‏] لَوْ أُذِنَ لَهُمْ فِي الْكَلَامِ لَأَخْبَرُوكُمْ أَنَّ خَيْرَ الزَّادِ التَّقْوى‏ (نهج البلاغه / کلمه 130)</a:t>
          </a:r>
          <a:endParaRPr lang="fa-IR" sz="1600" kern="1200" dirty="0">
            <a:solidFill>
              <a:schemeClr val="bg1"/>
            </a:solidFill>
            <a:cs typeface="B Koodak" pitchFamily="2" charset="-78"/>
          </a:endParaRPr>
        </a:p>
      </dsp:txBody>
      <dsp:txXfrm>
        <a:off x="61628" y="414747"/>
        <a:ext cx="6688972" cy="1758459"/>
      </dsp:txXfrm>
    </dsp:sp>
    <dsp:sp modelId="{F524AD8D-9437-441F-A8B4-860E6231C3EF}">
      <dsp:nvSpPr>
        <dsp:cNvPr id="0" name=""/>
        <dsp:cNvSpPr/>
      </dsp:nvSpPr>
      <dsp:spPr>
        <a:xfrm rot="11528936">
          <a:off x="6794110" y="2778467"/>
          <a:ext cx="999943" cy="37887"/>
        </a:xfrm>
        <a:custGeom>
          <a:avLst/>
          <a:gdLst/>
          <a:ahLst/>
          <a:cxnLst/>
          <a:rect l="0" t="0" r="0" b="0"/>
          <a:pathLst>
            <a:path>
              <a:moveTo>
                <a:pt x="0" y="18943"/>
              </a:moveTo>
              <a:lnTo>
                <a:pt x="999943" y="189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794110" y="2772412"/>
        <a:ext cx="999943" cy="49997"/>
      </dsp:txXfrm>
    </dsp:sp>
    <dsp:sp modelId="{4837EAC7-EF41-48E7-86D8-1BBC79BFE439}">
      <dsp:nvSpPr>
        <dsp:cNvPr id="0" name=""/>
        <dsp:cNvSpPr/>
      </dsp:nvSpPr>
      <dsp:spPr>
        <a:xfrm>
          <a:off x="6920" y="2411205"/>
          <a:ext cx="6798388" cy="561968"/>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bg1"/>
              </a:solidFill>
              <a:cs typeface="B Koodak" pitchFamily="2" charset="-78"/>
            </a:rPr>
            <a:t>َ قَالَ عَلِيُّ بْنُ الْحُسَيْنِ ع إِنَّ الْقَبْرَ رَوْضَةٌ مِنْ رِيَاضِ الْجَنَّةِ أَوْ حُفْرَةٌ مِنْ حُفَرِ النِّيرَان‏ (بحار / 6 / 214)</a:t>
          </a:r>
          <a:endParaRPr lang="fa-IR" sz="1600" kern="1200">
            <a:solidFill>
              <a:schemeClr val="bg1"/>
            </a:solidFill>
            <a:cs typeface="B Koodak" pitchFamily="2" charset="-78"/>
          </a:endParaRPr>
        </a:p>
      </dsp:txBody>
      <dsp:txXfrm>
        <a:off x="23379" y="2427664"/>
        <a:ext cx="6765470" cy="529050"/>
      </dsp:txXfrm>
    </dsp:sp>
    <dsp:sp modelId="{361C63BC-20A6-42DA-9C95-1A0CB35BB253}">
      <dsp:nvSpPr>
        <dsp:cNvPr id="0" name=""/>
        <dsp:cNvSpPr/>
      </dsp:nvSpPr>
      <dsp:spPr>
        <a:xfrm rot="8673918">
          <a:off x="6694195" y="3231487"/>
          <a:ext cx="1199775" cy="37887"/>
        </a:xfrm>
        <a:custGeom>
          <a:avLst/>
          <a:gdLst/>
          <a:ahLst/>
          <a:cxnLst/>
          <a:rect l="0" t="0" r="0" b="0"/>
          <a:pathLst>
            <a:path>
              <a:moveTo>
                <a:pt x="0" y="18943"/>
              </a:moveTo>
              <a:lnTo>
                <a:pt x="1199775" y="189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694195" y="3220437"/>
        <a:ext cx="1199775" cy="59988"/>
      </dsp:txXfrm>
    </dsp:sp>
    <dsp:sp modelId="{DD24D7AA-A18A-4DED-805F-D4812C0217FC}">
      <dsp:nvSpPr>
        <dsp:cNvPr id="0" name=""/>
        <dsp:cNvSpPr/>
      </dsp:nvSpPr>
      <dsp:spPr>
        <a:xfrm>
          <a:off x="6920" y="3156464"/>
          <a:ext cx="6798388" cy="883533"/>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قال الصادق عليه السلام: البرزخ القبر و هو الثواب و العقاب بين الدنيا و الاخرة، و الدليل على ذلك قول العالم عليه السلام: و الله ما نخاف عليكم الا البرزخ‏ (نور الثقلین / 3/ 553)</a:t>
          </a:r>
          <a:endParaRPr lang="fa-IR" sz="1600" kern="1200" dirty="0">
            <a:solidFill>
              <a:schemeClr val="bg1"/>
            </a:solidFill>
            <a:cs typeface="B Koodak" pitchFamily="2" charset="-78"/>
          </a:endParaRPr>
        </a:p>
      </dsp:txBody>
      <dsp:txXfrm>
        <a:off x="32798" y="3182342"/>
        <a:ext cx="6746632" cy="831777"/>
      </dsp:txXfrm>
    </dsp:sp>
    <dsp:sp modelId="{23BFE697-E5FA-400A-942F-5AFC70A7E50B}">
      <dsp:nvSpPr>
        <dsp:cNvPr id="0" name=""/>
        <dsp:cNvSpPr/>
      </dsp:nvSpPr>
      <dsp:spPr>
        <a:xfrm rot="7010573">
          <a:off x="6211634" y="3849500"/>
          <a:ext cx="2164895" cy="37887"/>
        </a:xfrm>
        <a:custGeom>
          <a:avLst/>
          <a:gdLst/>
          <a:ahLst/>
          <a:cxnLst/>
          <a:rect l="0" t="0" r="0" b="0"/>
          <a:pathLst>
            <a:path>
              <a:moveTo>
                <a:pt x="0" y="18943"/>
              </a:moveTo>
              <a:lnTo>
                <a:pt x="2164895" y="189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211634" y="3814321"/>
        <a:ext cx="2164895" cy="108244"/>
      </dsp:txXfrm>
    </dsp:sp>
    <dsp:sp modelId="{4B5C50CF-C2C6-4545-AE81-824ED1A85162}">
      <dsp:nvSpPr>
        <dsp:cNvPr id="0" name=""/>
        <dsp:cNvSpPr/>
      </dsp:nvSpPr>
      <dsp:spPr>
        <a:xfrm>
          <a:off x="6920" y="4223288"/>
          <a:ext cx="6798388" cy="1221936"/>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 عَنْ أَبِي بَصِيرٍ عَنْ أَبِي عَبْدِ اللَّهِ ع قَالَ: سَأَلْتُ أَبَا عَبْدِ اللَّهِ ع عَنْ أَرْوَاحِ الْمُؤْمِنِينَ فَقَالَ فِي حُجُرَاتٍ فِي الْجَنَّةِ يَأْكُلُونَ مِنْ طَعَامِهَا وَ يَشْرَبُونَ مِنْ شَرَابِهَا وَ يَقُولُونَ رَبَّنَا أَقِمِ السَّاعَةَ                                                                  لَنَا وَ أَنْجِزْ لَنَا مَا وَعَدْتَنَا وَ أَلْحِقْ آخِرَنَا بِأَوَّلِنَا (کافی / 3 / 244)</a:t>
          </a:r>
          <a:endParaRPr lang="fa-IR" sz="1600" kern="1200" dirty="0">
            <a:solidFill>
              <a:schemeClr val="bg1"/>
            </a:solidFill>
            <a:cs typeface="B Koodak" pitchFamily="2" charset="-78"/>
          </a:endParaRPr>
        </a:p>
      </dsp:txBody>
      <dsp:txXfrm>
        <a:off x="42709" y="4259077"/>
        <a:ext cx="6726810" cy="1150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C9A469-0293-485B-9EA4-D343E01F8643}">
      <dsp:nvSpPr>
        <dsp:cNvPr id="0" name=""/>
        <dsp:cNvSpPr/>
      </dsp:nvSpPr>
      <dsp:spPr>
        <a:xfrm>
          <a:off x="5724124" y="10087"/>
          <a:ext cx="2712838" cy="705689"/>
        </a:xfrm>
        <a:prstGeom prst="roundRect">
          <a:avLst>
            <a:gd name="adj" fmla="val 10000"/>
          </a:avLst>
        </a:prstGeom>
        <a:solidFill>
          <a:schemeClr val="accent1">
            <a:hueOff val="0"/>
            <a:satOff val="0"/>
            <a:lumOff val="0"/>
            <a:alphaOff val="0"/>
          </a:schemeClr>
        </a:soli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برخی آیات در این خصوص</a:t>
          </a:r>
          <a:endParaRPr lang="fa-IR" sz="1600" kern="1200">
            <a:solidFill>
              <a:schemeClr val="tx1"/>
            </a:solidFill>
            <a:cs typeface="B Koodak" pitchFamily="2" charset="-78"/>
          </a:endParaRPr>
        </a:p>
      </dsp:txBody>
      <dsp:txXfrm>
        <a:off x="5744793" y="30756"/>
        <a:ext cx="2671500" cy="664351"/>
      </dsp:txXfrm>
    </dsp:sp>
    <dsp:sp modelId="{AB776C16-B256-4DA7-95B5-4393A7C0277B}">
      <dsp:nvSpPr>
        <dsp:cNvPr id="0" name=""/>
        <dsp:cNvSpPr/>
      </dsp:nvSpPr>
      <dsp:spPr>
        <a:xfrm>
          <a:off x="8393485" y="1418040"/>
          <a:ext cx="745051" cy="569071"/>
        </a:xfrm>
        <a:prstGeom prst="roundRect">
          <a:avLst>
            <a:gd name="adj" fmla="val 10000"/>
          </a:avLst>
        </a:prstGeom>
        <a:solidFill>
          <a:schemeClr val="accent1">
            <a:hueOff val="0"/>
            <a:satOff val="0"/>
            <a:lumOff val="0"/>
            <a:alphaOff val="0"/>
          </a:schemeClr>
        </a:soli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الف</a:t>
          </a:r>
          <a:endParaRPr lang="fa-IR" sz="1600" kern="1200">
            <a:solidFill>
              <a:schemeClr val="tx1"/>
            </a:solidFill>
            <a:cs typeface="B Koodak" pitchFamily="2" charset="-78"/>
          </a:endParaRPr>
        </a:p>
      </dsp:txBody>
      <dsp:txXfrm>
        <a:off x="8410153" y="1434708"/>
        <a:ext cx="711715" cy="535735"/>
      </dsp:txXfrm>
    </dsp:sp>
    <dsp:sp modelId="{095DFAE7-1248-418D-9EE4-23E10C2F0261}">
      <dsp:nvSpPr>
        <dsp:cNvPr id="0" name=""/>
        <dsp:cNvSpPr/>
      </dsp:nvSpPr>
      <dsp:spPr>
        <a:xfrm rot="12942401">
          <a:off x="7582626" y="1426390"/>
          <a:ext cx="894979" cy="30029"/>
        </a:xfrm>
        <a:custGeom>
          <a:avLst/>
          <a:gdLst/>
          <a:ahLst/>
          <a:cxnLst/>
          <a:rect l="0" t="0" r="0" b="0"/>
          <a:pathLst>
            <a:path>
              <a:moveTo>
                <a:pt x="0" y="15014"/>
              </a:moveTo>
              <a:lnTo>
                <a:pt x="894979" y="15014"/>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z="-40000"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007742" y="1419031"/>
        <a:ext cx="44748" cy="44748"/>
      </dsp:txXfrm>
    </dsp:sp>
    <dsp:sp modelId="{A1A712BD-1C95-4373-BE2B-F6BAC865BF0C}">
      <dsp:nvSpPr>
        <dsp:cNvPr id="0" name=""/>
        <dsp:cNvSpPr/>
      </dsp:nvSpPr>
      <dsp:spPr>
        <a:xfrm>
          <a:off x="1959714" y="852039"/>
          <a:ext cx="5707033" cy="656389"/>
        </a:xfrm>
        <a:prstGeom prst="roundRect">
          <a:avLst>
            <a:gd name="adj" fmla="val 10000"/>
          </a:avLst>
        </a:prstGeom>
        <a:solidFill>
          <a:schemeClr val="accent2">
            <a:hueOff val="0"/>
            <a:satOff val="0"/>
            <a:lumOff val="0"/>
            <a:alphaOff val="0"/>
          </a:schemeClr>
        </a:soli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كلُّ مَنْ عَلَيْها فانٍ (الرحمن / 26)</a:t>
          </a:r>
          <a:endParaRPr lang="fa-IR" sz="1600" kern="1200" dirty="0">
            <a:solidFill>
              <a:schemeClr val="tx1"/>
            </a:solidFill>
            <a:cs typeface="B Koodak" pitchFamily="2" charset="-78"/>
          </a:endParaRPr>
        </a:p>
      </dsp:txBody>
      <dsp:txXfrm>
        <a:off x="1978939" y="871264"/>
        <a:ext cx="5668583" cy="617939"/>
      </dsp:txXfrm>
    </dsp:sp>
    <dsp:sp modelId="{58D5CF52-A2CC-4066-BCC0-78CE09B99774}">
      <dsp:nvSpPr>
        <dsp:cNvPr id="0" name=""/>
        <dsp:cNvSpPr/>
      </dsp:nvSpPr>
      <dsp:spPr>
        <a:xfrm rot="9083649">
          <a:off x="7616226" y="1885725"/>
          <a:ext cx="827781" cy="30029"/>
        </a:xfrm>
        <a:custGeom>
          <a:avLst/>
          <a:gdLst/>
          <a:ahLst/>
          <a:cxnLst/>
          <a:rect l="0" t="0" r="0" b="0"/>
          <a:pathLst>
            <a:path>
              <a:moveTo>
                <a:pt x="0" y="15014"/>
              </a:moveTo>
              <a:lnTo>
                <a:pt x="827781" y="15014"/>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z="-40000"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009422" y="1880045"/>
        <a:ext cx="41389" cy="41389"/>
      </dsp:txXfrm>
    </dsp:sp>
    <dsp:sp modelId="{6F6336D3-65BB-4237-BC01-A0CB9E1D83FD}">
      <dsp:nvSpPr>
        <dsp:cNvPr id="0" name=""/>
        <dsp:cNvSpPr/>
      </dsp:nvSpPr>
      <dsp:spPr>
        <a:xfrm>
          <a:off x="7106324" y="1644692"/>
          <a:ext cx="560423" cy="908421"/>
        </a:xfrm>
        <a:prstGeom prst="roundRect">
          <a:avLst>
            <a:gd name="adj" fmla="val 10000"/>
          </a:avLst>
        </a:prstGeom>
        <a:solidFill>
          <a:schemeClr val="accent2">
            <a:hueOff val="0"/>
            <a:satOff val="0"/>
            <a:lumOff val="0"/>
            <a:alphaOff val="0"/>
          </a:schemeClr>
        </a:soli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عبارت علامه</a:t>
          </a:r>
          <a:endParaRPr lang="fa-IR" sz="1600" kern="1200" dirty="0">
            <a:solidFill>
              <a:schemeClr val="tx1"/>
            </a:solidFill>
            <a:cs typeface="B Koodak" pitchFamily="2" charset="-78"/>
          </a:endParaRPr>
        </a:p>
      </dsp:txBody>
      <dsp:txXfrm>
        <a:off x="7122738" y="1661106"/>
        <a:ext cx="527595" cy="875593"/>
      </dsp:txXfrm>
    </dsp:sp>
    <dsp:sp modelId="{CD38D946-C4EA-4A5D-97A4-E5C853463BDB}">
      <dsp:nvSpPr>
        <dsp:cNvPr id="0" name=""/>
        <dsp:cNvSpPr/>
      </dsp:nvSpPr>
      <dsp:spPr>
        <a:xfrm rot="10800000">
          <a:off x="6379586" y="2083888"/>
          <a:ext cx="726737" cy="30029"/>
        </a:xfrm>
        <a:custGeom>
          <a:avLst/>
          <a:gdLst/>
          <a:ahLst/>
          <a:cxnLst/>
          <a:rect l="0" t="0" r="0" b="0"/>
          <a:pathLst>
            <a:path>
              <a:moveTo>
                <a:pt x="0" y="15014"/>
              </a:moveTo>
              <a:lnTo>
                <a:pt x="726737" y="15014"/>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z="-40000"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solidFill>
              <a:schemeClr val="tx1"/>
            </a:solidFill>
          </a:endParaRPr>
        </a:p>
      </dsp:txBody>
      <dsp:txXfrm rot="10800000">
        <a:off x="6724787" y="2080734"/>
        <a:ext cx="36336" cy="36336"/>
      </dsp:txXfrm>
    </dsp:sp>
    <dsp:sp modelId="{F6FA04D9-43EB-4C75-8716-82378E48603B}">
      <dsp:nvSpPr>
        <dsp:cNvPr id="0" name=""/>
        <dsp:cNvSpPr/>
      </dsp:nvSpPr>
      <dsp:spPr>
        <a:xfrm>
          <a:off x="797806" y="1644692"/>
          <a:ext cx="5581780" cy="908421"/>
        </a:xfrm>
        <a:prstGeom prst="roundRect">
          <a:avLst>
            <a:gd name="adj" fmla="val 10000"/>
          </a:avLst>
        </a:prstGeom>
        <a:solidFill>
          <a:schemeClr val="accent3">
            <a:hueOff val="0"/>
            <a:satOff val="0"/>
            <a:lumOff val="0"/>
            <a:alphaOff val="0"/>
          </a:schemeClr>
        </a:soli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يشير إلى انقطاع أمد النشأة الدنيا و ارتفاع حكمها بفناء من عليها و هم الثقلان و طلوع النشأة الأخرى عليهم... (و) حقيقة هذا الفناء الرجوع إلى الله بالانتقال من الدنيا كما تفسره آيات كثيرة في كلامه تعالى و ليس هو الفناء المطلق</a:t>
          </a:r>
          <a:endParaRPr lang="fa-IR" sz="1600" kern="1200" dirty="0">
            <a:solidFill>
              <a:schemeClr val="tx1"/>
            </a:solidFill>
            <a:cs typeface="B Koodak" pitchFamily="2" charset="-78"/>
          </a:endParaRPr>
        </a:p>
      </dsp:txBody>
      <dsp:txXfrm>
        <a:off x="824413" y="1671299"/>
        <a:ext cx="5528566" cy="855207"/>
      </dsp:txXfrm>
    </dsp:sp>
    <dsp:sp modelId="{72155B7D-6F41-429C-B285-BFCD55C97694}">
      <dsp:nvSpPr>
        <dsp:cNvPr id="0" name=""/>
        <dsp:cNvSpPr/>
      </dsp:nvSpPr>
      <dsp:spPr>
        <a:xfrm>
          <a:off x="8393485" y="3431564"/>
          <a:ext cx="745051" cy="569071"/>
        </a:xfrm>
        <a:prstGeom prst="roundRect">
          <a:avLst>
            <a:gd name="adj" fmla="val 10000"/>
          </a:avLst>
        </a:prstGeom>
        <a:solidFill>
          <a:schemeClr val="accent1">
            <a:hueOff val="0"/>
            <a:satOff val="0"/>
            <a:lumOff val="0"/>
            <a:alphaOff val="0"/>
          </a:schemeClr>
        </a:soli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ب</a:t>
          </a:r>
          <a:endParaRPr lang="fa-IR" sz="1600" kern="1200">
            <a:solidFill>
              <a:schemeClr val="tx1"/>
            </a:solidFill>
            <a:cs typeface="B Koodak" pitchFamily="2" charset="-78"/>
          </a:endParaRPr>
        </a:p>
      </dsp:txBody>
      <dsp:txXfrm>
        <a:off x="8410153" y="3448232"/>
        <a:ext cx="711715" cy="535735"/>
      </dsp:txXfrm>
    </dsp:sp>
    <dsp:sp modelId="{31CA76DC-032A-4141-8575-7608810EC6CD}">
      <dsp:nvSpPr>
        <dsp:cNvPr id="0" name=""/>
        <dsp:cNvSpPr/>
      </dsp:nvSpPr>
      <dsp:spPr>
        <a:xfrm rot="13431969">
          <a:off x="7526110" y="3351821"/>
          <a:ext cx="1008012" cy="30029"/>
        </a:xfrm>
        <a:custGeom>
          <a:avLst/>
          <a:gdLst/>
          <a:ahLst/>
          <a:cxnLst/>
          <a:rect l="0" t="0" r="0" b="0"/>
          <a:pathLst>
            <a:path>
              <a:moveTo>
                <a:pt x="0" y="15014"/>
              </a:moveTo>
              <a:lnTo>
                <a:pt x="1008012" y="15014"/>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z="-40000"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004916" y="3341636"/>
        <a:ext cx="50400" cy="50400"/>
      </dsp:txXfrm>
    </dsp:sp>
    <dsp:sp modelId="{72910826-BC24-48F9-A9FA-A527518CEC4E}">
      <dsp:nvSpPr>
        <dsp:cNvPr id="0" name=""/>
        <dsp:cNvSpPr/>
      </dsp:nvSpPr>
      <dsp:spPr>
        <a:xfrm>
          <a:off x="1959714" y="2689377"/>
          <a:ext cx="5707033" cy="656389"/>
        </a:xfrm>
        <a:prstGeom prst="roundRect">
          <a:avLst>
            <a:gd name="adj" fmla="val 10000"/>
          </a:avLst>
        </a:prstGeom>
        <a:solidFill>
          <a:schemeClr val="accent2">
            <a:hueOff val="0"/>
            <a:satOff val="0"/>
            <a:lumOff val="0"/>
            <a:alphaOff val="0"/>
          </a:schemeClr>
        </a:soli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كُلُّ نَفْسٍ ذائِقَةُ الْمَوْتِ وَ نَبْلُوكُمْ بِالشَّرِّ وَ الْخَيْرِ فِتْنَةً وَ إِلَيْنا تُرْجَعُونَ (انبیاء / 35)</a:t>
          </a:r>
          <a:endParaRPr lang="fa-IR" sz="1600" kern="1200">
            <a:solidFill>
              <a:schemeClr val="tx1"/>
            </a:solidFill>
            <a:cs typeface="B Koodak" pitchFamily="2" charset="-78"/>
          </a:endParaRPr>
        </a:p>
      </dsp:txBody>
      <dsp:txXfrm>
        <a:off x="1978939" y="2708602"/>
        <a:ext cx="5668583" cy="617939"/>
      </dsp:txXfrm>
    </dsp:sp>
    <dsp:sp modelId="{651A0FD7-14C2-4613-8BD1-7BDF19032346}">
      <dsp:nvSpPr>
        <dsp:cNvPr id="0" name=""/>
        <dsp:cNvSpPr/>
      </dsp:nvSpPr>
      <dsp:spPr>
        <a:xfrm rot="8063160">
          <a:off x="7510639" y="4072327"/>
          <a:ext cx="1038955" cy="30029"/>
        </a:xfrm>
        <a:custGeom>
          <a:avLst/>
          <a:gdLst/>
          <a:ahLst/>
          <a:cxnLst/>
          <a:rect l="0" t="0" r="0" b="0"/>
          <a:pathLst>
            <a:path>
              <a:moveTo>
                <a:pt x="0" y="15014"/>
              </a:moveTo>
              <a:lnTo>
                <a:pt x="1038955" y="15014"/>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z="-40000"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004142" y="4061368"/>
        <a:ext cx="51947" cy="51947"/>
      </dsp:txXfrm>
    </dsp:sp>
    <dsp:sp modelId="{7B4BFAC2-B5D9-423B-8DEC-711700CA2711}">
      <dsp:nvSpPr>
        <dsp:cNvPr id="0" name=""/>
        <dsp:cNvSpPr/>
      </dsp:nvSpPr>
      <dsp:spPr>
        <a:xfrm>
          <a:off x="6639886" y="4174342"/>
          <a:ext cx="1026861" cy="568481"/>
        </a:xfrm>
        <a:prstGeom prst="roundRect">
          <a:avLst>
            <a:gd name="adj" fmla="val 10000"/>
          </a:avLst>
        </a:prstGeom>
        <a:solidFill>
          <a:schemeClr val="accent2">
            <a:hueOff val="0"/>
            <a:satOff val="0"/>
            <a:lumOff val="0"/>
            <a:alphaOff val="0"/>
          </a:schemeClr>
        </a:soli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دو نکته</a:t>
          </a:r>
          <a:endParaRPr lang="fa-IR" sz="1600" kern="1200">
            <a:solidFill>
              <a:schemeClr val="tx1"/>
            </a:solidFill>
            <a:cs typeface="B Koodak" pitchFamily="2" charset="-78"/>
          </a:endParaRPr>
        </a:p>
      </dsp:txBody>
      <dsp:txXfrm>
        <a:off x="6656536" y="4190992"/>
        <a:ext cx="993561" cy="535181"/>
      </dsp:txXfrm>
    </dsp:sp>
    <dsp:sp modelId="{42782135-307D-458A-82FE-68EB59179DE6}">
      <dsp:nvSpPr>
        <dsp:cNvPr id="0" name=""/>
        <dsp:cNvSpPr/>
      </dsp:nvSpPr>
      <dsp:spPr>
        <a:xfrm rot="12942401">
          <a:off x="5829027" y="4182397"/>
          <a:ext cx="894979" cy="30029"/>
        </a:xfrm>
        <a:custGeom>
          <a:avLst/>
          <a:gdLst/>
          <a:ahLst/>
          <a:cxnLst/>
          <a:rect l="0" t="0" r="0" b="0"/>
          <a:pathLst>
            <a:path>
              <a:moveTo>
                <a:pt x="0" y="15014"/>
              </a:moveTo>
              <a:lnTo>
                <a:pt x="894979" y="15014"/>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z="-40000"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254142" y="4175037"/>
        <a:ext cx="44748" cy="44748"/>
      </dsp:txXfrm>
    </dsp:sp>
    <dsp:sp modelId="{19D70DBA-5BCF-4218-9912-13E173A7694A}">
      <dsp:nvSpPr>
        <dsp:cNvPr id="0" name=""/>
        <dsp:cNvSpPr/>
      </dsp:nvSpPr>
      <dsp:spPr>
        <a:xfrm>
          <a:off x="3431231" y="3482029"/>
          <a:ext cx="2481917" cy="908421"/>
        </a:xfrm>
        <a:prstGeom prst="roundRect">
          <a:avLst>
            <a:gd name="adj" fmla="val 10000"/>
          </a:avLst>
        </a:prstGeom>
        <a:solidFill>
          <a:schemeClr val="accent3">
            <a:hueOff val="0"/>
            <a:satOff val="0"/>
            <a:lumOff val="0"/>
            <a:alphaOff val="0"/>
          </a:schemeClr>
        </a:soli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آیه شریفه خود موت را معنا کرده است (الینا ترجعون)</a:t>
          </a:r>
          <a:endParaRPr lang="fa-IR" sz="1600" kern="1200">
            <a:solidFill>
              <a:schemeClr val="tx1"/>
            </a:solidFill>
            <a:cs typeface="B Koodak" pitchFamily="2" charset="-78"/>
          </a:endParaRPr>
        </a:p>
      </dsp:txBody>
      <dsp:txXfrm>
        <a:off x="3457838" y="3508636"/>
        <a:ext cx="2428703" cy="855207"/>
      </dsp:txXfrm>
    </dsp:sp>
    <dsp:sp modelId="{2A69A2B8-89C0-493B-A19E-553821229ACB}">
      <dsp:nvSpPr>
        <dsp:cNvPr id="0" name=""/>
        <dsp:cNvSpPr/>
      </dsp:nvSpPr>
      <dsp:spPr>
        <a:xfrm rot="8657599">
          <a:off x="5829027" y="4704740"/>
          <a:ext cx="894979" cy="30029"/>
        </a:xfrm>
        <a:custGeom>
          <a:avLst/>
          <a:gdLst/>
          <a:ahLst/>
          <a:cxnLst/>
          <a:rect l="0" t="0" r="0" b="0"/>
          <a:pathLst>
            <a:path>
              <a:moveTo>
                <a:pt x="0" y="15014"/>
              </a:moveTo>
              <a:lnTo>
                <a:pt x="894979" y="15014"/>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z="-40000"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254142" y="4697380"/>
        <a:ext cx="44748" cy="44748"/>
      </dsp:txXfrm>
    </dsp:sp>
    <dsp:sp modelId="{A543FB95-6F4D-477C-A5D9-E54F572D917B}">
      <dsp:nvSpPr>
        <dsp:cNvPr id="0" name=""/>
        <dsp:cNvSpPr/>
      </dsp:nvSpPr>
      <dsp:spPr>
        <a:xfrm>
          <a:off x="3431231" y="4526715"/>
          <a:ext cx="2481917" cy="908421"/>
        </a:xfrm>
        <a:prstGeom prst="roundRect">
          <a:avLst>
            <a:gd name="adj" fmla="val 10000"/>
          </a:avLst>
        </a:prstGeom>
        <a:solidFill>
          <a:schemeClr val="accent3">
            <a:hueOff val="0"/>
            <a:satOff val="0"/>
            <a:lumOff val="0"/>
            <a:alphaOff val="0"/>
          </a:schemeClr>
        </a:soli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نفس وقتی بریده از اضافه می شود تنها به معنای روح انسانی است</a:t>
          </a:r>
          <a:endParaRPr lang="fa-IR" sz="1600" kern="1200">
            <a:solidFill>
              <a:schemeClr val="tx1"/>
            </a:solidFill>
            <a:cs typeface="B Koodak" pitchFamily="2" charset="-78"/>
          </a:endParaRPr>
        </a:p>
      </dsp:txBody>
      <dsp:txXfrm>
        <a:off x="3457838" y="4553322"/>
        <a:ext cx="2428703" cy="855207"/>
      </dsp:txXfrm>
    </dsp:sp>
    <dsp:sp modelId="{2D408DE6-7EB5-4868-BBD3-887D04191BC0}">
      <dsp:nvSpPr>
        <dsp:cNvPr id="0" name=""/>
        <dsp:cNvSpPr/>
      </dsp:nvSpPr>
      <dsp:spPr>
        <a:xfrm rot="10800000">
          <a:off x="2704493" y="4965911"/>
          <a:ext cx="726737" cy="30029"/>
        </a:xfrm>
        <a:custGeom>
          <a:avLst/>
          <a:gdLst/>
          <a:ahLst/>
          <a:cxnLst/>
          <a:rect l="0" t="0" r="0" b="0"/>
          <a:pathLst>
            <a:path>
              <a:moveTo>
                <a:pt x="0" y="15014"/>
              </a:moveTo>
              <a:lnTo>
                <a:pt x="726737" y="15014"/>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z="-40000"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049693" y="4962757"/>
        <a:ext cx="36336" cy="36336"/>
      </dsp:txXfrm>
    </dsp:sp>
    <dsp:sp modelId="{221CA6FF-4CD7-4D74-B2E8-4407E1D16C53}">
      <dsp:nvSpPr>
        <dsp:cNvPr id="0" name=""/>
        <dsp:cNvSpPr/>
      </dsp:nvSpPr>
      <dsp:spPr>
        <a:xfrm>
          <a:off x="5463" y="4526715"/>
          <a:ext cx="2699030" cy="908421"/>
        </a:xfrm>
        <a:prstGeom prst="roundRect">
          <a:avLst>
            <a:gd name="adj" fmla="val 10000"/>
          </a:avLst>
        </a:prstGeom>
        <a:solidFill>
          <a:schemeClr val="accent4">
            <a:hueOff val="0"/>
            <a:satOff val="0"/>
            <a:lumOff val="0"/>
            <a:alphaOff val="0"/>
          </a:schemeClr>
        </a:soli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بنابراین نفس خداوند متعال (كَتَبَ عَلى‏ نَفْسِهِ الرَّحْمَةَ) تخصصا خارج است </a:t>
          </a:r>
          <a:endParaRPr lang="fa-IR" sz="1600" kern="1200" dirty="0">
            <a:solidFill>
              <a:schemeClr val="tx1"/>
            </a:solidFill>
            <a:cs typeface="B Koodak" pitchFamily="2" charset="-78"/>
          </a:endParaRPr>
        </a:p>
      </dsp:txBody>
      <dsp:txXfrm>
        <a:off x="32070" y="4553322"/>
        <a:ext cx="2645816" cy="8552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D0607-7110-437B-AE2A-CD23C8489D90}">
      <dsp:nvSpPr>
        <dsp:cNvPr id="0" name=""/>
        <dsp:cNvSpPr/>
      </dsp:nvSpPr>
      <dsp:spPr>
        <a:xfrm>
          <a:off x="6507519" y="218226"/>
          <a:ext cx="2341642" cy="681382"/>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a:scene3d>
          <a:camera prst="orthographicFront">
            <a:rot lat="0" lon="0" rev="0"/>
          </a:camera>
          <a:lightRig rig="chilly" dir="t">
            <a:rot lat="0" lon="0" rev="18480000"/>
          </a:lightRig>
        </a:scene3d>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برخی آیات در این خصوص</a:t>
          </a:r>
          <a:endParaRPr lang="fa-IR" sz="1600" kern="1200">
            <a:solidFill>
              <a:schemeClr val="tx1"/>
            </a:solidFill>
            <a:cs typeface="B Koodak" pitchFamily="2" charset="-78"/>
          </a:endParaRPr>
        </a:p>
      </dsp:txBody>
      <dsp:txXfrm>
        <a:off x="6527476" y="238183"/>
        <a:ext cx="2301728" cy="641468"/>
      </dsp:txXfrm>
    </dsp:sp>
    <dsp:sp modelId="{C6C8264F-4309-44EE-82A0-926F02BD767F}">
      <dsp:nvSpPr>
        <dsp:cNvPr id="0" name=""/>
        <dsp:cNvSpPr/>
      </dsp:nvSpPr>
      <dsp:spPr>
        <a:xfrm>
          <a:off x="8041224" y="1211222"/>
          <a:ext cx="807936" cy="564862"/>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a:scene3d>
          <a:camera prst="orthographicFront">
            <a:rot lat="0" lon="0" rev="0"/>
          </a:camera>
          <a:lightRig rig="chilly" dir="t">
            <a:rot lat="0" lon="0" rev="18480000"/>
          </a:lightRig>
        </a:scene3d>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ج</a:t>
          </a:r>
          <a:endParaRPr lang="fa-IR" sz="1600" kern="1200">
            <a:solidFill>
              <a:schemeClr val="tx1"/>
            </a:solidFill>
            <a:cs typeface="B Koodak" pitchFamily="2" charset="-78"/>
          </a:endParaRPr>
        </a:p>
      </dsp:txBody>
      <dsp:txXfrm>
        <a:off x="8057768" y="1227766"/>
        <a:ext cx="774848" cy="531774"/>
      </dsp:txXfrm>
    </dsp:sp>
    <dsp:sp modelId="{566A4E39-6C09-4445-9D7B-58DB8EAB2F1B}">
      <dsp:nvSpPr>
        <dsp:cNvPr id="0" name=""/>
        <dsp:cNvSpPr/>
      </dsp:nvSpPr>
      <dsp:spPr>
        <a:xfrm rot="10800000">
          <a:off x="7104567" y="1473612"/>
          <a:ext cx="936656" cy="40082"/>
        </a:xfrm>
        <a:custGeom>
          <a:avLst/>
          <a:gdLst/>
          <a:ahLst/>
          <a:cxnLst/>
          <a:rect l="0" t="0" r="0" b="0"/>
          <a:pathLst>
            <a:path>
              <a:moveTo>
                <a:pt x="0" y="20041"/>
              </a:moveTo>
              <a:lnTo>
                <a:pt x="936656" y="20041"/>
              </a:lnTo>
            </a:path>
          </a:pathLst>
        </a:custGeom>
        <a:noFill/>
        <a:ln w="12700" cap="flat" cmpd="sng" algn="ctr">
          <a:solidFill>
            <a:schemeClr val="accent4">
              <a:shade val="95000"/>
              <a:satMod val="105000"/>
            </a:schemeClr>
          </a:solidFill>
          <a:prstDash val="solid"/>
        </a:ln>
        <a:effectLst/>
        <a:scene3d>
          <a:camera prst="orthographicFront">
            <a:rot lat="0" lon="0" rev="0"/>
          </a:camera>
          <a:lightRig rig="chilly" dir="t">
            <a:rot lat="0" lon="0" rev="18480000"/>
          </a:lightRig>
        </a:scene3d>
      </dsp:spPr>
      <dsp:style>
        <a:lnRef idx="1">
          <a:schemeClr val="accent4"/>
        </a:lnRef>
        <a:fillRef idx="2">
          <a:schemeClr val="accent4"/>
        </a:fillRef>
        <a:effectRef idx="1">
          <a:schemeClr val="accent4"/>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49479" y="1470237"/>
        <a:ext cx="46832" cy="46832"/>
      </dsp:txXfrm>
    </dsp:sp>
    <dsp:sp modelId="{B60E4C9A-F605-420C-B659-B9485B0B80BB}">
      <dsp:nvSpPr>
        <dsp:cNvPr id="0" name=""/>
        <dsp:cNvSpPr/>
      </dsp:nvSpPr>
      <dsp:spPr>
        <a:xfrm>
          <a:off x="2056876" y="1075232"/>
          <a:ext cx="5047691" cy="836844"/>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a:scene3d>
          <a:camera prst="orthographicFront">
            <a:rot lat="0" lon="0" rev="0"/>
          </a:camera>
          <a:lightRig rig="chilly" dir="t">
            <a:rot lat="0" lon="0" rev="18480000"/>
          </a:lightRig>
        </a:scene3d>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إِنَّكَ مَيِّتٌ وَ إِنَّهُمْ مَيِّتُونَ (زمر / 30)</a:t>
          </a:r>
          <a:endParaRPr lang="fa-IR" sz="1600" kern="1200">
            <a:solidFill>
              <a:schemeClr val="tx1"/>
            </a:solidFill>
            <a:cs typeface="B Koodak" pitchFamily="2" charset="-78"/>
          </a:endParaRPr>
        </a:p>
      </dsp:txBody>
      <dsp:txXfrm>
        <a:off x="2081386" y="1099742"/>
        <a:ext cx="4998671" cy="787824"/>
      </dsp:txXfrm>
    </dsp:sp>
    <dsp:sp modelId="{D9035BA9-8B14-4FF6-81E7-61F972934F9A}">
      <dsp:nvSpPr>
        <dsp:cNvPr id="0" name=""/>
        <dsp:cNvSpPr/>
      </dsp:nvSpPr>
      <dsp:spPr>
        <a:xfrm>
          <a:off x="8041224" y="3008164"/>
          <a:ext cx="807936" cy="564862"/>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a:scene3d>
          <a:camera prst="orthographicFront">
            <a:rot lat="0" lon="0" rev="0"/>
          </a:camera>
          <a:lightRig rig="chilly" dir="t">
            <a:rot lat="0" lon="0" rev="18480000"/>
          </a:lightRig>
        </a:scene3d>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د</a:t>
          </a:r>
          <a:endParaRPr lang="fa-IR" sz="1600" kern="1200">
            <a:solidFill>
              <a:schemeClr val="tx1"/>
            </a:solidFill>
            <a:cs typeface="B Koodak" pitchFamily="2" charset="-78"/>
          </a:endParaRPr>
        </a:p>
      </dsp:txBody>
      <dsp:txXfrm>
        <a:off x="8057768" y="3024708"/>
        <a:ext cx="774848" cy="531774"/>
      </dsp:txXfrm>
    </dsp:sp>
    <dsp:sp modelId="{6DF6B50C-E80B-427E-AC8C-64A48D12EACB}">
      <dsp:nvSpPr>
        <dsp:cNvPr id="0" name=""/>
        <dsp:cNvSpPr/>
      </dsp:nvSpPr>
      <dsp:spPr>
        <a:xfrm rot="13196821">
          <a:off x="6962010" y="2878317"/>
          <a:ext cx="1221771" cy="40082"/>
        </a:xfrm>
        <a:custGeom>
          <a:avLst/>
          <a:gdLst/>
          <a:ahLst/>
          <a:cxnLst/>
          <a:rect l="0" t="0" r="0" b="0"/>
          <a:pathLst>
            <a:path>
              <a:moveTo>
                <a:pt x="0" y="20041"/>
              </a:moveTo>
              <a:lnTo>
                <a:pt x="1221771" y="20041"/>
              </a:lnTo>
            </a:path>
          </a:pathLst>
        </a:custGeom>
        <a:noFill/>
        <a:ln w="12700" cap="flat" cmpd="sng" algn="ctr">
          <a:solidFill>
            <a:schemeClr val="accent4">
              <a:shade val="95000"/>
              <a:satMod val="105000"/>
            </a:schemeClr>
          </a:solidFill>
          <a:prstDash val="solid"/>
        </a:ln>
        <a:effectLst/>
        <a:scene3d>
          <a:camera prst="orthographicFront">
            <a:rot lat="0" lon="0" rev="0"/>
          </a:camera>
          <a:lightRig rig="chilly" dir="t">
            <a:rot lat="0" lon="0" rev="18480000"/>
          </a:lightRig>
        </a:scene3d>
      </dsp:spPr>
      <dsp:style>
        <a:lnRef idx="1">
          <a:schemeClr val="accent4"/>
        </a:lnRef>
        <a:fillRef idx="2">
          <a:schemeClr val="accent4"/>
        </a:fillRef>
        <a:effectRef idx="1">
          <a:schemeClr val="accent4"/>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42351" y="2867814"/>
        <a:ext cx="61088" cy="61088"/>
      </dsp:txXfrm>
    </dsp:sp>
    <dsp:sp modelId="{0418CE10-DF28-424E-AC76-35379C91EEED}">
      <dsp:nvSpPr>
        <dsp:cNvPr id="0" name=""/>
        <dsp:cNvSpPr/>
      </dsp:nvSpPr>
      <dsp:spPr>
        <a:xfrm>
          <a:off x="2056876" y="2087699"/>
          <a:ext cx="5047691" cy="836844"/>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a:scene3d>
          <a:camera prst="orthographicFront">
            <a:rot lat="0" lon="0" rev="0"/>
          </a:camera>
          <a:lightRig rig="chilly" dir="t">
            <a:rot lat="0" lon="0" rev="18480000"/>
          </a:lightRig>
        </a:scene3d>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ما جَعَلْنا لِبَشَرٍ مِنْ قَبْلِكَ الْخُلْدَ أَ فَإِنْ مِتَّ فَهُمُ الْخالِدُونَ (انبیا / 34)</a:t>
          </a:r>
          <a:endParaRPr lang="fa-IR" sz="1600" kern="1200">
            <a:solidFill>
              <a:schemeClr val="tx1"/>
            </a:solidFill>
            <a:cs typeface="B Koodak" pitchFamily="2" charset="-78"/>
          </a:endParaRPr>
        </a:p>
      </dsp:txBody>
      <dsp:txXfrm>
        <a:off x="2081386" y="2112209"/>
        <a:ext cx="4998671" cy="787824"/>
      </dsp:txXfrm>
    </dsp:sp>
    <dsp:sp modelId="{4D62423B-497D-4567-B4EF-0D01951CFBB3}">
      <dsp:nvSpPr>
        <dsp:cNvPr id="0" name=""/>
        <dsp:cNvSpPr/>
      </dsp:nvSpPr>
      <dsp:spPr>
        <a:xfrm rot="8414423">
          <a:off x="6963676" y="3660191"/>
          <a:ext cx="1218439" cy="40082"/>
        </a:xfrm>
        <a:custGeom>
          <a:avLst/>
          <a:gdLst/>
          <a:ahLst/>
          <a:cxnLst/>
          <a:rect l="0" t="0" r="0" b="0"/>
          <a:pathLst>
            <a:path>
              <a:moveTo>
                <a:pt x="0" y="20041"/>
              </a:moveTo>
              <a:lnTo>
                <a:pt x="1218439" y="20041"/>
              </a:lnTo>
            </a:path>
          </a:pathLst>
        </a:custGeom>
        <a:noFill/>
        <a:ln w="12700" cap="flat" cmpd="sng" algn="ctr">
          <a:solidFill>
            <a:schemeClr val="accent4">
              <a:shade val="95000"/>
              <a:satMod val="105000"/>
            </a:schemeClr>
          </a:solidFill>
          <a:prstDash val="solid"/>
        </a:ln>
        <a:effectLst/>
        <a:scene3d>
          <a:camera prst="orthographicFront">
            <a:rot lat="0" lon="0" rev="0"/>
          </a:camera>
          <a:lightRig rig="chilly" dir="t">
            <a:rot lat="0" lon="0" rev="18480000"/>
          </a:lightRig>
        </a:scene3d>
      </dsp:spPr>
      <dsp:style>
        <a:lnRef idx="1">
          <a:schemeClr val="accent4"/>
        </a:lnRef>
        <a:fillRef idx="2">
          <a:schemeClr val="accent4"/>
        </a:fillRef>
        <a:effectRef idx="1">
          <a:schemeClr val="accent4"/>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542435" y="3649772"/>
        <a:ext cx="60921" cy="60921"/>
      </dsp:txXfrm>
    </dsp:sp>
    <dsp:sp modelId="{CF941B26-049A-457F-BD39-9BA7E78629DF}">
      <dsp:nvSpPr>
        <dsp:cNvPr id="0" name=""/>
        <dsp:cNvSpPr/>
      </dsp:nvSpPr>
      <dsp:spPr>
        <a:xfrm>
          <a:off x="6492790" y="3646249"/>
          <a:ext cx="611777" cy="847241"/>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a:scene3d>
          <a:camera prst="orthographicFront">
            <a:rot lat="0" lon="0" rev="0"/>
          </a:camera>
          <a:lightRig rig="chilly" dir="t">
            <a:rot lat="0" lon="0" rev="18480000"/>
          </a:lightRig>
        </a:scene3d>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عبارت علامه </a:t>
          </a:r>
          <a:endParaRPr lang="fa-IR" sz="1600" kern="1200">
            <a:solidFill>
              <a:schemeClr val="tx1"/>
            </a:solidFill>
            <a:cs typeface="B Koodak" pitchFamily="2" charset="-78"/>
          </a:endParaRPr>
        </a:p>
      </dsp:txBody>
      <dsp:txXfrm>
        <a:off x="6510708" y="3664167"/>
        <a:ext cx="575941" cy="811405"/>
      </dsp:txXfrm>
    </dsp:sp>
    <dsp:sp modelId="{19BEEFC8-C18D-499A-ABF6-E24E5EB18EAC}">
      <dsp:nvSpPr>
        <dsp:cNvPr id="0" name=""/>
        <dsp:cNvSpPr/>
      </dsp:nvSpPr>
      <dsp:spPr>
        <a:xfrm rot="10800000">
          <a:off x="5556133" y="4049829"/>
          <a:ext cx="936656" cy="40082"/>
        </a:xfrm>
        <a:custGeom>
          <a:avLst/>
          <a:gdLst/>
          <a:ahLst/>
          <a:cxnLst/>
          <a:rect l="0" t="0" r="0" b="0"/>
          <a:pathLst>
            <a:path>
              <a:moveTo>
                <a:pt x="0" y="20041"/>
              </a:moveTo>
              <a:lnTo>
                <a:pt x="936656" y="20041"/>
              </a:lnTo>
            </a:path>
          </a:pathLst>
        </a:custGeom>
        <a:noFill/>
        <a:ln w="12700" cap="flat" cmpd="sng" algn="ctr">
          <a:solidFill>
            <a:schemeClr val="accent4">
              <a:shade val="95000"/>
              <a:satMod val="105000"/>
            </a:schemeClr>
          </a:solidFill>
          <a:prstDash val="solid"/>
        </a:ln>
        <a:effectLst/>
        <a:scene3d>
          <a:camera prst="orthographicFront">
            <a:rot lat="0" lon="0" rev="0"/>
          </a:camera>
          <a:lightRig rig="chilly" dir="t">
            <a:rot lat="0" lon="0" rev="18480000"/>
          </a:lightRig>
        </a:scene3d>
      </dsp:spPr>
      <dsp:style>
        <a:lnRef idx="1">
          <a:schemeClr val="accent4"/>
        </a:lnRef>
        <a:fillRef idx="2">
          <a:schemeClr val="accent4"/>
        </a:fillRef>
        <a:effectRef idx="1">
          <a:schemeClr val="accent4"/>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01045" y="4046454"/>
        <a:ext cx="46832" cy="46832"/>
      </dsp:txXfrm>
    </dsp:sp>
    <dsp:sp modelId="{F94F3442-EC9A-4424-A482-3813AB098DB3}">
      <dsp:nvSpPr>
        <dsp:cNvPr id="0" name=""/>
        <dsp:cNvSpPr/>
      </dsp:nvSpPr>
      <dsp:spPr>
        <a:xfrm>
          <a:off x="7822" y="3100167"/>
          <a:ext cx="5548310" cy="1939406"/>
        </a:xfrm>
        <a:prstGeom prst="roundRect">
          <a:avLst>
            <a:gd name="adj" fmla="val 10000"/>
          </a:avLst>
        </a:prstGeom>
        <a:solidFill>
          <a:schemeClr val="accent4">
            <a:tint val="55000"/>
          </a:schemeClr>
        </a:solidFill>
        <a:ln w="12700" cap="flat" cmpd="sng" algn="ctr">
          <a:solidFill>
            <a:schemeClr val="accent4">
              <a:shade val="95000"/>
              <a:satMod val="105000"/>
            </a:schemeClr>
          </a:solidFill>
          <a:prstDash val="solid"/>
        </a:ln>
        <a:effectLst/>
        <a:scene3d>
          <a:camera prst="orthographicFront">
            <a:rot lat="0" lon="0" rev="0"/>
          </a:camera>
          <a:lightRig rig="chilly" dir="t">
            <a:rot lat="0" lon="0" rev="18480000"/>
          </a:lightRig>
        </a:scene3d>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يلوح من الآية أنهم كانوا يسلون أنفسهم بأن النبي ص سيموت فيتخلصون من دعوته و تنجو آلهتهم من طعنة ... فأجاب عنه بأنا لم نجعل لبشر من قبلك الخلد حتى يتوقع ذلك لك بل إنك ميت و إنهم ميتون، و لا ينفعهم موتك شيئا فلا أنهم يقبضون على الخلود بموتك، فالجميع ميتون، و لا أن حياتهم القصيرة المؤجلة تخلو من الفتنة و الامتحان الإلهي فلا يخلو منه إنسان في حياته الدنيا، و لا أنهم خارجون بالآخرة من سلطاننا بل إلينا يرجعون فنحاسبهم و نجزيهم بما عملوا.</a:t>
          </a:r>
          <a:endParaRPr lang="fa-IR" sz="1600" kern="1200">
            <a:solidFill>
              <a:schemeClr val="tx1"/>
            </a:solidFill>
            <a:cs typeface="B Koodak" pitchFamily="2" charset="-78"/>
          </a:endParaRPr>
        </a:p>
      </dsp:txBody>
      <dsp:txXfrm>
        <a:off x="64625" y="3156970"/>
        <a:ext cx="5434704" cy="1825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AA1AF-D242-458D-A06B-10F96EA5D823}">
      <dsp:nvSpPr>
        <dsp:cNvPr id="0" name=""/>
        <dsp:cNvSpPr/>
      </dsp:nvSpPr>
      <dsp:spPr>
        <a:xfrm>
          <a:off x="7573474" y="890300"/>
          <a:ext cx="1246996" cy="1072537"/>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گیرنده جانها در قرآن کریم</a:t>
          </a:r>
          <a:endParaRPr lang="fa-IR" sz="1600" kern="1200">
            <a:solidFill>
              <a:schemeClr val="tx1"/>
            </a:solidFill>
            <a:cs typeface="B Koodak" pitchFamily="2" charset="-78"/>
          </a:endParaRPr>
        </a:p>
      </dsp:txBody>
      <dsp:txXfrm>
        <a:off x="7604888" y="921714"/>
        <a:ext cx="1184168" cy="1009709"/>
      </dsp:txXfrm>
    </dsp:sp>
    <dsp:sp modelId="{AF118783-C8FB-4C66-BFBD-297CCF261F81}">
      <dsp:nvSpPr>
        <dsp:cNvPr id="0" name=""/>
        <dsp:cNvSpPr/>
      </dsp:nvSpPr>
      <dsp:spPr>
        <a:xfrm rot="13763316">
          <a:off x="6485374" y="909394"/>
          <a:ext cx="1318169" cy="33673"/>
        </a:xfrm>
        <a:custGeom>
          <a:avLst/>
          <a:gdLst/>
          <a:ahLst/>
          <a:cxnLst/>
          <a:rect l="0" t="0" r="0" b="0"/>
          <a:pathLst>
            <a:path>
              <a:moveTo>
                <a:pt x="0" y="16836"/>
              </a:moveTo>
              <a:lnTo>
                <a:pt x="1318169" y="1683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111505" y="893276"/>
        <a:ext cx="65908" cy="65908"/>
      </dsp:txXfrm>
    </dsp:sp>
    <dsp:sp modelId="{B055E93E-B959-4DA2-A225-D1C67949D4DD}">
      <dsp:nvSpPr>
        <dsp:cNvPr id="0" name=""/>
        <dsp:cNvSpPr/>
      </dsp:nvSpPr>
      <dsp:spPr>
        <a:xfrm>
          <a:off x="4979585" y="121388"/>
          <a:ext cx="1735858" cy="609008"/>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خداوند متعال</a:t>
          </a:r>
          <a:endParaRPr lang="fa-IR" sz="1600" kern="1200">
            <a:solidFill>
              <a:schemeClr val="tx1"/>
            </a:solidFill>
            <a:cs typeface="B Koodak" pitchFamily="2" charset="-78"/>
          </a:endParaRPr>
        </a:p>
      </dsp:txBody>
      <dsp:txXfrm>
        <a:off x="4997422" y="139225"/>
        <a:ext cx="1700184" cy="573334"/>
      </dsp:txXfrm>
    </dsp:sp>
    <dsp:sp modelId="{C045A1C5-9EE7-4591-B297-28E5D580002C}">
      <dsp:nvSpPr>
        <dsp:cNvPr id="0" name=""/>
        <dsp:cNvSpPr/>
      </dsp:nvSpPr>
      <dsp:spPr>
        <a:xfrm rot="10800000">
          <a:off x="4121555" y="409055"/>
          <a:ext cx="858029" cy="33673"/>
        </a:xfrm>
        <a:custGeom>
          <a:avLst/>
          <a:gdLst/>
          <a:ahLst/>
          <a:cxnLst/>
          <a:rect l="0" t="0" r="0" b="0"/>
          <a:pathLst>
            <a:path>
              <a:moveTo>
                <a:pt x="0" y="16836"/>
              </a:moveTo>
              <a:lnTo>
                <a:pt x="858029" y="1683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529119" y="404441"/>
        <a:ext cx="42901" cy="42901"/>
      </dsp:txXfrm>
    </dsp:sp>
    <dsp:sp modelId="{08CCAF35-E22E-4952-810C-2798392CF567}">
      <dsp:nvSpPr>
        <dsp:cNvPr id="0" name=""/>
        <dsp:cNvSpPr/>
      </dsp:nvSpPr>
      <dsp:spPr>
        <a:xfrm>
          <a:off x="1231925" y="5993"/>
          <a:ext cx="2889630" cy="839796"/>
        </a:xfrm>
        <a:prstGeom prst="roundRect">
          <a:avLst>
            <a:gd name="adj" fmla="val 10000"/>
          </a:avLst>
        </a:prstGeom>
        <a:solidFill>
          <a:schemeClr val="accent6">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اللَّهُ يَتَوَفَّى الْأَنْفُسَ حينَ مَوْتِها (زمر / 42)</a:t>
          </a:r>
          <a:endParaRPr lang="fa-IR" sz="1600" kern="1200">
            <a:solidFill>
              <a:schemeClr val="tx1"/>
            </a:solidFill>
            <a:cs typeface="B Koodak" pitchFamily="2" charset="-78"/>
          </a:endParaRPr>
        </a:p>
      </dsp:txBody>
      <dsp:txXfrm>
        <a:off x="1256522" y="30590"/>
        <a:ext cx="2840436" cy="790602"/>
      </dsp:txXfrm>
    </dsp:sp>
    <dsp:sp modelId="{F3C3B39E-38F5-42F6-9F3C-74DEEC27F462}">
      <dsp:nvSpPr>
        <dsp:cNvPr id="0" name=""/>
        <dsp:cNvSpPr/>
      </dsp:nvSpPr>
      <dsp:spPr>
        <a:xfrm rot="10800000">
          <a:off x="6715444" y="1409733"/>
          <a:ext cx="858029" cy="33673"/>
        </a:xfrm>
        <a:custGeom>
          <a:avLst/>
          <a:gdLst/>
          <a:ahLst/>
          <a:cxnLst/>
          <a:rect l="0" t="0" r="0" b="0"/>
          <a:pathLst>
            <a:path>
              <a:moveTo>
                <a:pt x="0" y="16836"/>
              </a:moveTo>
              <a:lnTo>
                <a:pt x="858029" y="1683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123008" y="1405118"/>
        <a:ext cx="42901" cy="42901"/>
      </dsp:txXfrm>
    </dsp:sp>
    <dsp:sp modelId="{5B665043-F65B-4EF7-B95A-2DCD2C9AAE7E}">
      <dsp:nvSpPr>
        <dsp:cNvPr id="0" name=""/>
        <dsp:cNvSpPr/>
      </dsp:nvSpPr>
      <dsp:spPr>
        <a:xfrm>
          <a:off x="4979585" y="1122065"/>
          <a:ext cx="1735858" cy="609008"/>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ملک الموت</a:t>
          </a:r>
          <a:endParaRPr lang="fa-IR" sz="1600" kern="1200">
            <a:solidFill>
              <a:schemeClr val="tx1"/>
            </a:solidFill>
            <a:cs typeface="B Koodak" pitchFamily="2" charset="-78"/>
          </a:endParaRPr>
        </a:p>
      </dsp:txBody>
      <dsp:txXfrm>
        <a:off x="4997422" y="1139902"/>
        <a:ext cx="1700184" cy="573334"/>
      </dsp:txXfrm>
    </dsp:sp>
    <dsp:sp modelId="{98999E66-1B3B-43DB-BB36-5FC3198E803A}">
      <dsp:nvSpPr>
        <dsp:cNvPr id="0" name=""/>
        <dsp:cNvSpPr/>
      </dsp:nvSpPr>
      <dsp:spPr>
        <a:xfrm rot="10800000">
          <a:off x="4121555" y="1409733"/>
          <a:ext cx="858029" cy="33673"/>
        </a:xfrm>
        <a:custGeom>
          <a:avLst/>
          <a:gdLst/>
          <a:ahLst/>
          <a:cxnLst/>
          <a:rect l="0" t="0" r="0" b="0"/>
          <a:pathLst>
            <a:path>
              <a:moveTo>
                <a:pt x="0" y="16836"/>
              </a:moveTo>
              <a:lnTo>
                <a:pt x="858029" y="1683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529119" y="1405118"/>
        <a:ext cx="42901" cy="42901"/>
      </dsp:txXfrm>
    </dsp:sp>
    <dsp:sp modelId="{773B926A-2465-4F21-BCD6-8925E34FD46D}">
      <dsp:nvSpPr>
        <dsp:cNvPr id="0" name=""/>
        <dsp:cNvSpPr/>
      </dsp:nvSpPr>
      <dsp:spPr>
        <a:xfrm>
          <a:off x="1231925" y="1006671"/>
          <a:ext cx="2889630" cy="839796"/>
        </a:xfrm>
        <a:prstGeom prst="roundRect">
          <a:avLst>
            <a:gd name="adj" fmla="val 10000"/>
          </a:avLst>
        </a:prstGeom>
        <a:solidFill>
          <a:schemeClr val="accent6">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قُلْ يَتَوَفَّاكُمْ مَلَكُ الْمَوْتِ الَّذي وُكِّلَ بِكُمْ ثُمَّ إِلى‏ رَبِّكُمْ تُرْجَعُونَ (سجده / 11)</a:t>
          </a:r>
          <a:endParaRPr lang="fa-IR" sz="1600" kern="1200">
            <a:solidFill>
              <a:schemeClr val="tx1"/>
            </a:solidFill>
            <a:cs typeface="B Koodak" pitchFamily="2" charset="-78"/>
          </a:endParaRPr>
        </a:p>
      </dsp:txBody>
      <dsp:txXfrm>
        <a:off x="1256522" y="1031268"/>
        <a:ext cx="2840436" cy="790602"/>
      </dsp:txXfrm>
    </dsp:sp>
    <dsp:sp modelId="{442EC653-5209-432C-9C66-C8E8673C7FB0}">
      <dsp:nvSpPr>
        <dsp:cNvPr id="0" name=""/>
        <dsp:cNvSpPr/>
      </dsp:nvSpPr>
      <dsp:spPr>
        <a:xfrm rot="7836684">
          <a:off x="6485374" y="1910071"/>
          <a:ext cx="1318169" cy="33673"/>
        </a:xfrm>
        <a:custGeom>
          <a:avLst/>
          <a:gdLst/>
          <a:ahLst/>
          <a:cxnLst/>
          <a:rect l="0" t="0" r="0" b="0"/>
          <a:pathLst>
            <a:path>
              <a:moveTo>
                <a:pt x="0" y="16836"/>
              </a:moveTo>
              <a:lnTo>
                <a:pt x="1318169" y="1683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111505" y="1893954"/>
        <a:ext cx="65908" cy="65908"/>
      </dsp:txXfrm>
    </dsp:sp>
    <dsp:sp modelId="{E4EEDCB8-6794-4C4A-BBD4-6BA38AD3D02B}">
      <dsp:nvSpPr>
        <dsp:cNvPr id="0" name=""/>
        <dsp:cNvSpPr/>
      </dsp:nvSpPr>
      <dsp:spPr>
        <a:xfrm>
          <a:off x="4979585" y="2122742"/>
          <a:ext cx="1735858" cy="609008"/>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فرشتگان و رسل الهی</a:t>
          </a:r>
          <a:endParaRPr lang="fa-IR" sz="1600" kern="1200">
            <a:solidFill>
              <a:schemeClr val="tx1"/>
            </a:solidFill>
            <a:cs typeface="B Koodak" pitchFamily="2" charset="-78"/>
          </a:endParaRPr>
        </a:p>
      </dsp:txBody>
      <dsp:txXfrm>
        <a:off x="4997422" y="2140579"/>
        <a:ext cx="1700184" cy="573334"/>
      </dsp:txXfrm>
    </dsp:sp>
    <dsp:sp modelId="{E61010CD-98E2-432F-B45E-E3C4D8263ED9}">
      <dsp:nvSpPr>
        <dsp:cNvPr id="0" name=""/>
        <dsp:cNvSpPr/>
      </dsp:nvSpPr>
      <dsp:spPr>
        <a:xfrm rot="10800000">
          <a:off x="4121555" y="2410410"/>
          <a:ext cx="858029" cy="33673"/>
        </a:xfrm>
        <a:custGeom>
          <a:avLst/>
          <a:gdLst/>
          <a:ahLst/>
          <a:cxnLst/>
          <a:rect l="0" t="0" r="0" b="0"/>
          <a:pathLst>
            <a:path>
              <a:moveTo>
                <a:pt x="0" y="16836"/>
              </a:moveTo>
              <a:lnTo>
                <a:pt x="858029" y="1683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529119" y="2405796"/>
        <a:ext cx="42901" cy="42901"/>
      </dsp:txXfrm>
    </dsp:sp>
    <dsp:sp modelId="{6FB9F967-F876-40AE-B2AF-77B2863B22FA}">
      <dsp:nvSpPr>
        <dsp:cNvPr id="0" name=""/>
        <dsp:cNvSpPr/>
      </dsp:nvSpPr>
      <dsp:spPr>
        <a:xfrm>
          <a:off x="1231925" y="2007348"/>
          <a:ext cx="2889630" cy="839796"/>
        </a:xfrm>
        <a:prstGeom prst="roundRect">
          <a:avLst>
            <a:gd name="adj" fmla="val 10000"/>
          </a:avLst>
        </a:prstGeom>
        <a:solidFill>
          <a:schemeClr val="accent6">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إِذا جاءَ أَحَدَكُمُ الْمَوْتُ تَوَفَّتْهُ رُسُلُنا وَ هُمْ لا يُفَرِّطُونَ (انعام / 61)</a:t>
          </a:r>
          <a:endParaRPr lang="fa-IR" sz="1600" kern="1200">
            <a:solidFill>
              <a:schemeClr val="tx1"/>
            </a:solidFill>
            <a:cs typeface="B Koodak" pitchFamily="2" charset="-78"/>
          </a:endParaRPr>
        </a:p>
      </dsp:txBody>
      <dsp:txXfrm>
        <a:off x="1256522" y="2031945"/>
        <a:ext cx="2840436" cy="790602"/>
      </dsp:txXfrm>
    </dsp:sp>
    <dsp:sp modelId="{FE285858-0D84-4FC0-BB0B-8F353DDCE9EE}">
      <dsp:nvSpPr>
        <dsp:cNvPr id="0" name=""/>
        <dsp:cNvSpPr/>
      </dsp:nvSpPr>
      <dsp:spPr>
        <a:xfrm>
          <a:off x="7951951" y="3733723"/>
          <a:ext cx="868519" cy="649346"/>
        </a:xfrm>
        <a:prstGeom prst="roundRect">
          <a:avLst>
            <a:gd name="adj" fmla="val 10000"/>
          </a:avLst>
        </a:prstGeom>
        <a:solidFill>
          <a:schemeClr val="accent3">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نکته</a:t>
          </a:r>
          <a:endParaRPr lang="fa-IR" sz="1600" kern="1200">
            <a:solidFill>
              <a:schemeClr val="tx1"/>
            </a:solidFill>
            <a:cs typeface="B Koodak" pitchFamily="2" charset="-78"/>
          </a:endParaRPr>
        </a:p>
      </dsp:txBody>
      <dsp:txXfrm>
        <a:off x="7970970" y="3752742"/>
        <a:ext cx="830481" cy="611308"/>
      </dsp:txXfrm>
    </dsp:sp>
    <dsp:sp modelId="{01EB7D2B-CE4E-4525-9CF3-F7AD9BCCD494}">
      <dsp:nvSpPr>
        <dsp:cNvPr id="0" name=""/>
        <dsp:cNvSpPr/>
      </dsp:nvSpPr>
      <dsp:spPr>
        <a:xfrm rot="13251386">
          <a:off x="6955719" y="3670506"/>
          <a:ext cx="1134433" cy="33673"/>
        </a:xfrm>
        <a:custGeom>
          <a:avLst/>
          <a:gdLst/>
          <a:ahLst/>
          <a:cxnLst/>
          <a:rect l="0" t="0" r="0" b="0"/>
          <a:pathLst>
            <a:path>
              <a:moveTo>
                <a:pt x="0" y="16836"/>
              </a:moveTo>
              <a:lnTo>
                <a:pt x="1134433" y="1683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494575" y="3658982"/>
        <a:ext cx="56721" cy="56721"/>
      </dsp:txXfrm>
    </dsp:sp>
    <dsp:sp modelId="{27793F25-DFF5-4D7E-93DF-1BEF26976911}">
      <dsp:nvSpPr>
        <dsp:cNvPr id="0" name=""/>
        <dsp:cNvSpPr/>
      </dsp:nvSpPr>
      <dsp:spPr>
        <a:xfrm>
          <a:off x="3187869" y="3008025"/>
          <a:ext cx="3906052" cy="616526"/>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تعدد فاعل توفی به جهت فاعلیتی طولی بین آنهاست</a:t>
          </a:r>
          <a:endParaRPr lang="fa-IR" sz="1600" kern="1200">
            <a:solidFill>
              <a:schemeClr val="tx1"/>
            </a:solidFill>
            <a:cs typeface="B Koodak" pitchFamily="2" charset="-78"/>
          </a:endParaRPr>
        </a:p>
      </dsp:txBody>
      <dsp:txXfrm>
        <a:off x="3205926" y="3026082"/>
        <a:ext cx="3869938" cy="580412"/>
      </dsp:txXfrm>
    </dsp:sp>
    <dsp:sp modelId="{4424DCF2-2CF0-4879-8CA9-366ABD7F66DD}">
      <dsp:nvSpPr>
        <dsp:cNvPr id="0" name=""/>
        <dsp:cNvSpPr/>
      </dsp:nvSpPr>
      <dsp:spPr>
        <a:xfrm rot="8452435">
          <a:off x="6969910" y="4390535"/>
          <a:ext cx="1106051" cy="33673"/>
        </a:xfrm>
        <a:custGeom>
          <a:avLst/>
          <a:gdLst/>
          <a:ahLst/>
          <a:cxnLst/>
          <a:rect l="0" t="0" r="0" b="0"/>
          <a:pathLst>
            <a:path>
              <a:moveTo>
                <a:pt x="0" y="16836"/>
              </a:moveTo>
              <a:lnTo>
                <a:pt x="1106051" y="1683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495285" y="4379720"/>
        <a:ext cx="55302" cy="55302"/>
      </dsp:txXfrm>
    </dsp:sp>
    <dsp:sp modelId="{2EB8FC56-69A7-4240-B06C-06C772778B86}">
      <dsp:nvSpPr>
        <dsp:cNvPr id="0" name=""/>
        <dsp:cNvSpPr/>
      </dsp:nvSpPr>
      <dsp:spPr>
        <a:xfrm>
          <a:off x="6535579" y="4403927"/>
          <a:ext cx="558341" cy="704839"/>
        </a:xfrm>
        <a:prstGeom prst="roundRect">
          <a:avLst>
            <a:gd name="adj" fmla="val 10000"/>
          </a:avLst>
        </a:prstGeom>
        <a:solidFill>
          <a:schemeClr val="accent5">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عبارت علامه</a:t>
          </a:r>
          <a:endParaRPr lang="fa-IR" sz="1600" kern="1200">
            <a:solidFill>
              <a:schemeClr val="tx1"/>
            </a:solidFill>
            <a:cs typeface="B Koodak" pitchFamily="2" charset="-78"/>
          </a:endParaRPr>
        </a:p>
      </dsp:txBody>
      <dsp:txXfrm>
        <a:off x="6551932" y="4420280"/>
        <a:ext cx="525635" cy="672133"/>
      </dsp:txXfrm>
    </dsp:sp>
    <dsp:sp modelId="{1EBE7641-42E4-42AD-A516-AC091A3B6A9A}">
      <dsp:nvSpPr>
        <dsp:cNvPr id="0" name=""/>
        <dsp:cNvSpPr/>
      </dsp:nvSpPr>
      <dsp:spPr>
        <a:xfrm rot="10800000">
          <a:off x="5677550" y="4739511"/>
          <a:ext cx="858029" cy="33673"/>
        </a:xfrm>
        <a:custGeom>
          <a:avLst/>
          <a:gdLst/>
          <a:ahLst/>
          <a:cxnLst/>
          <a:rect l="0" t="0" r="0" b="0"/>
          <a:pathLst>
            <a:path>
              <a:moveTo>
                <a:pt x="0" y="16836"/>
              </a:moveTo>
              <a:lnTo>
                <a:pt x="858029" y="16836"/>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85114" y="4734896"/>
        <a:ext cx="42901" cy="42901"/>
      </dsp:txXfrm>
    </dsp:sp>
    <dsp:sp modelId="{7EE0BC09-6620-4773-9A7E-F7B2C6C908F8}">
      <dsp:nvSpPr>
        <dsp:cNvPr id="0" name=""/>
        <dsp:cNvSpPr/>
      </dsp:nvSpPr>
      <dsp:spPr>
        <a:xfrm>
          <a:off x="323529" y="3785433"/>
          <a:ext cx="5354020" cy="1941828"/>
        </a:xfrm>
        <a:prstGeom prst="roundRect">
          <a:avLst>
            <a:gd name="adj" fmla="val 10000"/>
          </a:avLst>
        </a:prstGeom>
        <a:solidFill>
          <a:schemeClr val="accent6">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قال في المجمع،: التوفي قبض الشي‏ء على الإيفاء و الإتمام يقال: توفيت حقي من فلان و استوفيته بمعنى. انتهى. تقديم المسند إليه في الآية يفيد الحصر أي هو تعالى المتوفي لها لا غير و إذا انضمت الآية إلى مثل قوله تعالى: «قُلْ يَتَوَفَّاكُمْ مَلَكُ الْمَوْتِ الَّذِي وُكِّلَ بِكُمْ:» و قوله: «حَتَّى إِذا جاءَ أَحَدَكُمُ الْمَوْتُ تَوَفَّتْهُ رُسُلُنا:» 1 أفادت معنى الأصالة و التبعية أي إنه تعالى هو المتوفي بالحقيقة و ملك الموت و الملائكة الذين هم أعوانه أسباب متوسطة يعملون بأمره</a:t>
          </a:r>
          <a:endParaRPr lang="fa-IR" sz="1600" kern="1200" dirty="0">
            <a:solidFill>
              <a:schemeClr val="tx1"/>
            </a:solidFill>
            <a:cs typeface="B Koodak" pitchFamily="2" charset="-78"/>
          </a:endParaRPr>
        </a:p>
      </dsp:txBody>
      <dsp:txXfrm>
        <a:off x="380403" y="3842307"/>
        <a:ext cx="5240272" cy="18280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970813-3220-4962-982D-F802764AB0EA}">
      <dsp:nvSpPr>
        <dsp:cNvPr id="0" name=""/>
        <dsp:cNvSpPr/>
      </dsp:nvSpPr>
      <dsp:spPr>
        <a:xfrm>
          <a:off x="8072786" y="2264095"/>
          <a:ext cx="1059994" cy="976263"/>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افراد  در هنگام مرگ دو دسته اند</a:t>
          </a:r>
          <a:endParaRPr lang="fa-IR" sz="1600" kern="1200" dirty="0">
            <a:solidFill>
              <a:schemeClr val="tx1"/>
            </a:solidFill>
            <a:cs typeface="B Koodak" pitchFamily="2" charset="-78"/>
          </a:endParaRPr>
        </a:p>
      </dsp:txBody>
      <dsp:txXfrm>
        <a:off x="8101380" y="2292689"/>
        <a:ext cx="1002806" cy="919075"/>
      </dsp:txXfrm>
    </dsp:sp>
    <dsp:sp modelId="{BE5CFBD4-9ABD-4276-8EBE-EA154CA1F99B}">
      <dsp:nvSpPr>
        <dsp:cNvPr id="0" name=""/>
        <dsp:cNvSpPr/>
      </dsp:nvSpPr>
      <dsp:spPr>
        <a:xfrm rot="14763525">
          <a:off x="7039045" y="2067553"/>
          <a:ext cx="1470681" cy="25199"/>
        </a:xfrm>
        <a:custGeom>
          <a:avLst/>
          <a:gdLst/>
          <a:ahLst/>
          <a:cxnLst/>
          <a:rect l="0" t="0" r="0" b="0"/>
          <a:pathLst>
            <a:path>
              <a:moveTo>
                <a:pt x="0" y="12599"/>
              </a:moveTo>
              <a:lnTo>
                <a:pt x="1470681" y="1259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737618" y="2043386"/>
        <a:ext cx="73534" cy="73534"/>
      </dsp:txXfrm>
    </dsp:sp>
    <dsp:sp modelId="{3E1F0A0D-51E4-4050-BB96-8780228775C5}">
      <dsp:nvSpPr>
        <dsp:cNvPr id="0" name=""/>
        <dsp:cNvSpPr/>
      </dsp:nvSpPr>
      <dsp:spPr>
        <a:xfrm>
          <a:off x="6616068" y="624077"/>
          <a:ext cx="859916" cy="1568007"/>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برخی به سادگی جانشان گرفته می شود</a:t>
          </a:r>
          <a:endParaRPr lang="fa-IR" sz="1600" kern="1200" dirty="0">
            <a:solidFill>
              <a:schemeClr val="tx1"/>
            </a:solidFill>
            <a:cs typeface="B Koodak" pitchFamily="2" charset="-78"/>
          </a:endParaRPr>
        </a:p>
      </dsp:txBody>
      <dsp:txXfrm>
        <a:off x="6641254" y="649263"/>
        <a:ext cx="809544" cy="1517635"/>
      </dsp:txXfrm>
    </dsp:sp>
    <dsp:sp modelId="{D3B1DBDE-44CF-4639-8CAA-1EDC47B1CD7B}">
      <dsp:nvSpPr>
        <dsp:cNvPr id="0" name=""/>
        <dsp:cNvSpPr/>
      </dsp:nvSpPr>
      <dsp:spPr>
        <a:xfrm rot="13856195">
          <a:off x="5844150" y="1027819"/>
          <a:ext cx="947033" cy="25199"/>
        </a:xfrm>
        <a:custGeom>
          <a:avLst/>
          <a:gdLst/>
          <a:ahLst/>
          <a:cxnLst/>
          <a:rect l="0" t="0" r="0" b="0"/>
          <a:pathLst>
            <a:path>
              <a:moveTo>
                <a:pt x="0" y="12599"/>
              </a:moveTo>
              <a:lnTo>
                <a:pt x="947033" y="1259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293991" y="1016743"/>
        <a:ext cx="47351" cy="47351"/>
      </dsp:txXfrm>
    </dsp:sp>
    <dsp:sp modelId="{74137C75-8144-46DC-AB69-AC5FE605754F}">
      <dsp:nvSpPr>
        <dsp:cNvPr id="0" name=""/>
        <dsp:cNvSpPr/>
      </dsp:nvSpPr>
      <dsp:spPr>
        <a:xfrm>
          <a:off x="1249373" y="294821"/>
          <a:ext cx="4769893" cy="755871"/>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 لَهُمْ فِيها ما يَشاؤُنَ كَذلِكَ يَجْزِي اللَّهُ الْمُتَّقِينَ / الَّذِينَ تَتَوَفَّاهُمُ الْمَلائِكَةُ طَيِّبِينَ يَقُولُونَ سَلامٌ عَلَيْكُمْ ادْخُلُوا الْجَنَّةَ بِما كُنْتُمْ تَعْمَلُونَ (نحل / 32)</a:t>
          </a:r>
          <a:endParaRPr lang="fa-IR" sz="1600" kern="1200">
            <a:solidFill>
              <a:schemeClr val="tx1"/>
            </a:solidFill>
            <a:cs typeface="B Koodak" pitchFamily="2" charset="-78"/>
          </a:endParaRPr>
        </a:p>
      </dsp:txBody>
      <dsp:txXfrm>
        <a:off x="1271512" y="316960"/>
        <a:ext cx="4725615" cy="711593"/>
      </dsp:txXfrm>
    </dsp:sp>
    <dsp:sp modelId="{46829F78-BE05-4827-9816-7C03799F8F93}">
      <dsp:nvSpPr>
        <dsp:cNvPr id="0" name=""/>
        <dsp:cNvSpPr/>
      </dsp:nvSpPr>
      <dsp:spPr>
        <a:xfrm rot="7732562">
          <a:off x="5842232" y="1765609"/>
          <a:ext cx="950870" cy="25199"/>
        </a:xfrm>
        <a:custGeom>
          <a:avLst/>
          <a:gdLst/>
          <a:ahLst/>
          <a:cxnLst/>
          <a:rect l="0" t="0" r="0" b="0"/>
          <a:pathLst>
            <a:path>
              <a:moveTo>
                <a:pt x="0" y="12599"/>
              </a:moveTo>
              <a:lnTo>
                <a:pt x="950870" y="1259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293895" y="1754437"/>
        <a:ext cx="47543" cy="47543"/>
      </dsp:txXfrm>
    </dsp:sp>
    <dsp:sp modelId="{49C7B32C-60CB-4901-8C67-3C910C055C00}">
      <dsp:nvSpPr>
        <dsp:cNvPr id="0" name=""/>
        <dsp:cNvSpPr/>
      </dsp:nvSpPr>
      <dsp:spPr>
        <a:xfrm>
          <a:off x="5499825" y="1775337"/>
          <a:ext cx="519441" cy="746002"/>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عبارت علامه</a:t>
          </a:r>
          <a:endParaRPr lang="fa-IR" sz="1600" kern="1200">
            <a:solidFill>
              <a:schemeClr val="tx1"/>
            </a:solidFill>
            <a:cs typeface="B Koodak" pitchFamily="2" charset="-78"/>
          </a:endParaRPr>
        </a:p>
      </dsp:txBody>
      <dsp:txXfrm>
        <a:off x="5515039" y="1790551"/>
        <a:ext cx="489013" cy="715574"/>
      </dsp:txXfrm>
    </dsp:sp>
    <dsp:sp modelId="{C1B815B5-59ED-45F4-B53A-8597C75D2AB5}">
      <dsp:nvSpPr>
        <dsp:cNvPr id="0" name=""/>
        <dsp:cNvSpPr/>
      </dsp:nvSpPr>
      <dsp:spPr>
        <a:xfrm rot="10800000">
          <a:off x="4903023" y="2135738"/>
          <a:ext cx="596801" cy="25199"/>
        </a:xfrm>
        <a:custGeom>
          <a:avLst/>
          <a:gdLst/>
          <a:ahLst/>
          <a:cxnLst/>
          <a:rect l="0" t="0" r="0" b="0"/>
          <a:pathLst>
            <a:path>
              <a:moveTo>
                <a:pt x="0" y="12599"/>
              </a:moveTo>
              <a:lnTo>
                <a:pt x="596801" y="1259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186504" y="2133418"/>
        <a:ext cx="29840" cy="29840"/>
      </dsp:txXfrm>
    </dsp:sp>
    <dsp:sp modelId="{30C430D2-9FD2-4677-B9EF-9770795D2EFC}">
      <dsp:nvSpPr>
        <dsp:cNvPr id="0" name=""/>
        <dsp:cNvSpPr/>
      </dsp:nvSpPr>
      <dsp:spPr>
        <a:xfrm>
          <a:off x="11218" y="1162593"/>
          <a:ext cx="4891804" cy="1971489"/>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 على هذا فالمراد بكون المتقين طيبين في حال توفيهم خلوصهم من خبث الظلم في مقابل المستكبرين الذين وصفهم بالظلم حال التوفي في قوله السابق: «الَّذِينَ تَتَوَفَّاهُمُ الْمَلائِكَةُ ظالِمِي أَنْفُسِهِمْ» و يكون معنى الآية أن المتقين هم الذين تتوفاهم الملائكة متعرين عن خبث الظلم- الشرك و المعاصي- يقولون لهم سلام عليكم- و هو تأمين قولي لهم- ادْخُلُوا الْجَنَّةَ بِما كُنْتُمْ تَعْمَلُونَ- و هو هداية لهم إليها</a:t>
          </a:r>
          <a:endParaRPr lang="fa-IR" sz="1600" kern="1200" dirty="0">
            <a:solidFill>
              <a:schemeClr val="tx1"/>
            </a:solidFill>
            <a:cs typeface="B Koodak" pitchFamily="2" charset="-78"/>
          </a:endParaRPr>
        </a:p>
      </dsp:txBody>
      <dsp:txXfrm>
        <a:off x="68961" y="1220336"/>
        <a:ext cx="4776318" cy="1856003"/>
      </dsp:txXfrm>
    </dsp:sp>
    <dsp:sp modelId="{A01F9541-6A7D-4E6E-997B-66494B72F1FA}">
      <dsp:nvSpPr>
        <dsp:cNvPr id="0" name=""/>
        <dsp:cNvSpPr/>
      </dsp:nvSpPr>
      <dsp:spPr>
        <a:xfrm rot="6836475">
          <a:off x="7039045" y="3411700"/>
          <a:ext cx="1470681" cy="25199"/>
        </a:xfrm>
        <a:custGeom>
          <a:avLst/>
          <a:gdLst/>
          <a:ahLst/>
          <a:cxnLst/>
          <a:rect l="0" t="0" r="0" b="0"/>
          <a:pathLst>
            <a:path>
              <a:moveTo>
                <a:pt x="0" y="12599"/>
              </a:moveTo>
              <a:lnTo>
                <a:pt x="1470681" y="1259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737618" y="3387533"/>
        <a:ext cx="73534" cy="73534"/>
      </dsp:txXfrm>
    </dsp:sp>
    <dsp:sp modelId="{46D90CEF-DCB5-4890-A8F0-AF849E8D91F3}">
      <dsp:nvSpPr>
        <dsp:cNvPr id="0" name=""/>
        <dsp:cNvSpPr/>
      </dsp:nvSpPr>
      <dsp:spPr>
        <a:xfrm>
          <a:off x="6616068" y="3312370"/>
          <a:ext cx="859916" cy="1568007"/>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برخی به سختی جانشان گرفته می شود</a:t>
          </a:r>
          <a:endParaRPr lang="fa-IR" sz="1600" kern="1200" dirty="0">
            <a:solidFill>
              <a:schemeClr val="tx1"/>
            </a:solidFill>
            <a:cs typeface="B Koodak" pitchFamily="2" charset="-78"/>
          </a:endParaRPr>
        </a:p>
      </dsp:txBody>
      <dsp:txXfrm>
        <a:off x="6641254" y="3337556"/>
        <a:ext cx="809544" cy="1517635"/>
      </dsp:txXfrm>
    </dsp:sp>
    <dsp:sp modelId="{274CE00B-85E3-4CDD-AAF8-DFEC7883ACD8}">
      <dsp:nvSpPr>
        <dsp:cNvPr id="0" name=""/>
        <dsp:cNvSpPr/>
      </dsp:nvSpPr>
      <dsp:spPr>
        <a:xfrm rot="13102001">
          <a:off x="5937080" y="3847546"/>
          <a:ext cx="761173" cy="25199"/>
        </a:xfrm>
        <a:custGeom>
          <a:avLst/>
          <a:gdLst/>
          <a:ahLst/>
          <a:cxnLst/>
          <a:rect l="0" t="0" r="0" b="0"/>
          <a:pathLst>
            <a:path>
              <a:moveTo>
                <a:pt x="0" y="12599"/>
              </a:moveTo>
              <a:lnTo>
                <a:pt x="761173" y="1259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298638" y="3841117"/>
        <a:ext cx="38058" cy="38058"/>
      </dsp:txXfrm>
    </dsp:sp>
    <dsp:sp modelId="{210191D7-B209-4690-B4B7-328A47D2134D}">
      <dsp:nvSpPr>
        <dsp:cNvPr id="0" name=""/>
        <dsp:cNvSpPr/>
      </dsp:nvSpPr>
      <dsp:spPr>
        <a:xfrm>
          <a:off x="1249373" y="3245983"/>
          <a:ext cx="4769893" cy="755871"/>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لَوْ تَرى‏ إِذْ يَتَوَفَّى الَّذينَ كَفَرُوا الْمَلائِكَةُ يَضْرِبُونَ وُجُوهَهُمْ وَ أَدْبارَهُمْ وَ ذُوقُوا عَذابَ الْحَريقِ (انفال / 50)</a:t>
          </a:r>
          <a:endParaRPr lang="fa-IR" sz="1600" kern="1200">
            <a:solidFill>
              <a:schemeClr val="tx1"/>
            </a:solidFill>
            <a:cs typeface="B Koodak" pitchFamily="2" charset="-78"/>
          </a:endParaRPr>
        </a:p>
      </dsp:txBody>
      <dsp:txXfrm>
        <a:off x="1271512" y="3268122"/>
        <a:ext cx="4725615" cy="711593"/>
      </dsp:txXfrm>
    </dsp:sp>
    <dsp:sp modelId="{A23772C1-150C-427B-AC28-43E92DD1D97C}">
      <dsp:nvSpPr>
        <dsp:cNvPr id="0" name=""/>
        <dsp:cNvSpPr/>
      </dsp:nvSpPr>
      <dsp:spPr>
        <a:xfrm rot="8480595">
          <a:off x="5935544" y="4322468"/>
          <a:ext cx="764246" cy="25199"/>
        </a:xfrm>
        <a:custGeom>
          <a:avLst/>
          <a:gdLst/>
          <a:ahLst/>
          <a:cxnLst/>
          <a:rect l="0" t="0" r="0" b="0"/>
          <a:pathLst>
            <a:path>
              <a:moveTo>
                <a:pt x="0" y="12599"/>
              </a:moveTo>
              <a:lnTo>
                <a:pt x="764246" y="1259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298561" y="4315962"/>
        <a:ext cx="38212" cy="38212"/>
      </dsp:txXfrm>
    </dsp:sp>
    <dsp:sp modelId="{C9DD40F4-618D-48FE-81B2-90FA95C9B138}">
      <dsp:nvSpPr>
        <dsp:cNvPr id="0" name=""/>
        <dsp:cNvSpPr/>
      </dsp:nvSpPr>
      <dsp:spPr>
        <a:xfrm>
          <a:off x="5499825" y="4200762"/>
          <a:ext cx="519441" cy="746002"/>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عبارت علامه</a:t>
          </a:r>
          <a:endParaRPr lang="fa-IR" sz="1600" kern="1200">
            <a:solidFill>
              <a:schemeClr val="tx1"/>
            </a:solidFill>
            <a:cs typeface="B Koodak" pitchFamily="2" charset="-78"/>
          </a:endParaRPr>
        </a:p>
      </dsp:txBody>
      <dsp:txXfrm>
        <a:off x="5515039" y="4215976"/>
        <a:ext cx="489013" cy="715574"/>
      </dsp:txXfrm>
    </dsp:sp>
    <dsp:sp modelId="{0EC0B929-35B9-4AEE-887A-66E77B095571}">
      <dsp:nvSpPr>
        <dsp:cNvPr id="0" name=""/>
        <dsp:cNvSpPr/>
      </dsp:nvSpPr>
      <dsp:spPr>
        <a:xfrm rot="10800000">
          <a:off x="4903023" y="4561163"/>
          <a:ext cx="596801" cy="25199"/>
        </a:xfrm>
        <a:custGeom>
          <a:avLst/>
          <a:gdLst/>
          <a:ahLst/>
          <a:cxnLst/>
          <a:rect l="0" t="0" r="0" b="0"/>
          <a:pathLst>
            <a:path>
              <a:moveTo>
                <a:pt x="0" y="12599"/>
              </a:moveTo>
              <a:lnTo>
                <a:pt x="596801" y="1259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186504" y="4558843"/>
        <a:ext cx="29840" cy="29840"/>
      </dsp:txXfrm>
    </dsp:sp>
    <dsp:sp modelId="{F9C4F83C-8AC3-4B52-A904-776C47CC747D}">
      <dsp:nvSpPr>
        <dsp:cNvPr id="0" name=""/>
        <dsp:cNvSpPr/>
      </dsp:nvSpPr>
      <dsp:spPr>
        <a:xfrm>
          <a:off x="11218" y="4113755"/>
          <a:ext cx="4891804" cy="920014"/>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قوله: «يَضْرِبُونَ وُجُوهَهُمْ وَ أَدْبارَهُمْ» ظاهره أنهم يضربون مقاديم أبدانهم و خلاف ذلك فيكنى به عن إحاطتهم و استيعاب جهاتهم بالضرب</a:t>
          </a:r>
          <a:endParaRPr lang="fa-IR" sz="1600" kern="1200">
            <a:solidFill>
              <a:schemeClr val="tx1"/>
            </a:solidFill>
            <a:cs typeface="B Koodak" pitchFamily="2" charset="-78"/>
          </a:endParaRPr>
        </a:p>
      </dsp:txBody>
      <dsp:txXfrm>
        <a:off x="38164" y="4140701"/>
        <a:ext cx="4837912" cy="8661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EB2ED-9000-47DD-90F4-EFE96E4E6995}">
      <dsp:nvSpPr>
        <dsp:cNvPr id="0" name=""/>
        <dsp:cNvSpPr/>
      </dsp:nvSpPr>
      <dsp:spPr>
        <a:xfrm>
          <a:off x="6717726" y="359736"/>
          <a:ext cx="1747782" cy="683793"/>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چند آیه در این زمینه</a:t>
          </a:r>
          <a:endParaRPr lang="fa-IR" sz="1600" kern="1200" dirty="0">
            <a:solidFill>
              <a:schemeClr val="tx1"/>
            </a:solidFill>
            <a:cs typeface="B Koodak" pitchFamily="2" charset="-78"/>
          </a:endParaRPr>
        </a:p>
      </dsp:txBody>
      <dsp:txXfrm>
        <a:off x="6737754" y="379764"/>
        <a:ext cx="1707726" cy="643737"/>
      </dsp:txXfrm>
    </dsp:sp>
    <dsp:sp modelId="{4CD59FBF-B8DB-4262-AD16-DC94FCD5D0E4}">
      <dsp:nvSpPr>
        <dsp:cNvPr id="0" name=""/>
        <dsp:cNvSpPr/>
      </dsp:nvSpPr>
      <dsp:spPr>
        <a:xfrm>
          <a:off x="8392940" y="1461342"/>
          <a:ext cx="746023" cy="496579"/>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الف</a:t>
          </a:r>
          <a:endParaRPr lang="fa-IR" sz="1600" kern="1200">
            <a:solidFill>
              <a:schemeClr val="tx1"/>
            </a:solidFill>
            <a:cs typeface="B Koodak" pitchFamily="2" charset="-78"/>
          </a:endParaRPr>
        </a:p>
      </dsp:txBody>
      <dsp:txXfrm>
        <a:off x="8407484" y="1475886"/>
        <a:ext cx="716935" cy="467491"/>
      </dsp:txXfrm>
    </dsp:sp>
    <dsp:sp modelId="{17571C58-CB0C-4EAA-9D3A-DA9001908FB9}">
      <dsp:nvSpPr>
        <dsp:cNvPr id="0" name=""/>
        <dsp:cNvSpPr/>
      </dsp:nvSpPr>
      <dsp:spPr>
        <a:xfrm rot="10800000">
          <a:off x="7693827" y="1695188"/>
          <a:ext cx="699112" cy="28887"/>
        </a:xfrm>
        <a:custGeom>
          <a:avLst/>
          <a:gdLst/>
          <a:ahLst/>
          <a:cxnLst/>
          <a:rect l="0" t="0" r="0" b="0"/>
          <a:pathLst>
            <a:path>
              <a:moveTo>
                <a:pt x="0" y="14443"/>
              </a:moveTo>
              <a:lnTo>
                <a:pt x="699112" y="14443"/>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025906" y="1692154"/>
        <a:ext cx="34955" cy="34955"/>
      </dsp:txXfrm>
    </dsp:sp>
    <dsp:sp modelId="{B0AE69B6-9272-4A16-AF3C-DAAF81D0C401}">
      <dsp:nvSpPr>
        <dsp:cNvPr id="0" name=""/>
        <dsp:cNvSpPr/>
      </dsp:nvSpPr>
      <dsp:spPr>
        <a:xfrm>
          <a:off x="68183" y="1389661"/>
          <a:ext cx="7625644" cy="639941"/>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يَوْمَ يَأْتي‏ بَعْضُ آياتِ رَبِّكَ لا يَنْفَعُ نَفْساً إيمانُها لَمْ تَكُنْ آمَنَتْ مِنْ قَبْلُ أَوْ كَسَبَتْ في‏ إيمانِها خَيْراً (انعام / 158)</a:t>
          </a:r>
          <a:endParaRPr lang="fa-IR" sz="1600" kern="1200" dirty="0">
            <a:solidFill>
              <a:schemeClr val="tx1"/>
            </a:solidFill>
            <a:cs typeface="B Koodak" pitchFamily="2" charset="-78"/>
          </a:endParaRPr>
        </a:p>
      </dsp:txBody>
      <dsp:txXfrm>
        <a:off x="86926" y="1408404"/>
        <a:ext cx="7588158" cy="602455"/>
      </dsp:txXfrm>
    </dsp:sp>
    <dsp:sp modelId="{D40FBDAA-82B4-4CBB-A1EA-171737E41027}">
      <dsp:nvSpPr>
        <dsp:cNvPr id="0" name=""/>
        <dsp:cNvSpPr/>
      </dsp:nvSpPr>
      <dsp:spPr>
        <a:xfrm>
          <a:off x="8680363" y="2852137"/>
          <a:ext cx="458600" cy="911407"/>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چند نکته</a:t>
          </a:r>
          <a:endParaRPr lang="fa-IR" sz="1600" kern="1200">
            <a:solidFill>
              <a:schemeClr val="tx1"/>
            </a:solidFill>
            <a:cs typeface="B Koodak" pitchFamily="2" charset="-78"/>
          </a:endParaRPr>
        </a:p>
      </dsp:txBody>
      <dsp:txXfrm>
        <a:off x="8693795" y="2865569"/>
        <a:ext cx="431736" cy="884543"/>
      </dsp:txXfrm>
    </dsp:sp>
    <dsp:sp modelId="{CBA91D24-9226-4ABE-A883-FDB79B57A6E1}">
      <dsp:nvSpPr>
        <dsp:cNvPr id="0" name=""/>
        <dsp:cNvSpPr/>
      </dsp:nvSpPr>
      <dsp:spPr>
        <a:xfrm rot="13527066">
          <a:off x="7832521" y="2938293"/>
          <a:ext cx="996572" cy="28887"/>
        </a:xfrm>
        <a:custGeom>
          <a:avLst/>
          <a:gdLst/>
          <a:ahLst/>
          <a:cxnLst/>
          <a:rect l="0" t="0" r="0" b="0"/>
          <a:pathLst>
            <a:path>
              <a:moveTo>
                <a:pt x="0" y="14443"/>
              </a:moveTo>
              <a:lnTo>
                <a:pt x="996572" y="14443"/>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305892" y="2927822"/>
        <a:ext cx="49828" cy="49828"/>
      </dsp:txXfrm>
    </dsp:sp>
    <dsp:sp modelId="{3176CEE1-BC9D-4347-9CAD-EB6ADEB4BA01}">
      <dsp:nvSpPr>
        <dsp:cNvPr id="0" name=""/>
        <dsp:cNvSpPr/>
      </dsp:nvSpPr>
      <dsp:spPr>
        <a:xfrm>
          <a:off x="5407169" y="2160686"/>
          <a:ext cx="2574081" cy="873891"/>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مراد از آیات علائم حتمی وقوع آخرت مانند زلزله و ... است</a:t>
          </a:r>
          <a:endParaRPr lang="fa-IR" sz="1600" kern="1200">
            <a:solidFill>
              <a:schemeClr val="tx1"/>
            </a:solidFill>
            <a:cs typeface="B Koodak" pitchFamily="2" charset="-78"/>
          </a:endParaRPr>
        </a:p>
      </dsp:txBody>
      <dsp:txXfrm>
        <a:off x="5432764" y="2186281"/>
        <a:ext cx="2522891" cy="822701"/>
      </dsp:txXfrm>
    </dsp:sp>
    <dsp:sp modelId="{37F748A6-C856-466E-A9EE-70F716A397F6}">
      <dsp:nvSpPr>
        <dsp:cNvPr id="0" name=""/>
        <dsp:cNvSpPr/>
      </dsp:nvSpPr>
      <dsp:spPr>
        <a:xfrm rot="10800000">
          <a:off x="4708056" y="2583188"/>
          <a:ext cx="699112" cy="28887"/>
        </a:xfrm>
        <a:custGeom>
          <a:avLst/>
          <a:gdLst/>
          <a:ahLst/>
          <a:cxnLst/>
          <a:rect l="0" t="0" r="0" b="0"/>
          <a:pathLst>
            <a:path>
              <a:moveTo>
                <a:pt x="0" y="14443"/>
              </a:moveTo>
              <a:lnTo>
                <a:pt x="699112" y="14443"/>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040134" y="2580154"/>
        <a:ext cx="34955" cy="34955"/>
      </dsp:txXfrm>
    </dsp:sp>
    <dsp:sp modelId="{A1C5236D-69DC-4862-BADD-F269F9EEF2F7}">
      <dsp:nvSpPr>
        <dsp:cNvPr id="0" name=""/>
        <dsp:cNvSpPr/>
      </dsp:nvSpPr>
      <dsp:spPr>
        <a:xfrm>
          <a:off x="2960273" y="2160686"/>
          <a:ext cx="1747782" cy="873891"/>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چنانچه از سیاق آیات فهمیده می شود</a:t>
          </a:r>
          <a:endParaRPr lang="fa-IR" sz="1600" kern="1200">
            <a:solidFill>
              <a:schemeClr val="tx1"/>
            </a:solidFill>
            <a:cs typeface="B Koodak" pitchFamily="2" charset="-78"/>
          </a:endParaRPr>
        </a:p>
      </dsp:txBody>
      <dsp:txXfrm>
        <a:off x="2985868" y="2186281"/>
        <a:ext cx="1696592" cy="822701"/>
      </dsp:txXfrm>
    </dsp:sp>
    <dsp:sp modelId="{6E5C3769-7C9F-451F-B789-BFE69CDCD12F}">
      <dsp:nvSpPr>
        <dsp:cNvPr id="0" name=""/>
        <dsp:cNvSpPr/>
      </dsp:nvSpPr>
      <dsp:spPr>
        <a:xfrm rot="8072934">
          <a:off x="7832521" y="3648502"/>
          <a:ext cx="996572" cy="28887"/>
        </a:xfrm>
        <a:custGeom>
          <a:avLst/>
          <a:gdLst/>
          <a:ahLst/>
          <a:cxnLst/>
          <a:rect l="0" t="0" r="0" b="0"/>
          <a:pathLst>
            <a:path>
              <a:moveTo>
                <a:pt x="0" y="14443"/>
              </a:moveTo>
              <a:lnTo>
                <a:pt x="996572" y="14443"/>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305892" y="3638031"/>
        <a:ext cx="49828" cy="49828"/>
      </dsp:txXfrm>
    </dsp:sp>
    <dsp:sp modelId="{5933DE55-26A8-4AEC-AB99-9B5BE3F9D867}">
      <dsp:nvSpPr>
        <dsp:cNvPr id="0" name=""/>
        <dsp:cNvSpPr/>
      </dsp:nvSpPr>
      <dsp:spPr>
        <a:xfrm>
          <a:off x="6122885" y="3581105"/>
          <a:ext cx="1858364" cy="873891"/>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در چنین لحظه ای ایمان دو نفس بی اثر خواهد بود</a:t>
          </a:r>
          <a:endParaRPr lang="fa-IR" sz="1600" kern="1200">
            <a:solidFill>
              <a:schemeClr val="tx1"/>
            </a:solidFill>
            <a:cs typeface="B Koodak" pitchFamily="2" charset="-78"/>
          </a:endParaRPr>
        </a:p>
      </dsp:txBody>
      <dsp:txXfrm>
        <a:off x="6148480" y="3606700"/>
        <a:ext cx="1807174" cy="822701"/>
      </dsp:txXfrm>
    </dsp:sp>
    <dsp:sp modelId="{23E0B0DB-D2A4-4A0C-B4A8-E78CDDF83680}">
      <dsp:nvSpPr>
        <dsp:cNvPr id="0" name=""/>
        <dsp:cNvSpPr/>
      </dsp:nvSpPr>
      <dsp:spPr>
        <a:xfrm rot="12942401">
          <a:off x="5342849" y="3752363"/>
          <a:ext cx="860960" cy="28887"/>
        </a:xfrm>
        <a:custGeom>
          <a:avLst/>
          <a:gdLst/>
          <a:ahLst/>
          <a:cxnLst/>
          <a:rect l="0" t="0" r="0" b="0"/>
          <a:pathLst>
            <a:path>
              <a:moveTo>
                <a:pt x="0" y="14443"/>
              </a:moveTo>
              <a:lnTo>
                <a:pt x="860960" y="14443"/>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751805" y="3745283"/>
        <a:ext cx="43048" cy="43048"/>
      </dsp:txXfrm>
    </dsp:sp>
    <dsp:sp modelId="{6D333247-9644-4CEE-A875-E0A3C252E4C3}">
      <dsp:nvSpPr>
        <dsp:cNvPr id="0" name=""/>
        <dsp:cNvSpPr/>
      </dsp:nvSpPr>
      <dsp:spPr>
        <a:xfrm>
          <a:off x="2525093" y="3165661"/>
          <a:ext cx="2898679" cy="699803"/>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نفسی که همان لحظه ایمان آورد</a:t>
          </a:r>
          <a:endParaRPr lang="fa-IR" sz="1600" kern="1200">
            <a:solidFill>
              <a:schemeClr val="tx1"/>
            </a:solidFill>
            <a:cs typeface="B Koodak" pitchFamily="2" charset="-78"/>
          </a:endParaRPr>
        </a:p>
      </dsp:txBody>
      <dsp:txXfrm>
        <a:off x="2545590" y="3186158"/>
        <a:ext cx="2857685" cy="658809"/>
      </dsp:txXfrm>
    </dsp:sp>
    <dsp:sp modelId="{5FBBFAB9-B737-4E8A-AF0B-D6288693AB8E}">
      <dsp:nvSpPr>
        <dsp:cNvPr id="0" name=""/>
        <dsp:cNvSpPr/>
      </dsp:nvSpPr>
      <dsp:spPr>
        <a:xfrm rot="8956762">
          <a:off x="5366711" y="4211328"/>
          <a:ext cx="813235" cy="28887"/>
        </a:xfrm>
        <a:custGeom>
          <a:avLst/>
          <a:gdLst/>
          <a:ahLst/>
          <a:cxnLst/>
          <a:rect l="0" t="0" r="0" b="0"/>
          <a:pathLst>
            <a:path>
              <a:moveTo>
                <a:pt x="0" y="14443"/>
              </a:moveTo>
              <a:lnTo>
                <a:pt x="813235" y="14443"/>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752998" y="4205441"/>
        <a:ext cx="40661" cy="40661"/>
      </dsp:txXfrm>
    </dsp:sp>
    <dsp:sp modelId="{866B8348-729A-45E2-9527-0360C2367929}">
      <dsp:nvSpPr>
        <dsp:cNvPr id="0" name=""/>
        <dsp:cNvSpPr/>
      </dsp:nvSpPr>
      <dsp:spPr>
        <a:xfrm>
          <a:off x="2960256" y="3996548"/>
          <a:ext cx="2463516" cy="873891"/>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نفسی که از قبل ایمان داشته لکن هیچ عمل خیری از او سر نزده است</a:t>
          </a:r>
          <a:endParaRPr lang="fa-IR" sz="1600" kern="1200" dirty="0">
            <a:solidFill>
              <a:schemeClr val="tx1"/>
            </a:solidFill>
            <a:cs typeface="B Koodak" pitchFamily="2" charset="-78"/>
          </a:endParaRPr>
        </a:p>
      </dsp:txBody>
      <dsp:txXfrm>
        <a:off x="2985851" y="4022143"/>
        <a:ext cx="2412326" cy="822701"/>
      </dsp:txXfrm>
    </dsp:sp>
    <dsp:sp modelId="{C288D220-99D0-4C4A-AAED-294F554BC210}">
      <dsp:nvSpPr>
        <dsp:cNvPr id="0" name=""/>
        <dsp:cNvSpPr/>
      </dsp:nvSpPr>
      <dsp:spPr>
        <a:xfrm rot="10800000">
          <a:off x="2261143" y="4419050"/>
          <a:ext cx="699112" cy="28887"/>
        </a:xfrm>
        <a:custGeom>
          <a:avLst/>
          <a:gdLst/>
          <a:ahLst/>
          <a:cxnLst/>
          <a:rect l="0" t="0" r="0" b="0"/>
          <a:pathLst>
            <a:path>
              <a:moveTo>
                <a:pt x="0" y="14443"/>
              </a:moveTo>
              <a:lnTo>
                <a:pt x="699112" y="14443"/>
              </a:lnTo>
            </a:path>
          </a:pathLst>
        </a:custGeom>
        <a:no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2593221" y="4416016"/>
        <a:ext cx="34955" cy="34955"/>
      </dsp:txXfrm>
    </dsp:sp>
    <dsp:sp modelId="{4EE3927E-6730-4DD6-8140-2A0616633A44}">
      <dsp:nvSpPr>
        <dsp:cNvPr id="0" name=""/>
        <dsp:cNvSpPr/>
      </dsp:nvSpPr>
      <dsp:spPr>
        <a:xfrm>
          <a:off x="5035" y="3996548"/>
          <a:ext cx="2256107" cy="873891"/>
        </a:xfrm>
        <a:prstGeom prst="roundRect">
          <a:avLst>
            <a:gd name="adj" fmla="val 10000"/>
          </a:avLst>
        </a:prstGeom>
        <a:solidFill>
          <a:schemeClr val="accent1">
            <a:tint val="55000"/>
          </a:schemeClr>
        </a:solidFill>
        <a:ln w="12700" cap="flat" cmpd="sng" algn="ctr">
          <a:solidFill>
            <a:schemeClr val="accent1">
              <a:shade val="95000"/>
              <a:satMod val="105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زیرا عدم خیر به صورت مطلق ریشه در بی ایمانی دارد ...</a:t>
          </a:r>
          <a:endParaRPr lang="fa-IR" sz="1600" kern="1200" dirty="0">
            <a:solidFill>
              <a:schemeClr val="tx1"/>
            </a:solidFill>
            <a:cs typeface="B Koodak" pitchFamily="2" charset="-78"/>
          </a:endParaRPr>
        </a:p>
      </dsp:txBody>
      <dsp:txXfrm>
        <a:off x="30630" y="4022143"/>
        <a:ext cx="2204917" cy="8227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62EE8-8F16-4F63-8B11-1FD2BC8A3D53}">
      <dsp:nvSpPr>
        <dsp:cNvPr id="0" name=""/>
        <dsp:cNvSpPr/>
      </dsp:nvSpPr>
      <dsp:spPr>
        <a:xfrm>
          <a:off x="6489848" y="5569"/>
          <a:ext cx="1698024" cy="631425"/>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چند آیه در این زمینه</a:t>
          </a:r>
          <a:endParaRPr lang="fa-IR" sz="1600" kern="1200" dirty="0">
            <a:solidFill>
              <a:schemeClr val="tx1"/>
            </a:solidFill>
            <a:cs typeface="B Koodak" pitchFamily="2" charset="-78"/>
          </a:endParaRPr>
        </a:p>
      </dsp:txBody>
      <dsp:txXfrm>
        <a:off x="6508342" y="24063"/>
        <a:ext cx="1661036" cy="594437"/>
      </dsp:txXfrm>
    </dsp:sp>
    <dsp:sp modelId="{5349468F-D182-4CD6-9C6B-7BEAB291428C}">
      <dsp:nvSpPr>
        <dsp:cNvPr id="0" name=""/>
        <dsp:cNvSpPr/>
      </dsp:nvSpPr>
      <dsp:spPr>
        <a:xfrm>
          <a:off x="7583562" y="1551213"/>
          <a:ext cx="804855" cy="597650"/>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ب</a:t>
          </a:r>
          <a:endParaRPr lang="fa-IR" sz="1600" kern="1200">
            <a:solidFill>
              <a:schemeClr val="tx1"/>
            </a:solidFill>
            <a:cs typeface="B Koodak" pitchFamily="2" charset="-78"/>
          </a:endParaRPr>
        </a:p>
      </dsp:txBody>
      <dsp:txXfrm>
        <a:off x="7601067" y="1568718"/>
        <a:ext cx="769845" cy="562640"/>
      </dsp:txXfrm>
    </dsp:sp>
    <dsp:sp modelId="{3BB989CA-D1CF-445F-949D-C7AEE5C55033}">
      <dsp:nvSpPr>
        <dsp:cNvPr id="0" name=""/>
        <dsp:cNvSpPr/>
      </dsp:nvSpPr>
      <dsp:spPr>
        <a:xfrm rot="12848604">
          <a:off x="6616202" y="1533832"/>
          <a:ext cx="1058591" cy="38259"/>
        </a:xfrm>
        <a:custGeom>
          <a:avLst/>
          <a:gdLst/>
          <a:ahLst/>
          <a:cxnLst/>
          <a:rect l="0" t="0" r="0" b="0"/>
          <a:pathLst>
            <a:path>
              <a:moveTo>
                <a:pt x="0" y="19129"/>
              </a:moveTo>
              <a:lnTo>
                <a:pt x="1058591" y="1912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616202" y="1527028"/>
        <a:ext cx="1058591" cy="51868"/>
      </dsp:txXfrm>
    </dsp:sp>
    <dsp:sp modelId="{7E5AEFF9-5D3D-4D63-9BFD-D30B8EC8A209}">
      <dsp:nvSpPr>
        <dsp:cNvPr id="0" name=""/>
        <dsp:cNvSpPr/>
      </dsp:nvSpPr>
      <dsp:spPr>
        <a:xfrm>
          <a:off x="1266306" y="801269"/>
          <a:ext cx="5441128" cy="909234"/>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لَيْسَتِ التَّوْبَةُ لِلَّذينَ يَعْمَلُونَ السَّيِّئاتِ حَتَّى إِذا حَضَرَ أَحَدَهُمُ الْمَوْتُ قالَ إِنِّي تُبْتُ الْآنَ وَ لاَ الَّذينَ يَمُوتُونَ وَ هُمْ كُفَّارٌ أُولئِكَ أَعْتَدْنا لَهُمْ عَذاباً أَليماً (نساء / 18)</a:t>
          </a:r>
          <a:endParaRPr lang="fa-IR" sz="1600" kern="1200">
            <a:solidFill>
              <a:schemeClr val="tx1"/>
            </a:solidFill>
            <a:cs typeface="B Koodak" pitchFamily="2" charset="-78"/>
          </a:endParaRPr>
        </a:p>
      </dsp:txBody>
      <dsp:txXfrm>
        <a:off x="1292937" y="827900"/>
        <a:ext cx="5387866" cy="855972"/>
      </dsp:txXfrm>
    </dsp:sp>
    <dsp:sp modelId="{B976BC77-366C-4A3A-A7DC-6A1422B36267}">
      <dsp:nvSpPr>
        <dsp:cNvPr id="0" name=""/>
        <dsp:cNvSpPr/>
      </dsp:nvSpPr>
      <dsp:spPr>
        <a:xfrm rot="8751396">
          <a:off x="6616202" y="2127984"/>
          <a:ext cx="1058591" cy="38259"/>
        </a:xfrm>
        <a:custGeom>
          <a:avLst/>
          <a:gdLst/>
          <a:ahLst/>
          <a:cxnLst/>
          <a:rect l="0" t="0" r="0" b="0"/>
          <a:pathLst>
            <a:path>
              <a:moveTo>
                <a:pt x="0" y="19129"/>
              </a:moveTo>
              <a:lnTo>
                <a:pt x="1058591" y="1912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616202" y="2121180"/>
        <a:ext cx="1058591" cy="51868"/>
      </dsp:txXfrm>
    </dsp:sp>
    <dsp:sp modelId="{8DDA8A43-E72E-4176-99A3-8FE8B8CEC332}">
      <dsp:nvSpPr>
        <dsp:cNvPr id="0" name=""/>
        <dsp:cNvSpPr/>
      </dsp:nvSpPr>
      <dsp:spPr>
        <a:xfrm>
          <a:off x="6090640" y="1989572"/>
          <a:ext cx="616794" cy="909234"/>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عبارت علامه</a:t>
          </a:r>
          <a:endParaRPr lang="fa-IR" sz="1600" kern="1200">
            <a:solidFill>
              <a:schemeClr val="tx1"/>
            </a:solidFill>
            <a:cs typeface="B Koodak" pitchFamily="2" charset="-78"/>
          </a:endParaRPr>
        </a:p>
      </dsp:txBody>
      <dsp:txXfrm>
        <a:off x="6108705" y="2007637"/>
        <a:ext cx="580664" cy="873104"/>
      </dsp:txXfrm>
    </dsp:sp>
    <dsp:sp modelId="{4EE723DD-52F7-4F4B-A0F6-B7DFF6CCBFF9}">
      <dsp:nvSpPr>
        <dsp:cNvPr id="0" name=""/>
        <dsp:cNvSpPr/>
      </dsp:nvSpPr>
      <dsp:spPr>
        <a:xfrm rot="10800000">
          <a:off x="5214512" y="2425060"/>
          <a:ext cx="876128" cy="38259"/>
        </a:xfrm>
        <a:custGeom>
          <a:avLst/>
          <a:gdLst/>
          <a:ahLst/>
          <a:cxnLst/>
          <a:rect l="0" t="0" r="0" b="0"/>
          <a:pathLst>
            <a:path>
              <a:moveTo>
                <a:pt x="0" y="19129"/>
              </a:moveTo>
              <a:lnTo>
                <a:pt x="876128" y="1912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214512" y="2422726"/>
        <a:ext cx="876128" cy="42928"/>
      </dsp:txXfrm>
    </dsp:sp>
    <dsp:sp modelId="{20FD7AB0-7974-4FE2-9ACC-716011553467}">
      <dsp:nvSpPr>
        <dsp:cNvPr id="0" name=""/>
        <dsp:cNvSpPr/>
      </dsp:nvSpPr>
      <dsp:spPr>
        <a:xfrm>
          <a:off x="298381" y="1874778"/>
          <a:ext cx="4916130" cy="1138824"/>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 و من هنا يظهر معنى تقييد قوله: قالَ إِنِّي تُبْتُ بقوله: الْآنَ فإنه يفيد أن حضور الموت و مشاهدة هذا القائل سلطان الآخرة هما الموجبان له أن يقول تبت ... فالمعنى: إني تائب لما شاهدت الموت الحق و الجزاء الحق</a:t>
          </a:r>
          <a:endParaRPr lang="fa-IR" sz="1600" kern="1200" dirty="0">
            <a:solidFill>
              <a:schemeClr val="tx1"/>
            </a:solidFill>
            <a:cs typeface="B Koodak" pitchFamily="2" charset="-78"/>
          </a:endParaRPr>
        </a:p>
      </dsp:txBody>
      <dsp:txXfrm>
        <a:off x="331736" y="1908133"/>
        <a:ext cx="4849420" cy="1072114"/>
      </dsp:txXfrm>
    </dsp:sp>
    <dsp:sp modelId="{89F11D39-1A7F-4EBD-8471-C34D44168B91}">
      <dsp:nvSpPr>
        <dsp:cNvPr id="0" name=""/>
        <dsp:cNvSpPr/>
      </dsp:nvSpPr>
      <dsp:spPr>
        <a:xfrm>
          <a:off x="7583562" y="3916227"/>
          <a:ext cx="804855" cy="597650"/>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ج</a:t>
          </a:r>
          <a:endParaRPr lang="fa-IR" sz="1600" kern="1200">
            <a:solidFill>
              <a:schemeClr val="tx1"/>
            </a:solidFill>
            <a:cs typeface="B Koodak" pitchFamily="2" charset="-78"/>
          </a:endParaRPr>
        </a:p>
      </dsp:txBody>
      <dsp:txXfrm>
        <a:off x="7601067" y="3933732"/>
        <a:ext cx="769845" cy="562640"/>
      </dsp:txXfrm>
    </dsp:sp>
    <dsp:sp modelId="{0BE3D4C3-0375-4386-843F-BAC26FE2B04D}">
      <dsp:nvSpPr>
        <dsp:cNvPr id="0" name=""/>
        <dsp:cNvSpPr/>
      </dsp:nvSpPr>
      <dsp:spPr>
        <a:xfrm rot="12689607">
          <a:off x="6631761" y="3927546"/>
          <a:ext cx="1027475" cy="38259"/>
        </a:xfrm>
        <a:custGeom>
          <a:avLst/>
          <a:gdLst/>
          <a:ahLst/>
          <a:cxnLst/>
          <a:rect l="0" t="0" r="0" b="0"/>
          <a:pathLst>
            <a:path>
              <a:moveTo>
                <a:pt x="0" y="19129"/>
              </a:moveTo>
              <a:lnTo>
                <a:pt x="1027475" y="1912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631761" y="3921504"/>
        <a:ext cx="1027475" cy="50343"/>
      </dsp:txXfrm>
    </dsp:sp>
    <dsp:sp modelId="{3BA87A37-6DC2-4411-8B98-0D0C35F1D790}">
      <dsp:nvSpPr>
        <dsp:cNvPr id="0" name=""/>
        <dsp:cNvSpPr/>
      </dsp:nvSpPr>
      <dsp:spPr>
        <a:xfrm>
          <a:off x="1607142" y="3177876"/>
          <a:ext cx="5100292" cy="1000845"/>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جاوَزْنا بِبَنِي إِسْرائِيلَ الْبَحْرَ فَأَتْبَعَهُمْ فِرْعَوْنُ وَ جُنُودُهُ بَغْياً وَ عَدْواً حَتَّى إِذا أَدْرَكَهُ الْغَرَقُ قالَ آمَنْتُ أَنَّهُ لا إِلهَ إِلاَّ الَّذِي آمَنَتْ بِهِ بَنُوا إِسْرائِيلَ وَ أَنَا مِنَ الْمُسْلِمِينَ / آلْآنَ وَ قَدْ عَصَيْتَ قَبْلُ وَ كُنْتَ مِنَ الْمُفْسِدِينَ (یونس / 91)</a:t>
          </a:r>
          <a:endParaRPr lang="fa-IR" sz="1600" kern="1200" dirty="0">
            <a:solidFill>
              <a:schemeClr val="tx1"/>
            </a:solidFill>
            <a:cs typeface="B Koodak" pitchFamily="2" charset="-78"/>
          </a:endParaRPr>
        </a:p>
      </dsp:txBody>
      <dsp:txXfrm>
        <a:off x="1636456" y="3207190"/>
        <a:ext cx="5041664" cy="942217"/>
      </dsp:txXfrm>
    </dsp:sp>
    <dsp:sp modelId="{2B8D4A79-C3CA-41E5-B684-A468FD2EBAE9}">
      <dsp:nvSpPr>
        <dsp:cNvPr id="0" name=""/>
        <dsp:cNvSpPr/>
      </dsp:nvSpPr>
      <dsp:spPr>
        <a:xfrm rot="8782744">
          <a:off x="6619434" y="4487203"/>
          <a:ext cx="1052129" cy="38259"/>
        </a:xfrm>
        <a:custGeom>
          <a:avLst/>
          <a:gdLst/>
          <a:ahLst/>
          <a:cxnLst/>
          <a:rect l="0" t="0" r="0" b="0"/>
          <a:pathLst>
            <a:path>
              <a:moveTo>
                <a:pt x="0" y="19129"/>
              </a:moveTo>
              <a:lnTo>
                <a:pt x="1052129" y="1912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619434" y="4480557"/>
        <a:ext cx="1052129" cy="51551"/>
      </dsp:txXfrm>
    </dsp:sp>
    <dsp:sp modelId="{94008F1D-49DD-4B0F-BF83-5065FD6AE3C5}">
      <dsp:nvSpPr>
        <dsp:cNvPr id="0" name=""/>
        <dsp:cNvSpPr/>
      </dsp:nvSpPr>
      <dsp:spPr>
        <a:xfrm>
          <a:off x="6090640" y="4342995"/>
          <a:ext cx="616794" cy="909234"/>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نکته</a:t>
          </a:r>
          <a:endParaRPr lang="fa-IR" sz="1600" kern="1200">
            <a:solidFill>
              <a:schemeClr val="tx1"/>
            </a:solidFill>
            <a:cs typeface="B Koodak" pitchFamily="2" charset="-78"/>
          </a:endParaRPr>
        </a:p>
      </dsp:txBody>
      <dsp:txXfrm>
        <a:off x="6108705" y="4361060"/>
        <a:ext cx="580664" cy="873104"/>
      </dsp:txXfrm>
    </dsp:sp>
    <dsp:sp modelId="{65FD2798-C75C-4F5E-BC81-87C9AB3F77FE}">
      <dsp:nvSpPr>
        <dsp:cNvPr id="0" name=""/>
        <dsp:cNvSpPr/>
      </dsp:nvSpPr>
      <dsp:spPr>
        <a:xfrm rot="10800000">
          <a:off x="5214512" y="4778483"/>
          <a:ext cx="876128" cy="38259"/>
        </a:xfrm>
        <a:custGeom>
          <a:avLst/>
          <a:gdLst/>
          <a:ahLst/>
          <a:cxnLst/>
          <a:rect l="0" t="0" r="0" b="0"/>
          <a:pathLst>
            <a:path>
              <a:moveTo>
                <a:pt x="0" y="19129"/>
              </a:moveTo>
              <a:lnTo>
                <a:pt x="876128" y="19129"/>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214512" y="4776148"/>
        <a:ext cx="876128" cy="42928"/>
      </dsp:txXfrm>
    </dsp:sp>
    <dsp:sp modelId="{71421252-8975-47A2-9016-138FDEE3A5FD}">
      <dsp:nvSpPr>
        <dsp:cNvPr id="0" name=""/>
        <dsp:cNvSpPr/>
      </dsp:nvSpPr>
      <dsp:spPr>
        <a:xfrm>
          <a:off x="2749788" y="4342995"/>
          <a:ext cx="2464723" cy="909234"/>
        </a:xfrm>
        <a:prstGeom prst="roundRect">
          <a:avLst>
            <a:gd name="adj" fmla="val 10000"/>
          </a:avLst>
        </a:prstGeom>
        <a:solidFill>
          <a:schemeClr val="accent1">
            <a:hueOff val="0"/>
            <a:satOff val="0"/>
            <a:lumOff val="0"/>
            <a:alphaOff val="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در این آیه شریفه نیز واژه الان ذکر گردیده است</a:t>
          </a:r>
          <a:endParaRPr lang="fa-IR" sz="1600" kern="1200">
            <a:solidFill>
              <a:schemeClr val="tx1"/>
            </a:solidFill>
            <a:cs typeface="B Koodak" pitchFamily="2" charset="-78"/>
          </a:endParaRPr>
        </a:p>
      </dsp:txBody>
      <dsp:txXfrm>
        <a:off x="2776419" y="4369626"/>
        <a:ext cx="2411461" cy="8559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2654BE-9FCA-465A-B653-A016CE2792DB}">
      <dsp:nvSpPr>
        <dsp:cNvPr id="0" name=""/>
        <dsp:cNvSpPr/>
      </dsp:nvSpPr>
      <dsp:spPr>
        <a:xfrm>
          <a:off x="6569719" y="5274"/>
          <a:ext cx="1602681" cy="53256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چند آیه در این زمینه</a:t>
          </a:r>
          <a:endParaRPr lang="fa-IR" sz="1600" kern="1200" dirty="0">
            <a:cs typeface="B Koodak" pitchFamily="2" charset="-78"/>
          </a:endParaRPr>
        </a:p>
      </dsp:txBody>
      <dsp:txXfrm>
        <a:off x="6585317" y="20872"/>
        <a:ext cx="1571485" cy="501372"/>
      </dsp:txXfrm>
    </dsp:sp>
    <dsp:sp modelId="{8EF65344-9115-42CD-B141-81FCD1494B73}">
      <dsp:nvSpPr>
        <dsp:cNvPr id="0" name=""/>
        <dsp:cNvSpPr/>
      </dsp:nvSpPr>
      <dsp:spPr>
        <a:xfrm>
          <a:off x="7684599" y="771151"/>
          <a:ext cx="487801" cy="53256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الف</a:t>
          </a:r>
          <a:endParaRPr lang="fa-IR" sz="1600" kern="1200">
            <a:cs typeface="B Koodak" pitchFamily="2" charset="-78"/>
          </a:endParaRPr>
        </a:p>
      </dsp:txBody>
      <dsp:txXfrm>
        <a:off x="7698886" y="785438"/>
        <a:ext cx="459227" cy="503994"/>
      </dsp:txXfrm>
    </dsp:sp>
    <dsp:sp modelId="{6ECBC9EA-42AA-4EEE-BAF8-8A9BD520DF10}">
      <dsp:nvSpPr>
        <dsp:cNvPr id="0" name=""/>
        <dsp:cNvSpPr/>
      </dsp:nvSpPr>
      <dsp:spPr>
        <a:xfrm rot="10800000">
          <a:off x="7258544" y="1028633"/>
          <a:ext cx="426055" cy="17604"/>
        </a:xfrm>
        <a:custGeom>
          <a:avLst/>
          <a:gdLst/>
          <a:ahLst/>
          <a:cxnLst/>
          <a:rect l="0" t="0" r="0" b="0"/>
          <a:pathLst>
            <a:path>
              <a:moveTo>
                <a:pt x="0" y="8802"/>
              </a:moveTo>
              <a:lnTo>
                <a:pt x="426055" y="88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60920" y="1026784"/>
        <a:ext cx="21302" cy="21302"/>
      </dsp:txXfrm>
    </dsp:sp>
    <dsp:sp modelId="{8CD86DB2-3360-4FD7-9F62-653245958E24}">
      <dsp:nvSpPr>
        <dsp:cNvPr id="0" name=""/>
        <dsp:cNvSpPr/>
      </dsp:nvSpPr>
      <dsp:spPr>
        <a:xfrm>
          <a:off x="971599" y="617729"/>
          <a:ext cx="6286944" cy="839413"/>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لَوْ تَرى‏ إِذْ وُقِفُوا عَلَى النَّارِ فَقالُوا يا لَيْتَنا نُرَدُّ وَ لا نُكَذِّبَ بِآياتِ رَبِّنا وَ نَكُونَ مِنَ الْمُؤْمِنِينَ / بَلْ بَدا لَهُمْ ما كانُوا يُخْفُونَ مِنْ قَبْلُ وَ لَوْ رُدُّوا لَعادُوا لِما نُهُوا عَنْهُ وَ إِنَّهُمْ لَكاذِبُونَ (انعام / 28)</a:t>
          </a:r>
          <a:endParaRPr lang="fa-IR" sz="1600" kern="1200" dirty="0">
            <a:cs typeface="B Koodak" pitchFamily="2" charset="-78"/>
          </a:endParaRPr>
        </a:p>
      </dsp:txBody>
      <dsp:txXfrm>
        <a:off x="996185" y="642315"/>
        <a:ext cx="6237772" cy="790241"/>
      </dsp:txXfrm>
    </dsp:sp>
    <dsp:sp modelId="{53E318E4-6C60-4FE3-8759-44D5D76AA633}">
      <dsp:nvSpPr>
        <dsp:cNvPr id="0" name=""/>
        <dsp:cNvSpPr/>
      </dsp:nvSpPr>
      <dsp:spPr>
        <a:xfrm>
          <a:off x="7684599" y="1690450"/>
          <a:ext cx="487801" cy="53256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a:t>
          </a:r>
          <a:endParaRPr lang="fa-IR" sz="1600" kern="1200">
            <a:cs typeface="B Koodak" pitchFamily="2" charset="-78"/>
          </a:endParaRPr>
        </a:p>
      </dsp:txBody>
      <dsp:txXfrm>
        <a:off x="7698886" y="1704737"/>
        <a:ext cx="459227" cy="503994"/>
      </dsp:txXfrm>
    </dsp:sp>
    <dsp:sp modelId="{A948FE45-E412-467D-9A69-161A1C44A890}">
      <dsp:nvSpPr>
        <dsp:cNvPr id="0" name=""/>
        <dsp:cNvSpPr/>
      </dsp:nvSpPr>
      <dsp:spPr>
        <a:xfrm rot="10800000">
          <a:off x="7258544" y="1947932"/>
          <a:ext cx="426055" cy="17604"/>
        </a:xfrm>
        <a:custGeom>
          <a:avLst/>
          <a:gdLst/>
          <a:ahLst/>
          <a:cxnLst/>
          <a:rect l="0" t="0" r="0" b="0"/>
          <a:pathLst>
            <a:path>
              <a:moveTo>
                <a:pt x="0" y="8802"/>
              </a:moveTo>
              <a:lnTo>
                <a:pt x="426055" y="88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60920" y="1946083"/>
        <a:ext cx="21302" cy="21302"/>
      </dsp:txXfrm>
    </dsp:sp>
    <dsp:sp modelId="{7B89C4A5-4F73-4FA1-AEB2-4C46C0538AAF}">
      <dsp:nvSpPr>
        <dsp:cNvPr id="0" name=""/>
        <dsp:cNvSpPr/>
      </dsp:nvSpPr>
      <dsp:spPr>
        <a:xfrm>
          <a:off x="971599" y="1537028"/>
          <a:ext cx="6286944" cy="839413"/>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حَتىَّ إِذَا جَاءَ أَحَدَهُمُ الْمَوْتُ قَالَ رَبّ‏ِ ارْجِعُونِ / لَعَلىّ‏ِ أَعْمَلُ صَالِحًا فِيمَا تَرَكْتُ                                                      كلاََّ  إِنَّهَا كلَِمَةٌ هُوَ قَائلُهَا (مومنون / 100)</a:t>
          </a:r>
          <a:endParaRPr lang="fa-IR" sz="1600" kern="1200" dirty="0">
            <a:cs typeface="B Koodak" pitchFamily="2" charset="-78"/>
          </a:endParaRPr>
        </a:p>
      </dsp:txBody>
      <dsp:txXfrm>
        <a:off x="996185" y="1561614"/>
        <a:ext cx="6237772" cy="790241"/>
      </dsp:txXfrm>
    </dsp:sp>
    <dsp:sp modelId="{A17FFB8A-911A-4627-A4C0-1E9734283D4B}">
      <dsp:nvSpPr>
        <dsp:cNvPr id="0" name=""/>
        <dsp:cNvSpPr/>
      </dsp:nvSpPr>
      <dsp:spPr>
        <a:xfrm>
          <a:off x="7684599" y="2609749"/>
          <a:ext cx="487801" cy="53256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ج</a:t>
          </a:r>
          <a:endParaRPr lang="fa-IR" sz="1600" kern="1200">
            <a:cs typeface="B Koodak" pitchFamily="2" charset="-78"/>
          </a:endParaRPr>
        </a:p>
      </dsp:txBody>
      <dsp:txXfrm>
        <a:off x="7698886" y="2624036"/>
        <a:ext cx="459227" cy="503994"/>
      </dsp:txXfrm>
    </dsp:sp>
    <dsp:sp modelId="{C4B75380-D9B1-4F3B-9CBD-D7B6D34FC0CF}">
      <dsp:nvSpPr>
        <dsp:cNvPr id="0" name=""/>
        <dsp:cNvSpPr/>
      </dsp:nvSpPr>
      <dsp:spPr>
        <a:xfrm rot="10800000">
          <a:off x="7258544" y="2867232"/>
          <a:ext cx="426055" cy="17604"/>
        </a:xfrm>
        <a:custGeom>
          <a:avLst/>
          <a:gdLst/>
          <a:ahLst/>
          <a:cxnLst/>
          <a:rect l="0" t="0" r="0" b="0"/>
          <a:pathLst>
            <a:path>
              <a:moveTo>
                <a:pt x="0" y="8802"/>
              </a:moveTo>
              <a:lnTo>
                <a:pt x="426055" y="88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60920" y="2865383"/>
        <a:ext cx="21302" cy="21302"/>
      </dsp:txXfrm>
    </dsp:sp>
    <dsp:sp modelId="{7AEA57CC-E636-4AF9-8CC1-887B9B1B30F8}">
      <dsp:nvSpPr>
        <dsp:cNvPr id="0" name=""/>
        <dsp:cNvSpPr/>
      </dsp:nvSpPr>
      <dsp:spPr>
        <a:xfrm>
          <a:off x="971599" y="2456327"/>
          <a:ext cx="6286944" cy="839413"/>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أَوْ تَقُولَ حِينَ تَرَى الْعَذَابَ لَوْ أَنَّ لىِ كَرَّةً فَأَكُونَ مِنَ الْمُحْسِنِينَ / بَلىَ‏ قَدْ                                           جَاءَتْكَ ءَايَاتىِ فَكَذَّبْتَ بهَِا وَ اسْتَكْبرَْتَ وَ كُنتَ مِنَ الْكَفِرِينَ (زمر / 59)</a:t>
          </a:r>
          <a:endParaRPr lang="fa-IR" sz="1600" kern="1200" dirty="0">
            <a:cs typeface="B Koodak" pitchFamily="2" charset="-78"/>
          </a:endParaRPr>
        </a:p>
      </dsp:txBody>
      <dsp:txXfrm>
        <a:off x="996185" y="2480913"/>
        <a:ext cx="6237772" cy="790241"/>
      </dsp:txXfrm>
    </dsp:sp>
    <dsp:sp modelId="{696B89D2-6562-4EA5-B7BF-C171F50B2D3B}">
      <dsp:nvSpPr>
        <dsp:cNvPr id="0" name=""/>
        <dsp:cNvSpPr/>
      </dsp:nvSpPr>
      <dsp:spPr>
        <a:xfrm>
          <a:off x="7684599" y="3529049"/>
          <a:ext cx="487801" cy="53256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a:t>
          </a:r>
          <a:endParaRPr lang="fa-IR" sz="1600" kern="1200">
            <a:cs typeface="B Koodak" pitchFamily="2" charset="-78"/>
          </a:endParaRPr>
        </a:p>
      </dsp:txBody>
      <dsp:txXfrm>
        <a:off x="7698886" y="3543336"/>
        <a:ext cx="459227" cy="503994"/>
      </dsp:txXfrm>
    </dsp:sp>
    <dsp:sp modelId="{E2EF04A0-0073-4CF7-BEF3-1725B1F761DB}">
      <dsp:nvSpPr>
        <dsp:cNvPr id="0" name=""/>
        <dsp:cNvSpPr/>
      </dsp:nvSpPr>
      <dsp:spPr>
        <a:xfrm rot="10800000">
          <a:off x="7258544" y="3786531"/>
          <a:ext cx="426055" cy="17604"/>
        </a:xfrm>
        <a:custGeom>
          <a:avLst/>
          <a:gdLst/>
          <a:ahLst/>
          <a:cxnLst/>
          <a:rect l="0" t="0" r="0" b="0"/>
          <a:pathLst>
            <a:path>
              <a:moveTo>
                <a:pt x="0" y="8802"/>
              </a:moveTo>
              <a:lnTo>
                <a:pt x="426055" y="88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60920" y="3784682"/>
        <a:ext cx="21302" cy="21302"/>
      </dsp:txXfrm>
    </dsp:sp>
    <dsp:sp modelId="{85637D87-CAD3-4A04-9212-6449E5A35A01}">
      <dsp:nvSpPr>
        <dsp:cNvPr id="0" name=""/>
        <dsp:cNvSpPr/>
      </dsp:nvSpPr>
      <dsp:spPr>
        <a:xfrm>
          <a:off x="971599" y="3375626"/>
          <a:ext cx="6286944" cy="839413"/>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لَوْ تَرَى إِذِ الْمُجْرِمُونَ نَاكِسُواْ رُءُوسِهِمْ عِندَ رَبِّهِمْ رَبَّنَا أَبْصَرْنَا                                                            وَ سَمِعْنَا فَارْجِعْنَا نَعْمَلْ صَالِحًا إِنَّا مُوقِنُونَ (سجده / 12)</a:t>
          </a:r>
          <a:endParaRPr lang="fa-IR" sz="1600" kern="1200" dirty="0">
            <a:cs typeface="B Koodak" pitchFamily="2" charset="-78"/>
          </a:endParaRPr>
        </a:p>
      </dsp:txBody>
      <dsp:txXfrm>
        <a:off x="996185" y="3400212"/>
        <a:ext cx="6237772" cy="790241"/>
      </dsp:txXfrm>
    </dsp:sp>
    <dsp:sp modelId="{89683F55-03F4-436D-9AD7-097E29973054}">
      <dsp:nvSpPr>
        <dsp:cNvPr id="0" name=""/>
        <dsp:cNvSpPr/>
      </dsp:nvSpPr>
      <dsp:spPr>
        <a:xfrm>
          <a:off x="7107262" y="4601153"/>
          <a:ext cx="1065137" cy="53256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نتیجه</a:t>
          </a:r>
          <a:endParaRPr lang="fa-IR" sz="1600" kern="1200">
            <a:cs typeface="B Koodak" pitchFamily="2" charset="-78"/>
          </a:endParaRPr>
        </a:p>
      </dsp:txBody>
      <dsp:txXfrm>
        <a:off x="7122860" y="4616751"/>
        <a:ext cx="1033941" cy="501372"/>
      </dsp:txXfrm>
    </dsp:sp>
    <dsp:sp modelId="{62D6EF3E-733B-4F84-948D-FC0CE7DCBF24}">
      <dsp:nvSpPr>
        <dsp:cNvPr id="0" name=""/>
        <dsp:cNvSpPr/>
      </dsp:nvSpPr>
      <dsp:spPr>
        <a:xfrm rot="12942401">
          <a:off x="6631890" y="4705521"/>
          <a:ext cx="524688" cy="17604"/>
        </a:xfrm>
        <a:custGeom>
          <a:avLst/>
          <a:gdLst/>
          <a:ahLst/>
          <a:cxnLst/>
          <a:rect l="0" t="0" r="0" b="0"/>
          <a:pathLst>
            <a:path>
              <a:moveTo>
                <a:pt x="0" y="8802"/>
              </a:moveTo>
              <a:lnTo>
                <a:pt x="524688" y="88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81117" y="4701206"/>
        <a:ext cx="26234" cy="26234"/>
      </dsp:txXfrm>
    </dsp:sp>
    <dsp:sp modelId="{3C3A216E-715A-463B-87CC-5F8AC29BFC10}">
      <dsp:nvSpPr>
        <dsp:cNvPr id="0" name=""/>
        <dsp:cNvSpPr/>
      </dsp:nvSpPr>
      <dsp:spPr>
        <a:xfrm>
          <a:off x="2231785" y="4294925"/>
          <a:ext cx="4449421" cy="53256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آخرت به هیچ روی جای انتخاب نیست</a:t>
          </a:r>
          <a:endParaRPr lang="fa-IR" sz="1600" kern="1200">
            <a:cs typeface="B Koodak" pitchFamily="2" charset="-78"/>
          </a:endParaRPr>
        </a:p>
      </dsp:txBody>
      <dsp:txXfrm>
        <a:off x="2247383" y="4310523"/>
        <a:ext cx="4418225" cy="501372"/>
      </dsp:txXfrm>
    </dsp:sp>
    <dsp:sp modelId="{A0BF3901-826F-4B0D-8A10-E88D8B9AEB64}">
      <dsp:nvSpPr>
        <dsp:cNvPr id="0" name=""/>
        <dsp:cNvSpPr/>
      </dsp:nvSpPr>
      <dsp:spPr>
        <a:xfrm rot="8657599">
          <a:off x="6631890" y="5011748"/>
          <a:ext cx="524688" cy="17604"/>
        </a:xfrm>
        <a:custGeom>
          <a:avLst/>
          <a:gdLst/>
          <a:ahLst/>
          <a:cxnLst/>
          <a:rect l="0" t="0" r="0" b="0"/>
          <a:pathLst>
            <a:path>
              <a:moveTo>
                <a:pt x="0" y="8802"/>
              </a:moveTo>
              <a:lnTo>
                <a:pt x="524688" y="88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81117" y="5007433"/>
        <a:ext cx="26234" cy="26234"/>
      </dsp:txXfrm>
    </dsp:sp>
    <dsp:sp modelId="{5FA38A97-3E48-4795-8880-E65891688359}">
      <dsp:nvSpPr>
        <dsp:cNvPr id="0" name=""/>
        <dsp:cNvSpPr/>
      </dsp:nvSpPr>
      <dsp:spPr>
        <a:xfrm>
          <a:off x="2231785" y="4907380"/>
          <a:ext cx="4449421" cy="53256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یقین به هنگام مرگ تاثیری در تکامل انسان ندارد </a:t>
          </a:r>
          <a:endParaRPr lang="fa-IR" sz="1600" kern="1200">
            <a:cs typeface="B Koodak" pitchFamily="2" charset="-78"/>
          </a:endParaRPr>
        </a:p>
      </dsp:txBody>
      <dsp:txXfrm>
        <a:off x="2247383" y="4922978"/>
        <a:ext cx="4418225" cy="50137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973C0-0F86-4F96-83D1-DB941BE9CAB2}">
      <dsp:nvSpPr>
        <dsp:cNvPr id="0" name=""/>
        <dsp:cNvSpPr/>
      </dsp:nvSpPr>
      <dsp:spPr>
        <a:xfrm>
          <a:off x="7598436" y="1667017"/>
          <a:ext cx="1543165" cy="1173767"/>
        </a:xfrm>
        <a:prstGeom prst="roundRect">
          <a:avLst>
            <a:gd name="adj" fmla="val 10000"/>
          </a:avLst>
        </a:prstGeom>
        <a:solidFill>
          <a:schemeClr val="dk1"/>
        </a:solidFill>
        <a:ln w="38100" cap="flat" cmpd="sng" algn="ctr">
          <a:solidFill>
            <a:schemeClr val="accent6"/>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آیات در خصوص برزخ</a:t>
          </a:r>
          <a:endParaRPr lang="fa-IR" sz="1600" kern="1200">
            <a:cs typeface="B Koodak" pitchFamily="2" charset="-78"/>
          </a:endParaRPr>
        </a:p>
      </dsp:txBody>
      <dsp:txXfrm>
        <a:off x="7632814" y="1701395"/>
        <a:ext cx="1474409" cy="1105011"/>
      </dsp:txXfrm>
    </dsp:sp>
    <dsp:sp modelId="{0CB7DD9F-6D90-48B6-95F6-B5E660A8A014}">
      <dsp:nvSpPr>
        <dsp:cNvPr id="0" name=""/>
        <dsp:cNvSpPr/>
      </dsp:nvSpPr>
      <dsp:spPr>
        <a:xfrm rot="13220344">
          <a:off x="6067098" y="1663057"/>
          <a:ext cx="1737958" cy="56689"/>
        </a:xfrm>
        <a:custGeom>
          <a:avLst/>
          <a:gdLst/>
          <a:ahLst/>
          <a:cxnLst/>
          <a:rect l="0" t="0" r="0" b="0"/>
          <a:pathLst>
            <a:path>
              <a:moveTo>
                <a:pt x="0" y="28344"/>
              </a:moveTo>
              <a:lnTo>
                <a:pt x="1737958" y="28344"/>
              </a:lnTo>
            </a:path>
          </a:pathLst>
        </a:custGeom>
        <a:noFill/>
        <a:ln w="38100" cap="flat" cmpd="sng" algn="ctr">
          <a:solidFill>
            <a:schemeClr val="accent6"/>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92628" y="1647953"/>
        <a:ext cx="86897" cy="86897"/>
      </dsp:txXfrm>
    </dsp:sp>
    <dsp:sp modelId="{AC50B1A9-0D3F-407F-980F-6AC10CD5C030}">
      <dsp:nvSpPr>
        <dsp:cNvPr id="0" name=""/>
        <dsp:cNvSpPr/>
      </dsp:nvSpPr>
      <dsp:spPr>
        <a:xfrm>
          <a:off x="5095777" y="740132"/>
          <a:ext cx="1177940" cy="777543"/>
        </a:xfrm>
        <a:prstGeom prst="roundRect">
          <a:avLst>
            <a:gd name="adj" fmla="val 10000"/>
          </a:avLst>
        </a:prstGeom>
        <a:solidFill>
          <a:schemeClr val="dk1"/>
        </a:solidFill>
        <a:ln w="38100" cap="flat" cmpd="sng" algn="ctr">
          <a:solidFill>
            <a:schemeClr val="accent6"/>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آیه عام</a:t>
          </a:r>
          <a:endParaRPr lang="fa-IR" sz="1600" kern="1200">
            <a:cs typeface="B Koodak" pitchFamily="2" charset="-78"/>
          </a:endParaRPr>
        </a:p>
      </dsp:txBody>
      <dsp:txXfrm>
        <a:off x="5118550" y="762905"/>
        <a:ext cx="1132394" cy="731997"/>
      </dsp:txXfrm>
    </dsp:sp>
    <dsp:sp modelId="{5695B7C0-54C9-4B79-902D-5CEC47EAD689}">
      <dsp:nvSpPr>
        <dsp:cNvPr id="0" name=""/>
        <dsp:cNvSpPr/>
      </dsp:nvSpPr>
      <dsp:spPr>
        <a:xfrm rot="10800000">
          <a:off x="3771058" y="1100559"/>
          <a:ext cx="1324719" cy="56689"/>
        </a:xfrm>
        <a:custGeom>
          <a:avLst/>
          <a:gdLst/>
          <a:ahLst/>
          <a:cxnLst/>
          <a:rect l="0" t="0" r="0" b="0"/>
          <a:pathLst>
            <a:path>
              <a:moveTo>
                <a:pt x="0" y="28344"/>
              </a:moveTo>
              <a:lnTo>
                <a:pt x="1324719" y="28344"/>
              </a:lnTo>
            </a:path>
          </a:pathLst>
        </a:custGeom>
        <a:noFill/>
        <a:ln w="38100" cap="flat" cmpd="sng" algn="ctr">
          <a:solidFill>
            <a:schemeClr val="accent6"/>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400299" y="1095785"/>
        <a:ext cx="66235" cy="66235"/>
      </dsp:txXfrm>
    </dsp:sp>
    <dsp:sp modelId="{996C2222-BBC8-48DF-A402-28A6DAB61C91}">
      <dsp:nvSpPr>
        <dsp:cNvPr id="0" name=""/>
        <dsp:cNvSpPr/>
      </dsp:nvSpPr>
      <dsp:spPr>
        <a:xfrm>
          <a:off x="2397" y="503098"/>
          <a:ext cx="3768660" cy="1251611"/>
        </a:xfrm>
        <a:prstGeom prst="roundRect">
          <a:avLst>
            <a:gd name="adj" fmla="val 10000"/>
          </a:avLst>
        </a:prstGeom>
        <a:solidFill>
          <a:schemeClr val="dk1"/>
        </a:solidFill>
        <a:ln w="38100" cap="flat" cmpd="sng" algn="ctr">
          <a:solidFill>
            <a:schemeClr val="accent6"/>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مِنْ وَرائِهِمْ بَرْزَخٌ إِلى‏ يَوْمِ يُبْعَثُونَ                             (مومنون / 100)</a:t>
          </a:r>
          <a:endParaRPr lang="fa-IR" sz="1600" kern="1200" dirty="0">
            <a:cs typeface="B Koodak" pitchFamily="2" charset="-78"/>
          </a:endParaRPr>
        </a:p>
      </dsp:txBody>
      <dsp:txXfrm>
        <a:off x="39055" y="539756"/>
        <a:ext cx="3695344" cy="1178295"/>
      </dsp:txXfrm>
    </dsp:sp>
    <dsp:sp modelId="{2522FA0A-BE72-4822-ABE6-A00CE3E9BEB3}">
      <dsp:nvSpPr>
        <dsp:cNvPr id="0" name=""/>
        <dsp:cNvSpPr/>
      </dsp:nvSpPr>
      <dsp:spPr>
        <a:xfrm rot="8379656">
          <a:off x="6067098" y="2788054"/>
          <a:ext cx="1737958" cy="56689"/>
        </a:xfrm>
        <a:custGeom>
          <a:avLst/>
          <a:gdLst/>
          <a:ahLst/>
          <a:cxnLst/>
          <a:rect l="0" t="0" r="0" b="0"/>
          <a:pathLst>
            <a:path>
              <a:moveTo>
                <a:pt x="0" y="28344"/>
              </a:moveTo>
              <a:lnTo>
                <a:pt x="1737958" y="28344"/>
              </a:lnTo>
            </a:path>
          </a:pathLst>
        </a:custGeom>
        <a:noFill/>
        <a:ln w="38100" cap="flat" cmpd="sng" algn="ctr">
          <a:solidFill>
            <a:schemeClr val="accent6"/>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92628" y="2772950"/>
        <a:ext cx="86897" cy="86897"/>
      </dsp:txXfrm>
    </dsp:sp>
    <dsp:sp modelId="{44BB9134-FFA7-40E6-835A-448E51629619}">
      <dsp:nvSpPr>
        <dsp:cNvPr id="0" name=""/>
        <dsp:cNvSpPr/>
      </dsp:nvSpPr>
      <dsp:spPr>
        <a:xfrm>
          <a:off x="5095777" y="2990126"/>
          <a:ext cx="1177940" cy="777543"/>
        </a:xfrm>
        <a:prstGeom prst="roundRect">
          <a:avLst>
            <a:gd name="adj" fmla="val 10000"/>
          </a:avLst>
        </a:prstGeom>
        <a:solidFill>
          <a:schemeClr val="dk1"/>
        </a:solidFill>
        <a:ln w="38100" cap="flat" cmpd="sng" algn="ctr">
          <a:solidFill>
            <a:schemeClr val="accent6"/>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آیات خاص</a:t>
          </a:r>
          <a:endParaRPr lang="fa-IR" sz="1600" kern="1200">
            <a:cs typeface="B Koodak" pitchFamily="2" charset="-78"/>
          </a:endParaRPr>
        </a:p>
      </dsp:txBody>
      <dsp:txXfrm>
        <a:off x="5118550" y="3012899"/>
        <a:ext cx="1132394" cy="731997"/>
      </dsp:txXfrm>
    </dsp:sp>
    <dsp:sp modelId="{9EA7C051-2B50-4BAD-AD37-4438531C2C1F}">
      <dsp:nvSpPr>
        <dsp:cNvPr id="0" name=""/>
        <dsp:cNvSpPr/>
      </dsp:nvSpPr>
      <dsp:spPr>
        <a:xfrm rot="12570998">
          <a:off x="3672271" y="2975554"/>
          <a:ext cx="1522293" cy="56689"/>
        </a:xfrm>
        <a:custGeom>
          <a:avLst/>
          <a:gdLst/>
          <a:ahLst/>
          <a:cxnLst/>
          <a:rect l="0" t="0" r="0" b="0"/>
          <a:pathLst>
            <a:path>
              <a:moveTo>
                <a:pt x="0" y="28344"/>
              </a:moveTo>
              <a:lnTo>
                <a:pt x="1522293" y="28344"/>
              </a:lnTo>
            </a:path>
          </a:pathLst>
        </a:custGeom>
        <a:noFill/>
        <a:ln w="38100" cap="flat" cmpd="sng" algn="ctr">
          <a:solidFill>
            <a:schemeClr val="accent6"/>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395360" y="2965841"/>
        <a:ext cx="76114" cy="76114"/>
      </dsp:txXfrm>
    </dsp:sp>
    <dsp:sp modelId="{31A3BE2F-84D5-43B6-B513-F43B43789235}">
      <dsp:nvSpPr>
        <dsp:cNvPr id="0" name=""/>
        <dsp:cNvSpPr/>
      </dsp:nvSpPr>
      <dsp:spPr>
        <a:xfrm>
          <a:off x="2397" y="2003094"/>
          <a:ext cx="3768660" cy="1251611"/>
        </a:xfrm>
        <a:prstGeom prst="roundRect">
          <a:avLst>
            <a:gd name="adj" fmla="val 10000"/>
          </a:avLst>
        </a:prstGeom>
        <a:solidFill>
          <a:schemeClr val="dk1"/>
        </a:solidFill>
        <a:ln w="38100" cap="flat" cmpd="sng" algn="ctr">
          <a:solidFill>
            <a:schemeClr val="accent6"/>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لا تَحْسَبَنَّ الَّذِينَ قُتِلُوا فِي سَبِيلِ اللَّهِ أَمْواتاً بَلْ أَحْياءٌ عِنْدَ رَبِّهِمْ يُرْزَقُون (آل عمران / 169)</a:t>
          </a:r>
          <a:endParaRPr lang="fa-IR" sz="1600" kern="1200">
            <a:cs typeface="B Koodak" pitchFamily="2" charset="-78"/>
          </a:endParaRPr>
        </a:p>
      </dsp:txBody>
      <dsp:txXfrm>
        <a:off x="39055" y="2039752"/>
        <a:ext cx="3695344" cy="1178295"/>
      </dsp:txXfrm>
    </dsp:sp>
    <dsp:sp modelId="{98D9CE78-E839-484D-B7B5-262BD8B518E7}">
      <dsp:nvSpPr>
        <dsp:cNvPr id="0" name=""/>
        <dsp:cNvSpPr/>
      </dsp:nvSpPr>
      <dsp:spPr>
        <a:xfrm rot="9029002">
          <a:off x="3672271" y="3725552"/>
          <a:ext cx="1522293" cy="56689"/>
        </a:xfrm>
        <a:custGeom>
          <a:avLst/>
          <a:gdLst/>
          <a:ahLst/>
          <a:cxnLst/>
          <a:rect l="0" t="0" r="0" b="0"/>
          <a:pathLst>
            <a:path>
              <a:moveTo>
                <a:pt x="0" y="28344"/>
              </a:moveTo>
              <a:lnTo>
                <a:pt x="1522293" y="28344"/>
              </a:lnTo>
            </a:path>
          </a:pathLst>
        </a:custGeom>
        <a:noFill/>
        <a:ln w="38100" cap="flat" cmpd="sng" algn="ctr">
          <a:solidFill>
            <a:schemeClr val="accent6"/>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395360" y="3715839"/>
        <a:ext cx="76114" cy="76114"/>
      </dsp:txXfrm>
    </dsp:sp>
    <dsp:sp modelId="{62441DFE-2D5F-436D-B5AF-AD67C716DF5B}">
      <dsp:nvSpPr>
        <dsp:cNvPr id="0" name=""/>
        <dsp:cNvSpPr/>
      </dsp:nvSpPr>
      <dsp:spPr>
        <a:xfrm>
          <a:off x="2397" y="3503090"/>
          <a:ext cx="3768660" cy="1251611"/>
        </a:xfrm>
        <a:prstGeom prst="roundRect">
          <a:avLst>
            <a:gd name="adj" fmla="val 10000"/>
          </a:avLst>
        </a:prstGeom>
        <a:solidFill>
          <a:schemeClr val="dk1"/>
        </a:solidFill>
        <a:ln w="38100" cap="flat" cmpd="sng" algn="ctr">
          <a:solidFill>
            <a:schemeClr val="accent6"/>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النَّارُ يُعْرَضُونَ عَلَيهَْا غُدُوًّا وَ عَشِيًّا  وَ يَوْمَ تَقُومُ السَّاعَةُ أَدْخِلُواْ ءَالَ فِرْعَوْنَ أَشَدَّ الْعَذَابِ (غافر / 46)</a:t>
          </a:r>
          <a:endParaRPr lang="fa-IR" sz="1600" kern="1200">
            <a:cs typeface="B Koodak" pitchFamily="2" charset="-78"/>
          </a:endParaRPr>
        </a:p>
      </dsp:txBody>
      <dsp:txXfrm>
        <a:off x="39055" y="3539748"/>
        <a:ext cx="3695344" cy="11782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0B77F4-CC18-4945-896C-577BF4FE96D1}" type="datetimeFigureOut">
              <a:rPr lang="fa-IR" smtClean="0"/>
              <a:t>06/06/33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5BB059-0503-417A-AB3A-3D202012BA5E}"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0B77F4-CC18-4945-896C-577BF4FE96D1}" type="datetimeFigureOut">
              <a:rPr lang="fa-IR" smtClean="0"/>
              <a:t>06/06/33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5BB059-0503-417A-AB3A-3D202012BA5E}"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0B77F4-CC18-4945-896C-577BF4FE96D1}" type="datetimeFigureOut">
              <a:rPr lang="fa-IR" smtClean="0"/>
              <a:t>06/06/33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5BB059-0503-417A-AB3A-3D202012BA5E}"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0B77F4-CC18-4945-896C-577BF4FE96D1}" type="datetimeFigureOut">
              <a:rPr lang="fa-IR" smtClean="0"/>
              <a:t>06/06/33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5BB059-0503-417A-AB3A-3D202012BA5E}"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0B77F4-CC18-4945-896C-577BF4FE96D1}" type="datetimeFigureOut">
              <a:rPr lang="fa-IR" smtClean="0"/>
              <a:t>06/06/33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5BB059-0503-417A-AB3A-3D202012BA5E}"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0B77F4-CC18-4945-896C-577BF4FE96D1}" type="datetimeFigureOut">
              <a:rPr lang="fa-IR" smtClean="0"/>
              <a:t>06/06/33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25BB059-0503-417A-AB3A-3D202012BA5E}"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0B77F4-CC18-4945-896C-577BF4FE96D1}" type="datetimeFigureOut">
              <a:rPr lang="fa-IR" smtClean="0"/>
              <a:t>06/06/33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25BB059-0503-417A-AB3A-3D202012BA5E}"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0B77F4-CC18-4945-896C-577BF4FE96D1}" type="datetimeFigureOut">
              <a:rPr lang="fa-IR" smtClean="0"/>
              <a:t>06/06/33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25BB059-0503-417A-AB3A-3D202012BA5E}"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B77F4-CC18-4945-896C-577BF4FE96D1}" type="datetimeFigureOut">
              <a:rPr lang="fa-IR" smtClean="0"/>
              <a:t>06/06/33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25BB059-0503-417A-AB3A-3D202012BA5E}"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0B77F4-CC18-4945-896C-577BF4FE96D1}" type="datetimeFigureOut">
              <a:rPr lang="fa-IR" smtClean="0"/>
              <a:t>06/06/33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25BB059-0503-417A-AB3A-3D202012BA5E}" type="slidenum">
              <a:rPr lang="fa-IR" smtClean="0"/>
              <a:t>‹#›</a:t>
            </a:fld>
            <a:endParaRPr lang="fa-I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00B77F4-CC18-4945-896C-577BF4FE96D1}" type="datetimeFigureOut">
              <a:rPr lang="fa-IR" smtClean="0"/>
              <a:t>06/06/33</a:t>
            </a:fld>
            <a:endParaRPr lang="fa-IR"/>
          </a:p>
        </p:txBody>
      </p:sp>
      <p:sp>
        <p:nvSpPr>
          <p:cNvPr id="9" name="Slide Number Placeholder 8"/>
          <p:cNvSpPr>
            <a:spLocks noGrp="1"/>
          </p:cNvSpPr>
          <p:nvPr>
            <p:ph type="sldNum" sz="quarter" idx="11"/>
          </p:nvPr>
        </p:nvSpPr>
        <p:spPr/>
        <p:txBody>
          <a:bodyPr/>
          <a:lstStyle/>
          <a:p>
            <a:fld id="{F25BB059-0503-417A-AB3A-3D202012BA5E}" type="slidenum">
              <a:rPr lang="fa-IR" smtClean="0"/>
              <a:t>‹#›</a:t>
            </a:fld>
            <a:endParaRPr lang="fa-IR"/>
          </a:p>
        </p:txBody>
      </p:sp>
      <p:sp>
        <p:nvSpPr>
          <p:cNvPr id="10" name="Footer Placeholder 9"/>
          <p:cNvSpPr>
            <a:spLocks noGrp="1"/>
          </p:cNvSpPr>
          <p:nvPr>
            <p:ph type="ftr" sz="quarter" idx="12"/>
          </p:nvPr>
        </p:nvSpPr>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25BB059-0503-417A-AB3A-3D202012BA5E}" type="slidenum">
              <a:rPr lang="fa-IR" smtClean="0"/>
              <a:t>‹#›</a:t>
            </a:fld>
            <a:endParaRPr lang="fa-I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a-I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00B77F4-CC18-4945-896C-577BF4FE96D1}" type="datetimeFigureOut">
              <a:rPr lang="fa-IR" smtClean="0"/>
              <a:t>06/06/33</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6"/>
            <a:ext cx="7543800" cy="2593975"/>
          </a:xfrm>
        </p:spPr>
        <p:txBody>
          <a:bodyPr>
            <a:normAutofit/>
          </a:bodyPr>
          <a:lstStyle/>
          <a:p>
            <a:pPr algn="ctr"/>
            <a:r>
              <a:rPr lang="fa-IR" sz="44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rPr>
              <a:t>درس چهل و نهم</a:t>
            </a:r>
            <a:br>
              <a:rPr lang="fa-IR" sz="44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rPr>
            </a:br>
            <a:endParaRPr lang="fa-IR" sz="20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endParaRPr>
          </a:p>
        </p:txBody>
      </p:sp>
      <p:sp>
        <p:nvSpPr>
          <p:cNvPr id="4" name="Subtitle 3"/>
          <p:cNvSpPr>
            <a:spLocks noGrp="1"/>
          </p:cNvSpPr>
          <p:nvPr>
            <p:ph type="subTitle" idx="1"/>
          </p:nvPr>
        </p:nvSpPr>
        <p:spPr>
          <a:xfrm>
            <a:off x="0" y="4408084"/>
            <a:ext cx="8316416" cy="1066800"/>
          </a:xfrm>
        </p:spPr>
        <p:style>
          <a:lnRef idx="1">
            <a:schemeClr val="accent4"/>
          </a:lnRef>
          <a:fillRef idx="2">
            <a:schemeClr val="accent4"/>
          </a:fillRef>
          <a:effectRef idx="1">
            <a:schemeClr val="accent4"/>
          </a:effectRef>
          <a:fontRef idx="minor">
            <a:schemeClr val="dk1"/>
          </a:fontRef>
        </p:style>
        <p:txBody>
          <a:bodyPr>
            <a:noAutofit/>
          </a:bodyPr>
          <a:lstStyle/>
          <a:p>
            <a:pPr algn="ctr"/>
            <a:r>
              <a:rPr lang="fa-IR"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rPr>
              <a:t>از مرگ تا قیامت</a:t>
            </a:r>
            <a:endParaRPr lang="fa-IR"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endParaRPr>
          </a:p>
        </p:txBody>
      </p:sp>
    </p:spTree>
    <p:extLst>
      <p:ext uri="{BB962C8B-B14F-4D97-AF65-F5344CB8AC3E}">
        <p14:creationId xmlns:p14="http://schemas.microsoft.com/office/powerpoint/2010/main" val="374663648"/>
      </p:ext>
    </p:extLst>
  </p:cSld>
  <p:clrMapOvr>
    <a:masterClrMapping/>
  </p:clrMapOvr>
  <mc:AlternateContent xmlns:mc="http://schemas.openxmlformats.org/markup-compatibility/2006">
    <mc:Choice xmlns:p14="http://schemas.microsoft.com/office/powerpoint/2010/main" Requires="p14">
      <p:transition spd="slow" p14:dur="25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8"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wheel(8)">
                                      <p:cBhvr>
                                        <p:cTn id="13" dur="2000"/>
                                        <p:tgtEl>
                                          <p:spTgt spid="4">
                                            <p:bg/>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8"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heel(8)">
                                      <p:cBhvr>
                                        <p:cTn id="1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fa-IR" dirty="0" smtClean="0">
                <a:cs typeface="B Titr" pitchFamily="2" charset="-78"/>
              </a:rPr>
              <a:t>درس چهل و نهم</a:t>
            </a:r>
            <a:br>
              <a:rPr lang="fa-IR" dirty="0" smtClean="0">
                <a:cs typeface="B Titr" pitchFamily="2" charset="-78"/>
              </a:rPr>
            </a:br>
            <a:r>
              <a:rPr lang="fa-IR" sz="3600" dirty="0" smtClean="0">
                <a:cs typeface="B Titr" pitchFamily="2" charset="-78"/>
              </a:rPr>
              <a:t>عالم برزخ</a:t>
            </a:r>
            <a:endParaRPr lang="fa-IR" sz="3600"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85417278"/>
              </p:ext>
            </p:extLst>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3075703"/>
      </p:ext>
    </p:extLst>
  </p:cSld>
  <p:clrMapOvr>
    <a:masterClrMapping/>
  </p:clrMapOvr>
  <mc:AlternateContent xmlns:mc="http://schemas.openxmlformats.org/markup-compatibility/2006">
    <mc:Choice xmlns:p14="http://schemas.microsoft.com/office/powerpoint/2010/main" Requires="p14">
      <p:transition spd="slow" p14:dur="25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graphicEl>
                                              <a:dgm id="{979973C0-0F86-4F96-83D1-DB941BE9CAB2}"/>
                                            </p:graphicEl>
                                          </p:spTgt>
                                        </p:tgtEl>
                                        <p:attrNameLst>
                                          <p:attrName>style.visibility</p:attrName>
                                        </p:attrNameLst>
                                      </p:cBhvr>
                                      <p:to>
                                        <p:strVal val="visible"/>
                                      </p:to>
                                    </p:set>
                                    <p:animEffect transition="in" filter="wipe(down)">
                                      <p:cBhvr>
                                        <p:cTn id="25" dur="580">
                                          <p:stCondLst>
                                            <p:cond delay="0"/>
                                          </p:stCondLst>
                                        </p:cTn>
                                        <p:tgtEl>
                                          <p:spTgt spid="5">
                                            <p:graphicEl>
                                              <a:dgm id="{979973C0-0F86-4F96-83D1-DB941BE9CAB2}"/>
                                            </p:graphicEl>
                                          </p:spTgt>
                                        </p:tgtEl>
                                      </p:cBhvr>
                                    </p:animEffect>
                                    <p:anim calcmode="lin" valueType="num">
                                      <p:cBhvr>
                                        <p:cTn id="26" dur="1822" tmFilter="0,0; 0.14,0.36; 0.43,0.73; 0.71,0.91; 1.0,1.0">
                                          <p:stCondLst>
                                            <p:cond delay="0"/>
                                          </p:stCondLst>
                                        </p:cTn>
                                        <p:tgtEl>
                                          <p:spTgt spid="5">
                                            <p:graphicEl>
                                              <a:dgm id="{979973C0-0F86-4F96-83D1-DB941BE9CAB2}"/>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graphicEl>
                                              <a:dgm id="{979973C0-0F86-4F96-83D1-DB941BE9CAB2}"/>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graphicEl>
                                              <a:dgm id="{979973C0-0F86-4F96-83D1-DB941BE9CAB2}"/>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graphicEl>
                                              <a:dgm id="{979973C0-0F86-4F96-83D1-DB941BE9CAB2}"/>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graphicEl>
                                              <a:dgm id="{979973C0-0F86-4F96-83D1-DB941BE9CAB2}"/>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graphicEl>
                                              <a:dgm id="{979973C0-0F86-4F96-83D1-DB941BE9CAB2}"/>
                                            </p:graphicEl>
                                          </p:spTgt>
                                        </p:tgtEl>
                                      </p:cBhvr>
                                      <p:to x="100000" y="60000"/>
                                    </p:animScale>
                                    <p:animScale>
                                      <p:cBhvr>
                                        <p:cTn id="32" dur="166" decel="50000">
                                          <p:stCondLst>
                                            <p:cond delay="676"/>
                                          </p:stCondLst>
                                        </p:cTn>
                                        <p:tgtEl>
                                          <p:spTgt spid="5">
                                            <p:graphicEl>
                                              <a:dgm id="{979973C0-0F86-4F96-83D1-DB941BE9CAB2}"/>
                                            </p:graphicEl>
                                          </p:spTgt>
                                        </p:tgtEl>
                                      </p:cBhvr>
                                      <p:to x="100000" y="100000"/>
                                    </p:animScale>
                                    <p:animScale>
                                      <p:cBhvr>
                                        <p:cTn id="33" dur="26">
                                          <p:stCondLst>
                                            <p:cond delay="1312"/>
                                          </p:stCondLst>
                                        </p:cTn>
                                        <p:tgtEl>
                                          <p:spTgt spid="5">
                                            <p:graphicEl>
                                              <a:dgm id="{979973C0-0F86-4F96-83D1-DB941BE9CAB2}"/>
                                            </p:graphicEl>
                                          </p:spTgt>
                                        </p:tgtEl>
                                      </p:cBhvr>
                                      <p:to x="100000" y="80000"/>
                                    </p:animScale>
                                    <p:animScale>
                                      <p:cBhvr>
                                        <p:cTn id="34" dur="166" decel="50000">
                                          <p:stCondLst>
                                            <p:cond delay="1338"/>
                                          </p:stCondLst>
                                        </p:cTn>
                                        <p:tgtEl>
                                          <p:spTgt spid="5">
                                            <p:graphicEl>
                                              <a:dgm id="{979973C0-0F86-4F96-83D1-DB941BE9CAB2}"/>
                                            </p:graphicEl>
                                          </p:spTgt>
                                        </p:tgtEl>
                                      </p:cBhvr>
                                      <p:to x="100000" y="100000"/>
                                    </p:animScale>
                                    <p:animScale>
                                      <p:cBhvr>
                                        <p:cTn id="35" dur="26">
                                          <p:stCondLst>
                                            <p:cond delay="1642"/>
                                          </p:stCondLst>
                                        </p:cTn>
                                        <p:tgtEl>
                                          <p:spTgt spid="5">
                                            <p:graphicEl>
                                              <a:dgm id="{979973C0-0F86-4F96-83D1-DB941BE9CAB2}"/>
                                            </p:graphicEl>
                                          </p:spTgt>
                                        </p:tgtEl>
                                      </p:cBhvr>
                                      <p:to x="100000" y="90000"/>
                                    </p:animScale>
                                    <p:animScale>
                                      <p:cBhvr>
                                        <p:cTn id="36" dur="166" decel="50000">
                                          <p:stCondLst>
                                            <p:cond delay="1668"/>
                                          </p:stCondLst>
                                        </p:cTn>
                                        <p:tgtEl>
                                          <p:spTgt spid="5">
                                            <p:graphicEl>
                                              <a:dgm id="{979973C0-0F86-4F96-83D1-DB941BE9CAB2}"/>
                                            </p:graphicEl>
                                          </p:spTgt>
                                        </p:tgtEl>
                                      </p:cBhvr>
                                      <p:to x="100000" y="100000"/>
                                    </p:animScale>
                                    <p:animScale>
                                      <p:cBhvr>
                                        <p:cTn id="37" dur="26">
                                          <p:stCondLst>
                                            <p:cond delay="1808"/>
                                          </p:stCondLst>
                                        </p:cTn>
                                        <p:tgtEl>
                                          <p:spTgt spid="5">
                                            <p:graphicEl>
                                              <a:dgm id="{979973C0-0F86-4F96-83D1-DB941BE9CAB2}"/>
                                            </p:graphicEl>
                                          </p:spTgt>
                                        </p:tgtEl>
                                      </p:cBhvr>
                                      <p:to x="100000" y="95000"/>
                                    </p:animScale>
                                    <p:animScale>
                                      <p:cBhvr>
                                        <p:cTn id="38" dur="166" decel="50000">
                                          <p:stCondLst>
                                            <p:cond delay="1834"/>
                                          </p:stCondLst>
                                        </p:cTn>
                                        <p:tgtEl>
                                          <p:spTgt spid="5">
                                            <p:graphicEl>
                                              <a:dgm id="{979973C0-0F86-4F96-83D1-DB941BE9CAB2}"/>
                                            </p:graphic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graphicEl>
                                              <a:dgm id="{0CB7DD9F-6D90-48B6-95F6-B5E660A8A014}"/>
                                            </p:graphicEl>
                                          </p:spTgt>
                                        </p:tgtEl>
                                        <p:attrNameLst>
                                          <p:attrName>style.visibility</p:attrName>
                                        </p:attrNameLst>
                                      </p:cBhvr>
                                      <p:to>
                                        <p:strVal val="visible"/>
                                      </p:to>
                                    </p:set>
                                    <p:animEffect transition="in" filter="wipe(down)">
                                      <p:cBhvr>
                                        <p:cTn id="43" dur="580">
                                          <p:stCondLst>
                                            <p:cond delay="0"/>
                                          </p:stCondLst>
                                        </p:cTn>
                                        <p:tgtEl>
                                          <p:spTgt spid="5">
                                            <p:graphicEl>
                                              <a:dgm id="{0CB7DD9F-6D90-48B6-95F6-B5E660A8A014}"/>
                                            </p:graphicEl>
                                          </p:spTgt>
                                        </p:tgtEl>
                                      </p:cBhvr>
                                    </p:animEffect>
                                    <p:anim calcmode="lin" valueType="num">
                                      <p:cBhvr>
                                        <p:cTn id="44" dur="1822" tmFilter="0,0; 0.14,0.36; 0.43,0.73; 0.71,0.91; 1.0,1.0">
                                          <p:stCondLst>
                                            <p:cond delay="0"/>
                                          </p:stCondLst>
                                        </p:cTn>
                                        <p:tgtEl>
                                          <p:spTgt spid="5">
                                            <p:graphicEl>
                                              <a:dgm id="{0CB7DD9F-6D90-48B6-95F6-B5E660A8A014}"/>
                                            </p:graphic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graphicEl>
                                              <a:dgm id="{0CB7DD9F-6D90-48B6-95F6-B5E660A8A014}"/>
                                            </p:graphic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graphicEl>
                                              <a:dgm id="{0CB7DD9F-6D90-48B6-95F6-B5E660A8A014}"/>
                                            </p:graphic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graphicEl>
                                              <a:dgm id="{0CB7DD9F-6D90-48B6-95F6-B5E660A8A014}"/>
                                            </p:graphic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graphicEl>
                                              <a:dgm id="{0CB7DD9F-6D90-48B6-95F6-B5E660A8A014}"/>
                                            </p:graphic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graphicEl>
                                              <a:dgm id="{0CB7DD9F-6D90-48B6-95F6-B5E660A8A014}"/>
                                            </p:graphicEl>
                                          </p:spTgt>
                                        </p:tgtEl>
                                      </p:cBhvr>
                                      <p:to x="100000" y="60000"/>
                                    </p:animScale>
                                    <p:animScale>
                                      <p:cBhvr>
                                        <p:cTn id="50" dur="166" decel="50000">
                                          <p:stCondLst>
                                            <p:cond delay="676"/>
                                          </p:stCondLst>
                                        </p:cTn>
                                        <p:tgtEl>
                                          <p:spTgt spid="5">
                                            <p:graphicEl>
                                              <a:dgm id="{0CB7DD9F-6D90-48B6-95F6-B5E660A8A014}"/>
                                            </p:graphicEl>
                                          </p:spTgt>
                                        </p:tgtEl>
                                      </p:cBhvr>
                                      <p:to x="100000" y="100000"/>
                                    </p:animScale>
                                    <p:animScale>
                                      <p:cBhvr>
                                        <p:cTn id="51" dur="26">
                                          <p:stCondLst>
                                            <p:cond delay="1312"/>
                                          </p:stCondLst>
                                        </p:cTn>
                                        <p:tgtEl>
                                          <p:spTgt spid="5">
                                            <p:graphicEl>
                                              <a:dgm id="{0CB7DD9F-6D90-48B6-95F6-B5E660A8A014}"/>
                                            </p:graphicEl>
                                          </p:spTgt>
                                        </p:tgtEl>
                                      </p:cBhvr>
                                      <p:to x="100000" y="80000"/>
                                    </p:animScale>
                                    <p:animScale>
                                      <p:cBhvr>
                                        <p:cTn id="52" dur="166" decel="50000">
                                          <p:stCondLst>
                                            <p:cond delay="1338"/>
                                          </p:stCondLst>
                                        </p:cTn>
                                        <p:tgtEl>
                                          <p:spTgt spid="5">
                                            <p:graphicEl>
                                              <a:dgm id="{0CB7DD9F-6D90-48B6-95F6-B5E660A8A014}"/>
                                            </p:graphicEl>
                                          </p:spTgt>
                                        </p:tgtEl>
                                      </p:cBhvr>
                                      <p:to x="100000" y="100000"/>
                                    </p:animScale>
                                    <p:animScale>
                                      <p:cBhvr>
                                        <p:cTn id="53" dur="26">
                                          <p:stCondLst>
                                            <p:cond delay="1642"/>
                                          </p:stCondLst>
                                        </p:cTn>
                                        <p:tgtEl>
                                          <p:spTgt spid="5">
                                            <p:graphicEl>
                                              <a:dgm id="{0CB7DD9F-6D90-48B6-95F6-B5E660A8A014}"/>
                                            </p:graphicEl>
                                          </p:spTgt>
                                        </p:tgtEl>
                                      </p:cBhvr>
                                      <p:to x="100000" y="90000"/>
                                    </p:animScale>
                                    <p:animScale>
                                      <p:cBhvr>
                                        <p:cTn id="54" dur="166" decel="50000">
                                          <p:stCondLst>
                                            <p:cond delay="1668"/>
                                          </p:stCondLst>
                                        </p:cTn>
                                        <p:tgtEl>
                                          <p:spTgt spid="5">
                                            <p:graphicEl>
                                              <a:dgm id="{0CB7DD9F-6D90-48B6-95F6-B5E660A8A014}"/>
                                            </p:graphicEl>
                                          </p:spTgt>
                                        </p:tgtEl>
                                      </p:cBhvr>
                                      <p:to x="100000" y="100000"/>
                                    </p:animScale>
                                    <p:animScale>
                                      <p:cBhvr>
                                        <p:cTn id="55" dur="26">
                                          <p:stCondLst>
                                            <p:cond delay="1808"/>
                                          </p:stCondLst>
                                        </p:cTn>
                                        <p:tgtEl>
                                          <p:spTgt spid="5">
                                            <p:graphicEl>
                                              <a:dgm id="{0CB7DD9F-6D90-48B6-95F6-B5E660A8A014}"/>
                                            </p:graphicEl>
                                          </p:spTgt>
                                        </p:tgtEl>
                                      </p:cBhvr>
                                      <p:to x="100000" y="95000"/>
                                    </p:animScale>
                                    <p:animScale>
                                      <p:cBhvr>
                                        <p:cTn id="56" dur="166" decel="50000">
                                          <p:stCondLst>
                                            <p:cond delay="1834"/>
                                          </p:stCondLst>
                                        </p:cTn>
                                        <p:tgtEl>
                                          <p:spTgt spid="5">
                                            <p:graphicEl>
                                              <a:dgm id="{0CB7DD9F-6D90-48B6-95F6-B5E660A8A014}"/>
                                            </p:graphic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5">
                                            <p:graphicEl>
                                              <a:dgm id="{AC50B1A9-0D3F-407F-980F-6AC10CD5C030}"/>
                                            </p:graphicEl>
                                          </p:spTgt>
                                        </p:tgtEl>
                                        <p:attrNameLst>
                                          <p:attrName>style.visibility</p:attrName>
                                        </p:attrNameLst>
                                      </p:cBhvr>
                                      <p:to>
                                        <p:strVal val="visible"/>
                                      </p:to>
                                    </p:set>
                                    <p:animEffect transition="in" filter="wipe(down)">
                                      <p:cBhvr>
                                        <p:cTn id="59" dur="580">
                                          <p:stCondLst>
                                            <p:cond delay="0"/>
                                          </p:stCondLst>
                                        </p:cTn>
                                        <p:tgtEl>
                                          <p:spTgt spid="5">
                                            <p:graphicEl>
                                              <a:dgm id="{AC50B1A9-0D3F-407F-980F-6AC10CD5C030}"/>
                                            </p:graphicEl>
                                          </p:spTgt>
                                        </p:tgtEl>
                                      </p:cBhvr>
                                    </p:animEffect>
                                    <p:anim calcmode="lin" valueType="num">
                                      <p:cBhvr>
                                        <p:cTn id="60" dur="1822" tmFilter="0,0; 0.14,0.36; 0.43,0.73; 0.71,0.91; 1.0,1.0">
                                          <p:stCondLst>
                                            <p:cond delay="0"/>
                                          </p:stCondLst>
                                        </p:cTn>
                                        <p:tgtEl>
                                          <p:spTgt spid="5">
                                            <p:graphicEl>
                                              <a:dgm id="{AC50B1A9-0D3F-407F-980F-6AC10CD5C030}"/>
                                            </p:graphic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5">
                                            <p:graphicEl>
                                              <a:dgm id="{AC50B1A9-0D3F-407F-980F-6AC10CD5C030}"/>
                                            </p:graphic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5">
                                            <p:graphicEl>
                                              <a:dgm id="{AC50B1A9-0D3F-407F-980F-6AC10CD5C030}"/>
                                            </p:graphic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5">
                                            <p:graphicEl>
                                              <a:dgm id="{AC50B1A9-0D3F-407F-980F-6AC10CD5C030}"/>
                                            </p:graphic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5">
                                            <p:graphicEl>
                                              <a:dgm id="{AC50B1A9-0D3F-407F-980F-6AC10CD5C030}"/>
                                            </p:graphic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5">
                                            <p:graphicEl>
                                              <a:dgm id="{AC50B1A9-0D3F-407F-980F-6AC10CD5C030}"/>
                                            </p:graphicEl>
                                          </p:spTgt>
                                        </p:tgtEl>
                                      </p:cBhvr>
                                      <p:to x="100000" y="60000"/>
                                    </p:animScale>
                                    <p:animScale>
                                      <p:cBhvr>
                                        <p:cTn id="66" dur="166" decel="50000">
                                          <p:stCondLst>
                                            <p:cond delay="676"/>
                                          </p:stCondLst>
                                        </p:cTn>
                                        <p:tgtEl>
                                          <p:spTgt spid="5">
                                            <p:graphicEl>
                                              <a:dgm id="{AC50B1A9-0D3F-407F-980F-6AC10CD5C030}"/>
                                            </p:graphicEl>
                                          </p:spTgt>
                                        </p:tgtEl>
                                      </p:cBhvr>
                                      <p:to x="100000" y="100000"/>
                                    </p:animScale>
                                    <p:animScale>
                                      <p:cBhvr>
                                        <p:cTn id="67" dur="26">
                                          <p:stCondLst>
                                            <p:cond delay="1312"/>
                                          </p:stCondLst>
                                        </p:cTn>
                                        <p:tgtEl>
                                          <p:spTgt spid="5">
                                            <p:graphicEl>
                                              <a:dgm id="{AC50B1A9-0D3F-407F-980F-6AC10CD5C030}"/>
                                            </p:graphicEl>
                                          </p:spTgt>
                                        </p:tgtEl>
                                      </p:cBhvr>
                                      <p:to x="100000" y="80000"/>
                                    </p:animScale>
                                    <p:animScale>
                                      <p:cBhvr>
                                        <p:cTn id="68" dur="166" decel="50000">
                                          <p:stCondLst>
                                            <p:cond delay="1338"/>
                                          </p:stCondLst>
                                        </p:cTn>
                                        <p:tgtEl>
                                          <p:spTgt spid="5">
                                            <p:graphicEl>
                                              <a:dgm id="{AC50B1A9-0D3F-407F-980F-6AC10CD5C030}"/>
                                            </p:graphicEl>
                                          </p:spTgt>
                                        </p:tgtEl>
                                      </p:cBhvr>
                                      <p:to x="100000" y="100000"/>
                                    </p:animScale>
                                    <p:animScale>
                                      <p:cBhvr>
                                        <p:cTn id="69" dur="26">
                                          <p:stCondLst>
                                            <p:cond delay="1642"/>
                                          </p:stCondLst>
                                        </p:cTn>
                                        <p:tgtEl>
                                          <p:spTgt spid="5">
                                            <p:graphicEl>
                                              <a:dgm id="{AC50B1A9-0D3F-407F-980F-6AC10CD5C030}"/>
                                            </p:graphicEl>
                                          </p:spTgt>
                                        </p:tgtEl>
                                      </p:cBhvr>
                                      <p:to x="100000" y="90000"/>
                                    </p:animScale>
                                    <p:animScale>
                                      <p:cBhvr>
                                        <p:cTn id="70" dur="166" decel="50000">
                                          <p:stCondLst>
                                            <p:cond delay="1668"/>
                                          </p:stCondLst>
                                        </p:cTn>
                                        <p:tgtEl>
                                          <p:spTgt spid="5">
                                            <p:graphicEl>
                                              <a:dgm id="{AC50B1A9-0D3F-407F-980F-6AC10CD5C030}"/>
                                            </p:graphicEl>
                                          </p:spTgt>
                                        </p:tgtEl>
                                      </p:cBhvr>
                                      <p:to x="100000" y="100000"/>
                                    </p:animScale>
                                    <p:animScale>
                                      <p:cBhvr>
                                        <p:cTn id="71" dur="26">
                                          <p:stCondLst>
                                            <p:cond delay="1808"/>
                                          </p:stCondLst>
                                        </p:cTn>
                                        <p:tgtEl>
                                          <p:spTgt spid="5">
                                            <p:graphicEl>
                                              <a:dgm id="{AC50B1A9-0D3F-407F-980F-6AC10CD5C030}"/>
                                            </p:graphicEl>
                                          </p:spTgt>
                                        </p:tgtEl>
                                      </p:cBhvr>
                                      <p:to x="100000" y="95000"/>
                                    </p:animScale>
                                    <p:animScale>
                                      <p:cBhvr>
                                        <p:cTn id="72" dur="166" decel="50000">
                                          <p:stCondLst>
                                            <p:cond delay="1834"/>
                                          </p:stCondLst>
                                        </p:cTn>
                                        <p:tgtEl>
                                          <p:spTgt spid="5">
                                            <p:graphicEl>
                                              <a:dgm id="{AC50B1A9-0D3F-407F-980F-6AC10CD5C030}"/>
                                            </p:graphic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5">
                                            <p:graphicEl>
                                              <a:dgm id="{5695B7C0-54C9-4B79-902D-5CEC47EAD689}"/>
                                            </p:graphicEl>
                                          </p:spTgt>
                                        </p:tgtEl>
                                        <p:attrNameLst>
                                          <p:attrName>style.visibility</p:attrName>
                                        </p:attrNameLst>
                                      </p:cBhvr>
                                      <p:to>
                                        <p:strVal val="visible"/>
                                      </p:to>
                                    </p:set>
                                    <p:animEffect transition="in" filter="wipe(down)">
                                      <p:cBhvr>
                                        <p:cTn id="77" dur="580">
                                          <p:stCondLst>
                                            <p:cond delay="0"/>
                                          </p:stCondLst>
                                        </p:cTn>
                                        <p:tgtEl>
                                          <p:spTgt spid="5">
                                            <p:graphicEl>
                                              <a:dgm id="{5695B7C0-54C9-4B79-902D-5CEC47EAD689}"/>
                                            </p:graphicEl>
                                          </p:spTgt>
                                        </p:tgtEl>
                                      </p:cBhvr>
                                    </p:animEffect>
                                    <p:anim calcmode="lin" valueType="num">
                                      <p:cBhvr>
                                        <p:cTn id="78" dur="1822" tmFilter="0,0; 0.14,0.36; 0.43,0.73; 0.71,0.91; 1.0,1.0">
                                          <p:stCondLst>
                                            <p:cond delay="0"/>
                                          </p:stCondLst>
                                        </p:cTn>
                                        <p:tgtEl>
                                          <p:spTgt spid="5">
                                            <p:graphicEl>
                                              <a:dgm id="{5695B7C0-54C9-4B79-902D-5CEC47EAD689}"/>
                                            </p:graphic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5">
                                            <p:graphicEl>
                                              <a:dgm id="{5695B7C0-54C9-4B79-902D-5CEC47EAD689}"/>
                                            </p:graphic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5">
                                            <p:graphicEl>
                                              <a:dgm id="{5695B7C0-54C9-4B79-902D-5CEC47EAD689}"/>
                                            </p:graphic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5">
                                            <p:graphicEl>
                                              <a:dgm id="{5695B7C0-54C9-4B79-902D-5CEC47EAD689}"/>
                                            </p:graphic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5">
                                            <p:graphicEl>
                                              <a:dgm id="{5695B7C0-54C9-4B79-902D-5CEC47EAD689}"/>
                                            </p:graphic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5">
                                            <p:graphicEl>
                                              <a:dgm id="{5695B7C0-54C9-4B79-902D-5CEC47EAD689}"/>
                                            </p:graphicEl>
                                          </p:spTgt>
                                        </p:tgtEl>
                                      </p:cBhvr>
                                      <p:to x="100000" y="60000"/>
                                    </p:animScale>
                                    <p:animScale>
                                      <p:cBhvr>
                                        <p:cTn id="84" dur="166" decel="50000">
                                          <p:stCondLst>
                                            <p:cond delay="676"/>
                                          </p:stCondLst>
                                        </p:cTn>
                                        <p:tgtEl>
                                          <p:spTgt spid="5">
                                            <p:graphicEl>
                                              <a:dgm id="{5695B7C0-54C9-4B79-902D-5CEC47EAD689}"/>
                                            </p:graphicEl>
                                          </p:spTgt>
                                        </p:tgtEl>
                                      </p:cBhvr>
                                      <p:to x="100000" y="100000"/>
                                    </p:animScale>
                                    <p:animScale>
                                      <p:cBhvr>
                                        <p:cTn id="85" dur="26">
                                          <p:stCondLst>
                                            <p:cond delay="1312"/>
                                          </p:stCondLst>
                                        </p:cTn>
                                        <p:tgtEl>
                                          <p:spTgt spid="5">
                                            <p:graphicEl>
                                              <a:dgm id="{5695B7C0-54C9-4B79-902D-5CEC47EAD689}"/>
                                            </p:graphicEl>
                                          </p:spTgt>
                                        </p:tgtEl>
                                      </p:cBhvr>
                                      <p:to x="100000" y="80000"/>
                                    </p:animScale>
                                    <p:animScale>
                                      <p:cBhvr>
                                        <p:cTn id="86" dur="166" decel="50000">
                                          <p:stCondLst>
                                            <p:cond delay="1338"/>
                                          </p:stCondLst>
                                        </p:cTn>
                                        <p:tgtEl>
                                          <p:spTgt spid="5">
                                            <p:graphicEl>
                                              <a:dgm id="{5695B7C0-54C9-4B79-902D-5CEC47EAD689}"/>
                                            </p:graphicEl>
                                          </p:spTgt>
                                        </p:tgtEl>
                                      </p:cBhvr>
                                      <p:to x="100000" y="100000"/>
                                    </p:animScale>
                                    <p:animScale>
                                      <p:cBhvr>
                                        <p:cTn id="87" dur="26">
                                          <p:stCondLst>
                                            <p:cond delay="1642"/>
                                          </p:stCondLst>
                                        </p:cTn>
                                        <p:tgtEl>
                                          <p:spTgt spid="5">
                                            <p:graphicEl>
                                              <a:dgm id="{5695B7C0-54C9-4B79-902D-5CEC47EAD689}"/>
                                            </p:graphicEl>
                                          </p:spTgt>
                                        </p:tgtEl>
                                      </p:cBhvr>
                                      <p:to x="100000" y="90000"/>
                                    </p:animScale>
                                    <p:animScale>
                                      <p:cBhvr>
                                        <p:cTn id="88" dur="166" decel="50000">
                                          <p:stCondLst>
                                            <p:cond delay="1668"/>
                                          </p:stCondLst>
                                        </p:cTn>
                                        <p:tgtEl>
                                          <p:spTgt spid="5">
                                            <p:graphicEl>
                                              <a:dgm id="{5695B7C0-54C9-4B79-902D-5CEC47EAD689}"/>
                                            </p:graphicEl>
                                          </p:spTgt>
                                        </p:tgtEl>
                                      </p:cBhvr>
                                      <p:to x="100000" y="100000"/>
                                    </p:animScale>
                                    <p:animScale>
                                      <p:cBhvr>
                                        <p:cTn id="89" dur="26">
                                          <p:stCondLst>
                                            <p:cond delay="1808"/>
                                          </p:stCondLst>
                                        </p:cTn>
                                        <p:tgtEl>
                                          <p:spTgt spid="5">
                                            <p:graphicEl>
                                              <a:dgm id="{5695B7C0-54C9-4B79-902D-5CEC47EAD689}"/>
                                            </p:graphicEl>
                                          </p:spTgt>
                                        </p:tgtEl>
                                      </p:cBhvr>
                                      <p:to x="100000" y="95000"/>
                                    </p:animScale>
                                    <p:animScale>
                                      <p:cBhvr>
                                        <p:cTn id="90" dur="166" decel="50000">
                                          <p:stCondLst>
                                            <p:cond delay="1834"/>
                                          </p:stCondLst>
                                        </p:cTn>
                                        <p:tgtEl>
                                          <p:spTgt spid="5">
                                            <p:graphicEl>
                                              <a:dgm id="{5695B7C0-54C9-4B79-902D-5CEC47EAD689}"/>
                                            </p:graphicEl>
                                          </p:spTgt>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5">
                                            <p:graphicEl>
                                              <a:dgm id="{996C2222-BBC8-48DF-A402-28A6DAB61C91}"/>
                                            </p:graphicEl>
                                          </p:spTgt>
                                        </p:tgtEl>
                                        <p:attrNameLst>
                                          <p:attrName>style.visibility</p:attrName>
                                        </p:attrNameLst>
                                      </p:cBhvr>
                                      <p:to>
                                        <p:strVal val="visible"/>
                                      </p:to>
                                    </p:set>
                                    <p:animEffect transition="in" filter="wipe(down)">
                                      <p:cBhvr>
                                        <p:cTn id="93" dur="580">
                                          <p:stCondLst>
                                            <p:cond delay="0"/>
                                          </p:stCondLst>
                                        </p:cTn>
                                        <p:tgtEl>
                                          <p:spTgt spid="5">
                                            <p:graphicEl>
                                              <a:dgm id="{996C2222-BBC8-48DF-A402-28A6DAB61C91}"/>
                                            </p:graphicEl>
                                          </p:spTgt>
                                        </p:tgtEl>
                                      </p:cBhvr>
                                    </p:animEffect>
                                    <p:anim calcmode="lin" valueType="num">
                                      <p:cBhvr>
                                        <p:cTn id="94" dur="1822" tmFilter="0,0; 0.14,0.36; 0.43,0.73; 0.71,0.91; 1.0,1.0">
                                          <p:stCondLst>
                                            <p:cond delay="0"/>
                                          </p:stCondLst>
                                        </p:cTn>
                                        <p:tgtEl>
                                          <p:spTgt spid="5">
                                            <p:graphicEl>
                                              <a:dgm id="{996C2222-BBC8-48DF-A402-28A6DAB61C91}"/>
                                            </p:graphic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5">
                                            <p:graphicEl>
                                              <a:dgm id="{996C2222-BBC8-48DF-A402-28A6DAB61C91}"/>
                                            </p:graphic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5">
                                            <p:graphicEl>
                                              <a:dgm id="{996C2222-BBC8-48DF-A402-28A6DAB61C91}"/>
                                            </p:graphic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5">
                                            <p:graphicEl>
                                              <a:dgm id="{996C2222-BBC8-48DF-A402-28A6DAB61C91}"/>
                                            </p:graphic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5">
                                            <p:graphicEl>
                                              <a:dgm id="{996C2222-BBC8-48DF-A402-28A6DAB61C91}"/>
                                            </p:graphic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5">
                                            <p:graphicEl>
                                              <a:dgm id="{996C2222-BBC8-48DF-A402-28A6DAB61C91}"/>
                                            </p:graphicEl>
                                          </p:spTgt>
                                        </p:tgtEl>
                                      </p:cBhvr>
                                      <p:to x="100000" y="60000"/>
                                    </p:animScale>
                                    <p:animScale>
                                      <p:cBhvr>
                                        <p:cTn id="100" dur="166" decel="50000">
                                          <p:stCondLst>
                                            <p:cond delay="676"/>
                                          </p:stCondLst>
                                        </p:cTn>
                                        <p:tgtEl>
                                          <p:spTgt spid="5">
                                            <p:graphicEl>
                                              <a:dgm id="{996C2222-BBC8-48DF-A402-28A6DAB61C91}"/>
                                            </p:graphicEl>
                                          </p:spTgt>
                                        </p:tgtEl>
                                      </p:cBhvr>
                                      <p:to x="100000" y="100000"/>
                                    </p:animScale>
                                    <p:animScale>
                                      <p:cBhvr>
                                        <p:cTn id="101" dur="26">
                                          <p:stCondLst>
                                            <p:cond delay="1312"/>
                                          </p:stCondLst>
                                        </p:cTn>
                                        <p:tgtEl>
                                          <p:spTgt spid="5">
                                            <p:graphicEl>
                                              <a:dgm id="{996C2222-BBC8-48DF-A402-28A6DAB61C91}"/>
                                            </p:graphicEl>
                                          </p:spTgt>
                                        </p:tgtEl>
                                      </p:cBhvr>
                                      <p:to x="100000" y="80000"/>
                                    </p:animScale>
                                    <p:animScale>
                                      <p:cBhvr>
                                        <p:cTn id="102" dur="166" decel="50000">
                                          <p:stCondLst>
                                            <p:cond delay="1338"/>
                                          </p:stCondLst>
                                        </p:cTn>
                                        <p:tgtEl>
                                          <p:spTgt spid="5">
                                            <p:graphicEl>
                                              <a:dgm id="{996C2222-BBC8-48DF-A402-28A6DAB61C91}"/>
                                            </p:graphicEl>
                                          </p:spTgt>
                                        </p:tgtEl>
                                      </p:cBhvr>
                                      <p:to x="100000" y="100000"/>
                                    </p:animScale>
                                    <p:animScale>
                                      <p:cBhvr>
                                        <p:cTn id="103" dur="26">
                                          <p:stCondLst>
                                            <p:cond delay="1642"/>
                                          </p:stCondLst>
                                        </p:cTn>
                                        <p:tgtEl>
                                          <p:spTgt spid="5">
                                            <p:graphicEl>
                                              <a:dgm id="{996C2222-BBC8-48DF-A402-28A6DAB61C91}"/>
                                            </p:graphicEl>
                                          </p:spTgt>
                                        </p:tgtEl>
                                      </p:cBhvr>
                                      <p:to x="100000" y="90000"/>
                                    </p:animScale>
                                    <p:animScale>
                                      <p:cBhvr>
                                        <p:cTn id="104" dur="166" decel="50000">
                                          <p:stCondLst>
                                            <p:cond delay="1668"/>
                                          </p:stCondLst>
                                        </p:cTn>
                                        <p:tgtEl>
                                          <p:spTgt spid="5">
                                            <p:graphicEl>
                                              <a:dgm id="{996C2222-BBC8-48DF-A402-28A6DAB61C91}"/>
                                            </p:graphicEl>
                                          </p:spTgt>
                                        </p:tgtEl>
                                      </p:cBhvr>
                                      <p:to x="100000" y="100000"/>
                                    </p:animScale>
                                    <p:animScale>
                                      <p:cBhvr>
                                        <p:cTn id="105" dur="26">
                                          <p:stCondLst>
                                            <p:cond delay="1808"/>
                                          </p:stCondLst>
                                        </p:cTn>
                                        <p:tgtEl>
                                          <p:spTgt spid="5">
                                            <p:graphicEl>
                                              <a:dgm id="{996C2222-BBC8-48DF-A402-28A6DAB61C91}"/>
                                            </p:graphicEl>
                                          </p:spTgt>
                                        </p:tgtEl>
                                      </p:cBhvr>
                                      <p:to x="100000" y="95000"/>
                                    </p:animScale>
                                    <p:animScale>
                                      <p:cBhvr>
                                        <p:cTn id="106" dur="166" decel="50000">
                                          <p:stCondLst>
                                            <p:cond delay="1834"/>
                                          </p:stCondLst>
                                        </p:cTn>
                                        <p:tgtEl>
                                          <p:spTgt spid="5">
                                            <p:graphicEl>
                                              <a:dgm id="{996C2222-BBC8-48DF-A402-28A6DAB61C91}"/>
                                            </p:graphic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5">
                                            <p:graphicEl>
                                              <a:dgm id="{2522FA0A-BE72-4822-ABE6-A00CE3E9BEB3}"/>
                                            </p:graphicEl>
                                          </p:spTgt>
                                        </p:tgtEl>
                                        <p:attrNameLst>
                                          <p:attrName>style.visibility</p:attrName>
                                        </p:attrNameLst>
                                      </p:cBhvr>
                                      <p:to>
                                        <p:strVal val="visible"/>
                                      </p:to>
                                    </p:set>
                                    <p:animEffect transition="in" filter="wipe(down)">
                                      <p:cBhvr>
                                        <p:cTn id="111" dur="580">
                                          <p:stCondLst>
                                            <p:cond delay="0"/>
                                          </p:stCondLst>
                                        </p:cTn>
                                        <p:tgtEl>
                                          <p:spTgt spid="5">
                                            <p:graphicEl>
                                              <a:dgm id="{2522FA0A-BE72-4822-ABE6-A00CE3E9BEB3}"/>
                                            </p:graphicEl>
                                          </p:spTgt>
                                        </p:tgtEl>
                                      </p:cBhvr>
                                    </p:animEffect>
                                    <p:anim calcmode="lin" valueType="num">
                                      <p:cBhvr>
                                        <p:cTn id="112" dur="1822" tmFilter="0,0; 0.14,0.36; 0.43,0.73; 0.71,0.91; 1.0,1.0">
                                          <p:stCondLst>
                                            <p:cond delay="0"/>
                                          </p:stCondLst>
                                        </p:cTn>
                                        <p:tgtEl>
                                          <p:spTgt spid="5">
                                            <p:graphicEl>
                                              <a:dgm id="{2522FA0A-BE72-4822-ABE6-A00CE3E9BEB3}"/>
                                            </p:graphic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5">
                                            <p:graphicEl>
                                              <a:dgm id="{2522FA0A-BE72-4822-ABE6-A00CE3E9BEB3}"/>
                                            </p:graphic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5">
                                            <p:graphicEl>
                                              <a:dgm id="{2522FA0A-BE72-4822-ABE6-A00CE3E9BEB3}"/>
                                            </p:graphic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5">
                                            <p:graphicEl>
                                              <a:dgm id="{2522FA0A-BE72-4822-ABE6-A00CE3E9BEB3}"/>
                                            </p:graphic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5">
                                            <p:graphicEl>
                                              <a:dgm id="{2522FA0A-BE72-4822-ABE6-A00CE3E9BEB3}"/>
                                            </p:graphic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5">
                                            <p:graphicEl>
                                              <a:dgm id="{2522FA0A-BE72-4822-ABE6-A00CE3E9BEB3}"/>
                                            </p:graphicEl>
                                          </p:spTgt>
                                        </p:tgtEl>
                                      </p:cBhvr>
                                      <p:to x="100000" y="60000"/>
                                    </p:animScale>
                                    <p:animScale>
                                      <p:cBhvr>
                                        <p:cTn id="118" dur="166" decel="50000">
                                          <p:stCondLst>
                                            <p:cond delay="676"/>
                                          </p:stCondLst>
                                        </p:cTn>
                                        <p:tgtEl>
                                          <p:spTgt spid="5">
                                            <p:graphicEl>
                                              <a:dgm id="{2522FA0A-BE72-4822-ABE6-A00CE3E9BEB3}"/>
                                            </p:graphicEl>
                                          </p:spTgt>
                                        </p:tgtEl>
                                      </p:cBhvr>
                                      <p:to x="100000" y="100000"/>
                                    </p:animScale>
                                    <p:animScale>
                                      <p:cBhvr>
                                        <p:cTn id="119" dur="26">
                                          <p:stCondLst>
                                            <p:cond delay="1312"/>
                                          </p:stCondLst>
                                        </p:cTn>
                                        <p:tgtEl>
                                          <p:spTgt spid="5">
                                            <p:graphicEl>
                                              <a:dgm id="{2522FA0A-BE72-4822-ABE6-A00CE3E9BEB3}"/>
                                            </p:graphicEl>
                                          </p:spTgt>
                                        </p:tgtEl>
                                      </p:cBhvr>
                                      <p:to x="100000" y="80000"/>
                                    </p:animScale>
                                    <p:animScale>
                                      <p:cBhvr>
                                        <p:cTn id="120" dur="166" decel="50000">
                                          <p:stCondLst>
                                            <p:cond delay="1338"/>
                                          </p:stCondLst>
                                        </p:cTn>
                                        <p:tgtEl>
                                          <p:spTgt spid="5">
                                            <p:graphicEl>
                                              <a:dgm id="{2522FA0A-BE72-4822-ABE6-A00CE3E9BEB3}"/>
                                            </p:graphicEl>
                                          </p:spTgt>
                                        </p:tgtEl>
                                      </p:cBhvr>
                                      <p:to x="100000" y="100000"/>
                                    </p:animScale>
                                    <p:animScale>
                                      <p:cBhvr>
                                        <p:cTn id="121" dur="26">
                                          <p:stCondLst>
                                            <p:cond delay="1642"/>
                                          </p:stCondLst>
                                        </p:cTn>
                                        <p:tgtEl>
                                          <p:spTgt spid="5">
                                            <p:graphicEl>
                                              <a:dgm id="{2522FA0A-BE72-4822-ABE6-A00CE3E9BEB3}"/>
                                            </p:graphicEl>
                                          </p:spTgt>
                                        </p:tgtEl>
                                      </p:cBhvr>
                                      <p:to x="100000" y="90000"/>
                                    </p:animScale>
                                    <p:animScale>
                                      <p:cBhvr>
                                        <p:cTn id="122" dur="166" decel="50000">
                                          <p:stCondLst>
                                            <p:cond delay="1668"/>
                                          </p:stCondLst>
                                        </p:cTn>
                                        <p:tgtEl>
                                          <p:spTgt spid="5">
                                            <p:graphicEl>
                                              <a:dgm id="{2522FA0A-BE72-4822-ABE6-A00CE3E9BEB3}"/>
                                            </p:graphicEl>
                                          </p:spTgt>
                                        </p:tgtEl>
                                      </p:cBhvr>
                                      <p:to x="100000" y="100000"/>
                                    </p:animScale>
                                    <p:animScale>
                                      <p:cBhvr>
                                        <p:cTn id="123" dur="26">
                                          <p:stCondLst>
                                            <p:cond delay="1808"/>
                                          </p:stCondLst>
                                        </p:cTn>
                                        <p:tgtEl>
                                          <p:spTgt spid="5">
                                            <p:graphicEl>
                                              <a:dgm id="{2522FA0A-BE72-4822-ABE6-A00CE3E9BEB3}"/>
                                            </p:graphicEl>
                                          </p:spTgt>
                                        </p:tgtEl>
                                      </p:cBhvr>
                                      <p:to x="100000" y="95000"/>
                                    </p:animScale>
                                    <p:animScale>
                                      <p:cBhvr>
                                        <p:cTn id="124" dur="166" decel="50000">
                                          <p:stCondLst>
                                            <p:cond delay="1834"/>
                                          </p:stCondLst>
                                        </p:cTn>
                                        <p:tgtEl>
                                          <p:spTgt spid="5">
                                            <p:graphicEl>
                                              <a:dgm id="{2522FA0A-BE72-4822-ABE6-A00CE3E9BEB3}"/>
                                            </p:graphicEl>
                                          </p:spTgt>
                                        </p:tgtEl>
                                      </p:cBhvr>
                                      <p:to x="100000" y="100000"/>
                                    </p:animScale>
                                  </p:childTnLst>
                                </p:cTn>
                              </p:par>
                              <p:par>
                                <p:cTn id="125" presetID="26" presetClass="entr" presetSubtype="0" fill="hold" grpId="0" nodeType="withEffect">
                                  <p:stCondLst>
                                    <p:cond delay="0"/>
                                  </p:stCondLst>
                                  <p:childTnLst>
                                    <p:set>
                                      <p:cBhvr>
                                        <p:cTn id="126" dur="1" fill="hold">
                                          <p:stCondLst>
                                            <p:cond delay="0"/>
                                          </p:stCondLst>
                                        </p:cTn>
                                        <p:tgtEl>
                                          <p:spTgt spid="5">
                                            <p:graphicEl>
                                              <a:dgm id="{44BB9134-FFA7-40E6-835A-448E51629619}"/>
                                            </p:graphicEl>
                                          </p:spTgt>
                                        </p:tgtEl>
                                        <p:attrNameLst>
                                          <p:attrName>style.visibility</p:attrName>
                                        </p:attrNameLst>
                                      </p:cBhvr>
                                      <p:to>
                                        <p:strVal val="visible"/>
                                      </p:to>
                                    </p:set>
                                    <p:animEffect transition="in" filter="wipe(down)">
                                      <p:cBhvr>
                                        <p:cTn id="127" dur="580">
                                          <p:stCondLst>
                                            <p:cond delay="0"/>
                                          </p:stCondLst>
                                        </p:cTn>
                                        <p:tgtEl>
                                          <p:spTgt spid="5">
                                            <p:graphicEl>
                                              <a:dgm id="{44BB9134-FFA7-40E6-835A-448E51629619}"/>
                                            </p:graphicEl>
                                          </p:spTgt>
                                        </p:tgtEl>
                                      </p:cBhvr>
                                    </p:animEffect>
                                    <p:anim calcmode="lin" valueType="num">
                                      <p:cBhvr>
                                        <p:cTn id="128" dur="1822" tmFilter="0,0; 0.14,0.36; 0.43,0.73; 0.71,0.91; 1.0,1.0">
                                          <p:stCondLst>
                                            <p:cond delay="0"/>
                                          </p:stCondLst>
                                        </p:cTn>
                                        <p:tgtEl>
                                          <p:spTgt spid="5">
                                            <p:graphicEl>
                                              <a:dgm id="{44BB9134-FFA7-40E6-835A-448E51629619}"/>
                                            </p:graphic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5">
                                            <p:graphicEl>
                                              <a:dgm id="{44BB9134-FFA7-40E6-835A-448E51629619}"/>
                                            </p:graphic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5">
                                            <p:graphicEl>
                                              <a:dgm id="{44BB9134-FFA7-40E6-835A-448E51629619}"/>
                                            </p:graphic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5">
                                            <p:graphicEl>
                                              <a:dgm id="{44BB9134-FFA7-40E6-835A-448E51629619}"/>
                                            </p:graphic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5">
                                            <p:graphicEl>
                                              <a:dgm id="{44BB9134-FFA7-40E6-835A-448E51629619}"/>
                                            </p:graphic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5">
                                            <p:graphicEl>
                                              <a:dgm id="{44BB9134-FFA7-40E6-835A-448E51629619}"/>
                                            </p:graphicEl>
                                          </p:spTgt>
                                        </p:tgtEl>
                                      </p:cBhvr>
                                      <p:to x="100000" y="60000"/>
                                    </p:animScale>
                                    <p:animScale>
                                      <p:cBhvr>
                                        <p:cTn id="134" dur="166" decel="50000">
                                          <p:stCondLst>
                                            <p:cond delay="676"/>
                                          </p:stCondLst>
                                        </p:cTn>
                                        <p:tgtEl>
                                          <p:spTgt spid="5">
                                            <p:graphicEl>
                                              <a:dgm id="{44BB9134-FFA7-40E6-835A-448E51629619}"/>
                                            </p:graphicEl>
                                          </p:spTgt>
                                        </p:tgtEl>
                                      </p:cBhvr>
                                      <p:to x="100000" y="100000"/>
                                    </p:animScale>
                                    <p:animScale>
                                      <p:cBhvr>
                                        <p:cTn id="135" dur="26">
                                          <p:stCondLst>
                                            <p:cond delay="1312"/>
                                          </p:stCondLst>
                                        </p:cTn>
                                        <p:tgtEl>
                                          <p:spTgt spid="5">
                                            <p:graphicEl>
                                              <a:dgm id="{44BB9134-FFA7-40E6-835A-448E51629619}"/>
                                            </p:graphicEl>
                                          </p:spTgt>
                                        </p:tgtEl>
                                      </p:cBhvr>
                                      <p:to x="100000" y="80000"/>
                                    </p:animScale>
                                    <p:animScale>
                                      <p:cBhvr>
                                        <p:cTn id="136" dur="166" decel="50000">
                                          <p:stCondLst>
                                            <p:cond delay="1338"/>
                                          </p:stCondLst>
                                        </p:cTn>
                                        <p:tgtEl>
                                          <p:spTgt spid="5">
                                            <p:graphicEl>
                                              <a:dgm id="{44BB9134-FFA7-40E6-835A-448E51629619}"/>
                                            </p:graphicEl>
                                          </p:spTgt>
                                        </p:tgtEl>
                                      </p:cBhvr>
                                      <p:to x="100000" y="100000"/>
                                    </p:animScale>
                                    <p:animScale>
                                      <p:cBhvr>
                                        <p:cTn id="137" dur="26">
                                          <p:stCondLst>
                                            <p:cond delay="1642"/>
                                          </p:stCondLst>
                                        </p:cTn>
                                        <p:tgtEl>
                                          <p:spTgt spid="5">
                                            <p:graphicEl>
                                              <a:dgm id="{44BB9134-FFA7-40E6-835A-448E51629619}"/>
                                            </p:graphicEl>
                                          </p:spTgt>
                                        </p:tgtEl>
                                      </p:cBhvr>
                                      <p:to x="100000" y="90000"/>
                                    </p:animScale>
                                    <p:animScale>
                                      <p:cBhvr>
                                        <p:cTn id="138" dur="166" decel="50000">
                                          <p:stCondLst>
                                            <p:cond delay="1668"/>
                                          </p:stCondLst>
                                        </p:cTn>
                                        <p:tgtEl>
                                          <p:spTgt spid="5">
                                            <p:graphicEl>
                                              <a:dgm id="{44BB9134-FFA7-40E6-835A-448E51629619}"/>
                                            </p:graphicEl>
                                          </p:spTgt>
                                        </p:tgtEl>
                                      </p:cBhvr>
                                      <p:to x="100000" y="100000"/>
                                    </p:animScale>
                                    <p:animScale>
                                      <p:cBhvr>
                                        <p:cTn id="139" dur="26">
                                          <p:stCondLst>
                                            <p:cond delay="1808"/>
                                          </p:stCondLst>
                                        </p:cTn>
                                        <p:tgtEl>
                                          <p:spTgt spid="5">
                                            <p:graphicEl>
                                              <a:dgm id="{44BB9134-FFA7-40E6-835A-448E51629619}"/>
                                            </p:graphicEl>
                                          </p:spTgt>
                                        </p:tgtEl>
                                      </p:cBhvr>
                                      <p:to x="100000" y="95000"/>
                                    </p:animScale>
                                    <p:animScale>
                                      <p:cBhvr>
                                        <p:cTn id="140" dur="166" decel="50000">
                                          <p:stCondLst>
                                            <p:cond delay="1834"/>
                                          </p:stCondLst>
                                        </p:cTn>
                                        <p:tgtEl>
                                          <p:spTgt spid="5">
                                            <p:graphicEl>
                                              <a:dgm id="{44BB9134-FFA7-40E6-835A-448E51629619}"/>
                                            </p:graphicEl>
                                          </p:spTgt>
                                        </p:tgtEl>
                                      </p:cBhvr>
                                      <p:to x="100000" y="100000"/>
                                    </p:animScale>
                                  </p:childTnLst>
                                </p:cTn>
                              </p:par>
                            </p:childTnLst>
                          </p:cTn>
                        </p:par>
                      </p:childTnLst>
                    </p:cTn>
                  </p:par>
                  <p:par>
                    <p:cTn id="141" fill="hold">
                      <p:stCondLst>
                        <p:cond delay="indefinite"/>
                      </p:stCondLst>
                      <p:childTnLst>
                        <p:par>
                          <p:cTn id="142" fill="hold">
                            <p:stCondLst>
                              <p:cond delay="0"/>
                            </p:stCondLst>
                            <p:childTnLst>
                              <p:par>
                                <p:cTn id="143" presetID="26" presetClass="entr" presetSubtype="0" fill="hold" grpId="0" nodeType="clickEffect">
                                  <p:stCondLst>
                                    <p:cond delay="0"/>
                                  </p:stCondLst>
                                  <p:childTnLst>
                                    <p:set>
                                      <p:cBhvr>
                                        <p:cTn id="144" dur="1" fill="hold">
                                          <p:stCondLst>
                                            <p:cond delay="0"/>
                                          </p:stCondLst>
                                        </p:cTn>
                                        <p:tgtEl>
                                          <p:spTgt spid="5">
                                            <p:graphicEl>
                                              <a:dgm id="{9EA7C051-2B50-4BAD-AD37-4438531C2C1F}"/>
                                            </p:graphicEl>
                                          </p:spTgt>
                                        </p:tgtEl>
                                        <p:attrNameLst>
                                          <p:attrName>style.visibility</p:attrName>
                                        </p:attrNameLst>
                                      </p:cBhvr>
                                      <p:to>
                                        <p:strVal val="visible"/>
                                      </p:to>
                                    </p:set>
                                    <p:animEffect transition="in" filter="wipe(down)">
                                      <p:cBhvr>
                                        <p:cTn id="145" dur="580">
                                          <p:stCondLst>
                                            <p:cond delay="0"/>
                                          </p:stCondLst>
                                        </p:cTn>
                                        <p:tgtEl>
                                          <p:spTgt spid="5">
                                            <p:graphicEl>
                                              <a:dgm id="{9EA7C051-2B50-4BAD-AD37-4438531C2C1F}"/>
                                            </p:graphicEl>
                                          </p:spTgt>
                                        </p:tgtEl>
                                      </p:cBhvr>
                                    </p:animEffect>
                                    <p:anim calcmode="lin" valueType="num">
                                      <p:cBhvr>
                                        <p:cTn id="146" dur="1822" tmFilter="0,0; 0.14,0.36; 0.43,0.73; 0.71,0.91; 1.0,1.0">
                                          <p:stCondLst>
                                            <p:cond delay="0"/>
                                          </p:stCondLst>
                                        </p:cTn>
                                        <p:tgtEl>
                                          <p:spTgt spid="5">
                                            <p:graphicEl>
                                              <a:dgm id="{9EA7C051-2B50-4BAD-AD37-4438531C2C1F}"/>
                                            </p:graphicEl>
                                          </p:spTgt>
                                        </p:tgtEl>
                                        <p:attrNameLst>
                                          <p:attrName>ppt_x</p:attrName>
                                        </p:attrNameLst>
                                      </p:cBhvr>
                                      <p:tavLst>
                                        <p:tav tm="0">
                                          <p:val>
                                            <p:strVal val="#ppt_x-0.25"/>
                                          </p:val>
                                        </p:tav>
                                        <p:tav tm="100000">
                                          <p:val>
                                            <p:strVal val="#ppt_x"/>
                                          </p:val>
                                        </p:tav>
                                      </p:tavLst>
                                    </p:anim>
                                    <p:anim calcmode="lin" valueType="num">
                                      <p:cBhvr>
                                        <p:cTn id="147" dur="664" tmFilter="0.0,0.0; 0.25,0.07; 0.50,0.2; 0.75,0.467; 1.0,1.0">
                                          <p:stCondLst>
                                            <p:cond delay="0"/>
                                          </p:stCondLst>
                                        </p:cTn>
                                        <p:tgtEl>
                                          <p:spTgt spid="5">
                                            <p:graphicEl>
                                              <a:dgm id="{9EA7C051-2B50-4BAD-AD37-4438531C2C1F}"/>
                                            </p:graphicEl>
                                          </p:spTgt>
                                        </p:tgtEl>
                                        <p:attrNameLst>
                                          <p:attrName>ppt_y</p:attrName>
                                        </p:attrNameLst>
                                      </p:cBhvr>
                                      <p:tavLst>
                                        <p:tav tm="0" fmla="#ppt_y-sin(pi*$)/3">
                                          <p:val>
                                            <p:fltVal val="0.5"/>
                                          </p:val>
                                        </p:tav>
                                        <p:tav tm="100000">
                                          <p:val>
                                            <p:fltVal val="1"/>
                                          </p:val>
                                        </p:tav>
                                      </p:tavLst>
                                    </p:anim>
                                    <p:anim calcmode="lin" valueType="num">
                                      <p:cBhvr>
                                        <p:cTn id="148" dur="664" tmFilter="0, 0; 0.125,0.2665; 0.25,0.4; 0.375,0.465; 0.5,0.5;  0.625,0.535; 0.75,0.6; 0.875,0.7335; 1,1">
                                          <p:stCondLst>
                                            <p:cond delay="664"/>
                                          </p:stCondLst>
                                        </p:cTn>
                                        <p:tgtEl>
                                          <p:spTgt spid="5">
                                            <p:graphicEl>
                                              <a:dgm id="{9EA7C051-2B50-4BAD-AD37-4438531C2C1F}"/>
                                            </p:graphicEl>
                                          </p:spTgt>
                                        </p:tgtEl>
                                        <p:attrNameLst>
                                          <p:attrName>ppt_y</p:attrName>
                                        </p:attrNameLst>
                                      </p:cBhvr>
                                      <p:tavLst>
                                        <p:tav tm="0" fmla="#ppt_y-sin(pi*$)/9">
                                          <p:val>
                                            <p:fltVal val="0"/>
                                          </p:val>
                                        </p:tav>
                                        <p:tav tm="100000">
                                          <p:val>
                                            <p:fltVal val="1"/>
                                          </p:val>
                                        </p:tav>
                                      </p:tavLst>
                                    </p:anim>
                                    <p:anim calcmode="lin" valueType="num">
                                      <p:cBhvr>
                                        <p:cTn id="149" dur="332" tmFilter="0, 0; 0.125,0.2665; 0.25,0.4; 0.375,0.465; 0.5,0.5;  0.625,0.535; 0.75,0.6; 0.875,0.7335; 1,1">
                                          <p:stCondLst>
                                            <p:cond delay="1324"/>
                                          </p:stCondLst>
                                        </p:cTn>
                                        <p:tgtEl>
                                          <p:spTgt spid="5">
                                            <p:graphicEl>
                                              <a:dgm id="{9EA7C051-2B50-4BAD-AD37-4438531C2C1F}"/>
                                            </p:graphicEl>
                                          </p:spTgt>
                                        </p:tgtEl>
                                        <p:attrNameLst>
                                          <p:attrName>ppt_y</p:attrName>
                                        </p:attrNameLst>
                                      </p:cBhvr>
                                      <p:tavLst>
                                        <p:tav tm="0" fmla="#ppt_y-sin(pi*$)/27">
                                          <p:val>
                                            <p:fltVal val="0"/>
                                          </p:val>
                                        </p:tav>
                                        <p:tav tm="100000">
                                          <p:val>
                                            <p:fltVal val="1"/>
                                          </p:val>
                                        </p:tav>
                                      </p:tavLst>
                                    </p:anim>
                                    <p:anim calcmode="lin" valueType="num">
                                      <p:cBhvr>
                                        <p:cTn id="150" dur="164" tmFilter="0, 0; 0.125,0.2665; 0.25,0.4; 0.375,0.465; 0.5,0.5;  0.625,0.535; 0.75,0.6; 0.875,0.7335; 1,1">
                                          <p:stCondLst>
                                            <p:cond delay="1656"/>
                                          </p:stCondLst>
                                        </p:cTn>
                                        <p:tgtEl>
                                          <p:spTgt spid="5">
                                            <p:graphicEl>
                                              <a:dgm id="{9EA7C051-2B50-4BAD-AD37-4438531C2C1F}"/>
                                            </p:graphicEl>
                                          </p:spTgt>
                                        </p:tgtEl>
                                        <p:attrNameLst>
                                          <p:attrName>ppt_y</p:attrName>
                                        </p:attrNameLst>
                                      </p:cBhvr>
                                      <p:tavLst>
                                        <p:tav tm="0" fmla="#ppt_y-sin(pi*$)/81">
                                          <p:val>
                                            <p:fltVal val="0"/>
                                          </p:val>
                                        </p:tav>
                                        <p:tav tm="100000">
                                          <p:val>
                                            <p:fltVal val="1"/>
                                          </p:val>
                                        </p:tav>
                                      </p:tavLst>
                                    </p:anim>
                                    <p:animScale>
                                      <p:cBhvr>
                                        <p:cTn id="151" dur="26">
                                          <p:stCondLst>
                                            <p:cond delay="650"/>
                                          </p:stCondLst>
                                        </p:cTn>
                                        <p:tgtEl>
                                          <p:spTgt spid="5">
                                            <p:graphicEl>
                                              <a:dgm id="{9EA7C051-2B50-4BAD-AD37-4438531C2C1F}"/>
                                            </p:graphicEl>
                                          </p:spTgt>
                                        </p:tgtEl>
                                      </p:cBhvr>
                                      <p:to x="100000" y="60000"/>
                                    </p:animScale>
                                    <p:animScale>
                                      <p:cBhvr>
                                        <p:cTn id="152" dur="166" decel="50000">
                                          <p:stCondLst>
                                            <p:cond delay="676"/>
                                          </p:stCondLst>
                                        </p:cTn>
                                        <p:tgtEl>
                                          <p:spTgt spid="5">
                                            <p:graphicEl>
                                              <a:dgm id="{9EA7C051-2B50-4BAD-AD37-4438531C2C1F}"/>
                                            </p:graphicEl>
                                          </p:spTgt>
                                        </p:tgtEl>
                                      </p:cBhvr>
                                      <p:to x="100000" y="100000"/>
                                    </p:animScale>
                                    <p:animScale>
                                      <p:cBhvr>
                                        <p:cTn id="153" dur="26">
                                          <p:stCondLst>
                                            <p:cond delay="1312"/>
                                          </p:stCondLst>
                                        </p:cTn>
                                        <p:tgtEl>
                                          <p:spTgt spid="5">
                                            <p:graphicEl>
                                              <a:dgm id="{9EA7C051-2B50-4BAD-AD37-4438531C2C1F}"/>
                                            </p:graphicEl>
                                          </p:spTgt>
                                        </p:tgtEl>
                                      </p:cBhvr>
                                      <p:to x="100000" y="80000"/>
                                    </p:animScale>
                                    <p:animScale>
                                      <p:cBhvr>
                                        <p:cTn id="154" dur="166" decel="50000">
                                          <p:stCondLst>
                                            <p:cond delay="1338"/>
                                          </p:stCondLst>
                                        </p:cTn>
                                        <p:tgtEl>
                                          <p:spTgt spid="5">
                                            <p:graphicEl>
                                              <a:dgm id="{9EA7C051-2B50-4BAD-AD37-4438531C2C1F}"/>
                                            </p:graphicEl>
                                          </p:spTgt>
                                        </p:tgtEl>
                                      </p:cBhvr>
                                      <p:to x="100000" y="100000"/>
                                    </p:animScale>
                                    <p:animScale>
                                      <p:cBhvr>
                                        <p:cTn id="155" dur="26">
                                          <p:stCondLst>
                                            <p:cond delay="1642"/>
                                          </p:stCondLst>
                                        </p:cTn>
                                        <p:tgtEl>
                                          <p:spTgt spid="5">
                                            <p:graphicEl>
                                              <a:dgm id="{9EA7C051-2B50-4BAD-AD37-4438531C2C1F}"/>
                                            </p:graphicEl>
                                          </p:spTgt>
                                        </p:tgtEl>
                                      </p:cBhvr>
                                      <p:to x="100000" y="90000"/>
                                    </p:animScale>
                                    <p:animScale>
                                      <p:cBhvr>
                                        <p:cTn id="156" dur="166" decel="50000">
                                          <p:stCondLst>
                                            <p:cond delay="1668"/>
                                          </p:stCondLst>
                                        </p:cTn>
                                        <p:tgtEl>
                                          <p:spTgt spid="5">
                                            <p:graphicEl>
                                              <a:dgm id="{9EA7C051-2B50-4BAD-AD37-4438531C2C1F}"/>
                                            </p:graphicEl>
                                          </p:spTgt>
                                        </p:tgtEl>
                                      </p:cBhvr>
                                      <p:to x="100000" y="100000"/>
                                    </p:animScale>
                                    <p:animScale>
                                      <p:cBhvr>
                                        <p:cTn id="157" dur="26">
                                          <p:stCondLst>
                                            <p:cond delay="1808"/>
                                          </p:stCondLst>
                                        </p:cTn>
                                        <p:tgtEl>
                                          <p:spTgt spid="5">
                                            <p:graphicEl>
                                              <a:dgm id="{9EA7C051-2B50-4BAD-AD37-4438531C2C1F}"/>
                                            </p:graphicEl>
                                          </p:spTgt>
                                        </p:tgtEl>
                                      </p:cBhvr>
                                      <p:to x="100000" y="95000"/>
                                    </p:animScale>
                                    <p:animScale>
                                      <p:cBhvr>
                                        <p:cTn id="158" dur="166" decel="50000">
                                          <p:stCondLst>
                                            <p:cond delay="1834"/>
                                          </p:stCondLst>
                                        </p:cTn>
                                        <p:tgtEl>
                                          <p:spTgt spid="5">
                                            <p:graphicEl>
                                              <a:dgm id="{9EA7C051-2B50-4BAD-AD37-4438531C2C1F}"/>
                                            </p:graphicEl>
                                          </p:spTgt>
                                        </p:tgtEl>
                                      </p:cBhvr>
                                      <p:to x="100000" y="100000"/>
                                    </p:animScale>
                                  </p:childTnLst>
                                </p:cTn>
                              </p:par>
                              <p:par>
                                <p:cTn id="159" presetID="26" presetClass="entr" presetSubtype="0" fill="hold" grpId="0" nodeType="withEffect">
                                  <p:stCondLst>
                                    <p:cond delay="0"/>
                                  </p:stCondLst>
                                  <p:childTnLst>
                                    <p:set>
                                      <p:cBhvr>
                                        <p:cTn id="160" dur="1" fill="hold">
                                          <p:stCondLst>
                                            <p:cond delay="0"/>
                                          </p:stCondLst>
                                        </p:cTn>
                                        <p:tgtEl>
                                          <p:spTgt spid="5">
                                            <p:graphicEl>
                                              <a:dgm id="{31A3BE2F-84D5-43B6-B513-F43B43789235}"/>
                                            </p:graphicEl>
                                          </p:spTgt>
                                        </p:tgtEl>
                                        <p:attrNameLst>
                                          <p:attrName>style.visibility</p:attrName>
                                        </p:attrNameLst>
                                      </p:cBhvr>
                                      <p:to>
                                        <p:strVal val="visible"/>
                                      </p:to>
                                    </p:set>
                                    <p:animEffect transition="in" filter="wipe(down)">
                                      <p:cBhvr>
                                        <p:cTn id="161" dur="580">
                                          <p:stCondLst>
                                            <p:cond delay="0"/>
                                          </p:stCondLst>
                                        </p:cTn>
                                        <p:tgtEl>
                                          <p:spTgt spid="5">
                                            <p:graphicEl>
                                              <a:dgm id="{31A3BE2F-84D5-43B6-B513-F43B43789235}"/>
                                            </p:graphicEl>
                                          </p:spTgt>
                                        </p:tgtEl>
                                      </p:cBhvr>
                                    </p:animEffect>
                                    <p:anim calcmode="lin" valueType="num">
                                      <p:cBhvr>
                                        <p:cTn id="162" dur="1822" tmFilter="0,0; 0.14,0.36; 0.43,0.73; 0.71,0.91; 1.0,1.0">
                                          <p:stCondLst>
                                            <p:cond delay="0"/>
                                          </p:stCondLst>
                                        </p:cTn>
                                        <p:tgtEl>
                                          <p:spTgt spid="5">
                                            <p:graphicEl>
                                              <a:dgm id="{31A3BE2F-84D5-43B6-B513-F43B43789235}"/>
                                            </p:graphicEl>
                                          </p:spTgt>
                                        </p:tgtEl>
                                        <p:attrNameLst>
                                          <p:attrName>ppt_x</p:attrName>
                                        </p:attrNameLst>
                                      </p:cBhvr>
                                      <p:tavLst>
                                        <p:tav tm="0">
                                          <p:val>
                                            <p:strVal val="#ppt_x-0.25"/>
                                          </p:val>
                                        </p:tav>
                                        <p:tav tm="100000">
                                          <p:val>
                                            <p:strVal val="#ppt_x"/>
                                          </p:val>
                                        </p:tav>
                                      </p:tavLst>
                                    </p:anim>
                                    <p:anim calcmode="lin" valueType="num">
                                      <p:cBhvr>
                                        <p:cTn id="163" dur="664" tmFilter="0.0,0.0; 0.25,0.07; 0.50,0.2; 0.75,0.467; 1.0,1.0">
                                          <p:stCondLst>
                                            <p:cond delay="0"/>
                                          </p:stCondLst>
                                        </p:cTn>
                                        <p:tgtEl>
                                          <p:spTgt spid="5">
                                            <p:graphicEl>
                                              <a:dgm id="{31A3BE2F-84D5-43B6-B513-F43B43789235}"/>
                                            </p:graphicEl>
                                          </p:spTgt>
                                        </p:tgtEl>
                                        <p:attrNameLst>
                                          <p:attrName>ppt_y</p:attrName>
                                        </p:attrNameLst>
                                      </p:cBhvr>
                                      <p:tavLst>
                                        <p:tav tm="0" fmla="#ppt_y-sin(pi*$)/3">
                                          <p:val>
                                            <p:fltVal val="0.5"/>
                                          </p:val>
                                        </p:tav>
                                        <p:tav tm="100000">
                                          <p:val>
                                            <p:fltVal val="1"/>
                                          </p:val>
                                        </p:tav>
                                      </p:tavLst>
                                    </p:anim>
                                    <p:anim calcmode="lin" valueType="num">
                                      <p:cBhvr>
                                        <p:cTn id="164" dur="664" tmFilter="0, 0; 0.125,0.2665; 0.25,0.4; 0.375,0.465; 0.5,0.5;  0.625,0.535; 0.75,0.6; 0.875,0.7335; 1,1">
                                          <p:stCondLst>
                                            <p:cond delay="664"/>
                                          </p:stCondLst>
                                        </p:cTn>
                                        <p:tgtEl>
                                          <p:spTgt spid="5">
                                            <p:graphicEl>
                                              <a:dgm id="{31A3BE2F-84D5-43B6-B513-F43B43789235}"/>
                                            </p:graphicEl>
                                          </p:spTgt>
                                        </p:tgtEl>
                                        <p:attrNameLst>
                                          <p:attrName>ppt_y</p:attrName>
                                        </p:attrNameLst>
                                      </p:cBhvr>
                                      <p:tavLst>
                                        <p:tav tm="0" fmla="#ppt_y-sin(pi*$)/9">
                                          <p:val>
                                            <p:fltVal val="0"/>
                                          </p:val>
                                        </p:tav>
                                        <p:tav tm="100000">
                                          <p:val>
                                            <p:fltVal val="1"/>
                                          </p:val>
                                        </p:tav>
                                      </p:tavLst>
                                    </p:anim>
                                    <p:anim calcmode="lin" valueType="num">
                                      <p:cBhvr>
                                        <p:cTn id="165" dur="332" tmFilter="0, 0; 0.125,0.2665; 0.25,0.4; 0.375,0.465; 0.5,0.5;  0.625,0.535; 0.75,0.6; 0.875,0.7335; 1,1">
                                          <p:stCondLst>
                                            <p:cond delay="1324"/>
                                          </p:stCondLst>
                                        </p:cTn>
                                        <p:tgtEl>
                                          <p:spTgt spid="5">
                                            <p:graphicEl>
                                              <a:dgm id="{31A3BE2F-84D5-43B6-B513-F43B43789235}"/>
                                            </p:graphicEl>
                                          </p:spTgt>
                                        </p:tgtEl>
                                        <p:attrNameLst>
                                          <p:attrName>ppt_y</p:attrName>
                                        </p:attrNameLst>
                                      </p:cBhvr>
                                      <p:tavLst>
                                        <p:tav tm="0" fmla="#ppt_y-sin(pi*$)/27">
                                          <p:val>
                                            <p:fltVal val="0"/>
                                          </p:val>
                                        </p:tav>
                                        <p:tav tm="100000">
                                          <p:val>
                                            <p:fltVal val="1"/>
                                          </p:val>
                                        </p:tav>
                                      </p:tavLst>
                                    </p:anim>
                                    <p:anim calcmode="lin" valueType="num">
                                      <p:cBhvr>
                                        <p:cTn id="166" dur="164" tmFilter="0, 0; 0.125,0.2665; 0.25,0.4; 0.375,0.465; 0.5,0.5;  0.625,0.535; 0.75,0.6; 0.875,0.7335; 1,1">
                                          <p:stCondLst>
                                            <p:cond delay="1656"/>
                                          </p:stCondLst>
                                        </p:cTn>
                                        <p:tgtEl>
                                          <p:spTgt spid="5">
                                            <p:graphicEl>
                                              <a:dgm id="{31A3BE2F-84D5-43B6-B513-F43B43789235}"/>
                                            </p:graphicEl>
                                          </p:spTgt>
                                        </p:tgtEl>
                                        <p:attrNameLst>
                                          <p:attrName>ppt_y</p:attrName>
                                        </p:attrNameLst>
                                      </p:cBhvr>
                                      <p:tavLst>
                                        <p:tav tm="0" fmla="#ppt_y-sin(pi*$)/81">
                                          <p:val>
                                            <p:fltVal val="0"/>
                                          </p:val>
                                        </p:tav>
                                        <p:tav tm="100000">
                                          <p:val>
                                            <p:fltVal val="1"/>
                                          </p:val>
                                        </p:tav>
                                      </p:tavLst>
                                    </p:anim>
                                    <p:animScale>
                                      <p:cBhvr>
                                        <p:cTn id="167" dur="26">
                                          <p:stCondLst>
                                            <p:cond delay="650"/>
                                          </p:stCondLst>
                                        </p:cTn>
                                        <p:tgtEl>
                                          <p:spTgt spid="5">
                                            <p:graphicEl>
                                              <a:dgm id="{31A3BE2F-84D5-43B6-B513-F43B43789235}"/>
                                            </p:graphicEl>
                                          </p:spTgt>
                                        </p:tgtEl>
                                      </p:cBhvr>
                                      <p:to x="100000" y="60000"/>
                                    </p:animScale>
                                    <p:animScale>
                                      <p:cBhvr>
                                        <p:cTn id="168" dur="166" decel="50000">
                                          <p:stCondLst>
                                            <p:cond delay="676"/>
                                          </p:stCondLst>
                                        </p:cTn>
                                        <p:tgtEl>
                                          <p:spTgt spid="5">
                                            <p:graphicEl>
                                              <a:dgm id="{31A3BE2F-84D5-43B6-B513-F43B43789235}"/>
                                            </p:graphicEl>
                                          </p:spTgt>
                                        </p:tgtEl>
                                      </p:cBhvr>
                                      <p:to x="100000" y="100000"/>
                                    </p:animScale>
                                    <p:animScale>
                                      <p:cBhvr>
                                        <p:cTn id="169" dur="26">
                                          <p:stCondLst>
                                            <p:cond delay="1312"/>
                                          </p:stCondLst>
                                        </p:cTn>
                                        <p:tgtEl>
                                          <p:spTgt spid="5">
                                            <p:graphicEl>
                                              <a:dgm id="{31A3BE2F-84D5-43B6-B513-F43B43789235}"/>
                                            </p:graphicEl>
                                          </p:spTgt>
                                        </p:tgtEl>
                                      </p:cBhvr>
                                      <p:to x="100000" y="80000"/>
                                    </p:animScale>
                                    <p:animScale>
                                      <p:cBhvr>
                                        <p:cTn id="170" dur="166" decel="50000">
                                          <p:stCondLst>
                                            <p:cond delay="1338"/>
                                          </p:stCondLst>
                                        </p:cTn>
                                        <p:tgtEl>
                                          <p:spTgt spid="5">
                                            <p:graphicEl>
                                              <a:dgm id="{31A3BE2F-84D5-43B6-B513-F43B43789235}"/>
                                            </p:graphicEl>
                                          </p:spTgt>
                                        </p:tgtEl>
                                      </p:cBhvr>
                                      <p:to x="100000" y="100000"/>
                                    </p:animScale>
                                    <p:animScale>
                                      <p:cBhvr>
                                        <p:cTn id="171" dur="26">
                                          <p:stCondLst>
                                            <p:cond delay="1642"/>
                                          </p:stCondLst>
                                        </p:cTn>
                                        <p:tgtEl>
                                          <p:spTgt spid="5">
                                            <p:graphicEl>
                                              <a:dgm id="{31A3BE2F-84D5-43B6-B513-F43B43789235}"/>
                                            </p:graphicEl>
                                          </p:spTgt>
                                        </p:tgtEl>
                                      </p:cBhvr>
                                      <p:to x="100000" y="90000"/>
                                    </p:animScale>
                                    <p:animScale>
                                      <p:cBhvr>
                                        <p:cTn id="172" dur="166" decel="50000">
                                          <p:stCondLst>
                                            <p:cond delay="1668"/>
                                          </p:stCondLst>
                                        </p:cTn>
                                        <p:tgtEl>
                                          <p:spTgt spid="5">
                                            <p:graphicEl>
                                              <a:dgm id="{31A3BE2F-84D5-43B6-B513-F43B43789235}"/>
                                            </p:graphicEl>
                                          </p:spTgt>
                                        </p:tgtEl>
                                      </p:cBhvr>
                                      <p:to x="100000" y="100000"/>
                                    </p:animScale>
                                    <p:animScale>
                                      <p:cBhvr>
                                        <p:cTn id="173" dur="26">
                                          <p:stCondLst>
                                            <p:cond delay="1808"/>
                                          </p:stCondLst>
                                        </p:cTn>
                                        <p:tgtEl>
                                          <p:spTgt spid="5">
                                            <p:graphicEl>
                                              <a:dgm id="{31A3BE2F-84D5-43B6-B513-F43B43789235}"/>
                                            </p:graphicEl>
                                          </p:spTgt>
                                        </p:tgtEl>
                                      </p:cBhvr>
                                      <p:to x="100000" y="95000"/>
                                    </p:animScale>
                                    <p:animScale>
                                      <p:cBhvr>
                                        <p:cTn id="174" dur="166" decel="50000">
                                          <p:stCondLst>
                                            <p:cond delay="1834"/>
                                          </p:stCondLst>
                                        </p:cTn>
                                        <p:tgtEl>
                                          <p:spTgt spid="5">
                                            <p:graphicEl>
                                              <a:dgm id="{31A3BE2F-84D5-43B6-B513-F43B43789235}"/>
                                            </p:graphicEl>
                                          </p:spTgt>
                                        </p:tgtEl>
                                      </p:cBhvr>
                                      <p:to x="100000" y="100000"/>
                                    </p:animScale>
                                  </p:childTnLst>
                                </p:cTn>
                              </p:par>
                            </p:childTnLst>
                          </p:cTn>
                        </p:par>
                      </p:childTnLst>
                    </p:cTn>
                  </p:par>
                  <p:par>
                    <p:cTn id="175" fill="hold">
                      <p:stCondLst>
                        <p:cond delay="indefinite"/>
                      </p:stCondLst>
                      <p:childTnLst>
                        <p:par>
                          <p:cTn id="176" fill="hold">
                            <p:stCondLst>
                              <p:cond delay="0"/>
                            </p:stCondLst>
                            <p:childTnLst>
                              <p:par>
                                <p:cTn id="177" presetID="26" presetClass="entr" presetSubtype="0" fill="hold" grpId="0" nodeType="clickEffect">
                                  <p:stCondLst>
                                    <p:cond delay="0"/>
                                  </p:stCondLst>
                                  <p:childTnLst>
                                    <p:set>
                                      <p:cBhvr>
                                        <p:cTn id="178" dur="1" fill="hold">
                                          <p:stCondLst>
                                            <p:cond delay="0"/>
                                          </p:stCondLst>
                                        </p:cTn>
                                        <p:tgtEl>
                                          <p:spTgt spid="5">
                                            <p:graphicEl>
                                              <a:dgm id="{98D9CE78-E839-484D-B7B5-262BD8B518E7}"/>
                                            </p:graphicEl>
                                          </p:spTgt>
                                        </p:tgtEl>
                                        <p:attrNameLst>
                                          <p:attrName>style.visibility</p:attrName>
                                        </p:attrNameLst>
                                      </p:cBhvr>
                                      <p:to>
                                        <p:strVal val="visible"/>
                                      </p:to>
                                    </p:set>
                                    <p:animEffect transition="in" filter="wipe(down)">
                                      <p:cBhvr>
                                        <p:cTn id="179" dur="580">
                                          <p:stCondLst>
                                            <p:cond delay="0"/>
                                          </p:stCondLst>
                                        </p:cTn>
                                        <p:tgtEl>
                                          <p:spTgt spid="5">
                                            <p:graphicEl>
                                              <a:dgm id="{98D9CE78-E839-484D-B7B5-262BD8B518E7}"/>
                                            </p:graphicEl>
                                          </p:spTgt>
                                        </p:tgtEl>
                                      </p:cBhvr>
                                    </p:animEffect>
                                    <p:anim calcmode="lin" valueType="num">
                                      <p:cBhvr>
                                        <p:cTn id="180" dur="1822" tmFilter="0,0; 0.14,0.36; 0.43,0.73; 0.71,0.91; 1.0,1.0">
                                          <p:stCondLst>
                                            <p:cond delay="0"/>
                                          </p:stCondLst>
                                        </p:cTn>
                                        <p:tgtEl>
                                          <p:spTgt spid="5">
                                            <p:graphicEl>
                                              <a:dgm id="{98D9CE78-E839-484D-B7B5-262BD8B518E7}"/>
                                            </p:graphicEl>
                                          </p:spTgt>
                                        </p:tgtEl>
                                        <p:attrNameLst>
                                          <p:attrName>ppt_x</p:attrName>
                                        </p:attrNameLst>
                                      </p:cBhvr>
                                      <p:tavLst>
                                        <p:tav tm="0">
                                          <p:val>
                                            <p:strVal val="#ppt_x-0.25"/>
                                          </p:val>
                                        </p:tav>
                                        <p:tav tm="100000">
                                          <p:val>
                                            <p:strVal val="#ppt_x"/>
                                          </p:val>
                                        </p:tav>
                                      </p:tavLst>
                                    </p:anim>
                                    <p:anim calcmode="lin" valueType="num">
                                      <p:cBhvr>
                                        <p:cTn id="181" dur="664" tmFilter="0.0,0.0; 0.25,0.07; 0.50,0.2; 0.75,0.467; 1.0,1.0">
                                          <p:stCondLst>
                                            <p:cond delay="0"/>
                                          </p:stCondLst>
                                        </p:cTn>
                                        <p:tgtEl>
                                          <p:spTgt spid="5">
                                            <p:graphicEl>
                                              <a:dgm id="{98D9CE78-E839-484D-B7B5-262BD8B518E7}"/>
                                            </p:graphicEl>
                                          </p:spTgt>
                                        </p:tgtEl>
                                        <p:attrNameLst>
                                          <p:attrName>ppt_y</p:attrName>
                                        </p:attrNameLst>
                                      </p:cBhvr>
                                      <p:tavLst>
                                        <p:tav tm="0" fmla="#ppt_y-sin(pi*$)/3">
                                          <p:val>
                                            <p:fltVal val="0.5"/>
                                          </p:val>
                                        </p:tav>
                                        <p:tav tm="100000">
                                          <p:val>
                                            <p:fltVal val="1"/>
                                          </p:val>
                                        </p:tav>
                                      </p:tavLst>
                                    </p:anim>
                                    <p:anim calcmode="lin" valueType="num">
                                      <p:cBhvr>
                                        <p:cTn id="182" dur="664" tmFilter="0, 0; 0.125,0.2665; 0.25,0.4; 0.375,0.465; 0.5,0.5;  0.625,0.535; 0.75,0.6; 0.875,0.7335; 1,1">
                                          <p:stCondLst>
                                            <p:cond delay="664"/>
                                          </p:stCondLst>
                                        </p:cTn>
                                        <p:tgtEl>
                                          <p:spTgt spid="5">
                                            <p:graphicEl>
                                              <a:dgm id="{98D9CE78-E839-484D-B7B5-262BD8B518E7}"/>
                                            </p:graphicEl>
                                          </p:spTgt>
                                        </p:tgtEl>
                                        <p:attrNameLst>
                                          <p:attrName>ppt_y</p:attrName>
                                        </p:attrNameLst>
                                      </p:cBhvr>
                                      <p:tavLst>
                                        <p:tav tm="0" fmla="#ppt_y-sin(pi*$)/9">
                                          <p:val>
                                            <p:fltVal val="0"/>
                                          </p:val>
                                        </p:tav>
                                        <p:tav tm="100000">
                                          <p:val>
                                            <p:fltVal val="1"/>
                                          </p:val>
                                        </p:tav>
                                      </p:tavLst>
                                    </p:anim>
                                    <p:anim calcmode="lin" valueType="num">
                                      <p:cBhvr>
                                        <p:cTn id="183" dur="332" tmFilter="0, 0; 0.125,0.2665; 0.25,0.4; 0.375,0.465; 0.5,0.5;  0.625,0.535; 0.75,0.6; 0.875,0.7335; 1,1">
                                          <p:stCondLst>
                                            <p:cond delay="1324"/>
                                          </p:stCondLst>
                                        </p:cTn>
                                        <p:tgtEl>
                                          <p:spTgt spid="5">
                                            <p:graphicEl>
                                              <a:dgm id="{98D9CE78-E839-484D-B7B5-262BD8B518E7}"/>
                                            </p:graphicEl>
                                          </p:spTgt>
                                        </p:tgtEl>
                                        <p:attrNameLst>
                                          <p:attrName>ppt_y</p:attrName>
                                        </p:attrNameLst>
                                      </p:cBhvr>
                                      <p:tavLst>
                                        <p:tav tm="0" fmla="#ppt_y-sin(pi*$)/27">
                                          <p:val>
                                            <p:fltVal val="0"/>
                                          </p:val>
                                        </p:tav>
                                        <p:tav tm="100000">
                                          <p:val>
                                            <p:fltVal val="1"/>
                                          </p:val>
                                        </p:tav>
                                      </p:tavLst>
                                    </p:anim>
                                    <p:anim calcmode="lin" valueType="num">
                                      <p:cBhvr>
                                        <p:cTn id="184" dur="164" tmFilter="0, 0; 0.125,0.2665; 0.25,0.4; 0.375,0.465; 0.5,0.5;  0.625,0.535; 0.75,0.6; 0.875,0.7335; 1,1">
                                          <p:stCondLst>
                                            <p:cond delay="1656"/>
                                          </p:stCondLst>
                                        </p:cTn>
                                        <p:tgtEl>
                                          <p:spTgt spid="5">
                                            <p:graphicEl>
                                              <a:dgm id="{98D9CE78-E839-484D-B7B5-262BD8B518E7}"/>
                                            </p:graphicEl>
                                          </p:spTgt>
                                        </p:tgtEl>
                                        <p:attrNameLst>
                                          <p:attrName>ppt_y</p:attrName>
                                        </p:attrNameLst>
                                      </p:cBhvr>
                                      <p:tavLst>
                                        <p:tav tm="0" fmla="#ppt_y-sin(pi*$)/81">
                                          <p:val>
                                            <p:fltVal val="0"/>
                                          </p:val>
                                        </p:tav>
                                        <p:tav tm="100000">
                                          <p:val>
                                            <p:fltVal val="1"/>
                                          </p:val>
                                        </p:tav>
                                      </p:tavLst>
                                    </p:anim>
                                    <p:animScale>
                                      <p:cBhvr>
                                        <p:cTn id="185" dur="26">
                                          <p:stCondLst>
                                            <p:cond delay="650"/>
                                          </p:stCondLst>
                                        </p:cTn>
                                        <p:tgtEl>
                                          <p:spTgt spid="5">
                                            <p:graphicEl>
                                              <a:dgm id="{98D9CE78-E839-484D-B7B5-262BD8B518E7}"/>
                                            </p:graphicEl>
                                          </p:spTgt>
                                        </p:tgtEl>
                                      </p:cBhvr>
                                      <p:to x="100000" y="60000"/>
                                    </p:animScale>
                                    <p:animScale>
                                      <p:cBhvr>
                                        <p:cTn id="186" dur="166" decel="50000">
                                          <p:stCondLst>
                                            <p:cond delay="676"/>
                                          </p:stCondLst>
                                        </p:cTn>
                                        <p:tgtEl>
                                          <p:spTgt spid="5">
                                            <p:graphicEl>
                                              <a:dgm id="{98D9CE78-E839-484D-B7B5-262BD8B518E7}"/>
                                            </p:graphicEl>
                                          </p:spTgt>
                                        </p:tgtEl>
                                      </p:cBhvr>
                                      <p:to x="100000" y="100000"/>
                                    </p:animScale>
                                    <p:animScale>
                                      <p:cBhvr>
                                        <p:cTn id="187" dur="26">
                                          <p:stCondLst>
                                            <p:cond delay="1312"/>
                                          </p:stCondLst>
                                        </p:cTn>
                                        <p:tgtEl>
                                          <p:spTgt spid="5">
                                            <p:graphicEl>
                                              <a:dgm id="{98D9CE78-E839-484D-B7B5-262BD8B518E7}"/>
                                            </p:graphicEl>
                                          </p:spTgt>
                                        </p:tgtEl>
                                      </p:cBhvr>
                                      <p:to x="100000" y="80000"/>
                                    </p:animScale>
                                    <p:animScale>
                                      <p:cBhvr>
                                        <p:cTn id="188" dur="166" decel="50000">
                                          <p:stCondLst>
                                            <p:cond delay="1338"/>
                                          </p:stCondLst>
                                        </p:cTn>
                                        <p:tgtEl>
                                          <p:spTgt spid="5">
                                            <p:graphicEl>
                                              <a:dgm id="{98D9CE78-E839-484D-B7B5-262BD8B518E7}"/>
                                            </p:graphicEl>
                                          </p:spTgt>
                                        </p:tgtEl>
                                      </p:cBhvr>
                                      <p:to x="100000" y="100000"/>
                                    </p:animScale>
                                    <p:animScale>
                                      <p:cBhvr>
                                        <p:cTn id="189" dur="26">
                                          <p:stCondLst>
                                            <p:cond delay="1642"/>
                                          </p:stCondLst>
                                        </p:cTn>
                                        <p:tgtEl>
                                          <p:spTgt spid="5">
                                            <p:graphicEl>
                                              <a:dgm id="{98D9CE78-E839-484D-B7B5-262BD8B518E7}"/>
                                            </p:graphicEl>
                                          </p:spTgt>
                                        </p:tgtEl>
                                      </p:cBhvr>
                                      <p:to x="100000" y="90000"/>
                                    </p:animScale>
                                    <p:animScale>
                                      <p:cBhvr>
                                        <p:cTn id="190" dur="166" decel="50000">
                                          <p:stCondLst>
                                            <p:cond delay="1668"/>
                                          </p:stCondLst>
                                        </p:cTn>
                                        <p:tgtEl>
                                          <p:spTgt spid="5">
                                            <p:graphicEl>
                                              <a:dgm id="{98D9CE78-E839-484D-B7B5-262BD8B518E7}"/>
                                            </p:graphicEl>
                                          </p:spTgt>
                                        </p:tgtEl>
                                      </p:cBhvr>
                                      <p:to x="100000" y="100000"/>
                                    </p:animScale>
                                    <p:animScale>
                                      <p:cBhvr>
                                        <p:cTn id="191" dur="26">
                                          <p:stCondLst>
                                            <p:cond delay="1808"/>
                                          </p:stCondLst>
                                        </p:cTn>
                                        <p:tgtEl>
                                          <p:spTgt spid="5">
                                            <p:graphicEl>
                                              <a:dgm id="{98D9CE78-E839-484D-B7B5-262BD8B518E7}"/>
                                            </p:graphicEl>
                                          </p:spTgt>
                                        </p:tgtEl>
                                      </p:cBhvr>
                                      <p:to x="100000" y="95000"/>
                                    </p:animScale>
                                    <p:animScale>
                                      <p:cBhvr>
                                        <p:cTn id="192" dur="166" decel="50000">
                                          <p:stCondLst>
                                            <p:cond delay="1834"/>
                                          </p:stCondLst>
                                        </p:cTn>
                                        <p:tgtEl>
                                          <p:spTgt spid="5">
                                            <p:graphicEl>
                                              <a:dgm id="{98D9CE78-E839-484D-B7B5-262BD8B518E7}"/>
                                            </p:graphicEl>
                                          </p:spTgt>
                                        </p:tgtEl>
                                      </p:cBhvr>
                                      <p:to x="100000" y="100000"/>
                                    </p:animScale>
                                  </p:childTnLst>
                                </p:cTn>
                              </p:par>
                              <p:par>
                                <p:cTn id="193" presetID="26" presetClass="entr" presetSubtype="0" fill="hold" grpId="0" nodeType="withEffect">
                                  <p:stCondLst>
                                    <p:cond delay="0"/>
                                  </p:stCondLst>
                                  <p:childTnLst>
                                    <p:set>
                                      <p:cBhvr>
                                        <p:cTn id="194" dur="1" fill="hold">
                                          <p:stCondLst>
                                            <p:cond delay="0"/>
                                          </p:stCondLst>
                                        </p:cTn>
                                        <p:tgtEl>
                                          <p:spTgt spid="5">
                                            <p:graphicEl>
                                              <a:dgm id="{62441DFE-2D5F-436D-B5AF-AD67C716DF5B}"/>
                                            </p:graphicEl>
                                          </p:spTgt>
                                        </p:tgtEl>
                                        <p:attrNameLst>
                                          <p:attrName>style.visibility</p:attrName>
                                        </p:attrNameLst>
                                      </p:cBhvr>
                                      <p:to>
                                        <p:strVal val="visible"/>
                                      </p:to>
                                    </p:set>
                                    <p:animEffect transition="in" filter="wipe(down)">
                                      <p:cBhvr>
                                        <p:cTn id="195" dur="580">
                                          <p:stCondLst>
                                            <p:cond delay="0"/>
                                          </p:stCondLst>
                                        </p:cTn>
                                        <p:tgtEl>
                                          <p:spTgt spid="5">
                                            <p:graphicEl>
                                              <a:dgm id="{62441DFE-2D5F-436D-B5AF-AD67C716DF5B}"/>
                                            </p:graphicEl>
                                          </p:spTgt>
                                        </p:tgtEl>
                                      </p:cBhvr>
                                    </p:animEffect>
                                    <p:anim calcmode="lin" valueType="num">
                                      <p:cBhvr>
                                        <p:cTn id="196" dur="1822" tmFilter="0,0; 0.14,0.36; 0.43,0.73; 0.71,0.91; 1.0,1.0">
                                          <p:stCondLst>
                                            <p:cond delay="0"/>
                                          </p:stCondLst>
                                        </p:cTn>
                                        <p:tgtEl>
                                          <p:spTgt spid="5">
                                            <p:graphicEl>
                                              <a:dgm id="{62441DFE-2D5F-436D-B5AF-AD67C716DF5B}"/>
                                            </p:graphicEl>
                                          </p:spTgt>
                                        </p:tgtEl>
                                        <p:attrNameLst>
                                          <p:attrName>ppt_x</p:attrName>
                                        </p:attrNameLst>
                                      </p:cBhvr>
                                      <p:tavLst>
                                        <p:tav tm="0">
                                          <p:val>
                                            <p:strVal val="#ppt_x-0.25"/>
                                          </p:val>
                                        </p:tav>
                                        <p:tav tm="100000">
                                          <p:val>
                                            <p:strVal val="#ppt_x"/>
                                          </p:val>
                                        </p:tav>
                                      </p:tavLst>
                                    </p:anim>
                                    <p:anim calcmode="lin" valueType="num">
                                      <p:cBhvr>
                                        <p:cTn id="197" dur="664" tmFilter="0.0,0.0; 0.25,0.07; 0.50,0.2; 0.75,0.467; 1.0,1.0">
                                          <p:stCondLst>
                                            <p:cond delay="0"/>
                                          </p:stCondLst>
                                        </p:cTn>
                                        <p:tgtEl>
                                          <p:spTgt spid="5">
                                            <p:graphicEl>
                                              <a:dgm id="{62441DFE-2D5F-436D-B5AF-AD67C716DF5B}"/>
                                            </p:graphicEl>
                                          </p:spTgt>
                                        </p:tgtEl>
                                        <p:attrNameLst>
                                          <p:attrName>ppt_y</p:attrName>
                                        </p:attrNameLst>
                                      </p:cBhvr>
                                      <p:tavLst>
                                        <p:tav tm="0" fmla="#ppt_y-sin(pi*$)/3">
                                          <p:val>
                                            <p:fltVal val="0.5"/>
                                          </p:val>
                                        </p:tav>
                                        <p:tav tm="100000">
                                          <p:val>
                                            <p:fltVal val="1"/>
                                          </p:val>
                                        </p:tav>
                                      </p:tavLst>
                                    </p:anim>
                                    <p:anim calcmode="lin" valueType="num">
                                      <p:cBhvr>
                                        <p:cTn id="198" dur="664" tmFilter="0, 0; 0.125,0.2665; 0.25,0.4; 0.375,0.465; 0.5,0.5;  0.625,0.535; 0.75,0.6; 0.875,0.7335; 1,1">
                                          <p:stCondLst>
                                            <p:cond delay="664"/>
                                          </p:stCondLst>
                                        </p:cTn>
                                        <p:tgtEl>
                                          <p:spTgt spid="5">
                                            <p:graphicEl>
                                              <a:dgm id="{62441DFE-2D5F-436D-B5AF-AD67C716DF5B}"/>
                                            </p:graphicEl>
                                          </p:spTgt>
                                        </p:tgtEl>
                                        <p:attrNameLst>
                                          <p:attrName>ppt_y</p:attrName>
                                        </p:attrNameLst>
                                      </p:cBhvr>
                                      <p:tavLst>
                                        <p:tav tm="0" fmla="#ppt_y-sin(pi*$)/9">
                                          <p:val>
                                            <p:fltVal val="0"/>
                                          </p:val>
                                        </p:tav>
                                        <p:tav tm="100000">
                                          <p:val>
                                            <p:fltVal val="1"/>
                                          </p:val>
                                        </p:tav>
                                      </p:tavLst>
                                    </p:anim>
                                    <p:anim calcmode="lin" valueType="num">
                                      <p:cBhvr>
                                        <p:cTn id="199" dur="332" tmFilter="0, 0; 0.125,0.2665; 0.25,0.4; 0.375,0.465; 0.5,0.5;  0.625,0.535; 0.75,0.6; 0.875,0.7335; 1,1">
                                          <p:stCondLst>
                                            <p:cond delay="1324"/>
                                          </p:stCondLst>
                                        </p:cTn>
                                        <p:tgtEl>
                                          <p:spTgt spid="5">
                                            <p:graphicEl>
                                              <a:dgm id="{62441DFE-2D5F-436D-B5AF-AD67C716DF5B}"/>
                                            </p:graphicEl>
                                          </p:spTgt>
                                        </p:tgtEl>
                                        <p:attrNameLst>
                                          <p:attrName>ppt_y</p:attrName>
                                        </p:attrNameLst>
                                      </p:cBhvr>
                                      <p:tavLst>
                                        <p:tav tm="0" fmla="#ppt_y-sin(pi*$)/27">
                                          <p:val>
                                            <p:fltVal val="0"/>
                                          </p:val>
                                        </p:tav>
                                        <p:tav tm="100000">
                                          <p:val>
                                            <p:fltVal val="1"/>
                                          </p:val>
                                        </p:tav>
                                      </p:tavLst>
                                    </p:anim>
                                    <p:anim calcmode="lin" valueType="num">
                                      <p:cBhvr>
                                        <p:cTn id="200" dur="164" tmFilter="0, 0; 0.125,0.2665; 0.25,0.4; 0.375,0.465; 0.5,0.5;  0.625,0.535; 0.75,0.6; 0.875,0.7335; 1,1">
                                          <p:stCondLst>
                                            <p:cond delay="1656"/>
                                          </p:stCondLst>
                                        </p:cTn>
                                        <p:tgtEl>
                                          <p:spTgt spid="5">
                                            <p:graphicEl>
                                              <a:dgm id="{62441DFE-2D5F-436D-B5AF-AD67C716DF5B}"/>
                                            </p:graphicEl>
                                          </p:spTgt>
                                        </p:tgtEl>
                                        <p:attrNameLst>
                                          <p:attrName>ppt_y</p:attrName>
                                        </p:attrNameLst>
                                      </p:cBhvr>
                                      <p:tavLst>
                                        <p:tav tm="0" fmla="#ppt_y-sin(pi*$)/81">
                                          <p:val>
                                            <p:fltVal val="0"/>
                                          </p:val>
                                        </p:tav>
                                        <p:tav tm="100000">
                                          <p:val>
                                            <p:fltVal val="1"/>
                                          </p:val>
                                        </p:tav>
                                      </p:tavLst>
                                    </p:anim>
                                    <p:animScale>
                                      <p:cBhvr>
                                        <p:cTn id="201" dur="26">
                                          <p:stCondLst>
                                            <p:cond delay="650"/>
                                          </p:stCondLst>
                                        </p:cTn>
                                        <p:tgtEl>
                                          <p:spTgt spid="5">
                                            <p:graphicEl>
                                              <a:dgm id="{62441DFE-2D5F-436D-B5AF-AD67C716DF5B}"/>
                                            </p:graphicEl>
                                          </p:spTgt>
                                        </p:tgtEl>
                                      </p:cBhvr>
                                      <p:to x="100000" y="60000"/>
                                    </p:animScale>
                                    <p:animScale>
                                      <p:cBhvr>
                                        <p:cTn id="202" dur="166" decel="50000">
                                          <p:stCondLst>
                                            <p:cond delay="676"/>
                                          </p:stCondLst>
                                        </p:cTn>
                                        <p:tgtEl>
                                          <p:spTgt spid="5">
                                            <p:graphicEl>
                                              <a:dgm id="{62441DFE-2D5F-436D-B5AF-AD67C716DF5B}"/>
                                            </p:graphicEl>
                                          </p:spTgt>
                                        </p:tgtEl>
                                      </p:cBhvr>
                                      <p:to x="100000" y="100000"/>
                                    </p:animScale>
                                    <p:animScale>
                                      <p:cBhvr>
                                        <p:cTn id="203" dur="26">
                                          <p:stCondLst>
                                            <p:cond delay="1312"/>
                                          </p:stCondLst>
                                        </p:cTn>
                                        <p:tgtEl>
                                          <p:spTgt spid="5">
                                            <p:graphicEl>
                                              <a:dgm id="{62441DFE-2D5F-436D-B5AF-AD67C716DF5B}"/>
                                            </p:graphicEl>
                                          </p:spTgt>
                                        </p:tgtEl>
                                      </p:cBhvr>
                                      <p:to x="100000" y="80000"/>
                                    </p:animScale>
                                    <p:animScale>
                                      <p:cBhvr>
                                        <p:cTn id="204" dur="166" decel="50000">
                                          <p:stCondLst>
                                            <p:cond delay="1338"/>
                                          </p:stCondLst>
                                        </p:cTn>
                                        <p:tgtEl>
                                          <p:spTgt spid="5">
                                            <p:graphicEl>
                                              <a:dgm id="{62441DFE-2D5F-436D-B5AF-AD67C716DF5B}"/>
                                            </p:graphicEl>
                                          </p:spTgt>
                                        </p:tgtEl>
                                      </p:cBhvr>
                                      <p:to x="100000" y="100000"/>
                                    </p:animScale>
                                    <p:animScale>
                                      <p:cBhvr>
                                        <p:cTn id="205" dur="26">
                                          <p:stCondLst>
                                            <p:cond delay="1642"/>
                                          </p:stCondLst>
                                        </p:cTn>
                                        <p:tgtEl>
                                          <p:spTgt spid="5">
                                            <p:graphicEl>
                                              <a:dgm id="{62441DFE-2D5F-436D-B5AF-AD67C716DF5B}"/>
                                            </p:graphicEl>
                                          </p:spTgt>
                                        </p:tgtEl>
                                      </p:cBhvr>
                                      <p:to x="100000" y="90000"/>
                                    </p:animScale>
                                    <p:animScale>
                                      <p:cBhvr>
                                        <p:cTn id="206" dur="166" decel="50000">
                                          <p:stCondLst>
                                            <p:cond delay="1668"/>
                                          </p:stCondLst>
                                        </p:cTn>
                                        <p:tgtEl>
                                          <p:spTgt spid="5">
                                            <p:graphicEl>
                                              <a:dgm id="{62441DFE-2D5F-436D-B5AF-AD67C716DF5B}"/>
                                            </p:graphicEl>
                                          </p:spTgt>
                                        </p:tgtEl>
                                      </p:cBhvr>
                                      <p:to x="100000" y="100000"/>
                                    </p:animScale>
                                    <p:animScale>
                                      <p:cBhvr>
                                        <p:cTn id="207" dur="26">
                                          <p:stCondLst>
                                            <p:cond delay="1808"/>
                                          </p:stCondLst>
                                        </p:cTn>
                                        <p:tgtEl>
                                          <p:spTgt spid="5">
                                            <p:graphicEl>
                                              <a:dgm id="{62441DFE-2D5F-436D-B5AF-AD67C716DF5B}"/>
                                            </p:graphicEl>
                                          </p:spTgt>
                                        </p:tgtEl>
                                      </p:cBhvr>
                                      <p:to x="100000" y="95000"/>
                                    </p:animScale>
                                    <p:animScale>
                                      <p:cBhvr>
                                        <p:cTn id="208" dur="166" decel="50000">
                                          <p:stCondLst>
                                            <p:cond delay="1834"/>
                                          </p:stCondLst>
                                        </p:cTn>
                                        <p:tgtEl>
                                          <p:spTgt spid="5">
                                            <p:graphicEl>
                                              <a:dgm id="{62441DFE-2D5F-436D-B5AF-AD67C716DF5B}"/>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fa-IR" dirty="0" smtClean="0">
                <a:cs typeface="B Titr" pitchFamily="2" charset="-78"/>
              </a:rPr>
              <a:t>درس چهل و نهم</a:t>
            </a:r>
            <a:br>
              <a:rPr lang="fa-IR" dirty="0" smtClean="0">
                <a:cs typeface="B Titr" pitchFamily="2" charset="-78"/>
              </a:rPr>
            </a:br>
            <a:r>
              <a:rPr lang="fa-IR" sz="3600" dirty="0" smtClean="0">
                <a:cs typeface="B Titr" pitchFamily="2" charset="-78"/>
              </a:rPr>
              <a:t>عالم برزخ</a:t>
            </a:r>
            <a:endParaRPr lang="fa-IR" sz="36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8990795"/>
              </p:ext>
            </p:extLst>
          </p:nvPr>
        </p:nvGraphicFramePr>
        <p:xfrm>
          <a:off x="0" y="1052736"/>
          <a:ext cx="9144000"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8470678"/>
      </p:ext>
    </p:extLst>
  </p:cSld>
  <p:clrMapOvr>
    <a:masterClrMapping/>
  </p:clrMapOvr>
  <mc:AlternateContent xmlns:mc="http://schemas.openxmlformats.org/markup-compatibility/2006">
    <mc:Choice xmlns:p14="http://schemas.microsoft.com/office/powerpoint/2010/main" Requires="p14">
      <p:transition spd="slow" p14:dur="25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4">
                                            <p:graphicEl>
                                              <a:dgm id="{ACE62FC8-7FD1-44AE-8AC3-B448A5157697}"/>
                                            </p:graphicEl>
                                          </p:spTgt>
                                        </p:tgtEl>
                                        <p:attrNameLst>
                                          <p:attrName>style.visibility</p:attrName>
                                        </p:attrNameLst>
                                      </p:cBhvr>
                                      <p:to>
                                        <p:strVal val="visible"/>
                                      </p:to>
                                    </p:set>
                                    <p:animEffect transition="in" filter="circle(in)">
                                      <p:cBhvr>
                                        <p:cTn id="25" dur="2000"/>
                                        <p:tgtEl>
                                          <p:spTgt spid="4">
                                            <p:graphicEl>
                                              <a:dgm id="{ACE62FC8-7FD1-44AE-8AC3-B448A5157697}"/>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4">
                                            <p:graphicEl>
                                              <a:dgm id="{267C26D2-4182-4999-AC37-9FDFD5BD9EE2}"/>
                                            </p:graphicEl>
                                          </p:spTgt>
                                        </p:tgtEl>
                                        <p:attrNameLst>
                                          <p:attrName>style.visibility</p:attrName>
                                        </p:attrNameLst>
                                      </p:cBhvr>
                                      <p:to>
                                        <p:strVal val="visible"/>
                                      </p:to>
                                    </p:set>
                                    <p:animEffect transition="in" filter="circle(in)">
                                      <p:cBhvr>
                                        <p:cTn id="30" dur="2000"/>
                                        <p:tgtEl>
                                          <p:spTgt spid="4">
                                            <p:graphicEl>
                                              <a:dgm id="{267C26D2-4182-4999-AC37-9FDFD5BD9EE2}"/>
                                            </p:graphicEl>
                                          </p:spTgt>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4">
                                            <p:graphicEl>
                                              <a:dgm id="{7603A1EF-8CDB-4295-BFF0-AD5F5340FC73}"/>
                                            </p:graphicEl>
                                          </p:spTgt>
                                        </p:tgtEl>
                                        <p:attrNameLst>
                                          <p:attrName>style.visibility</p:attrName>
                                        </p:attrNameLst>
                                      </p:cBhvr>
                                      <p:to>
                                        <p:strVal val="visible"/>
                                      </p:to>
                                    </p:set>
                                    <p:animEffect transition="in" filter="circle(in)">
                                      <p:cBhvr>
                                        <p:cTn id="33" dur="2000"/>
                                        <p:tgtEl>
                                          <p:spTgt spid="4">
                                            <p:graphicEl>
                                              <a:dgm id="{7603A1EF-8CDB-4295-BFF0-AD5F5340FC73}"/>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4">
                                            <p:graphicEl>
                                              <a:dgm id="{F524AD8D-9437-441F-A8B4-860E6231C3EF}"/>
                                            </p:graphicEl>
                                          </p:spTgt>
                                        </p:tgtEl>
                                        <p:attrNameLst>
                                          <p:attrName>style.visibility</p:attrName>
                                        </p:attrNameLst>
                                      </p:cBhvr>
                                      <p:to>
                                        <p:strVal val="visible"/>
                                      </p:to>
                                    </p:set>
                                    <p:animEffect transition="in" filter="circle(in)">
                                      <p:cBhvr>
                                        <p:cTn id="38" dur="2000"/>
                                        <p:tgtEl>
                                          <p:spTgt spid="4">
                                            <p:graphicEl>
                                              <a:dgm id="{F524AD8D-9437-441F-A8B4-860E6231C3EF}"/>
                                            </p:graphicEl>
                                          </p:spTgt>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4">
                                            <p:graphicEl>
                                              <a:dgm id="{4837EAC7-EF41-48E7-86D8-1BBC79BFE439}"/>
                                            </p:graphicEl>
                                          </p:spTgt>
                                        </p:tgtEl>
                                        <p:attrNameLst>
                                          <p:attrName>style.visibility</p:attrName>
                                        </p:attrNameLst>
                                      </p:cBhvr>
                                      <p:to>
                                        <p:strVal val="visible"/>
                                      </p:to>
                                    </p:set>
                                    <p:animEffect transition="in" filter="circle(in)">
                                      <p:cBhvr>
                                        <p:cTn id="41" dur="2000"/>
                                        <p:tgtEl>
                                          <p:spTgt spid="4">
                                            <p:graphicEl>
                                              <a:dgm id="{4837EAC7-EF41-48E7-86D8-1BBC79BFE439}"/>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4">
                                            <p:graphicEl>
                                              <a:dgm id="{361C63BC-20A6-42DA-9C95-1A0CB35BB253}"/>
                                            </p:graphicEl>
                                          </p:spTgt>
                                        </p:tgtEl>
                                        <p:attrNameLst>
                                          <p:attrName>style.visibility</p:attrName>
                                        </p:attrNameLst>
                                      </p:cBhvr>
                                      <p:to>
                                        <p:strVal val="visible"/>
                                      </p:to>
                                    </p:set>
                                    <p:animEffect transition="in" filter="circle(in)">
                                      <p:cBhvr>
                                        <p:cTn id="46" dur="2000"/>
                                        <p:tgtEl>
                                          <p:spTgt spid="4">
                                            <p:graphicEl>
                                              <a:dgm id="{361C63BC-20A6-42DA-9C95-1A0CB35BB253}"/>
                                            </p:graphicEl>
                                          </p:spTgt>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4">
                                            <p:graphicEl>
                                              <a:dgm id="{DD24D7AA-A18A-4DED-805F-D4812C0217FC}"/>
                                            </p:graphicEl>
                                          </p:spTgt>
                                        </p:tgtEl>
                                        <p:attrNameLst>
                                          <p:attrName>style.visibility</p:attrName>
                                        </p:attrNameLst>
                                      </p:cBhvr>
                                      <p:to>
                                        <p:strVal val="visible"/>
                                      </p:to>
                                    </p:set>
                                    <p:animEffect transition="in" filter="circle(in)">
                                      <p:cBhvr>
                                        <p:cTn id="49" dur="2000"/>
                                        <p:tgtEl>
                                          <p:spTgt spid="4">
                                            <p:graphicEl>
                                              <a:dgm id="{DD24D7AA-A18A-4DED-805F-D4812C0217FC}"/>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4">
                                            <p:graphicEl>
                                              <a:dgm id="{23BFE697-E5FA-400A-942F-5AFC70A7E50B}"/>
                                            </p:graphicEl>
                                          </p:spTgt>
                                        </p:tgtEl>
                                        <p:attrNameLst>
                                          <p:attrName>style.visibility</p:attrName>
                                        </p:attrNameLst>
                                      </p:cBhvr>
                                      <p:to>
                                        <p:strVal val="visible"/>
                                      </p:to>
                                    </p:set>
                                    <p:animEffect transition="in" filter="circle(in)">
                                      <p:cBhvr>
                                        <p:cTn id="54" dur="2000"/>
                                        <p:tgtEl>
                                          <p:spTgt spid="4">
                                            <p:graphicEl>
                                              <a:dgm id="{23BFE697-E5FA-400A-942F-5AFC70A7E50B}"/>
                                            </p:graphicEl>
                                          </p:spTgt>
                                        </p:tgtEl>
                                      </p:cBhvr>
                                    </p:animEffect>
                                  </p:childTnLst>
                                </p:cTn>
                              </p:par>
                              <p:par>
                                <p:cTn id="55" presetID="6" presetClass="entr" presetSubtype="16" fill="hold" grpId="0" nodeType="withEffect">
                                  <p:stCondLst>
                                    <p:cond delay="0"/>
                                  </p:stCondLst>
                                  <p:childTnLst>
                                    <p:set>
                                      <p:cBhvr>
                                        <p:cTn id="56" dur="1" fill="hold">
                                          <p:stCondLst>
                                            <p:cond delay="0"/>
                                          </p:stCondLst>
                                        </p:cTn>
                                        <p:tgtEl>
                                          <p:spTgt spid="4">
                                            <p:graphicEl>
                                              <a:dgm id="{4B5C50CF-C2C6-4545-AE81-824ED1A85162}"/>
                                            </p:graphicEl>
                                          </p:spTgt>
                                        </p:tgtEl>
                                        <p:attrNameLst>
                                          <p:attrName>style.visibility</p:attrName>
                                        </p:attrNameLst>
                                      </p:cBhvr>
                                      <p:to>
                                        <p:strVal val="visible"/>
                                      </p:to>
                                    </p:set>
                                    <p:animEffect transition="in" filter="circle(in)">
                                      <p:cBhvr>
                                        <p:cTn id="57" dur="2000"/>
                                        <p:tgtEl>
                                          <p:spTgt spid="4">
                                            <p:graphicEl>
                                              <a:dgm id="{4B5C50CF-C2C6-4545-AE81-824ED1A8516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sp>
        <p:nvSpPr>
          <p:cNvPr id="5" name="Content Placeholder 4"/>
          <p:cNvSpPr>
            <a:spLocks noGrp="1"/>
          </p:cNvSpPr>
          <p:nvPr>
            <p:ph idx="1"/>
          </p:nvPr>
        </p:nvSpPr>
        <p:spPr>
          <a:xfrm>
            <a:off x="457200" y="2780928"/>
            <a:ext cx="8219256" cy="1008112"/>
          </a:xfrm>
          <a:effectLst>
            <a:glow rad="228600">
              <a:schemeClr val="accent5">
                <a:satMod val="175000"/>
                <a:alpha val="40000"/>
              </a:schemeClr>
            </a:glow>
            <a:reflection blurRad="6350" stA="50000" endA="300" endPos="55000" dir="5400000" sy="-100000" algn="bl" rotWithShape="0"/>
          </a:effectLst>
        </p:spPr>
        <p:style>
          <a:lnRef idx="1">
            <a:schemeClr val="accent3"/>
          </a:lnRef>
          <a:fillRef idx="2">
            <a:schemeClr val="accent3"/>
          </a:fillRef>
          <a:effectRef idx="1">
            <a:schemeClr val="accent3"/>
          </a:effectRef>
          <a:fontRef idx="minor">
            <a:schemeClr val="dk1"/>
          </a:fontRef>
        </p:style>
        <p:txBody>
          <a:bodyPr>
            <a:normAutofit/>
          </a:bodyPr>
          <a:lstStyle/>
          <a:p>
            <a:r>
              <a:rPr lang="fa-I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sim" pitchFamily="2" charset="-78"/>
              </a:rPr>
              <a:t>پایان درس چهل و نهم</a:t>
            </a:r>
            <a:endParaRPr lang="fa-I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sim" pitchFamily="2" charset="-78"/>
            </a:endParaRPr>
          </a:p>
        </p:txBody>
      </p:sp>
    </p:spTree>
    <p:extLst>
      <p:ext uri="{BB962C8B-B14F-4D97-AF65-F5344CB8AC3E}">
        <p14:creationId xmlns:p14="http://schemas.microsoft.com/office/powerpoint/2010/main" val="2116687414"/>
      </p:ext>
    </p:extLst>
  </p:cSld>
  <p:clrMapOvr>
    <a:masterClrMapping/>
  </p:clrMapOvr>
  <mc:AlternateContent xmlns:mc="http://schemas.openxmlformats.org/markup-compatibility/2006">
    <mc:Choice xmlns:p14="http://schemas.microsoft.com/office/powerpoint/2010/main" Requires="p14">
      <p:transition spd="slow" p14:dur="25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5">
                                            <p:bg/>
                                          </p:spTgt>
                                        </p:tgtEl>
                                        <p:attrNameLst>
                                          <p:attrName>r</p:attrName>
                                        </p:attrNameLst>
                                      </p:cBhvr>
                                    </p:animRot>
                                    <p:animRot by="-240000">
                                      <p:cBhvr>
                                        <p:cTn id="7" dur="200" fill="hold">
                                          <p:stCondLst>
                                            <p:cond delay="200"/>
                                          </p:stCondLst>
                                        </p:cTn>
                                        <p:tgtEl>
                                          <p:spTgt spid="5">
                                            <p:bg/>
                                          </p:spTgt>
                                        </p:tgtEl>
                                        <p:attrNameLst>
                                          <p:attrName>r</p:attrName>
                                        </p:attrNameLst>
                                      </p:cBhvr>
                                    </p:animRot>
                                    <p:animRot by="240000">
                                      <p:cBhvr>
                                        <p:cTn id="8" dur="200" fill="hold">
                                          <p:stCondLst>
                                            <p:cond delay="400"/>
                                          </p:stCondLst>
                                        </p:cTn>
                                        <p:tgtEl>
                                          <p:spTgt spid="5">
                                            <p:bg/>
                                          </p:spTgt>
                                        </p:tgtEl>
                                        <p:attrNameLst>
                                          <p:attrName>r</p:attrName>
                                        </p:attrNameLst>
                                      </p:cBhvr>
                                    </p:animRot>
                                    <p:animRot by="-240000">
                                      <p:cBhvr>
                                        <p:cTn id="9" dur="200" fill="hold">
                                          <p:stCondLst>
                                            <p:cond delay="600"/>
                                          </p:stCondLst>
                                        </p:cTn>
                                        <p:tgtEl>
                                          <p:spTgt spid="5">
                                            <p:bg/>
                                          </p:spTgt>
                                        </p:tgtEl>
                                        <p:attrNameLst>
                                          <p:attrName>r</p:attrName>
                                        </p:attrNameLst>
                                      </p:cBhvr>
                                    </p:animRot>
                                    <p:animRot by="120000">
                                      <p:cBhvr>
                                        <p:cTn id="10" dur="200" fill="hold">
                                          <p:stCondLst>
                                            <p:cond delay="800"/>
                                          </p:stCondLst>
                                        </p:cTn>
                                        <p:tgtEl>
                                          <p:spTgt spid="5">
                                            <p:bg/>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5">
                                            <p:txEl>
                                              <p:pRg st="0" end="0"/>
                                            </p:txEl>
                                          </p:spTgt>
                                        </p:tgtEl>
                                        <p:attrNameLst>
                                          <p:attrName>ppt_x</p:attrName>
                                          <p:attrName>ppt_y</p:attrName>
                                        </p:attrNameLst>
                                      </p:cBhvr>
                                    </p:animMotion>
                                    <p:animRot by="1500000">
                                      <p:cBhvr>
                                        <p:cTn id="15" dur="125" fill="hold">
                                          <p:stCondLst>
                                            <p:cond delay="0"/>
                                          </p:stCondLst>
                                        </p:cTn>
                                        <p:tgtEl>
                                          <p:spTgt spid="5">
                                            <p:txEl>
                                              <p:pRg st="0" end="0"/>
                                            </p:txEl>
                                          </p:spTgt>
                                        </p:tgtEl>
                                        <p:attrNameLst>
                                          <p:attrName>r</p:attrName>
                                        </p:attrNameLst>
                                      </p:cBhvr>
                                    </p:animRot>
                                    <p:animRot by="-1500000">
                                      <p:cBhvr>
                                        <p:cTn id="16" dur="125" fill="hold">
                                          <p:stCondLst>
                                            <p:cond delay="125"/>
                                          </p:stCondLst>
                                        </p:cTn>
                                        <p:tgtEl>
                                          <p:spTgt spid="5">
                                            <p:txEl>
                                              <p:pRg st="0" end="0"/>
                                            </p:txEl>
                                          </p:spTgt>
                                        </p:tgtEl>
                                        <p:attrNameLst>
                                          <p:attrName>r</p:attrName>
                                        </p:attrNameLst>
                                      </p:cBhvr>
                                    </p:animRot>
                                    <p:animRot by="-1500000">
                                      <p:cBhvr>
                                        <p:cTn id="17" dur="125" fill="hold">
                                          <p:stCondLst>
                                            <p:cond delay="250"/>
                                          </p:stCondLst>
                                        </p:cTn>
                                        <p:tgtEl>
                                          <p:spTgt spid="5">
                                            <p:txEl>
                                              <p:pRg st="0" end="0"/>
                                            </p:txEl>
                                          </p:spTgt>
                                        </p:tgtEl>
                                        <p:attrNameLst>
                                          <p:attrName>r</p:attrName>
                                        </p:attrNameLst>
                                      </p:cBhvr>
                                    </p:animRot>
                                    <p:animRot by="1500000">
                                      <p:cBhvr>
                                        <p:cTn id="18" dur="125" fill="hold">
                                          <p:stCondLst>
                                            <p:cond delay="375"/>
                                          </p:stCondLst>
                                        </p:cTn>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fa-IR" dirty="0" smtClean="0">
                <a:cs typeface="B Titr" pitchFamily="2" charset="-78"/>
              </a:rPr>
              <a:t>درس چهل و نهم</a:t>
            </a:r>
            <a:br>
              <a:rPr lang="fa-IR" dirty="0" smtClean="0">
                <a:cs typeface="B Titr" pitchFamily="2" charset="-78"/>
              </a:rPr>
            </a:br>
            <a:r>
              <a:rPr lang="fa-IR" sz="3600" dirty="0" smtClean="0">
                <a:cs typeface="B Titr" pitchFamily="2" charset="-78"/>
              </a:rPr>
              <a:t>مقدمه</a:t>
            </a:r>
            <a:endParaRPr lang="fa-IR" sz="36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7781772"/>
              </p:ext>
            </p:extLst>
          </p:nvPr>
        </p:nvGraphicFramePr>
        <p:xfrm>
          <a:off x="0" y="1600200"/>
          <a:ext cx="8964488"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4084974"/>
      </p:ext>
    </p:extLst>
  </p:cSld>
  <p:clrMapOvr>
    <a:masterClrMapping/>
  </p:clrMapOvr>
  <mc:AlternateContent xmlns:mc="http://schemas.openxmlformats.org/markup-compatibility/2006">
    <mc:Choice xmlns:p14="http://schemas.microsoft.com/office/powerpoint/2010/main" Requires="p14">
      <p:transition spd="slow" p14:dur="25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29FEE55E-49D4-48B1-8B7F-C6704AF194BA}"/>
                                            </p:graphicEl>
                                          </p:spTgt>
                                        </p:tgtEl>
                                        <p:attrNameLst>
                                          <p:attrName>style.visibility</p:attrName>
                                        </p:attrNameLst>
                                      </p:cBhvr>
                                      <p:to>
                                        <p:strVal val="visible"/>
                                      </p:to>
                                    </p:set>
                                    <p:animEffect transition="in" filter="fade">
                                      <p:cBhvr>
                                        <p:cTn id="14" dur="1000"/>
                                        <p:tgtEl>
                                          <p:spTgt spid="4">
                                            <p:graphicEl>
                                              <a:dgm id="{29FEE55E-49D4-48B1-8B7F-C6704AF194BA}"/>
                                            </p:graphicEl>
                                          </p:spTgt>
                                        </p:tgtEl>
                                      </p:cBhvr>
                                    </p:animEffect>
                                    <p:anim calcmode="lin" valueType="num">
                                      <p:cBhvr>
                                        <p:cTn id="15" dur="1000" fill="hold"/>
                                        <p:tgtEl>
                                          <p:spTgt spid="4">
                                            <p:graphicEl>
                                              <a:dgm id="{29FEE55E-49D4-48B1-8B7F-C6704AF194BA}"/>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29FEE55E-49D4-48B1-8B7F-C6704AF194BA}"/>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5210F6F7-4118-49A7-8BC4-0C66CDE185D9}"/>
                                            </p:graphicEl>
                                          </p:spTgt>
                                        </p:tgtEl>
                                        <p:attrNameLst>
                                          <p:attrName>style.visibility</p:attrName>
                                        </p:attrNameLst>
                                      </p:cBhvr>
                                      <p:to>
                                        <p:strVal val="visible"/>
                                      </p:to>
                                    </p:set>
                                    <p:animEffect transition="in" filter="fade">
                                      <p:cBhvr>
                                        <p:cTn id="21" dur="1000"/>
                                        <p:tgtEl>
                                          <p:spTgt spid="4">
                                            <p:graphicEl>
                                              <a:dgm id="{5210F6F7-4118-49A7-8BC4-0C66CDE185D9}"/>
                                            </p:graphicEl>
                                          </p:spTgt>
                                        </p:tgtEl>
                                      </p:cBhvr>
                                    </p:animEffect>
                                    <p:anim calcmode="lin" valueType="num">
                                      <p:cBhvr>
                                        <p:cTn id="22" dur="1000" fill="hold"/>
                                        <p:tgtEl>
                                          <p:spTgt spid="4">
                                            <p:graphicEl>
                                              <a:dgm id="{5210F6F7-4118-49A7-8BC4-0C66CDE185D9}"/>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5210F6F7-4118-49A7-8BC4-0C66CDE185D9}"/>
                                            </p:graphic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
                                            <p:graphicEl>
                                              <a:dgm id="{06A13260-4E68-4AAC-B2D2-9AD1CF23EC9A}"/>
                                            </p:graphicEl>
                                          </p:spTgt>
                                        </p:tgtEl>
                                        <p:attrNameLst>
                                          <p:attrName>style.visibility</p:attrName>
                                        </p:attrNameLst>
                                      </p:cBhvr>
                                      <p:to>
                                        <p:strVal val="visible"/>
                                      </p:to>
                                    </p:set>
                                    <p:animEffect transition="in" filter="fade">
                                      <p:cBhvr>
                                        <p:cTn id="26" dur="1000"/>
                                        <p:tgtEl>
                                          <p:spTgt spid="4">
                                            <p:graphicEl>
                                              <a:dgm id="{06A13260-4E68-4AAC-B2D2-9AD1CF23EC9A}"/>
                                            </p:graphicEl>
                                          </p:spTgt>
                                        </p:tgtEl>
                                      </p:cBhvr>
                                    </p:animEffect>
                                    <p:anim calcmode="lin" valueType="num">
                                      <p:cBhvr>
                                        <p:cTn id="27" dur="1000" fill="hold"/>
                                        <p:tgtEl>
                                          <p:spTgt spid="4">
                                            <p:graphicEl>
                                              <a:dgm id="{06A13260-4E68-4AAC-B2D2-9AD1CF23EC9A}"/>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06A13260-4E68-4AAC-B2D2-9AD1CF23EC9A}"/>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graphicEl>
                                              <a:dgm id="{760C2277-3629-41EF-8826-26F29900A378}"/>
                                            </p:graphicEl>
                                          </p:spTgt>
                                        </p:tgtEl>
                                        <p:attrNameLst>
                                          <p:attrName>style.visibility</p:attrName>
                                        </p:attrNameLst>
                                      </p:cBhvr>
                                      <p:to>
                                        <p:strVal val="visible"/>
                                      </p:to>
                                    </p:set>
                                    <p:animEffect transition="in" filter="fade">
                                      <p:cBhvr>
                                        <p:cTn id="33" dur="1000"/>
                                        <p:tgtEl>
                                          <p:spTgt spid="4">
                                            <p:graphicEl>
                                              <a:dgm id="{760C2277-3629-41EF-8826-26F29900A378}"/>
                                            </p:graphicEl>
                                          </p:spTgt>
                                        </p:tgtEl>
                                      </p:cBhvr>
                                    </p:animEffect>
                                    <p:anim calcmode="lin" valueType="num">
                                      <p:cBhvr>
                                        <p:cTn id="34" dur="1000" fill="hold"/>
                                        <p:tgtEl>
                                          <p:spTgt spid="4">
                                            <p:graphicEl>
                                              <a:dgm id="{760C2277-3629-41EF-8826-26F29900A378}"/>
                                            </p:graphicEl>
                                          </p:spTgt>
                                        </p:tgtEl>
                                        <p:attrNameLst>
                                          <p:attrName>ppt_x</p:attrName>
                                        </p:attrNameLst>
                                      </p:cBhvr>
                                      <p:tavLst>
                                        <p:tav tm="0">
                                          <p:val>
                                            <p:strVal val="#ppt_x"/>
                                          </p:val>
                                        </p:tav>
                                        <p:tav tm="100000">
                                          <p:val>
                                            <p:strVal val="#ppt_x"/>
                                          </p:val>
                                        </p:tav>
                                      </p:tavLst>
                                    </p:anim>
                                    <p:anim calcmode="lin" valueType="num">
                                      <p:cBhvr>
                                        <p:cTn id="35" dur="1000" fill="hold"/>
                                        <p:tgtEl>
                                          <p:spTgt spid="4">
                                            <p:graphicEl>
                                              <a:dgm id="{760C2277-3629-41EF-8826-26F29900A378}"/>
                                            </p:graphic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4">
                                            <p:graphicEl>
                                              <a:dgm id="{2E5EF1F8-D9AF-4033-9806-C8D937F1BEFE}"/>
                                            </p:graphicEl>
                                          </p:spTgt>
                                        </p:tgtEl>
                                        <p:attrNameLst>
                                          <p:attrName>style.visibility</p:attrName>
                                        </p:attrNameLst>
                                      </p:cBhvr>
                                      <p:to>
                                        <p:strVal val="visible"/>
                                      </p:to>
                                    </p:set>
                                    <p:animEffect transition="in" filter="fade">
                                      <p:cBhvr>
                                        <p:cTn id="38" dur="1000"/>
                                        <p:tgtEl>
                                          <p:spTgt spid="4">
                                            <p:graphicEl>
                                              <a:dgm id="{2E5EF1F8-D9AF-4033-9806-C8D937F1BEFE}"/>
                                            </p:graphicEl>
                                          </p:spTgt>
                                        </p:tgtEl>
                                      </p:cBhvr>
                                    </p:animEffect>
                                    <p:anim calcmode="lin" valueType="num">
                                      <p:cBhvr>
                                        <p:cTn id="39" dur="1000" fill="hold"/>
                                        <p:tgtEl>
                                          <p:spTgt spid="4">
                                            <p:graphicEl>
                                              <a:dgm id="{2E5EF1F8-D9AF-4033-9806-C8D937F1BEFE}"/>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2E5EF1F8-D9AF-4033-9806-C8D937F1BEFE}"/>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graphicEl>
                                              <a:dgm id="{079AC66F-3161-4EAD-9ADE-B089C1E42BFA}"/>
                                            </p:graphicEl>
                                          </p:spTgt>
                                        </p:tgtEl>
                                        <p:attrNameLst>
                                          <p:attrName>style.visibility</p:attrName>
                                        </p:attrNameLst>
                                      </p:cBhvr>
                                      <p:to>
                                        <p:strVal val="visible"/>
                                      </p:to>
                                    </p:set>
                                    <p:animEffect transition="in" filter="fade">
                                      <p:cBhvr>
                                        <p:cTn id="45" dur="1000"/>
                                        <p:tgtEl>
                                          <p:spTgt spid="4">
                                            <p:graphicEl>
                                              <a:dgm id="{079AC66F-3161-4EAD-9ADE-B089C1E42BFA}"/>
                                            </p:graphicEl>
                                          </p:spTgt>
                                        </p:tgtEl>
                                      </p:cBhvr>
                                    </p:animEffect>
                                    <p:anim calcmode="lin" valueType="num">
                                      <p:cBhvr>
                                        <p:cTn id="46" dur="1000" fill="hold"/>
                                        <p:tgtEl>
                                          <p:spTgt spid="4">
                                            <p:graphicEl>
                                              <a:dgm id="{079AC66F-3161-4EAD-9ADE-B089C1E42BFA}"/>
                                            </p:graphicEl>
                                          </p:spTgt>
                                        </p:tgtEl>
                                        <p:attrNameLst>
                                          <p:attrName>ppt_x</p:attrName>
                                        </p:attrNameLst>
                                      </p:cBhvr>
                                      <p:tavLst>
                                        <p:tav tm="0">
                                          <p:val>
                                            <p:strVal val="#ppt_x"/>
                                          </p:val>
                                        </p:tav>
                                        <p:tav tm="100000">
                                          <p:val>
                                            <p:strVal val="#ppt_x"/>
                                          </p:val>
                                        </p:tav>
                                      </p:tavLst>
                                    </p:anim>
                                    <p:anim calcmode="lin" valueType="num">
                                      <p:cBhvr>
                                        <p:cTn id="47" dur="1000" fill="hold"/>
                                        <p:tgtEl>
                                          <p:spTgt spid="4">
                                            <p:graphicEl>
                                              <a:dgm id="{079AC66F-3161-4EAD-9ADE-B089C1E42BFA}"/>
                                            </p:graphic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4">
                                            <p:graphicEl>
                                              <a:dgm id="{23382E70-C2C4-4C78-BDC3-468554956605}"/>
                                            </p:graphicEl>
                                          </p:spTgt>
                                        </p:tgtEl>
                                        <p:attrNameLst>
                                          <p:attrName>style.visibility</p:attrName>
                                        </p:attrNameLst>
                                      </p:cBhvr>
                                      <p:to>
                                        <p:strVal val="visible"/>
                                      </p:to>
                                    </p:set>
                                    <p:animEffect transition="in" filter="fade">
                                      <p:cBhvr>
                                        <p:cTn id="50" dur="1000"/>
                                        <p:tgtEl>
                                          <p:spTgt spid="4">
                                            <p:graphicEl>
                                              <a:dgm id="{23382E70-C2C4-4C78-BDC3-468554956605}"/>
                                            </p:graphicEl>
                                          </p:spTgt>
                                        </p:tgtEl>
                                      </p:cBhvr>
                                    </p:animEffect>
                                    <p:anim calcmode="lin" valueType="num">
                                      <p:cBhvr>
                                        <p:cTn id="51" dur="1000" fill="hold"/>
                                        <p:tgtEl>
                                          <p:spTgt spid="4">
                                            <p:graphicEl>
                                              <a:dgm id="{23382E70-C2C4-4C78-BDC3-468554956605}"/>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23382E70-C2C4-4C78-BDC3-468554956605}"/>
                                            </p:graphic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graphicEl>
                                              <a:dgm id="{22B013DB-AE3B-45C0-98B6-4903228AA065}"/>
                                            </p:graphicEl>
                                          </p:spTgt>
                                        </p:tgtEl>
                                        <p:attrNameLst>
                                          <p:attrName>style.visibility</p:attrName>
                                        </p:attrNameLst>
                                      </p:cBhvr>
                                      <p:to>
                                        <p:strVal val="visible"/>
                                      </p:to>
                                    </p:set>
                                    <p:animEffect transition="in" filter="fade">
                                      <p:cBhvr>
                                        <p:cTn id="57" dur="1000"/>
                                        <p:tgtEl>
                                          <p:spTgt spid="4">
                                            <p:graphicEl>
                                              <a:dgm id="{22B013DB-AE3B-45C0-98B6-4903228AA065}"/>
                                            </p:graphicEl>
                                          </p:spTgt>
                                        </p:tgtEl>
                                      </p:cBhvr>
                                    </p:animEffect>
                                    <p:anim calcmode="lin" valueType="num">
                                      <p:cBhvr>
                                        <p:cTn id="58" dur="1000" fill="hold"/>
                                        <p:tgtEl>
                                          <p:spTgt spid="4">
                                            <p:graphicEl>
                                              <a:dgm id="{22B013DB-AE3B-45C0-98B6-4903228AA065}"/>
                                            </p:graphicEl>
                                          </p:spTgt>
                                        </p:tgtEl>
                                        <p:attrNameLst>
                                          <p:attrName>ppt_x</p:attrName>
                                        </p:attrNameLst>
                                      </p:cBhvr>
                                      <p:tavLst>
                                        <p:tav tm="0">
                                          <p:val>
                                            <p:strVal val="#ppt_x"/>
                                          </p:val>
                                        </p:tav>
                                        <p:tav tm="100000">
                                          <p:val>
                                            <p:strVal val="#ppt_x"/>
                                          </p:val>
                                        </p:tav>
                                      </p:tavLst>
                                    </p:anim>
                                    <p:anim calcmode="lin" valueType="num">
                                      <p:cBhvr>
                                        <p:cTn id="59" dur="1000" fill="hold"/>
                                        <p:tgtEl>
                                          <p:spTgt spid="4">
                                            <p:graphicEl>
                                              <a:dgm id="{22B013DB-AE3B-45C0-98B6-4903228AA065}"/>
                                            </p:graphic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
                                            <p:graphicEl>
                                              <a:dgm id="{BF60948D-4764-4793-B7D4-A74CF512D174}"/>
                                            </p:graphicEl>
                                          </p:spTgt>
                                        </p:tgtEl>
                                        <p:attrNameLst>
                                          <p:attrName>style.visibility</p:attrName>
                                        </p:attrNameLst>
                                      </p:cBhvr>
                                      <p:to>
                                        <p:strVal val="visible"/>
                                      </p:to>
                                    </p:set>
                                    <p:animEffect transition="in" filter="fade">
                                      <p:cBhvr>
                                        <p:cTn id="62" dur="1000"/>
                                        <p:tgtEl>
                                          <p:spTgt spid="4">
                                            <p:graphicEl>
                                              <a:dgm id="{BF60948D-4764-4793-B7D4-A74CF512D174}"/>
                                            </p:graphicEl>
                                          </p:spTgt>
                                        </p:tgtEl>
                                      </p:cBhvr>
                                    </p:animEffect>
                                    <p:anim calcmode="lin" valueType="num">
                                      <p:cBhvr>
                                        <p:cTn id="63" dur="1000" fill="hold"/>
                                        <p:tgtEl>
                                          <p:spTgt spid="4">
                                            <p:graphicEl>
                                              <a:dgm id="{BF60948D-4764-4793-B7D4-A74CF512D174}"/>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BF60948D-4764-4793-B7D4-A74CF512D17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r"/>
            <a:r>
              <a:rPr lang="fa-IR" dirty="0" smtClean="0">
                <a:cs typeface="B Titr" pitchFamily="2" charset="-78"/>
              </a:rPr>
              <a:t>درس چهل و نهم</a:t>
            </a:r>
            <a:br>
              <a:rPr lang="fa-IR" dirty="0" smtClean="0">
                <a:cs typeface="B Titr" pitchFamily="2" charset="-78"/>
              </a:rPr>
            </a:br>
            <a:r>
              <a:rPr lang="fa-IR" sz="3600" dirty="0" smtClean="0">
                <a:cs typeface="B Titr" pitchFamily="2" charset="-78"/>
              </a:rPr>
              <a:t>همه انسانها خواهند مرد</a:t>
            </a:r>
            <a:endParaRPr lang="fa-IR" sz="36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2785487"/>
              </p:ext>
            </p:extLst>
          </p:nvPr>
        </p:nvGraphicFramePr>
        <p:xfrm>
          <a:off x="0" y="1412776"/>
          <a:ext cx="91440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4593319"/>
      </p:ext>
    </p:extLst>
  </p:cSld>
  <p:clrMapOvr>
    <a:masterClrMapping/>
  </p:clrMapOvr>
  <mc:AlternateContent xmlns:mc="http://schemas.openxmlformats.org/markup-compatibility/2006">
    <mc:Choice xmlns:p14="http://schemas.microsoft.com/office/powerpoint/2010/main" Requires="p14">
      <p:transition spd="slow" p14:dur="25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7EC9A469-0293-485B-9EA4-D343E01F8643}"/>
                                            </p:graphicEl>
                                          </p:spTgt>
                                        </p:tgtEl>
                                        <p:attrNameLst>
                                          <p:attrName>style.visibility</p:attrName>
                                        </p:attrNameLst>
                                      </p:cBhvr>
                                      <p:to>
                                        <p:strVal val="visible"/>
                                      </p:to>
                                    </p:set>
                                    <p:animEffect transition="in" filter="barn(inVertical)">
                                      <p:cBhvr>
                                        <p:cTn id="12" dur="500"/>
                                        <p:tgtEl>
                                          <p:spTgt spid="4">
                                            <p:graphicEl>
                                              <a:dgm id="{7EC9A469-0293-485B-9EA4-D343E01F864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graphicEl>
                                              <a:dgm id="{AB776C16-B256-4DA7-95B5-4393A7C0277B}"/>
                                            </p:graphicEl>
                                          </p:spTgt>
                                        </p:tgtEl>
                                        <p:attrNameLst>
                                          <p:attrName>style.visibility</p:attrName>
                                        </p:attrNameLst>
                                      </p:cBhvr>
                                      <p:to>
                                        <p:strVal val="visible"/>
                                      </p:to>
                                    </p:set>
                                    <p:animEffect transition="in" filter="barn(inVertical)">
                                      <p:cBhvr>
                                        <p:cTn id="17" dur="500"/>
                                        <p:tgtEl>
                                          <p:spTgt spid="4">
                                            <p:graphicEl>
                                              <a:dgm id="{AB776C16-B256-4DA7-95B5-4393A7C0277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graphicEl>
                                              <a:dgm id="{095DFAE7-1248-418D-9EE4-23E10C2F0261}"/>
                                            </p:graphicEl>
                                          </p:spTgt>
                                        </p:tgtEl>
                                        <p:attrNameLst>
                                          <p:attrName>style.visibility</p:attrName>
                                        </p:attrNameLst>
                                      </p:cBhvr>
                                      <p:to>
                                        <p:strVal val="visible"/>
                                      </p:to>
                                    </p:set>
                                    <p:animEffect transition="in" filter="barn(inVertical)">
                                      <p:cBhvr>
                                        <p:cTn id="22" dur="500"/>
                                        <p:tgtEl>
                                          <p:spTgt spid="4">
                                            <p:graphicEl>
                                              <a:dgm id="{095DFAE7-1248-418D-9EE4-23E10C2F0261}"/>
                                            </p:graphic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4">
                                            <p:graphicEl>
                                              <a:dgm id="{A1A712BD-1C95-4373-BE2B-F6BAC865BF0C}"/>
                                            </p:graphicEl>
                                          </p:spTgt>
                                        </p:tgtEl>
                                        <p:attrNameLst>
                                          <p:attrName>style.visibility</p:attrName>
                                        </p:attrNameLst>
                                      </p:cBhvr>
                                      <p:to>
                                        <p:strVal val="visible"/>
                                      </p:to>
                                    </p:set>
                                    <p:animEffect transition="in" filter="barn(inVertical)">
                                      <p:cBhvr>
                                        <p:cTn id="25" dur="500"/>
                                        <p:tgtEl>
                                          <p:spTgt spid="4">
                                            <p:graphicEl>
                                              <a:dgm id="{A1A712BD-1C95-4373-BE2B-F6BAC865BF0C}"/>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4">
                                            <p:graphicEl>
                                              <a:dgm id="{58D5CF52-A2CC-4066-BCC0-78CE09B99774}"/>
                                            </p:graphicEl>
                                          </p:spTgt>
                                        </p:tgtEl>
                                        <p:attrNameLst>
                                          <p:attrName>style.visibility</p:attrName>
                                        </p:attrNameLst>
                                      </p:cBhvr>
                                      <p:to>
                                        <p:strVal val="visible"/>
                                      </p:to>
                                    </p:set>
                                    <p:animEffect transition="in" filter="barn(inVertical)">
                                      <p:cBhvr>
                                        <p:cTn id="30" dur="500"/>
                                        <p:tgtEl>
                                          <p:spTgt spid="4">
                                            <p:graphicEl>
                                              <a:dgm id="{58D5CF52-A2CC-4066-BCC0-78CE09B99774}"/>
                                            </p:graphic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4">
                                            <p:graphicEl>
                                              <a:dgm id="{6F6336D3-65BB-4237-BC01-A0CB9E1D83FD}"/>
                                            </p:graphicEl>
                                          </p:spTgt>
                                        </p:tgtEl>
                                        <p:attrNameLst>
                                          <p:attrName>style.visibility</p:attrName>
                                        </p:attrNameLst>
                                      </p:cBhvr>
                                      <p:to>
                                        <p:strVal val="visible"/>
                                      </p:to>
                                    </p:set>
                                    <p:animEffect transition="in" filter="barn(inVertical)">
                                      <p:cBhvr>
                                        <p:cTn id="33" dur="500"/>
                                        <p:tgtEl>
                                          <p:spTgt spid="4">
                                            <p:graphicEl>
                                              <a:dgm id="{6F6336D3-65BB-4237-BC01-A0CB9E1D83FD}"/>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4">
                                            <p:graphicEl>
                                              <a:dgm id="{CD38D946-C4EA-4A5D-97A4-E5C853463BDB}"/>
                                            </p:graphicEl>
                                          </p:spTgt>
                                        </p:tgtEl>
                                        <p:attrNameLst>
                                          <p:attrName>style.visibility</p:attrName>
                                        </p:attrNameLst>
                                      </p:cBhvr>
                                      <p:to>
                                        <p:strVal val="visible"/>
                                      </p:to>
                                    </p:set>
                                    <p:animEffect transition="in" filter="barn(inVertical)">
                                      <p:cBhvr>
                                        <p:cTn id="38" dur="500"/>
                                        <p:tgtEl>
                                          <p:spTgt spid="4">
                                            <p:graphicEl>
                                              <a:dgm id="{CD38D946-C4EA-4A5D-97A4-E5C853463BDB}"/>
                                            </p:graphicEl>
                                          </p:spTgt>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4">
                                            <p:graphicEl>
                                              <a:dgm id="{F6FA04D9-43EB-4C75-8716-82378E48603B}"/>
                                            </p:graphicEl>
                                          </p:spTgt>
                                        </p:tgtEl>
                                        <p:attrNameLst>
                                          <p:attrName>style.visibility</p:attrName>
                                        </p:attrNameLst>
                                      </p:cBhvr>
                                      <p:to>
                                        <p:strVal val="visible"/>
                                      </p:to>
                                    </p:set>
                                    <p:animEffect transition="in" filter="barn(inVertical)">
                                      <p:cBhvr>
                                        <p:cTn id="41" dur="500"/>
                                        <p:tgtEl>
                                          <p:spTgt spid="4">
                                            <p:graphicEl>
                                              <a:dgm id="{F6FA04D9-43EB-4C75-8716-82378E48603B}"/>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4">
                                            <p:graphicEl>
                                              <a:dgm id="{72155B7D-6F41-429C-B285-BFCD55C97694}"/>
                                            </p:graphicEl>
                                          </p:spTgt>
                                        </p:tgtEl>
                                        <p:attrNameLst>
                                          <p:attrName>style.visibility</p:attrName>
                                        </p:attrNameLst>
                                      </p:cBhvr>
                                      <p:to>
                                        <p:strVal val="visible"/>
                                      </p:to>
                                    </p:set>
                                    <p:animEffect transition="in" filter="barn(inVertical)">
                                      <p:cBhvr>
                                        <p:cTn id="46" dur="500"/>
                                        <p:tgtEl>
                                          <p:spTgt spid="4">
                                            <p:graphicEl>
                                              <a:dgm id="{72155B7D-6F41-429C-B285-BFCD55C97694}"/>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4">
                                            <p:graphicEl>
                                              <a:dgm id="{31CA76DC-032A-4141-8575-7608810EC6CD}"/>
                                            </p:graphicEl>
                                          </p:spTgt>
                                        </p:tgtEl>
                                        <p:attrNameLst>
                                          <p:attrName>style.visibility</p:attrName>
                                        </p:attrNameLst>
                                      </p:cBhvr>
                                      <p:to>
                                        <p:strVal val="visible"/>
                                      </p:to>
                                    </p:set>
                                    <p:animEffect transition="in" filter="barn(inVertical)">
                                      <p:cBhvr>
                                        <p:cTn id="51" dur="500"/>
                                        <p:tgtEl>
                                          <p:spTgt spid="4">
                                            <p:graphicEl>
                                              <a:dgm id="{31CA76DC-032A-4141-8575-7608810EC6CD}"/>
                                            </p:graphicEl>
                                          </p:spTgt>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4">
                                            <p:graphicEl>
                                              <a:dgm id="{72910826-BC24-48F9-A9FA-A527518CEC4E}"/>
                                            </p:graphicEl>
                                          </p:spTgt>
                                        </p:tgtEl>
                                        <p:attrNameLst>
                                          <p:attrName>style.visibility</p:attrName>
                                        </p:attrNameLst>
                                      </p:cBhvr>
                                      <p:to>
                                        <p:strVal val="visible"/>
                                      </p:to>
                                    </p:set>
                                    <p:animEffect transition="in" filter="barn(inVertical)">
                                      <p:cBhvr>
                                        <p:cTn id="54" dur="500"/>
                                        <p:tgtEl>
                                          <p:spTgt spid="4">
                                            <p:graphicEl>
                                              <a:dgm id="{72910826-BC24-48F9-A9FA-A527518CEC4E}"/>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4">
                                            <p:graphicEl>
                                              <a:dgm id="{651A0FD7-14C2-4613-8BD1-7BDF19032346}"/>
                                            </p:graphicEl>
                                          </p:spTgt>
                                        </p:tgtEl>
                                        <p:attrNameLst>
                                          <p:attrName>style.visibility</p:attrName>
                                        </p:attrNameLst>
                                      </p:cBhvr>
                                      <p:to>
                                        <p:strVal val="visible"/>
                                      </p:to>
                                    </p:set>
                                    <p:animEffect transition="in" filter="barn(inVertical)">
                                      <p:cBhvr>
                                        <p:cTn id="59" dur="500"/>
                                        <p:tgtEl>
                                          <p:spTgt spid="4">
                                            <p:graphicEl>
                                              <a:dgm id="{651A0FD7-14C2-4613-8BD1-7BDF19032346}"/>
                                            </p:graphicEl>
                                          </p:spTgt>
                                        </p:tgtEl>
                                      </p:cBhvr>
                                    </p:animEffect>
                                  </p:childTnLst>
                                </p:cTn>
                              </p:par>
                              <p:par>
                                <p:cTn id="60" presetID="16" presetClass="entr" presetSubtype="21" fill="hold" grpId="0" nodeType="withEffect">
                                  <p:stCondLst>
                                    <p:cond delay="0"/>
                                  </p:stCondLst>
                                  <p:childTnLst>
                                    <p:set>
                                      <p:cBhvr>
                                        <p:cTn id="61" dur="1" fill="hold">
                                          <p:stCondLst>
                                            <p:cond delay="0"/>
                                          </p:stCondLst>
                                        </p:cTn>
                                        <p:tgtEl>
                                          <p:spTgt spid="4">
                                            <p:graphicEl>
                                              <a:dgm id="{7B4BFAC2-B5D9-423B-8DEC-711700CA2711}"/>
                                            </p:graphicEl>
                                          </p:spTgt>
                                        </p:tgtEl>
                                        <p:attrNameLst>
                                          <p:attrName>style.visibility</p:attrName>
                                        </p:attrNameLst>
                                      </p:cBhvr>
                                      <p:to>
                                        <p:strVal val="visible"/>
                                      </p:to>
                                    </p:set>
                                    <p:animEffect transition="in" filter="barn(inVertical)">
                                      <p:cBhvr>
                                        <p:cTn id="62" dur="500"/>
                                        <p:tgtEl>
                                          <p:spTgt spid="4">
                                            <p:graphicEl>
                                              <a:dgm id="{7B4BFAC2-B5D9-423B-8DEC-711700CA2711}"/>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4">
                                            <p:graphicEl>
                                              <a:dgm id="{42782135-307D-458A-82FE-68EB59179DE6}"/>
                                            </p:graphicEl>
                                          </p:spTgt>
                                        </p:tgtEl>
                                        <p:attrNameLst>
                                          <p:attrName>style.visibility</p:attrName>
                                        </p:attrNameLst>
                                      </p:cBhvr>
                                      <p:to>
                                        <p:strVal val="visible"/>
                                      </p:to>
                                    </p:set>
                                    <p:animEffect transition="in" filter="barn(inVertical)">
                                      <p:cBhvr>
                                        <p:cTn id="67" dur="500"/>
                                        <p:tgtEl>
                                          <p:spTgt spid="4">
                                            <p:graphicEl>
                                              <a:dgm id="{42782135-307D-458A-82FE-68EB59179DE6}"/>
                                            </p:graphicEl>
                                          </p:spTgt>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4">
                                            <p:graphicEl>
                                              <a:dgm id="{19D70DBA-5BCF-4218-9912-13E173A7694A}"/>
                                            </p:graphicEl>
                                          </p:spTgt>
                                        </p:tgtEl>
                                        <p:attrNameLst>
                                          <p:attrName>style.visibility</p:attrName>
                                        </p:attrNameLst>
                                      </p:cBhvr>
                                      <p:to>
                                        <p:strVal val="visible"/>
                                      </p:to>
                                    </p:set>
                                    <p:animEffect transition="in" filter="barn(inVertical)">
                                      <p:cBhvr>
                                        <p:cTn id="70" dur="500"/>
                                        <p:tgtEl>
                                          <p:spTgt spid="4">
                                            <p:graphicEl>
                                              <a:dgm id="{19D70DBA-5BCF-4218-9912-13E173A7694A}"/>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4">
                                            <p:graphicEl>
                                              <a:dgm id="{2A69A2B8-89C0-493B-A19E-553821229ACB}"/>
                                            </p:graphicEl>
                                          </p:spTgt>
                                        </p:tgtEl>
                                        <p:attrNameLst>
                                          <p:attrName>style.visibility</p:attrName>
                                        </p:attrNameLst>
                                      </p:cBhvr>
                                      <p:to>
                                        <p:strVal val="visible"/>
                                      </p:to>
                                    </p:set>
                                    <p:animEffect transition="in" filter="barn(inVertical)">
                                      <p:cBhvr>
                                        <p:cTn id="75" dur="500"/>
                                        <p:tgtEl>
                                          <p:spTgt spid="4">
                                            <p:graphicEl>
                                              <a:dgm id="{2A69A2B8-89C0-493B-A19E-553821229ACB}"/>
                                            </p:graphicEl>
                                          </p:spTgt>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4">
                                            <p:graphicEl>
                                              <a:dgm id="{A543FB95-6F4D-477C-A5D9-E54F572D917B}"/>
                                            </p:graphicEl>
                                          </p:spTgt>
                                        </p:tgtEl>
                                        <p:attrNameLst>
                                          <p:attrName>style.visibility</p:attrName>
                                        </p:attrNameLst>
                                      </p:cBhvr>
                                      <p:to>
                                        <p:strVal val="visible"/>
                                      </p:to>
                                    </p:set>
                                    <p:animEffect transition="in" filter="barn(inVertical)">
                                      <p:cBhvr>
                                        <p:cTn id="78" dur="500"/>
                                        <p:tgtEl>
                                          <p:spTgt spid="4">
                                            <p:graphicEl>
                                              <a:dgm id="{A543FB95-6F4D-477C-A5D9-E54F572D917B}"/>
                                            </p:graphicEl>
                                          </p:spTgt>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4">
                                            <p:graphicEl>
                                              <a:dgm id="{2D408DE6-7EB5-4868-BBD3-887D04191BC0}"/>
                                            </p:graphicEl>
                                          </p:spTgt>
                                        </p:tgtEl>
                                        <p:attrNameLst>
                                          <p:attrName>style.visibility</p:attrName>
                                        </p:attrNameLst>
                                      </p:cBhvr>
                                      <p:to>
                                        <p:strVal val="visible"/>
                                      </p:to>
                                    </p:set>
                                    <p:animEffect transition="in" filter="barn(inVertical)">
                                      <p:cBhvr>
                                        <p:cTn id="83" dur="500"/>
                                        <p:tgtEl>
                                          <p:spTgt spid="4">
                                            <p:graphicEl>
                                              <a:dgm id="{2D408DE6-7EB5-4868-BBD3-887D04191BC0}"/>
                                            </p:graphicEl>
                                          </p:spTgt>
                                        </p:tgtEl>
                                      </p:cBhvr>
                                    </p:animEffect>
                                  </p:childTnLst>
                                </p:cTn>
                              </p:par>
                              <p:par>
                                <p:cTn id="84" presetID="16" presetClass="entr" presetSubtype="21" fill="hold" grpId="0" nodeType="withEffect">
                                  <p:stCondLst>
                                    <p:cond delay="0"/>
                                  </p:stCondLst>
                                  <p:childTnLst>
                                    <p:set>
                                      <p:cBhvr>
                                        <p:cTn id="85" dur="1" fill="hold">
                                          <p:stCondLst>
                                            <p:cond delay="0"/>
                                          </p:stCondLst>
                                        </p:cTn>
                                        <p:tgtEl>
                                          <p:spTgt spid="4">
                                            <p:graphicEl>
                                              <a:dgm id="{221CA6FF-4CD7-4D74-B2E8-4407E1D16C53}"/>
                                            </p:graphicEl>
                                          </p:spTgt>
                                        </p:tgtEl>
                                        <p:attrNameLst>
                                          <p:attrName>style.visibility</p:attrName>
                                        </p:attrNameLst>
                                      </p:cBhvr>
                                      <p:to>
                                        <p:strVal val="visible"/>
                                      </p:to>
                                    </p:set>
                                    <p:animEffect transition="in" filter="barn(inVertical)">
                                      <p:cBhvr>
                                        <p:cTn id="86" dur="500"/>
                                        <p:tgtEl>
                                          <p:spTgt spid="4">
                                            <p:graphicEl>
                                              <a:dgm id="{221CA6FF-4CD7-4D74-B2E8-4407E1D16C5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r"/>
            <a:r>
              <a:rPr lang="fa-IR" dirty="0" smtClean="0">
                <a:cs typeface="B Titr" pitchFamily="2" charset="-78"/>
              </a:rPr>
              <a:t>درس چهل و نهم</a:t>
            </a:r>
            <a:br>
              <a:rPr lang="fa-IR" dirty="0" smtClean="0">
                <a:cs typeface="B Titr" pitchFamily="2" charset="-78"/>
              </a:rPr>
            </a:br>
            <a:r>
              <a:rPr lang="fa-IR" sz="3600" dirty="0" smtClean="0">
                <a:cs typeface="B Titr" pitchFamily="2" charset="-78"/>
              </a:rPr>
              <a:t>همه انسانها خواهند مرد</a:t>
            </a:r>
            <a:endParaRPr lang="fa-IR" sz="36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0012247"/>
              </p:ext>
            </p:extLst>
          </p:nvPr>
        </p:nvGraphicFramePr>
        <p:xfrm>
          <a:off x="107504" y="1600200"/>
          <a:ext cx="8856984"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9176497"/>
      </p:ext>
    </p:extLst>
  </p:cSld>
  <p:clrMapOvr>
    <a:masterClrMapping/>
  </p:clrMapOvr>
  <mc:AlternateContent xmlns:mc="http://schemas.openxmlformats.org/markup-compatibility/2006">
    <mc:Choice xmlns:p14="http://schemas.microsoft.com/office/powerpoint/2010/main" Requires="p14">
      <p:transition spd="slow" p14:dur="25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graphicEl>
                                              <a:dgm id="{DB5D0607-7110-437B-AE2A-CD23C8489D90}"/>
                                            </p:graphicEl>
                                          </p:spTgt>
                                        </p:tgtEl>
                                        <p:attrNameLst>
                                          <p:attrName>style.visibility</p:attrName>
                                        </p:attrNameLst>
                                      </p:cBhvr>
                                      <p:to>
                                        <p:strVal val="visible"/>
                                      </p:to>
                                    </p:set>
                                    <p:animEffect transition="in" filter="box(in)">
                                      <p:cBhvr>
                                        <p:cTn id="12" dur="2000"/>
                                        <p:tgtEl>
                                          <p:spTgt spid="4">
                                            <p:graphicEl>
                                              <a:dgm id="{DB5D0607-7110-437B-AE2A-CD23C8489D9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graphicEl>
                                              <a:dgm id="{C6C8264F-4309-44EE-82A0-926F02BD767F}"/>
                                            </p:graphicEl>
                                          </p:spTgt>
                                        </p:tgtEl>
                                        <p:attrNameLst>
                                          <p:attrName>style.visibility</p:attrName>
                                        </p:attrNameLst>
                                      </p:cBhvr>
                                      <p:to>
                                        <p:strVal val="visible"/>
                                      </p:to>
                                    </p:set>
                                    <p:animEffect transition="in" filter="box(in)">
                                      <p:cBhvr>
                                        <p:cTn id="17" dur="2000"/>
                                        <p:tgtEl>
                                          <p:spTgt spid="4">
                                            <p:graphicEl>
                                              <a:dgm id="{C6C8264F-4309-44EE-82A0-926F02BD767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graphicEl>
                                              <a:dgm id="{566A4E39-6C09-4445-9D7B-58DB8EAB2F1B}"/>
                                            </p:graphicEl>
                                          </p:spTgt>
                                        </p:tgtEl>
                                        <p:attrNameLst>
                                          <p:attrName>style.visibility</p:attrName>
                                        </p:attrNameLst>
                                      </p:cBhvr>
                                      <p:to>
                                        <p:strVal val="visible"/>
                                      </p:to>
                                    </p:set>
                                    <p:animEffect transition="in" filter="box(in)">
                                      <p:cBhvr>
                                        <p:cTn id="22" dur="2000"/>
                                        <p:tgtEl>
                                          <p:spTgt spid="4">
                                            <p:graphicEl>
                                              <a:dgm id="{566A4E39-6C09-4445-9D7B-58DB8EAB2F1B}"/>
                                            </p:graphic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4">
                                            <p:graphicEl>
                                              <a:dgm id="{B60E4C9A-F605-420C-B659-B9485B0B80BB}"/>
                                            </p:graphicEl>
                                          </p:spTgt>
                                        </p:tgtEl>
                                        <p:attrNameLst>
                                          <p:attrName>style.visibility</p:attrName>
                                        </p:attrNameLst>
                                      </p:cBhvr>
                                      <p:to>
                                        <p:strVal val="visible"/>
                                      </p:to>
                                    </p:set>
                                    <p:animEffect transition="in" filter="box(in)">
                                      <p:cBhvr>
                                        <p:cTn id="25" dur="2000"/>
                                        <p:tgtEl>
                                          <p:spTgt spid="4">
                                            <p:graphicEl>
                                              <a:dgm id="{B60E4C9A-F605-420C-B659-B9485B0B80BB}"/>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4">
                                            <p:graphicEl>
                                              <a:dgm id="{D9035BA9-8B14-4FF6-81E7-61F972934F9A}"/>
                                            </p:graphicEl>
                                          </p:spTgt>
                                        </p:tgtEl>
                                        <p:attrNameLst>
                                          <p:attrName>style.visibility</p:attrName>
                                        </p:attrNameLst>
                                      </p:cBhvr>
                                      <p:to>
                                        <p:strVal val="visible"/>
                                      </p:to>
                                    </p:set>
                                    <p:animEffect transition="in" filter="box(in)">
                                      <p:cBhvr>
                                        <p:cTn id="30" dur="2000"/>
                                        <p:tgtEl>
                                          <p:spTgt spid="4">
                                            <p:graphicEl>
                                              <a:dgm id="{D9035BA9-8B14-4FF6-81E7-61F972934F9A}"/>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4">
                                            <p:graphicEl>
                                              <a:dgm id="{6DF6B50C-E80B-427E-AC8C-64A48D12EACB}"/>
                                            </p:graphicEl>
                                          </p:spTgt>
                                        </p:tgtEl>
                                        <p:attrNameLst>
                                          <p:attrName>style.visibility</p:attrName>
                                        </p:attrNameLst>
                                      </p:cBhvr>
                                      <p:to>
                                        <p:strVal val="visible"/>
                                      </p:to>
                                    </p:set>
                                    <p:animEffect transition="in" filter="box(in)">
                                      <p:cBhvr>
                                        <p:cTn id="35" dur="2000"/>
                                        <p:tgtEl>
                                          <p:spTgt spid="4">
                                            <p:graphicEl>
                                              <a:dgm id="{6DF6B50C-E80B-427E-AC8C-64A48D12EACB}"/>
                                            </p:graphicEl>
                                          </p:spTgt>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4">
                                            <p:graphicEl>
                                              <a:dgm id="{0418CE10-DF28-424E-AC76-35379C91EEED}"/>
                                            </p:graphicEl>
                                          </p:spTgt>
                                        </p:tgtEl>
                                        <p:attrNameLst>
                                          <p:attrName>style.visibility</p:attrName>
                                        </p:attrNameLst>
                                      </p:cBhvr>
                                      <p:to>
                                        <p:strVal val="visible"/>
                                      </p:to>
                                    </p:set>
                                    <p:animEffect transition="in" filter="box(in)">
                                      <p:cBhvr>
                                        <p:cTn id="38" dur="2000"/>
                                        <p:tgtEl>
                                          <p:spTgt spid="4">
                                            <p:graphicEl>
                                              <a:dgm id="{0418CE10-DF28-424E-AC76-35379C91EEED}"/>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4">
                                            <p:graphicEl>
                                              <a:dgm id="{4D62423B-497D-4567-B4EF-0D01951CFBB3}"/>
                                            </p:graphicEl>
                                          </p:spTgt>
                                        </p:tgtEl>
                                        <p:attrNameLst>
                                          <p:attrName>style.visibility</p:attrName>
                                        </p:attrNameLst>
                                      </p:cBhvr>
                                      <p:to>
                                        <p:strVal val="visible"/>
                                      </p:to>
                                    </p:set>
                                    <p:animEffect transition="in" filter="box(in)">
                                      <p:cBhvr>
                                        <p:cTn id="43" dur="2000"/>
                                        <p:tgtEl>
                                          <p:spTgt spid="4">
                                            <p:graphicEl>
                                              <a:dgm id="{4D62423B-497D-4567-B4EF-0D01951CFBB3}"/>
                                            </p:graphicEl>
                                          </p:spTgt>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4">
                                            <p:graphicEl>
                                              <a:dgm id="{CF941B26-049A-457F-BD39-9BA7E78629DF}"/>
                                            </p:graphicEl>
                                          </p:spTgt>
                                        </p:tgtEl>
                                        <p:attrNameLst>
                                          <p:attrName>style.visibility</p:attrName>
                                        </p:attrNameLst>
                                      </p:cBhvr>
                                      <p:to>
                                        <p:strVal val="visible"/>
                                      </p:to>
                                    </p:set>
                                    <p:animEffect transition="in" filter="box(in)">
                                      <p:cBhvr>
                                        <p:cTn id="46" dur="2000"/>
                                        <p:tgtEl>
                                          <p:spTgt spid="4">
                                            <p:graphicEl>
                                              <a:dgm id="{CF941B26-049A-457F-BD39-9BA7E78629DF}"/>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4">
                                            <p:graphicEl>
                                              <a:dgm id="{19BEEFC8-C18D-499A-ABF6-E24E5EB18EAC}"/>
                                            </p:graphicEl>
                                          </p:spTgt>
                                        </p:tgtEl>
                                        <p:attrNameLst>
                                          <p:attrName>style.visibility</p:attrName>
                                        </p:attrNameLst>
                                      </p:cBhvr>
                                      <p:to>
                                        <p:strVal val="visible"/>
                                      </p:to>
                                    </p:set>
                                    <p:animEffect transition="in" filter="box(in)">
                                      <p:cBhvr>
                                        <p:cTn id="51" dur="2000"/>
                                        <p:tgtEl>
                                          <p:spTgt spid="4">
                                            <p:graphicEl>
                                              <a:dgm id="{19BEEFC8-C18D-499A-ABF6-E24E5EB18EAC}"/>
                                            </p:graphicEl>
                                          </p:spTgt>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4">
                                            <p:graphicEl>
                                              <a:dgm id="{F94F3442-EC9A-4424-A482-3813AB098DB3}"/>
                                            </p:graphicEl>
                                          </p:spTgt>
                                        </p:tgtEl>
                                        <p:attrNameLst>
                                          <p:attrName>style.visibility</p:attrName>
                                        </p:attrNameLst>
                                      </p:cBhvr>
                                      <p:to>
                                        <p:strVal val="visible"/>
                                      </p:to>
                                    </p:set>
                                    <p:animEffect transition="in" filter="box(in)">
                                      <p:cBhvr>
                                        <p:cTn id="54" dur="2000"/>
                                        <p:tgtEl>
                                          <p:spTgt spid="4">
                                            <p:graphicEl>
                                              <a:dgm id="{F94F3442-EC9A-4424-A482-3813AB098DB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fa-IR" dirty="0" smtClean="0">
                <a:cs typeface="B Titr" pitchFamily="2" charset="-78"/>
              </a:rPr>
              <a:t>درس چهل و نهم</a:t>
            </a:r>
            <a:br>
              <a:rPr lang="fa-IR" dirty="0" smtClean="0">
                <a:cs typeface="B Titr" pitchFamily="2" charset="-78"/>
              </a:rPr>
            </a:br>
            <a:r>
              <a:rPr lang="fa-IR" sz="3600" dirty="0" smtClean="0">
                <a:cs typeface="B Titr" pitchFamily="2" charset="-78"/>
              </a:rPr>
              <a:t>گیرنده جانها</a:t>
            </a:r>
            <a:endParaRPr lang="fa-IR" sz="36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9381758"/>
              </p:ext>
            </p:extLst>
          </p:nvPr>
        </p:nvGraphicFramePr>
        <p:xfrm>
          <a:off x="0" y="1124744"/>
          <a:ext cx="9144000"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7654054"/>
      </p:ext>
    </p:extLst>
  </p:cSld>
  <p:clrMapOvr>
    <a:masterClrMapping/>
  </p:clrMapOvr>
  <mc:AlternateContent xmlns:mc="http://schemas.openxmlformats.org/markup-compatibility/2006">
    <mc:Choice xmlns:p14="http://schemas.microsoft.com/office/powerpoint/2010/main" Requires="p14">
      <p:transition spd="slow" p14:dur="25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4">
                                            <p:graphicEl>
                                              <a:dgm id="{B1BAA1AF-D242-458D-A06B-10F96EA5D823}"/>
                                            </p:graphicEl>
                                          </p:spTgt>
                                        </p:tgtEl>
                                        <p:attrNameLst>
                                          <p:attrName>style.visibility</p:attrName>
                                        </p:attrNameLst>
                                      </p:cBhvr>
                                      <p:to>
                                        <p:strVal val="visible"/>
                                      </p:to>
                                    </p:set>
                                    <p:animEffect transition="in" filter="wheel(1)">
                                      <p:cBhvr>
                                        <p:cTn id="25" dur="2000"/>
                                        <p:tgtEl>
                                          <p:spTgt spid="4">
                                            <p:graphicEl>
                                              <a:dgm id="{B1BAA1AF-D242-458D-A06B-10F96EA5D823}"/>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4">
                                            <p:graphicEl>
                                              <a:dgm id="{AF118783-C8FB-4C66-BFBD-297CCF261F81}"/>
                                            </p:graphicEl>
                                          </p:spTgt>
                                        </p:tgtEl>
                                        <p:attrNameLst>
                                          <p:attrName>style.visibility</p:attrName>
                                        </p:attrNameLst>
                                      </p:cBhvr>
                                      <p:to>
                                        <p:strVal val="visible"/>
                                      </p:to>
                                    </p:set>
                                    <p:animEffect transition="in" filter="wheel(1)">
                                      <p:cBhvr>
                                        <p:cTn id="30" dur="2000"/>
                                        <p:tgtEl>
                                          <p:spTgt spid="4">
                                            <p:graphicEl>
                                              <a:dgm id="{AF118783-C8FB-4C66-BFBD-297CCF261F81}"/>
                                            </p:graphicEl>
                                          </p:spTgt>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4">
                                            <p:graphicEl>
                                              <a:dgm id="{B055E93E-B959-4DA2-A225-D1C67949D4DD}"/>
                                            </p:graphicEl>
                                          </p:spTgt>
                                        </p:tgtEl>
                                        <p:attrNameLst>
                                          <p:attrName>style.visibility</p:attrName>
                                        </p:attrNameLst>
                                      </p:cBhvr>
                                      <p:to>
                                        <p:strVal val="visible"/>
                                      </p:to>
                                    </p:set>
                                    <p:animEffect transition="in" filter="wheel(1)">
                                      <p:cBhvr>
                                        <p:cTn id="33" dur="2000"/>
                                        <p:tgtEl>
                                          <p:spTgt spid="4">
                                            <p:graphicEl>
                                              <a:dgm id="{B055E93E-B959-4DA2-A225-D1C67949D4DD}"/>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4">
                                            <p:graphicEl>
                                              <a:dgm id="{C045A1C5-9EE7-4591-B297-28E5D580002C}"/>
                                            </p:graphicEl>
                                          </p:spTgt>
                                        </p:tgtEl>
                                        <p:attrNameLst>
                                          <p:attrName>style.visibility</p:attrName>
                                        </p:attrNameLst>
                                      </p:cBhvr>
                                      <p:to>
                                        <p:strVal val="visible"/>
                                      </p:to>
                                    </p:set>
                                    <p:animEffect transition="in" filter="wheel(1)">
                                      <p:cBhvr>
                                        <p:cTn id="38" dur="2000"/>
                                        <p:tgtEl>
                                          <p:spTgt spid="4">
                                            <p:graphicEl>
                                              <a:dgm id="{C045A1C5-9EE7-4591-B297-28E5D580002C}"/>
                                            </p:graphicEl>
                                          </p:spTgt>
                                        </p:tgtEl>
                                      </p:cBhvr>
                                    </p:animEffect>
                                  </p:childTnLst>
                                </p:cTn>
                              </p:par>
                              <p:par>
                                <p:cTn id="39" presetID="21" presetClass="entr" presetSubtype="1" fill="hold" grpId="0" nodeType="withEffect">
                                  <p:stCondLst>
                                    <p:cond delay="0"/>
                                  </p:stCondLst>
                                  <p:childTnLst>
                                    <p:set>
                                      <p:cBhvr>
                                        <p:cTn id="40" dur="1" fill="hold">
                                          <p:stCondLst>
                                            <p:cond delay="0"/>
                                          </p:stCondLst>
                                        </p:cTn>
                                        <p:tgtEl>
                                          <p:spTgt spid="4">
                                            <p:graphicEl>
                                              <a:dgm id="{08CCAF35-E22E-4952-810C-2798392CF567}"/>
                                            </p:graphicEl>
                                          </p:spTgt>
                                        </p:tgtEl>
                                        <p:attrNameLst>
                                          <p:attrName>style.visibility</p:attrName>
                                        </p:attrNameLst>
                                      </p:cBhvr>
                                      <p:to>
                                        <p:strVal val="visible"/>
                                      </p:to>
                                    </p:set>
                                    <p:animEffect transition="in" filter="wheel(1)">
                                      <p:cBhvr>
                                        <p:cTn id="41" dur="2000"/>
                                        <p:tgtEl>
                                          <p:spTgt spid="4">
                                            <p:graphicEl>
                                              <a:dgm id="{08CCAF35-E22E-4952-810C-2798392CF567}"/>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4">
                                            <p:graphicEl>
                                              <a:dgm id="{F3C3B39E-38F5-42F6-9F3C-74DEEC27F462}"/>
                                            </p:graphicEl>
                                          </p:spTgt>
                                        </p:tgtEl>
                                        <p:attrNameLst>
                                          <p:attrName>style.visibility</p:attrName>
                                        </p:attrNameLst>
                                      </p:cBhvr>
                                      <p:to>
                                        <p:strVal val="visible"/>
                                      </p:to>
                                    </p:set>
                                    <p:animEffect transition="in" filter="wheel(1)">
                                      <p:cBhvr>
                                        <p:cTn id="46" dur="2000"/>
                                        <p:tgtEl>
                                          <p:spTgt spid="4">
                                            <p:graphicEl>
                                              <a:dgm id="{F3C3B39E-38F5-42F6-9F3C-74DEEC27F462}"/>
                                            </p:graphicEl>
                                          </p:spTgt>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4">
                                            <p:graphicEl>
                                              <a:dgm id="{5B665043-F65B-4EF7-B95A-2DCD2C9AAE7E}"/>
                                            </p:graphicEl>
                                          </p:spTgt>
                                        </p:tgtEl>
                                        <p:attrNameLst>
                                          <p:attrName>style.visibility</p:attrName>
                                        </p:attrNameLst>
                                      </p:cBhvr>
                                      <p:to>
                                        <p:strVal val="visible"/>
                                      </p:to>
                                    </p:set>
                                    <p:animEffect transition="in" filter="wheel(1)">
                                      <p:cBhvr>
                                        <p:cTn id="49" dur="2000"/>
                                        <p:tgtEl>
                                          <p:spTgt spid="4">
                                            <p:graphicEl>
                                              <a:dgm id="{5B665043-F65B-4EF7-B95A-2DCD2C9AAE7E}"/>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4">
                                            <p:graphicEl>
                                              <a:dgm id="{98999E66-1B3B-43DB-BB36-5FC3198E803A}"/>
                                            </p:graphicEl>
                                          </p:spTgt>
                                        </p:tgtEl>
                                        <p:attrNameLst>
                                          <p:attrName>style.visibility</p:attrName>
                                        </p:attrNameLst>
                                      </p:cBhvr>
                                      <p:to>
                                        <p:strVal val="visible"/>
                                      </p:to>
                                    </p:set>
                                    <p:animEffect transition="in" filter="wheel(1)">
                                      <p:cBhvr>
                                        <p:cTn id="54" dur="2000"/>
                                        <p:tgtEl>
                                          <p:spTgt spid="4">
                                            <p:graphicEl>
                                              <a:dgm id="{98999E66-1B3B-43DB-BB36-5FC3198E803A}"/>
                                            </p:graphicEl>
                                          </p:spTgt>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4">
                                            <p:graphicEl>
                                              <a:dgm id="{773B926A-2465-4F21-BCD6-8925E34FD46D}"/>
                                            </p:graphicEl>
                                          </p:spTgt>
                                        </p:tgtEl>
                                        <p:attrNameLst>
                                          <p:attrName>style.visibility</p:attrName>
                                        </p:attrNameLst>
                                      </p:cBhvr>
                                      <p:to>
                                        <p:strVal val="visible"/>
                                      </p:to>
                                    </p:set>
                                    <p:animEffect transition="in" filter="wheel(1)">
                                      <p:cBhvr>
                                        <p:cTn id="57" dur="2000"/>
                                        <p:tgtEl>
                                          <p:spTgt spid="4">
                                            <p:graphicEl>
                                              <a:dgm id="{773B926A-2465-4F21-BCD6-8925E34FD46D}"/>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4">
                                            <p:graphicEl>
                                              <a:dgm id="{442EC653-5209-432C-9C66-C8E8673C7FB0}"/>
                                            </p:graphicEl>
                                          </p:spTgt>
                                        </p:tgtEl>
                                        <p:attrNameLst>
                                          <p:attrName>style.visibility</p:attrName>
                                        </p:attrNameLst>
                                      </p:cBhvr>
                                      <p:to>
                                        <p:strVal val="visible"/>
                                      </p:to>
                                    </p:set>
                                    <p:animEffect transition="in" filter="wheel(1)">
                                      <p:cBhvr>
                                        <p:cTn id="62" dur="2000"/>
                                        <p:tgtEl>
                                          <p:spTgt spid="4">
                                            <p:graphicEl>
                                              <a:dgm id="{442EC653-5209-432C-9C66-C8E8673C7FB0}"/>
                                            </p:graphicEl>
                                          </p:spTgt>
                                        </p:tgtEl>
                                      </p:cBhvr>
                                    </p:animEffect>
                                  </p:childTnLst>
                                </p:cTn>
                              </p:par>
                              <p:par>
                                <p:cTn id="63" presetID="21" presetClass="entr" presetSubtype="1" fill="hold" grpId="0" nodeType="withEffect">
                                  <p:stCondLst>
                                    <p:cond delay="0"/>
                                  </p:stCondLst>
                                  <p:childTnLst>
                                    <p:set>
                                      <p:cBhvr>
                                        <p:cTn id="64" dur="1" fill="hold">
                                          <p:stCondLst>
                                            <p:cond delay="0"/>
                                          </p:stCondLst>
                                        </p:cTn>
                                        <p:tgtEl>
                                          <p:spTgt spid="4">
                                            <p:graphicEl>
                                              <a:dgm id="{E4EEDCB8-6794-4C4A-BBD4-6BA38AD3D02B}"/>
                                            </p:graphicEl>
                                          </p:spTgt>
                                        </p:tgtEl>
                                        <p:attrNameLst>
                                          <p:attrName>style.visibility</p:attrName>
                                        </p:attrNameLst>
                                      </p:cBhvr>
                                      <p:to>
                                        <p:strVal val="visible"/>
                                      </p:to>
                                    </p:set>
                                    <p:animEffect transition="in" filter="wheel(1)">
                                      <p:cBhvr>
                                        <p:cTn id="65" dur="2000"/>
                                        <p:tgtEl>
                                          <p:spTgt spid="4">
                                            <p:graphicEl>
                                              <a:dgm id="{E4EEDCB8-6794-4C4A-BBD4-6BA38AD3D02B}"/>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4">
                                            <p:graphicEl>
                                              <a:dgm id="{E61010CD-98E2-432F-B45E-E3C4D8263ED9}"/>
                                            </p:graphicEl>
                                          </p:spTgt>
                                        </p:tgtEl>
                                        <p:attrNameLst>
                                          <p:attrName>style.visibility</p:attrName>
                                        </p:attrNameLst>
                                      </p:cBhvr>
                                      <p:to>
                                        <p:strVal val="visible"/>
                                      </p:to>
                                    </p:set>
                                    <p:animEffect transition="in" filter="wheel(1)">
                                      <p:cBhvr>
                                        <p:cTn id="70" dur="2000"/>
                                        <p:tgtEl>
                                          <p:spTgt spid="4">
                                            <p:graphicEl>
                                              <a:dgm id="{E61010CD-98E2-432F-B45E-E3C4D8263ED9}"/>
                                            </p:graphicEl>
                                          </p:spTgt>
                                        </p:tgtEl>
                                      </p:cBhvr>
                                    </p:animEffect>
                                  </p:childTnLst>
                                </p:cTn>
                              </p:par>
                              <p:par>
                                <p:cTn id="71" presetID="21" presetClass="entr" presetSubtype="1" fill="hold" grpId="0" nodeType="withEffect">
                                  <p:stCondLst>
                                    <p:cond delay="0"/>
                                  </p:stCondLst>
                                  <p:childTnLst>
                                    <p:set>
                                      <p:cBhvr>
                                        <p:cTn id="72" dur="1" fill="hold">
                                          <p:stCondLst>
                                            <p:cond delay="0"/>
                                          </p:stCondLst>
                                        </p:cTn>
                                        <p:tgtEl>
                                          <p:spTgt spid="4">
                                            <p:graphicEl>
                                              <a:dgm id="{6FB9F967-F876-40AE-B2AF-77B2863B22FA}"/>
                                            </p:graphicEl>
                                          </p:spTgt>
                                        </p:tgtEl>
                                        <p:attrNameLst>
                                          <p:attrName>style.visibility</p:attrName>
                                        </p:attrNameLst>
                                      </p:cBhvr>
                                      <p:to>
                                        <p:strVal val="visible"/>
                                      </p:to>
                                    </p:set>
                                    <p:animEffect transition="in" filter="wheel(1)">
                                      <p:cBhvr>
                                        <p:cTn id="73" dur="2000"/>
                                        <p:tgtEl>
                                          <p:spTgt spid="4">
                                            <p:graphicEl>
                                              <a:dgm id="{6FB9F967-F876-40AE-B2AF-77B2863B22FA}"/>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1" fill="hold" grpId="0" nodeType="clickEffect">
                                  <p:stCondLst>
                                    <p:cond delay="0"/>
                                  </p:stCondLst>
                                  <p:childTnLst>
                                    <p:set>
                                      <p:cBhvr>
                                        <p:cTn id="77" dur="1" fill="hold">
                                          <p:stCondLst>
                                            <p:cond delay="0"/>
                                          </p:stCondLst>
                                        </p:cTn>
                                        <p:tgtEl>
                                          <p:spTgt spid="4">
                                            <p:graphicEl>
                                              <a:dgm id="{FE285858-0D84-4FC0-BB0B-8F353DDCE9EE}"/>
                                            </p:graphicEl>
                                          </p:spTgt>
                                        </p:tgtEl>
                                        <p:attrNameLst>
                                          <p:attrName>style.visibility</p:attrName>
                                        </p:attrNameLst>
                                      </p:cBhvr>
                                      <p:to>
                                        <p:strVal val="visible"/>
                                      </p:to>
                                    </p:set>
                                    <p:animEffect transition="in" filter="wheel(1)">
                                      <p:cBhvr>
                                        <p:cTn id="78" dur="2000"/>
                                        <p:tgtEl>
                                          <p:spTgt spid="4">
                                            <p:graphicEl>
                                              <a:dgm id="{FE285858-0D84-4FC0-BB0B-8F353DDCE9EE}"/>
                                            </p:graphicEl>
                                          </p:spTgt>
                                        </p:tgtEl>
                                      </p:cBhvr>
                                    </p:animEffect>
                                  </p:childTnLst>
                                </p:cTn>
                              </p:par>
                            </p:childTnLst>
                          </p:cTn>
                        </p:par>
                      </p:childTnLst>
                    </p:cTn>
                  </p:par>
                  <p:par>
                    <p:cTn id="79" fill="hold">
                      <p:stCondLst>
                        <p:cond delay="indefinite"/>
                      </p:stCondLst>
                      <p:childTnLst>
                        <p:par>
                          <p:cTn id="80" fill="hold">
                            <p:stCondLst>
                              <p:cond delay="0"/>
                            </p:stCondLst>
                            <p:childTnLst>
                              <p:par>
                                <p:cTn id="81" presetID="21" presetClass="entr" presetSubtype="1" fill="hold" grpId="0" nodeType="clickEffect">
                                  <p:stCondLst>
                                    <p:cond delay="0"/>
                                  </p:stCondLst>
                                  <p:childTnLst>
                                    <p:set>
                                      <p:cBhvr>
                                        <p:cTn id="82" dur="1" fill="hold">
                                          <p:stCondLst>
                                            <p:cond delay="0"/>
                                          </p:stCondLst>
                                        </p:cTn>
                                        <p:tgtEl>
                                          <p:spTgt spid="4">
                                            <p:graphicEl>
                                              <a:dgm id="{01EB7D2B-CE4E-4525-9CF3-F7AD9BCCD494}"/>
                                            </p:graphicEl>
                                          </p:spTgt>
                                        </p:tgtEl>
                                        <p:attrNameLst>
                                          <p:attrName>style.visibility</p:attrName>
                                        </p:attrNameLst>
                                      </p:cBhvr>
                                      <p:to>
                                        <p:strVal val="visible"/>
                                      </p:to>
                                    </p:set>
                                    <p:animEffect transition="in" filter="wheel(1)">
                                      <p:cBhvr>
                                        <p:cTn id="83" dur="2000"/>
                                        <p:tgtEl>
                                          <p:spTgt spid="4">
                                            <p:graphicEl>
                                              <a:dgm id="{01EB7D2B-CE4E-4525-9CF3-F7AD9BCCD494}"/>
                                            </p:graphicEl>
                                          </p:spTgt>
                                        </p:tgtEl>
                                      </p:cBhvr>
                                    </p:animEffect>
                                  </p:childTnLst>
                                </p:cTn>
                              </p:par>
                              <p:par>
                                <p:cTn id="84" presetID="21" presetClass="entr" presetSubtype="1" fill="hold" grpId="0" nodeType="withEffect">
                                  <p:stCondLst>
                                    <p:cond delay="0"/>
                                  </p:stCondLst>
                                  <p:childTnLst>
                                    <p:set>
                                      <p:cBhvr>
                                        <p:cTn id="85" dur="1" fill="hold">
                                          <p:stCondLst>
                                            <p:cond delay="0"/>
                                          </p:stCondLst>
                                        </p:cTn>
                                        <p:tgtEl>
                                          <p:spTgt spid="4">
                                            <p:graphicEl>
                                              <a:dgm id="{27793F25-DFF5-4D7E-93DF-1BEF26976911}"/>
                                            </p:graphicEl>
                                          </p:spTgt>
                                        </p:tgtEl>
                                        <p:attrNameLst>
                                          <p:attrName>style.visibility</p:attrName>
                                        </p:attrNameLst>
                                      </p:cBhvr>
                                      <p:to>
                                        <p:strVal val="visible"/>
                                      </p:to>
                                    </p:set>
                                    <p:animEffect transition="in" filter="wheel(1)">
                                      <p:cBhvr>
                                        <p:cTn id="86" dur="2000"/>
                                        <p:tgtEl>
                                          <p:spTgt spid="4">
                                            <p:graphicEl>
                                              <a:dgm id="{27793F25-DFF5-4D7E-93DF-1BEF26976911}"/>
                                            </p:graphicEl>
                                          </p:spTgt>
                                        </p:tgtEl>
                                      </p:cBhvr>
                                    </p:animEffect>
                                  </p:childTnLst>
                                </p:cTn>
                              </p:par>
                            </p:childTnLst>
                          </p:cTn>
                        </p:par>
                      </p:childTnLst>
                    </p:cTn>
                  </p:par>
                  <p:par>
                    <p:cTn id="87" fill="hold">
                      <p:stCondLst>
                        <p:cond delay="indefinite"/>
                      </p:stCondLst>
                      <p:childTnLst>
                        <p:par>
                          <p:cTn id="88" fill="hold">
                            <p:stCondLst>
                              <p:cond delay="0"/>
                            </p:stCondLst>
                            <p:childTnLst>
                              <p:par>
                                <p:cTn id="89" presetID="21" presetClass="entr" presetSubtype="1" fill="hold" grpId="0" nodeType="clickEffect">
                                  <p:stCondLst>
                                    <p:cond delay="0"/>
                                  </p:stCondLst>
                                  <p:childTnLst>
                                    <p:set>
                                      <p:cBhvr>
                                        <p:cTn id="90" dur="1" fill="hold">
                                          <p:stCondLst>
                                            <p:cond delay="0"/>
                                          </p:stCondLst>
                                        </p:cTn>
                                        <p:tgtEl>
                                          <p:spTgt spid="4">
                                            <p:graphicEl>
                                              <a:dgm id="{4424DCF2-2CF0-4879-8CA9-366ABD7F66DD}"/>
                                            </p:graphicEl>
                                          </p:spTgt>
                                        </p:tgtEl>
                                        <p:attrNameLst>
                                          <p:attrName>style.visibility</p:attrName>
                                        </p:attrNameLst>
                                      </p:cBhvr>
                                      <p:to>
                                        <p:strVal val="visible"/>
                                      </p:to>
                                    </p:set>
                                    <p:animEffect transition="in" filter="wheel(1)">
                                      <p:cBhvr>
                                        <p:cTn id="91" dur="2000"/>
                                        <p:tgtEl>
                                          <p:spTgt spid="4">
                                            <p:graphicEl>
                                              <a:dgm id="{4424DCF2-2CF0-4879-8CA9-366ABD7F66DD}"/>
                                            </p:graphicEl>
                                          </p:spTgt>
                                        </p:tgtEl>
                                      </p:cBhvr>
                                    </p:animEffect>
                                  </p:childTnLst>
                                </p:cTn>
                              </p:par>
                              <p:par>
                                <p:cTn id="92" presetID="21" presetClass="entr" presetSubtype="1" fill="hold" grpId="0" nodeType="withEffect">
                                  <p:stCondLst>
                                    <p:cond delay="0"/>
                                  </p:stCondLst>
                                  <p:childTnLst>
                                    <p:set>
                                      <p:cBhvr>
                                        <p:cTn id="93" dur="1" fill="hold">
                                          <p:stCondLst>
                                            <p:cond delay="0"/>
                                          </p:stCondLst>
                                        </p:cTn>
                                        <p:tgtEl>
                                          <p:spTgt spid="4">
                                            <p:graphicEl>
                                              <a:dgm id="{2EB8FC56-69A7-4240-B06C-06C772778B86}"/>
                                            </p:graphicEl>
                                          </p:spTgt>
                                        </p:tgtEl>
                                        <p:attrNameLst>
                                          <p:attrName>style.visibility</p:attrName>
                                        </p:attrNameLst>
                                      </p:cBhvr>
                                      <p:to>
                                        <p:strVal val="visible"/>
                                      </p:to>
                                    </p:set>
                                    <p:animEffect transition="in" filter="wheel(1)">
                                      <p:cBhvr>
                                        <p:cTn id="94" dur="2000"/>
                                        <p:tgtEl>
                                          <p:spTgt spid="4">
                                            <p:graphicEl>
                                              <a:dgm id="{2EB8FC56-69A7-4240-B06C-06C772778B86}"/>
                                            </p:graphicEl>
                                          </p:spTgt>
                                        </p:tgtEl>
                                      </p:cBhvr>
                                    </p:animEffect>
                                  </p:childTnLst>
                                </p:cTn>
                              </p:par>
                            </p:childTnLst>
                          </p:cTn>
                        </p:par>
                      </p:childTnLst>
                    </p:cTn>
                  </p:par>
                  <p:par>
                    <p:cTn id="95" fill="hold">
                      <p:stCondLst>
                        <p:cond delay="indefinite"/>
                      </p:stCondLst>
                      <p:childTnLst>
                        <p:par>
                          <p:cTn id="96" fill="hold">
                            <p:stCondLst>
                              <p:cond delay="0"/>
                            </p:stCondLst>
                            <p:childTnLst>
                              <p:par>
                                <p:cTn id="97" presetID="21" presetClass="entr" presetSubtype="1" fill="hold" grpId="0" nodeType="clickEffect">
                                  <p:stCondLst>
                                    <p:cond delay="0"/>
                                  </p:stCondLst>
                                  <p:childTnLst>
                                    <p:set>
                                      <p:cBhvr>
                                        <p:cTn id="98" dur="1" fill="hold">
                                          <p:stCondLst>
                                            <p:cond delay="0"/>
                                          </p:stCondLst>
                                        </p:cTn>
                                        <p:tgtEl>
                                          <p:spTgt spid="4">
                                            <p:graphicEl>
                                              <a:dgm id="{1EBE7641-42E4-42AD-A516-AC091A3B6A9A}"/>
                                            </p:graphicEl>
                                          </p:spTgt>
                                        </p:tgtEl>
                                        <p:attrNameLst>
                                          <p:attrName>style.visibility</p:attrName>
                                        </p:attrNameLst>
                                      </p:cBhvr>
                                      <p:to>
                                        <p:strVal val="visible"/>
                                      </p:to>
                                    </p:set>
                                    <p:animEffect transition="in" filter="wheel(1)">
                                      <p:cBhvr>
                                        <p:cTn id="99" dur="2000"/>
                                        <p:tgtEl>
                                          <p:spTgt spid="4">
                                            <p:graphicEl>
                                              <a:dgm id="{1EBE7641-42E4-42AD-A516-AC091A3B6A9A}"/>
                                            </p:graphicEl>
                                          </p:spTgt>
                                        </p:tgtEl>
                                      </p:cBhvr>
                                    </p:animEffect>
                                  </p:childTnLst>
                                </p:cTn>
                              </p:par>
                              <p:par>
                                <p:cTn id="100" presetID="21" presetClass="entr" presetSubtype="1" fill="hold" grpId="0" nodeType="withEffect">
                                  <p:stCondLst>
                                    <p:cond delay="0"/>
                                  </p:stCondLst>
                                  <p:childTnLst>
                                    <p:set>
                                      <p:cBhvr>
                                        <p:cTn id="101" dur="1" fill="hold">
                                          <p:stCondLst>
                                            <p:cond delay="0"/>
                                          </p:stCondLst>
                                        </p:cTn>
                                        <p:tgtEl>
                                          <p:spTgt spid="4">
                                            <p:graphicEl>
                                              <a:dgm id="{7EE0BC09-6620-4773-9A7E-F7B2C6C908F8}"/>
                                            </p:graphicEl>
                                          </p:spTgt>
                                        </p:tgtEl>
                                        <p:attrNameLst>
                                          <p:attrName>style.visibility</p:attrName>
                                        </p:attrNameLst>
                                      </p:cBhvr>
                                      <p:to>
                                        <p:strVal val="visible"/>
                                      </p:to>
                                    </p:set>
                                    <p:animEffect transition="in" filter="wheel(1)">
                                      <p:cBhvr>
                                        <p:cTn id="102" dur="2000"/>
                                        <p:tgtEl>
                                          <p:spTgt spid="4">
                                            <p:graphicEl>
                                              <a:dgm id="{7EE0BC09-6620-4773-9A7E-F7B2C6C908F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fa-IR" dirty="0" smtClean="0">
                <a:cs typeface="B Titr" pitchFamily="2" charset="-78"/>
              </a:rPr>
              <a:t>درس چهل و نهم</a:t>
            </a:r>
            <a:br>
              <a:rPr lang="fa-IR" dirty="0" smtClean="0">
                <a:cs typeface="B Titr" pitchFamily="2" charset="-78"/>
              </a:rPr>
            </a:br>
            <a:r>
              <a:rPr lang="fa-IR" sz="3600" dirty="0" smtClean="0">
                <a:cs typeface="B Titr" pitchFamily="2" charset="-78"/>
              </a:rPr>
              <a:t>آسان یا سخت گرفتن جان</a:t>
            </a:r>
            <a:endParaRPr lang="fa-IR" sz="36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2921352"/>
              </p:ext>
            </p:extLst>
          </p:nvPr>
        </p:nvGraphicFramePr>
        <p:xfrm>
          <a:off x="0" y="1412776"/>
          <a:ext cx="91440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0043399"/>
      </p:ext>
    </p:extLst>
  </p:cSld>
  <p:clrMapOvr>
    <a:masterClrMapping/>
  </p:clrMapOvr>
  <mc:AlternateContent xmlns:mc="http://schemas.openxmlformats.org/markup-compatibility/2006">
    <mc:Choice xmlns:p14="http://schemas.microsoft.com/office/powerpoint/2010/main" Requires="p14">
      <p:transition spd="slow" p14:dur="25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graphicEl>
                                              <a:dgm id="{4D970813-3220-4962-982D-F802764AB0EA}"/>
                                            </p:graphicEl>
                                          </p:spTgt>
                                        </p:tgtEl>
                                        <p:attrNameLst>
                                          <p:attrName>style.visibility</p:attrName>
                                        </p:attrNameLst>
                                      </p:cBhvr>
                                      <p:to>
                                        <p:strVal val="visible"/>
                                      </p:to>
                                    </p:set>
                                    <p:anim calcmode="lin" valueType="num">
                                      <p:cBhvr>
                                        <p:cTn id="25" dur="1000" fill="hold"/>
                                        <p:tgtEl>
                                          <p:spTgt spid="4">
                                            <p:graphicEl>
                                              <a:dgm id="{4D970813-3220-4962-982D-F802764AB0EA}"/>
                                            </p:graphicEl>
                                          </p:spTgt>
                                        </p:tgtEl>
                                        <p:attrNameLst>
                                          <p:attrName>ppt_w</p:attrName>
                                        </p:attrNameLst>
                                      </p:cBhvr>
                                      <p:tavLst>
                                        <p:tav tm="0">
                                          <p:val>
                                            <p:fltVal val="0"/>
                                          </p:val>
                                        </p:tav>
                                        <p:tav tm="100000">
                                          <p:val>
                                            <p:strVal val="#ppt_w"/>
                                          </p:val>
                                        </p:tav>
                                      </p:tavLst>
                                    </p:anim>
                                    <p:anim calcmode="lin" valueType="num">
                                      <p:cBhvr>
                                        <p:cTn id="26" dur="1000" fill="hold"/>
                                        <p:tgtEl>
                                          <p:spTgt spid="4">
                                            <p:graphicEl>
                                              <a:dgm id="{4D970813-3220-4962-982D-F802764AB0EA}"/>
                                            </p:graphicEl>
                                          </p:spTgt>
                                        </p:tgtEl>
                                        <p:attrNameLst>
                                          <p:attrName>ppt_h</p:attrName>
                                        </p:attrNameLst>
                                      </p:cBhvr>
                                      <p:tavLst>
                                        <p:tav tm="0">
                                          <p:val>
                                            <p:fltVal val="0"/>
                                          </p:val>
                                        </p:tav>
                                        <p:tav tm="100000">
                                          <p:val>
                                            <p:strVal val="#ppt_h"/>
                                          </p:val>
                                        </p:tav>
                                      </p:tavLst>
                                    </p:anim>
                                    <p:anim calcmode="lin" valueType="num">
                                      <p:cBhvr>
                                        <p:cTn id="27" dur="1000" fill="hold"/>
                                        <p:tgtEl>
                                          <p:spTgt spid="4">
                                            <p:graphicEl>
                                              <a:dgm id="{4D970813-3220-4962-982D-F802764AB0EA}"/>
                                            </p:graphicEl>
                                          </p:spTgt>
                                        </p:tgtEl>
                                        <p:attrNameLst>
                                          <p:attrName>style.rotation</p:attrName>
                                        </p:attrNameLst>
                                      </p:cBhvr>
                                      <p:tavLst>
                                        <p:tav tm="0">
                                          <p:val>
                                            <p:fltVal val="90"/>
                                          </p:val>
                                        </p:tav>
                                        <p:tav tm="100000">
                                          <p:val>
                                            <p:fltVal val="0"/>
                                          </p:val>
                                        </p:tav>
                                      </p:tavLst>
                                    </p:anim>
                                    <p:animEffect transition="in" filter="fade">
                                      <p:cBhvr>
                                        <p:cTn id="28" dur="1000"/>
                                        <p:tgtEl>
                                          <p:spTgt spid="4">
                                            <p:graphicEl>
                                              <a:dgm id="{4D970813-3220-4962-982D-F802764AB0EA}"/>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4">
                                            <p:graphicEl>
                                              <a:dgm id="{BE5CFBD4-9ABD-4276-8EBE-EA154CA1F99B}"/>
                                            </p:graphicEl>
                                          </p:spTgt>
                                        </p:tgtEl>
                                        <p:attrNameLst>
                                          <p:attrName>style.visibility</p:attrName>
                                        </p:attrNameLst>
                                      </p:cBhvr>
                                      <p:to>
                                        <p:strVal val="visible"/>
                                      </p:to>
                                    </p:set>
                                    <p:anim calcmode="lin" valueType="num">
                                      <p:cBhvr>
                                        <p:cTn id="33" dur="1000" fill="hold"/>
                                        <p:tgtEl>
                                          <p:spTgt spid="4">
                                            <p:graphicEl>
                                              <a:dgm id="{BE5CFBD4-9ABD-4276-8EBE-EA154CA1F99B}"/>
                                            </p:graphicEl>
                                          </p:spTgt>
                                        </p:tgtEl>
                                        <p:attrNameLst>
                                          <p:attrName>ppt_w</p:attrName>
                                        </p:attrNameLst>
                                      </p:cBhvr>
                                      <p:tavLst>
                                        <p:tav tm="0">
                                          <p:val>
                                            <p:fltVal val="0"/>
                                          </p:val>
                                        </p:tav>
                                        <p:tav tm="100000">
                                          <p:val>
                                            <p:strVal val="#ppt_w"/>
                                          </p:val>
                                        </p:tav>
                                      </p:tavLst>
                                    </p:anim>
                                    <p:anim calcmode="lin" valueType="num">
                                      <p:cBhvr>
                                        <p:cTn id="34" dur="1000" fill="hold"/>
                                        <p:tgtEl>
                                          <p:spTgt spid="4">
                                            <p:graphicEl>
                                              <a:dgm id="{BE5CFBD4-9ABD-4276-8EBE-EA154CA1F99B}"/>
                                            </p:graphicEl>
                                          </p:spTgt>
                                        </p:tgtEl>
                                        <p:attrNameLst>
                                          <p:attrName>ppt_h</p:attrName>
                                        </p:attrNameLst>
                                      </p:cBhvr>
                                      <p:tavLst>
                                        <p:tav tm="0">
                                          <p:val>
                                            <p:fltVal val="0"/>
                                          </p:val>
                                        </p:tav>
                                        <p:tav tm="100000">
                                          <p:val>
                                            <p:strVal val="#ppt_h"/>
                                          </p:val>
                                        </p:tav>
                                      </p:tavLst>
                                    </p:anim>
                                    <p:anim calcmode="lin" valueType="num">
                                      <p:cBhvr>
                                        <p:cTn id="35" dur="1000" fill="hold"/>
                                        <p:tgtEl>
                                          <p:spTgt spid="4">
                                            <p:graphicEl>
                                              <a:dgm id="{BE5CFBD4-9ABD-4276-8EBE-EA154CA1F99B}"/>
                                            </p:graphicEl>
                                          </p:spTgt>
                                        </p:tgtEl>
                                        <p:attrNameLst>
                                          <p:attrName>style.rotation</p:attrName>
                                        </p:attrNameLst>
                                      </p:cBhvr>
                                      <p:tavLst>
                                        <p:tav tm="0">
                                          <p:val>
                                            <p:fltVal val="90"/>
                                          </p:val>
                                        </p:tav>
                                        <p:tav tm="100000">
                                          <p:val>
                                            <p:fltVal val="0"/>
                                          </p:val>
                                        </p:tav>
                                      </p:tavLst>
                                    </p:anim>
                                    <p:animEffect transition="in" filter="fade">
                                      <p:cBhvr>
                                        <p:cTn id="36" dur="1000"/>
                                        <p:tgtEl>
                                          <p:spTgt spid="4">
                                            <p:graphicEl>
                                              <a:dgm id="{BE5CFBD4-9ABD-4276-8EBE-EA154CA1F99B}"/>
                                            </p:graphicEl>
                                          </p:spTgt>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4">
                                            <p:graphicEl>
                                              <a:dgm id="{3E1F0A0D-51E4-4050-BB96-8780228775C5}"/>
                                            </p:graphicEl>
                                          </p:spTgt>
                                        </p:tgtEl>
                                        <p:attrNameLst>
                                          <p:attrName>style.visibility</p:attrName>
                                        </p:attrNameLst>
                                      </p:cBhvr>
                                      <p:to>
                                        <p:strVal val="visible"/>
                                      </p:to>
                                    </p:set>
                                    <p:anim calcmode="lin" valueType="num">
                                      <p:cBhvr>
                                        <p:cTn id="39" dur="1000" fill="hold"/>
                                        <p:tgtEl>
                                          <p:spTgt spid="4">
                                            <p:graphicEl>
                                              <a:dgm id="{3E1F0A0D-51E4-4050-BB96-8780228775C5}"/>
                                            </p:graphicEl>
                                          </p:spTgt>
                                        </p:tgtEl>
                                        <p:attrNameLst>
                                          <p:attrName>ppt_w</p:attrName>
                                        </p:attrNameLst>
                                      </p:cBhvr>
                                      <p:tavLst>
                                        <p:tav tm="0">
                                          <p:val>
                                            <p:fltVal val="0"/>
                                          </p:val>
                                        </p:tav>
                                        <p:tav tm="100000">
                                          <p:val>
                                            <p:strVal val="#ppt_w"/>
                                          </p:val>
                                        </p:tav>
                                      </p:tavLst>
                                    </p:anim>
                                    <p:anim calcmode="lin" valueType="num">
                                      <p:cBhvr>
                                        <p:cTn id="40" dur="1000" fill="hold"/>
                                        <p:tgtEl>
                                          <p:spTgt spid="4">
                                            <p:graphicEl>
                                              <a:dgm id="{3E1F0A0D-51E4-4050-BB96-8780228775C5}"/>
                                            </p:graphicEl>
                                          </p:spTgt>
                                        </p:tgtEl>
                                        <p:attrNameLst>
                                          <p:attrName>ppt_h</p:attrName>
                                        </p:attrNameLst>
                                      </p:cBhvr>
                                      <p:tavLst>
                                        <p:tav tm="0">
                                          <p:val>
                                            <p:fltVal val="0"/>
                                          </p:val>
                                        </p:tav>
                                        <p:tav tm="100000">
                                          <p:val>
                                            <p:strVal val="#ppt_h"/>
                                          </p:val>
                                        </p:tav>
                                      </p:tavLst>
                                    </p:anim>
                                    <p:anim calcmode="lin" valueType="num">
                                      <p:cBhvr>
                                        <p:cTn id="41" dur="1000" fill="hold"/>
                                        <p:tgtEl>
                                          <p:spTgt spid="4">
                                            <p:graphicEl>
                                              <a:dgm id="{3E1F0A0D-51E4-4050-BB96-8780228775C5}"/>
                                            </p:graphicEl>
                                          </p:spTgt>
                                        </p:tgtEl>
                                        <p:attrNameLst>
                                          <p:attrName>style.rotation</p:attrName>
                                        </p:attrNameLst>
                                      </p:cBhvr>
                                      <p:tavLst>
                                        <p:tav tm="0">
                                          <p:val>
                                            <p:fltVal val="90"/>
                                          </p:val>
                                        </p:tav>
                                        <p:tav tm="100000">
                                          <p:val>
                                            <p:fltVal val="0"/>
                                          </p:val>
                                        </p:tav>
                                      </p:tavLst>
                                    </p:anim>
                                    <p:animEffect transition="in" filter="fade">
                                      <p:cBhvr>
                                        <p:cTn id="42" dur="1000"/>
                                        <p:tgtEl>
                                          <p:spTgt spid="4">
                                            <p:graphicEl>
                                              <a:dgm id="{3E1F0A0D-51E4-4050-BB96-8780228775C5}"/>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graphicEl>
                                              <a:dgm id="{D3B1DBDE-44CF-4639-8CAA-1EDC47B1CD7B}"/>
                                            </p:graphicEl>
                                          </p:spTgt>
                                        </p:tgtEl>
                                        <p:attrNameLst>
                                          <p:attrName>style.visibility</p:attrName>
                                        </p:attrNameLst>
                                      </p:cBhvr>
                                      <p:to>
                                        <p:strVal val="visible"/>
                                      </p:to>
                                    </p:set>
                                    <p:anim calcmode="lin" valueType="num">
                                      <p:cBhvr>
                                        <p:cTn id="47" dur="1000" fill="hold"/>
                                        <p:tgtEl>
                                          <p:spTgt spid="4">
                                            <p:graphicEl>
                                              <a:dgm id="{D3B1DBDE-44CF-4639-8CAA-1EDC47B1CD7B}"/>
                                            </p:graphicEl>
                                          </p:spTgt>
                                        </p:tgtEl>
                                        <p:attrNameLst>
                                          <p:attrName>ppt_w</p:attrName>
                                        </p:attrNameLst>
                                      </p:cBhvr>
                                      <p:tavLst>
                                        <p:tav tm="0">
                                          <p:val>
                                            <p:fltVal val="0"/>
                                          </p:val>
                                        </p:tav>
                                        <p:tav tm="100000">
                                          <p:val>
                                            <p:strVal val="#ppt_w"/>
                                          </p:val>
                                        </p:tav>
                                      </p:tavLst>
                                    </p:anim>
                                    <p:anim calcmode="lin" valueType="num">
                                      <p:cBhvr>
                                        <p:cTn id="48" dur="1000" fill="hold"/>
                                        <p:tgtEl>
                                          <p:spTgt spid="4">
                                            <p:graphicEl>
                                              <a:dgm id="{D3B1DBDE-44CF-4639-8CAA-1EDC47B1CD7B}"/>
                                            </p:graphicEl>
                                          </p:spTgt>
                                        </p:tgtEl>
                                        <p:attrNameLst>
                                          <p:attrName>ppt_h</p:attrName>
                                        </p:attrNameLst>
                                      </p:cBhvr>
                                      <p:tavLst>
                                        <p:tav tm="0">
                                          <p:val>
                                            <p:fltVal val="0"/>
                                          </p:val>
                                        </p:tav>
                                        <p:tav tm="100000">
                                          <p:val>
                                            <p:strVal val="#ppt_h"/>
                                          </p:val>
                                        </p:tav>
                                      </p:tavLst>
                                    </p:anim>
                                    <p:anim calcmode="lin" valueType="num">
                                      <p:cBhvr>
                                        <p:cTn id="49" dur="1000" fill="hold"/>
                                        <p:tgtEl>
                                          <p:spTgt spid="4">
                                            <p:graphicEl>
                                              <a:dgm id="{D3B1DBDE-44CF-4639-8CAA-1EDC47B1CD7B}"/>
                                            </p:graphicEl>
                                          </p:spTgt>
                                        </p:tgtEl>
                                        <p:attrNameLst>
                                          <p:attrName>style.rotation</p:attrName>
                                        </p:attrNameLst>
                                      </p:cBhvr>
                                      <p:tavLst>
                                        <p:tav tm="0">
                                          <p:val>
                                            <p:fltVal val="90"/>
                                          </p:val>
                                        </p:tav>
                                        <p:tav tm="100000">
                                          <p:val>
                                            <p:fltVal val="0"/>
                                          </p:val>
                                        </p:tav>
                                      </p:tavLst>
                                    </p:anim>
                                    <p:animEffect transition="in" filter="fade">
                                      <p:cBhvr>
                                        <p:cTn id="50" dur="1000"/>
                                        <p:tgtEl>
                                          <p:spTgt spid="4">
                                            <p:graphicEl>
                                              <a:dgm id="{D3B1DBDE-44CF-4639-8CAA-1EDC47B1CD7B}"/>
                                            </p:graphicEl>
                                          </p:spTgt>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4">
                                            <p:graphicEl>
                                              <a:dgm id="{74137C75-8144-46DC-AB69-AC5FE605754F}"/>
                                            </p:graphicEl>
                                          </p:spTgt>
                                        </p:tgtEl>
                                        <p:attrNameLst>
                                          <p:attrName>style.visibility</p:attrName>
                                        </p:attrNameLst>
                                      </p:cBhvr>
                                      <p:to>
                                        <p:strVal val="visible"/>
                                      </p:to>
                                    </p:set>
                                    <p:anim calcmode="lin" valueType="num">
                                      <p:cBhvr>
                                        <p:cTn id="53" dur="1000" fill="hold"/>
                                        <p:tgtEl>
                                          <p:spTgt spid="4">
                                            <p:graphicEl>
                                              <a:dgm id="{74137C75-8144-46DC-AB69-AC5FE605754F}"/>
                                            </p:graphicEl>
                                          </p:spTgt>
                                        </p:tgtEl>
                                        <p:attrNameLst>
                                          <p:attrName>ppt_w</p:attrName>
                                        </p:attrNameLst>
                                      </p:cBhvr>
                                      <p:tavLst>
                                        <p:tav tm="0">
                                          <p:val>
                                            <p:fltVal val="0"/>
                                          </p:val>
                                        </p:tav>
                                        <p:tav tm="100000">
                                          <p:val>
                                            <p:strVal val="#ppt_w"/>
                                          </p:val>
                                        </p:tav>
                                      </p:tavLst>
                                    </p:anim>
                                    <p:anim calcmode="lin" valueType="num">
                                      <p:cBhvr>
                                        <p:cTn id="54" dur="1000" fill="hold"/>
                                        <p:tgtEl>
                                          <p:spTgt spid="4">
                                            <p:graphicEl>
                                              <a:dgm id="{74137C75-8144-46DC-AB69-AC5FE605754F}"/>
                                            </p:graphicEl>
                                          </p:spTgt>
                                        </p:tgtEl>
                                        <p:attrNameLst>
                                          <p:attrName>ppt_h</p:attrName>
                                        </p:attrNameLst>
                                      </p:cBhvr>
                                      <p:tavLst>
                                        <p:tav tm="0">
                                          <p:val>
                                            <p:fltVal val="0"/>
                                          </p:val>
                                        </p:tav>
                                        <p:tav tm="100000">
                                          <p:val>
                                            <p:strVal val="#ppt_h"/>
                                          </p:val>
                                        </p:tav>
                                      </p:tavLst>
                                    </p:anim>
                                    <p:anim calcmode="lin" valueType="num">
                                      <p:cBhvr>
                                        <p:cTn id="55" dur="1000" fill="hold"/>
                                        <p:tgtEl>
                                          <p:spTgt spid="4">
                                            <p:graphicEl>
                                              <a:dgm id="{74137C75-8144-46DC-AB69-AC5FE605754F}"/>
                                            </p:graphicEl>
                                          </p:spTgt>
                                        </p:tgtEl>
                                        <p:attrNameLst>
                                          <p:attrName>style.rotation</p:attrName>
                                        </p:attrNameLst>
                                      </p:cBhvr>
                                      <p:tavLst>
                                        <p:tav tm="0">
                                          <p:val>
                                            <p:fltVal val="90"/>
                                          </p:val>
                                        </p:tav>
                                        <p:tav tm="100000">
                                          <p:val>
                                            <p:fltVal val="0"/>
                                          </p:val>
                                        </p:tav>
                                      </p:tavLst>
                                    </p:anim>
                                    <p:animEffect transition="in" filter="fade">
                                      <p:cBhvr>
                                        <p:cTn id="56" dur="1000"/>
                                        <p:tgtEl>
                                          <p:spTgt spid="4">
                                            <p:graphicEl>
                                              <a:dgm id="{74137C75-8144-46DC-AB69-AC5FE605754F}"/>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4">
                                            <p:graphicEl>
                                              <a:dgm id="{46829F78-BE05-4827-9816-7C03799F8F93}"/>
                                            </p:graphicEl>
                                          </p:spTgt>
                                        </p:tgtEl>
                                        <p:attrNameLst>
                                          <p:attrName>style.visibility</p:attrName>
                                        </p:attrNameLst>
                                      </p:cBhvr>
                                      <p:to>
                                        <p:strVal val="visible"/>
                                      </p:to>
                                    </p:set>
                                    <p:anim calcmode="lin" valueType="num">
                                      <p:cBhvr>
                                        <p:cTn id="61" dur="1000" fill="hold"/>
                                        <p:tgtEl>
                                          <p:spTgt spid="4">
                                            <p:graphicEl>
                                              <a:dgm id="{46829F78-BE05-4827-9816-7C03799F8F93}"/>
                                            </p:graphicEl>
                                          </p:spTgt>
                                        </p:tgtEl>
                                        <p:attrNameLst>
                                          <p:attrName>ppt_w</p:attrName>
                                        </p:attrNameLst>
                                      </p:cBhvr>
                                      <p:tavLst>
                                        <p:tav tm="0">
                                          <p:val>
                                            <p:fltVal val="0"/>
                                          </p:val>
                                        </p:tav>
                                        <p:tav tm="100000">
                                          <p:val>
                                            <p:strVal val="#ppt_w"/>
                                          </p:val>
                                        </p:tav>
                                      </p:tavLst>
                                    </p:anim>
                                    <p:anim calcmode="lin" valueType="num">
                                      <p:cBhvr>
                                        <p:cTn id="62" dur="1000" fill="hold"/>
                                        <p:tgtEl>
                                          <p:spTgt spid="4">
                                            <p:graphicEl>
                                              <a:dgm id="{46829F78-BE05-4827-9816-7C03799F8F93}"/>
                                            </p:graphicEl>
                                          </p:spTgt>
                                        </p:tgtEl>
                                        <p:attrNameLst>
                                          <p:attrName>ppt_h</p:attrName>
                                        </p:attrNameLst>
                                      </p:cBhvr>
                                      <p:tavLst>
                                        <p:tav tm="0">
                                          <p:val>
                                            <p:fltVal val="0"/>
                                          </p:val>
                                        </p:tav>
                                        <p:tav tm="100000">
                                          <p:val>
                                            <p:strVal val="#ppt_h"/>
                                          </p:val>
                                        </p:tav>
                                      </p:tavLst>
                                    </p:anim>
                                    <p:anim calcmode="lin" valueType="num">
                                      <p:cBhvr>
                                        <p:cTn id="63" dur="1000" fill="hold"/>
                                        <p:tgtEl>
                                          <p:spTgt spid="4">
                                            <p:graphicEl>
                                              <a:dgm id="{46829F78-BE05-4827-9816-7C03799F8F93}"/>
                                            </p:graphicEl>
                                          </p:spTgt>
                                        </p:tgtEl>
                                        <p:attrNameLst>
                                          <p:attrName>style.rotation</p:attrName>
                                        </p:attrNameLst>
                                      </p:cBhvr>
                                      <p:tavLst>
                                        <p:tav tm="0">
                                          <p:val>
                                            <p:fltVal val="90"/>
                                          </p:val>
                                        </p:tav>
                                        <p:tav tm="100000">
                                          <p:val>
                                            <p:fltVal val="0"/>
                                          </p:val>
                                        </p:tav>
                                      </p:tavLst>
                                    </p:anim>
                                    <p:animEffect transition="in" filter="fade">
                                      <p:cBhvr>
                                        <p:cTn id="64" dur="1000"/>
                                        <p:tgtEl>
                                          <p:spTgt spid="4">
                                            <p:graphicEl>
                                              <a:dgm id="{46829F78-BE05-4827-9816-7C03799F8F93}"/>
                                            </p:graphicEl>
                                          </p:spTgt>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4">
                                            <p:graphicEl>
                                              <a:dgm id="{49C7B32C-60CB-4901-8C67-3C910C055C00}"/>
                                            </p:graphicEl>
                                          </p:spTgt>
                                        </p:tgtEl>
                                        <p:attrNameLst>
                                          <p:attrName>style.visibility</p:attrName>
                                        </p:attrNameLst>
                                      </p:cBhvr>
                                      <p:to>
                                        <p:strVal val="visible"/>
                                      </p:to>
                                    </p:set>
                                    <p:anim calcmode="lin" valueType="num">
                                      <p:cBhvr>
                                        <p:cTn id="67" dur="1000" fill="hold"/>
                                        <p:tgtEl>
                                          <p:spTgt spid="4">
                                            <p:graphicEl>
                                              <a:dgm id="{49C7B32C-60CB-4901-8C67-3C910C055C00}"/>
                                            </p:graphicEl>
                                          </p:spTgt>
                                        </p:tgtEl>
                                        <p:attrNameLst>
                                          <p:attrName>ppt_w</p:attrName>
                                        </p:attrNameLst>
                                      </p:cBhvr>
                                      <p:tavLst>
                                        <p:tav tm="0">
                                          <p:val>
                                            <p:fltVal val="0"/>
                                          </p:val>
                                        </p:tav>
                                        <p:tav tm="100000">
                                          <p:val>
                                            <p:strVal val="#ppt_w"/>
                                          </p:val>
                                        </p:tav>
                                      </p:tavLst>
                                    </p:anim>
                                    <p:anim calcmode="lin" valueType="num">
                                      <p:cBhvr>
                                        <p:cTn id="68" dur="1000" fill="hold"/>
                                        <p:tgtEl>
                                          <p:spTgt spid="4">
                                            <p:graphicEl>
                                              <a:dgm id="{49C7B32C-60CB-4901-8C67-3C910C055C00}"/>
                                            </p:graphicEl>
                                          </p:spTgt>
                                        </p:tgtEl>
                                        <p:attrNameLst>
                                          <p:attrName>ppt_h</p:attrName>
                                        </p:attrNameLst>
                                      </p:cBhvr>
                                      <p:tavLst>
                                        <p:tav tm="0">
                                          <p:val>
                                            <p:fltVal val="0"/>
                                          </p:val>
                                        </p:tav>
                                        <p:tav tm="100000">
                                          <p:val>
                                            <p:strVal val="#ppt_h"/>
                                          </p:val>
                                        </p:tav>
                                      </p:tavLst>
                                    </p:anim>
                                    <p:anim calcmode="lin" valueType="num">
                                      <p:cBhvr>
                                        <p:cTn id="69" dur="1000" fill="hold"/>
                                        <p:tgtEl>
                                          <p:spTgt spid="4">
                                            <p:graphicEl>
                                              <a:dgm id="{49C7B32C-60CB-4901-8C67-3C910C055C00}"/>
                                            </p:graphicEl>
                                          </p:spTgt>
                                        </p:tgtEl>
                                        <p:attrNameLst>
                                          <p:attrName>style.rotation</p:attrName>
                                        </p:attrNameLst>
                                      </p:cBhvr>
                                      <p:tavLst>
                                        <p:tav tm="0">
                                          <p:val>
                                            <p:fltVal val="90"/>
                                          </p:val>
                                        </p:tav>
                                        <p:tav tm="100000">
                                          <p:val>
                                            <p:fltVal val="0"/>
                                          </p:val>
                                        </p:tav>
                                      </p:tavLst>
                                    </p:anim>
                                    <p:animEffect transition="in" filter="fade">
                                      <p:cBhvr>
                                        <p:cTn id="70" dur="1000"/>
                                        <p:tgtEl>
                                          <p:spTgt spid="4">
                                            <p:graphicEl>
                                              <a:dgm id="{49C7B32C-60CB-4901-8C67-3C910C055C00}"/>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grpId="0" nodeType="clickEffect">
                                  <p:stCondLst>
                                    <p:cond delay="0"/>
                                  </p:stCondLst>
                                  <p:childTnLst>
                                    <p:set>
                                      <p:cBhvr>
                                        <p:cTn id="74" dur="1" fill="hold">
                                          <p:stCondLst>
                                            <p:cond delay="0"/>
                                          </p:stCondLst>
                                        </p:cTn>
                                        <p:tgtEl>
                                          <p:spTgt spid="4">
                                            <p:graphicEl>
                                              <a:dgm id="{C1B815B5-59ED-45F4-B53A-8597C75D2AB5}"/>
                                            </p:graphicEl>
                                          </p:spTgt>
                                        </p:tgtEl>
                                        <p:attrNameLst>
                                          <p:attrName>style.visibility</p:attrName>
                                        </p:attrNameLst>
                                      </p:cBhvr>
                                      <p:to>
                                        <p:strVal val="visible"/>
                                      </p:to>
                                    </p:set>
                                    <p:anim calcmode="lin" valueType="num">
                                      <p:cBhvr>
                                        <p:cTn id="75" dur="1000" fill="hold"/>
                                        <p:tgtEl>
                                          <p:spTgt spid="4">
                                            <p:graphicEl>
                                              <a:dgm id="{C1B815B5-59ED-45F4-B53A-8597C75D2AB5}"/>
                                            </p:graphicEl>
                                          </p:spTgt>
                                        </p:tgtEl>
                                        <p:attrNameLst>
                                          <p:attrName>ppt_w</p:attrName>
                                        </p:attrNameLst>
                                      </p:cBhvr>
                                      <p:tavLst>
                                        <p:tav tm="0">
                                          <p:val>
                                            <p:fltVal val="0"/>
                                          </p:val>
                                        </p:tav>
                                        <p:tav tm="100000">
                                          <p:val>
                                            <p:strVal val="#ppt_w"/>
                                          </p:val>
                                        </p:tav>
                                      </p:tavLst>
                                    </p:anim>
                                    <p:anim calcmode="lin" valueType="num">
                                      <p:cBhvr>
                                        <p:cTn id="76" dur="1000" fill="hold"/>
                                        <p:tgtEl>
                                          <p:spTgt spid="4">
                                            <p:graphicEl>
                                              <a:dgm id="{C1B815B5-59ED-45F4-B53A-8597C75D2AB5}"/>
                                            </p:graphicEl>
                                          </p:spTgt>
                                        </p:tgtEl>
                                        <p:attrNameLst>
                                          <p:attrName>ppt_h</p:attrName>
                                        </p:attrNameLst>
                                      </p:cBhvr>
                                      <p:tavLst>
                                        <p:tav tm="0">
                                          <p:val>
                                            <p:fltVal val="0"/>
                                          </p:val>
                                        </p:tav>
                                        <p:tav tm="100000">
                                          <p:val>
                                            <p:strVal val="#ppt_h"/>
                                          </p:val>
                                        </p:tav>
                                      </p:tavLst>
                                    </p:anim>
                                    <p:anim calcmode="lin" valueType="num">
                                      <p:cBhvr>
                                        <p:cTn id="77" dur="1000" fill="hold"/>
                                        <p:tgtEl>
                                          <p:spTgt spid="4">
                                            <p:graphicEl>
                                              <a:dgm id="{C1B815B5-59ED-45F4-B53A-8597C75D2AB5}"/>
                                            </p:graphicEl>
                                          </p:spTgt>
                                        </p:tgtEl>
                                        <p:attrNameLst>
                                          <p:attrName>style.rotation</p:attrName>
                                        </p:attrNameLst>
                                      </p:cBhvr>
                                      <p:tavLst>
                                        <p:tav tm="0">
                                          <p:val>
                                            <p:fltVal val="90"/>
                                          </p:val>
                                        </p:tav>
                                        <p:tav tm="100000">
                                          <p:val>
                                            <p:fltVal val="0"/>
                                          </p:val>
                                        </p:tav>
                                      </p:tavLst>
                                    </p:anim>
                                    <p:animEffect transition="in" filter="fade">
                                      <p:cBhvr>
                                        <p:cTn id="78" dur="1000"/>
                                        <p:tgtEl>
                                          <p:spTgt spid="4">
                                            <p:graphicEl>
                                              <a:dgm id="{C1B815B5-59ED-45F4-B53A-8597C75D2AB5}"/>
                                            </p:graphicEl>
                                          </p:spTgt>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4">
                                            <p:graphicEl>
                                              <a:dgm id="{30C430D2-9FD2-4677-B9EF-9770795D2EFC}"/>
                                            </p:graphicEl>
                                          </p:spTgt>
                                        </p:tgtEl>
                                        <p:attrNameLst>
                                          <p:attrName>style.visibility</p:attrName>
                                        </p:attrNameLst>
                                      </p:cBhvr>
                                      <p:to>
                                        <p:strVal val="visible"/>
                                      </p:to>
                                    </p:set>
                                    <p:anim calcmode="lin" valueType="num">
                                      <p:cBhvr>
                                        <p:cTn id="81" dur="1000" fill="hold"/>
                                        <p:tgtEl>
                                          <p:spTgt spid="4">
                                            <p:graphicEl>
                                              <a:dgm id="{30C430D2-9FD2-4677-B9EF-9770795D2EFC}"/>
                                            </p:graphicEl>
                                          </p:spTgt>
                                        </p:tgtEl>
                                        <p:attrNameLst>
                                          <p:attrName>ppt_w</p:attrName>
                                        </p:attrNameLst>
                                      </p:cBhvr>
                                      <p:tavLst>
                                        <p:tav tm="0">
                                          <p:val>
                                            <p:fltVal val="0"/>
                                          </p:val>
                                        </p:tav>
                                        <p:tav tm="100000">
                                          <p:val>
                                            <p:strVal val="#ppt_w"/>
                                          </p:val>
                                        </p:tav>
                                      </p:tavLst>
                                    </p:anim>
                                    <p:anim calcmode="lin" valueType="num">
                                      <p:cBhvr>
                                        <p:cTn id="82" dur="1000" fill="hold"/>
                                        <p:tgtEl>
                                          <p:spTgt spid="4">
                                            <p:graphicEl>
                                              <a:dgm id="{30C430D2-9FD2-4677-B9EF-9770795D2EFC}"/>
                                            </p:graphicEl>
                                          </p:spTgt>
                                        </p:tgtEl>
                                        <p:attrNameLst>
                                          <p:attrName>ppt_h</p:attrName>
                                        </p:attrNameLst>
                                      </p:cBhvr>
                                      <p:tavLst>
                                        <p:tav tm="0">
                                          <p:val>
                                            <p:fltVal val="0"/>
                                          </p:val>
                                        </p:tav>
                                        <p:tav tm="100000">
                                          <p:val>
                                            <p:strVal val="#ppt_h"/>
                                          </p:val>
                                        </p:tav>
                                      </p:tavLst>
                                    </p:anim>
                                    <p:anim calcmode="lin" valueType="num">
                                      <p:cBhvr>
                                        <p:cTn id="83" dur="1000" fill="hold"/>
                                        <p:tgtEl>
                                          <p:spTgt spid="4">
                                            <p:graphicEl>
                                              <a:dgm id="{30C430D2-9FD2-4677-B9EF-9770795D2EFC}"/>
                                            </p:graphicEl>
                                          </p:spTgt>
                                        </p:tgtEl>
                                        <p:attrNameLst>
                                          <p:attrName>style.rotation</p:attrName>
                                        </p:attrNameLst>
                                      </p:cBhvr>
                                      <p:tavLst>
                                        <p:tav tm="0">
                                          <p:val>
                                            <p:fltVal val="90"/>
                                          </p:val>
                                        </p:tav>
                                        <p:tav tm="100000">
                                          <p:val>
                                            <p:fltVal val="0"/>
                                          </p:val>
                                        </p:tav>
                                      </p:tavLst>
                                    </p:anim>
                                    <p:animEffect transition="in" filter="fade">
                                      <p:cBhvr>
                                        <p:cTn id="84" dur="1000"/>
                                        <p:tgtEl>
                                          <p:spTgt spid="4">
                                            <p:graphicEl>
                                              <a:dgm id="{30C430D2-9FD2-4677-B9EF-9770795D2EFC}"/>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grpId="0" nodeType="clickEffect">
                                  <p:stCondLst>
                                    <p:cond delay="0"/>
                                  </p:stCondLst>
                                  <p:childTnLst>
                                    <p:set>
                                      <p:cBhvr>
                                        <p:cTn id="88" dur="1" fill="hold">
                                          <p:stCondLst>
                                            <p:cond delay="0"/>
                                          </p:stCondLst>
                                        </p:cTn>
                                        <p:tgtEl>
                                          <p:spTgt spid="4">
                                            <p:graphicEl>
                                              <a:dgm id="{A01F9541-6A7D-4E6E-997B-66494B72F1FA}"/>
                                            </p:graphicEl>
                                          </p:spTgt>
                                        </p:tgtEl>
                                        <p:attrNameLst>
                                          <p:attrName>style.visibility</p:attrName>
                                        </p:attrNameLst>
                                      </p:cBhvr>
                                      <p:to>
                                        <p:strVal val="visible"/>
                                      </p:to>
                                    </p:set>
                                    <p:anim calcmode="lin" valueType="num">
                                      <p:cBhvr>
                                        <p:cTn id="89" dur="1000" fill="hold"/>
                                        <p:tgtEl>
                                          <p:spTgt spid="4">
                                            <p:graphicEl>
                                              <a:dgm id="{A01F9541-6A7D-4E6E-997B-66494B72F1FA}"/>
                                            </p:graphicEl>
                                          </p:spTgt>
                                        </p:tgtEl>
                                        <p:attrNameLst>
                                          <p:attrName>ppt_w</p:attrName>
                                        </p:attrNameLst>
                                      </p:cBhvr>
                                      <p:tavLst>
                                        <p:tav tm="0">
                                          <p:val>
                                            <p:fltVal val="0"/>
                                          </p:val>
                                        </p:tav>
                                        <p:tav tm="100000">
                                          <p:val>
                                            <p:strVal val="#ppt_w"/>
                                          </p:val>
                                        </p:tav>
                                      </p:tavLst>
                                    </p:anim>
                                    <p:anim calcmode="lin" valueType="num">
                                      <p:cBhvr>
                                        <p:cTn id="90" dur="1000" fill="hold"/>
                                        <p:tgtEl>
                                          <p:spTgt spid="4">
                                            <p:graphicEl>
                                              <a:dgm id="{A01F9541-6A7D-4E6E-997B-66494B72F1FA}"/>
                                            </p:graphicEl>
                                          </p:spTgt>
                                        </p:tgtEl>
                                        <p:attrNameLst>
                                          <p:attrName>ppt_h</p:attrName>
                                        </p:attrNameLst>
                                      </p:cBhvr>
                                      <p:tavLst>
                                        <p:tav tm="0">
                                          <p:val>
                                            <p:fltVal val="0"/>
                                          </p:val>
                                        </p:tav>
                                        <p:tav tm="100000">
                                          <p:val>
                                            <p:strVal val="#ppt_h"/>
                                          </p:val>
                                        </p:tav>
                                      </p:tavLst>
                                    </p:anim>
                                    <p:anim calcmode="lin" valueType="num">
                                      <p:cBhvr>
                                        <p:cTn id="91" dur="1000" fill="hold"/>
                                        <p:tgtEl>
                                          <p:spTgt spid="4">
                                            <p:graphicEl>
                                              <a:dgm id="{A01F9541-6A7D-4E6E-997B-66494B72F1FA}"/>
                                            </p:graphicEl>
                                          </p:spTgt>
                                        </p:tgtEl>
                                        <p:attrNameLst>
                                          <p:attrName>style.rotation</p:attrName>
                                        </p:attrNameLst>
                                      </p:cBhvr>
                                      <p:tavLst>
                                        <p:tav tm="0">
                                          <p:val>
                                            <p:fltVal val="90"/>
                                          </p:val>
                                        </p:tav>
                                        <p:tav tm="100000">
                                          <p:val>
                                            <p:fltVal val="0"/>
                                          </p:val>
                                        </p:tav>
                                      </p:tavLst>
                                    </p:anim>
                                    <p:animEffect transition="in" filter="fade">
                                      <p:cBhvr>
                                        <p:cTn id="92" dur="1000"/>
                                        <p:tgtEl>
                                          <p:spTgt spid="4">
                                            <p:graphicEl>
                                              <a:dgm id="{A01F9541-6A7D-4E6E-997B-66494B72F1FA}"/>
                                            </p:graphicEl>
                                          </p:spTgt>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4">
                                            <p:graphicEl>
                                              <a:dgm id="{46D90CEF-DCB5-4890-A8F0-AF849E8D91F3}"/>
                                            </p:graphicEl>
                                          </p:spTgt>
                                        </p:tgtEl>
                                        <p:attrNameLst>
                                          <p:attrName>style.visibility</p:attrName>
                                        </p:attrNameLst>
                                      </p:cBhvr>
                                      <p:to>
                                        <p:strVal val="visible"/>
                                      </p:to>
                                    </p:set>
                                    <p:anim calcmode="lin" valueType="num">
                                      <p:cBhvr>
                                        <p:cTn id="95" dur="1000" fill="hold"/>
                                        <p:tgtEl>
                                          <p:spTgt spid="4">
                                            <p:graphicEl>
                                              <a:dgm id="{46D90CEF-DCB5-4890-A8F0-AF849E8D91F3}"/>
                                            </p:graphicEl>
                                          </p:spTgt>
                                        </p:tgtEl>
                                        <p:attrNameLst>
                                          <p:attrName>ppt_w</p:attrName>
                                        </p:attrNameLst>
                                      </p:cBhvr>
                                      <p:tavLst>
                                        <p:tav tm="0">
                                          <p:val>
                                            <p:fltVal val="0"/>
                                          </p:val>
                                        </p:tav>
                                        <p:tav tm="100000">
                                          <p:val>
                                            <p:strVal val="#ppt_w"/>
                                          </p:val>
                                        </p:tav>
                                      </p:tavLst>
                                    </p:anim>
                                    <p:anim calcmode="lin" valueType="num">
                                      <p:cBhvr>
                                        <p:cTn id="96" dur="1000" fill="hold"/>
                                        <p:tgtEl>
                                          <p:spTgt spid="4">
                                            <p:graphicEl>
                                              <a:dgm id="{46D90CEF-DCB5-4890-A8F0-AF849E8D91F3}"/>
                                            </p:graphicEl>
                                          </p:spTgt>
                                        </p:tgtEl>
                                        <p:attrNameLst>
                                          <p:attrName>ppt_h</p:attrName>
                                        </p:attrNameLst>
                                      </p:cBhvr>
                                      <p:tavLst>
                                        <p:tav tm="0">
                                          <p:val>
                                            <p:fltVal val="0"/>
                                          </p:val>
                                        </p:tav>
                                        <p:tav tm="100000">
                                          <p:val>
                                            <p:strVal val="#ppt_h"/>
                                          </p:val>
                                        </p:tav>
                                      </p:tavLst>
                                    </p:anim>
                                    <p:anim calcmode="lin" valueType="num">
                                      <p:cBhvr>
                                        <p:cTn id="97" dur="1000" fill="hold"/>
                                        <p:tgtEl>
                                          <p:spTgt spid="4">
                                            <p:graphicEl>
                                              <a:dgm id="{46D90CEF-DCB5-4890-A8F0-AF849E8D91F3}"/>
                                            </p:graphicEl>
                                          </p:spTgt>
                                        </p:tgtEl>
                                        <p:attrNameLst>
                                          <p:attrName>style.rotation</p:attrName>
                                        </p:attrNameLst>
                                      </p:cBhvr>
                                      <p:tavLst>
                                        <p:tav tm="0">
                                          <p:val>
                                            <p:fltVal val="90"/>
                                          </p:val>
                                        </p:tav>
                                        <p:tav tm="100000">
                                          <p:val>
                                            <p:fltVal val="0"/>
                                          </p:val>
                                        </p:tav>
                                      </p:tavLst>
                                    </p:anim>
                                    <p:animEffect transition="in" filter="fade">
                                      <p:cBhvr>
                                        <p:cTn id="98" dur="1000"/>
                                        <p:tgtEl>
                                          <p:spTgt spid="4">
                                            <p:graphicEl>
                                              <a:dgm id="{46D90CEF-DCB5-4890-A8F0-AF849E8D91F3}"/>
                                            </p:graphic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4">
                                            <p:graphicEl>
                                              <a:dgm id="{274CE00B-85E3-4CDD-AAF8-DFEC7883ACD8}"/>
                                            </p:graphicEl>
                                          </p:spTgt>
                                        </p:tgtEl>
                                        <p:attrNameLst>
                                          <p:attrName>style.visibility</p:attrName>
                                        </p:attrNameLst>
                                      </p:cBhvr>
                                      <p:to>
                                        <p:strVal val="visible"/>
                                      </p:to>
                                    </p:set>
                                    <p:anim calcmode="lin" valueType="num">
                                      <p:cBhvr>
                                        <p:cTn id="103" dur="1000" fill="hold"/>
                                        <p:tgtEl>
                                          <p:spTgt spid="4">
                                            <p:graphicEl>
                                              <a:dgm id="{274CE00B-85E3-4CDD-AAF8-DFEC7883ACD8}"/>
                                            </p:graphicEl>
                                          </p:spTgt>
                                        </p:tgtEl>
                                        <p:attrNameLst>
                                          <p:attrName>ppt_w</p:attrName>
                                        </p:attrNameLst>
                                      </p:cBhvr>
                                      <p:tavLst>
                                        <p:tav tm="0">
                                          <p:val>
                                            <p:fltVal val="0"/>
                                          </p:val>
                                        </p:tav>
                                        <p:tav tm="100000">
                                          <p:val>
                                            <p:strVal val="#ppt_w"/>
                                          </p:val>
                                        </p:tav>
                                      </p:tavLst>
                                    </p:anim>
                                    <p:anim calcmode="lin" valueType="num">
                                      <p:cBhvr>
                                        <p:cTn id="104" dur="1000" fill="hold"/>
                                        <p:tgtEl>
                                          <p:spTgt spid="4">
                                            <p:graphicEl>
                                              <a:dgm id="{274CE00B-85E3-4CDD-AAF8-DFEC7883ACD8}"/>
                                            </p:graphicEl>
                                          </p:spTgt>
                                        </p:tgtEl>
                                        <p:attrNameLst>
                                          <p:attrName>ppt_h</p:attrName>
                                        </p:attrNameLst>
                                      </p:cBhvr>
                                      <p:tavLst>
                                        <p:tav tm="0">
                                          <p:val>
                                            <p:fltVal val="0"/>
                                          </p:val>
                                        </p:tav>
                                        <p:tav tm="100000">
                                          <p:val>
                                            <p:strVal val="#ppt_h"/>
                                          </p:val>
                                        </p:tav>
                                      </p:tavLst>
                                    </p:anim>
                                    <p:anim calcmode="lin" valueType="num">
                                      <p:cBhvr>
                                        <p:cTn id="105" dur="1000" fill="hold"/>
                                        <p:tgtEl>
                                          <p:spTgt spid="4">
                                            <p:graphicEl>
                                              <a:dgm id="{274CE00B-85E3-4CDD-AAF8-DFEC7883ACD8}"/>
                                            </p:graphicEl>
                                          </p:spTgt>
                                        </p:tgtEl>
                                        <p:attrNameLst>
                                          <p:attrName>style.rotation</p:attrName>
                                        </p:attrNameLst>
                                      </p:cBhvr>
                                      <p:tavLst>
                                        <p:tav tm="0">
                                          <p:val>
                                            <p:fltVal val="90"/>
                                          </p:val>
                                        </p:tav>
                                        <p:tav tm="100000">
                                          <p:val>
                                            <p:fltVal val="0"/>
                                          </p:val>
                                        </p:tav>
                                      </p:tavLst>
                                    </p:anim>
                                    <p:animEffect transition="in" filter="fade">
                                      <p:cBhvr>
                                        <p:cTn id="106" dur="1000"/>
                                        <p:tgtEl>
                                          <p:spTgt spid="4">
                                            <p:graphicEl>
                                              <a:dgm id="{274CE00B-85E3-4CDD-AAF8-DFEC7883ACD8}"/>
                                            </p:graphicEl>
                                          </p:spTgt>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4">
                                            <p:graphicEl>
                                              <a:dgm id="{210191D7-B209-4690-B4B7-328A47D2134D}"/>
                                            </p:graphicEl>
                                          </p:spTgt>
                                        </p:tgtEl>
                                        <p:attrNameLst>
                                          <p:attrName>style.visibility</p:attrName>
                                        </p:attrNameLst>
                                      </p:cBhvr>
                                      <p:to>
                                        <p:strVal val="visible"/>
                                      </p:to>
                                    </p:set>
                                    <p:anim calcmode="lin" valueType="num">
                                      <p:cBhvr>
                                        <p:cTn id="109" dur="1000" fill="hold"/>
                                        <p:tgtEl>
                                          <p:spTgt spid="4">
                                            <p:graphicEl>
                                              <a:dgm id="{210191D7-B209-4690-B4B7-328A47D2134D}"/>
                                            </p:graphicEl>
                                          </p:spTgt>
                                        </p:tgtEl>
                                        <p:attrNameLst>
                                          <p:attrName>ppt_w</p:attrName>
                                        </p:attrNameLst>
                                      </p:cBhvr>
                                      <p:tavLst>
                                        <p:tav tm="0">
                                          <p:val>
                                            <p:fltVal val="0"/>
                                          </p:val>
                                        </p:tav>
                                        <p:tav tm="100000">
                                          <p:val>
                                            <p:strVal val="#ppt_w"/>
                                          </p:val>
                                        </p:tav>
                                      </p:tavLst>
                                    </p:anim>
                                    <p:anim calcmode="lin" valueType="num">
                                      <p:cBhvr>
                                        <p:cTn id="110" dur="1000" fill="hold"/>
                                        <p:tgtEl>
                                          <p:spTgt spid="4">
                                            <p:graphicEl>
                                              <a:dgm id="{210191D7-B209-4690-B4B7-328A47D2134D}"/>
                                            </p:graphicEl>
                                          </p:spTgt>
                                        </p:tgtEl>
                                        <p:attrNameLst>
                                          <p:attrName>ppt_h</p:attrName>
                                        </p:attrNameLst>
                                      </p:cBhvr>
                                      <p:tavLst>
                                        <p:tav tm="0">
                                          <p:val>
                                            <p:fltVal val="0"/>
                                          </p:val>
                                        </p:tav>
                                        <p:tav tm="100000">
                                          <p:val>
                                            <p:strVal val="#ppt_h"/>
                                          </p:val>
                                        </p:tav>
                                      </p:tavLst>
                                    </p:anim>
                                    <p:anim calcmode="lin" valueType="num">
                                      <p:cBhvr>
                                        <p:cTn id="111" dur="1000" fill="hold"/>
                                        <p:tgtEl>
                                          <p:spTgt spid="4">
                                            <p:graphicEl>
                                              <a:dgm id="{210191D7-B209-4690-B4B7-328A47D2134D}"/>
                                            </p:graphicEl>
                                          </p:spTgt>
                                        </p:tgtEl>
                                        <p:attrNameLst>
                                          <p:attrName>style.rotation</p:attrName>
                                        </p:attrNameLst>
                                      </p:cBhvr>
                                      <p:tavLst>
                                        <p:tav tm="0">
                                          <p:val>
                                            <p:fltVal val="90"/>
                                          </p:val>
                                        </p:tav>
                                        <p:tav tm="100000">
                                          <p:val>
                                            <p:fltVal val="0"/>
                                          </p:val>
                                        </p:tav>
                                      </p:tavLst>
                                    </p:anim>
                                    <p:animEffect transition="in" filter="fade">
                                      <p:cBhvr>
                                        <p:cTn id="112" dur="1000"/>
                                        <p:tgtEl>
                                          <p:spTgt spid="4">
                                            <p:graphicEl>
                                              <a:dgm id="{210191D7-B209-4690-B4B7-328A47D2134D}"/>
                                            </p:graphicEl>
                                          </p:spTgt>
                                        </p:tgtEl>
                                      </p:cBhvr>
                                    </p:animEffect>
                                  </p:childTnLst>
                                </p:cTn>
                              </p:par>
                            </p:childTnLst>
                          </p:cTn>
                        </p:par>
                      </p:childTnLst>
                    </p:cTn>
                  </p:par>
                  <p:par>
                    <p:cTn id="113" fill="hold">
                      <p:stCondLst>
                        <p:cond delay="indefinite"/>
                      </p:stCondLst>
                      <p:childTnLst>
                        <p:par>
                          <p:cTn id="114" fill="hold">
                            <p:stCondLst>
                              <p:cond delay="0"/>
                            </p:stCondLst>
                            <p:childTnLst>
                              <p:par>
                                <p:cTn id="115" presetID="31" presetClass="entr" presetSubtype="0" fill="hold" grpId="0" nodeType="clickEffect">
                                  <p:stCondLst>
                                    <p:cond delay="0"/>
                                  </p:stCondLst>
                                  <p:childTnLst>
                                    <p:set>
                                      <p:cBhvr>
                                        <p:cTn id="116" dur="1" fill="hold">
                                          <p:stCondLst>
                                            <p:cond delay="0"/>
                                          </p:stCondLst>
                                        </p:cTn>
                                        <p:tgtEl>
                                          <p:spTgt spid="4">
                                            <p:graphicEl>
                                              <a:dgm id="{A23772C1-150C-427B-AC28-43E92DD1D97C}"/>
                                            </p:graphicEl>
                                          </p:spTgt>
                                        </p:tgtEl>
                                        <p:attrNameLst>
                                          <p:attrName>style.visibility</p:attrName>
                                        </p:attrNameLst>
                                      </p:cBhvr>
                                      <p:to>
                                        <p:strVal val="visible"/>
                                      </p:to>
                                    </p:set>
                                    <p:anim calcmode="lin" valueType="num">
                                      <p:cBhvr>
                                        <p:cTn id="117" dur="1000" fill="hold"/>
                                        <p:tgtEl>
                                          <p:spTgt spid="4">
                                            <p:graphicEl>
                                              <a:dgm id="{A23772C1-150C-427B-AC28-43E92DD1D97C}"/>
                                            </p:graphicEl>
                                          </p:spTgt>
                                        </p:tgtEl>
                                        <p:attrNameLst>
                                          <p:attrName>ppt_w</p:attrName>
                                        </p:attrNameLst>
                                      </p:cBhvr>
                                      <p:tavLst>
                                        <p:tav tm="0">
                                          <p:val>
                                            <p:fltVal val="0"/>
                                          </p:val>
                                        </p:tav>
                                        <p:tav tm="100000">
                                          <p:val>
                                            <p:strVal val="#ppt_w"/>
                                          </p:val>
                                        </p:tav>
                                      </p:tavLst>
                                    </p:anim>
                                    <p:anim calcmode="lin" valueType="num">
                                      <p:cBhvr>
                                        <p:cTn id="118" dur="1000" fill="hold"/>
                                        <p:tgtEl>
                                          <p:spTgt spid="4">
                                            <p:graphicEl>
                                              <a:dgm id="{A23772C1-150C-427B-AC28-43E92DD1D97C}"/>
                                            </p:graphicEl>
                                          </p:spTgt>
                                        </p:tgtEl>
                                        <p:attrNameLst>
                                          <p:attrName>ppt_h</p:attrName>
                                        </p:attrNameLst>
                                      </p:cBhvr>
                                      <p:tavLst>
                                        <p:tav tm="0">
                                          <p:val>
                                            <p:fltVal val="0"/>
                                          </p:val>
                                        </p:tav>
                                        <p:tav tm="100000">
                                          <p:val>
                                            <p:strVal val="#ppt_h"/>
                                          </p:val>
                                        </p:tav>
                                      </p:tavLst>
                                    </p:anim>
                                    <p:anim calcmode="lin" valueType="num">
                                      <p:cBhvr>
                                        <p:cTn id="119" dur="1000" fill="hold"/>
                                        <p:tgtEl>
                                          <p:spTgt spid="4">
                                            <p:graphicEl>
                                              <a:dgm id="{A23772C1-150C-427B-AC28-43E92DD1D97C}"/>
                                            </p:graphicEl>
                                          </p:spTgt>
                                        </p:tgtEl>
                                        <p:attrNameLst>
                                          <p:attrName>style.rotation</p:attrName>
                                        </p:attrNameLst>
                                      </p:cBhvr>
                                      <p:tavLst>
                                        <p:tav tm="0">
                                          <p:val>
                                            <p:fltVal val="90"/>
                                          </p:val>
                                        </p:tav>
                                        <p:tav tm="100000">
                                          <p:val>
                                            <p:fltVal val="0"/>
                                          </p:val>
                                        </p:tav>
                                      </p:tavLst>
                                    </p:anim>
                                    <p:animEffect transition="in" filter="fade">
                                      <p:cBhvr>
                                        <p:cTn id="120" dur="1000"/>
                                        <p:tgtEl>
                                          <p:spTgt spid="4">
                                            <p:graphicEl>
                                              <a:dgm id="{A23772C1-150C-427B-AC28-43E92DD1D97C}"/>
                                            </p:graphicEl>
                                          </p:spTgt>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4">
                                            <p:graphicEl>
                                              <a:dgm id="{C9DD40F4-618D-48FE-81B2-90FA95C9B138}"/>
                                            </p:graphicEl>
                                          </p:spTgt>
                                        </p:tgtEl>
                                        <p:attrNameLst>
                                          <p:attrName>style.visibility</p:attrName>
                                        </p:attrNameLst>
                                      </p:cBhvr>
                                      <p:to>
                                        <p:strVal val="visible"/>
                                      </p:to>
                                    </p:set>
                                    <p:anim calcmode="lin" valueType="num">
                                      <p:cBhvr>
                                        <p:cTn id="123" dur="1000" fill="hold"/>
                                        <p:tgtEl>
                                          <p:spTgt spid="4">
                                            <p:graphicEl>
                                              <a:dgm id="{C9DD40F4-618D-48FE-81B2-90FA95C9B138}"/>
                                            </p:graphicEl>
                                          </p:spTgt>
                                        </p:tgtEl>
                                        <p:attrNameLst>
                                          <p:attrName>ppt_w</p:attrName>
                                        </p:attrNameLst>
                                      </p:cBhvr>
                                      <p:tavLst>
                                        <p:tav tm="0">
                                          <p:val>
                                            <p:fltVal val="0"/>
                                          </p:val>
                                        </p:tav>
                                        <p:tav tm="100000">
                                          <p:val>
                                            <p:strVal val="#ppt_w"/>
                                          </p:val>
                                        </p:tav>
                                      </p:tavLst>
                                    </p:anim>
                                    <p:anim calcmode="lin" valueType="num">
                                      <p:cBhvr>
                                        <p:cTn id="124" dur="1000" fill="hold"/>
                                        <p:tgtEl>
                                          <p:spTgt spid="4">
                                            <p:graphicEl>
                                              <a:dgm id="{C9DD40F4-618D-48FE-81B2-90FA95C9B138}"/>
                                            </p:graphicEl>
                                          </p:spTgt>
                                        </p:tgtEl>
                                        <p:attrNameLst>
                                          <p:attrName>ppt_h</p:attrName>
                                        </p:attrNameLst>
                                      </p:cBhvr>
                                      <p:tavLst>
                                        <p:tav tm="0">
                                          <p:val>
                                            <p:fltVal val="0"/>
                                          </p:val>
                                        </p:tav>
                                        <p:tav tm="100000">
                                          <p:val>
                                            <p:strVal val="#ppt_h"/>
                                          </p:val>
                                        </p:tav>
                                      </p:tavLst>
                                    </p:anim>
                                    <p:anim calcmode="lin" valueType="num">
                                      <p:cBhvr>
                                        <p:cTn id="125" dur="1000" fill="hold"/>
                                        <p:tgtEl>
                                          <p:spTgt spid="4">
                                            <p:graphicEl>
                                              <a:dgm id="{C9DD40F4-618D-48FE-81B2-90FA95C9B138}"/>
                                            </p:graphicEl>
                                          </p:spTgt>
                                        </p:tgtEl>
                                        <p:attrNameLst>
                                          <p:attrName>style.rotation</p:attrName>
                                        </p:attrNameLst>
                                      </p:cBhvr>
                                      <p:tavLst>
                                        <p:tav tm="0">
                                          <p:val>
                                            <p:fltVal val="90"/>
                                          </p:val>
                                        </p:tav>
                                        <p:tav tm="100000">
                                          <p:val>
                                            <p:fltVal val="0"/>
                                          </p:val>
                                        </p:tav>
                                      </p:tavLst>
                                    </p:anim>
                                    <p:animEffect transition="in" filter="fade">
                                      <p:cBhvr>
                                        <p:cTn id="126" dur="1000"/>
                                        <p:tgtEl>
                                          <p:spTgt spid="4">
                                            <p:graphicEl>
                                              <a:dgm id="{C9DD40F4-618D-48FE-81B2-90FA95C9B138}"/>
                                            </p:graphicEl>
                                          </p:spTgt>
                                        </p:tgtEl>
                                      </p:cBhvr>
                                    </p:animEffect>
                                  </p:childTnLst>
                                </p:cTn>
                              </p:par>
                            </p:childTnLst>
                          </p:cTn>
                        </p:par>
                      </p:childTnLst>
                    </p:cTn>
                  </p:par>
                  <p:par>
                    <p:cTn id="127" fill="hold">
                      <p:stCondLst>
                        <p:cond delay="indefinite"/>
                      </p:stCondLst>
                      <p:childTnLst>
                        <p:par>
                          <p:cTn id="128" fill="hold">
                            <p:stCondLst>
                              <p:cond delay="0"/>
                            </p:stCondLst>
                            <p:childTnLst>
                              <p:par>
                                <p:cTn id="129" presetID="31" presetClass="entr" presetSubtype="0" fill="hold" grpId="0" nodeType="clickEffect">
                                  <p:stCondLst>
                                    <p:cond delay="0"/>
                                  </p:stCondLst>
                                  <p:childTnLst>
                                    <p:set>
                                      <p:cBhvr>
                                        <p:cTn id="130" dur="1" fill="hold">
                                          <p:stCondLst>
                                            <p:cond delay="0"/>
                                          </p:stCondLst>
                                        </p:cTn>
                                        <p:tgtEl>
                                          <p:spTgt spid="4">
                                            <p:graphicEl>
                                              <a:dgm id="{0EC0B929-35B9-4AEE-887A-66E77B095571}"/>
                                            </p:graphicEl>
                                          </p:spTgt>
                                        </p:tgtEl>
                                        <p:attrNameLst>
                                          <p:attrName>style.visibility</p:attrName>
                                        </p:attrNameLst>
                                      </p:cBhvr>
                                      <p:to>
                                        <p:strVal val="visible"/>
                                      </p:to>
                                    </p:set>
                                    <p:anim calcmode="lin" valueType="num">
                                      <p:cBhvr>
                                        <p:cTn id="131" dur="1000" fill="hold"/>
                                        <p:tgtEl>
                                          <p:spTgt spid="4">
                                            <p:graphicEl>
                                              <a:dgm id="{0EC0B929-35B9-4AEE-887A-66E77B095571}"/>
                                            </p:graphicEl>
                                          </p:spTgt>
                                        </p:tgtEl>
                                        <p:attrNameLst>
                                          <p:attrName>ppt_w</p:attrName>
                                        </p:attrNameLst>
                                      </p:cBhvr>
                                      <p:tavLst>
                                        <p:tav tm="0">
                                          <p:val>
                                            <p:fltVal val="0"/>
                                          </p:val>
                                        </p:tav>
                                        <p:tav tm="100000">
                                          <p:val>
                                            <p:strVal val="#ppt_w"/>
                                          </p:val>
                                        </p:tav>
                                      </p:tavLst>
                                    </p:anim>
                                    <p:anim calcmode="lin" valueType="num">
                                      <p:cBhvr>
                                        <p:cTn id="132" dur="1000" fill="hold"/>
                                        <p:tgtEl>
                                          <p:spTgt spid="4">
                                            <p:graphicEl>
                                              <a:dgm id="{0EC0B929-35B9-4AEE-887A-66E77B095571}"/>
                                            </p:graphicEl>
                                          </p:spTgt>
                                        </p:tgtEl>
                                        <p:attrNameLst>
                                          <p:attrName>ppt_h</p:attrName>
                                        </p:attrNameLst>
                                      </p:cBhvr>
                                      <p:tavLst>
                                        <p:tav tm="0">
                                          <p:val>
                                            <p:fltVal val="0"/>
                                          </p:val>
                                        </p:tav>
                                        <p:tav tm="100000">
                                          <p:val>
                                            <p:strVal val="#ppt_h"/>
                                          </p:val>
                                        </p:tav>
                                      </p:tavLst>
                                    </p:anim>
                                    <p:anim calcmode="lin" valueType="num">
                                      <p:cBhvr>
                                        <p:cTn id="133" dur="1000" fill="hold"/>
                                        <p:tgtEl>
                                          <p:spTgt spid="4">
                                            <p:graphicEl>
                                              <a:dgm id="{0EC0B929-35B9-4AEE-887A-66E77B095571}"/>
                                            </p:graphicEl>
                                          </p:spTgt>
                                        </p:tgtEl>
                                        <p:attrNameLst>
                                          <p:attrName>style.rotation</p:attrName>
                                        </p:attrNameLst>
                                      </p:cBhvr>
                                      <p:tavLst>
                                        <p:tav tm="0">
                                          <p:val>
                                            <p:fltVal val="90"/>
                                          </p:val>
                                        </p:tav>
                                        <p:tav tm="100000">
                                          <p:val>
                                            <p:fltVal val="0"/>
                                          </p:val>
                                        </p:tav>
                                      </p:tavLst>
                                    </p:anim>
                                    <p:animEffect transition="in" filter="fade">
                                      <p:cBhvr>
                                        <p:cTn id="134" dur="1000"/>
                                        <p:tgtEl>
                                          <p:spTgt spid="4">
                                            <p:graphicEl>
                                              <a:dgm id="{0EC0B929-35B9-4AEE-887A-66E77B095571}"/>
                                            </p:graphicEl>
                                          </p:spTgt>
                                        </p:tgtEl>
                                      </p:cBhvr>
                                    </p:animEffect>
                                  </p:childTnLst>
                                </p:cTn>
                              </p:par>
                              <p:par>
                                <p:cTn id="135" presetID="31" presetClass="entr" presetSubtype="0" fill="hold" grpId="0" nodeType="withEffect">
                                  <p:stCondLst>
                                    <p:cond delay="0"/>
                                  </p:stCondLst>
                                  <p:childTnLst>
                                    <p:set>
                                      <p:cBhvr>
                                        <p:cTn id="136" dur="1" fill="hold">
                                          <p:stCondLst>
                                            <p:cond delay="0"/>
                                          </p:stCondLst>
                                        </p:cTn>
                                        <p:tgtEl>
                                          <p:spTgt spid="4">
                                            <p:graphicEl>
                                              <a:dgm id="{F9C4F83C-8AC3-4B52-A904-776C47CC747D}"/>
                                            </p:graphicEl>
                                          </p:spTgt>
                                        </p:tgtEl>
                                        <p:attrNameLst>
                                          <p:attrName>style.visibility</p:attrName>
                                        </p:attrNameLst>
                                      </p:cBhvr>
                                      <p:to>
                                        <p:strVal val="visible"/>
                                      </p:to>
                                    </p:set>
                                    <p:anim calcmode="lin" valueType="num">
                                      <p:cBhvr>
                                        <p:cTn id="137" dur="1000" fill="hold"/>
                                        <p:tgtEl>
                                          <p:spTgt spid="4">
                                            <p:graphicEl>
                                              <a:dgm id="{F9C4F83C-8AC3-4B52-A904-776C47CC747D}"/>
                                            </p:graphicEl>
                                          </p:spTgt>
                                        </p:tgtEl>
                                        <p:attrNameLst>
                                          <p:attrName>ppt_w</p:attrName>
                                        </p:attrNameLst>
                                      </p:cBhvr>
                                      <p:tavLst>
                                        <p:tav tm="0">
                                          <p:val>
                                            <p:fltVal val="0"/>
                                          </p:val>
                                        </p:tav>
                                        <p:tav tm="100000">
                                          <p:val>
                                            <p:strVal val="#ppt_w"/>
                                          </p:val>
                                        </p:tav>
                                      </p:tavLst>
                                    </p:anim>
                                    <p:anim calcmode="lin" valueType="num">
                                      <p:cBhvr>
                                        <p:cTn id="138" dur="1000" fill="hold"/>
                                        <p:tgtEl>
                                          <p:spTgt spid="4">
                                            <p:graphicEl>
                                              <a:dgm id="{F9C4F83C-8AC3-4B52-A904-776C47CC747D}"/>
                                            </p:graphicEl>
                                          </p:spTgt>
                                        </p:tgtEl>
                                        <p:attrNameLst>
                                          <p:attrName>ppt_h</p:attrName>
                                        </p:attrNameLst>
                                      </p:cBhvr>
                                      <p:tavLst>
                                        <p:tav tm="0">
                                          <p:val>
                                            <p:fltVal val="0"/>
                                          </p:val>
                                        </p:tav>
                                        <p:tav tm="100000">
                                          <p:val>
                                            <p:strVal val="#ppt_h"/>
                                          </p:val>
                                        </p:tav>
                                      </p:tavLst>
                                    </p:anim>
                                    <p:anim calcmode="lin" valueType="num">
                                      <p:cBhvr>
                                        <p:cTn id="139" dur="1000" fill="hold"/>
                                        <p:tgtEl>
                                          <p:spTgt spid="4">
                                            <p:graphicEl>
                                              <a:dgm id="{F9C4F83C-8AC3-4B52-A904-776C47CC747D}"/>
                                            </p:graphicEl>
                                          </p:spTgt>
                                        </p:tgtEl>
                                        <p:attrNameLst>
                                          <p:attrName>style.rotation</p:attrName>
                                        </p:attrNameLst>
                                      </p:cBhvr>
                                      <p:tavLst>
                                        <p:tav tm="0">
                                          <p:val>
                                            <p:fltVal val="90"/>
                                          </p:val>
                                        </p:tav>
                                        <p:tav tm="100000">
                                          <p:val>
                                            <p:fltVal val="0"/>
                                          </p:val>
                                        </p:tav>
                                      </p:tavLst>
                                    </p:anim>
                                    <p:animEffect transition="in" filter="fade">
                                      <p:cBhvr>
                                        <p:cTn id="140" dur="1000"/>
                                        <p:tgtEl>
                                          <p:spTgt spid="4">
                                            <p:graphicEl>
                                              <a:dgm id="{F9C4F83C-8AC3-4B52-A904-776C47CC747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fa-IR" dirty="0" smtClean="0">
                <a:cs typeface="B Titr" pitchFamily="2" charset="-78"/>
              </a:rPr>
              <a:t>درس چهل و نهم</a:t>
            </a:r>
            <a:br>
              <a:rPr lang="fa-IR" dirty="0" smtClean="0">
                <a:cs typeface="B Titr" pitchFamily="2" charset="-78"/>
              </a:rPr>
            </a:br>
            <a:r>
              <a:rPr lang="fa-IR" sz="3600" dirty="0" smtClean="0">
                <a:cs typeface="B Titr" pitchFamily="2" charset="-78"/>
              </a:rPr>
              <a:t>عدم قبول ایمان و توبه در حال مرگ</a:t>
            </a:r>
            <a:endParaRPr lang="fa-IR" sz="36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0741379"/>
              </p:ext>
            </p:extLst>
          </p:nvPr>
        </p:nvGraphicFramePr>
        <p:xfrm>
          <a:off x="0" y="1412776"/>
          <a:ext cx="91440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018970"/>
      </p:ext>
    </p:extLst>
  </p:cSld>
  <p:clrMapOvr>
    <a:masterClrMapping/>
  </p:clrMapOvr>
  <mc:AlternateContent xmlns:mc="http://schemas.openxmlformats.org/markup-compatibility/2006">
    <mc:Choice xmlns:p14="http://schemas.microsoft.com/office/powerpoint/2010/main" Requires="p14">
      <p:transition spd="slow" p14:dur="25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4">
                                            <p:graphicEl>
                                              <a:dgm id="{26DEB2ED-9000-47DD-90F4-EFE96E4E6995}"/>
                                            </p:graphicEl>
                                          </p:spTgt>
                                        </p:tgtEl>
                                        <p:attrNameLst>
                                          <p:attrName>style.visibility</p:attrName>
                                        </p:attrNameLst>
                                      </p:cBhvr>
                                      <p:to>
                                        <p:strVal val="visible"/>
                                      </p:to>
                                    </p:set>
                                    <p:anim calcmode="lin" valueType="num">
                                      <p:cBhvr>
                                        <p:cTn id="25" dur="500" fill="hold"/>
                                        <p:tgtEl>
                                          <p:spTgt spid="4">
                                            <p:graphicEl>
                                              <a:dgm id="{26DEB2ED-9000-47DD-90F4-EFE96E4E6995}"/>
                                            </p:graphicEl>
                                          </p:spTgt>
                                        </p:tgtEl>
                                        <p:attrNameLst>
                                          <p:attrName>ppt_w</p:attrName>
                                        </p:attrNameLst>
                                      </p:cBhvr>
                                      <p:tavLst>
                                        <p:tav tm="0">
                                          <p:val>
                                            <p:fltVal val="0"/>
                                          </p:val>
                                        </p:tav>
                                        <p:tav tm="100000">
                                          <p:val>
                                            <p:strVal val="#ppt_w"/>
                                          </p:val>
                                        </p:tav>
                                      </p:tavLst>
                                    </p:anim>
                                    <p:anim calcmode="lin" valueType="num">
                                      <p:cBhvr>
                                        <p:cTn id="26" dur="500" fill="hold"/>
                                        <p:tgtEl>
                                          <p:spTgt spid="4">
                                            <p:graphicEl>
                                              <a:dgm id="{26DEB2ED-9000-47DD-90F4-EFE96E4E6995}"/>
                                            </p:graphicEl>
                                          </p:spTgt>
                                        </p:tgtEl>
                                        <p:attrNameLst>
                                          <p:attrName>ppt_h</p:attrName>
                                        </p:attrNameLst>
                                      </p:cBhvr>
                                      <p:tavLst>
                                        <p:tav tm="0">
                                          <p:val>
                                            <p:fltVal val="0"/>
                                          </p:val>
                                        </p:tav>
                                        <p:tav tm="100000">
                                          <p:val>
                                            <p:strVal val="#ppt_h"/>
                                          </p:val>
                                        </p:tav>
                                      </p:tavLst>
                                    </p:anim>
                                    <p:animEffect transition="in" filter="fade">
                                      <p:cBhvr>
                                        <p:cTn id="27" dur="500"/>
                                        <p:tgtEl>
                                          <p:spTgt spid="4">
                                            <p:graphicEl>
                                              <a:dgm id="{26DEB2ED-9000-47DD-90F4-EFE96E4E6995}"/>
                                            </p:graphicEl>
                                          </p:spTgt>
                                        </p:tgtEl>
                                      </p:cBhvr>
                                    </p:animEffect>
                                    <p:anim calcmode="lin" valueType="num">
                                      <p:cBhvr>
                                        <p:cTn id="28" dur="500" fill="hold"/>
                                        <p:tgtEl>
                                          <p:spTgt spid="4">
                                            <p:graphicEl>
                                              <a:dgm id="{26DEB2ED-9000-47DD-90F4-EFE96E4E6995}"/>
                                            </p:graphicEl>
                                          </p:spTgt>
                                        </p:tgtEl>
                                        <p:attrNameLst>
                                          <p:attrName>ppt_x</p:attrName>
                                        </p:attrNameLst>
                                      </p:cBhvr>
                                      <p:tavLst>
                                        <p:tav tm="0">
                                          <p:val>
                                            <p:fltVal val="0.5"/>
                                          </p:val>
                                        </p:tav>
                                        <p:tav tm="100000">
                                          <p:val>
                                            <p:strVal val="#ppt_x"/>
                                          </p:val>
                                        </p:tav>
                                      </p:tavLst>
                                    </p:anim>
                                    <p:anim calcmode="lin" valueType="num">
                                      <p:cBhvr>
                                        <p:cTn id="29" dur="500" fill="hold"/>
                                        <p:tgtEl>
                                          <p:spTgt spid="4">
                                            <p:graphicEl>
                                              <a:dgm id="{26DEB2ED-9000-47DD-90F4-EFE96E4E6995}"/>
                                            </p:graphic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4">
                                            <p:graphicEl>
                                              <a:dgm id="{4CD59FBF-B8DB-4262-AD16-DC94FCD5D0E4}"/>
                                            </p:graphicEl>
                                          </p:spTgt>
                                        </p:tgtEl>
                                        <p:attrNameLst>
                                          <p:attrName>style.visibility</p:attrName>
                                        </p:attrNameLst>
                                      </p:cBhvr>
                                      <p:to>
                                        <p:strVal val="visible"/>
                                      </p:to>
                                    </p:set>
                                    <p:anim calcmode="lin" valueType="num">
                                      <p:cBhvr>
                                        <p:cTn id="34" dur="500" fill="hold"/>
                                        <p:tgtEl>
                                          <p:spTgt spid="4">
                                            <p:graphicEl>
                                              <a:dgm id="{4CD59FBF-B8DB-4262-AD16-DC94FCD5D0E4}"/>
                                            </p:graphicEl>
                                          </p:spTgt>
                                        </p:tgtEl>
                                        <p:attrNameLst>
                                          <p:attrName>ppt_w</p:attrName>
                                        </p:attrNameLst>
                                      </p:cBhvr>
                                      <p:tavLst>
                                        <p:tav tm="0">
                                          <p:val>
                                            <p:fltVal val="0"/>
                                          </p:val>
                                        </p:tav>
                                        <p:tav tm="100000">
                                          <p:val>
                                            <p:strVal val="#ppt_w"/>
                                          </p:val>
                                        </p:tav>
                                      </p:tavLst>
                                    </p:anim>
                                    <p:anim calcmode="lin" valueType="num">
                                      <p:cBhvr>
                                        <p:cTn id="35" dur="500" fill="hold"/>
                                        <p:tgtEl>
                                          <p:spTgt spid="4">
                                            <p:graphicEl>
                                              <a:dgm id="{4CD59FBF-B8DB-4262-AD16-DC94FCD5D0E4}"/>
                                            </p:graphicEl>
                                          </p:spTgt>
                                        </p:tgtEl>
                                        <p:attrNameLst>
                                          <p:attrName>ppt_h</p:attrName>
                                        </p:attrNameLst>
                                      </p:cBhvr>
                                      <p:tavLst>
                                        <p:tav tm="0">
                                          <p:val>
                                            <p:fltVal val="0"/>
                                          </p:val>
                                        </p:tav>
                                        <p:tav tm="100000">
                                          <p:val>
                                            <p:strVal val="#ppt_h"/>
                                          </p:val>
                                        </p:tav>
                                      </p:tavLst>
                                    </p:anim>
                                    <p:animEffect transition="in" filter="fade">
                                      <p:cBhvr>
                                        <p:cTn id="36" dur="500"/>
                                        <p:tgtEl>
                                          <p:spTgt spid="4">
                                            <p:graphicEl>
                                              <a:dgm id="{4CD59FBF-B8DB-4262-AD16-DC94FCD5D0E4}"/>
                                            </p:graphicEl>
                                          </p:spTgt>
                                        </p:tgtEl>
                                      </p:cBhvr>
                                    </p:animEffect>
                                    <p:anim calcmode="lin" valueType="num">
                                      <p:cBhvr>
                                        <p:cTn id="37" dur="500" fill="hold"/>
                                        <p:tgtEl>
                                          <p:spTgt spid="4">
                                            <p:graphicEl>
                                              <a:dgm id="{4CD59FBF-B8DB-4262-AD16-DC94FCD5D0E4}"/>
                                            </p:graphicEl>
                                          </p:spTgt>
                                        </p:tgtEl>
                                        <p:attrNameLst>
                                          <p:attrName>ppt_x</p:attrName>
                                        </p:attrNameLst>
                                      </p:cBhvr>
                                      <p:tavLst>
                                        <p:tav tm="0">
                                          <p:val>
                                            <p:fltVal val="0.5"/>
                                          </p:val>
                                        </p:tav>
                                        <p:tav tm="100000">
                                          <p:val>
                                            <p:strVal val="#ppt_x"/>
                                          </p:val>
                                        </p:tav>
                                      </p:tavLst>
                                    </p:anim>
                                    <p:anim calcmode="lin" valueType="num">
                                      <p:cBhvr>
                                        <p:cTn id="38" dur="500" fill="hold"/>
                                        <p:tgtEl>
                                          <p:spTgt spid="4">
                                            <p:graphicEl>
                                              <a:dgm id="{4CD59FBF-B8DB-4262-AD16-DC94FCD5D0E4}"/>
                                            </p:graphic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4">
                                            <p:graphicEl>
                                              <a:dgm id="{17571C58-CB0C-4EAA-9D3A-DA9001908FB9}"/>
                                            </p:graphicEl>
                                          </p:spTgt>
                                        </p:tgtEl>
                                        <p:attrNameLst>
                                          <p:attrName>style.visibility</p:attrName>
                                        </p:attrNameLst>
                                      </p:cBhvr>
                                      <p:to>
                                        <p:strVal val="visible"/>
                                      </p:to>
                                    </p:set>
                                    <p:anim calcmode="lin" valueType="num">
                                      <p:cBhvr>
                                        <p:cTn id="43" dur="500" fill="hold"/>
                                        <p:tgtEl>
                                          <p:spTgt spid="4">
                                            <p:graphicEl>
                                              <a:dgm id="{17571C58-CB0C-4EAA-9D3A-DA9001908FB9}"/>
                                            </p:graphicEl>
                                          </p:spTgt>
                                        </p:tgtEl>
                                        <p:attrNameLst>
                                          <p:attrName>ppt_w</p:attrName>
                                        </p:attrNameLst>
                                      </p:cBhvr>
                                      <p:tavLst>
                                        <p:tav tm="0">
                                          <p:val>
                                            <p:fltVal val="0"/>
                                          </p:val>
                                        </p:tav>
                                        <p:tav tm="100000">
                                          <p:val>
                                            <p:strVal val="#ppt_w"/>
                                          </p:val>
                                        </p:tav>
                                      </p:tavLst>
                                    </p:anim>
                                    <p:anim calcmode="lin" valueType="num">
                                      <p:cBhvr>
                                        <p:cTn id="44" dur="500" fill="hold"/>
                                        <p:tgtEl>
                                          <p:spTgt spid="4">
                                            <p:graphicEl>
                                              <a:dgm id="{17571C58-CB0C-4EAA-9D3A-DA9001908FB9}"/>
                                            </p:graphicEl>
                                          </p:spTgt>
                                        </p:tgtEl>
                                        <p:attrNameLst>
                                          <p:attrName>ppt_h</p:attrName>
                                        </p:attrNameLst>
                                      </p:cBhvr>
                                      <p:tavLst>
                                        <p:tav tm="0">
                                          <p:val>
                                            <p:fltVal val="0"/>
                                          </p:val>
                                        </p:tav>
                                        <p:tav tm="100000">
                                          <p:val>
                                            <p:strVal val="#ppt_h"/>
                                          </p:val>
                                        </p:tav>
                                      </p:tavLst>
                                    </p:anim>
                                    <p:animEffect transition="in" filter="fade">
                                      <p:cBhvr>
                                        <p:cTn id="45" dur="500"/>
                                        <p:tgtEl>
                                          <p:spTgt spid="4">
                                            <p:graphicEl>
                                              <a:dgm id="{17571C58-CB0C-4EAA-9D3A-DA9001908FB9}"/>
                                            </p:graphicEl>
                                          </p:spTgt>
                                        </p:tgtEl>
                                      </p:cBhvr>
                                    </p:animEffect>
                                    <p:anim calcmode="lin" valueType="num">
                                      <p:cBhvr>
                                        <p:cTn id="46" dur="500" fill="hold"/>
                                        <p:tgtEl>
                                          <p:spTgt spid="4">
                                            <p:graphicEl>
                                              <a:dgm id="{17571C58-CB0C-4EAA-9D3A-DA9001908FB9}"/>
                                            </p:graphicEl>
                                          </p:spTgt>
                                        </p:tgtEl>
                                        <p:attrNameLst>
                                          <p:attrName>ppt_x</p:attrName>
                                        </p:attrNameLst>
                                      </p:cBhvr>
                                      <p:tavLst>
                                        <p:tav tm="0">
                                          <p:val>
                                            <p:fltVal val="0.5"/>
                                          </p:val>
                                        </p:tav>
                                        <p:tav tm="100000">
                                          <p:val>
                                            <p:strVal val="#ppt_x"/>
                                          </p:val>
                                        </p:tav>
                                      </p:tavLst>
                                    </p:anim>
                                    <p:anim calcmode="lin" valueType="num">
                                      <p:cBhvr>
                                        <p:cTn id="47" dur="500" fill="hold"/>
                                        <p:tgtEl>
                                          <p:spTgt spid="4">
                                            <p:graphicEl>
                                              <a:dgm id="{17571C58-CB0C-4EAA-9D3A-DA9001908FB9}"/>
                                            </p:graphicEl>
                                          </p:spTgt>
                                        </p:tgtEl>
                                        <p:attrNameLst>
                                          <p:attrName>ppt_y</p:attrName>
                                        </p:attrNameLst>
                                      </p:cBhvr>
                                      <p:tavLst>
                                        <p:tav tm="0">
                                          <p:val>
                                            <p:fltVal val="0.5"/>
                                          </p:val>
                                        </p:tav>
                                        <p:tav tm="100000">
                                          <p:val>
                                            <p:strVal val="#ppt_y"/>
                                          </p:val>
                                        </p:tav>
                                      </p:tavLst>
                                    </p:anim>
                                  </p:childTnLst>
                                </p:cTn>
                              </p:par>
                              <p:par>
                                <p:cTn id="48" presetID="53" presetClass="entr" presetSubtype="528" fill="hold" grpId="0" nodeType="withEffect">
                                  <p:stCondLst>
                                    <p:cond delay="0"/>
                                  </p:stCondLst>
                                  <p:childTnLst>
                                    <p:set>
                                      <p:cBhvr>
                                        <p:cTn id="49" dur="1" fill="hold">
                                          <p:stCondLst>
                                            <p:cond delay="0"/>
                                          </p:stCondLst>
                                        </p:cTn>
                                        <p:tgtEl>
                                          <p:spTgt spid="4">
                                            <p:graphicEl>
                                              <a:dgm id="{B0AE69B6-9272-4A16-AF3C-DAAF81D0C401}"/>
                                            </p:graphicEl>
                                          </p:spTgt>
                                        </p:tgtEl>
                                        <p:attrNameLst>
                                          <p:attrName>style.visibility</p:attrName>
                                        </p:attrNameLst>
                                      </p:cBhvr>
                                      <p:to>
                                        <p:strVal val="visible"/>
                                      </p:to>
                                    </p:set>
                                    <p:anim calcmode="lin" valueType="num">
                                      <p:cBhvr>
                                        <p:cTn id="50" dur="500" fill="hold"/>
                                        <p:tgtEl>
                                          <p:spTgt spid="4">
                                            <p:graphicEl>
                                              <a:dgm id="{B0AE69B6-9272-4A16-AF3C-DAAF81D0C401}"/>
                                            </p:graphicEl>
                                          </p:spTgt>
                                        </p:tgtEl>
                                        <p:attrNameLst>
                                          <p:attrName>ppt_w</p:attrName>
                                        </p:attrNameLst>
                                      </p:cBhvr>
                                      <p:tavLst>
                                        <p:tav tm="0">
                                          <p:val>
                                            <p:fltVal val="0"/>
                                          </p:val>
                                        </p:tav>
                                        <p:tav tm="100000">
                                          <p:val>
                                            <p:strVal val="#ppt_w"/>
                                          </p:val>
                                        </p:tav>
                                      </p:tavLst>
                                    </p:anim>
                                    <p:anim calcmode="lin" valueType="num">
                                      <p:cBhvr>
                                        <p:cTn id="51" dur="500" fill="hold"/>
                                        <p:tgtEl>
                                          <p:spTgt spid="4">
                                            <p:graphicEl>
                                              <a:dgm id="{B0AE69B6-9272-4A16-AF3C-DAAF81D0C401}"/>
                                            </p:graphicEl>
                                          </p:spTgt>
                                        </p:tgtEl>
                                        <p:attrNameLst>
                                          <p:attrName>ppt_h</p:attrName>
                                        </p:attrNameLst>
                                      </p:cBhvr>
                                      <p:tavLst>
                                        <p:tav tm="0">
                                          <p:val>
                                            <p:fltVal val="0"/>
                                          </p:val>
                                        </p:tav>
                                        <p:tav tm="100000">
                                          <p:val>
                                            <p:strVal val="#ppt_h"/>
                                          </p:val>
                                        </p:tav>
                                      </p:tavLst>
                                    </p:anim>
                                    <p:animEffect transition="in" filter="fade">
                                      <p:cBhvr>
                                        <p:cTn id="52" dur="500"/>
                                        <p:tgtEl>
                                          <p:spTgt spid="4">
                                            <p:graphicEl>
                                              <a:dgm id="{B0AE69B6-9272-4A16-AF3C-DAAF81D0C401}"/>
                                            </p:graphicEl>
                                          </p:spTgt>
                                        </p:tgtEl>
                                      </p:cBhvr>
                                    </p:animEffect>
                                    <p:anim calcmode="lin" valueType="num">
                                      <p:cBhvr>
                                        <p:cTn id="53" dur="500" fill="hold"/>
                                        <p:tgtEl>
                                          <p:spTgt spid="4">
                                            <p:graphicEl>
                                              <a:dgm id="{B0AE69B6-9272-4A16-AF3C-DAAF81D0C401}"/>
                                            </p:graphicEl>
                                          </p:spTgt>
                                        </p:tgtEl>
                                        <p:attrNameLst>
                                          <p:attrName>ppt_x</p:attrName>
                                        </p:attrNameLst>
                                      </p:cBhvr>
                                      <p:tavLst>
                                        <p:tav tm="0">
                                          <p:val>
                                            <p:fltVal val="0.5"/>
                                          </p:val>
                                        </p:tav>
                                        <p:tav tm="100000">
                                          <p:val>
                                            <p:strVal val="#ppt_x"/>
                                          </p:val>
                                        </p:tav>
                                      </p:tavLst>
                                    </p:anim>
                                    <p:anim calcmode="lin" valueType="num">
                                      <p:cBhvr>
                                        <p:cTn id="54" dur="500" fill="hold"/>
                                        <p:tgtEl>
                                          <p:spTgt spid="4">
                                            <p:graphicEl>
                                              <a:dgm id="{B0AE69B6-9272-4A16-AF3C-DAAF81D0C401}"/>
                                            </p:graphicEl>
                                          </p:spTgt>
                                        </p:tgtEl>
                                        <p:attrNameLst>
                                          <p:attrName>ppt_y</p:attrName>
                                        </p:attrNameLst>
                                      </p:cBhvr>
                                      <p:tavLst>
                                        <p:tav tm="0">
                                          <p:val>
                                            <p:fltVal val="0.5"/>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53" presetClass="entr" presetSubtype="528" fill="hold" grpId="0" nodeType="clickEffect">
                                  <p:stCondLst>
                                    <p:cond delay="0"/>
                                  </p:stCondLst>
                                  <p:childTnLst>
                                    <p:set>
                                      <p:cBhvr>
                                        <p:cTn id="58" dur="1" fill="hold">
                                          <p:stCondLst>
                                            <p:cond delay="0"/>
                                          </p:stCondLst>
                                        </p:cTn>
                                        <p:tgtEl>
                                          <p:spTgt spid="4">
                                            <p:graphicEl>
                                              <a:dgm id="{D40FBDAA-82B4-4CBB-A1EA-171737E41027}"/>
                                            </p:graphicEl>
                                          </p:spTgt>
                                        </p:tgtEl>
                                        <p:attrNameLst>
                                          <p:attrName>style.visibility</p:attrName>
                                        </p:attrNameLst>
                                      </p:cBhvr>
                                      <p:to>
                                        <p:strVal val="visible"/>
                                      </p:to>
                                    </p:set>
                                    <p:anim calcmode="lin" valueType="num">
                                      <p:cBhvr>
                                        <p:cTn id="59" dur="500" fill="hold"/>
                                        <p:tgtEl>
                                          <p:spTgt spid="4">
                                            <p:graphicEl>
                                              <a:dgm id="{D40FBDAA-82B4-4CBB-A1EA-171737E41027}"/>
                                            </p:graphicEl>
                                          </p:spTgt>
                                        </p:tgtEl>
                                        <p:attrNameLst>
                                          <p:attrName>ppt_w</p:attrName>
                                        </p:attrNameLst>
                                      </p:cBhvr>
                                      <p:tavLst>
                                        <p:tav tm="0">
                                          <p:val>
                                            <p:fltVal val="0"/>
                                          </p:val>
                                        </p:tav>
                                        <p:tav tm="100000">
                                          <p:val>
                                            <p:strVal val="#ppt_w"/>
                                          </p:val>
                                        </p:tav>
                                      </p:tavLst>
                                    </p:anim>
                                    <p:anim calcmode="lin" valueType="num">
                                      <p:cBhvr>
                                        <p:cTn id="60" dur="500" fill="hold"/>
                                        <p:tgtEl>
                                          <p:spTgt spid="4">
                                            <p:graphicEl>
                                              <a:dgm id="{D40FBDAA-82B4-4CBB-A1EA-171737E41027}"/>
                                            </p:graphicEl>
                                          </p:spTgt>
                                        </p:tgtEl>
                                        <p:attrNameLst>
                                          <p:attrName>ppt_h</p:attrName>
                                        </p:attrNameLst>
                                      </p:cBhvr>
                                      <p:tavLst>
                                        <p:tav tm="0">
                                          <p:val>
                                            <p:fltVal val="0"/>
                                          </p:val>
                                        </p:tav>
                                        <p:tav tm="100000">
                                          <p:val>
                                            <p:strVal val="#ppt_h"/>
                                          </p:val>
                                        </p:tav>
                                      </p:tavLst>
                                    </p:anim>
                                    <p:animEffect transition="in" filter="fade">
                                      <p:cBhvr>
                                        <p:cTn id="61" dur="500"/>
                                        <p:tgtEl>
                                          <p:spTgt spid="4">
                                            <p:graphicEl>
                                              <a:dgm id="{D40FBDAA-82B4-4CBB-A1EA-171737E41027}"/>
                                            </p:graphicEl>
                                          </p:spTgt>
                                        </p:tgtEl>
                                      </p:cBhvr>
                                    </p:animEffect>
                                    <p:anim calcmode="lin" valueType="num">
                                      <p:cBhvr>
                                        <p:cTn id="62" dur="500" fill="hold"/>
                                        <p:tgtEl>
                                          <p:spTgt spid="4">
                                            <p:graphicEl>
                                              <a:dgm id="{D40FBDAA-82B4-4CBB-A1EA-171737E41027}"/>
                                            </p:graphicEl>
                                          </p:spTgt>
                                        </p:tgtEl>
                                        <p:attrNameLst>
                                          <p:attrName>ppt_x</p:attrName>
                                        </p:attrNameLst>
                                      </p:cBhvr>
                                      <p:tavLst>
                                        <p:tav tm="0">
                                          <p:val>
                                            <p:fltVal val="0.5"/>
                                          </p:val>
                                        </p:tav>
                                        <p:tav tm="100000">
                                          <p:val>
                                            <p:strVal val="#ppt_x"/>
                                          </p:val>
                                        </p:tav>
                                      </p:tavLst>
                                    </p:anim>
                                    <p:anim calcmode="lin" valueType="num">
                                      <p:cBhvr>
                                        <p:cTn id="63" dur="500" fill="hold"/>
                                        <p:tgtEl>
                                          <p:spTgt spid="4">
                                            <p:graphicEl>
                                              <a:dgm id="{D40FBDAA-82B4-4CBB-A1EA-171737E41027}"/>
                                            </p:graphicEl>
                                          </p:spTgt>
                                        </p:tgtEl>
                                        <p:attrNameLst>
                                          <p:attrName>ppt_y</p:attrName>
                                        </p:attrNameLst>
                                      </p:cBhvr>
                                      <p:tavLst>
                                        <p:tav tm="0">
                                          <p:val>
                                            <p:fltVal val="0.5"/>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53" presetClass="entr" presetSubtype="528" fill="hold" grpId="0" nodeType="clickEffect">
                                  <p:stCondLst>
                                    <p:cond delay="0"/>
                                  </p:stCondLst>
                                  <p:childTnLst>
                                    <p:set>
                                      <p:cBhvr>
                                        <p:cTn id="67" dur="1" fill="hold">
                                          <p:stCondLst>
                                            <p:cond delay="0"/>
                                          </p:stCondLst>
                                        </p:cTn>
                                        <p:tgtEl>
                                          <p:spTgt spid="4">
                                            <p:graphicEl>
                                              <a:dgm id="{CBA91D24-9226-4ABE-A883-FDB79B57A6E1}"/>
                                            </p:graphicEl>
                                          </p:spTgt>
                                        </p:tgtEl>
                                        <p:attrNameLst>
                                          <p:attrName>style.visibility</p:attrName>
                                        </p:attrNameLst>
                                      </p:cBhvr>
                                      <p:to>
                                        <p:strVal val="visible"/>
                                      </p:to>
                                    </p:set>
                                    <p:anim calcmode="lin" valueType="num">
                                      <p:cBhvr>
                                        <p:cTn id="68" dur="500" fill="hold"/>
                                        <p:tgtEl>
                                          <p:spTgt spid="4">
                                            <p:graphicEl>
                                              <a:dgm id="{CBA91D24-9226-4ABE-A883-FDB79B57A6E1}"/>
                                            </p:graphicEl>
                                          </p:spTgt>
                                        </p:tgtEl>
                                        <p:attrNameLst>
                                          <p:attrName>ppt_w</p:attrName>
                                        </p:attrNameLst>
                                      </p:cBhvr>
                                      <p:tavLst>
                                        <p:tav tm="0">
                                          <p:val>
                                            <p:fltVal val="0"/>
                                          </p:val>
                                        </p:tav>
                                        <p:tav tm="100000">
                                          <p:val>
                                            <p:strVal val="#ppt_w"/>
                                          </p:val>
                                        </p:tav>
                                      </p:tavLst>
                                    </p:anim>
                                    <p:anim calcmode="lin" valueType="num">
                                      <p:cBhvr>
                                        <p:cTn id="69" dur="500" fill="hold"/>
                                        <p:tgtEl>
                                          <p:spTgt spid="4">
                                            <p:graphicEl>
                                              <a:dgm id="{CBA91D24-9226-4ABE-A883-FDB79B57A6E1}"/>
                                            </p:graphicEl>
                                          </p:spTgt>
                                        </p:tgtEl>
                                        <p:attrNameLst>
                                          <p:attrName>ppt_h</p:attrName>
                                        </p:attrNameLst>
                                      </p:cBhvr>
                                      <p:tavLst>
                                        <p:tav tm="0">
                                          <p:val>
                                            <p:fltVal val="0"/>
                                          </p:val>
                                        </p:tav>
                                        <p:tav tm="100000">
                                          <p:val>
                                            <p:strVal val="#ppt_h"/>
                                          </p:val>
                                        </p:tav>
                                      </p:tavLst>
                                    </p:anim>
                                    <p:animEffect transition="in" filter="fade">
                                      <p:cBhvr>
                                        <p:cTn id="70" dur="500"/>
                                        <p:tgtEl>
                                          <p:spTgt spid="4">
                                            <p:graphicEl>
                                              <a:dgm id="{CBA91D24-9226-4ABE-A883-FDB79B57A6E1}"/>
                                            </p:graphicEl>
                                          </p:spTgt>
                                        </p:tgtEl>
                                      </p:cBhvr>
                                    </p:animEffect>
                                    <p:anim calcmode="lin" valueType="num">
                                      <p:cBhvr>
                                        <p:cTn id="71" dur="500" fill="hold"/>
                                        <p:tgtEl>
                                          <p:spTgt spid="4">
                                            <p:graphicEl>
                                              <a:dgm id="{CBA91D24-9226-4ABE-A883-FDB79B57A6E1}"/>
                                            </p:graphicEl>
                                          </p:spTgt>
                                        </p:tgtEl>
                                        <p:attrNameLst>
                                          <p:attrName>ppt_x</p:attrName>
                                        </p:attrNameLst>
                                      </p:cBhvr>
                                      <p:tavLst>
                                        <p:tav tm="0">
                                          <p:val>
                                            <p:fltVal val="0.5"/>
                                          </p:val>
                                        </p:tav>
                                        <p:tav tm="100000">
                                          <p:val>
                                            <p:strVal val="#ppt_x"/>
                                          </p:val>
                                        </p:tav>
                                      </p:tavLst>
                                    </p:anim>
                                    <p:anim calcmode="lin" valueType="num">
                                      <p:cBhvr>
                                        <p:cTn id="72" dur="500" fill="hold"/>
                                        <p:tgtEl>
                                          <p:spTgt spid="4">
                                            <p:graphicEl>
                                              <a:dgm id="{CBA91D24-9226-4ABE-A883-FDB79B57A6E1}"/>
                                            </p:graphicEl>
                                          </p:spTgt>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4">
                                            <p:graphicEl>
                                              <a:dgm id="{3176CEE1-BC9D-4347-9CAD-EB6ADEB4BA01}"/>
                                            </p:graphicEl>
                                          </p:spTgt>
                                        </p:tgtEl>
                                        <p:attrNameLst>
                                          <p:attrName>style.visibility</p:attrName>
                                        </p:attrNameLst>
                                      </p:cBhvr>
                                      <p:to>
                                        <p:strVal val="visible"/>
                                      </p:to>
                                    </p:set>
                                    <p:anim calcmode="lin" valueType="num">
                                      <p:cBhvr>
                                        <p:cTn id="75" dur="500" fill="hold"/>
                                        <p:tgtEl>
                                          <p:spTgt spid="4">
                                            <p:graphicEl>
                                              <a:dgm id="{3176CEE1-BC9D-4347-9CAD-EB6ADEB4BA01}"/>
                                            </p:graphicEl>
                                          </p:spTgt>
                                        </p:tgtEl>
                                        <p:attrNameLst>
                                          <p:attrName>ppt_w</p:attrName>
                                        </p:attrNameLst>
                                      </p:cBhvr>
                                      <p:tavLst>
                                        <p:tav tm="0">
                                          <p:val>
                                            <p:fltVal val="0"/>
                                          </p:val>
                                        </p:tav>
                                        <p:tav tm="100000">
                                          <p:val>
                                            <p:strVal val="#ppt_w"/>
                                          </p:val>
                                        </p:tav>
                                      </p:tavLst>
                                    </p:anim>
                                    <p:anim calcmode="lin" valueType="num">
                                      <p:cBhvr>
                                        <p:cTn id="76" dur="500" fill="hold"/>
                                        <p:tgtEl>
                                          <p:spTgt spid="4">
                                            <p:graphicEl>
                                              <a:dgm id="{3176CEE1-BC9D-4347-9CAD-EB6ADEB4BA01}"/>
                                            </p:graphicEl>
                                          </p:spTgt>
                                        </p:tgtEl>
                                        <p:attrNameLst>
                                          <p:attrName>ppt_h</p:attrName>
                                        </p:attrNameLst>
                                      </p:cBhvr>
                                      <p:tavLst>
                                        <p:tav tm="0">
                                          <p:val>
                                            <p:fltVal val="0"/>
                                          </p:val>
                                        </p:tav>
                                        <p:tav tm="100000">
                                          <p:val>
                                            <p:strVal val="#ppt_h"/>
                                          </p:val>
                                        </p:tav>
                                      </p:tavLst>
                                    </p:anim>
                                    <p:animEffect transition="in" filter="fade">
                                      <p:cBhvr>
                                        <p:cTn id="77" dur="500"/>
                                        <p:tgtEl>
                                          <p:spTgt spid="4">
                                            <p:graphicEl>
                                              <a:dgm id="{3176CEE1-BC9D-4347-9CAD-EB6ADEB4BA01}"/>
                                            </p:graphicEl>
                                          </p:spTgt>
                                        </p:tgtEl>
                                      </p:cBhvr>
                                    </p:animEffect>
                                    <p:anim calcmode="lin" valueType="num">
                                      <p:cBhvr>
                                        <p:cTn id="78" dur="500" fill="hold"/>
                                        <p:tgtEl>
                                          <p:spTgt spid="4">
                                            <p:graphicEl>
                                              <a:dgm id="{3176CEE1-BC9D-4347-9CAD-EB6ADEB4BA01}"/>
                                            </p:graphicEl>
                                          </p:spTgt>
                                        </p:tgtEl>
                                        <p:attrNameLst>
                                          <p:attrName>ppt_x</p:attrName>
                                        </p:attrNameLst>
                                      </p:cBhvr>
                                      <p:tavLst>
                                        <p:tav tm="0">
                                          <p:val>
                                            <p:fltVal val="0.5"/>
                                          </p:val>
                                        </p:tav>
                                        <p:tav tm="100000">
                                          <p:val>
                                            <p:strVal val="#ppt_x"/>
                                          </p:val>
                                        </p:tav>
                                      </p:tavLst>
                                    </p:anim>
                                    <p:anim calcmode="lin" valueType="num">
                                      <p:cBhvr>
                                        <p:cTn id="79" dur="500" fill="hold"/>
                                        <p:tgtEl>
                                          <p:spTgt spid="4">
                                            <p:graphicEl>
                                              <a:dgm id="{3176CEE1-BC9D-4347-9CAD-EB6ADEB4BA01}"/>
                                            </p:graphicEl>
                                          </p:spTgt>
                                        </p:tgtEl>
                                        <p:attrNameLst>
                                          <p:attrName>ppt_y</p:attrName>
                                        </p:attrNameLst>
                                      </p:cBhvr>
                                      <p:tavLst>
                                        <p:tav tm="0">
                                          <p:val>
                                            <p:fltVal val="0.5"/>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53" presetClass="entr" presetSubtype="528" fill="hold" grpId="0" nodeType="clickEffect">
                                  <p:stCondLst>
                                    <p:cond delay="0"/>
                                  </p:stCondLst>
                                  <p:childTnLst>
                                    <p:set>
                                      <p:cBhvr>
                                        <p:cTn id="83" dur="1" fill="hold">
                                          <p:stCondLst>
                                            <p:cond delay="0"/>
                                          </p:stCondLst>
                                        </p:cTn>
                                        <p:tgtEl>
                                          <p:spTgt spid="4">
                                            <p:graphicEl>
                                              <a:dgm id="{37F748A6-C856-466E-A9EE-70F716A397F6}"/>
                                            </p:graphicEl>
                                          </p:spTgt>
                                        </p:tgtEl>
                                        <p:attrNameLst>
                                          <p:attrName>style.visibility</p:attrName>
                                        </p:attrNameLst>
                                      </p:cBhvr>
                                      <p:to>
                                        <p:strVal val="visible"/>
                                      </p:to>
                                    </p:set>
                                    <p:anim calcmode="lin" valueType="num">
                                      <p:cBhvr>
                                        <p:cTn id="84" dur="500" fill="hold"/>
                                        <p:tgtEl>
                                          <p:spTgt spid="4">
                                            <p:graphicEl>
                                              <a:dgm id="{37F748A6-C856-466E-A9EE-70F716A397F6}"/>
                                            </p:graphicEl>
                                          </p:spTgt>
                                        </p:tgtEl>
                                        <p:attrNameLst>
                                          <p:attrName>ppt_w</p:attrName>
                                        </p:attrNameLst>
                                      </p:cBhvr>
                                      <p:tavLst>
                                        <p:tav tm="0">
                                          <p:val>
                                            <p:fltVal val="0"/>
                                          </p:val>
                                        </p:tav>
                                        <p:tav tm="100000">
                                          <p:val>
                                            <p:strVal val="#ppt_w"/>
                                          </p:val>
                                        </p:tav>
                                      </p:tavLst>
                                    </p:anim>
                                    <p:anim calcmode="lin" valueType="num">
                                      <p:cBhvr>
                                        <p:cTn id="85" dur="500" fill="hold"/>
                                        <p:tgtEl>
                                          <p:spTgt spid="4">
                                            <p:graphicEl>
                                              <a:dgm id="{37F748A6-C856-466E-A9EE-70F716A397F6}"/>
                                            </p:graphicEl>
                                          </p:spTgt>
                                        </p:tgtEl>
                                        <p:attrNameLst>
                                          <p:attrName>ppt_h</p:attrName>
                                        </p:attrNameLst>
                                      </p:cBhvr>
                                      <p:tavLst>
                                        <p:tav tm="0">
                                          <p:val>
                                            <p:fltVal val="0"/>
                                          </p:val>
                                        </p:tav>
                                        <p:tav tm="100000">
                                          <p:val>
                                            <p:strVal val="#ppt_h"/>
                                          </p:val>
                                        </p:tav>
                                      </p:tavLst>
                                    </p:anim>
                                    <p:animEffect transition="in" filter="fade">
                                      <p:cBhvr>
                                        <p:cTn id="86" dur="500"/>
                                        <p:tgtEl>
                                          <p:spTgt spid="4">
                                            <p:graphicEl>
                                              <a:dgm id="{37F748A6-C856-466E-A9EE-70F716A397F6}"/>
                                            </p:graphicEl>
                                          </p:spTgt>
                                        </p:tgtEl>
                                      </p:cBhvr>
                                    </p:animEffect>
                                    <p:anim calcmode="lin" valueType="num">
                                      <p:cBhvr>
                                        <p:cTn id="87" dur="500" fill="hold"/>
                                        <p:tgtEl>
                                          <p:spTgt spid="4">
                                            <p:graphicEl>
                                              <a:dgm id="{37F748A6-C856-466E-A9EE-70F716A397F6}"/>
                                            </p:graphicEl>
                                          </p:spTgt>
                                        </p:tgtEl>
                                        <p:attrNameLst>
                                          <p:attrName>ppt_x</p:attrName>
                                        </p:attrNameLst>
                                      </p:cBhvr>
                                      <p:tavLst>
                                        <p:tav tm="0">
                                          <p:val>
                                            <p:fltVal val="0.5"/>
                                          </p:val>
                                        </p:tav>
                                        <p:tav tm="100000">
                                          <p:val>
                                            <p:strVal val="#ppt_x"/>
                                          </p:val>
                                        </p:tav>
                                      </p:tavLst>
                                    </p:anim>
                                    <p:anim calcmode="lin" valueType="num">
                                      <p:cBhvr>
                                        <p:cTn id="88" dur="500" fill="hold"/>
                                        <p:tgtEl>
                                          <p:spTgt spid="4">
                                            <p:graphicEl>
                                              <a:dgm id="{37F748A6-C856-466E-A9EE-70F716A397F6}"/>
                                            </p:graphicEl>
                                          </p:spTgt>
                                        </p:tgtEl>
                                        <p:attrNameLst>
                                          <p:attrName>ppt_y</p:attrName>
                                        </p:attrNameLst>
                                      </p:cBhvr>
                                      <p:tavLst>
                                        <p:tav tm="0">
                                          <p:val>
                                            <p:fltVal val="0.5"/>
                                          </p:val>
                                        </p:tav>
                                        <p:tav tm="100000">
                                          <p:val>
                                            <p:strVal val="#ppt_y"/>
                                          </p:val>
                                        </p:tav>
                                      </p:tavLst>
                                    </p:anim>
                                  </p:childTnLst>
                                </p:cTn>
                              </p:par>
                              <p:par>
                                <p:cTn id="89" presetID="53" presetClass="entr" presetSubtype="528" fill="hold" grpId="0" nodeType="withEffect">
                                  <p:stCondLst>
                                    <p:cond delay="0"/>
                                  </p:stCondLst>
                                  <p:childTnLst>
                                    <p:set>
                                      <p:cBhvr>
                                        <p:cTn id="90" dur="1" fill="hold">
                                          <p:stCondLst>
                                            <p:cond delay="0"/>
                                          </p:stCondLst>
                                        </p:cTn>
                                        <p:tgtEl>
                                          <p:spTgt spid="4">
                                            <p:graphicEl>
                                              <a:dgm id="{A1C5236D-69DC-4862-BADD-F269F9EEF2F7}"/>
                                            </p:graphicEl>
                                          </p:spTgt>
                                        </p:tgtEl>
                                        <p:attrNameLst>
                                          <p:attrName>style.visibility</p:attrName>
                                        </p:attrNameLst>
                                      </p:cBhvr>
                                      <p:to>
                                        <p:strVal val="visible"/>
                                      </p:to>
                                    </p:set>
                                    <p:anim calcmode="lin" valueType="num">
                                      <p:cBhvr>
                                        <p:cTn id="91" dur="500" fill="hold"/>
                                        <p:tgtEl>
                                          <p:spTgt spid="4">
                                            <p:graphicEl>
                                              <a:dgm id="{A1C5236D-69DC-4862-BADD-F269F9EEF2F7}"/>
                                            </p:graphicEl>
                                          </p:spTgt>
                                        </p:tgtEl>
                                        <p:attrNameLst>
                                          <p:attrName>ppt_w</p:attrName>
                                        </p:attrNameLst>
                                      </p:cBhvr>
                                      <p:tavLst>
                                        <p:tav tm="0">
                                          <p:val>
                                            <p:fltVal val="0"/>
                                          </p:val>
                                        </p:tav>
                                        <p:tav tm="100000">
                                          <p:val>
                                            <p:strVal val="#ppt_w"/>
                                          </p:val>
                                        </p:tav>
                                      </p:tavLst>
                                    </p:anim>
                                    <p:anim calcmode="lin" valueType="num">
                                      <p:cBhvr>
                                        <p:cTn id="92" dur="500" fill="hold"/>
                                        <p:tgtEl>
                                          <p:spTgt spid="4">
                                            <p:graphicEl>
                                              <a:dgm id="{A1C5236D-69DC-4862-BADD-F269F9EEF2F7}"/>
                                            </p:graphicEl>
                                          </p:spTgt>
                                        </p:tgtEl>
                                        <p:attrNameLst>
                                          <p:attrName>ppt_h</p:attrName>
                                        </p:attrNameLst>
                                      </p:cBhvr>
                                      <p:tavLst>
                                        <p:tav tm="0">
                                          <p:val>
                                            <p:fltVal val="0"/>
                                          </p:val>
                                        </p:tav>
                                        <p:tav tm="100000">
                                          <p:val>
                                            <p:strVal val="#ppt_h"/>
                                          </p:val>
                                        </p:tav>
                                      </p:tavLst>
                                    </p:anim>
                                    <p:animEffect transition="in" filter="fade">
                                      <p:cBhvr>
                                        <p:cTn id="93" dur="500"/>
                                        <p:tgtEl>
                                          <p:spTgt spid="4">
                                            <p:graphicEl>
                                              <a:dgm id="{A1C5236D-69DC-4862-BADD-F269F9EEF2F7}"/>
                                            </p:graphicEl>
                                          </p:spTgt>
                                        </p:tgtEl>
                                      </p:cBhvr>
                                    </p:animEffect>
                                    <p:anim calcmode="lin" valueType="num">
                                      <p:cBhvr>
                                        <p:cTn id="94" dur="500" fill="hold"/>
                                        <p:tgtEl>
                                          <p:spTgt spid="4">
                                            <p:graphicEl>
                                              <a:dgm id="{A1C5236D-69DC-4862-BADD-F269F9EEF2F7}"/>
                                            </p:graphicEl>
                                          </p:spTgt>
                                        </p:tgtEl>
                                        <p:attrNameLst>
                                          <p:attrName>ppt_x</p:attrName>
                                        </p:attrNameLst>
                                      </p:cBhvr>
                                      <p:tavLst>
                                        <p:tav tm="0">
                                          <p:val>
                                            <p:fltVal val="0.5"/>
                                          </p:val>
                                        </p:tav>
                                        <p:tav tm="100000">
                                          <p:val>
                                            <p:strVal val="#ppt_x"/>
                                          </p:val>
                                        </p:tav>
                                      </p:tavLst>
                                    </p:anim>
                                    <p:anim calcmode="lin" valueType="num">
                                      <p:cBhvr>
                                        <p:cTn id="95" dur="500" fill="hold"/>
                                        <p:tgtEl>
                                          <p:spTgt spid="4">
                                            <p:graphicEl>
                                              <a:dgm id="{A1C5236D-69DC-4862-BADD-F269F9EEF2F7}"/>
                                            </p:graphicEl>
                                          </p:spTgt>
                                        </p:tgtEl>
                                        <p:attrNameLst>
                                          <p:attrName>ppt_y</p:attrName>
                                        </p:attrNameLst>
                                      </p:cBhvr>
                                      <p:tavLst>
                                        <p:tav tm="0">
                                          <p:val>
                                            <p:fltVal val="0.5"/>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53" presetClass="entr" presetSubtype="528" fill="hold" grpId="0" nodeType="clickEffect">
                                  <p:stCondLst>
                                    <p:cond delay="0"/>
                                  </p:stCondLst>
                                  <p:childTnLst>
                                    <p:set>
                                      <p:cBhvr>
                                        <p:cTn id="99" dur="1" fill="hold">
                                          <p:stCondLst>
                                            <p:cond delay="0"/>
                                          </p:stCondLst>
                                        </p:cTn>
                                        <p:tgtEl>
                                          <p:spTgt spid="4">
                                            <p:graphicEl>
                                              <a:dgm id="{6E5C3769-7C9F-451F-B789-BFE69CDCD12F}"/>
                                            </p:graphicEl>
                                          </p:spTgt>
                                        </p:tgtEl>
                                        <p:attrNameLst>
                                          <p:attrName>style.visibility</p:attrName>
                                        </p:attrNameLst>
                                      </p:cBhvr>
                                      <p:to>
                                        <p:strVal val="visible"/>
                                      </p:to>
                                    </p:set>
                                    <p:anim calcmode="lin" valueType="num">
                                      <p:cBhvr>
                                        <p:cTn id="100" dur="500" fill="hold"/>
                                        <p:tgtEl>
                                          <p:spTgt spid="4">
                                            <p:graphicEl>
                                              <a:dgm id="{6E5C3769-7C9F-451F-B789-BFE69CDCD12F}"/>
                                            </p:graphicEl>
                                          </p:spTgt>
                                        </p:tgtEl>
                                        <p:attrNameLst>
                                          <p:attrName>ppt_w</p:attrName>
                                        </p:attrNameLst>
                                      </p:cBhvr>
                                      <p:tavLst>
                                        <p:tav tm="0">
                                          <p:val>
                                            <p:fltVal val="0"/>
                                          </p:val>
                                        </p:tav>
                                        <p:tav tm="100000">
                                          <p:val>
                                            <p:strVal val="#ppt_w"/>
                                          </p:val>
                                        </p:tav>
                                      </p:tavLst>
                                    </p:anim>
                                    <p:anim calcmode="lin" valueType="num">
                                      <p:cBhvr>
                                        <p:cTn id="101" dur="500" fill="hold"/>
                                        <p:tgtEl>
                                          <p:spTgt spid="4">
                                            <p:graphicEl>
                                              <a:dgm id="{6E5C3769-7C9F-451F-B789-BFE69CDCD12F}"/>
                                            </p:graphicEl>
                                          </p:spTgt>
                                        </p:tgtEl>
                                        <p:attrNameLst>
                                          <p:attrName>ppt_h</p:attrName>
                                        </p:attrNameLst>
                                      </p:cBhvr>
                                      <p:tavLst>
                                        <p:tav tm="0">
                                          <p:val>
                                            <p:fltVal val="0"/>
                                          </p:val>
                                        </p:tav>
                                        <p:tav tm="100000">
                                          <p:val>
                                            <p:strVal val="#ppt_h"/>
                                          </p:val>
                                        </p:tav>
                                      </p:tavLst>
                                    </p:anim>
                                    <p:animEffect transition="in" filter="fade">
                                      <p:cBhvr>
                                        <p:cTn id="102" dur="500"/>
                                        <p:tgtEl>
                                          <p:spTgt spid="4">
                                            <p:graphicEl>
                                              <a:dgm id="{6E5C3769-7C9F-451F-B789-BFE69CDCD12F}"/>
                                            </p:graphicEl>
                                          </p:spTgt>
                                        </p:tgtEl>
                                      </p:cBhvr>
                                    </p:animEffect>
                                    <p:anim calcmode="lin" valueType="num">
                                      <p:cBhvr>
                                        <p:cTn id="103" dur="500" fill="hold"/>
                                        <p:tgtEl>
                                          <p:spTgt spid="4">
                                            <p:graphicEl>
                                              <a:dgm id="{6E5C3769-7C9F-451F-B789-BFE69CDCD12F}"/>
                                            </p:graphicEl>
                                          </p:spTgt>
                                        </p:tgtEl>
                                        <p:attrNameLst>
                                          <p:attrName>ppt_x</p:attrName>
                                        </p:attrNameLst>
                                      </p:cBhvr>
                                      <p:tavLst>
                                        <p:tav tm="0">
                                          <p:val>
                                            <p:fltVal val="0.5"/>
                                          </p:val>
                                        </p:tav>
                                        <p:tav tm="100000">
                                          <p:val>
                                            <p:strVal val="#ppt_x"/>
                                          </p:val>
                                        </p:tav>
                                      </p:tavLst>
                                    </p:anim>
                                    <p:anim calcmode="lin" valueType="num">
                                      <p:cBhvr>
                                        <p:cTn id="104" dur="500" fill="hold"/>
                                        <p:tgtEl>
                                          <p:spTgt spid="4">
                                            <p:graphicEl>
                                              <a:dgm id="{6E5C3769-7C9F-451F-B789-BFE69CDCD12F}"/>
                                            </p:graphicEl>
                                          </p:spTgt>
                                        </p:tgtEl>
                                        <p:attrNameLst>
                                          <p:attrName>ppt_y</p:attrName>
                                        </p:attrNameLst>
                                      </p:cBhvr>
                                      <p:tavLst>
                                        <p:tav tm="0">
                                          <p:val>
                                            <p:fltVal val="0.5"/>
                                          </p:val>
                                        </p:tav>
                                        <p:tav tm="100000">
                                          <p:val>
                                            <p:strVal val="#ppt_y"/>
                                          </p:val>
                                        </p:tav>
                                      </p:tavLst>
                                    </p:anim>
                                  </p:childTnLst>
                                </p:cTn>
                              </p:par>
                              <p:par>
                                <p:cTn id="105" presetID="53" presetClass="entr" presetSubtype="528" fill="hold" grpId="0" nodeType="withEffect">
                                  <p:stCondLst>
                                    <p:cond delay="0"/>
                                  </p:stCondLst>
                                  <p:childTnLst>
                                    <p:set>
                                      <p:cBhvr>
                                        <p:cTn id="106" dur="1" fill="hold">
                                          <p:stCondLst>
                                            <p:cond delay="0"/>
                                          </p:stCondLst>
                                        </p:cTn>
                                        <p:tgtEl>
                                          <p:spTgt spid="4">
                                            <p:graphicEl>
                                              <a:dgm id="{5933DE55-26A8-4AEC-AB99-9B5BE3F9D867}"/>
                                            </p:graphicEl>
                                          </p:spTgt>
                                        </p:tgtEl>
                                        <p:attrNameLst>
                                          <p:attrName>style.visibility</p:attrName>
                                        </p:attrNameLst>
                                      </p:cBhvr>
                                      <p:to>
                                        <p:strVal val="visible"/>
                                      </p:to>
                                    </p:set>
                                    <p:anim calcmode="lin" valueType="num">
                                      <p:cBhvr>
                                        <p:cTn id="107" dur="500" fill="hold"/>
                                        <p:tgtEl>
                                          <p:spTgt spid="4">
                                            <p:graphicEl>
                                              <a:dgm id="{5933DE55-26A8-4AEC-AB99-9B5BE3F9D867}"/>
                                            </p:graphicEl>
                                          </p:spTgt>
                                        </p:tgtEl>
                                        <p:attrNameLst>
                                          <p:attrName>ppt_w</p:attrName>
                                        </p:attrNameLst>
                                      </p:cBhvr>
                                      <p:tavLst>
                                        <p:tav tm="0">
                                          <p:val>
                                            <p:fltVal val="0"/>
                                          </p:val>
                                        </p:tav>
                                        <p:tav tm="100000">
                                          <p:val>
                                            <p:strVal val="#ppt_w"/>
                                          </p:val>
                                        </p:tav>
                                      </p:tavLst>
                                    </p:anim>
                                    <p:anim calcmode="lin" valueType="num">
                                      <p:cBhvr>
                                        <p:cTn id="108" dur="500" fill="hold"/>
                                        <p:tgtEl>
                                          <p:spTgt spid="4">
                                            <p:graphicEl>
                                              <a:dgm id="{5933DE55-26A8-4AEC-AB99-9B5BE3F9D867}"/>
                                            </p:graphicEl>
                                          </p:spTgt>
                                        </p:tgtEl>
                                        <p:attrNameLst>
                                          <p:attrName>ppt_h</p:attrName>
                                        </p:attrNameLst>
                                      </p:cBhvr>
                                      <p:tavLst>
                                        <p:tav tm="0">
                                          <p:val>
                                            <p:fltVal val="0"/>
                                          </p:val>
                                        </p:tav>
                                        <p:tav tm="100000">
                                          <p:val>
                                            <p:strVal val="#ppt_h"/>
                                          </p:val>
                                        </p:tav>
                                      </p:tavLst>
                                    </p:anim>
                                    <p:animEffect transition="in" filter="fade">
                                      <p:cBhvr>
                                        <p:cTn id="109" dur="500"/>
                                        <p:tgtEl>
                                          <p:spTgt spid="4">
                                            <p:graphicEl>
                                              <a:dgm id="{5933DE55-26A8-4AEC-AB99-9B5BE3F9D867}"/>
                                            </p:graphicEl>
                                          </p:spTgt>
                                        </p:tgtEl>
                                      </p:cBhvr>
                                    </p:animEffect>
                                    <p:anim calcmode="lin" valueType="num">
                                      <p:cBhvr>
                                        <p:cTn id="110" dur="500" fill="hold"/>
                                        <p:tgtEl>
                                          <p:spTgt spid="4">
                                            <p:graphicEl>
                                              <a:dgm id="{5933DE55-26A8-4AEC-AB99-9B5BE3F9D867}"/>
                                            </p:graphicEl>
                                          </p:spTgt>
                                        </p:tgtEl>
                                        <p:attrNameLst>
                                          <p:attrName>ppt_x</p:attrName>
                                        </p:attrNameLst>
                                      </p:cBhvr>
                                      <p:tavLst>
                                        <p:tav tm="0">
                                          <p:val>
                                            <p:fltVal val="0.5"/>
                                          </p:val>
                                        </p:tav>
                                        <p:tav tm="100000">
                                          <p:val>
                                            <p:strVal val="#ppt_x"/>
                                          </p:val>
                                        </p:tav>
                                      </p:tavLst>
                                    </p:anim>
                                    <p:anim calcmode="lin" valueType="num">
                                      <p:cBhvr>
                                        <p:cTn id="111" dur="500" fill="hold"/>
                                        <p:tgtEl>
                                          <p:spTgt spid="4">
                                            <p:graphicEl>
                                              <a:dgm id="{5933DE55-26A8-4AEC-AB99-9B5BE3F9D867}"/>
                                            </p:graphicEl>
                                          </p:spTgt>
                                        </p:tgtEl>
                                        <p:attrNameLst>
                                          <p:attrName>ppt_y</p:attrName>
                                        </p:attrNameLst>
                                      </p:cBhvr>
                                      <p:tavLst>
                                        <p:tav tm="0">
                                          <p:val>
                                            <p:fltVal val="0.5"/>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53" presetClass="entr" presetSubtype="528" fill="hold" grpId="0" nodeType="clickEffect">
                                  <p:stCondLst>
                                    <p:cond delay="0"/>
                                  </p:stCondLst>
                                  <p:childTnLst>
                                    <p:set>
                                      <p:cBhvr>
                                        <p:cTn id="115" dur="1" fill="hold">
                                          <p:stCondLst>
                                            <p:cond delay="0"/>
                                          </p:stCondLst>
                                        </p:cTn>
                                        <p:tgtEl>
                                          <p:spTgt spid="4">
                                            <p:graphicEl>
                                              <a:dgm id="{23E0B0DB-D2A4-4A0C-B4A8-E78CDDF83680}"/>
                                            </p:graphicEl>
                                          </p:spTgt>
                                        </p:tgtEl>
                                        <p:attrNameLst>
                                          <p:attrName>style.visibility</p:attrName>
                                        </p:attrNameLst>
                                      </p:cBhvr>
                                      <p:to>
                                        <p:strVal val="visible"/>
                                      </p:to>
                                    </p:set>
                                    <p:anim calcmode="lin" valueType="num">
                                      <p:cBhvr>
                                        <p:cTn id="116" dur="500" fill="hold"/>
                                        <p:tgtEl>
                                          <p:spTgt spid="4">
                                            <p:graphicEl>
                                              <a:dgm id="{23E0B0DB-D2A4-4A0C-B4A8-E78CDDF83680}"/>
                                            </p:graphicEl>
                                          </p:spTgt>
                                        </p:tgtEl>
                                        <p:attrNameLst>
                                          <p:attrName>ppt_w</p:attrName>
                                        </p:attrNameLst>
                                      </p:cBhvr>
                                      <p:tavLst>
                                        <p:tav tm="0">
                                          <p:val>
                                            <p:fltVal val="0"/>
                                          </p:val>
                                        </p:tav>
                                        <p:tav tm="100000">
                                          <p:val>
                                            <p:strVal val="#ppt_w"/>
                                          </p:val>
                                        </p:tav>
                                      </p:tavLst>
                                    </p:anim>
                                    <p:anim calcmode="lin" valueType="num">
                                      <p:cBhvr>
                                        <p:cTn id="117" dur="500" fill="hold"/>
                                        <p:tgtEl>
                                          <p:spTgt spid="4">
                                            <p:graphicEl>
                                              <a:dgm id="{23E0B0DB-D2A4-4A0C-B4A8-E78CDDF83680}"/>
                                            </p:graphicEl>
                                          </p:spTgt>
                                        </p:tgtEl>
                                        <p:attrNameLst>
                                          <p:attrName>ppt_h</p:attrName>
                                        </p:attrNameLst>
                                      </p:cBhvr>
                                      <p:tavLst>
                                        <p:tav tm="0">
                                          <p:val>
                                            <p:fltVal val="0"/>
                                          </p:val>
                                        </p:tav>
                                        <p:tav tm="100000">
                                          <p:val>
                                            <p:strVal val="#ppt_h"/>
                                          </p:val>
                                        </p:tav>
                                      </p:tavLst>
                                    </p:anim>
                                    <p:animEffect transition="in" filter="fade">
                                      <p:cBhvr>
                                        <p:cTn id="118" dur="500"/>
                                        <p:tgtEl>
                                          <p:spTgt spid="4">
                                            <p:graphicEl>
                                              <a:dgm id="{23E0B0DB-D2A4-4A0C-B4A8-E78CDDF83680}"/>
                                            </p:graphicEl>
                                          </p:spTgt>
                                        </p:tgtEl>
                                      </p:cBhvr>
                                    </p:animEffect>
                                    <p:anim calcmode="lin" valueType="num">
                                      <p:cBhvr>
                                        <p:cTn id="119" dur="500" fill="hold"/>
                                        <p:tgtEl>
                                          <p:spTgt spid="4">
                                            <p:graphicEl>
                                              <a:dgm id="{23E0B0DB-D2A4-4A0C-B4A8-E78CDDF83680}"/>
                                            </p:graphicEl>
                                          </p:spTgt>
                                        </p:tgtEl>
                                        <p:attrNameLst>
                                          <p:attrName>ppt_x</p:attrName>
                                        </p:attrNameLst>
                                      </p:cBhvr>
                                      <p:tavLst>
                                        <p:tav tm="0">
                                          <p:val>
                                            <p:fltVal val="0.5"/>
                                          </p:val>
                                        </p:tav>
                                        <p:tav tm="100000">
                                          <p:val>
                                            <p:strVal val="#ppt_x"/>
                                          </p:val>
                                        </p:tav>
                                      </p:tavLst>
                                    </p:anim>
                                    <p:anim calcmode="lin" valueType="num">
                                      <p:cBhvr>
                                        <p:cTn id="120" dur="500" fill="hold"/>
                                        <p:tgtEl>
                                          <p:spTgt spid="4">
                                            <p:graphicEl>
                                              <a:dgm id="{23E0B0DB-D2A4-4A0C-B4A8-E78CDDF83680}"/>
                                            </p:graphicEl>
                                          </p:spTgt>
                                        </p:tgtEl>
                                        <p:attrNameLst>
                                          <p:attrName>ppt_y</p:attrName>
                                        </p:attrNameLst>
                                      </p:cBhvr>
                                      <p:tavLst>
                                        <p:tav tm="0">
                                          <p:val>
                                            <p:fltVal val="0.5"/>
                                          </p:val>
                                        </p:tav>
                                        <p:tav tm="100000">
                                          <p:val>
                                            <p:strVal val="#ppt_y"/>
                                          </p:val>
                                        </p:tav>
                                      </p:tavLst>
                                    </p:anim>
                                  </p:childTnLst>
                                </p:cTn>
                              </p:par>
                              <p:par>
                                <p:cTn id="121" presetID="53" presetClass="entr" presetSubtype="528" fill="hold" grpId="0" nodeType="withEffect">
                                  <p:stCondLst>
                                    <p:cond delay="0"/>
                                  </p:stCondLst>
                                  <p:childTnLst>
                                    <p:set>
                                      <p:cBhvr>
                                        <p:cTn id="122" dur="1" fill="hold">
                                          <p:stCondLst>
                                            <p:cond delay="0"/>
                                          </p:stCondLst>
                                        </p:cTn>
                                        <p:tgtEl>
                                          <p:spTgt spid="4">
                                            <p:graphicEl>
                                              <a:dgm id="{6D333247-9644-4CEE-A875-E0A3C252E4C3}"/>
                                            </p:graphicEl>
                                          </p:spTgt>
                                        </p:tgtEl>
                                        <p:attrNameLst>
                                          <p:attrName>style.visibility</p:attrName>
                                        </p:attrNameLst>
                                      </p:cBhvr>
                                      <p:to>
                                        <p:strVal val="visible"/>
                                      </p:to>
                                    </p:set>
                                    <p:anim calcmode="lin" valueType="num">
                                      <p:cBhvr>
                                        <p:cTn id="123" dur="500" fill="hold"/>
                                        <p:tgtEl>
                                          <p:spTgt spid="4">
                                            <p:graphicEl>
                                              <a:dgm id="{6D333247-9644-4CEE-A875-E0A3C252E4C3}"/>
                                            </p:graphicEl>
                                          </p:spTgt>
                                        </p:tgtEl>
                                        <p:attrNameLst>
                                          <p:attrName>ppt_w</p:attrName>
                                        </p:attrNameLst>
                                      </p:cBhvr>
                                      <p:tavLst>
                                        <p:tav tm="0">
                                          <p:val>
                                            <p:fltVal val="0"/>
                                          </p:val>
                                        </p:tav>
                                        <p:tav tm="100000">
                                          <p:val>
                                            <p:strVal val="#ppt_w"/>
                                          </p:val>
                                        </p:tav>
                                      </p:tavLst>
                                    </p:anim>
                                    <p:anim calcmode="lin" valueType="num">
                                      <p:cBhvr>
                                        <p:cTn id="124" dur="500" fill="hold"/>
                                        <p:tgtEl>
                                          <p:spTgt spid="4">
                                            <p:graphicEl>
                                              <a:dgm id="{6D333247-9644-4CEE-A875-E0A3C252E4C3}"/>
                                            </p:graphicEl>
                                          </p:spTgt>
                                        </p:tgtEl>
                                        <p:attrNameLst>
                                          <p:attrName>ppt_h</p:attrName>
                                        </p:attrNameLst>
                                      </p:cBhvr>
                                      <p:tavLst>
                                        <p:tav tm="0">
                                          <p:val>
                                            <p:fltVal val="0"/>
                                          </p:val>
                                        </p:tav>
                                        <p:tav tm="100000">
                                          <p:val>
                                            <p:strVal val="#ppt_h"/>
                                          </p:val>
                                        </p:tav>
                                      </p:tavLst>
                                    </p:anim>
                                    <p:animEffect transition="in" filter="fade">
                                      <p:cBhvr>
                                        <p:cTn id="125" dur="500"/>
                                        <p:tgtEl>
                                          <p:spTgt spid="4">
                                            <p:graphicEl>
                                              <a:dgm id="{6D333247-9644-4CEE-A875-E0A3C252E4C3}"/>
                                            </p:graphicEl>
                                          </p:spTgt>
                                        </p:tgtEl>
                                      </p:cBhvr>
                                    </p:animEffect>
                                    <p:anim calcmode="lin" valueType="num">
                                      <p:cBhvr>
                                        <p:cTn id="126" dur="500" fill="hold"/>
                                        <p:tgtEl>
                                          <p:spTgt spid="4">
                                            <p:graphicEl>
                                              <a:dgm id="{6D333247-9644-4CEE-A875-E0A3C252E4C3}"/>
                                            </p:graphicEl>
                                          </p:spTgt>
                                        </p:tgtEl>
                                        <p:attrNameLst>
                                          <p:attrName>ppt_x</p:attrName>
                                        </p:attrNameLst>
                                      </p:cBhvr>
                                      <p:tavLst>
                                        <p:tav tm="0">
                                          <p:val>
                                            <p:fltVal val="0.5"/>
                                          </p:val>
                                        </p:tav>
                                        <p:tav tm="100000">
                                          <p:val>
                                            <p:strVal val="#ppt_x"/>
                                          </p:val>
                                        </p:tav>
                                      </p:tavLst>
                                    </p:anim>
                                    <p:anim calcmode="lin" valueType="num">
                                      <p:cBhvr>
                                        <p:cTn id="127" dur="500" fill="hold"/>
                                        <p:tgtEl>
                                          <p:spTgt spid="4">
                                            <p:graphicEl>
                                              <a:dgm id="{6D333247-9644-4CEE-A875-E0A3C252E4C3}"/>
                                            </p:graphicEl>
                                          </p:spTgt>
                                        </p:tgtEl>
                                        <p:attrNameLst>
                                          <p:attrName>ppt_y</p:attrName>
                                        </p:attrNameLst>
                                      </p:cBhvr>
                                      <p:tavLst>
                                        <p:tav tm="0">
                                          <p:val>
                                            <p:fltVal val="0.5"/>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53" presetClass="entr" presetSubtype="528" fill="hold" grpId="0" nodeType="clickEffect">
                                  <p:stCondLst>
                                    <p:cond delay="0"/>
                                  </p:stCondLst>
                                  <p:childTnLst>
                                    <p:set>
                                      <p:cBhvr>
                                        <p:cTn id="131" dur="1" fill="hold">
                                          <p:stCondLst>
                                            <p:cond delay="0"/>
                                          </p:stCondLst>
                                        </p:cTn>
                                        <p:tgtEl>
                                          <p:spTgt spid="4">
                                            <p:graphicEl>
                                              <a:dgm id="{5FBBFAB9-B737-4E8A-AF0B-D6288693AB8E}"/>
                                            </p:graphicEl>
                                          </p:spTgt>
                                        </p:tgtEl>
                                        <p:attrNameLst>
                                          <p:attrName>style.visibility</p:attrName>
                                        </p:attrNameLst>
                                      </p:cBhvr>
                                      <p:to>
                                        <p:strVal val="visible"/>
                                      </p:to>
                                    </p:set>
                                    <p:anim calcmode="lin" valueType="num">
                                      <p:cBhvr>
                                        <p:cTn id="132" dur="500" fill="hold"/>
                                        <p:tgtEl>
                                          <p:spTgt spid="4">
                                            <p:graphicEl>
                                              <a:dgm id="{5FBBFAB9-B737-4E8A-AF0B-D6288693AB8E}"/>
                                            </p:graphicEl>
                                          </p:spTgt>
                                        </p:tgtEl>
                                        <p:attrNameLst>
                                          <p:attrName>ppt_w</p:attrName>
                                        </p:attrNameLst>
                                      </p:cBhvr>
                                      <p:tavLst>
                                        <p:tav tm="0">
                                          <p:val>
                                            <p:fltVal val="0"/>
                                          </p:val>
                                        </p:tav>
                                        <p:tav tm="100000">
                                          <p:val>
                                            <p:strVal val="#ppt_w"/>
                                          </p:val>
                                        </p:tav>
                                      </p:tavLst>
                                    </p:anim>
                                    <p:anim calcmode="lin" valueType="num">
                                      <p:cBhvr>
                                        <p:cTn id="133" dur="500" fill="hold"/>
                                        <p:tgtEl>
                                          <p:spTgt spid="4">
                                            <p:graphicEl>
                                              <a:dgm id="{5FBBFAB9-B737-4E8A-AF0B-D6288693AB8E}"/>
                                            </p:graphicEl>
                                          </p:spTgt>
                                        </p:tgtEl>
                                        <p:attrNameLst>
                                          <p:attrName>ppt_h</p:attrName>
                                        </p:attrNameLst>
                                      </p:cBhvr>
                                      <p:tavLst>
                                        <p:tav tm="0">
                                          <p:val>
                                            <p:fltVal val="0"/>
                                          </p:val>
                                        </p:tav>
                                        <p:tav tm="100000">
                                          <p:val>
                                            <p:strVal val="#ppt_h"/>
                                          </p:val>
                                        </p:tav>
                                      </p:tavLst>
                                    </p:anim>
                                    <p:animEffect transition="in" filter="fade">
                                      <p:cBhvr>
                                        <p:cTn id="134" dur="500"/>
                                        <p:tgtEl>
                                          <p:spTgt spid="4">
                                            <p:graphicEl>
                                              <a:dgm id="{5FBBFAB9-B737-4E8A-AF0B-D6288693AB8E}"/>
                                            </p:graphicEl>
                                          </p:spTgt>
                                        </p:tgtEl>
                                      </p:cBhvr>
                                    </p:animEffect>
                                    <p:anim calcmode="lin" valueType="num">
                                      <p:cBhvr>
                                        <p:cTn id="135" dur="500" fill="hold"/>
                                        <p:tgtEl>
                                          <p:spTgt spid="4">
                                            <p:graphicEl>
                                              <a:dgm id="{5FBBFAB9-B737-4E8A-AF0B-D6288693AB8E}"/>
                                            </p:graphicEl>
                                          </p:spTgt>
                                        </p:tgtEl>
                                        <p:attrNameLst>
                                          <p:attrName>ppt_x</p:attrName>
                                        </p:attrNameLst>
                                      </p:cBhvr>
                                      <p:tavLst>
                                        <p:tav tm="0">
                                          <p:val>
                                            <p:fltVal val="0.5"/>
                                          </p:val>
                                        </p:tav>
                                        <p:tav tm="100000">
                                          <p:val>
                                            <p:strVal val="#ppt_x"/>
                                          </p:val>
                                        </p:tav>
                                      </p:tavLst>
                                    </p:anim>
                                    <p:anim calcmode="lin" valueType="num">
                                      <p:cBhvr>
                                        <p:cTn id="136" dur="500" fill="hold"/>
                                        <p:tgtEl>
                                          <p:spTgt spid="4">
                                            <p:graphicEl>
                                              <a:dgm id="{5FBBFAB9-B737-4E8A-AF0B-D6288693AB8E}"/>
                                            </p:graphicEl>
                                          </p:spTgt>
                                        </p:tgtEl>
                                        <p:attrNameLst>
                                          <p:attrName>ppt_y</p:attrName>
                                        </p:attrNameLst>
                                      </p:cBhvr>
                                      <p:tavLst>
                                        <p:tav tm="0">
                                          <p:val>
                                            <p:fltVal val="0.5"/>
                                          </p:val>
                                        </p:tav>
                                        <p:tav tm="100000">
                                          <p:val>
                                            <p:strVal val="#ppt_y"/>
                                          </p:val>
                                        </p:tav>
                                      </p:tavLst>
                                    </p:anim>
                                  </p:childTnLst>
                                </p:cTn>
                              </p:par>
                              <p:par>
                                <p:cTn id="137" presetID="53" presetClass="entr" presetSubtype="528" fill="hold" grpId="0" nodeType="withEffect">
                                  <p:stCondLst>
                                    <p:cond delay="0"/>
                                  </p:stCondLst>
                                  <p:childTnLst>
                                    <p:set>
                                      <p:cBhvr>
                                        <p:cTn id="138" dur="1" fill="hold">
                                          <p:stCondLst>
                                            <p:cond delay="0"/>
                                          </p:stCondLst>
                                        </p:cTn>
                                        <p:tgtEl>
                                          <p:spTgt spid="4">
                                            <p:graphicEl>
                                              <a:dgm id="{866B8348-729A-45E2-9527-0360C2367929}"/>
                                            </p:graphicEl>
                                          </p:spTgt>
                                        </p:tgtEl>
                                        <p:attrNameLst>
                                          <p:attrName>style.visibility</p:attrName>
                                        </p:attrNameLst>
                                      </p:cBhvr>
                                      <p:to>
                                        <p:strVal val="visible"/>
                                      </p:to>
                                    </p:set>
                                    <p:anim calcmode="lin" valueType="num">
                                      <p:cBhvr>
                                        <p:cTn id="139" dur="500" fill="hold"/>
                                        <p:tgtEl>
                                          <p:spTgt spid="4">
                                            <p:graphicEl>
                                              <a:dgm id="{866B8348-729A-45E2-9527-0360C2367929}"/>
                                            </p:graphicEl>
                                          </p:spTgt>
                                        </p:tgtEl>
                                        <p:attrNameLst>
                                          <p:attrName>ppt_w</p:attrName>
                                        </p:attrNameLst>
                                      </p:cBhvr>
                                      <p:tavLst>
                                        <p:tav tm="0">
                                          <p:val>
                                            <p:fltVal val="0"/>
                                          </p:val>
                                        </p:tav>
                                        <p:tav tm="100000">
                                          <p:val>
                                            <p:strVal val="#ppt_w"/>
                                          </p:val>
                                        </p:tav>
                                      </p:tavLst>
                                    </p:anim>
                                    <p:anim calcmode="lin" valueType="num">
                                      <p:cBhvr>
                                        <p:cTn id="140" dur="500" fill="hold"/>
                                        <p:tgtEl>
                                          <p:spTgt spid="4">
                                            <p:graphicEl>
                                              <a:dgm id="{866B8348-729A-45E2-9527-0360C2367929}"/>
                                            </p:graphicEl>
                                          </p:spTgt>
                                        </p:tgtEl>
                                        <p:attrNameLst>
                                          <p:attrName>ppt_h</p:attrName>
                                        </p:attrNameLst>
                                      </p:cBhvr>
                                      <p:tavLst>
                                        <p:tav tm="0">
                                          <p:val>
                                            <p:fltVal val="0"/>
                                          </p:val>
                                        </p:tav>
                                        <p:tav tm="100000">
                                          <p:val>
                                            <p:strVal val="#ppt_h"/>
                                          </p:val>
                                        </p:tav>
                                      </p:tavLst>
                                    </p:anim>
                                    <p:animEffect transition="in" filter="fade">
                                      <p:cBhvr>
                                        <p:cTn id="141" dur="500"/>
                                        <p:tgtEl>
                                          <p:spTgt spid="4">
                                            <p:graphicEl>
                                              <a:dgm id="{866B8348-729A-45E2-9527-0360C2367929}"/>
                                            </p:graphicEl>
                                          </p:spTgt>
                                        </p:tgtEl>
                                      </p:cBhvr>
                                    </p:animEffect>
                                    <p:anim calcmode="lin" valueType="num">
                                      <p:cBhvr>
                                        <p:cTn id="142" dur="500" fill="hold"/>
                                        <p:tgtEl>
                                          <p:spTgt spid="4">
                                            <p:graphicEl>
                                              <a:dgm id="{866B8348-729A-45E2-9527-0360C2367929}"/>
                                            </p:graphicEl>
                                          </p:spTgt>
                                        </p:tgtEl>
                                        <p:attrNameLst>
                                          <p:attrName>ppt_x</p:attrName>
                                        </p:attrNameLst>
                                      </p:cBhvr>
                                      <p:tavLst>
                                        <p:tav tm="0">
                                          <p:val>
                                            <p:fltVal val="0.5"/>
                                          </p:val>
                                        </p:tav>
                                        <p:tav tm="100000">
                                          <p:val>
                                            <p:strVal val="#ppt_x"/>
                                          </p:val>
                                        </p:tav>
                                      </p:tavLst>
                                    </p:anim>
                                    <p:anim calcmode="lin" valueType="num">
                                      <p:cBhvr>
                                        <p:cTn id="143" dur="500" fill="hold"/>
                                        <p:tgtEl>
                                          <p:spTgt spid="4">
                                            <p:graphicEl>
                                              <a:dgm id="{866B8348-729A-45E2-9527-0360C2367929}"/>
                                            </p:graphicEl>
                                          </p:spTgt>
                                        </p:tgtEl>
                                        <p:attrNameLst>
                                          <p:attrName>ppt_y</p:attrName>
                                        </p:attrNameLst>
                                      </p:cBhvr>
                                      <p:tavLst>
                                        <p:tav tm="0">
                                          <p:val>
                                            <p:fltVal val="0.5"/>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53" presetClass="entr" presetSubtype="528" fill="hold" grpId="0" nodeType="clickEffect">
                                  <p:stCondLst>
                                    <p:cond delay="0"/>
                                  </p:stCondLst>
                                  <p:childTnLst>
                                    <p:set>
                                      <p:cBhvr>
                                        <p:cTn id="147" dur="1" fill="hold">
                                          <p:stCondLst>
                                            <p:cond delay="0"/>
                                          </p:stCondLst>
                                        </p:cTn>
                                        <p:tgtEl>
                                          <p:spTgt spid="4">
                                            <p:graphicEl>
                                              <a:dgm id="{C288D220-99D0-4C4A-AAED-294F554BC210}"/>
                                            </p:graphicEl>
                                          </p:spTgt>
                                        </p:tgtEl>
                                        <p:attrNameLst>
                                          <p:attrName>style.visibility</p:attrName>
                                        </p:attrNameLst>
                                      </p:cBhvr>
                                      <p:to>
                                        <p:strVal val="visible"/>
                                      </p:to>
                                    </p:set>
                                    <p:anim calcmode="lin" valueType="num">
                                      <p:cBhvr>
                                        <p:cTn id="148" dur="500" fill="hold"/>
                                        <p:tgtEl>
                                          <p:spTgt spid="4">
                                            <p:graphicEl>
                                              <a:dgm id="{C288D220-99D0-4C4A-AAED-294F554BC210}"/>
                                            </p:graphicEl>
                                          </p:spTgt>
                                        </p:tgtEl>
                                        <p:attrNameLst>
                                          <p:attrName>ppt_w</p:attrName>
                                        </p:attrNameLst>
                                      </p:cBhvr>
                                      <p:tavLst>
                                        <p:tav tm="0">
                                          <p:val>
                                            <p:fltVal val="0"/>
                                          </p:val>
                                        </p:tav>
                                        <p:tav tm="100000">
                                          <p:val>
                                            <p:strVal val="#ppt_w"/>
                                          </p:val>
                                        </p:tav>
                                      </p:tavLst>
                                    </p:anim>
                                    <p:anim calcmode="lin" valueType="num">
                                      <p:cBhvr>
                                        <p:cTn id="149" dur="500" fill="hold"/>
                                        <p:tgtEl>
                                          <p:spTgt spid="4">
                                            <p:graphicEl>
                                              <a:dgm id="{C288D220-99D0-4C4A-AAED-294F554BC210}"/>
                                            </p:graphicEl>
                                          </p:spTgt>
                                        </p:tgtEl>
                                        <p:attrNameLst>
                                          <p:attrName>ppt_h</p:attrName>
                                        </p:attrNameLst>
                                      </p:cBhvr>
                                      <p:tavLst>
                                        <p:tav tm="0">
                                          <p:val>
                                            <p:fltVal val="0"/>
                                          </p:val>
                                        </p:tav>
                                        <p:tav tm="100000">
                                          <p:val>
                                            <p:strVal val="#ppt_h"/>
                                          </p:val>
                                        </p:tav>
                                      </p:tavLst>
                                    </p:anim>
                                    <p:animEffect transition="in" filter="fade">
                                      <p:cBhvr>
                                        <p:cTn id="150" dur="500"/>
                                        <p:tgtEl>
                                          <p:spTgt spid="4">
                                            <p:graphicEl>
                                              <a:dgm id="{C288D220-99D0-4C4A-AAED-294F554BC210}"/>
                                            </p:graphicEl>
                                          </p:spTgt>
                                        </p:tgtEl>
                                      </p:cBhvr>
                                    </p:animEffect>
                                    <p:anim calcmode="lin" valueType="num">
                                      <p:cBhvr>
                                        <p:cTn id="151" dur="500" fill="hold"/>
                                        <p:tgtEl>
                                          <p:spTgt spid="4">
                                            <p:graphicEl>
                                              <a:dgm id="{C288D220-99D0-4C4A-AAED-294F554BC210}"/>
                                            </p:graphicEl>
                                          </p:spTgt>
                                        </p:tgtEl>
                                        <p:attrNameLst>
                                          <p:attrName>ppt_x</p:attrName>
                                        </p:attrNameLst>
                                      </p:cBhvr>
                                      <p:tavLst>
                                        <p:tav tm="0">
                                          <p:val>
                                            <p:fltVal val="0.5"/>
                                          </p:val>
                                        </p:tav>
                                        <p:tav tm="100000">
                                          <p:val>
                                            <p:strVal val="#ppt_x"/>
                                          </p:val>
                                        </p:tav>
                                      </p:tavLst>
                                    </p:anim>
                                    <p:anim calcmode="lin" valueType="num">
                                      <p:cBhvr>
                                        <p:cTn id="152" dur="500" fill="hold"/>
                                        <p:tgtEl>
                                          <p:spTgt spid="4">
                                            <p:graphicEl>
                                              <a:dgm id="{C288D220-99D0-4C4A-AAED-294F554BC210}"/>
                                            </p:graphicEl>
                                          </p:spTgt>
                                        </p:tgtEl>
                                        <p:attrNameLst>
                                          <p:attrName>ppt_y</p:attrName>
                                        </p:attrNameLst>
                                      </p:cBhvr>
                                      <p:tavLst>
                                        <p:tav tm="0">
                                          <p:val>
                                            <p:fltVal val="0.5"/>
                                          </p:val>
                                        </p:tav>
                                        <p:tav tm="100000">
                                          <p:val>
                                            <p:strVal val="#ppt_y"/>
                                          </p:val>
                                        </p:tav>
                                      </p:tavLst>
                                    </p:anim>
                                  </p:childTnLst>
                                </p:cTn>
                              </p:par>
                              <p:par>
                                <p:cTn id="153" presetID="53" presetClass="entr" presetSubtype="528" fill="hold" grpId="0" nodeType="withEffect">
                                  <p:stCondLst>
                                    <p:cond delay="0"/>
                                  </p:stCondLst>
                                  <p:childTnLst>
                                    <p:set>
                                      <p:cBhvr>
                                        <p:cTn id="154" dur="1" fill="hold">
                                          <p:stCondLst>
                                            <p:cond delay="0"/>
                                          </p:stCondLst>
                                        </p:cTn>
                                        <p:tgtEl>
                                          <p:spTgt spid="4">
                                            <p:graphicEl>
                                              <a:dgm id="{4EE3927E-6730-4DD6-8140-2A0616633A44}"/>
                                            </p:graphicEl>
                                          </p:spTgt>
                                        </p:tgtEl>
                                        <p:attrNameLst>
                                          <p:attrName>style.visibility</p:attrName>
                                        </p:attrNameLst>
                                      </p:cBhvr>
                                      <p:to>
                                        <p:strVal val="visible"/>
                                      </p:to>
                                    </p:set>
                                    <p:anim calcmode="lin" valueType="num">
                                      <p:cBhvr>
                                        <p:cTn id="155" dur="500" fill="hold"/>
                                        <p:tgtEl>
                                          <p:spTgt spid="4">
                                            <p:graphicEl>
                                              <a:dgm id="{4EE3927E-6730-4DD6-8140-2A0616633A44}"/>
                                            </p:graphicEl>
                                          </p:spTgt>
                                        </p:tgtEl>
                                        <p:attrNameLst>
                                          <p:attrName>ppt_w</p:attrName>
                                        </p:attrNameLst>
                                      </p:cBhvr>
                                      <p:tavLst>
                                        <p:tav tm="0">
                                          <p:val>
                                            <p:fltVal val="0"/>
                                          </p:val>
                                        </p:tav>
                                        <p:tav tm="100000">
                                          <p:val>
                                            <p:strVal val="#ppt_w"/>
                                          </p:val>
                                        </p:tav>
                                      </p:tavLst>
                                    </p:anim>
                                    <p:anim calcmode="lin" valueType="num">
                                      <p:cBhvr>
                                        <p:cTn id="156" dur="500" fill="hold"/>
                                        <p:tgtEl>
                                          <p:spTgt spid="4">
                                            <p:graphicEl>
                                              <a:dgm id="{4EE3927E-6730-4DD6-8140-2A0616633A44}"/>
                                            </p:graphicEl>
                                          </p:spTgt>
                                        </p:tgtEl>
                                        <p:attrNameLst>
                                          <p:attrName>ppt_h</p:attrName>
                                        </p:attrNameLst>
                                      </p:cBhvr>
                                      <p:tavLst>
                                        <p:tav tm="0">
                                          <p:val>
                                            <p:fltVal val="0"/>
                                          </p:val>
                                        </p:tav>
                                        <p:tav tm="100000">
                                          <p:val>
                                            <p:strVal val="#ppt_h"/>
                                          </p:val>
                                        </p:tav>
                                      </p:tavLst>
                                    </p:anim>
                                    <p:animEffect transition="in" filter="fade">
                                      <p:cBhvr>
                                        <p:cTn id="157" dur="500"/>
                                        <p:tgtEl>
                                          <p:spTgt spid="4">
                                            <p:graphicEl>
                                              <a:dgm id="{4EE3927E-6730-4DD6-8140-2A0616633A44}"/>
                                            </p:graphicEl>
                                          </p:spTgt>
                                        </p:tgtEl>
                                      </p:cBhvr>
                                    </p:animEffect>
                                    <p:anim calcmode="lin" valueType="num">
                                      <p:cBhvr>
                                        <p:cTn id="158" dur="500" fill="hold"/>
                                        <p:tgtEl>
                                          <p:spTgt spid="4">
                                            <p:graphicEl>
                                              <a:dgm id="{4EE3927E-6730-4DD6-8140-2A0616633A44}"/>
                                            </p:graphicEl>
                                          </p:spTgt>
                                        </p:tgtEl>
                                        <p:attrNameLst>
                                          <p:attrName>ppt_x</p:attrName>
                                        </p:attrNameLst>
                                      </p:cBhvr>
                                      <p:tavLst>
                                        <p:tav tm="0">
                                          <p:val>
                                            <p:fltVal val="0.5"/>
                                          </p:val>
                                        </p:tav>
                                        <p:tav tm="100000">
                                          <p:val>
                                            <p:strVal val="#ppt_x"/>
                                          </p:val>
                                        </p:tav>
                                      </p:tavLst>
                                    </p:anim>
                                    <p:anim calcmode="lin" valueType="num">
                                      <p:cBhvr>
                                        <p:cTn id="159" dur="500" fill="hold"/>
                                        <p:tgtEl>
                                          <p:spTgt spid="4">
                                            <p:graphicEl>
                                              <a:dgm id="{4EE3927E-6730-4DD6-8140-2A0616633A44}"/>
                                            </p:graphic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fa-IR" dirty="0" smtClean="0">
                <a:cs typeface="B Titr" pitchFamily="2" charset="-78"/>
              </a:rPr>
              <a:t>درس چهل و نهم</a:t>
            </a:r>
            <a:br>
              <a:rPr lang="fa-IR" dirty="0" smtClean="0">
                <a:cs typeface="B Titr" pitchFamily="2" charset="-78"/>
              </a:rPr>
            </a:br>
            <a:r>
              <a:rPr lang="fa-IR" sz="3600" dirty="0" smtClean="0">
                <a:cs typeface="B Titr" pitchFamily="2" charset="-78"/>
              </a:rPr>
              <a:t>عدم قبول ایمان و توبه در حال مرگ</a:t>
            </a:r>
            <a:endParaRPr lang="fa-IR" sz="36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6165429"/>
              </p:ext>
            </p:extLst>
          </p:nvPr>
        </p:nvGraphicFramePr>
        <p:xfrm>
          <a:off x="107504" y="16002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5451436"/>
      </p:ext>
    </p:extLst>
  </p:cSld>
  <p:clrMapOvr>
    <a:masterClrMapping/>
  </p:clrMapOvr>
  <mc:AlternateContent xmlns:mc="http://schemas.openxmlformats.org/markup-compatibility/2006">
    <mc:Choice xmlns:p14="http://schemas.microsoft.com/office/powerpoint/2010/main" Requires="p14">
      <p:transition spd="slow" p14:dur="25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4">
                                            <p:graphicEl>
                                              <a:dgm id="{53162EE8-8F16-4F63-8B11-1FD2BC8A3D53}"/>
                                            </p:graphicEl>
                                          </p:spTgt>
                                        </p:tgtEl>
                                        <p:attrNameLst>
                                          <p:attrName>style.visibility</p:attrName>
                                        </p:attrNameLst>
                                      </p:cBhvr>
                                      <p:to>
                                        <p:strVal val="visible"/>
                                      </p:to>
                                    </p:set>
                                    <p:animEffect transition="in" filter="fade">
                                      <p:cBhvr>
                                        <p:cTn id="25" dur="2000"/>
                                        <p:tgtEl>
                                          <p:spTgt spid="4">
                                            <p:graphicEl>
                                              <a:dgm id="{53162EE8-8F16-4F63-8B11-1FD2BC8A3D53}"/>
                                            </p:graphicEl>
                                          </p:spTgt>
                                        </p:tgtEl>
                                      </p:cBhvr>
                                    </p:animEffect>
                                    <p:anim calcmode="lin" valueType="num">
                                      <p:cBhvr>
                                        <p:cTn id="26" dur="2000" fill="hold"/>
                                        <p:tgtEl>
                                          <p:spTgt spid="4">
                                            <p:graphicEl>
                                              <a:dgm id="{53162EE8-8F16-4F63-8B11-1FD2BC8A3D53}"/>
                                            </p:graphicEl>
                                          </p:spTgt>
                                        </p:tgtEl>
                                        <p:attrNameLst>
                                          <p:attrName>ppt_w</p:attrName>
                                        </p:attrNameLst>
                                      </p:cBhvr>
                                      <p:tavLst>
                                        <p:tav tm="0" fmla="#ppt_w*sin(2.5*pi*$)">
                                          <p:val>
                                            <p:fltVal val="0"/>
                                          </p:val>
                                        </p:tav>
                                        <p:tav tm="100000">
                                          <p:val>
                                            <p:fltVal val="1"/>
                                          </p:val>
                                        </p:tav>
                                      </p:tavLst>
                                    </p:anim>
                                    <p:anim calcmode="lin" valueType="num">
                                      <p:cBhvr>
                                        <p:cTn id="27" dur="2000" fill="hold"/>
                                        <p:tgtEl>
                                          <p:spTgt spid="4">
                                            <p:graphicEl>
                                              <a:dgm id="{53162EE8-8F16-4F63-8B11-1FD2BC8A3D53}"/>
                                            </p:graphic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4">
                                            <p:graphicEl>
                                              <a:dgm id="{5349468F-D182-4CD6-9C6B-7BEAB291428C}"/>
                                            </p:graphicEl>
                                          </p:spTgt>
                                        </p:tgtEl>
                                        <p:attrNameLst>
                                          <p:attrName>style.visibility</p:attrName>
                                        </p:attrNameLst>
                                      </p:cBhvr>
                                      <p:to>
                                        <p:strVal val="visible"/>
                                      </p:to>
                                    </p:set>
                                    <p:animEffect transition="in" filter="fade">
                                      <p:cBhvr>
                                        <p:cTn id="32" dur="2000"/>
                                        <p:tgtEl>
                                          <p:spTgt spid="4">
                                            <p:graphicEl>
                                              <a:dgm id="{5349468F-D182-4CD6-9C6B-7BEAB291428C}"/>
                                            </p:graphicEl>
                                          </p:spTgt>
                                        </p:tgtEl>
                                      </p:cBhvr>
                                    </p:animEffect>
                                    <p:anim calcmode="lin" valueType="num">
                                      <p:cBhvr>
                                        <p:cTn id="33" dur="2000" fill="hold"/>
                                        <p:tgtEl>
                                          <p:spTgt spid="4">
                                            <p:graphicEl>
                                              <a:dgm id="{5349468F-D182-4CD6-9C6B-7BEAB291428C}"/>
                                            </p:graphicEl>
                                          </p:spTgt>
                                        </p:tgtEl>
                                        <p:attrNameLst>
                                          <p:attrName>ppt_w</p:attrName>
                                        </p:attrNameLst>
                                      </p:cBhvr>
                                      <p:tavLst>
                                        <p:tav tm="0" fmla="#ppt_w*sin(2.5*pi*$)">
                                          <p:val>
                                            <p:fltVal val="0"/>
                                          </p:val>
                                        </p:tav>
                                        <p:tav tm="100000">
                                          <p:val>
                                            <p:fltVal val="1"/>
                                          </p:val>
                                        </p:tav>
                                      </p:tavLst>
                                    </p:anim>
                                    <p:anim calcmode="lin" valueType="num">
                                      <p:cBhvr>
                                        <p:cTn id="34" dur="2000" fill="hold"/>
                                        <p:tgtEl>
                                          <p:spTgt spid="4">
                                            <p:graphicEl>
                                              <a:dgm id="{5349468F-D182-4CD6-9C6B-7BEAB291428C}"/>
                                            </p:graphic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4">
                                            <p:graphicEl>
                                              <a:dgm id="{3BB989CA-D1CF-445F-949D-C7AEE5C55033}"/>
                                            </p:graphicEl>
                                          </p:spTgt>
                                        </p:tgtEl>
                                        <p:attrNameLst>
                                          <p:attrName>style.visibility</p:attrName>
                                        </p:attrNameLst>
                                      </p:cBhvr>
                                      <p:to>
                                        <p:strVal val="visible"/>
                                      </p:to>
                                    </p:set>
                                    <p:animEffect transition="in" filter="fade">
                                      <p:cBhvr>
                                        <p:cTn id="39" dur="2000"/>
                                        <p:tgtEl>
                                          <p:spTgt spid="4">
                                            <p:graphicEl>
                                              <a:dgm id="{3BB989CA-D1CF-445F-949D-C7AEE5C55033}"/>
                                            </p:graphicEl>
                                          </p:spTgt>
                                        </p:tgtEl>
                                      </p:cBhvr>
                                    </p:animEffect>
                                    <p:anim calcmode="lin" valueType="num">
                                      <p:cBhvr>
                                        <p:cTn id="40" dur="2000" fill="hold"/>
                                        <p:tgtEl>
                                          <p:spTgt spid="4">
                                            <p:graphicEl>
                                              <a:dgm id="{3BB989CA-D1CF-445F-949D-C7AEE5C55033}"/>
                                            </p:graphicEl>
                                          </p:spTgt>
                                        </p:tgtEl>
                                        <p:attrNameLst>
                                          <p:attrName>ppt_w</p:attrName>
                                        </p:attrNameLst>
                                      </p:cBhvr>
                                      <p:tavLst>
                                        <p:tav tm="0" fmla="#ppt_w*sin(2.5*pi*$)">
                                          <p:val>
                                            <p:fltVal val="0"/>
                                          </p:val>
                                        </p:tav>
                                        <p:tav tm="100000">
                                          <p:val>
                                            <p:fltVal val="1"/>
                                          </p:val>
                                        </p:tav>
                                      </p:tavLst>
                                    </p:anim>
                                    <p:anim calcmode="lin" valueType="num">
                                      <p:cBhvr>
                                        <p:cTn id="41" dur="2000" fill="hold"/>
                                        <p:tgtEl>
                                          <p:spTgt spid="4">
                                            <p:graphicEl>
                                              <a:dgm id="{3BB989CA-D1CF-445F-949D-C7AEE5C55033}"/>
                                            </p:graphicEl>
                                          </p:spTgt>
                                        </p:tgtEl>
                                        <p:attrNameLst>
                                          <p:attrName>ppt_h</p:attrName>
                                        </p:attrNameLst>
                                      </p:cBhvr>
                                      <p:tavLst>
                                        <p:tav tm="0">
                                          <p:val>
                                            <p:strVal val="#ppt_h"/>
                                          </p:val>
                                        </p:tav>
                                        <p:tav tm="100000">
                                          <p:val>
                                            <p:strVal val="#ppt_h"/>
                                          </p:val>
                                        </p:tav>
                                      </p:tavLst>
                                    </p:anim>
                                  </p:childTnLst>
                                </p:cTn>
                              </p:par>
                              <p:par>
                                <p:cTn id="42" presetID="45" presetClass="entr" presetSubtype="0" fill="hold" grpId="0" nodeType="withEffect">
                                  <p:stCondLst>
                                    <p:cond delay="0"/>
                                  </p:stCondLst>
                                  <p:childTnLst>
                                    <p:set>
                                      <p:cBhvr>
                                        <p:cTn id="43" dur="1" fill="hold">
                                          <p:stCondLst>
                                            <p:cond delay="0"/>
                                          </p:stCondLst>
                                        </p:cTn>
                                        <p:tgtEl>
                                          <p:spTgt spid="4">
                                            <p:graphicEl>
                                              <a:dgm id="{7E5AEFF9-5D3D-4D63-9BFD-D30B8EC8A209}"/>
                                            </p:graphicEl>
                                          </p:spTgt>
                                        </p:tgtEl>
                                        <p:attrNameLst>
                                          <p:attrName>style.visibility</p:attrName>
                                        </p:attrNameLst>
                                      </p:cBhvr>
                                      <p:to>
                                        <p:strVal val="visible"/>
                                      </p:to>
                                    </p:set>
                                    <p:animEffect transition="in" filter="fade">
                                      <p:cBhvr>
                                        <p:cTn id="44" dur="2000"/>
                                        <p:tgtEl>
                                          <p:spTgt spid="4">
                                            <p:graphicEl>
                                              <a:dgm id="{7E5AEFF9-5D3D-4D63-9BFD-D30B8EC8A209}"/>
                                            </p:graphicEl>
                                          </p:spTgt>
                                        </p:tgtEl>
                                      </p:cBhvr>
                                    </p:animEffect>
                                    <p:anim calcmode="lin" valueType="num">
                                      <p:cBhvr>
                                        <p:cTn id="45" dur="2000" fill="hold"/>
                                        <p:tgtEl>
                                          <p:spTgt spid="4">
                                            <p:graphicEl>
                                              <a:dgm id="{7E5AEFF9-5D3D-4D63-9BFD-D30B8EC8A209}"/>
                                            </p:graphicEl>
                                          </p:spTgt>
                                        </p:tgtEl>
                                        <p:attrNameLst>
                                          <p:attrName>ppt_w</p:attrName>
                                        </p:attrNameLst>
                                      </p:cBhvr>
                                      <p:tavLst>
                                        <p:tav tm="0" fmla="#ppt_w*sin(2.5*pi*$)">
                                          <p:val>
                                            <p:fltVal val="0"/>
                                          </p:val>
                                        </p:tav>
                                        <p:tav tm="100000">
                                          <p:val>
                                            <p:fltVal val="1"/>
                                          </p:val>
                                        </p:tav>
                                      </p:tavLst>
                                    </p:anim>
                                    <p:anim calcmode="lin" valueType="num">
                                      <p:cBhvr>
                                        <p:cTn id="46" dur="2000" fill="hold"/>
                                        <p:tgtEl>
                                          <p:spTgt spid="4">
                                            <p:graphicEl>
                                              <a:dgm id="{7E5AEFF9-5D3D-4D63-9BFD-D30B8EC8A209}"/>
                                            </p:graphicEl>
                                          </p:spTgt>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45" presetClass="entr" presetSubtype="0" fill="hold" grpId="0" nodeType="clickEffect">
                                  <p:stCondLst>
                                    <p:cond delay="0"/>
                                  </p:stCondLst>
                                  <p:childTnLst>
                                    <p:set>
                                      <p:cBhvr>
                                        <p:cTn id="50" dur="1" fill="hold">
                                          <p:stCondLst>
                                            <p:cond delay="0"/>
                                          </p:stCondLst>
                                        </p:cTn>
                                        <p:tgtEl>
                                          <p:spTgt spid="4">
                                            <p:graphicEl>
                                              <a:dgm id="{B976BC77-366C-4A3A-A7DC-6A1422B36267}"/>
                                            </p:graphicEl>
                                          </p:spTgt>
                                        </p:tgtEl>
                                        <p:attrNameLst>
                                          <p:attrName>style.visibility</p:attrName>
                                        </p:attrNameLst>
                                      </p:cBhvr>
                                      <p:to>
                                        <p:strVal val="visible"/>
                                      </p:to>
                                    </p:set>
                                    <p:animEffect transition="in" filter="fade">
                                      <p:cBhvr>
                                        <p:cTn id="51" dur="2000"/>
                                        <p:tgtEl>
                                          <p:spTgt spid="4">
                                            <p:graphicEl>
                                              <a:dgm id="{B976BC77-366C-4A3A-A7DC-6A1422B36267}"/>
                                            </p:graphicEl>
                                          </p:spTgt>
                                        </p:tgtEl>
                                      </p:cBhvr>
                                    </p:animEffect>
                                    <p:anim calcmode="lin" valueType="num">
                                      <p:cBhvr>
                                        <p:cTn id="52" dur="2000" fill="hold"/>
                                        <p:tgtEl>
                                          <p:spTgt spid="4">
                                            <p:graphicEl>
                                              <a:dgm id="{B976BC77-366C-4A3A-A7DC-6A1422B36267}"/>
                                            </p:graphicEl>
                                          </p:spTgt>
                                        </p:tgtEl>
                                        <p:attrNameLst>
                                          <p:attrName>ppt_w</p:attrName>
                                        </p:attrNameLst>
                                      </p:cBhvr>
                                      <p:tavLst>
                                        <p:tav tm="0" fmla="#ppt_w*sin(2.5*pi*$)">
                                          <p:val>
                                            <p:fltVal val="0"/>
                                          </p:val>
                                        </p:tav>
                                        <p:tav tm="100000">
                                          <p:val>
                                            <p:fltVal val="1"/>
                                          </p:val>
                                        </p:tav>
                                      </p:tavLst>
                                    </p:anim>
                                    <p:anim calcmode="lin" valueType="num">
                                      <p:cBhvr>
                                        <p:cTn id="53" dur="2000" fill="hold"/>
                                        <p:tgtEl>
                                          <p:spTgt spid="4">
                                            <p:graphicEl>
                                              <a:dgm id="{B976BC77-366C-4A3A-A7DC-6A1422B36267}"/>
                                            </p:graphicEl>
                                          </p:spTgt>
                                        </p:tgtEl>
                                        <p:attrNameLst>
                                          <p:attrName>ppt_h</p:attrName>
                                        </p:attrNameLst>
                                      </p:cBhvr>
                                      <p:tavLst>
                                        <p:tav tm="0">
                                          <p:val>
                                            <p:strVal val="#ppt_h"/>
                                          </p:val>
                                        </p:tav>
                                        <p:tav tm="100000">
                                          <p:val>
                                            <p:strVal val="#ppt_h"/>
                                          </p:val>
                                        </p:tav>
                                      </p:tavLst>
                                    </p:anim>
                                  </p:childTnLst>
                                </p:cTn>
                              </p:par>
                              <p:par>
                                <p:cTn id="54" presetID="45" presetClass="entr" presetSubtype="0" fill="hold" grpId="0" nodeType="withEffect">
                                  <p:stCondLst>
                                    <p:cond delay="0"/>
                                  </p:stCondLst>
                                  <p:childTnLst>
                                    <p:set>
                                      <p:cBhvr>
                                        <p:cTn id="55" dur="1" fill="hold">
                                          <p:stCondLst>
                                            <p:cond delay="0"/>
                                          </p:stCondLst>
                                        </p:cTn>
                                        <p:tgtEl>
                                          <p:spTgt spid="4">
                                            <p:graphicEl>
                                              <a:dgm id="{8DDA8A43-E72E-4176-99A3-8FE8B8CEC332}"/>
                                            </p:graphicEl>
                                          </p:spTgt>
                                        </p:tgtEl>
                                        <p:attrNameLst>
                                          <p:attrName>style.visibility</p:attrName>
                                        </p:attrNameLst>
                                      </p:cBhvr>
                                      <p:to>
                                        <p:strVal val="visible"/>
                                      </p:to>
                                    </p:set>
                                    <p:animEffect transition="in" filter="fade">
                                      <p:cBhvr>
                                        <p:cTn id="56" dur="2000"/>
                                        <p:tgtEl>
                                          <p:spTgt spid="4">
                                            <p:graphicEl>
                                              <a:dgm id="{8DDA8A43-E72E-4176-99A3-8FE8B8CEC332}"/>
                                            </p:graphicEl>
                                          </p:spTgt>
                                        </p:tgtEl>
                                      </p:cBhvr>
                                    </p:animEffect>
                                    <p:anim calcmode="lin" valueType="num">
                                      <p:cBhvr>
                                        <p:cTn id="57" dur="2000" fill="hold"/>
                                        <p:tgtEl>
                                          <p:spTgt spid="4">
                                            <p:graphicEl>
                                              <a:dgm id="{8DDA8A43-E72E-4176-99A3-8FE8B8CEC332}"/>
                                            </p:graphicEl>
                                          </p:spTgt>
                                        </p:tgtEl>
                                        <p:attrNameLst>
                                          <p:attrName>ppt_w</p:attrName>
                                        </p:attrNameLst>
                                      </p:cBhvr>
                                      <p:tavLst>
                                        <p:tav tm="0" fmla="#ppt_w*sin(2.5*pi*$)">
                                          <p:val>
                                            <p:fltVal val="0"/>
                                          </p:val>
                                        </p:tav>
                                        <p:tav tm="100000">
                                          <p:val>
                                            <p:fltVal val="1"/>
                                          </p:val>
                                        </p:tav>
                                      </p:tavLst>
                                    </p:anim>
                                    <p:anim calcmode="lin" valueType="num">
                                      <p:cBhvr>
                                        <p:cTn id="58" dur="2000" fill="hold"/>
                                        <p:tgtEl>
                                          <p:spTgt spid="4">
                                            <p:graphicEl>
                                              <a:dgm id="{8DDA8A43-E72E-4176-99A3-8FE8B8CEC332}"/>
                                            </p:graphic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grpId="0" nodeType="clickEffect">
                                  <p:stCondLst>
                                    <p:cond delay="0"/>
                                  </p:stCondLst>
                                  <p:childTnLst>
                                    <p:set>
                                      <p:cBhvr>
                                        <p:cTn id="62" dur="1" fill="hold">
                                          <p:stCondLst>
                                            <p:cond delay="0"/>
                                          </p:stCondLst>
                                        </p:cTn>
                                        <p:tgtEl>
                                          <p:spTgt spid="4">
                                            <p:graphicEl>
                                              <a:dgm id="{4EE723DD-52F7-4F4B-A0F6-B7DFF6CCBFF9}"/>
                                            </p:graphicEl>
                                          </p:spTgt>
                                        </p:tgtEl>
                                        <p:attrNameLst>
                                          <p:attrName>style.visibility</p:attrName>
                                        </p:attrNameLst>
                                      </p:cBhvr>
                                      <p:to>
                                        <p:strVal val="visible"/>
                                      </p:to>
                                    </p:set>
                                    <p:animEffect transition="in" filter="fade">
                                      <p:cBhvr>
                                        <p:cTn id="63" dur="2000"/>
                                        <p:tgtEl>
                                          <p:spTgt spid="4">
                                            <p:graphicEl>
                                              <a:dgm id="{4EE723DD-52F7-4F4B-A0F6-B7DFF6CCBFF9}"/>
                                            </p:graphicEl>
                                          </p:spTgt>
                                        </p:tgtEl>
                                      </p:cBhvr>
                                    </p:animEffect>
                                    <p:anim calcmode="lin" valueType="num">
                                      <p:cBhvr>
                                        <p:cTn id="64" dur="2000" fill="hold"/>
                                        <p:tgtEl>
                                          <p:spTgt spid="4">
                                            <p:graphicEl>
                                              <a:dgm id="{4EE723DD-52F7-4F4B-A0F6-B7DFF6CCBFF9}"/>
                                            </p:graphicEl>
                                          </p:spTgt>
                                        </p:tgtEl>
                                        <p:attrNameLst>
                                          <p:attrName>ppt_w</p:attrName>
                                        </p:attrNameLst>
                                      </p:cBhvr>
                                      <p:tavLst>
                                        <p:tav tm="0" fmla="#ppt_w*sin(2.5*pi*$)">
                                          <p:val>
                                            <p:fltVal val="0"/>
                                          </p:val>
                                        </p:tav>
                                        <p:tav tm="100000">
                                          <p:val>
                                            <p:fltVal val="1"/>
                                          </p:val>
                                        </p:tav>
                                      </p:tavLst>
                                    </p:anim>
                                    <p:anim calcmode="lin" valueType="num">
                                      <p:cBhvr>
                                        <p:cTn id="65" dur="2000" fill="hold"/>
                                        <p:tgtEl>
                                          <p:spTgt spid="4">
                                            <p:graphicEl>
                                              <a:dgm id="{4EE723DD-52F7-4F4B-A0F6-B7DFF6CCBFF9}"/>
                                            </p:graphicEl>
                                          </p:spTgt>
                                        </p:tgtEl>
                                        <p:attrNameLst>
                                          <p:attrName>ppt_h</p:attrName>
                                        </p:attrNameLst>
                                      </p:cBhvr>
                                      <p:tavLst>
                                        <p:tav tm="0">
                                          <p:val>
                                            <p:strVal val="#ppt_h"/>
                                          </p:val>
                                        </p:tav>
                                        <p:tav tm="100000">
                                          <p:val>
                                            <p:strVal val="#ppt_h"/>
                                          </p:val>
                                        </p:tav>
                                      </p:tavLst>
                                    </p:anim>
                                  </p:childTnLst>
                                </p:cTn>
                              </p:par>
                              <p:par>
                                <p:cTn id="66" presetID="45" presetClass="entr" presetSubtype="0" fill="hold" grpId="0" nodeType="withEffect">
                                  <p:stCondLst>
                                    <p:cond delay="0"/>
                                  </p:stCondLst>
                                  <p:childTnLst>
                                    <p:set>
                                      <p:cBhvr>
                                        <p:cTn id="67" dur="1" fill="hold">
                                          <p:stCondLst>
                                            <p:cond delay="0"/>
                                          </p:stCondLst>
                                        </p:cTn>
                                        <p:tgtEl>
                                          <p:spTgt spid="4">
                                            <p:graphicEl>
                                              <a:dgm id="{20FD7AB0-7974-4FE2-9ACC-716011553467}"/>
                                            </p:graphicEl>
                                          </p:spTgt>
                                        </p:tgtEl>
                                        <p:attrNameLst>
                                          <p:attrName>style.visibility</p:attrName>
                                        </p:attrNameLst>
                                      </p:cBhvr>
                                      <p:to>
                                        <p:strVal val="visible"/>
                                      </p:to>
                                    </p:set>
                                    <p:animEffect transition="in" filter="fade">
                                      <p:cBhvr>
                                        <p:cTn id="68" dur="2000"/>
                                        <p:tgtEl>
                                          <p:spTgt spid="4">
                                            <p:graphicEl>
                                              <a:dgm id="{20FD7AB0-7974-4FE2-9ACC-716011553467}"/>
                                            </p:graphicEl>
                                          </p:spTgt>
                                        </p:tgtEl>
                                      </p:cBhvr>
                                    </p:animEffect>
                                    <p:anim calcmode="lin" valueType="num">
                                      <p:cBhvr>
                                        <p:cTn id="69" dur="2000" fill="hold"/>
                                        <p:tgtEl>
                                          <p:spTgt spid="4">
                                            <p:graphicEl>
                                              <a:dgm id="{20FD7AB0-7974-4FE2-9ACC-716011553467}"/>
                                            </p:graphicEl>
                                          </p:spTgt>
                                        </p:tgtEl>
                                        <p:attrNameLst>
                                          <p:attrName>ppt_w</p:attrName>
                                        </p:attrNameLst>
                                      </p:cBhvr>
                                      <p:tavLst>
                                        <p:tav tm="0" fmla="#ppt_w*sin(2.5*pi*$)">
                                          <p:val>
                                            <p:fltVal val="0"/>
                                          </p:val>
                                        </p:tav>
                                        <p:tav tm="100000">
                                          <p:val>
                                            <p:fltVal val="1"/>
                                          </p:val>
                                        </p:tav>
                                      </p:tavLst>
                                    </p:anim>
                                    <p:anim calcmode="lin" valueType="num">
                                      <p:cBhvr>
                                        <p:cTn id="70" dur="2000" fill="hold"/>
                                        <p:tgtEl>
                                          <p:spTgt spid="4">
                                            <p:graphicEl>
                                              <a:dgm id="{20FD7AB0-7974-4FE2-9ACC-716011553467}"/>
                                            </p:graphicEl>
                                          </p:spTgt>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45" presetClass="entr" presetSubtype="0" fill="hold" grpId="0" nodeType="clickEffect">
                                  <p:stCondLst>
                                    <p:cond delay="0"/>
                                  </p:stCondLst>
                                  <p:childTnLst>
                                    <p:set>
                                      <p:cBhvr>
                                        <p:cTn id="74" dur="1" fill="hold">
                                          <p:stCondLst>
                                            <p:cond delay="0"/>
                                          </p:stCondLst>
                                        </p:cTn>
                                        <p:tgtEl>
                                          <p:spTgt spid="4">
                                            <p:graphicEl>
                                              <a:dgm id="{89F11D39-1A7F-4EBD-8471-C34D44168B91}"/>
                                            </p:graphicEl>
                                          </p:spTgt>
                                        </p:tgtEl>
                                        <p:attrNameLst>
                                          <p:attrName>style.visibility</p:attrName>
                                        </p:attrNameLst>
                                      </p:cBhvr>
                                      <p:to>
                                        <p:strVal val="visible"/>
                                      </p:to>
                                    </p:set>
                                    <p:animEffect transition="in" filter="fade">
                                      <p:cBhvr>
                                        <p:cTn id="75" dur="2000"/>
                                        <p:tgtEl>
                                          <p:spTgt spid="4">
                                            <p:graphicEl>
                                              <a:dgm id="{89F11D39-1A7F-4EBD-8471-C34D44168B91}"/>
                                            </p:graphicEl>
                                          </p:spTgt>
                                        </p:tgtEl>
                                      </p:cBhvr>
                                    </p:animEffect>
                                    <p:anim calcmode="lin" valueType="num">
                                      <p:cBhvr>
                                        <p:cTn id="76" dur="2000" fill="hold"/>
                                        <p:tgtEl>
                                          <p:spTgt spid="4">
                                            <p:graphicEl>
                                              <a:dgm id="{89F11D39-1A7F-4EBD-8471-C34D44168B91}"/>
                                            </p:graphicEl>
                                          </p:spTgt>
                                        </p:tgtEl>
                                        <p:attrNameLst>
                                          <p:attrName>ppt_w</p:attrName>
                                        </p:attrNameLst>
                                      </p:cBhvr>
                                      <p:tavLst>
                                        <p:tav tm="0" fmla="#ppt_w*sin(2.5*pi*$)">
                                          <p:val>
                                            <p:fltVal val="0"/>
                                          </p:val>
                                        </p:tav>
                                        <p:tav tm="100000">
                                          <p:val>
                                            <p:fltVal val="1"/>
                                          </p:val>
                                        </p:tav>
                                      </p:tavLst>
                                    </p:anim>
                                    <p:anim calcmode="lin" valueType="num">
                                      <p:cBhvr>
                                        <p:cTn id="77" dur="2000" fill="hold"/>
                                        <p:tgtEl>
                                          <p:spTgt spid="4">
                                            <p:graphicEl>
                                              <a:dgm id="{89F11D39-1A7F-4EBD-8471-C34D44168B91}"/>
                                            </p:graphicEl>
                                          </p:spTgt>
                                        </p:tgtEl>
                                        <p:attrNameLst>
                                          <p:attrName>ppt_h</p:attrName>
                                        </p:attrNameLst>
                                      </p:cBhvr>
                                      <p:tavLst>
                                        <p:tav tm="0">
                                          <p:val>
                                            <p:strVal val="#ppt_h"/>
                                          </p:val>
                                        </p:tav>
                                        <p:tav tm="100000">
                                          <p:val>
                                            <p:strVal val="#ppt_h"/>
                                          </p:val>
                                        </p:tav>
                                      </p:tavLst>
                                    </p:anim>
                                  </p:childTnLst>
                                </p:cTn>
                              </p:par>
                            </p:childTnLst>
                          </p:cTn>
                        </p:par>
                      </p:childTnLst>
                    </p:cTn>
                  </p:par>
                  <p:par>
                    <p:cTn id="78" fill="hold">
                      <p:stCondLst>
                        <p:cond delay="indefinite"/>
                      </p:stCondLst>
                      <p:childTnLst>
                        <p:par>
                          <p:cTn id="79" fill="hold">
                            <p:stCondLst>
                              <p:cond delay="0"/>
                            </p:stCondLst>
                            <p:childTnLst>
                              <p:par>
                                <p:cTn id="80" presetID="45" presetClass="entr" presetSubtype="0" fill="hold" grpId="0" nodeType="clickEffect">
                                  <p:stCondLst>
                                    <p:cond delay="0"/>
                                  </p:stCondLst>
                                  <p:childTnLst>
                                    <p:set>
                                      <p:cBhvr>
                                        <p:cTn id="81" dur="1" fill="hold">
                                          <p:stCondLst>
                                            <p:cond delay="0"/>
                                          </p:stCondLst>
                                        </p:cTn>
                                        <p:tgtEl>
                                          <p:spTgt spid="4">
                                            <p:graphicEl>
                                              <a:dgm id="{0BE3D4C3-0375-4386-843F-BAC26FE2B04D}"/>
                                            </p:graphicEl>
                                          </p:spTgt>
                                        </p:tgtEl>
                                        <p:attrNameLst>
                                          <p:attrName>style.visibility</p:attrName>
                                        </p:attrNameLst>
                                      </p:cBhvr>
                                      <p:to>
                                        <p:strVal val="visible"/>
                                      </p:to>
                                    </p:set>
                                    <p:animEffect transition="in" filter="fade">
                                      <p:cBhvr>
                                        <p:cTn id="82" dur="2000"/>
                                        <p:tgtEl>
                                          <p:spTgt spid="4">
                                            <p:graphicEl>
                                              <a:dgm id="{0BE3D4C3-0375-4386-843F-BAC26FE2B04D}"/>
                                            </p:graphicEl>
                                          </p:spTgt>
                                        </p:tgtEl>
                                      </p:cBhvr>
                                    </p:animEffect>
                                    <p:anim calcmode="lin" valueType="num">
                                      <p:cBhvr>
                                        <p:cTn id="83" dur="2000" fill="hold"/>
                                        <p:tgtEl>
                                          <p:spTgt spid="4">
                                            <p:graphicEl>
                                              <a:dgm id="{0BE3D4C3-0375-4386-843F-BAC26FE2B04D}"/>
                                            </p:graphicEl>
                                          </p:spTgt>
                                        </p:tgtEl>
                                        <p:attrNameLst>
                                          <p:attrName>ppt_w</p:attrName>
                                        </p:attrNameLst>
                                      </p:cBhvr>
                                      <p:tavLst>
                                        <p:tav tm="0" fmla="#ppt_w*sin(2.5*pi*$)">
                                          <p:val>
                                            <p:fltVal val="0"/>
                                          </p:val>
                                        </p:tav>
                                        <p:tav tm="100000">
                                          <p:val>
                                            <p:fltVal val="1"/>
                                          </p:val>
                                        </p:tav>
                                      </p:tavLst>
                                    </p:anim>
                                    <p:anim calcmode="lin" valueType="num">
                                      <p:cBhvr>
                                        <p:cTn id="84" dur="2000" fill="hold"/>
                                        <p:tgtEl>
                                          <p:spTgt spid="4">
                                            <p:graphicEl>
                                              <a:dgm id="{0BE3D4C3-0375-4386-843F-BAC26FE2B04D}"/>
                                            </p:graphicEl>
                                          </p:spTgt>
                                        </p:tgtEl>
                                        <p:attrNameLst>
                                          <p:attrName>ppt_h</p:attrName>
                                        </p:attrNameLst>
                                      </p:cBhvr>
                                      <p:tavLst>
                                        <p:tav tm="0">
                                          <p:val>
                                            <p:strVal val="#ppt_h"/>
                                          </p:val>
                                        </p:tav>
                                        <p:tav tm="100000">
                                          <p:val>
                                            <p:strVal val="#ppt_h"/>
                                          </p:val>
                                        </p:tav>
                                      </p:tavLst>
                                    </p:anim>
                                  </p:childTnLst>
                                </p:cTn>
                              </p:par>
                              <p:par>
                                <p:cTn id="85" presetID="45" presetClass="entr" presetSubtype="0" fill="hold" grpId="0" nodeType="withEffect">
                                  <p:stCondLst>
                                    <p:cond delay="0"/>
                                  </p:stCondLst>
                                  <p:childTnLst>
                                    <p:set>
                                      <p:cBhvr>
                                        <p:cTn id="86" dur="1" fill="hold">
                                          <p:stCondLst>
                                            <p:cond delay="0"/>
                                          </p:stCondLst>
                                        </p:cTn>
                                        <p:tgtEl>
                                          <p:spTgt spid="4">
                                            <p:graphicEl>
                                              <a:dgm id="{3BA87A37-6DC2-4411-8B98-0D0C35F1D790}"/>
                                            </p:graphicEl>
                                          </p:spTgt>
                                        </p:tgtEl>
                                        <p:attrNameLst>
                                          <p:attrName>style.visibility</p:attrName>
                                        </p:attrNameLst>
                                      </p:cBhvr>
                                      <p:to>
                                        <p:strVal val="visible"/>
                                      </p:to>
                                    </p:set>
                                    <p:animEffect transition="in" filter="fade">
                                      <p:cBhvr>
                                        <p:cTn id="87" dur="2000"/>
                                        <p:tgtEl>
                                          <p:spTgt spid="4">
                                            <p:graphicEl>
                                              <a:dgm id="{3BA87A37-6DC2-4411-8B98-0D0C35F1D790}"/>
                                            </p:graphicEl>
                                          </p:spTgt>
                                        </p:tgtEl>
                                      </p:cBhvr>
                                    </p:animEffect>
                                    <p:anim calcmode="lin" valueType="num">
                                      <p:cBhvr>
                                        <p:cTn id="88" dur="2000" fill="hold"/>
                                        <p:tgtEl>
                                          <p:spTgt spid="4">
                                            <p:graphicEl>
                                              <a:dgm id="{3BA87A37-6DC2-4411-8B98-0D0C35F1D790}"/>
                                            </p:graphicEl>
                                          </p:spTgt>
                                        </p:tgtEl>
                                        <p:attrNameLst>
                                          <p:attrName>ppt_w</p:attrName>
                                        </p:attrNameLst>
                                      </p:cBhvr>
                                      <p:tavLst>
                                        <p:tav tm="0" fmla="#ppt_w*sin(2.5*pi*$)">
                                          <p:val>
                                            <p:fltVal val="0"/>
                                          </p:val>
                                        </p:tav>
                                        <p:tav tm="100000">
                                          <p:val>
                                            <p:fltVal val="1"/>
                                          </p:val>
                                        </p:tav>
                                      </p:tavLst>
                                    </p:anim>
                                    <p:anim calcmode="lin" valueType="num">
                                      <p:cBhvr>
                                        <p:cTn id="89" dur="2000" fill="hold"/>
                                        <p:tgtEl>
                                          <p:spTgt spid="4">
                                            <p:graphicEl>
                                              <a:dgm id="{3BA87A37-6DC2-4411-8B98-0D0C35F1D790}"/>
                                            </p:graphicEl>
                                          </p:spTgt>
                                        </p:tgtEl>
                                        <p:attrNameLst>
                                          <p:attrName>ppt_h</p:attrName>
                                        </p:attrNameLst>
                                      </p:cBhvr>
                                      <p:tavLst>
                                        <p:tav tm="0">
                                          <p:val>
                                            <p:strVal val="#ppt_h"/>
                                          </p:val>
                                        </p:tav>
                                        <p:tav tm="100000">
                                          <p:val>
                                            <p:strVal val="#ppt_h"/>
                                          </p:val>
                                        </p:tav>
                                      </p:tavLst>
                                    </p:anim>
                                  </p:childTnLst>
                                </p:cTn>
                              </p:par>
                            </p:childTnLst>
                          </p:cTn>
                        </p:par>
                      </p:childTnLst>
                    </p:cTn>
                  </p:par>
                  <p:par>
                    <p:cTn id="90" fill="hold">
                      <p:stCondLst>
                        <p:cond delay="indefinite"/>
                      </p:stCondLst>
                      <p:childTnLst>
                        <p:par>
                          <p:cTn id="91" fill="hold">
                            <p:stCondLst>
                              <p:cond delay="0"/>
                            </p:stCondLst>
                            <p:childTnLst>
                              <p:par>
                                <p:cTn id="92" presetID="45" presetClass="entr" presetSubtype="0" fill="hold" grpId="0" nodeType="clickEffect">
                                  <p:stCondLst>
                                    <p:cond delay="0"/>
                                  </p:stCondLst>
                                  <p:childTnLst>
                                    <p:set>
                                      <p:cBhvr>
                                        <p:cTn id="93" dur="1" fill="hold">
                                          <p:stCondLst>
                                            <p:cond delay="0"/>
                                          </p:stCondLst>
                                        </p:cTn>
                                        <p:tgtEl>
                                          <p:spTgt spid="4">
                                            <p:graphicEl>
                                              <a:dgm id="{2B8D4A79-C3CA-41E5-B684-A468FD2EBAE9}"/>
                                            </p:graphicEl>
                                          </p:spTgt>
                                        </p:tgtEl>
                                        <p:attrNameLst>
                                          <p:attrName>style.visibility</p:attrName>
                                        </p:attrNameLst>
                                      </p:cBhvr>
                                      <p:to>
                                        <p:strVal val="visible"/>
                                      </p:to>
                                    </p:set>
                                    <p:animEffect transition="in" filter="fade">
                                      <p:cBhvr>
                                        <p:cTn id="94" dur="2000"/>
                                        <p:tgtEl>
                                          <p:spTgt spid="4">
                                            <p:graphicEl>
                                              <a:dgm id="{2B8D4A79-C3CA-41E5-B684-A468FD2EBAE9}"/>
                                            </p:graphicEl>
                                          </p:spTgt>
                                        </p:tgtEl>
                                      </p:cBhvr>
                                    </p:animEffect>
                                    <p:anim calcmode="lin" valueType="num">
                                      <p:cBhvr>
                                        <p:cTn id="95" dur="2000" fill="hold"/>
                                        <p:tgtEl>
                                          <p:spTgt spid="4">
                                            <p:graphicEl>
                                              <a:dgm id="{2B8D4A79-C3CA-41E5-B684-A468FD2EBAE9}"/>
                                            </p:graphicEl>
                                          </p:spTgt>
                                        </p:tgtEl>
                                        <p:attrNameLst>
                                          <p:attrName>ppt_w</p:attrName>
                                        </p:attrNameLst>
                                      </p:cBhvr>
                                      <p:tavLst>
                                        <p:tav tm="0" fmla="#ppt_w*sin(2.5*pi*$)">
                                          <p:val>
                                            <p:fltVal val="0"/>
                                          </p:val>
                                        </p:tav>
                                        <p:tav tm="100000">
                                          <p:val>
                                            <p:fltVal val="1"/>
                                          </p:val>
                                        </p:tav>
                                      </p:tavLst>
                                    </p:anim>
                                    <p:anim calcmode="lin" valueType="num">
                                      <p:cBhvr>
                                        <p:cTn id="96" dur="2000" fill="hold"/>
                                        <p:tgtEl>
                                          <p:spTgt spid="4">
                                            <p:graphicEl>
                                              <a:dgm id="{2B8D4A79-C3CA-41E5-B684-A468FD2EBAE9}"/>
                                            </p:graphicEl>
                                          </p:spTgt>
                                        </p:tgtEl>
                                        <p:attrNameLst>
                                          <p:attrName>ppt_h</p:attrName>
                                        </p:attrNameLst>
                                      </p:cBhvr>
                                      <p:tavLst>
                                        <p:tav tm="0">
                                          <p:val>
                                            <p:strVal val="#ppt_h"/>
                                          </p:val>
                                        </p:tav>
                                        <p:tav tm="100000">
                                          <p:val>
                                            <p:strVal val="#ppt_h"/>
                                          </p:val>
                                        </p:tav>
                                      </p:tavLst>
                                    </p:anim>
                                  </p:childTnLst>
                                </p:cTn>
                              </p:par>
                              <p:par>
                                <p:cTn id="97" presetID="45" presetClass="entr" presetSubtype="0" fill="hold" grpId="0" nodeType="withEffect">
                                  <p:stCondLst>
                                    <p:cond delay="0"/>
                                  </p:stCondLst>
                                  <p:childTnLst>
                                    <p:set>
                                      <p:cBhvr>
                                        <p:cTn id="98" dur="1" fill="hold">
                                          <p:stCondLst>
                                            <p:cond delay="0"/>
                                          </p:stCondLst>
                                        </p:cTn>
                                        <p:tgtEl>
                                          <p:spTgt spid="4">
                                            <p:graphicEl>
                                              <a:dgm id="{94008F1D-49DD-4B0F-BF83-5065FD6AE3C5}"/>
                                            </p:graphicEl>
                                          </p:spTgt>
                                        </p:tgtEl>
                                        <p:attrNameLst>
                                          <p:attrName>style.visibility</p:attrName>
                                        </p:attrNameLst>
                                      </p:cBhvr>
                                      <p:to>
                                        <p:strVal val="visible"/>
                                      </p:to>
                                    </p:set>
                                    <p:animEffect transition="in" filter="fade">
                                      <p:cBhvr>
                                        <p:cTn id="99" dur="2000"/>
                                        <p:tgtEl>
                                          <p:spTgt spid="4">
                                            <p:graphicEl>
                                              <a:dgm id="{94008F1D-49DD-4B0F-BF83-5065FD6AE3C5}"/>
                                            </p:graphicEl>
                                          </p:spTgt>
                                        </p:tgtEl>
                                      </p:cBhvr>
                                    </p:animEffect>
                                    <p:anim calcmode="lin" valueType="num">
                                      <p:cBhvr>
                                        <p:cTn id="100" dur="2000" fill="hold"/>
                                        <p:tgtEl>
                                          <p:spTgt spid="4">
                                            <p:graphicEl>
                                              <a:dgm id="{94008F1D-49DD-4B0F-BF83-5065FD6AE3C5}"/>
                                            </p:graphicEl>
                                          </p:spTgt>
                                        </p:tgtEl>
                                        <p:attrNameLst>
                                          <p:attrName>ppt_w</p:attrName>
                                        </p:attrNameLst>
                                      </p:cBhvr>
                                      <p:tavLst>
                                        <p:tav tm="0" fmla="#ppt_w*sin(2.5*pi*$)">
                                          <p:val>
                                            <p:fltVal val="0"/>
                                          </p:val>
                                        </p:tav>
                                        <p:tav tm="100000">
                                          <p:val>
                                            <p:fltVal val="1"/>
                                          </p:val>
                                        </p:tav>
                                      </p:tavLst>
                                    </p:anim>
                                    <p:anim calcmode="lin" valueType="num">
                                      <p:cBhvr>
                                        <p:cTn id="101" dur="2000" fill="hold"/>
                                        <p:tgtEl>
                                          <p:spTgt spid="4">
                                            <p:graphicEl>
                                              <a:dgm id="{94008F1D-49DD-4B0F-BF83-5065FD6AE3C5}"/>
                                            </p:graphicEl>
                                          </p:spTgt>
                                        </p:tgtEl>
                                        <p:attrNameLst>
                                          <p:attrName>ppt_h</p:attrName>
                                        </p:attrNameLst>
                                      </p:cBhvr>
                                      <p:tavLst>
                                        <p:tav tm="0">
                                          <p:val>
                                            <p:strVal val="#ppt_h"/>
                                          </p:val>
                                        </p:tav>
                                        <p:tav tm="100000">
                                          <p:val>
                                            <p:strVal val="#ppt_h"/>
                                          </p:val>
                                        </p:tav>
                                      </p:tavLst>
                                    </p:anim>
                                  </p:childTnLst>
                                </p:cTn>
                              </p:par>
                            </p:childTnLst>
                          </p:cTn>
                        </p:par>
                      </p:childTnLst>
                    </p:cTn>
                  </p:par>
                  <p:par>
                    <p:cTn id="102" fill="hold">
                      <p:stCondLst>
                        <p:cond delay="indefinite"/>
                      </p:stCondLst>
                      <p:childTnLst>
                        <p:par>
                          <p:cTn id="103" fill="hold">
                            <p:stCondLst>
                              <p:cond delay="0"/>
                            </p:stCondLst>
                            <p:childTnLst>
                              <p:par>
                                <p:cTn id="104" presetID="45" presetClass="entr" presetSubtype="0" fill="hold" grpId="0" nodeType="clickEffect">
                                  <p:stCondLst>
                                    <p:cond delay="0"/>
                                  </p:stCondLst>
                                  <p:childTnLst>
                                    <p:set>
                                      <p:cBhvr>
                                        <p:cTn id="105" dur="1" fill="hold">
                                          <p:stCondLst>
                                            <p:cond delay="0"/>
                                          </p:stCondLst>
                                        </p:cTn>
                                        <p:tgtEl>
                                          <p:spTgt spid="4">
                                            <p:graphicEl>
                                              <a:dgm id="{65FD2798-C75C-4F5E-BC81-87C9AB3F77FE}"/>
                                            </p:graphicEl>
                                          </p:spTgt>
                                        </p:tgtEl>
                                        <p:attrNameLst>
                                          <p:attrName>style.visibility</p:attrName>
                                        </p:attrNameLst>
                                      </p:cBhvr>
                                      <p:to>
                                        <p:strVal val="visible"/>
                                      </p:to>
                                    </p:set>
                                    <p:animEffect transition="in" filter="fade">
                                      <p:cBhvr>
                                        <p:cTn id="106" dur="2000"/>
                                        <p:tgtEl>
                                          <p:spTgt spid="4">
                                            <p:graphicEl>
                                              <a:dgm id="{65FD2798-C75C-4F5E-BC81-87C9AB3F77FE}"/>
                                            </p:graphicEl>
                                          </p:spTgt>
                                        </p:tgtEl>
                                      </p:cBhvr>
                                    </p:animEffect>
                                    <p:anim calcmode="lin" valueType="num">
                                      <p:cBhvr>
                                        <p:cTn id="107" dur="2000" fill="hold"/>
                                        <p:tgtEl>
                                          <p:spTgt spid="4">
                                            <p:graphicEl>
                                              <a:dgm id="{65FD2798-C75C-4F5E-BC81-87C9AB3F77FE}"/>
                                            </p:graphicEl>
                                          </p:spTgt>
                                        </p:tgtEl>
                                        <p:attrNameLst>
                                          <p:attrName>ppt_w</p:attrName>
                                        </p:attrNameLst>
                                      </p:cBhvr>
                                      <p:tavLst>
                                        <p:tav tm="0" fmla="#ppt_w*sin(2.5*pi*$)">
                                          <p:val>
                                            <p:fltVal val="0"/>
                                          </p:val>
                                        </p:tav>
                                        <p:tav tm="100000">
                                          <p:val>
                                            <p:fltVal val="1"/>
                                          </p:val>
                                        </p:tav>
                                      </p:tavLst>
                                    </p:anim>
                                    <p:anim calcmode="lin" valueType="num">
                                      <p:cBhvr>
                                        <p:cTn id="108" dur="2000" fill="hold"/>
                                        <p:tgtEl>
                                          <p:spTgt spid="4">
                                            <p:graphicEl>
                                              <a:dgm id="{65FD2798-C75C-4F5E-BC81-87C9AB3F77FE}"/>
                                            </p:graphicEl>
                                          </p:spTgt>
                                        </p:tgtEl>
                                        <p:attrNameLst>
                                          <p:attrName>ppt_h</p:attrName>
                                        </p:attrNameLst>
                                      </p:cBhvr>
                                      <p:tavLst>
                                        <p:tav tm="0">
                                          <p:val>
                                            <p:strVal val="#ppt_h"/>
                                          </p:val>
                                        </p:tav>
                                        <p:tav tm="100000">
                                          <p:val>
                                            <p:strVal val="#ppt_h"/>
                                          </p:val>
                                        </p:tav>
                                      </p:tavLst>
                                    </p:anim>
                                  </p:childTnLst>
                                </p:cTn>
                              </p:par>
                              <p:par>
                                <p:cTn id="109" presetID="45" presetClass="entr" presetSubtype="0" fill="hold" grpId="0" nodeType="withEffect">
                                  <p:stCondLst>
                                    <p:cond delay="0"/>
                                  </p:stCondLst>
                                  <p:childTnLst>
                                    <p:set>
                                      <p:cBhvr>
                                        <p:cTn id="110" dur="1" fill="hold">
                                          <p:stCondLst>
                                            <p:cond delay="0"/>
                                          </p:stCondLst>
                                        </p:cTn>
                                        <p:tgtEl>
                                          <p:spTgt spid="4">
                                            <p:graphicEl>
                                              <a:dgm id="{71421252-8975-47A2-9016-138FDEE3A5FD}"/>
                                            </p:graphicEl>
                                          </p:spTgt>
                                        </p:tgtEl>
                                        <p:attrNameLst>
                                          <p:attrName>style.visibility</p:attrName>
                                        </p:attrNameLst>
                                      </p:cBhvr>
                                      <p:to>
                                        <p:strVal val="visible"/>
                                      </p:to>
                                    </p:set>
                                    <p:animEffect transition="in" filter="fade">
                                      <p:cBhvr>
                                        <p:cTn id="111" dur="2000"/>
                                        <p:tgtEl>
                                          <p:spTgt spid="4">
                                            <p:graphicEl>
                                              <a:dgm id="{71421252-8975-47A2-9016-138FDEE3A5FD}"/>
                                            </p:graphicEl>
                                          </p:spTgt>
                                        </p:tgtEl>
                                      </p:cBhvr>
                                    </p:animEffect>
                                    <p:anim calcmode="lin" valueType="num">
                                      <p:cBhvr>
                                        <p:cTn id="112" dur="2000" fill="hold"/>
                                        <p:tgtEl>
                                          <p:spTgt spid="4">
                                            <p:graphicEl>
                                              <a:dgm id="{71421252-8975-47A2-9016-138FDEE3A5FD}"/>
                                            </p:graphicEl>
                                          </p:spTgt>
                                        </p:tgtEl>
                                        <p:attrNameLst>
                                          <p:attrName>ppt_w</p:attrName>
                                        </p:attrNameLst>
                                      </p:cBhvr>
                                      <p:tavLst>
                                        <p:tav tm="0" fmla="#ppt_w*sin(2.5*pi*$)">
                                          <p:val>
                                            <p:fltVal val="0"/>
                                          </p:val>
                                        </p:tav>
                                        <p:tav tm="100000">
                                          <p:val>
                                            <p:fltVal val="1"/>
                                          </p:val>
                                        </p:tav>
                                      </p:tavLst>
                                    </p:anim>
                                    <p:anim calcmode="lin" valueType="num">
                                      <p:cBhvr>
                                        <p:cTn id="113" dur="2000" fill="hold"/>
                                        <p:tgtEl>
                                          <p:spTgt spid="4">
                                            <p:graphicEl>
                                              <a:dgm id="{71421252-8975-47A2-9016-138FDEE3A5FD}"/>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fa-IR" dirty="0" smtClean="0">
                <a:cs typeface="B Titr" pitchFamily="2" charset="-78"/>
              </a:rPr>
              <a:t>درس چهل و نهم</a:t>
            </a:r>
            <a:br>
              <a:rPr lang="fa-IR" dirty="0" smtClean="0">
                <a:cs typeface="B Titr" pitchFamily="2" charset="-78"/>
              </a:rPr>
            </a:br>
            <a:r>
              <a:rPr lang="fa-IR" sz="3600" dirty="0" smtClean="0">
                <a:cs typeface="B Titr" pitchFamily="2" charset="-78"/>
              </a:rPr>
              <a:t>آرزوی بازگشت به دنیا</a:t>
            </a:r>
            <a:endParaRPr lang="fa-IR" sz="36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957488"/>
              </p:ext>
            </p:extLst>
          </p:nvPr>
        </p:nvGraphicFramePr>
        <p:xfrm>
          <a:off x="0" y="1412776"/>
          <a:ext cx="91440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7195303"/>
      </p:ext>
    </p:extLst>
  </p:cSld>
  <p:clrMapOvr>
    <a:masterClrMapping/>
  </p:clrMapOvr>
  <mc:AlternateContent xmlns:mc="http://schemas.openxmlformats.org/markup-compatibility/2006">
    <mc:Choice xmlns:p14="http://schemas.microsoft.com/office/powerpoint/2010/main" Requires="p14">
      <p:transition spd="slow" p14:dur="25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4">
                                            <p:graphicEl>
                                              <a:dgm id="{F42654BE-9FCA-465A-B653-A016CE2792DB}"/>
                                            </p:graphicEl>
                                          </p:spTgt>
                                        </p:tgtEl>
                                        <p:attrNameLst>
                                          <p:attrName>style.visibility</p:attrName>
                                        </p:attrNameLst>
                                      </p:cBhvr>
                                      <p:to>
                                        <p:strVal val="visible"/>
                                      </p:to>
                                    </p:set>
                                    <p:anim calcmode="lin" valueType="num">
                                      <p:cBhvr additive="base">
                                        <p:cTn id="25" dur="500" fill="hold"/>
                                        <p:tgtEl>
                                          <p:spTgt spid="4">
                                            <p:graphicEl>
                                              <a:dgm id="{F42654BE-9FCA-465A-B653-A016CE2792DB}"/>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graphicEl>
                                              <a:dgm id="{F42654BE-9FCA-465A-B653-A016CE2792DB}"/>
                                            </p:graphic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4">
                                            <p:graphicEl>
                                              <a:dgm id="{8EF65344-9115-42CD-B141-81FCD1494B73}"/>
                                            </p:graphicEl>
                                          </p:spTgt>
                                        </p:tgtEl>
                                        <p:attrNameLst>
                                          <p:attrName>style.visibility</p:attrName>
                                        </p:attrNameLst>
                                      </p:cBhvr>
                                      <p:to>
                                        <p:strVal val="visible"/>
                                      </p:to>
                                    </p:set>
                                    <p:anim calcmode="lin" valueType="num">
                                      <p:cBhvr additive="base">
                                        <p:cTn id="31" dur="500" fill="hold"/>
                                        <p:tgtEl>
                                          <p:spTgt spid="4">
                                            <p:graphicEl>
                                              <a:dgm id="{8EF65344-9115-42CD-B141-81FCD1494B73}"/>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graphicEl>
                                              <a:dgm id="{8EF65344-9115-42CD-B141-81FCD1494B73}"/>
                                            </p:graphic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4">
                                            <p:graphicEl>
                                              <a:dgm id="{6ECBC9EA-42AA-4EEE-BAF8-8A9BD520DF10}"/>
                                            </p:graphicEl>
                                          </p:spTgt>
                                        </p:tgtEl>
                                        <p:attrNameLst>
                                          <p:attrName>style.visibility</p:attrName>
                                        </p:attrNameLst>
                                      </p:cBhvr>
                                      <p:to>
                                        <p:strVal val="visible"/>
                                      </p:to>
                                    </p:set>
                                    <p:anim calcmode="lin" valueType="num">
                                      <p:cBhvr additive="base">
                                        <p:cTn id="37" dur="500" fill="hold"/>
                                        <p:tgtEl>
                                          <p:spTgt spid="4">
                                            <p:graphicEl>
                                              <a:dgm id="{6ECBC9EA-42AA-4EEE-BAF8-8A9BD520DF10}"/>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graphicEl>
                                              <a:dgm id="{6ECBC9EA-42AA-4EEE-BAF8-8A9BD520DF10}"/>
                                            </p:graphicEl>
                                          </p:spTgt>
                                        </p:tgtEl>
                                        <p:attrNameLst>
                                          <p:attrName>ppt_y</p:attrName>
                                        </p:attrNameLst>
                                      </p:cBhvr>
                                      <p:tavLst>
                                        <p:tav tm="0">
                                          <p:val>
                                            <p:strVal val="0-#ppt_h/2"/>
                                          </p:val>
                                        </p:tav>
                                        <p:tav tm="100000">
                                          <p:val>
                                            <p:strVal val="#ppt_y"/>
                                          </p:val>
                                        </p:tav>
                                      </p:tavLst>
                                    </p:anim>
                                  </p:childTnLst>
                                </p:cTn>
                              </p:par>
                              <p:par>
                                <p:cTn id="39" presetID="2" presetClass="entr" presetSubtype="9" fill="hold" grpId="0" nodeType="withEffect">
                                  <p:stCondLst>
                                    <p:cond delay="0"/>
                                  </p:stCondLst>
                                  <p:childTnLst>
                                    <p:set>
                                      <p:cBhvr>
                                        <p:cTn id="40" dur="1" fill="hold">
                                          <p:stCondLst>
                                            <p:cond delay="0"/>
                                          </p:stCondLst>
                                        </p:cTn>
                                        <p:tgtEl>
                                          <p:spTgt spid="4">
                                            <p:graphicEl>
                                              <a:dgm id="{8CD86DB2-3360-4FD7-9F62-653245958E24}"/>
                                            </p:graphicEl>
                                          </p:spTgt>
                                        </p:tgtEl>
                                        <p:attrNameLst>
                                          <p:attrName>style.visibility</p:attrName>
                                        </p:attrNameLst>
                                      </p:cBhvr>
                                      <p:to>
                                        <p:strVal val="visible"/>
                                      </p:to>
                                    </p:set>
                                    <p:anim calcmode="lin" valueType="num">
                                      <p:cBhvr additive="base">
                                        <p:cTn id="41" dur="500" fill="hold"/>
                                        <p:tgtEl>
                                          <p:spTgt spid="4">
                                            <p:graphicEl>
                                              <a:dgm id="{8CD86DB2-3360-4FD7-9F62-653245958E24}"/>
                                            </p:graphic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
                                            <p:graphicEl>
                                              <a:dgm id="{8CD86DB2-3360-4FD7-9F62-653245958E24}"/>
                                            </p:graphicEl>
                                          </p:spTgt>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9" fill="hold" grpId="0" nodeType="clickEffect">
                                  <p:stCondLst>
                                    <p:cond delay="0"/>
                                  </p:stCondLst>
                                  <p:childTnLst>
                                    <p:set>
                                      <p:cBhvr>
                                        <p:cTn id="46" dur="1" fill="hold">
                                          <p:stCondLst>
                                            <p:cond delay="0"/>
                                          </p:stCondLst>
                                        </p:cTn>
                                        <p:tgtEl>
                                          <p:spTgt spid="4">
                                            <p:graphicEl>
                                              <a:dgm id="{53E318E4-6C60-4FE3-8759-44D5D76AA633}"/>
                                            </p:graphicEl>
                                          </p:spTgt>
                                        </p:tgtEl>
                                        <p:attrNameLst>
                                          <p:attrName>style.visibility</p:attrName>
                                        </p:attrNameLst>
                                      </p:cBhvr>
                                      <p:to>
                                        <p:strVal val="visible"/>
                                      </p:to>
                                    </p:set>
                                    <p:anim calcmode="lin" valueType="num">
                                      <p:cBhvr additive="base">
                                        <p:cTn id="47" dur="500" fill="hold"/>
                                        <p:tgtEl>
                                          <p:spTgt spid="4">
                                            <p:graphicEl>
                                              <a:dgm id="{53E318E4-6C60-4FE3-8759-44D5D76AA633}"/>
                                            </p:graphic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4">
                                            <p:graphicEl>
                                              <a:dgm id="{53E318E4-6C60-4FE3-8759-44D5D76AA633}"/>
                                            </p:graphic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9" fill="hold" grpId="0" nodeType="clickEffect">
                                  <p:stCondLst>
                                    <p:cond delay="0"/>
                                  </p:stCondLst>
                                  <p:childTnLst>
                                    <p:set>
                                      <p:cBhvr>
                                        <p:cTn id="52" dur="1" fill="hold">
                                          <p:stCondLst>
                                            <p:cond delay="0"/>
                                          </p:stCondLst>
                                        </p:cTn>
                                        <p:tgtEl>
                                          <p:spTgt spid="4">
                                            <p:graphicEl>
                                              <a:dgm id="{A948FE45-E412-467D-9A69-161A1C44A890}"/>
                                            </p:graphicEl>
                                          </p:spTgt>
                                        </p:tgtEl>
                                        <p:attrNameLst>
                                          <p:attrName>style.visibility</p:attrName>
                                        </p:attrNameLst>
                                      </p:cBhvr>
                                      <p:to>
                                        <p:strVal val="visible"/>
                                      </p:to>
                                    </p:set>
                                    <p:anim calcmode="lin" valueType="num">
                                      <p:cBhvr additive="base">
                                        <p:cTn id="53" dur="500" fill="hold"/>
                                        <p:tgtEl>
                                          <p:spTgt spid="4">
                                            <p:graphicEl>
                                              <a:dgm id="{A948FE45-E412-467D-9A69-161A1C44A890}"/>
                                            </p:graphic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4">
                                            <p:graphicEl>
                                              <a:dgm id="{A948FE45-E412-467D-9A69-161A1C44A890}"/>
                                            </p:graphicEl>
                                          </p:spTgt>
                                        </p:tgtEl>
                                        <p:attrNameLst>
                                          <p:attrName>ppt_y</p:attrName>
                                        </p:attrNameLst>
                                      </p:cBhvr>
                                      <p:tavLst>
                                        <p:tav tm="0">
                                          <p:val>
                                            <p:strVal val="0-#ppt_h/2"/>
                                          </p:val>
                                        </p:tav>
                                        <p:tav tm="100000">
                                          <p:val>
                                            <p:strVal val="#ppt_y"/>
                                          </p:val>
                                        </p:tav>
                                      </p:tavLst>
                                    </p:anim>
                                  </p:childTnLst>
                                </p:cTn>
                              </p:par>
                              <p:par>
                                <p:cTn id="55" presetID="2" presetClass="entr" presetSubtype="9" fill="hold" grpId="0" nodeType="withEffect">
                                  <p:stCondLst>
                                    <p:cond delay="0"/>
                                  </p:stCondLst>
                                  <p:childTnLst>
                                    <p:set>
                                      <p:cBhvr>
                                        <p:cTn id="56" dur="1" fill="hold">
                                          <p:stCondLst>
                                            <p:cond delay="0"/>
                                          </p:stCondLst>
                                        </p:cTn>
                                        <p:tgtEl>
                                          <p:spTgt spid="4">
                                            <p:graphicEl>
                                              <a:dgm id="{7B89C4A5-4F73-4FA1-AEB2-4C46C0538AAF}"/>
                                            </p:graphicEl>
                                          </p:spTgt>
                                        </p:tgtEl>
                                        <p:attrNameLst>
                                          <p:attrName>style.visibility</p:attrName>
                                        </p:attrNameLst>
                                      </p:cBhvr>
                                      <p:to>
                                        <p:strVal val="visible"/>
                                      </p:to>
                                    </p:set>
                                    <p:anim calcmode="lin" valueType="num">
                                      <p:cBhvr additive="base">
                                        <p:cTn id="57" dur="500" fill="hold"/>
                                        <p:tgtEl>
                                          <p:spTgt spid="4">
                                            <p:graphicEl>
                                              <a:dgm id="{7B89C4A5-4F73-4FA1-AEB2-4C46C0538AAF}"/>
                                            </p:graphic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4">
                                            <p:graphicEl>
                                              <a:dgm id="{7B89C4A5-4F73-4FA1-AEB2-4C46C0538AAF}"/>
                                            </p:graphicEl>
                                          </p:spTgt>
                                        </p:tgtEl>
                                        <p:attrNameLst>
                                          <p:attrName>ppt_y</p:attrName>
                                        </p:attrNameLst>
                                      </p:cBhvr>
                                      <p:tavLst>
                                        <p:tav tm="0">
                                          <p:val>
                                            <p:strVal val="0-#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9" fill="hold" grpId="0" nodeType="clickEffect">
                                  <p:stCondLst>
                                    <p:cond delay="0"/>
                                  </p:stCondLst>
                                  <p:childTnLst>
                                    <p:set>
                                      <p:cBhvr>
                                        <p:cTn id="62" dur="1" fill="hold">
                                          <p:stCondLst>
                                            <p:cond delay="0"/>
                                          </p:stCondLst>
                                        </p:cTn>
                                        <p:tgtEl>
                                          <p:spTgt spid="4">
                                            <p:graphicEl>
                                              <a:dgm id="{A17FFB8A-911A-4627-A4C0-1E9734283D4B}"/>
                                            </p:graphicEl>
                                          </p:spTgt>
                                        </p:tgtEl>
                                        <p:attrNameLst>
                                          <p:attrName>style.visibility</p:attrName>
                                        </p:attrNameLst>
                                      </p:cBhvr>
                                      <p:to>
                                        <p:strVal val="visible"/>
                                      </p:to>
                                    </p:set>
                                    <p:anim calcmode="lin" valueType="num">
                                      <p:cBhvr additive="base">
                                        <p:cTn id="63" dur="500" fill="hold"/>
                                        <p:tgtEl>
                                          <p:spTgt spid="4">
                                            <p:graphicEl>
                                              <a:dgm id="{A17FFB8A-911A-4627-A4C0-1E9734283D4B}"/>
                                            </p:graphic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4">
                                            <p:graphicEl>
                                              <a:dgm id="{A17FFB8A-911A-4627-A4C0-1E9734283D4B}"/>
                                            </p:graphicEl>
                                          </p:spTgt>
                                        </p:tgtEl>
                                        <p:attrNameLst>
                                          <p:attrName>ppt_y</p:attrName>
                                        </p:attrNameLst>
                                      </p:cBhvr>
                                      <p:tavLst>
                                        <p:tav tm="0">
                                          <p:val>
                                            <p:strVal val="0-#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9" fill="hold" grpId="0" nodeType="clickEffect">
                                  <p:stCondLst>
                                    <p:cond delay="0"/>
                                  </p:stCondLst>
                                  <p:childTnLst>
                                    <p:set>
                                      <p:cBhvr>
                                        <p:cTn id="68" dur="1" fill="hold">
                                          <p:stCondLst>
                                            <p:cond delay="0"/>
                                          </p:stCondLst>
                                        </p:cTn>
                                        <p:tgtEl>
                                          <p:spTgt spid="4">
                                            <p:graphicEl>
                                              <a:dgm id="{C4B75380-D9B1-4F3B-9CBD-D7B6D34FC0CF}"/>
                                            </p:graphicEl>
                                          </p:spTgt>
                                        </p:tgtEl>
                                        <p:attrNameLst>
                                          <p:attrName>style.visibility</p:attrName>
                                        </p:attrNameLst>
                                      </p:cBhvr>
                                      <p:to>
                                        <p:strVal val="visible"/>
                                      </p:to>
                                    </p:set>
                                    <p:anim calcmode="lin" valueType="num">
                                      <p:cBhvr additive="base">
                                        <p:cTn id="69" dur="500" fill="hold"/>
                                        <p:tgtEl>
                                          <p:spTgt spid="4">
                                            <p:graphicEl>
                                              <a:dgm id="{C4B75380-D9B1-4F3B-9CBD-D7B6D34FC0CF}"/>
                                            </p:graphicEl>
                                          </p:spTgt>
                                        </p:tgtEl>
                                        <p:attrNameLst>
                                          <p:attrName>ppt_x</p:attrName>
                                        </p:attrNameLst>
                                      </p:cBhvr>
                                      <p:tavLst>
                                        <p:tav tm="0">
                                          <p:val>
                                            <p:strVal val="0-#ppt_w/2"/>
                                          </p:val>
                                        </p:tav>
                                        <p:tav tm="100000">
                                          <p:val>
                                            <p:strVal val="#ppt_x"/>
                                          </p:val>
                                        </p:tav>
                                      </p:tavLst>
                                    </p:anim>
                                    <p:anim calcmode="lin" valueType="num">
                                      <p:cBhvr additive="base">
                                        <p:cTn id="70" dur="500" fill="hold"/>
                                        <p:tgtEl>
                                          <p:spTgt spid="4">
                                            <p:graphicEl>
                                              <a:dgm id="{C4B75380-D9B1-4F3B-9CBD-D7B6D34FC0CF}"/>
                                            </p:graphicEl>
                                          </p:spTgt>
                                        </p:tgtEl>
                                        <p:attrNameLst>
                                          <p:attrName>ppt_y</p:attrName>
                                        </p:attrNameLst>
                                      </p:cBhvr>
                                      <p:tavLst>
                                        <p:tav tm="0">
                                          <p:val>
                                            <p:strVal val="0-#ppt_h/2"/>
                                          </p:val>
                                        </p:tav>
                                        <p:tav tm="100000">
                                          <p:val>
                                            <p:strVal val="#ppt_y"/>
                                          </p:val>
                                        </p:tav>
                                      </p:tavLst>
                                    </p:anim>
                                  </p:childTnLst>
                                </p:cTn>
                              </p:par>
                              <p:par>
                                <p:cTn id="71" presetID="2" presetClass="entr" presetSubtype="9" fill="hold" grpId="0" nodeType="withEffect">
                                  <p:stCondLst>
                                    <p:cond delay="0"/>
                                  </p:stCondLst>
                                  <p:childTnLst>
                                    <p:set>
                                      <p:cBhvr>
                                        <p:cTn id="72" dur="1" fill="hold">
                                          <p:stCondLst>
                                            <p:cond delay="0"/>
                                          </p:stCondLst>
                                        </p:cTn>
                                        <p:tgtEl>
                                          <p:spTgt spid="4">
                                            <p:graphicEl>
                                              <a:dgm id="{7AEA57CC-E636-4AF9-8CC1-887B9B1B30F8}"/>
                                            </p:graphicEl>
                                          </p:spTgt>
                                        </p:tgtEl>
                                        <p:attrNameLst>
                                          <p:attrName>style.visibility</p:attrName>
                                        </p:attrNameLst>
                                      </p:cBhvr>
                                      <p:to>
                                        <p:strVal val="visible"/>
                                      </p:to>
                                    </p:set>
                                    <p:anim calcmode="lin" valueType="num">
                                      <p:cBhvr additive="base">
                                        <p:cTn id="73" dur="500" fill="hold"/>
                                        <p:tgtEl>
                                          <p:spTgt spid="4">
                                            <p:graphicEl>
                                              <a:dgm id="{7AEA57CC-E636-4AF9-8CC1-887B9B1B30F8}"/>
                                            </p:graphic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
                                            <p:graphicEl>
                                              <a:dgm id="{7AEA57CC-E636-4AF9-8CC1-887B9B1B30F8}"/>
                                            </p:graphic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9" fill="hold" grpId="0" nodeType="clickEffect">
                                  <p:stCondLst>
                                    <p:cond delay="0"/>
                                  </p:stCondLst>
                                  <p:childTnLst>
                                    <p:set>
                                      <p:cBhvr>
                                        <p:cTn id="78" dur="1" fill="hold">
                                          <p:stCondLst>
                                            <p:cond delay="0"/>
                                          </p:stCondLst>
                                        </p:cTn>
                                        <p:tgtEl>
                                          <p:spTgt spid="4">
                                            <p:graphicEl>
                                              <a:dgm id="{696B89D2-6562-4EA5-B7BF-C171F50B2D3B}"/>
                                            </p:graphicEl>
                                          </p:spTgt>
                                        </p:tgtEl>
                                        <p:attrNameLst>
                                          <p:attrName>style.visibility</p:attrName>
                                        </p:attrNameLst>
                                      </p:cBhvr>
                                      <p:to>
                                        <p:strVal val="visible"/>
                                      </p:to>
                                    </p:set>
                                    <p:anim calcmode="lin" valueType="num">
                                      <p:cBhvr additive="base">
                                        <p:cTn id="79" dur="500" fill="hold"/>
                                        <p:tgtEl>
                                          <p:spTgt spid="4">
                                            <p:graphicEl>
                                              <a:dgm id="{696B89D2-6562-4EA5-B7BF-C171F50B2D3B}"/>
                                            </p:graphic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4">
                                            <p:graphicEl>
                                              <a:dgm id="{696B89D2-6562-4EA5-B7BF-C171F50B2D3B}"/>
                                            </p:graphic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9" fill="hold" grpId="0" nodeType="clickEffect">
                                  <p:stCondLst>
                                    <p:cond delay="0"/>
                                  </p:stCondLst>
                                  <p:childTnLst>
                                    <p:set>
                                      <p:cBhvr>
                                        <p:cTn id="84" dur="1" fill="hold">
                                          <p:stCondLst>
                                            <p:cond delay="0"/>
                                          </p:stCondLst>
                                        </p:cTn>
                                        <p:tgtEl>
                                          <p:spTgt spid="4">
                                            <p:graphicEl>
                                              <a:dgm id="{E2EF04A0-0073-4CF7-BEF3-1725B1F761DB}"/>
                                            </p:graphicEl>
                                          </p:spTgt>
                                        </p:tgtEl>
                                        <p:attrNameLst>
                                          <p:attrName>style.visibility</p:attrName>
                                        </p:attrNameLst>
                                      </p:cBhvr>
                                      <p:to>
                                        <p:strVal val="visible"/>
                                      </p:to>
                                    </p:set>
                                    <p:anim calcmode="lin" valueType="num">
                                      <p:cBhvr additive="base">
                                        <p:cTn id="85" dur="500" fill="hold"/>
                                        <p:tgtEl>
                                          <p:spTgt spid="4">
                                            <p:graphicEl>
                                              <a:dgm id="{E2EF04A0-0073-4CF7-BEF3-1725B1F761DB}"/>
                                            </p:graphic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4">
                                            <p:graphicEl>
                                              <a:dgm id="{E2EF04A0-0073-4CF7-BEF3-1725B1F761DB}"/>
                                            </p:graphicEl>
                                          </p:spTgt>
                                        </p:tgtEl>
                                        <p:attrNameLst>
                                          <p:attrName>ppt_y</p:attrName>
                                        </p:attrNameLst>
                                      </p:cBhvr>
                                      <p:tavLst>
                                        <p:tav tm="0">
                                          <p:val>
                                            <p:strVal val="0-#ppt_h/2"/>
                                          </p:val>
                                        </p:tav>
                                        <p:tav tm="100000">
                                          <p:val>
                                            <p:strVal val="#ppt_y"/>
                                          </p:val>
                                        </p:tav>
                                      </p:tavLst>
                                    </p:anim>
                                  </p:childTnLst>
                                </p:cTn>
                              </p:par>
                              <p:par>
                                <p:cTn id="87" presetID="2" presetClass="entr" presetSubtype="9" fill="hold" grpId="0" nodeType="withEffect">
                                  <p:stCondLst>
                                    <p:cond delay="0"/>
                                  </p:stCondLst>
                                  <p:childTnLst>
                                    <p:set>
                                      <p:cBhvr>
                                        <p:cTn id="88" dur="1" fill="hold">
                                          <p:stCondLst>
                                            <p:cond delay="0"/>
                                          </p:stCondLst>
                                        </p:cTn>
                                        <p:tgtEl>
                                          <p:spTgt spid="4">
                                            <p:graphicEl>
                                              <a:dgm id="{85637D87-CAD3-4A04-9212-6449E5A35A01}"/>
                                            </p:graphicEl>
                                          </p:spTgt>
                                        </p:tgtEl>
                                        <p:attrNameLst>
                                          <p:attrName>style.visibility</p:attrName>
                                        </p:attrNameLst>
                                      </p:cBhvr>
                                      <p:to>
                                        <p:strVal val="visible"/>
                                      </p:to>
                                    </p:set>
                                    <p:anim calcmode="lin" valueType="num">
                                      <p:cBhvr additive="base">
                                        <p:cTn id="89" dur="500" fill="hold"/>
                                        <p:tgtEl>
                                          <p:spTgt spid="4">
                                            <p:graphicEl>
                                              <a:dgm id="{85637D87-CAD3-4A04-9212-6449E5A35A01}"/>
                                            </p:graphicEl>
                                          </p:spTgt>
                                        </p:tgtEl>
                                        <p:attrNameLst>
                                          <p:attrName>ppt_x</p:attrName>
                                        </p:attrNameLst>
                                      </p:cBhvr>
                                      <p:tavLst>
                                        <p:tav tm="0">
                                          <p:val>
                                            <p:strVal val="0-#ppt_w/2"/>
                                          </p:val>
                                        </p:tav>
                                        <p:tav tm="100000">
                                          <p:val>
                                            <p:strVal val="#ppt_x"/>
                                          </p:val>
                                        </p:tav>
                                      </p:tavLst>
                                    </p:anim>
                                    <p:anim calcmode="lin" valueType="num">
                                      <p:cBhvr additive="base">
                                        <p:cTn id="90" dur="500" fill="hold"/>
                                        <p:tgtEl>
                                          <p:spTgt spid="4">
                                            <p:graphicEl>
                                              <a:dgm id="{85637D87-CAD3-4A04-9212-6449E5A35A01}"/>
                                            </p:graphicEl>
                                          </p:spTgt>
                                        </p:tgtEl>
                                        <p:attrNameLst>
                                          <p:attrName>ppt_y</p:attrName>
                                        </p:attrNameLst>
                                      </p:cBhvr>
                                      <p:tavLst>
                                        <p:tav tm="0">
                                          <p:val>
                                            <p:strVal val="0-#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9" fill="hold" grpId="0" nodeType="clickEffect">
                                  <p:stCondLst>
                                    <p:cond delay="0"/>
                                  </p:stCondLst>
                                  <p:childTnLst>
                                    <p:set>
                                      <p:cBhvr>
                                        <p:cTn id="94" dur="1" fill="hold">
                                          <p:stCondLst>
                                            <p:cond delay="0"/>
                                          </p:stCondLst>
                                        </p:cTn>
                                        <p:tgtEl>
                                          <p:spTgt spid="4">
                                            <p:graphicEl>
                                              <a:dgm id="{89683F55-03F4-436D-9AD7-097E29973054}"/>
                                            </p:graphicEl>
                                          </p:spTgt>
                                        </p:tgtEl>
                                        <p:attrNameLst>
                                          <p:attrName>style.visibility</p:attrName>
                                        </p:attrNameLst>
                                      </p:cBhvr>
                                      <p:to>
                                        <p:strVal val="visible"/>
                                      </p:to>
                                    </p:set>
                                    <p:anim calcmode="lin" valueType="num">
                                      <p:cBhvr additive="base">
                                        <p:cTn id="95" dur="500" fill="hold"/>
                                        <p:tgtEl>
                                          <p:spTgt spid="4">
                                            <p:graphicEl>
                                              <a:dgm id="{89683F55-03F4-436D-9AD7-097E29973054}"/>
                                            </p:graphicEl>
                                          </p:spTgt>
                                        </p:tgtEl>
                                        <p:attrNameLst>
                                          <p:attrName>ppt_x</p:attrName>
                                        </p:attrNameLst>
                                      </p:cBhvr>
                                      <p:tavLst>
                                        <p:tav tm="0">
                                          <p:val>
                                            <p:strVal val="0-#ppt_w/2"/>
                                          </p:val>
                                        </p:tav>
                                        <p:tav tm="100000">
                                          <p:val>
                                            <p:strVal val="#ppt_x"/>
                                          </p:val>
                                        </p:tav>
                                      </p:tavLst>
                                    </p:anim>
                                    <p:anim calcmode="lin" valueType="num">
                                      <p:cBhvr additive="base">
                                        <p:cTn id="96" dur="500" fill="hold"/>
                                        <p:tgtEl>
                                          <p:spTgt spid="4">
                                            <p:graphicEl>
                                              <a:dgm id="{89683F55-03F4-436D-9AD7-097E29973054}"/>
                                            </p:graphicEl>
                                          </p:spTgt>
                                        </p:tgtEl>
                                        <p:attrNameLst>
                                          <p:attrName>ppt_y</p:attrName>
                                        </p:attrNameLst>
                                      </p:cBhvr>
                                      <p:tavLst>
                                        <p:tav tm="0">
                                          <p:val>
                                            <p:strVal val="0-#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9" fill="hold" grpId="0" nodeType="clickEffect">
                                  <p:stCondLst>
                                    <p:cond delay="0"/>
                                  </p:stCondLst>
                                  <p:childTnLst>
                                    <p:set>
                                      <p:cBhvr>
                                        <p:cTn id="100" dur="1" fill="hold">
                                          <p:stCondLst>
                                            <p:cond delay="0"/>
                                          </p:stCondLst>
                                        </p:cTn>
                                        <p:tgtEl>
                                          <p:spTgt spid="4">
                                            <p:graphicEl>
                                              <a:dgm id="{62D6EF3E-733B-4F84-948D-FC0CE7DCBF24}"/>
                                            </p:graphicEl>
                                          </p:spTgt>
                                        </p:tgtEl>
                                        <p:attrNameLst>
                                          <p:attrName>style.visibility</p:attrName>
                                        </p:attrNameLst>
                                      </p:cBhvr>
                                      <p:to>
                                        <p:strVal val="visible"/>
                                      </p:to>
                                    </p:set>
                                    <p:anim calcmode="lin" valueType="num">
                                      <p:cBhvr additive="base">
                                        <p:cTn id="101" dur="500" fill="hold"/>
                                        <p:tgtEl>
                                          <p:spTgt spid="4">
                                            <p:graphicEl>
                                              <a:dgm id="{62D6EF3E-733B-4F84-948D-FC0CE7DCBF24}"/>
                                            </p:graphicEl>
                                          </p:spTgt>
                                        </p:tgtEl>
                                        <p:attrNameLst>
                                          <p:attrName>ppt_x</p:attrName>
                                        </p:attrNameLst>
                                      </p:cBhvr>
                                      <p:tavLst>
                                        <p:tav tm="0">
                                          <p:val>
                                            <p:strVal val="0-#ppt_w/2"/>
                                          </p:val>
                                        </p:tav>
                                        <p:tav tm="100000">
                                          <p:val>
                                            <p:strVal val="#ppt_x"/>
                                          </p:val>
                                        </p:tav>
                                      </p:tavLst>
                                    </p:anim>
                                    <p:anim calcmode="lin" valueType="num">
                                      <p:cBhvr additive="base">
                                        <p:cTn id="102" dur="500" fill="hold"/>
                                        <p:tgtEl>
                                          <p:spTgt spid="4">
                                            <p:graphicEl>
                                              <a:dgm id="{62D6EF3E-733B-4F84-948D-FC0CE7DCBF24}"/>
                                            </p:graphicEl>
                                          </p:spTgt>
                                        </p:tgtEl>
                                        <p:attrNameLst>
                                          <p:attrName>ppt_y</p:attrName>
                                        </p:attrNameLst>
                                      </p:cBhvr>
                                      <p:tavLst>
                                        <p:tav tm="0">
                                          <p:val>
                                            <p:strVal val="0-#ppt_h/2"/>
                                          </p:val>
                                        </p:tav>
                                        <p:tav tm="100000">
                                          <p:val>
                                            <p:strVal val="#ppt_y"/>
                                          </p:val>
                                        </p:tav>
                                      </p:tavLst>
                                    </p:anim>
                                  </p:childTnLst>
                                </p:cTn>
                              </p:par>
                              <p:par>
                                <p:cTn id="103" presetID="2" presetClass="entr" presetSubtype="9" fill="hold" grpId="0" nodeType="withEffect">
                                  <p:stCondLst>
                                    <p:cond delay="0"/>
                                  </p:stCondLst>
                                  <p:childTnLst>
                                    <p:set>
                                      <p:cBhvr>
                                        <p:cTn id="104" dur="1" fill="hold">
                                          <p:stCondLst>
                                            <p:cond delay="0"/>
                                          </p:stCondLst>
                                        </p:cTn>
                                        <p:tgtEl>
                                          <p:spTgt spid="4">
                                            <p:graphicEl>
                                              <a:dgm id="{3C3A216E-715A-463B-87CC-5F8AC29BFC10}"/>
                                            </p:graphicEl>
                                          </p:spTgt>
                                        </p:tgtEl>
                                        <p:attrNameLst>
                                          <p:attrName>style.visibility</p:attrName>
                                        </p:attrNameLst>
                                      </p:cBhvr>
                                      <p:to>
                                        <p:strVal val="visible"/>
                                      </p:to>
                                    </p:set>
                                    <p:anim calcmode="lin" valueType="num">
                                      <p:cBhvr additive="base">
                                        <p:cTn id="105" dur="500" fill="hold"/>
                                        <p:tgtEl>
                                          <p:spTgt spid="4">
                                            <p:graphicEl>
                                              <a:dgm id="{3C3A216E-715A-463B-87CC-5F8AC29BFC10}"/>
                                            </p:graphicEl>
                                          </p:spTgt>
                                        </p:tgtEl>
                                        <p:attrNameLst>
                                          <p:attrName>ppt_x</p:attrName>
                                        </p:attrNameLst>
                                      </p:cBhvr>
                                      <p:tavLst>
                                        <p:tav tm="0">
                                          <p:val>
                                            <p:strVal val="0-#ppt_w/2"/>
                                          </p:val>
                                        </p:tav>
                                        <p:tav tm="100000">
                                          <p:val>
                                            <p:strVal val="#ppt_x"/>
                                          </p:val>
                                        </p:tav>
                                      </p:tavLst>
                                    </p:anim>
                                    <p:anim calcmode="lin" valueType="num">
                                      <p:cBhvr additive="base">
                                        <p:cTn id="106" dur="500" fill="hold"/>
                                        <p:tgtEl>
                                          <p:spTgt spid="4">
                                            <p:graphicEl>
                                              <a:dgm id="{3C3A216E-715A-463B-87CC-5F8AC29BFC10}"/>
                                            </p:graphicEl>
                                          </p:spTgt>
                                        </p:tgtEl>
                                        <p:attrNameLst>
                                          <p:attrName>ppt_y</p:attrName>
                                        </p:attrNameLst>
                                      </p:cBhvr>
                                      <p:tavLst>
                                        <p:tav tm="0">
                                          <p:val>
                                            <p:strVal val="0-#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9" fill="hold" grpId="0" nodeType="clickEffect">
                                  <p:stCondLst>
                                    <p:cond delay="0"/>
                                  </p:stCondLst>
                                  <p:childTnLst>
                                    <p:set>
                                      <p:cBhvr>
                                        <p:cTn id="110" dur="1" fill="hold">
                                          <p:stCondLst>
                                            <p:cond delay="0"/>
                                          </p:stCondLst>
                                        </p:cTn>
                                        <p:tgtEl>
                                          <p:spTgt spid="4">
                                            <p:graphicEl>
                                              <a:dgm id="{A0BF3901-826F-4B0D-8A10-E88D8B9AEB64}"/>
                                            </p:graphicEl>
                                          </p:spTgt>
                                        </p:tgtEl>
                                        <p:attrNameLst>
                                          <p:attrName>style.visibility</p:attrName>
                                        </p:attrNameLst>
                                      </p:cBhvr>
                                      <p:to>
                                        <p:strVal val="visible"/>
                                      </p:to>
                                    </p:set>
                                    <p:anim calcmode="lin" valueType="num">
                                      <p:cBhvr additive="base">
                                        <p:cTn id="111" dur="500" fill="hold"/>
                                        <p:tgtEl>
                                          <p:spTgt spid="4">
                                            <p:graphicEl>
                                              <a:dgm id="{A0BF3901-826F-4B0D-8A10-E88D8B9AEB64}"/>
                                            </p:graphicEl>
                                          </p:spTgt>
                                        </p:tgtEl>
                                        <p:attrNameLst>
                                          <p:attrName>ppt_x</p:attrName>
                                        </p:attrNameLst>
                                      </p:cBhvr>
                                      <p:tavLst>
                                        <p:tav tm="0">
                                          <p:val>
                                            <p:strVal val="0-#ppt_w/2"/>
                                          </p:val>
                                        </p:tav>
                                        <p:tav tm="100000">
                                          <p:val>
                                            <p:strVal val="#ppt_x"/>
                                          </p:val>
                                        </p:tav>
                                      </p:tavLst>
                                    </p:anim>
                                    <p:anim calcmode="lin" valueType="num">
                                      <p:cBhvr additive="base">
                                        <p:cTn id="112" dur="500" fill="hold"/>
                                        <p:tgtEl>
                                          <p:spTgt spid="4">
                                            <p:graphicEl>
                                              <a:dgm id="{A0BF3901-826F-4B0D-8A10-E88D8B9AEB64}"/>
                                            </p:graphicEl>
                                          </p:spTgt>
                                        </p:tgtEl>
                                        <p:attrNameLst>
                                          <p:attrName>ppt_y</p:attrName>
                                        </p:attrNameLst>
                                      </p:cBhvr>
                                      <p:tavLst>
                                        <p:tav tm="0">
                                          <p:val>
                                            <p:strVal val="0-#ppt_h/2"/>
                                          </p:val>
                                        </p:tav>
                                        <p:tav tm="100000">
                                          <p:val>
                                            <p:strVal val="#ppt_y"/>
                                          </p:val>
                                        </p:tav>
                                      </p:tavLst>
                                    </p:anim>
                                  </p:childTnLst>
                                </p:cTn>
                              </p:par>
                              <p:par>
                                <p:cTn id="113" presetID="2" presetClass="entr" presetSubtype="9" fill="hold" grpId="0" nodeType="withEffect">
                                  <p:stCondLst>
                                    <p:cond delay="0"/>
                                  </p:stCondLst>
                                  <p:childTnLst>
                                    <p:set>
                                      <p:cBhvr>
                                        <p:cTn id="114" dur="1" fill="hold">
                                          <p:stCondLst>
                                            <p:cond delay="0"/>
                                          </p:stCondLst>
                                        </p:cTn>
                                        <p:tgtEl>
                                          <p:spTgt spid="4">
                                            <p:graphicEl>
                                              <a:dgm id="{5FA38A97-3E48-4795-8880-E65891688359}"/>
                                            </p:graphicEl>
                                          </p:spTgt>
                                        </p:tgtEl>
                                        <p:attrNameLst>
                                          <p:attrName>style.visibility</p:attrName>
                                        </p:attrNameLst>
                                      </p:cBhvr>
                                      <p:to>
                                        <p:strVal val="visible"/>
                                      </p:to>
                                    </p:set>
                                    <p:anim calcmode="lin" valueType="num">
                                      <p:cBhvr additive="base">
                                        <p:cTn id="115" dur="500" fill="hold"/>
                                        <p:tgtEl>
                                          <p:spTgt spid="4">
                                            <p:graphicEl>
                                              <a:dgm id="{5FA38A97-3E48-4795-8880-E65891688359}"/>
                                            </p:graphicEl>
                                          </p:spTgt>
                                        </p:tgtEl>
                                        <p:attrNameLst>
                                          <p:attrName>ppt_x</p:attrName>
                                        </p:attrNameLst>
                                      </p:cBhvr>
                                      <p:tavLst>
                                        <p:tav tm="0">
                                          <p:val>
                                            <p:strVal val="0-#ppt_w/2"/>
                                          </p:val>
                                        </p:tav>
                                        <p:tav tm="100000">
                                          <p:val>
                                            <p:strVal val="#ppt_x"/>
                                          </p:val>
                                        </p:tav>
                                      </p:tavLst>
                                    </p:anim>
                                    <p:anim calcmode="lin" valueType="num">
                                      <p:cBhvr additive="base">
                                        <p:cTn id="116" dur="500" fill="hold"/>
                                        <p:tgtEl>
                                          <p:spTgt spid="4">
                                            <p:graphicEl>
                                              <a:dgm id="{5FA38A97-3E48-4795-8880-E65891688359}"/>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321</TotalTime>
  <Words>1358</Words>
  <Application>Microsoft Office PowerPoint</Application>
  <PresentationFormat>On-screen Show (4:3)</PresentationFormat>
  <Paragraphs>98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درس چهل و نهم </vt:lpstr>
      <vt:lpstr>درس چهل و نهم مقدمه</vt:lpstr>
      <vt:lpstr>درس چهل و نهم همه انسانها خواهند مرد</vt:lpstr>
      <vt:lpstr>درس چهل و نهم همه انسانها خواهند مرد</vt:lpstr>
      <vt:lpstr>درس چهل و نهم گیرنده جانها</vt:lpstr>
      <vt:lpstr>درس چهل و نهم آسان یا سخت گرفتن جان</vt:lpstr>
      <vt:lpstr>درس چهل و نهم عدم قبول ایمان و توبه در حال مرگ</vt:lpstr>
      <vt:lpstr>درس چهل و نهم عدم قبول ایمان و توبه در حال مرگ</vt:lpstr>
      <vt:lpstr>درس چهل و نهم آرزوی بازگشت به دنیا</vt:lpstr>
      <vt:lpstr>درس چهل و نهم عالم برزخ</vt:lpstr>
      <vt:lpstr>درس چهل و نهم عالم برزخ</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چهل و نهم مقدمه</dc:title>
  <dc:creator>mahdi</dc:creator>
  <cp:lastModifiedBy>mahdi</cp:lastModifiedBy>
  <cp:revision>17</cp:revision>
  <dcterms:created xsi:type="dcterms:W3CDTF">2012-04-23T16:46:00Z</dcterms:created>
  <dcterms:modified xsi:type="dcterms:W3CDTF">2012-04-27T16:39:08Z</dcterms:modified>
</cp:coreProperties>
</file>