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9" d="100"/>
          <a:sy n="49"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A9AC70-7130-4D00-B2CC-2D3A62B3F475}"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5CF9AE8E-5C40-4C22-91E0-D5E17FBFE763}">
      <dgm:prSet custT="1"/>
      <dgm:spPr/>
      <dgm:t>
        <a:bodyPr/>
        <a:lstStyle/>
        <a:p>
          <a:pPr rtl="1"/>
          <a:r>
            <a:rPr lang="fa-IR" sz="1600" dirty="0" smtClean="0">
              <a:cs typeface="B Koodak" pitchFamily="2" charset="-78"/>
            </a:rPr>
            <a:t>شناخت ویژگی های آخرت تنها به بیان وحی و استدلال عقلی ممکن است</a:t>
          </a:r>
          <a:endParaRPr lang="fa-IR" sz="1600" dirty="0">
            <a:cs typeface="B Koodak" pitchFamily="2" charset="-78"/>
          </a:endParaRPr>
        </a:p>
      </dgm:t>
    </dgm:pt>
    <dgm:pt modelId="{04CBD35D-F2C4-4CC6-B9D6-61195A6B65B3}" type="parTrans" cxnId="{B1AF172B-3A54-42E9-A92F-A6FE7C0E63E0}">
      <dgm:prSet/>
      <dgm:spPr/>
      <dgm:t>
        <a:bodyPr/>
        <a:lstStyle/>
        <a:p>
          <a:pPr rtl="1"/>
          <a:endParaRPr lang="fa-IR" sz="1600">
            <a:cs typeface="B Koodak" pitchFamily="2" charset="-78"/>
          </a:endParaRPr>
        </a:p>
      </dgm:t>
    </dgm:pt>
    <dgm:pt modelId="{A9DAF35C-53C5-4C47-BF2B-56F4084C781E}" type="sibTrans" cxnId="{B1AF172B-3A54-42E9-A92F-A6FE7C0E63E0}">
      <dgm:prSet/>
      <dgm:spPr/>
      <dgm:t>
        <a:bodyPr/>
        <a:lstStyle/>
        <a:p>
          <a:pPr rtl="1"/>
          <a:endParaRPr lang="fa-IR" sz="1600">
            <a:cs typeface="B Koodak" pitchFamily="2" charset="-78"/>
          </a:endParaRPr>
        </a:p>
      </dgm:t>
    </dgm:pt>
    <dgm:pt modelId="{EE39BA99-FE57-4009-A359-9F63B9B7D43A}">
      <dgm:prSet custT="1"/>
      <dgm:spPr/>
      <dgm:t>
        <a:bodyPr/>
        <a:lstStyle/>
        <a:p>
          <a:pPr rtl="1"/>
          <a:r>
            <a:rPr lang="fa-IR" sz="1600" smtClean="0">
              <a:cs typeface="B Koodak" pitchFamily="2" charset="-78"/>
            </a:rPr>
            <a:t>زیرا آخرت</a:t>
          </a:r>
          <a:endParaRPr lang="fa-IR" sz="1600">
            <a:cs typeface="B Koodak" pitchFamily="2" charset="-78"/>
          </a:endParaRPr>
        </a:p>
      </dgm:t>
    </dgm:pt>
    <dgm:pt modelId="{9AD3B1B0-7A59-4FF6-BE61-7ACD68BE2B9B}" type="parTrans" cxnId="{B1D57711-A831-4B5A-B1FA-19AAC7840A5E}">
      <dgm:prSet custT="1"/>
      <dgm:spPr/>
      <dgm:t>
        <a:bodyPr/>
        <a:lstStyle/>
        <a:p>
          <a:pPr rtl="1"/>
          <a:endParaRPr lang="fa-IR" sz="1600">
            <a:cs typeface="B Koodak" pitchFamily="2" charset="-78"/>
          </a:endParaRPr>
        </a:p>
      </dgm:t>
    </dgm:pt>
    <dgm:pt modelId="{B42B62A9-EF16-46E4-805D-9CF9C95EF3CF}" type="sibTrans" cxnId="{B1D57711-A831-4B5A-B1FA-19AAC7840A5E}">
      <dgm:prSet/>
      <dgm:spPr/>
      <dgm:t>
        <a:bodyPr/>
        <a:lstStyle/>
        <a:p>
          <a:pPr rtl="1"/>
          <a:endParaRPr lang="fa-IR" sz="1600">
            <a:cs typeface="B Koodak" pitchFamily="2" charset="-78"/>
          </a:endParaRPr>
        </a:p>
      </dgm:t>
    </dgm:pt>
    <dgm:pt modelId="{01F07EDD-03AB-48B5-BB23-AC4A87C929F7}">
      <dgm:prSet custT="1"/>
      <dgm:spPr/>
      <dgm:t>
        <a:bodyPr/>
        <a:lstStyle/>
        <a:p>
          <a:pPr rtl="1"/>
          <a:r>
            <a:rPr lang="fa-IR" sz="1600" smtClean="0">
              <a:cs typeface="B Koodak" pitchFamily="2" charset="-78"/>
            </a:rPr>
            <a:t>قابل تجربه حسی نیست</a:t>
          </a:r>
          <a:endParaRPr lang="fa-IR" sz="1600">
            <a:cs typeface="B Koodak" pitchFamily="2" charset="-78"/>
          </a:endParaRPr>
        </a:p>
      </dgm:t>
    </dgm:pt>
    <dgm:pt modelId="{B6C733E7-22BF-410B-9757-4429BCDA0DA3}" type="parTrans" cxnId="{96B639B2-13CF-40E5-B4C6-2B38AC0F3ABA}">
      <dgm:prSet custT="1"/>
      <dgm:spPr/>
      <dgm:t>
        <a:bodyPr/>
        <a:lstStyle/>
        <a:p>
          <a:pPr rtl="1"/>
          <a:endParaRPr lang="fa-IR" sz="1600">
            <a:cs typeface="B Koodak" pitchFamily="2" charset="-78"/>
          </a:endParaRPr>
        </a:p>
      </dgm:t>
    </dgm:pt>
    <dgm:pt modelId="{F386BA52-9E5B-4EDE-BBB0-AE74F535A424}" type="sibTrans" cxnId="{96B639B2-13CF-40E5-B4C6-2B38AC0F3ABA}">
      <dgm:prSet/>
      <dgm:spPr/>
      <dgm:t>
        <a:bodyPr/>
        <a:lstStyle/>
        <a:p>
          <a:pPr rtl="1"/>
          <a:endParaRPr lang="fa-IR" sz="1600">
            <a:cs typeface="B Koodak" pitchFamily="2" charset="-78"/>
          </a:endParaRPr>
        </a:p>
      </dgm:t>
    </dgm:pt>
    <dgm:pt modelId="{C8ADE86E-486C-4A8F-8F22-DE03B8F60D60}">
      <dgm:prSet custT="1"/>
      <dgm:spPr/>
      <dgm:t>
        <a:bodyPr/>
        <a:lstStyle/>
        <a:p>
          <a:pPr rtl="1"/>
          <a:r>
            <a:rPr lang="fa-IR" sz="1600" smtClean="0">
              <a:cs typeface="B Koodak" pitchFamily="2" charset="-78"/>
            </a:rPr>
            <a:t>علم حضوری آگاهانه نیز به آن تعلق ندارد</a:t>
          </a:r>
          <a:endParaRPr lang="fa-IR" sz="1600">
            <a:cs typeface="B Koodak" pitchFamily="2" charset="-78"/>
          </a:endParaRPr>
        </a:p>
      </dgm:t>
    </dgm:pt>
    <dgm:pt modelId="{242566F4-BBDE-4135-982B-4D00432428D3}" type="parTrans" cxnId="{A7700E7E-4068-445D-BD16-926834FB1F44}">
      <dgm:prSet custT="1"/>
      <dgm:spPr/>
      <dgm:t>
        <a:bodyPr/>
        <a:lstStyle/>
        <a:p>
          <a:pPr rtl="1"/>
          <a:endParaRPr lang="fa-IR" sz="1600">
            <a:cs typeface="B Koodak" pitchFamily="2" charset="-78"/>
          </a:endParaRPr>
        </a:p>
      </dgm:t>
    </dgm:pt>
    <dgm:pt modelId="{2E5CB71C-D10A-469B-9C0D-558134FA7FC0}" type="sibTrans" cxnId="{A7700E7E-4068-445D-BD16-926834FB1F44}">
      <dgm:prSet/>
      <dgm:spPr/>
      <dgm:t>
        <a:bodyPr/>
        <a:lstStyle/>
        <a:p>
          <a:pPr rtl="1"/>
          <a:endParaRPr lang="fa-IR" sz="1600">
            <a:cs typeface="B Koodak" pitchFamily="2" charset="-78"/>
          </a:endParaRPr>
        </a:p>
      </dgm:t>
    </dgm:pt>
    <dgm:pt modelId="{059B1724-EDF8-49C0-852A-4F7AF249C6C5}">
      <dgm:prSet custT="1"/>
      <dgm:spPr/>
      <dgm:t>
        <a:bodyPr/>
        <a:lstStyle/>
        <a:p>
          <a:pPr rtl="1"/>
          <a:r>
            <a:rPr lang="fa-IR" sz="1600" smtClean="0">
              <a:cs typeface="B Koodak" pitchFamily="2" charset="-78"/>
            </a:rPr>
            <a:t>برخی تفسیرهای غلط از آخرت:</a:t>
          </a:r>
          <a:endParaRPr lang="fa-IR" sz="1600">
            <a:cs typeface="B Koodak" pitchFamily="2" charset="-78"/>
          </a:endParaRPr>
        </a:p>
      </dgm:t>
    </dgm:pt>
    <dgm:pt modelId="{00C2F000-BB15-4696-977E-5AB3CA43E07D}" type="parTrans" cxnId="{FD143FB8-D89B-4F97-9267-6F1E632B8FA2}">
      <dgm:prSet/>
      <dgm:spPr/>
      <dgm:t>
        <a:bodyPr/>
        <a:lstStyle/>
        <a:p>
          <a:pPr rtl="1"/>
          <a:endParaRPr lang="fa-IR" sz="1600">
            <a:cs typeface="B Koodak" pitchFamily="2" charset="-78"/>
          </a:endParaRPr>
        </a:p>
      </dgm:t>
    </dgm:pt>
    <dgm:pt modelId="{3DA4A863-41E9-4DC5-99B2-6733F8425160}" type="sibTrans" cxnId="{FD143FB8-D89B-4F97-9267-6F1E632B8FA2}">
      <dgm:prSet/>
      <dgm:spPr/>
      <dgm:t>
        <a:bodyPr/>
        <a:lstStyle/>
        <a:p>
          <a:pPr rtl="1"/>
          <a:endParaRPr lang="fa-IR" sz="1600">
            <a:cs typeface="B Koodak" pitchFamily="2" charset="-78"/>
          </a:endParaRPr>
        </a:p>
      </dgm:t>
    </dgm:pt>
    <dgm:pt modelId="{1DC8EE10-FF3D-47F6-86A2-707C59C673D6}">
      <dgm:prSet custT="1"/>
      <dgm:spPr/>
      <dgm:t>
        <a:bodyPr/>
        <a:lstStyle/>
        <a:p>
          <a:pPr rtl="1"/>
          <a:r>
            <a:rPr lang="fa-IR" sz="1600" smtClean="0">
              <a:cs typeface="B Koodak" pitchFamily="2" charset="-78"/>
            </a:rPr>
            <a:t>الف</a:t>
          </a:r>
          <a:endParaRPr lang="fa-IR" sz="1600">
            <a:cs typeface="B Koodak" pitchFamily="2" charset="-78"/>
          </a:endParaRPr>
        </a:p>
      </dgm:t>
    </dgm:pt>
    <dgm:pt modelId="{6FCDBE0B-BFB0-42D4-8A33-3359E33F1103}" type="parTrans" cxnId="{A586D6F1-0939-4995-AEED-84EC1D44EFDB}">
      <dgm:prSet custT="1"/>
      <dgm:spPr/>
      <dgm:t>
        <a:bodyPr/>
        <a:lstStyle/>
        <a:p>
          <a:pPr rtl="1"/>
          <a:endParaRPr lang="fa-IR" sz="1600">
            <a:cs typeface="B Koodak" pitchFamily="2" charset="-78"/>
          </a:endParaRPr>
        </a:p>
      </dgm:t>
    </dgm:pt>
    <dgm:pt modelId="{36076BA3-1B5C-40D6-B369-C5705AB7E9BF}" type="sibTrans" cxnId="{A586D6F1-0939-4995-AEED-84EC1D44EFDB}">
      <dgm:prSet/>
      <dgm:spPr/>
      <dgm:t>
        <a:bodyPr/>
        <a:lstStyle/>
        <a:p>
          <a:pPr rtl="1"/>
          <a:endParaRPr lang="fa-IR" sz="1600">
            <a:cs typeface="B Koodak" pitchFamily="2" charset="-78"/>
          </a:endParaRPr>
        </a:p>
      </dgm:t>
    </dgm:pt>
    <dgm:pt modelId="{7589D350-D3CE-4B0E-86CA-EE759088E424}">
      <dgm:prSet custT="1"/>
      <dgm:spPr/>
      <dgm:t>
        <a:bodyPr/>
        <a:lstStyle/>
        <a:p>
          <a:pPr rtl="1"/>
          <a:r>
            <a:rPr lang="fa-IR" sz="1600" smtClean="0">
              <a:cs typeface="B Koodak" pitchFamily="2" charset="-78"/>
            </a:rPr>
            <a:t>بهشت در کرات آسمانی است و بشر به زودی به آن دست می یابد</a:t>
          </a:r>
          <a:endParaRPr lang="fa-IR" sz="1600">
            <a:cs typeface="B Koodak" pitchFamily="2" charset="-78"/>
          </a:endParaRPr>
        </a:p>
      </dgm:t>
    </dgm:pt>
    <dgm:pt modelId="{C17ECD71-A718-45CD-A48D-85A0D2443F44}" type="parTrans" cxnId="{F76701EE-E75E-4C71-B081-EE1850FD670E}">
      <dgm:prSet custT="1"/>
      <dgm:spPr/>
      <dgm:t>
        <a:bodyPr/>
        <a:lstStyle/>
        <a:p>
          <a:pPr rtl="1"/>
          <a:endParaRPr lang="fa-IR" sz="1600">
            <a:cs typeface="B Koodak" pitchFamily="2" charset="-78"/>
          </a:endParaRPr>
        </a:p>
      </dgm:t>
    </dgm:pt>
    <dgm:pt modelId="{2EE7FEEC-2143-4968-BC21-D7DAB8C79683}" type="sibTrans" cxnId="{F76701EE-E75E-4C71-B081-EE1850FD670E}">
      <dgm:prSet/>
      <dgm:spPr/>
      <dgm:t>
        <a:bodyPr/>
        <a:lstStyle/>
        <a:p>
          <a:pPr rtl="1"/>
          <a:endParaRPr lang="fa-IR" sz="1600">
            <a:cs typeface="B Koodak" pitchFamily="2" charset="-78"/>
          </a:endParaRPr>
        </a:p>
      </dgm:t>
    </dgm:pt>
    <dgm:pt modelId="{3E95D59D-561F-4377-96AF-E41BD5D78B07}">
      <dgm:prSet custT="1"/>
      <dgm:spPr/>
      <dgm:t>
        <a:bodyPr/>
        <a:lstStyle/>
        <a:p>
          <a:pPr rtl="1"/>
          <a:r>
            <a:rPr lang="fa-IR" sz="1600" smtClean="0">
              <a:cs typeface="B Koodak" pitchFamily="2" charset="-78"/>
            </a:rPr>
            <a:t>سوال</a:t>
          </a:r>
          <a:endParaRPr lang="fa-IR" sz="1600">
            <a:cs typeface="B Koodak" pitchFamily="2" charset="-78"/>
          </a:endParaRPr>
        </a:p>
      </dgm:t>
    </dgm:pt>
    <dgm:pt modelId="{3CA14C42-D374-48D6-8FB9-03EFA9F6A09F}" type="parTrans" cxnId="{57498641-770E-443E-B3A4-20D8C045A446}">
      <dgm:prSet custT="1"/>
      <dgm:spPr/>
      <dgm:t>
        <a:bodyPr/>
        <a:lstStyle/>
        <a:p>
          <a:pPr rtl="1"/>
          <a:endParaRPr lang="fa-IR" sz="1600">
            <a:cs typeface="B Koodak" pitchFamily="2" charset="-78"/>
          </a:endParaRPr>
        </a:p>
      </dgm:t>
    </dgm:pt>
    <dgm:pt modelId="{EC50F366-40DF-4339-BF9A-9704504D9772}" type="sibTrans" cxnId="{57498641-770E-443E-B3A4-20D8C045A446}">
      <dgm:prSet/>
      <dgm:spPr/>
      <dgm:t>
        <a:bodyPr/>
        <a:lstStyle/>
        <a:p>
          <a:pPr rtl="1"/>
          <a:endParaRPr lang="fa-IR" sz="1600">
            <a:cs typeface="B Koodak" pitchFamily="2" charset="-78"/>
          </a:endParaRPr>
        </a:p>
      </dgm:t>
    </dgm:pt>
    <dgm:pt modelId="{EE988D4B-D35D-40B0-89E4-DEF0DB2F99BF}">
      <dgm:prSet custT="1"/>
      <dgm:spPr/>
      <dgm:t>
        <a:bodyPr/>
        <a:lstStyle/>
        <a:p>
          <a:pPr rtl="1"/>
          <a:r>
            <a:rPr lang="fa-IR" sz="1600" smtClean="0">
              <a:cs typeface="B Koodak" pitchFamily="2" charset="-78"/>
            </a:rPr>
            <a:t>پس نسل های قبلی که به این بهشت دست نیافتند چه می شوند؟</a:t>
          </a:r>
          <a:endParaRPr lang="fa-IR" sz="1600">
            <a:cs typeface="B Koodak" pitchFamily="2" charset="-78"/>
          </a:endParaRPr>
        </a:p>
      </dgm:t>
    </dgm:pt>
    <dgm:pt modelId="{352AA85B-6D1D-462C-A4C0-6FB6F24BD8CD}" type="parTrans" cxnId="{72D84407-EC5F-4359-AD84-CE0F9A5BED14}">
      <dgm:prSet custT="1"/>
      <dgm:spPr/>
      <dgm:t>
        <a:bodyPr/>
        <a:lstStyle/>
        <a:p>
          <a:pPr rtl="1"/>
          <a:endParaRPr lang="fa-IR" sz="1600">
            <a:cs typeface="B Koodak" pitchFamily="2" charset="-78"/>
          </a:endParaRPr>
        </a:p>
      </dgm:t>
    </dgm:pt>
    <dgm:pt modelId="{2E156346-73F1-4A28-90EC-536FCB6E4F1A}" type="sibTrans" cxnId="{72D84407-EC5F-4359-AD84-CE0F9A5BED14}">
      <dgm:prSet/>
      <dgm:spPr/>
      <dgm:t>
        <a:bodyPr/>
        <a:lstStyle/>
        <a:p>
          <a:pPr rtl="1"/>
          <a:endParaRPr lang="fa-IR" sz="1600">
            <a:cs typeface="B Koodak" pitchFamily="2" charset="-78"/>
          </a:endParaRPr>
        </a:p>
      </dgm:t>
    </dgm:pt>
    <dgm:pt modelId="{B7EA6CB3-A6F8-485E-9E6D-0A5E5F76DCEC}">
      <dgm:prSet custT="1"/>
      <dgm:spPr/>
      <dgm:t>
        <a:bodyPr/>
        <a:lstStyle/>
        <a:p>
          <a:pPr rtl="1"/>
          <a:r>
            <a:rPr lang="fa-IR" sz="1600" smtClean="0">
              <a:cs typeface="B Koodak" pitchFamily="2" charset="-78"/>
            </a:rPr>
            <a:t>ب</a:t>
          </a:r>
          <a:endParaRPr lang="fa-IR" sz="1600">
            <a:cs typeface="B Koodak" pitchFamily="2" charset="-78"/>
          </a:endParaRPr>
        </a:p>
      </dgm:t>
    </dgm:pt>
    <dgm:pt modelId="{427231FF-75ED-4415-AECC-77D110A670B1}" type="parTrans" cxnId="{A7B6F691-C4D3-43DD-8D89-AD8710A6F840}">
      <dgm:prSet custT="1"/>
      <dgm:spPr/>
      <dgm:t>
        <a:bodyPr/>
        <a:lstStyle/>
        <a:p>
          <a:pPr rtl="1"/>
          <a:endParaRPr lang="fa-IR" sz="1600">
            <a:cs typeface="B Koodak" pitchFamily="2" charset="-78"/>
          </a:endParaRPr>
        </a:p>
      </dgm:t>
    </dgm:pt>
    <dgm:pt modelId="{F80D944F-9EB7-45CD-8722-02D6786884D6}" type="sibTrans" cxnId="{A7B6F691-C4D3-43DD-8D89-AD8710A6F840}">
      <dgm:prSet/>
      <dgm:spPr/>
      <dgm:t>
        <a:bodyPr/>
        <a:lstStyle/>
        <a:p>
          <a:pPr rtl="1"/>
          <a:endParaRPr lang="fa-IR" sz="1600">
            <a:cs typeface="B Koodak" pitchFamily="2" charset="-78"/>
          </a:endParaRPr>
        </a:p>
      </dgm:t>
    </dgm:pt>
    <dgm:pt modelId="{872C770C-25A5-4562-B71F-6218269591F2}">
      <dgm:prSet custT="1"/>
      <dgm:spPr/>
      <dgm:t>
        <a:bodyPr/>
        <a:lstStyle/>
        <a:p>
          <a:pPr rtl="1"/>
          <a:r>
            <a:rPr lang="fa-IR" sz="1600" smtClean="0">
              <a:cs typeface="B Koodak" pitchFamily="2" charset="-78"/>
            </a:rPr>
            <a:t>آخرت وجود عینی ندارد و بهشت همان ارزشهای اخلاقی است که تحقق آن را در جامعه آرزو داریم</a:t>
          </a:r>
          <a:endParaRPr lang="fa-IR" sz="1600">
            <a:cs typeface="B Koodak" pitchFamily="2" charset="-78"/>
          </a:endParaRPr>
        </a:p>
      </dgm:t>
    </dgm:pt>
    <dgm:pt modelId="{8B6A46B0-13AA-4DB9-968D-0E555F14A73F}" type="parTrans" cxnId="{974FB06C-2709-4E1D-991E-E00880015737}">
      <dgm:prSet custT="1"/>
      <dgm:spPr/>
      <dgm:t>
        <a:bodyPr/>
        <a:lstStyle/>
        <a:p>
          <a:pPr rtl="1"/>
          <a:endParaRPr lang="fa-IR" sz="1600">
            <a:cs typeface="B Koodak" pitchFamily="2" charset="-78"/>
          </a:endParaRPr>
        </a:p>
      </dgm:t>
    </dgm:pt>
    <dgm:pt modelId="{AC7B7C64-BA8F-42CE-92A0-2F6C6A8142B8}" type="sibTrans" cxnId="{974FB06C-2709-4E1D-991E-E00880015737}">
      <dgm:prSet/>
      <dgm:spPr/>
      <dgm:t>
        <a:bodyPr/>
        <a:lstStyle/>
        <a:p>
          <a:pPr rtl="1"/>
          <a:endParaRPr lang="fa-IR" sz="1600">
            <a:cs typeface="B Koodak" pitchFamily="2" charset="-78"/>
          </a:endParaRPr>
        </a:p>
      </dgm:t>
    </dgm:pt>
    <dgm:pt modelId="{287C4F0C-5CBF-409D-B51E-C29C23CCD925}">
      <dgm:prSet custT="1"/>
      <dgm:spPr/>
      <dgm:t>
        <a:bodyPr/>
        <a:lstStyle/>
        <a:p>
          <a:pPr rtl="1"/>
          <a:r>
            <a:rPr lang="fa-IR" sz="1600" smtClean="0">
              <a:cs typeface="B Koodak" pitchFamily="2" charset="-78"/>
            </a:rPr>
            <a:t>سوال</a:t>
          </a:r>
          <a:endParaRPr lang="fa-IR" sz="1600">
            <a:cs typeface="B Koodak" pitchFamily="2" charset="-78"/>
          </a:endParaRPr>
        </a:p>
      </dgm:t>
    </dgm:pt>
    <dgm:pt modelId="{A3AD3417-CB93-4764-9295-5321DDAEF215}" type="parTrans" cxnId="{6294A713-A309-4F06-B26B-3E24058DD7E9}">
      <dgm:prSet custT="1"/>
      <dgm:spPr/>
      <dgm:t>
        <a:bodyPr/>
        <a:lstStyle/>
        <a:p>
          <a:pPr rtl="1"/>
          <a:endParaRPr lang="fa-IR" sz="1600">
            <a:cs typeface="B Koodak" pitchFamily="2" charset="-78"/>
          </a:endParaRPr>
        </a:p>
      </dgm:t>
    </dgm:pt>
    <dgm:pt modelId="{A6A3B537-F7E0-4353-AFC3-13526B4266F6}" type="sibTrans" cxnId="{6294A713-A309-4F06-B26B-3E24058DD7E9}">
      <dgm:prSet/>
      <dgm:spPr/>
      <dgm:t>
        <a:bodyPr/>
        <a:lstStyle/>
        <a:p>
          <a:pPr rtl="1"/>
          <a:endParaRPr lang="fa-IR" sz="1600">
            <a:cs typeface="B Koodak" pitchFamily="2" charset="-78"/>
          </a:endParaRPr>
        </a:p>
      </dgm:t>
    </dgm:pt>
    <dgm:pt modelId="{C6A82248-2F7F-4BC4-B2DC-2A6C9B4C7122}">
      <dgm:prSet custT="1"/>
      <dgm:spPr/>
      <dgm:t>
        <a:bodyPr/>
        <a:lstStyle/>
        <a:p>
          <a:pPr rtl="1"/>
          <a:r>
            <a:rPr lang="fa-IR" sz="1600" smtClean="0">
              <a:cs typeface="B Koodak" pitchFamily="2" charset="-78"/>
            </a:rPr>
            <a:t>پس چرا انبیا بهشت را ارش های اخلاقی و جهنم را تحقق ضد ارزش ها معرفی نکردند؟ و با بیان معاد خود را در معرض اتهام به افسانه گویی و جنون قرار دادند؟</a:t>
          </a:r>
          <a:endParaRPr lang="fa-IR" sz="1600">
            <a:cs typeface="B Koodak" pitchFamily="2" charset="-78"/>
          </a:endParaRPr>
        </a:p>
      </dgm:t>
    </dgm:pt>
    <dgm:pt modelId="{03A93FE4-6F9C-4CCF-A6C3-D8DB77960C15}" type="parTrans" cxnId="{6A8A9B27-6F48-48F3-BE4E-67502CBC5B52}">
      <dgm:prSet custT="1"/>
      <dgm:spPr/>
      <dgm:t>
        <a:bodyPr/>
        <a:lstStyle/>
        <a:p>
          <a:pPr rtl="1"/>
          <a:endParaRPr lang="fa-IR" sz="1600">
            <a:cs typeface="B Koodak" pitchFamily="2" charset="-78"/>
          </a:endParaRPr>
        </a:p>
      </dgm:t>
    </dgm:pt>
    <dgm:pt modelId="{450337FE-5718-4F9C-B7C7-488F9EE1F72D}" type="sibTrans" cxnId="{6A8A9B27-6F48-48F3-BE4E-67502CBC5B52}">
      <dgm:prSet/>
      <dgm:spPr/>
      <dgm:t>
        <a:bodyPr/>
        <a:lstStyle/>
        <a:p>
          <a:pPr rtl="1"/>
          <a:endParaRPr lang="fa-IR" sz="1600">
            <a:cs typeface="B Koodak" pitchFamily="2" charset="-78"/>
          </a:endParaRPr>
        </a:p>
      </dgm:t>
    </dgm:pt>
    <dgm:pt modelId="{75C89859-E4E3-499A-B7F7-38F434C9CAB2}" type="pres">
      <dgm:prSet presAssocID="{3AA9AC70-7130-4D00-B2CC-2D3A62B3F475}" presName="diagram" presStyleCnt="0">
        <dgm:presLayoutVars>
          <dgm:chPref val="1"/>
          <dgm:dir val="rev"/>
          <dgm:animOne val="branch"/>
          <dgm:animLvl val="lvl"/>
          <dgm:resizeHandles val="exact"/>
        </dgm:presLayoutVars>
      </dgm:prSet>
      <dgm:spPr/>
      <dgm:t>
        <a:bodyPr/>
        <a:lstStyle/>
        <a:p>
          <a:pPr rtl="1"/>
          <a:endParaRPr lang="fa-IR"/>
        </a:p>
      </dgm:t>
    </dgm:pt>
    <dgm:pt modelId="{B84974F3-D9EC-430B-9BA6-362C724D974E}" type="pres">
      <dgm:prSet presAssocID="{5CF9AE8E-5C40-4C22-91E0-D5E17FBFE763}" presName="root1" presStyleCnt="0"/>
      <dgm:spPr/>
    </dgm:pt>
    <dgm:pt modelId="{91CC166A-69F9-450B-9EB0-FA167864B58A}" type="pres">
      <dgm:prSet presAssocID="{5CF9AE8E-5C40-4C22-91E0-D5E17FBFE763}" presName="LevelOneTextNode" presStyleLbl="node0" presStyleIdx="0" presStyleCnt="2" custScaleX="172722">
        <dgm:presLayoutVars>
          <dgm:chPref val="3"/>
        </dgm:presLayoutVars>
      </dgm:prSet>
      <dgm:spPr/>
      <dgm:t>
        <a:bodyPr/>
        <a:lstStyle/>
        <a:p>
          <a:pPr rtl="1"/>
          <a:endParaRPr lang="fa-IR"/>
        </a:p>
      </dgm:t>
    </dgm:pt>
    <dgm:pt modelId="{15A442C0-9066-4E6B-AF9D-67A3146D5DE5}" type="pres">
      <dgm:prSet presAssocID="{5CF9AE8E-5C40-4C22-91E0-D5E17FBFE763}" presName="level2hierChild" presStyleCnt="0"/>
      <dgm:spPr/>
    </dgm:pt>
    <dgm:pt modelId="{4723DF56-E8D9-4560-BBA8-A56AEFFF09DA}" type="pres">
      <dgm:prSet presAssocID="{9AD3B1B0-7A59-4FF6-BE61-7ACD68BE2B9B}" presName="conn2-1" presStyleLbl="parChTrans1D2" presStyleIdx="0" presStyleCnt="3"/>
      <dgm:spPr/>
      <dgm:t>
        <a:bodyPr/>
        <a:lstStyle/>
        <a:p>
          <a:pPr rtl="1"/>
          <a:endParaRPr lang="fa-IR"/>
        </a:p>
      </dgm:t>
    </dgm:pt>
    <dgm:pt modelId="{9B6581AA-4C5E-4B40-A917-D8137F27F95A}" type="pres">
      <dgm:prSet presAssocID="{9AD3B1B0-7A59-4FF6-BE61-7ACD68BE2B9B}" presName="connTx" presStyleLbl="parChTrans1D2" presStyleIdx="0" presStyleCnt="3"/>
      <dgm:spPr/>
      <dgm:t>
        <a:bodyPr/>
        <a:lstStyle/>
        <a:p>
          <a:pPr rtl="1"/>
          <a:endParaRPr lang="fa-IR"/>
        </a:p>
      </dgm:t>
    </dgm:pt>
    <dgm:pt modelId="{B9D89D48-759E-4274-964D-4DC771A3E0B0}" type="pres">
      <dgm:prSet presAssocID="{EE39BA99-FE57-4009-A359-9F63B9B7D43A}" presName="root2" presStyleCnt="0"/>
      <dgm:spPr/>
    </dgm:pt>
    <dgm:pt modelId="{0D915E5B-E286-497B-A63E-C463B0315033}" type="pres">
      <dgm:prSet presAssocID="{EE39BA99-FE57-4009-A359-9F63B9B7D43A}" presName="LevelTwoTextNode" presStyleLbl="node2" presStyleIdx="0" presStyleCnt="3" custScaleX="45970">
        <dgm:presLayoutVars>
          <dgm:chPref val="3"/>
        </dgm:presLayoutVars>
      </dgm:prSet>
      <dgm:spPr/>
      <dgm:t>
        <a:bodyPr/>
        <a:lstStyle/>
        <a:p>
          <a:pPr rtl="1"/>
          <a:endParaRPr lang="fa-IR"/>
        </a:p>
      </dgm:t>
    </dgm:pt>
    <dgm:pt modelId="{F0CBDB61-DD3D-4E8A-BC92-59E91B3E40CF}" type="pres">
      <dgm:prSet presAssocID="{EE39BA99-FE57-4009-A359-9F63B9B7D43A}" presName="level3hierChild" presStyleCnt="0"/>
      <dgm:spPr/>
    </dgm:pt>
    <dgm:pt modelId="{8D366356-0CFA-4E05-8EFA-93750A05F366}" type="pres">
      <dgm:prSet presAssocID="{B6C733E7-22BF-410B-9757-4429BCDA0DA3}" presName="conn2-1" presStyleLbl="parChTrans1D3" presStyleIdx="0" presStyleCnt="6"/>
      <dgm:spPr/>
      <dgm:t>
        <a:bodyPr/>
        <a:lstStyle/>
        <a:p>
          <a:pPr rtl="1"/>
          <a:endParaRPr lang="fa-IR"/>
        </a:p>
      </dgm:t>
    </dgm:pt>
    <dgm:pt modelId="{85FF1404-6592-48AF-88E5-C5DA8F1C0DBB}" type="pres">
      <dgm:prSet presAssocID="{B6C733E7-22BF-410B-9757-4429BCDA0DA3}" presName="connTx" presStyleLbl="parChTrans1D3" presStyleIdx="0" presStyleCnt="6"/>
      <dgm:spPr/>
      <dgm:t>
        <a:bodyPr/>
        <a:lstStyle/>
        <a:p>
          <a:pPr rtl="1"/>
          <a:endParaRPr lang="fa-IR"/>
        </a:p>
      </dgm:t>
    </dgm:pt>
    <dgm:pt modelId="{2AFE022B-51BD-446E-901B-FC6748C7C601}" type="pres">
      <dgm:prSet presAssocID="{01F07EDD-03AB-48B5-BB23-AC4A87C929F7}" presName="root2" presStyleCnt="0"/>
      <dgm:spPr/>
    </dgm:pt>
    <dgm:pt modelId="{64A54313-8CC2-4084-88BF-601FE99702B5}" type="pres">
      <dgm:prSet presAssocID="{01F07EDD-03AB-48B5-BB23-AC4A87C929F7}" presName="LevelTwoTextNode" presStyleLbl="node3" presStyleIdx="0" presStyleCnt="6" custScaleX="196677" custScaleY="68895">
        <dgm:presLayoutVars>
          <dgm:chPref val="3"/>
        </dgm:presLayoutVars>
      </dgm:prSet>
      <dgm:spPr/>
      <dgm:t>
        <a:bodyPr/>
        <a:lstStyle/>
        <a:p>
          <a:pPr rtl="1"/>
          <a:endParaRPr lang="fa-IR"/>
        </a:p>
      </dgm:t>
    </dgm:pt>
    <dgm:pt modelId="{40E5D2AC-11B1-4B0F-B5A8-EBD203AFB2D7}" type="pres">
      <dgm:prSet presAssocID="{01F07EDD-03AB-48B5-BB23-AC4A87C929F7}" presName="level3hierChild" presStyleCnt="0"/>
      <dgm:spPr/>
    </dgm:pt>
    <dgm:pt modelId="{E0E6C342-CC04-4EC8-9BAD-BED62982CAE4}" type="pres">
      <dgm:prSet presAssocID="{242566F4-BBDE-4135-982B-4D00432428D3}" presName="conn2-1" presStyleLbl="parChTrans1D3" presStyleIdx="1" presStyleCnt="6"/>
      <dgm:spPr/>
      <dgm:t>
        <a:bodyPr/>
        <a:lstStyle/>
        <a:p>
          <a:pPr rtl="1"/>
          <a:endParaRPr lang="fa-IR"/>
        </a:p>
      </dgm:t>
    </dgm:pt>
    <dgm:pt modelId="{29F56627-3912-49B7-BBD3-D740E409F561}" type="pres">
      <dgm:prSet presAssocID="{242566F4-BBDE-4135-982B-4D00432428D3}" presName="connTx" presStyleLbl="parChTrans1D3" presStyleIdx="1" presStyleCnt="6"/>
      <dgm:spPr/>
      <dgm:t>
        <a:bodyPr/>
        <a:lstStyle/>
        <a:p>
          <a:pPr rtl="1"/>
          <a:endParaRPr lang="fa-IR"/>
        </a:p>
      </dgm:t>
    </dgm:pt>
    <dgm:pt modelId="{9F199420-DAA4-4A2A-9EB5-A447484750A1}" type="pres">
      <dgm:prSet presAssocID="{C8ADE86E-486C-4A8F-8F22-DE03B8F60D60}" presName="root2" presStyleCnt="0"/>
      <dgm:spPr/>
    </dgm:pt>
    <dgm:pt modelId="{8CA8C2CB-0F98-4C97-B1AC-E75EC27C3499}" type="pres">
      <dgm:prSet presAssocID="{C8ADE86E-486C-4A8F-8F22-DE03B8F60D60}" presName="LevelTwoTextNode" presStyleLbl="node3" presStyleIdx="1" presStyleCnt="6" custScaleX="196677" custScaleY="68895">
        <dgm:presLayoutVars>
          <dgm:chPref val="3"/>
        </dgm:presLayoutVars>
      </dgm:prSet>
      <dgm:spPr/>
      <dgm:t>
        <a:bodyPr/>
        <a:lstStyle/>
        <a:p>
          <a:pPr rtl="1"/>
          <a:endParaRPr lang="fa-IR"/>
        </a:p>
      </dgm:t>
    </dgm:pt>
    <dgm:pt modelId="{2301E428-43D1-4308-80DE-2C5C7DFD04EF}" type="pres">
      <dgm:prSet presAssocID="{C8ADE86E-486C-4A8F-8F22-DE03B8F60D60}" presName="level3hierChild" presStyleCnt="0"/>
      <dgm:spPr/>
    </dgm:pt>
    <dgm:pt modelId="{38435293-F7B4-48C0-8A6D-984D461DCC68}" type="pres">
      <dgm:prSet presAssocID="{059B1724-EDF8-49C0-852A-4F7AF249C6C5}" presName="root1" presStyleCnt="0"/>
      <dgm:spPr/>
    </dgm:pt>
    <dgm:pt modelId="{440E9D2B-15E3-4E02-BEB8-24E07F467C48}" type="pres">
      <dgm:prSet presAssocID="{059B1724-EDF8-49C0-852A-4F7AF249C6C5}" presName="LevelOneTextNode" presStyleLbl="node0" presStyleIdx="1" presStyleCnt="2" custScaleX="69988">
        <dgm:presLayoutVars>
          <dgm:chPref val="3"/>
        </dgm:presLayoutVars>
      </dgm:prSet>
      <dgm:spPr/>
      <dgm:t>
        <a:bodyPr/>
        <a:lstStyle/>
        <a:p>
          <a:pPr rtl="1"/>
          <a:endParaRPr lang="fa-IR"/>
        </a:p>
      </dgm:t>
    </dgm:pt>
    <dgm:pt modelId="{87CF7C6D-FB59-42B4-805C-588617C15970}" type="pres">
      <dgm:prSet presAssocID="{059B1724-EDF8-49C0-852A-4F7AF249C6C5}" presName="level2hierChild" presStyleCnt="0"/>
      <dgm:spPr/>
    </dgm:pt>
    <dgm:pt modelId="{25DA890C-6582-4AF8-9415-58C5FF5EE118}" type="pres">
      <dgm:prSet presAssocID="{6FCDBE0B-BFB0-42D4-8A33-3359E33F1103}" presName="conn2-1" presStyleLbl="parChTrans1D2" presStyleIdx="1" presStyleCnt="3"/>
      <dgm:spPr/>
      <dgm:t>
        <a:bodyPr/>
        <a:lstStyle/>
        <a:p>
          <a:pPr rtl="1"/>
          <a:endParaRPr lang="fa-IR"/>
        </a:p>
      </dgm:t>
    </dgm:pt>
    <dgm:pt modelId="{E73FEC5A-4A43-4F26-82BF-66AAD41E017C}" type="pres">
      <dgm:prSet presAssocID="{6FCDBE0B-BFB0-42D4-8A33-3359E33F1103}" presName="connTx" presStyleLbl="parChTrans1D2" presStyleIdx="1" presStyleCnt="3"/>
      <dgm:spPr/>
      <dgm:t>
        <a:bodyPr/>
        <a:lstStyle/>
        <a:p>
          <a:pPr rtl="1"/>
          <a:endParaRPr lang="fa-IR"/>
        </a:p>
      </dgm:t>
    </dgm:pt>
    <dgm:pt modelId="{C4617490-4F53-4BF8-A151-D39F146D69C4}" type="pres">
      <dgm:prSet presAssocID="{1DC8EE10-FF3D-47F6-86A2-707C59C673D6}" presName="root2" presStyleCnt="0"/>
      <dgm:spPr/>
    </dgm:pt>
    <dgm:pt modelId="{EFBAFF95-5788-4718-AD87-00BAF435C3E1}" type="pres">
      <dgm:prSet presAssocID="{1DC8EE10-FF3D-47F6-86A2-707C59C673D6}" presName="LevelTwoTextNode" presStyleLbl="node2" presStyleIdx="1" presStyleCnt="3" custScaleX="32085">
        <dgm:presLayoutVars>
          <dgm:chPref val="3"/>
        </dgm:presLayoutVars>
      </dgm:prSet>
      <dgm:spPr/>
      <dgm:t>
        <a:bodyPr/>
        <a:lstStyle/>
        <a:p>
          <a:pPr rtl="1"/>
          <a:endParaRPr lang="fa-IR"/>
        </a:p>
      </dgm:t>
    </dgm:pt>
    <dgm:pt modelId="{BF9FFF13-DB5B-4303-813D-7959211AD415}" type="pres">
      <dgm:prSet presAssocID="{1DC8EE10-FF3D-47F6-86A2-707C59C673D6}" presName="level3hierChild" presStyleCnt="0"/>
      <dgm:spPr/>
    </dgm:pt>
    <dgm:pt modelId="{93217707-0D9D-436B-A93C-423018FAC01E}" type="pres">
      <dgm:prSet presAssocID="{C17ECD71-A718-45CD-A48D-85A0D2443F44}" presName="conn2-1" presStyleLbl="parChTrans1D3" presStyleIdx="2" presStyleCnt="6"/>
      <dgm:spPr/>
      <dgm:t>
        <a:bodyPr/>
        <a:lstStyle/>
        <a:p>
          <a:pPr rtl="1"/>
          <a:endParaRPr lang="fa-IR"/>
        </a:p>
      </dgm:t>
    </dgm:pt>
    <dgm:pt modelId="{B98E2549-AB6E-45D1-93D7-818E5AB46047}" type="pres">
      <dgm:prSet presAssocID="{C17ECD71-A718-45CD-A48D-85A0D2443F44}" presName="connTx" presStyleLbl="parChTrans1D3" presStyleIdx="2" presStyleCnt="6"/>
      <dgm:spPr/>
      <dgm:t>
        <a:bodyPr/>
        <a:lstStyle/>
        <a:p>
          <a:pPr rtl="1"/>
          <a:endParaRPr lang="fa-IR"/>
        </a:p>
      </dgm:t>
    </dgm:pt>
    <dgm:pt modelId="{E6848626-96E9-46E6-8067-958083237B28}" type="pres">
      <dgm:prSet presAssocID="{7589D350-D3CE-4B0E-86CA-EE759088E424}" presName="root2" presStyleCnt="0"/>
      <dgm:spPr/>
    </dgm:pt>
    <dgm:pt modelId="{436A3664-67BA-4496-B204-6E08BCB517A5}" type="pres">
      <dgm:prSet presAssocID="{7589D350-D3CE-4B0E-86CA-EE759088E424}" presName="LevelTwoTextNode" presStyleLbl="node3" presStyleIdx="2" presStyleCnt="6" custScaleX="255213">
        <dgm:presLayoutVars>
          <dgm:chPref val="3"/>
        </dgm:presLayoutVars>
      </dgm:prSet>
      <dgm:spPr/>
      <dgm:t>
        <a:bodyPr/>
        <a:lstStyle/>
        <a:p>
          <a:pPr rtl="1"/>
          <a:endParaRPr lang="fa-IR"/>
        </a:p>
      </dgm:t>
    </dgm:pt>
    <dgm:pt modelId="{624F3808-9EBC-48EA-BD4E-91D6E0AD84C8}" type="pres">
      <dgm:prSet presAssocID="{7589D350-D3CE-4B0E-86CA-EE759088E424}" presName="level3hierChild" presStyleCnt="0"/>
      <dgm:spPr/>
    </dgm:pt>
    <dgm:pt modelId="{ECDAD7D5-48DC-4FB7-850A-05F4DF731FC9}" type="pres">
      <dgm:prSet presAssocID="{3CA14C42-D374-48D6-8FB9-03EFA9F6A09F}" presName="conn2-1" presStyleLbl="parChTrans1D3" presStyleIdx="3" presStyleCnt="6"/>
      <dgm:spPr/>
      <dgm:t>
        <a:bodyPr/>
        <a:lstStyle/>
        <a:p>
          <a:pPr rtl="1"/>
          <a:endParaRPr lang="fa-IR"/>
        </a:p>
      </dgm:t>
    </dgm:pt>
    <dgm:pt modelId="{9B9BD4F6-35A1-4175-9A10-D921CC21DAA2}" type="pres">
      <dgm:prSet presAssocID="{3CA14C42-D374-48D6-8FB9-03EFA9F6A09F}" presName="connTx" presStyleLbl="parChTrans1D3" presStyleIdx="3" presStyleCnt="6"/>
      <dgm:spPr/>
      <dgm:t>
        <a:bodyPr/>
        <a:lstStyle/>
        <a:p>
          <a:pPr rtl="1"/>
          <a:endParaRPr lang="fa-IR"/>
        </a:p>
      </dgm:t>
    </dgm:pt>
    <dgm:pt modelId="{862F708D-1623-4A9D-BD83-69DEF8097AC7}" type="pres">
      <dgm:prSet presAssocID="{3E95D59D-561F-4377-96AF-E41BD5D78B07}" presName="root2" presStyleCnt="0"/>
      <dgm:spPr/>
    </dgm:pt>
    <dgm:pt modelId="{45FA8CF9-CC7E-4979-84D1-C54A0DA31443}" type="pres">
      <dgm:prSet presAssocID="{3E95D59D-561F-4377-96AF-E41BD5D78B07}" presName="LevelTwoTextNode" presStyleLbl="node3" presStyleIdx="3" presStyleCnt="6" custScaleX="27255">
        <dgm:presLayoutVars>
          <dgm:chPref val="3"/>
        </dgm:presLayoutVars>
      </dgm:prSet>
      <dgm:spPr/>
      <dgm:t>
        <a:bodyPr/>
        <a:lstStyle/>
        <a:p>
          <a:pPr rtl="1"/>
          <a:endParaRPr lang="fa-IR"/>
        </a:p>
      </dgm:t>
    </dgm:pt>
    <dgm:pt modelId="{F3AE8098-1144-4BDD-8323-2D46D2C0349F}" type="pres">
      <dgm:prSet presAssocID="{3E95D59D-561F-4377-96AF-E41BD5D78B07}" presName="level3hierChild" presStyleCnt="0"/>
      <dgm:spPr/>
    </dgm:pt>
    <dgm:pt modelId="{2891DDBF-B16C-4C27-8CBC-89397266AB19}" type="pres">
      <dgm:prSet presAssocID="{352AA85B-6D1D-462C-A4C0-6FB6F24BD8CD}" presName="conn2-1" presStyleLbl="parChTrans1D4" presStyleIdx="0" presStyleCnt="2"/>
      <dgm:spPr/>
      <dgm:t>
        <a:bodyPr/>
        <a:lstStyle/>
        <a:p>
          <a:pPr rtl="1"/>
          <a:endParaRPr lang="fa-IR"/>
        </a:p>
      </dgm:t>
    </dgm:pt>
    <dgm:pt modelId="{D0F8D953-1A07-408E-8691-411451B485B5}" type="pres">
      <dgm:prSet presAssocID="{352AA85B-6D1D-462C-A4C0-6FB6F24BD8CD}" presName="connTx" presStyleLbl="parChTrans1D4" presStyleIdx="0" presStyleCnt="2"/>
      <dgm:spPr/>
      <dgm:t>
        <a:bodyPr/>
        <a:lstStyle/>
        <a:p>
          <a:pPr rtl="1"/>
          <a:endParaRPr lang="fa-IR"/>
        </a:p>
      </dgm:t>
    </dgm:pt>
    <dgm:pt modelId="{4CC0A41C-6C09-42F7-805E-DCA400EE3F76}" type="pres">
      <dgm:prSet presAssocID="{EE988D4B-D35D-40B0-89E4-DEF0DB2F99BF}" presName="root2" presStyleCnt="0"/>
      <dgm:spPr/>
    </dgm:pt>
    <dgm:pt modelId="{0B2F107D-A4B6-4D2C-9F0C-97D4A1F4CE0B}" type="pres">
      <dgm:prSet presAssocID="{EE988D4B-D35D-40B0-89E4-DEF0DB2F99BF}" presName="LevelTwoTextNode" presStyleLbl="node4" presStyleIdx="0" presStyleCnt="2" custScaleX="254093">
        <dgm:presLayoutVars>
          <dgm:chPref val="3"/>
        </dgm:presLayoutVars>
      </dgm:prSet>
      <dgm:spPr/>
      <dgm:t>
        <a:bodyPr/>
        <a:lstStyle/>
        <a:p>
          <a:pPr rtl="1"/>
          <a:endParaRPr lang="fa-IR"/>
        </a:p>
      </dgm:t>
    </dgm:pt>
    <dgm:pt modelId="{AEF3B4ED-3327-4455-AF3B-63E28E0460D5}" type="pres">
      <dgm:prSet presAssocID="{EE988D4B-D35D-40B0-89E4-DEF0DB2F99BF}" presName="level3hierChild" presStyleCnt="0"/>
      <dgm:spPr/>
    </dgm:pt>
    <dgm:pt modelId="{112B7921-6D68-4164-BF71-18AE2F945748}" type="pres">
      <dgm:prSet presAssocID="{427231FF-75ED-4415-AECC-77D110A670B1}" presName="conn2-1" presStyleLbl="parChTrans1D2" presStyleIdx="2" presStyleCnt="3"/>
      <dgm:spPr/>
      <dgm:t>
        <a:bodyPr/>
        <a:lstStyle/>
        <a:p>
          <a:pPr rtl="1"/>
          <a:endParaRPr lang="fa-IR"/>
        </a:p>
      </dgm:t>
    </dgm:pt>
    <dgm:pt modelId="{F8185CDB-F8F3-420E-9850-8E898C35A2C8}" type="pres">
      <dgm:prSet presAssocID="{427231FF-75ED-4415-AECC-77D110A670B1}" presName="connTx" presStyleLbl="parChTrans1D2" presStyleIdx="2" presStyleCnt="3"/>
      <dgm:spPr/>
      <dgm:t>
        <a:bodyPr/>
        <a:lstStyle/>
        <a:p>
          <a:pPr rtl="1"/>
          <a:endParaRPr lang="fa-IR"/>
        </a:p>
      </dgm:t>
    </dgm:pt>
    <dgm:pt modelId="{5F29A364-DB92-4DED-B3C2-E929C8292EC0}" type="pres">
      <dgm:prSet presAssocID="{B7EA6CB3-A6F8-485E-9E6D-0A5E5F76DCEC}" presName="root2" presStyleCnt="0"/>
      <dgm:spPr/>
    </dgm:pt>
    <dgm:pt modelId="{E1E2E67D-8057-4368-8480-CF34FA29BDFB}" type="pres">
      <dgm:prSet presAssocID="{B7EA6CB3-A6F8-485E-9E6D-0A5E5F76DCEC}" presName="LevelTwoTextNode" presStyleLbl="node2" presStyleIdx="2" presStyleCnt="3" custScaleX="32085">
        <dgm:presLayoutVars>
          <dgm:chPref val="3"/>
        </dgm:presLayoutVars>
      </dgm:prSet>
      <dgm:spPr/>
      <dgm:t>
        <a:bodyPr/>
        <a:lstStyle/>
        <a:p>
          <a:pPr rtl="1"/>
          <a:endParaRPr lang="fa-IR"/>
        </a:p>
      </dgm:t>
    </dgm:pt>
    <dgm:pt modelId="{E3A020B3-49A3-469D-868B-B6F20B2CE5E4}" type="pres">
      <dgm:prSet presAssocID="{B7EA6CB3-A6F8-485E-9E6D-0A5E5F76DCEC}" presName="level3hierChild" presStyleCnt="0"/>
      <dgm:spPr/>
    </dgm:pt>
    <dgm:pt modelId="{D2FE4247-0DB5-488B-A82A-D491C4688A9B}" type="pres">
      <dgm:prSet presAssocID="{8B6A46B0-13AA-4DB9-968D-0E555F14A73F}" presName="conn2-1" presStyleLbl="parChTrans1D3" presStyleIdx="4" presStyleCnt="6"/>
      <dgm:spPr/>
      <dgm:t>
        <a:bodyPr/>
        <a:lstStyle/>
        <a:p>
          <a:pPr rtl="1"/>
          <a:endParaRPr lang="fa-IR"/>
        </a:p>
      </dgm:t>
    </dgm:pt>
    <dgm:pt modelId="{CF6579B3-27D3-4F74-A8C8-8BE70781ED17}" type="pres">
      <dgm:prSet presAssocID="{8B6A46B0-13AA-4DB9-968D-0E555F14A73F}" presName="connTx" presStyleLbl="parChTrans1D3" presStyleIdx="4" presStyleCnt="6"/>
      <dgm:spPr/>
      <dgm:t>
        <a:bodyPr/>
        <a:lstStyle/>
        <a:p>
          <a:pPr rtl="1"/>
          <a:endParaRPr lang="fa-IR"/>
        </a:p>
      </dgm:t>
    </dgm:pt>
    <dgm:pt modelId="{EA884E8A-72E0-41AC-9E69-EB6F56E2FBD8}" type="pres">
      <dgm:prSet presAssocID="{872C770C-25A5-4562-B71F-6218269591F2}" presName="root2" presStyleCnt="0"/>
      <dgm:spPr/>
    </dgm:pt>
    <dgm:pt modelId="{0C3C80F8-F8BE-4255-9B2D-BC305A2A38B2}" type="pres">
      <dgm:prSet presAssocID="{872C770C-25A5-4562-B71F-6218269591F2}" presName="LevelTwoTextNode" presStyleLbl="node3" presStyleIdx="4" presStyleCnt="6" custScaleX="255213">
        <dgm:presLayoutVars>
          <dgm:chPref val="3"/>
        </dgm:presLayoutVars>
      </dgm:prSet>
      <dgm:spPr/>
      <dgm:t>
        <a:bodyPr/>
        <a:lstStyle/>
        <a:p>
          <a:pPr rtl="1"/>
          <a:endParaRPr lang="fa-IR"/>
        </a:p>
      </dgm:t>
    </dgm:pt>
    <dgm:pt modelId="{DC2E26C7-EC45-4FB3-9C76-ED4F0DEF91CE}" type="pres">
      <dgm:prSet presAssocID="{872C770C-25A5-4562-B71F-6218269591F2}" presName="level3hierChild" presStyleCnt="0"/>
      <dgm:spPr/>
    </dgm:pt>
    <dgm:pt modelId="{493E821D-B50C-4CE8-BA73-BE98722A8426}" type="pres">
      <dgm:prSet presAssocID="{A3AD3417-CB93-4764-9295-5321DDAEF215}" presName="conn2-1" presStyleLbl="parChTrans1D3" presStyleIdx="5" presStyleCnt="6"/>
      <dgm:spPr/>
      <dgm:t>
        <a:bodyPr/>
        <a:lstStyle/>
        <a:p>
          <a:pPr rtl="1"/>
          <a:endParaRPr lang="fa-IR"/>
        </a:p>
      </dgm:t>
    </dgm:pt>
    <dgm:pt modelId="{5F56FF4A-80A4-45C9-BCA2-3D4289484894}" type="pres">
      <dgm:prSet presAssocID="{A3AD3417-CB93-4764-9295-5321DDAEF215}" presName="connTx" presStyleLbl="parChTrans1D3" presStyleIdx="5" presStyleCnt="6"/>
      <dgm:spPr/>
      <dgm:t>
        <a:bodyPr/>
        <a:lstStyle/>
        <a:p>
          <a:pPr rtl="1"/>
          <a:endParaRPr lang="fa-IR"/>
        </a:p>
      </dgm:t>
    </dgm:pt>
    <dgm:pt modelId="{46158862-7ACD-4A41-805B-D55FF05C4C22}" type="pres">
      <dgm:prSet presAssocID="{287C4F0C-5CBF-409D-B51E-C29C23CCD925}" presName="root2" presStyleCnt="0"/>
      <dgm:spPr/>
    </dgm:pt>
    <dgm:pt modelId="{94AF94F0-11A3-49DF-BF0D-4B94620373ED}" type="pres">
      <dgm:prSet presAssocID="{287C4F0C-5CBF-409D-B51E-C29C23CCD925}" presName="LevelTwoTextNode" presStyleLbl="node3" presStyleIdx="5" presStyleCnt="6" custScaleX="27255">
        <dgm:presLayoutVars>
          <dgm:chPref val="3"/>
        </dgm:presLayoutVars>
      </dgm:prSet>
      <dgm:spPr/>
      <dgm:t>
        <a:bodyPr/>
        <a:lstStyle/>
        <a:p>
          <a:pPr rtl="1"/>
          <a:endParaRPr lang="fa-IR"/>
        </a:p>
      </dgm:t>
    </dgm:pt>
    <dgm:pt modelId="{7A06FCB3-2422-41FE-9610-3AD97B08D1E2}" type="pres">
      <dgm:prSet presAssocID="{287C4F0C-5CBF-409D-B51E-C29C23CCD925}" presName="level3hierChild" presStyleCnt="0"/>
      <dgm:spPr/>
    </dgm:pt>
    <dgm:pt modelId="{94145DE1-E318-4E2F-A5A7-09F0122EC86F}" type="pres">
      <dgm:prSet presAssocID="{03A93FE4-6F9C-4CCF-A6C3-D8DB77960C15}" presName="conn2-1" presStyleLbl="parChTrans1D4" presStyleIdx="1" presStyleCnt="2"/>
      <dgm:spPr/>
      <dgm:t>
        <a:bodyPr/>
        <a:lstStyle/>
        <a:p>
          <a:pPr rtl="1"/>
          <a:endParaRPr lang="fa-IR"/>
        </a:p>
      </dgm:t>
    </dgm:pt>
    <dgm:pt modelId="{479B64A0-67CC-424E-9C0F-E9AE5E0C2C57}" type="pres">
      <dgm:prSet presAssocID="{03A93FE4-6F9C-4CCF-A6C3-D8DB77960C15}" presName="connTx" presStyleLbl="parChTrans1D4" presStyleIdx="1" presStyleCnt="2"/>
      <dgm:spPr/>
      <dgm:t>
        <a:bodyPr/>
        <a:lstStyle/>
        <a:p>
          <a:pPr rtl="1"/>
          <a:endParaRPr lang="fa-IR"/>
        </a:p>
      </dgm:t>
    </dgm:pt>
    <dgm:pt modelId="{AF9A68B2-690A-4F44-8880-6B054F60F1BD}" type="pres">
      <dgm:prSet presAssocID="{C6A82248-2F7F-4BC4-B2DC-2A6C9B4C7122}" presName="root2" presStyleCnt="0"/>
      <dgm:spPr/>
    </dgm:pt>
    <dgm:pt modelId="{85C4EB4D-0AE2-41C8-8034-DEDC5EAEA8E3}" type="pres">
      <dgm:prSet presAssocID="{C6A82248-2F7F-4BC4-B2DC-2A6C9B4C7122}" presName="LevelTwoTextNode" presStyleLbl="node4" presStyleIdx="1" presStyleCnt="2" custScaleX="254093">
        <dgm:presLayoutVars>
          <dgm:chPref val="3"/>
        </dgm:presLayoutVars>
      </dgm:prSet>
      <dgm:spPr/>
      <dgm:t>
        <a:bodyPr/>
        <a:lstStyle/>
        <a:p>
          <a:pPr rtl="1"/>
          <a:endParaRPr lang="fa-IR"/>
        </a:p>
      </dgm:t>
    </dgm:pt>
    <dgm:pt modelId="{1ECECE61-5EF3-46FF-B043-80AC13ABE43D}" type="pres">
      <dgm:prSet presAssocID="{C6A82248-2F7F-4BC4-B2DC-2A6C9B4C7122}" presName="level3hierChild" presStyleCnt="0"/>
      <dgm:spPr/>
    </dgm:pt>
  </dgm:ptLst>
  <dgm:cxnLst>
    <dgm:cxn modelId="{B1AF172B-3A54-42E9-A92F-A6FE7C0E63E0}" srcId="{3AA9AC70-7130-4D00-B2CC-2D3A62B3F475}" destId="{5CF9AE8E-5C40-4C22-91E0-D5E17FBFE763}" srcOrd="0" destOrd="0" parTransId="{04CBD35D-F2C4-4CC6-B9D6-61195A6B65B3}" sibTransId="{A9DAF35C-53C5-4C47-BF2B-56F4084C781E}"/>
    <dgm:cxn modelId="{4020516F-AE28-463C-AFEB-DE68B317BF40}" type="presOf" srcId="{427231FF-75ED-4415-AECC-77D110A670B1}" destId="{112B7921-6D68-4164-BF71-18AE2F945748}" srcOrd="0" destOrd="0" presId="urn:microsoft.com/office/officeart/2005/8/layout/hierarchy2"/>
    <dgm:cxn modelId="{8B2DB96B-168E-4395-A7EB-D4B6D0240373}" type="presOf" srcId="{EE988D4B-D35D-40B0-89E4-DEF0DB2F99BF}" destId="{0B2F107D-A4B6-4D2C-9F0C-97D4A1F4CE0B}" srcOrd="0" destOrd="0" presId="urn:microsoft.com/office/officeart/2005/8/layout/hierarchy2"/>
    <dgm:cxn modelId="{7A3DAD54-94D9-45D9-A80E-F2B6FF6C0DB0}" type="presOf" srcId="{242566F4-BBDE-4135-982B-4D00432428D3}" destId="{E0E6C342-CC04-4EC8-9BAD-BED62982CAE4}" srcOrd="0" destOrd="0" presId="urn:microsoft.com/office/officeart/2005/8/layout/hierarchy2"/>
    <dgm:cxn modelId="{72100952-BA09-4631-BAD1-2662F0C59146}" type="presOf" srcId="{242566F4-BBDE-4135-982B-4D00432428D3}" destId="{29F56627-3912-49B7-BBD3-D740E409F561}" srcOrd="1" destOrd="0" presId="urn:microsoft.com/office/officeart/2005/8/layout/hierarchy2"/>
    <dgm:cxn modelId="{D4CDA8AF-3ECA-4E39-BCAB-332F9C538F2D}" type="presOf" srcId="{C17ECD71-A718-45CD-A48D-85A0D2443F44}" destId="{B98E2549-AB6E-45D1-93D7-818E5AB46047}" srcOrd="1" destOrd="0" presId="urn:microsoft.com/office/officeart/2005/8/layout/hierarchy2"/>
    <dgm:cxn modelId="{FBD21516-63C7-4514-A374-8366131915A1}" type="presOf" srcId="{059B1724-EDF8-49C0-852A-4F7AF249C6C5}" destId="{440E9D2B-15E3-4E02-BEB8-24E07F467C48}" srcOrd="0" destOrd="0" presId="urn:microsoft.com/office/officeart/2005/8/layout/hierarchy2"/>
    <dgm:cxn modelId="{623AFBCD-8E90-4912-930E-BC000A471AFE}" type="presOf" srcId="{3CA14C42-D374-48D6-8FB9-03EFA9F6A09F}" destId="{9B9BD4F6-35A1-4175-9A10-D921CC21DAA2}" srcOrd="1" destOrd="0" presId="urn:microsoft.com/office/officeart/2005/8/layout/hierarchy2"/>
    <dgm:cxn modelId="{DB12A402-3A88-45CA-A322-B080D565BEAE}" type="presOf" srcId="{EE39BA99-FE57-4009-A359-9F63B9B7D43A}" destId="{0D915E5B-E286-497B-A63E-C463B0315033}" srcOrd="0" destOrd="0" presId="urn:microsoft.com/office/officeart/2005/8/layout/hierarchy2"/>
    <dgm:cxn modelId="{A586D6F1-0939-4995-AEED-84EC1D44EFDB}" srcId="{059B1724-EDF8-49C0-852A-4F7AF249C6C5}" destId="{1DC8EE10-FF3D-47F6-86A2-707C59C673D6}" srcOrd="0" destOrd="0" parTransId="{6FCDBE0B-BFB0-42D4-8A33-3359E33F1103}" sibTransId="{36076BA3-1B5C-40D6-B369-C5705AB7E9BF}"/>
    <dgm:cxn modelId="{A7B6F691-C4D3-43DD-8D89-AD8710A6F840}" srcId="{059B1724-EDF8-49C0-852A-4F7AF249C6C5}" destId="{B7EA6CB3-A6F8-485E-9E6D-0A5E5F76DCEC}" srcOrd="1" destOrd="0" parTransId="{427231FF-75ED-4415-AECC-77D110A670B1}" sibTransId="{F80D944F-9EB7-45CD-8722-02D6786884D6}"/>
    <dgm:cxn modelId="{55BE1BC4-2CEF-4D6A-A1A7-A5E9EBF3D027}" type="presOf" srcId="{B6C733E7-22BF-410B-9757-4429BCDA0DA3}" destId="{8D366356-0CFA-4E05-8EFA-93750A05F366}" srcOrd="0" destOrd="0" presId="urn:microsoft.com/office/officeart/2005/8/layout/hierarchy2"/>
    <dgm:cxn modelId="{BE9CCEB5-6793-41BE-8B8F-09C1637D51CD}" type="presOf" srcId="{6FCDBE0B-BFB0-42D4-8A33-3359E33F1103}" destId="{E73FEC5A-4A43-4F26-82BF-66AAD41E017C}" srcOrd="1" destOrd="0" presId="urn:microsoft.com/office/officeart/2005/8/layout/hierarchy2"/>
    <dgm:cxn modelId="{008801DD-12CF-40A4-9AE3-8CC3FCC90E5B}" type="presOf" srcId="{5CF9AE8E-5C40-4C22-91E0-D5E17FBFE763}" destId="{91CC166A-69F9-450B-9EB0-FA167864B58A}" srcOrd="0" destOrd="0" presId="urn:microsoft.com/office/officeart/2005/8/layout/hierarchy2"/>
    <dgm:cxn modelId="{C9A58362-0144-465E-B0A2-2150B4DB3E79}" type="presOf" srcId="{01F07EDD-03AB-48B5-BB23-AC4A87C929F7}" destId="{64A54313-8CC2-4084-88BF-601FE99702B5}" srcOrd="0" destOrd="0" presId="urn:microsoft.com/office/officeart/2005/8/layout/hierarchy2"/>
    <dgm:cxn modelId="{0631EECB-5AF7-4990-B37B-C6E143C4A998}" type="presOf" srcId="{3AA9AC70-7130-4D00-B2CC-2D3A62B3F475}" destId="{75C89859-E4E3-499A-B7F7-38F434C9CAB2}" srcOrd="0" destOrd="0" presId="urn:microsoft.com/office/officeart/2005/8/layout/hierarchy2"/>
    <dgm:cxn modelId="{8EA1228A-A6AD-4D26-B39E-2EFAF52AF82D}" type="presOf" srcId="{352AA85B-6D1D-462C-A4C0-6FB6F24BD8CD}" destId="{2891DDBF-B16C-4C27-8CBC-89397266AB19}" srcOrd="0" destOrd="0" presId="urn:microsoft.com/office/officeart/2005/8/layout/hierarchy2"/>
    <dgm:cxn modelId="{67B5FA98-BC9F-4A6A-9B89-5B426FD8F65D}" type="presOf" srcId="{1DC8EE10-FF3D-47F6-86A2-707C59C673D6}" destId="{EFBAFF95-5788-4718-AD87-00BAF435C3E1}" srcOrd="0" destOrd="0" presId="urn:microsoft.com/office/officeart/2005/8/layout/hierarchy2"/>
    <dgm:cxn modelId="{765724CD-DFEB-4AEA-871C-7906F37E230B}" type="presOf" srcId="{A3AD3417-CB93-4764-9295-5321DDAEF215}" destId="{493E821D-B50C-4CE8-BA73-BE98722A8426}" srcOrd="0" destOrd="0" presId="urn:microsoft.com/office/officeart/2005/8/layout/hierarchy2"/>
    <dgm:cxn modelId="{4DF698CC-F4E4-4047-8CD1-FD0BCC63E054}" type="presOf" srcId="{6FCDBE0B-BFB0-42D4-8A33-3359E33F1103}" destId="{25DA890C-6582-4AF8-9415-58C5FF5EE118}" srcOrd="0" destOrd="0" presId="urn:microsoft.com/office/officeart/2005/8/layout/hierarchy2"/>
    <dgm:cxn modelId="{09C98FB9-E1F8-4CCE-8C3D-DD3CDF0067F7}" type="presOf" srcId="{A3AD3417-CB93-4764-9295-5321DDAEF215}" destId="{5F56FF4A-80A4-45C9-BCA2-3D4289484894}" srcOrd="1" destOrd="0" presId="urn:microsoft.com/office/officeart/2005/8/layout/hierarchy2"/>
    <dgm:cxn modelId="{C1C1431F-1753-4D89-8B06-BB481E89D8C2}" type="presOf" srcId="{03A93FE4-6F9C-4CCF-A6C3-D8DB77960C15}" destId="{479B64A0-67CC-424E-9C0F-E9AE5E0C2C57}" srcOrd="1" destOrd="0" presId="urn:microsoft.com/office/officeart/2005/8/layout/hierarchy2"/>
    <dgm:cxn modelId="{2675D822-C746-426F-AC16-577DC56DDD07}" type="presOf" srcId="{352AA85B-6D1D-462C-A4C0-6FB6F24BD8CD}" destId="{D0F8D953-1A07-408E-8691-411451B485B5}" srcOrd="1" destOrd="0" presId="urn:microsoft.com/office/officeart/2005/8/layout/hierarchy2"/>
    <dgm:cxn modelId="{A7700E7E-4068-445D-BD16-926834FB1F44}" srcId="{EE39BA99-FE57-4009-A359-9F63B9B7D43A}" destId="{C8ADE86E-486C-4A8F-8F22-DE03B8F60D60}" srcOrd="1" destOrd="0" parTransId="{242566F4-BBDE-4135-982B-4D00432428D3}" sibTransId="{2E5CB71C-D10A-469B-9C0D-558134FA7FC0}"/>
    <dgm:cxn modelId="{974FB06C-2709-4E1D-991E-E00880015737}" srcId="{B7EA6CB3-A6F8-485E-9E6D-0A5E5F76DCEC}" destId="{872C770C-25A5-4562-B71F-6218269591F2}" srcOrd="0" destOrd="0" parTransId="{8B6A46B0-13AA-4DB9-968D-0E555F14A73F}" sibTransId="{AC7B7C64-BA8F-42CE-92A0-2F6C6A8142B8}"/>
    <dgm:cxn modelId="{848DADA1-4559-46EF-8DE8-C38851A290A6}" type="presOf" srcId="{8B6A46B0-13AA-4DB9-968D-0E555F14A73F}" destId="{CF6579B3-27D3-4F74-A8C8-8BE70781ED17}" srcOrd="1" destOrd="0" presId="urn:microsoft.com/office/officeart/2005/8/layout/hierarchy2"/>
    <dgm:cxn modelId="{9E45A055-CE45-4410-A8A7-9D17952B8BDF}" type="presOf" srcId="{C8ADE86E-486C-4A8F-8F22-DE03B8F60D60}" destId="{8CA8C2CB-0F98-4C97-B1AC-E75EC27C3499}" srcOrd="0" destOrd="0" presId="urn:microsoft.com/office/officeart/2005/8/layout/hierarchy2"/>
    <dgm:cxn modelId="{72D84407-EC5F-4359-AD84-CE0F9A5BED14}" srcId="{3E95D59D-561F-4377-96AF-E41BD5D78B07}" destId="{EE988D4B-D35D-40B0-89E4-DEF0DB2F99BF}" srcOrd="0" destOrd="0" parTransId="{352AA85B-6D1D-462C-A4C0-6FB6F24BD8CD}" sibTransId="{2E156346-73F1-4A28-90EC-536FCB6E4F1A}"/>
    <dgm:cxn modelId="{7446F196-C160-44E4-8BC9-49BFA85DCBDA}" type="presOf" srcId="{B6C733E7-22BF-410B-9757-4429BCDA0DA3}" destId="{85FF1404-6592-48AF-88E5-C5DA8F1C0DBB}" srcOrd="1" destOrd="0" presId="urn:microsoft.com/office/officeart/2005/8/layout/hierarchy2"/>
    <dgm:cxn modelId="{4FA82B02-F5AD-41B3-A15A-8E41B4967A18}" type="presOf" srcId="{3E95D59D-561F-4377-96AF-E41BD5D78B07}" destId="{45FA8CF9-CC7E-4979-84D1-C54A0DA31443}" srcOrd="0" destOrd="0" presId="urn:microsoft.com/office/officeart/2005/8/layout/hierarchy2"/>
    <dgm:cxn modelId="{EA167A5B-9FB3-44D8-96C4-62E45B92F6BC}" type="presOf" srcId="{C17ECD71-A718-45CD-A48D-85A0D2443F44}" destId="{93217707-0D9D-436B-A93C-423018FAC01E}" srcOrd="0" destOrd="0" presId="urn:microsoft.com/office/officeart/2005/8/layout/hierarchy2"/>
    <dgm:cxn modelId="{96B639B2-13CF-40E5-B4C6-2B38AC0F3ABA}" srcId="{EE39BA99-FE57-4009-A359-9F63B9B7D43A}" destId="{01F07EDD-03AB-48B5-BB23-AC4A87C929F7}" srcOrd="0" destOrd="0" parTransId="{B6C733E7-22BF-410B-9757-4429BCDA0DA3}" sibTransId="{F386BA52-9E5B-4EDE-BBB0-AE74F535A424}"/>
    <dgm:cxn modelId="{82EC314B-5BC9-4102-A8F5-0830D7D6C6AE}" type="presOf" srcId="{9AD3B1B0-7A59-4FF6-BE61-7ACD68BE2B9B}" destId="{4723DF56-E8D9-4560-BBA8-A56AEFFF09DA}" srcOrd="0" destOrd="0" presId="urn:microsoft.com/office/officeart/2005/8/layout/hierarchy2"/>
    <dgm:cxn modelId="{F76701EE-E75E-4C71-B081-EE1850FD670E}" srcId="{1DC8EE10-FF3D-47F6-86A2-707C59C673D6}" destId="{7589D350-D3CE-4B0E-86CA-EE759088E424}" srcOrd="0" destOrd="0" parTransId="{C17ECD71-A718-45CD-A48D-85A0D2443F44}" sibTransId="{2EE7FEEC-2143-4968-BC21-D7DAB8C79683}"/>
    <dgm:cxn modelId="{6294A713-A309-4F06-B26B-3E24058DD7E9}" srcId="{B7EA6CB3-A6F8-485E-9E6D-0A5E5F76DCEC}" destId="{287C4F0C-5CBF-409D-B51E-C29C23CCD925}" srcOrd="1" destOrd="0" parTransId="{A3AD3417-CB93-4764-9295-5321DDAEF215}" sibTransId="{A6A3B537-F7E0-4353-AFC3-13526B4266F6}"/>
    <dgm:cxn modelId="{40C0DEA8-BD40-46EA-A2A7-2BC09D9D3289}" type="presOf" srcId="{872C770C-25A5-4562-B71F-6218269591F2}" destId="{0C3C80F8-F8BE-4255-9B2D-BC305A2A38B2}" srcOrd="0" destOrd="0" presId="urn:microsoft.com/office/officeart/2005/8/layout/hierarchy2"/>
    <dgm:cxn modelId="{947FA5D5-EA63-4119-BC75-3595DB86D3BB}" type="presOf" srcId="{B7EA6CB3-A6F8-485E-9E6D-0A5E5F76DCEC}" destId="{E1E2E67D-8057-4368-8480-CF34FA29BDFB}" srcOrd="0" destOrd="0" presId="urn:microsoft.com/office/officeart/2005/8/layout/hierarchy2"/>
    <dgm:cxn modelId="{10EAB439-8169-41AD-AA01-17B9BF9F807A}" type="presOf" srcId="{03A93FE4-6F9C-4CCF-A6C3-D8DB77960C15}" destId="{94145DE1-E318-4E2F-A5A7-09F0122EC86F}" srcOrd="0" destOrd="0" presId="urn:microsoft.com/office/officeart/2005/8/layout/hierarchy2"/>
    <dgm:cxn modelId="{57498641-770E-443E-B3A4-20D8C045A446}" srcId="{1DC8EE10-FF3D-47F6-86A2-707C59C673D6}" destId="{3E95D59D-561F-4377-96AF-E41BD5D78B07}" srcOrd="1" destOrd="0" parTransId="{3CA14C42-D374-48D6-8FB9-03EFA9F6A09F}" sibTransId="{EC50F366-40DF-4339-BF9A-9704504D9772}"/>
    <dgm:cxn modelId="{CCC4F788-15B4-4946-A3A6-4513FD32DE4A}" type="presOf" srcId="{3CA14C42-D374-48D6-8FB9-03EFA9F6A09F}" destId="{ECDAD7D5-48DC-4FB7-850A-05F4DF731FC9}" srcOrd="0" destOrd="0" presId="urn:microsoft.com/office/officeart/2005/8/layout/hierarchy2"/>
    <dgm:cxn modelId="{FD143FB8-D89B-4F97-9267-6F1E632B8FA2}" srcId="{3AA9AC70-7130-4D00-B2CC-2D3A62B3F475}" destId="{059B1724-EDF8-49C0-852A-4F7AF249C6C5}" srcOrd="1" destOrd="0" parTransId="{00C2F000-BB15-4696-977E-5AB3CA43E07D}" sibTransId="{3DA4A863-41E9-4DC5-99B2-6733F8425160}"/>
    <dgm:cxn modelId="{72AFE5B1-22B4-4E36-9445-29F382328559}" type="presOf" srcId="{9AD3B1B0-7A59-4FF6-BE61-7ACD68BE2B9B}" destId="{9B6581AA-4C5E-4B40-A917-D8137F27F95A}" srcOrd="1" destOrd="0" presId="urn:microsoft.com/office/officeart/2005/8/layout/hierarchy2"/>
    <dgm:cxn modelId="{829CFAA1-ABC9-424B-8596-E6962B499207}" type="presOf" srcId="{C6A82248-2F7F-4BC4-B2DC-2A6C9B4C7122}" destId="{85C4EB4D-0AE2-41C8-8034-DEDC5EAEA8E3}" srcOrd="0" destOrd="0" presId="urn:microsoft.com/office/officeart/2005/8/layout/hierarchy2"/>
    <dgm:cxn modelId="{8C51BB4E-90AB-48B5-84F8-10DB1CD6DC70}" type="presOf" srcId="{287C4F0C-5CBF-409D-B51E-C29C23CCD925}" destId="{94AF94F0-11A3-49DF-BF0D-4B94620373ED}" srcOrd="0" destOrd="0" presId="urn:microsoft.com/office/officeart/2005/8/layout/hierarchy2"/>
    <dgm:cxn modelId="{6A8A9B27-6F48-48F3-BE4E-67502CBC5B52}" srcId="{287C4F0C-5CBF-409D-B51E-C29C23CCD925}" destId="{C6A82248-2F7F-4BC4-B2DC-2A6C9B4C7122}" srcOrd="0" destOrd="0" parTransId="{03A93FE4-6F9C-4CCF-A6C3-D8DB77960C15}" sibTransId="{450337FE-5718-4F9C-B7C7-488F9EE1F72D}"/>
    <dgm:cxn modelId="{3E8B4EBC-04EC-4035-8548-EE5C0C4C94D7}" type="presOf" srcId="{8B6A46B0-13AA-4DB9-968D-0E555F14A73F}" destId="{D2FE4247-0DB5-488B-A82A-D491C4688A9B}" srcOrd="0" destOrd="0" presId="urn:microsoft.com/office/officeart/2005/8/layout/hierarchy2"/>
    <dgm:cxn modelId="{B1D57711-A831-4B5A-B1FA-19AAC7840A5E}" srcId="{5CF9AE8E-5C40-4C22-91E0-D5E17FBFE763}" destId="{EE39BA99-FE57-4009-A359-9F63B9B7D43A}" srcOrd="0" destOrd="0" parTransId="{9AD3B1B0-7A59-4FF6-BE61-7ACD68BE2B9B}" sibTransId="{B42B62A9-EF16-46E4-805D-9CF9C95EF3CF}"/>
    <dgm:cxn modelId="{30F31708-E5AE-4C71-A2A8-1866A5E7711C}" type="presOf" srcId="{427231FF-75ED-4415-AECC-77D110A670B1}" destId="{F8185CDB-F8F3-420E-9850-8E898C35A2C8}" srcOrd="1" destOrd="0" presId="urn:microsoft.com/office/officeart/2005/8/layout/hierarchy2"/>
    <dgm:cxn modelId="{7B39FE81-A79A-4DCE-B6EB-A842FACEAB0D}" type="presOf" srcId="{7589D350-D3CE-4B0E-86CA-EE759088E424}" destId="{436A3664-67BA-4496-B204-6E08BCB517A5}" srcOrd="0" destOrd="0" presId="urn:microsoft.com/office/officeart/2005/8/layout/hierarchy2"/>
    <dgm:cxn modelId="{F9E0AD2C-3ED0-4F1E-8899-B447259D923D}" type="presParOf" srcId="{75C89859-E4E3-499A-B7F7-38F434C9CAB2}" destId="{B84974F3-D9EC-430B-9BA6-362C724D974E}" srcOrd="0" destOrd="0" presId="urn:microsoft.com/office/officeart/2005/8/layout/hierarchy2"/>
    <dgm:cxn modelId="{FED02A5F-68E0-49CB-A163-1B2AB053CA37}" type="presParOf" srcId="{B84974F3-D9EC-430B-9BA6-362C724D974E}" destId="{91CC166A-69F9-450B-9EB0-FA167864B58A}" srcOrd="0" destOrd="0" presId="urn:microsoft.com/office/officeart/2005/8/layout/hierarchy2"/>
    <dgm:cxn modelId="{8F8D3408-2BF7-4C9A-9B7C-3A6EC0E28C8F}" type="presParOf" srcId="{B84974F3-D9EC-430B-9BA6-362C724D974E}" destId="{15A442C0-9066-4E6B-AF9D-67A3146D5DE5}" srcOrd="1" destOrd="0" presId="urn:microsoft.com/office/officeart/2005/8/layout/hierarchy2"/>
    <dgm:cxn modelId="{A2DDBC72-E92F-499D-8876-E38069D89A21}" type="presParOf" srcId="{15A442C0-9066-4E6B-AF9D-67A3146D5DE5}" destId="{4723DF56-E8D9-4560-BBA8-A56AEFFF09DA}" srcOrd="0" destOrd="0" presId="urn:microsoft.com/office/officeart/2005/8/layout/hierarchy2"/>
    <dgm:cxn modelId="{36AA5D2F-DA99-49B9-8EAA-397339D3F5FD}" type="presParOf" srcId="{4723DF56-E8D9-4560-BBA8-A56AEFFF09DA}" destId="{9B6581AA-4C5E-4B40-A917-D8137F27F95A}" srcOrd="0" destOrd="0" presId="urn:microsoft.com/office/officeart/2005/8/layout/hierarchy2"/>
    <dgm:cxn modelId="{2F1CF775-59EC-4372-BC34-AC9D85A29CDB}" type="presParOf" srcId="{15A442C0-9066-4E6B-AF9D-67A3146D5DE5}" destId="{B9D89D48-759E-4274-964D-4DC771A3E0B0}" srcOrd="1" destOrd="0" presId="urn:microsoft.com/office/officeart/2005/8/layout/hierarchy2"/>
    <dgm:cxn modelId="{E16D3D0F-DB02-4C0B-BA7E-BCB289D6DB4F}" type="presParOf" srcId="{B9D89D48-759E-4274-964D-4DC771A3E0B0}" destId="{0D915E5B-E286-497B-A63E-C463B0315033}" srcOrd="0" destOrd="0" presId="urn:microsoft.com/office/officeart/2005/8/layout/hierarchy2"/>
    <dgm:cxn modelId="{8F1C0E6C-0195-4F7E-9FB0-C42C74995BA6}" type="presParOf" srcId="{B9D89D48-759E-4274-964D-4DC771A3E0B0}" destId="{F0CBDB61-DD3D-4E8A-BC92-59E91B3E40CF}" srcOrd="1" destOrd="0" presId="urn:microsoft.com/office/officeart/2005/8/layout/hierarchy2"/>
    <dgm:cxn modelId="{211B939E-C302-44CF-8026-6BCC8BC99806}" type="presParOf" srcId="{F0CBDB61-DD3D-4E8A-BC92-59E91B3E40CF}" destId="{8D366356-0CFA-4E05-8EFA-93750A05F366}" srcOrd="0" destOrd="0" presId="urn:microsoft.com/office/officeart/2005/8/layout/hierarchy2"/>
    <dgm:cxn modelId="{E936DB02-61D1-4DC1-BF13-1DF42FF0161E}" type="presParOf" srcId="{8D366356-0CFA-4E05-8EFA-93750A05F366}" destId="{85FF1404-6592-48AF-88E5-C5DA8F1C0DBB}" srcOrd="0" destOrd="0" presId="urn:microsoft.com/office/officeart/2005/8/layout/hierarchy2"/>
    <dgm:cxn modelId="{0EE61D80-5E4C-4B3E-A198-235BBBB431CE}" type="presParOf" srcId="{F0CBDB61-DD3D-4E8A-BC92-59E91B3E40CF}" destId="{2AFE022B-51BD-446E-901B-FC6748C7C601}" srcOrd="1" destOrd="0" presId="urn:microsoft.com/office/officeart/2005/8/layout/hierarchy2"/>
    <dgm:cxn modelId="{80FC8404-990D-4F56-A495-E285F64CDB6D}" type="presParOf" srcId="{2AFE022B-51BD-446E-901B-FC6748C7C601}" destId="{64A54313-8CC2-4084-88BF-601FE99702B5}" srcOrd="0" destOrd="0" presId="urn:microsoft.com/office/officeart/2005/8/layout/hierarchy2"/>
    <dgm:cxn modelId="{C8B1AFD3-0201-4BB4-973E-824696552E6A}" type="presParOf" srcId="{2AFE022B-51BD-446E-901B-FC6748C7C601}" destId="{40E5D2AC-11B1-4B0F-B5A8-EBD203AFB2D7}" srcOrd="1" destOrd="0" presId="urn:microsoft.com/office/officeart/2005/8/layout/hierarchy2"/>
    <dgm:cxn modelId="{1C792554-7127-4556-B4D5-545E2C642CC9}" type="presParOf" srcId="{F0CBDB61-DD3D-4E8A-BC92-59E91B3E40CF}" destId="{E0E6C342-CC04-4EC8-9BAD-BED62982CAE4}" srcOrd="2" destOrd="0" presId="urn:microsoft.com/office/officeart/2005/8/layout/hierarchy2"/>
    <dgm:cxn modelId="{7CEEE081-C618-4E53-881D-FA3517E67657}" type="presParOf" srcId="{E0E6C342-CC04-4EC8-9BAD-BED62982CAE4}" destId="{29F56627-3912-49B7-BBD3-D740E409F561}" srcOrd="0" destOrd="0" presId="urn:microsoft.com/office/officeart/2005/8/layout/hierarchy2"/>
    <dgm:cxn modelId="{8A5D21F6-E402-4F6D-8ECD-81799EACF4E3}" type="presParOf" srcId="{F0CBDB61-DD3D-4E8A-BC92-59E91B3E40CF}" destId="{9F199420-DAA4-4A2A-9EB5-A447484750A1}" srcOrd="3" destOrd="0" presId="urn:microsoft.com/office/officeart/2005/8/layout/hierarchy2"/>
    <dgm:cxn modelId="{C134F026-8FE7-4894-9F77-BF865207CAD6}" type="presParOf" srcId="{9F199420-DAA4-4A2A-9EB5-A447484750A1}" destId="{8CA8C2CB-0F98-4C97-B1AC-E75EC27C3499}" srcOrd="0" destOrd="0" presId="urn:microsoft.com/office/officeart/2005/8/layout/hierarchy2"/>
    <dgm:cxn modelId="{70F0E555-55C5-485C-86FA-08D86BC2E224}" type="presParOf" srcId="{9F199420-DAA4-4A2A-9EB5-A447484750A1}" destId="{2301E428-43D1-4308-80DE-2C5C7DFD04EF}" srcOrd="1" destOrd="0" presId="urn:microsoft.com/office/officeart/2005/8/layout/hierarchy2"/>
    <dgm:cxn modelId="{DA1AAC3F-E20C-4669-BE51-3A7F8A041A55}" type="presParOf" srcId="{75C89859-E4E3-499A-B7F7-38F434C9CAB2}" destId="{38435293-F7B4-48C0-8A6D-984D461DCC68}" srcOrd="1" destOrd="0" presId="urn:microsoft.com/office/officeart/2005/8/layout/hierarchy2"/>
    <dgm:cxn modelId="{592280C2-6281-4C5D-94F2-CFD570BA1F5F}" type="presParOf" srcId="{38435293-F7B4-48C0-8A6D-984D461DCC68}" destId="{440E9D2B-15E3-4E02-BEB8-24E07F467C48}" srcOrd="0" destOrd="0" presId="urn:microsoft.com/office/officeart/2005/8/layout/hierarchy2"/>
    <dgm:cxn modelId="{2D02A525-66E7-479D-BE42-A4D59CC7535F}" type="presParOf" srcId="{38435293-F7B4-48C0-8A6D-984D461DCC68}" destId="{87CF7C6D-FB59-42B4-805C-588617C15970}" srcOrd="1" destOrd="0" presId="urn:microsoft.com/office/officeart/2005/8/layout/hierarchy2"/>
    <dgm:cxn modelId="{0DEA8146-78AD-4473-817F-86788644EEBF}" type="presParOf" srcId="{87CF7C6D-FB59-42B4-805C-588617C15970}" destId="{25DA890C-6582-4AF8-9415-58C5FF5EE118}" srcOrd="0" destOrd="0" presId="urn:microsoft.com/office/officeart/2005/8/layout/hierarchy2"/>
    <dgm:cxn modelId="{EE99FFF7-FE10-4366-90E0-1BC8BE30116B}" type="presParOf" srcId="{25DA890C-6582-4AF8-9415-58C5FF5EE118}" destId="{E73FEC5A-4A43-4F26-82BF-66AAD41E017C}" srcOrd="0" destOrd="0" presId="urn:microsoft.com/office/officeart/2005/8/layout/hierarchy2"/>
    <dgm:cxn modelId="{48C43E97-2F69-4842-8465-10F4766633AE}" type="presParOf" srcId="{87CF7C6D-FB59-42B4-805C-588617C15970}" destId="{C4617490-4F53-4BF8-A151-D39F146D69C4}" srcOrd="1" destOrd="0" presId="urn:microsoft.com/office/officeart/2005/8/layout/hierarchy2"/>
    <dgm:cxn modelId="{87FEA9AB-7D15-4ED9-A9D7-26F6528F3EC3}" type="presParOf" srcId="{C4617490-4F53-4BF8-A151-D39F146D69C4}" destId="{EFBAFF95-5788-4718-AD87-00BAF435C3E1}" srcOrd="0" destOrd="0" presId="urn:microsoft.com/office/officeart/2005/8/layout/hierarchy2"/>
    <dgm:cxn modelId="{F6BF2504-F44B-436F-8ABD-48936A785168}" type="presParOf" srcId="{C4617490-4F53-4BF8-A151-D39F146D69C4}" destId="{BF9FFF13-DB5B-4303-813D-7959211AD415}" srcOrd="1" destOrd="0" presId="urn:microsoft.com/office/officeart/2005/8/layout/hierarchy2"/>
    <dgm:cxn modelId="{620D73FA-4084-45FF-966D-DC6B13AAD152}" type="presParOf" srcId="{BF9FFF13-DB5B-4303-813D-7959211AD415}" destId="{93217707-0D9D-436B-A93C-423018FAC01E}" srcOrd="0" destOrd="0" presId="urn:microsoft.com/office/officeart/2005/8/layout/hierarchy2"/>
    <dgm:cxn modelId="{DF8FBE2F-7992-4093-B957-A0B71BEA563D}" type="presParOf" srcId="{93217707-0D9D-436B-A93C-423018FAC01E}" destId="{B98E2549-AB6E-45D1-93D7-818E5AB46047}" srcOrd="0" destOrd="0" presId="urn:microsoft.com/office/officeart/2005/8/layout/hierarchy2"/>
    <dgm:cxn modelId="{46DD025E-2D66-4A5D-8D73-06D360CA5E98}" type="presParOf" srcId="{BF9FFF13-DB5B-4303-813D-7959211AD415}" destId="{E6848626-96E9-46E6-8067-958083237B28}" srcOrd="1" destOrd="0" presId="urn:microsoft.com/office/officeart/2005/8/layout/hierarchy2"/>
    <dgm:cxn modelId="{F12DBDF8-CB7F-482B-AFDA-3817337895C3}" type="presParOf" srcId="{E6848626-96E9-46E6-8067-958083237B28}" destId="{436A3664-67BA-4496-B204-6E08BCB517A5}" srcOrd="0" destOrd="0" presId="urn:microsoft.com/office/officeart/2005/8/layout/hierarchy2"/>
    <dgm:cxn modelId="{BDEF2838-FDE8-4B35-9F1A-8FEADACE3BC7}" type="presParOf" srcId="{E6848626-96E9-46E6-8067-958083237B28}" destId="{624F3808-9EBC-48EA-BD4E-91D6E0AD84C8}" srcOrd="1" destOrd="0" presId="urn:microsoft.com/office/officeart/2005/8/layout/hierarchy2"/>
    <dgm:cxn modelId="{F8BFA258-9EE0-4D70-9F20-580C38EB6994}" type="presParOf" srcId="{BF9FFF13-DB5B-4303-813D-7959211AD415}" destId="{ECDAD7D5-48DC-4FB7-850A-05F4DF731FC9}" srcOrd="2" destOrd="0" presId="urn:microsoft.com/office/officeart/2005/8/layout/hierarchy2"/>
    <dgm:cxn modelId="{701C5301-DFBB-4D58-BD10-6D77EF1598EC}" type="presParOf" srcId="{ECDAD7D5-48DC-4FB7-850A-05F4DF731FC9}" destId="{9B9BD4F6-35A1-4175-9A10-D921CC21DAA2}" srcOrd="0" destOrd="0" presId="urn:microsoft.com/office/officeart/2005/8/layout/hierarchy2"/>
    <dgm:cxn modelId="{EDD60A79-CAC1-4022-AAA4-61FAD76FEC6B}" type="presParOf" srcId="{BF9FFF13-DB5B-4303-813D-7959211AD415}" destId="{862F708D-1623-4A9D-BD83-69DEF8097AC7}" srcOrd="3" destOrd="0" presId="urn:microsoft.com/office/officeart/2005/8/layout/hierarchy2"/>
    <dgm:cxn modelId="{569721CF-BA72-4BDA-81AE-30DA154CA393}" type="presParOf" srcId="{862F708D-1623-4A9D-BD83-69DEF8097AC7}" destId="{45FA8CF9-CC7E-4979-84D1-C54A0DA31443}" srcOrd="0" destOrd="0" presId="urn:microsoft.com/office/officeart/2005/8/layout/hierarchy2"/>
    <dgm:cxn modelId="{B4203530-C904-4235-8EC2-4B2409D8D2A3}" type="presParOf" srcId="{862F708D-1623-4A9D-BD83-69DEF8097AC7}" destId="{F3AE8098-1144-4BDD-8323-2D46D2C0349F}" srcOrd="1" destOrd="0" presId="urn:microsoft.com/office/officeart/2005/8/layout/hierarchy2"/>
    <dgm:cxn modelId="{6BF8C7A1-ED9D-49A1-9161-9FC7D7D37445}" type="presParOf" srcId="{F3AE8098-1144-4BDD-8323-2D46D2C0349F}" destId="{2891DDBF-B16C-4C27-8CBC-89397266AB19}" srcOrd="0" destOrd="0" presId="urn:microsoft.com/office/officeart/2005/8/layout/hierarchy2"/>
    <dgm:cxn modelId="{218446E6-389E-4CD4-9EB4-A8391633BFB6}" type="presParOf" srcId="{2891DDBF-B16C-4C27-8CBC-89397266AB19}" destId="{D0F8D953-1A07-408E-8691-411451B485B5}" srcOrd="0" destOrd="0" presId="urn:microsoft.com/office/officeart/2005/8/layout/hierarchy2"/>
    <dgm:cxn modelId="{5A3E12B6-72E9-43ED-A1E3-0D7E140AD90A}" type="presParOf" srcId="{F3AE8098-1144-4BDD-8323-2D46D2C0349F}" destId="{4CC0A41C-6C09-42F7-805E-DCA400EE3F76}" srcOrd="1" destOrd="0" presId="urn:microsoft.com/office/officeart/2005/8/layout/hierarchy2"/>
    <dgm:cxn modelId="{9E961037-A52D-4F1D-A002-F2F5E4B735D4}" type="presParOf" srcId="{4CC0A41C-6C09-42F7-805E-DCA400EE3F76}" destId="{0B2F107D-A4B6-4D2C-9F0C-97D4A1F4CE0B}" srcOrd="0" destOrd="0" presId="urn:microsoft.com/office/officeart/2005/8/layout/hierarchy2"/>
    <dgm:cxn modelId="{8B342355-40CB-49FA-AEF2-4CF3DA25746E}" type="presParOf" srcId="{4CC0A41C-6C09-42F7-805E-DCA400EE3F76}" destId="{AEF3B4ED-3327-4455-AF3B-63E28E0460D5}" srcOrd="1" destOrd="0" presId="urn:microsoft.com/office/officeart/2005/8/layout/hierarchy2"/>
    <dgm:cxn modelId="{BF7EAA38-59B2-496E-98A4-F31975B62A07}" type="presParOf" srcId="{87CF7C6D-FB59-42B4-805C-588617C15970}" destId="{112B7921-6D68-4164-BF71-18AE2F945748}" srcOrd="2" destOrd="0" presId="urn:microsoft.com/office/officeart/2005/8/layout/hierarchy2"/>
    <dgm:cxn modelId="{C0BDDB8F-E0B7-4378-B65A-5E8CDB6E7D47}" type="presParOf" srcId="{112B7921-6D68-4164-BF71-18AE2F945748}" destId="{F8185CDB-F8F3-420E-9850-8E898C35A2C8}" srcOrd="0" destOrd="0" presId="urn:microsoft.com/office/officeart/2005/8/layout/hierarchy2"/>
    <dgm:cxn modelId="{F3E2365B-D726-4F4F-8FBC-7808E8F5ABEC}" type="presParOf" srcId="{87CF7C6D-FB59-42B4-805C-588617C15970}" destId="{5F29A364-DB92-4DED-B3C2-E929C8292EC0}" srcOrd="3" destOrd="0" presId="urn:microsoft.com/office/officeart/2005/8/layout/hierarchy2"/>
    <dgm:cxn modelId="{AE8D8E74-831B-4AAA-B000-090180E2232A}" type="presParOf" srcId="{5F29A364-DB92-4DED-B3C2-E929C8292EC0}" destId="{E1E2E67D-8057-4368-8480-CF34FA29BDFB}" srcOrd="0" destOrd="0" presId="urn:microsoft.com/office/officeart/2005/8/layout/hierarchy2"/>
    <dgm:cxn modelId="{82E20841-58C9-4049-B6AE-ADD1DF1EB2CA}" type="presParOf" srcId="{5F29A364-DB92-4DED-B3C2-E929C8292EC0}" destId="{E3A020B3-49A3-469D-868B-B6F20B2CE5E4}" srcOrd="1" destOrd="0" presId="urn:microsoft.com/office/officeart/2005/8/layout/hierarchy2"/>
    <dgm:cxn modelId="{5E68B0C1-F185-4F1F-A18B-BF15FF8696BD}" type="presParOf" srcId="{E3A020B3-49A3-469D-868B-B6F20B2CE5E4}" destId="{D2FE4247-0DB5-488B-A82A-D491C4688A9B}" srcOrd="0" destOrd="0" presId="urn:microsoft.com/office/officeart/2005/8/layout/hierarchy2"/>
    <dgm:cxn modelId="{5461D013-5E31-4158-BDB2-04F35983F31B}" type="presParOf" srcId="{D2FE4247-0DB5-488B-A82A-D491C4688A9B}" destId="{CF6579B3-27D3-4F74-A8C8-8BE70781ED17}" srcOrd="0" destOrd="0" presId="urn:microsoft.com/office/officeart/2005/8/layout/hierarchy2"/>
    <dgm:cxn modelId="{C2240C2B-1635-4BDE-B9B9-93E7948F4C57}" type="presParOf" srcId="{E3A020B3-49A3-469D-868B-B6F20B2CE5E4}" destId="{EA884E8A-72E0-41AC-9E69-EB6F56E2FBD8}" srcOrd="1" destOrd="0" presId="urn:microsoft.com/office/officeart/2005/8/layout/hierarchy2"/>
    <dgm:cxn modelId="{E084AF83-B7BF-4620-AB8E-C1C74F357847}" type="presParOf" srcId="{EA884E8A-72E0-41AC-9E69-EB6F56E2FBD8}" destId="{0C3C80F8-F8BE-4255-9B2D-BC305A2A38B2}" srcOrd="0" destOrd="0" presId="urn:microsoft.com/office/officeart/2005/8/layout/hierarchy2"/>
    <dgm:cxn modelId="{6C34E158-3AAA-49BF-BDEE-B998DFAA827D}" type="presParOf" srcId="{EA884E8A-72E0-41AC-9E69-EB6F56E2FBD8}" destId="{DC2E26C7-EC45-4FB3-9C76-ED4F0DEF91CE}" srcOrd="1" destOrd="0" presId="urn:microsoft.com/office/officeart/2005/8/layout/hierarchy2"/>
    <dgm:cxn modelId="{4CDCAF4D-04D6-4E87-8CEC-AD50BD204A37}" type="presParOf" srcId="{E3A020B3-49A3-469D-868B-B6F20B2CE5E4}" destId="{493E821D-B50C-4CE8-BA73-BE98722A8426}" srcOrd="2" destOrd="0" presId="urn:microsoft.com/office/officeart/2005/8/layout/hierarchy2"/>
    <dgm:cxn modelId="{E6A39064-85B8-48D2-B99B-6CD70D8254FA}" type="presParOf" srcId="{493E821D-B50C-4CE8-BA73-BE98722A8426}" destId="{5F56FF4A-80A4-45C9-BCA2-3D4289484894}" srcOrd="0" destOrd="0" presId="urn:microsoft.com/office/officeart/2005/8/layout/hierarchy2"/>
    <dgm:cxn modelId="{8064A3C7-233B-4955-9820-ABB17EDD935C}" type="presParOf" srcId="{E3A020B3-49A3-469D-868B-B6F20B2CE5E4}" destId="{46158862-7ACD-4A41-805B-D55FF05C4C22}" srcOrd="3" destOrd="0" presId="urn:microsoft.com/office/officeart/2005/8/layout/hierarchy2"/>
    <dgm:cxn modelId="{0CD9E1A0-0254-493A-9EBC-3532AFE93EC3}" type="presParOf" srcId="{46158862-7ACD-4A41-805B-D55FF05C4C22}" destId="{94AF94F0-11A3-49DF-BF0D-4B94620373ED}" srcOrd="0" destOrd="0" presId="urn:microsoft.com/office/officeart/2005/8/layout/hierarchy2"/>
    <dgm:cxn modelId="{0D4D43C2-ACE7-418F-B733-6CBBBAFB4C62}" type="presParOf" srcId="{46158862-7ACD-4A41-805B-D55FF05C4C22}" destId="{7A06FCB3-2422-41FE-9610-3AD97B08D1E2}" srcOrd="1" destOrd="0" presId="urn:microsoft.com/office/officeart/2005/8/layout/hierarchy2"/>
    <dgm:cxn modelId="{20225671-D666-4648-BDA1-BF4E9E415150}" type="presParOf" srcId="{7A06FCB3-2422-41FE-9610-3AD97B08D1E2}" destId="{94145DE1-E318-4E2F-A5A7-09F0122EC86F}" srcOrd="0" destOrd="0" presId="urn:microsoft.com/office/officeart/2005/8/layout/hierarchy2"/>
    <dgm:cxn modelId="{3587801B-B555-45FD-92CB-EC53D78C920D}" type="presParOf" srcId="{94145DE1-E318-4E2F-A5A7-09F0122EC86F}" destId="{479B64A0-67CC-424E-9C0F-E9AE5E0C2C57}" srcOrd="0" destOrd="0" presId="urn:microsoft.com/office/officeart/2005/8/layout/hierarchy2"/>
    <dgm:cxn modelId="{4D97E276-6CEF-4F36-87CB-B09F7195A40F}" type="presParOf" srcId="{7A06FCB3-2422-41FE-9610-3AD97B08D1E2}" destId="{AF9A68B2-690A-4F44-8880-6B054F60F1BD}" srcOrd="1" destOrd="0" presId="urn:microsoft.com/office/officeart/2005/8/layout/hierarchy2"/>
    <dgm:cxn modelId="{705B8B44-7EF0-4A1F-AC6C-440E82001D71}" type="presParOf" srcId="{AF9A68B2-690A-4F44-8880-6B054F60F1BD}" destId="{85C4EB4D-0AE2-41C8-8034-DEDC5EAEA8E3}" srcOrd="0" destOrd="0" presId="urn:microsoft.com/office/officeart/2005/8/layout/hierarchy2"/>
    <dgm:cxn modelId="{E5724573-1A69-4FF3-AD2F-E48A16B69549}" type="presParOf" srcId="{AF9A68B2-690A-4F44-8880-6B054F60F1BD}" destId="{1ECECE61-5EF3-46FF-B043-80AC13ABE43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CA4427-4914-47E2-9061-BBA2E0EC2CC4}"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CF05F5E9-F783-4E60-9394-1A167BE89EB7}">
      <dgm:prSet custT="1"/>
      <dgm:spPr/>
      <dgm:t>
        <a:bodyPr/>
        <a:lstStyle/>
        <a:p>
          <a:pPr rtl="1"/>
          <a:r>
            <a:rPr lang="fa-IR" sz="1600" smtClean="0">
              <a:cs typeface="B Koodak" pitchFamily="2" charset="-78"/>
            </a:rPr>
            <a:t>چند نکته</a:t>
          </a:r>
          <a:endParaRPr lang="fa-IR" sz="1600">
            <a:cs typeface="B Koodak" pitchFamily="2" charset="-78"/>
          </a:endParaRPr>
        </a:p>
      </dgm:t>
    </dgm:pt>
    <dgm:pt modelId="{AE65A410-F0ED-4DF9-9006-B1D8662C026F}" type="parTrans" cxnId="{59940979-5F6A-4C50-8353-AB297FC16261}">
      <dgm:prSet/>
      <dgm:spPr/>
      <dgm:t>
        <a:bodyPr/>
        <a:lstStyle/>
        <a:p>
          <a:pPr rtl="1"/>
          <a:endParaRPr lang="fa-IR" sz="1600">
            <a:cs typeface="B Koodak" pitchFamily="2" charset="-78"/>
          </a:endParaRPr>
        </a:p>
      </dgm:t>
    </dgm:pt>
    <dgm:pt modelId="{B6817EE9-F30C-40AA-BAF0-07BC44877790}" type="sibTrans" cxnId="{59940979-5F6A-4C50-8353-AB297FC16261}">
      <dgm:prSet/>
      <dgm:spPr/>
      <dgm:t>
        <a:bodyPr/>
        <a:lstStyle/>
        <a:p>
          <a:pPr rtl="1"/>
          <a:endParaRPr lang="fa-IR" sz="1600">
            <a:cs typeface="B Koodak" pitchFamily="2" charset="-78"/>
          </a:endParaRPr>
        </a:p>
      </dgm:t>
    </dgm:pt>
    <dgm:pt modelId="{40A46B59-19C2-4075-B7E5-922F4C1BA051}">
      <dgm:prSet custT="1"/>
      <dgm:spPr/>
      <dgm:t>
        <a:bodyPr/>
        <a:lstStyle/>
        <a:p>
          <a:pPr rtl="1"/>
          <a:r>
            <a:rPr lang="fa-IR" sz="1600" smtClean="0">
              <a:cs typeface="B Koodak" pitchFamily="2" charset="-78"/>
            </a:rPr>
            <a:t>به طور کلی شناخت کنه و حقیقت عالم آخرت برای بشر ممکن نیست</a:t>
          </a:r>
          <a:endParaRPr lang="fa-IR" sz="1600">
            <a:cs typeface="B Koodak" pitchFamily="2" charset="-78"/>
          </a:endParaRPr>
        </a:p>
      </dgm:t>
    </dgm:pt>
    <dgm:pt modelId="{966F3847-D328-4A9B-842E-E2571EFFB182}" type="parTrans" cxnId="{1EC47EEE-A9BE-4D04-A2D4-D0189546126A}">
      <dgm:prSet custT="1"/>
      <dgm:spPr/>
      <dgm:t>
        <a:bodyPr/>
        <a:lstStyle/>
        <a:p>
          <a:pPr rtl="1"/>
          <a:endParaRPr lang="fa-IR" sz="1600">
            <a:cs typeface="B Koodak" pitchFamily="2" charset="-78"/>
          </a:endParaRPr>
        </a:p>
      </dgm:t>
    </dgm:pt>
    <dgm:pt modelId="{9E059FA8-F00F-4087-B110-0BE19AC9CF3E}" type="sibTrans" cxnId="{1EC47EEE-A9BE-4D04-A2D4-D0189546126A}">
      <dgm:prSet/>
      <dgm:spPr/>
      <dgm:t>
        <a:bodyPr/>
        <a:lstStyle/>
        <a:p>
          <a:pPr rtl="1"/>
          <a:endParaRPr lang="fa-IR" sz="1600">
            <a:cs typeface="B Koodak" pitchFamily="2" charset="-78"/>
          </a:endParaRPr>
        </a:p>
      </dgm:t>
    </dgm:pt>
    <dgm:pt modelId="{EB5A4112-F271-49CF-8593-AB226EAA4A6C}">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smtClean="0">
              <a:cs typeface="B Koodak" pitchFamily="2" charset="-78"/>
            </a:rPr>
            <a:t>چنانچه در روایات نیز به این مساله اشاره شده است</a:t>
          </a:r>
          <a:endParaRPr lang="fa-IR" sz="1600">
            <a:cs typeface="B Koodak" pitchFamily="2" charset="-78"/>
          </a:endParaRPr>
        </a:p>
      </dgm:t>
    </dgm:pt>
    <dgm:pt modelId="{01799149-E2F9-470E-A4D6-8A1E0806238A}" type="parTrans" cxnId="{2C3128F8-B69D-4F1C-9EC6-C01FC3E70FF1}">
      <dgm:prSet custT="1"/>
      <dgm:spPr/>
      <dgm:t>
        <a:bodyPr/>
        <a:lstStyle/>
        <a:p>
          <a:pPr rtl="1"/>
          <a:endParaRPr lang="fa-IR" sz="1600">
            <a:cs typeface="B Koodak" pitchFamily="2" charset="-78"/>
          </a:endParaRPr>
        </a:p>
      </dgm:t>
    </dgm:pt>
    <dgm:pt modelId="{69BF5E8F-3440-42EE-9A39-12981FAD69EF}" type="sibTrans" cxnId="{2C3128F8-B69D-4F1C-9EC6-C01FC3E70FF1}">
      <dgm:prSet/>
      <dgm:spPr/>
      <dgm:t>
        <a:bodyPr/>
        <a:lstStyle/>
        <a:p>
          <a:pPr rtl="1"/>
          <a:endParaRPr lang="fa-IR" sz="1600">
            <a:cs typeface="B Koodak" pitchFamily="2" charset="-78"/>
          </a:endParaRPr>
        </a:p>
      </dgm:t>
    </dgm:pt>
    <dgm:pt modelId="{19A5A8E6-76EA-4D52-A675-1CF79BC9E453}">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smtClean="0">
              <a:cs typeface="B Koodak" pitchFamily="2" charset="-78"/>
            </a:rPr>
            <a:t>مثلا در فضیلت موذنین وارد شده است</a:t>
          </a:r>
          <a:endParaRPr lang="fa-IR" sz="1600">
            <a:cs typeface="B Koodak" pitchFamily="2" charset="-78"/>
          </a:endParaRPr>
        </a:p>
      </dgm:t>
    </dgm:pt>
    <dgm:pt modelId="{14D4ABA6-3ECF-4B5C-8711-F1E26CF6C91D}" type="parTrans" cxnId="{454A9065-C2A4-40F9-8679-CA34339EE532}">
      <dgm:prSet custT="1"/>
      <dgm:spPr/>
      <dgm:t>
        <a:bodyPr/>
        <a:lstStyle/>
        <a:p>
          <a:pPr rtl="1"/>
          <a:endParaRPr lang="fa-IR" sz="1600">
            <a:cs typeface="B Koodak" pitchFamily="2" charset="-78"/>
          </a:endParaRPr>
        </a:p>
      </dgm:t>
    </dgm:pt>
    <dgm:pt modelId="{3BABB5C5-E2EC-4D31-86B7-78740A45BC6B}" type="sibTrans" cxnId="{454A9065-C2A4-40F9-8679-CA34339EE532}">
      <dgm:prSet/>
      <dgm:spPr/>
      <dgm:t>
        <a:bodyPr/>
        <a:lstStyle/>
        <a:p>
          <a:pPr rtl="1"/>
          <a:endParaRPr lang="fa-IR" sz="1600">
            <a:cs typeface="B Koodak" pitchFamily="2" charset="-78"/>
          </a:endParaRPr>
        </a:p>
      </dgm:t>
    </dgm:pt>
    <dgm:pt modelId="{80841C56-9FB5-4D7E-85A7-8AAF0A728F09}">
      <dgm:prSet custT="1">
        <dgm:style>
          <a:lnRef idx="3">
            <a:schemeClr val="lt1"/>
          </a:lnRef>
          <a:fillRef idx="1">
            <a:schemeClr val="dk1"/>
          </a:fillRef>
          <a:effectRef idx="1">
            <a:schemeClr val="dk1"/>
          </a:effectRef>
          <a:fontRef idx="minor">
            <a:schemeClr val="lt1"/>
          </a:fontRef>
        </dgm:style>
      </dgm:prSet>
      <dgm:spPr/>
      <dgm:t>
        <a:bodyPr/>
        <a:lstStyle/>
        <a:p>
          <a:pPr rtl="1"/>
          <a:r>
            <a:rPr lang="fa-IR" sz="1600" smtClean="0">
              <a:cs typeface="B Koodak" pitchFamily="2" charset="-78"/>
            </a:rPr>
            <a:t>َ فَحَقِيقٌ عَلَى اللَّهِ عَزَّ وَ جَلَّ أَنْ يَجْمَعَ بَيْنَكُمْ وَ بَيْنَ نَبِيِّكُمْ فَيَنْتَهِيَ بِهِمْ إِلَى مَنَازِلِهِمْ وَ فِيهَا مَا لَا عَيْنٌ رَأَتْ وَ لَا أُذُنٌ سَمِعَتْ وَ لَا خَطَرَ عَلَى قَلْبِ بَشَر (من لا یحضر / ج 1 ص 295)</a:t>
          </a:r>
          <a:endParaRPr lang="fa-IR" sz="1600">
            <a:cs typeface="B Koodak" pitchFamily="2" charset="-78"/>
          </a:endParaRPr>
        </a:p>
      </dgm:t>
    </dgm:pt>
    <dgm:pt modelId="{94D87945-6F54-4924-9452-547DA729D810}" type="parTrans" cxnId="{3AA25C9F-EE6C-49A6-B881-6C9AE6160F57}">
      <dgm:prSet custT="1"/>
      <dgm:spPr/>
      <dgm:t>
        <a:bodyPr/>
        <a:lstStyle/>
        <a:p>
          <a:pPr rtl="1"/>
          <a:endParaRPr lang="fa-IR" sz="1600">
            <a:cs typeface="B Koodak" pitchFamily="2" charset="-78"/>
          </a:endParaRPr>
        </a:p>
      </dgm:t>
    </dgm:pt>
    <dgm:pt modelId="{6421CCD7-D0DC-4797-86FC-412135B66C07}" type="sibTrans" cxnId="{3AA25C9F-EE6C-49A6-B881-6C9AE6160F57}">
      <dgm:prSet/>
      <dgm:spPr/>
      <dgm:t>
        <a:bodyPr/>
        <a:lstStyle/>
        <a:p>
          <a:pPr rtl="1"/>
          <a:endParaRPr lang="fa-IR" sz="1600">
            <a:cs typeface="B Koodak" pitchFamily="2" charset="-78"/>
          </a:endParaRPr>
        </a:p>
      </dgm:t>
    </dgm:pt>
    <dgm:pt modelId="{82E5FE73-5BEA-4603-9951-F672D8258623}">
      <dgm:prSet custT="1"/>
      <dgm:spPr/>
      <dgm:t>
        <a:bodyPr/>
        <a:lstStyle/>
        <a:p>
          <a:pPr rtl="1"/>
          <a:r>
            <a:rPr lang="fa-IR" sz="1600" smtClean="0">
              <a:cs typeface="B Koodak" pitchFamily="2" charset="-78"/>
            </a:rPr>
            <a:t>بنابراین قضاوت قطعی در خصوص معاد جسمانی یا روحانی و ... در خصوص آخرت ممکن نیست</a:t>
          </a:r>
          <a:endParaRPr lang="fa-IR" sz="1600">
            <a:cs typeface="B Koodak" pitchFamily="2" charset="-78"/>
          </a:endParaRPr>
        </a:p>
      </dgm:t>
    </dgm:pt>
    <dgm:pt modelId="{AA5EB2A0-3B37-40AE-8952-24467F1C7034}" type="parTrans" cxnId="{77B68287-248E-4340-A704-BB9D0EFB7486}">
      <dgm:prSet custT="1"/>
      <dgm:spPr/>
      <dgm:t>
        <a:bodyPr/>
        <a:lstStyle/>
        <a:p>
          <a:pPr rtl="1"/>
          <a:endParaRPr lang="fa-IR" sz="1600">
            <a:cs typeface="B Koodak" pitchFamily="2" charset="-78"/>
          </a:endParaRPr>
        </a:p>
      </dgm:t>
    </dgm:pt>
    <dgm:pt modelId="{5E0FA6B0-CA88-41CC-8E23-C532DCCEA4F2}" type="sibTrans" cxnId="{77B68287-248E-4340-A704-BB9D0EFB7486}">
      <dgm:prSet/>
      <dgm:spPr/>
      <dgm:t>
        <a:bodyPr/>
        <a:lstStyle/>
        <a:p>
          <a:pPr rtl="1"/>
          <a:endParaRPr lang="fa-IR" sz="1600">
            <a:cs typeface="B Koodak" pitchFamily="2" charset="-78"/>
          </a:endParaRPr>
        </a:p>
      </dgm:t>
    </dgm:pt>
    <dgm:pt modelId="{F745BEF7-AA92-4206-A646-EC3691A01BBD}">
      <dgm:prSet custT="1"/>
      <dgm:spPr/>
      <dgm:t>
        <a:bodyPr/>
        <a:lstStyle/>
        <a:p>
          <a:pPr rtl="1"/>
          <a:r>
            <a:rPr lang="fa-IR" sz="1600" smtClean="0">
              <a:cs typeface="B Koodak" pitchFamily="2" charset="-78"/>
            </a:rPr>
            <a:t>عقل صرفا می تواند کلیاتی از آخرت را ترسیم نماید</a:t>
          </a:r>
          <a:endParaRPr lang="fa-IR" sz="1600">
            <a:cs typeface="B Koodak" pitchFamily="2" charset="-78"/>
          </a:endParaRPr>
        </a:p>
      </dgm:t>
    </dgm:pt>
    <dgm:pt modelId="{B8FBF596-14EB-47BC-9F46-56DF3DEFCFAF}" type="parTrans" cxnId="{4630E99E-A2AD-4AED-87C1-BF7946D82233}">
      <dgm:prSet custT="1"/>
      <dgm:spPr/>
      <dgm:t>
        <a:bodyPr/>
        <a:lstStyle/>
        <a:p>
          <a:pPr rtl="1"/>
          <a:endParaRPr lang="fa-IR" sz="1600">
            <a:cs typeface="B Koodak" pitchFamily="2" charset="-78"/>
          </a:endParaRPr>
        </a:p>
      </dgm:t>
    </dgm:pt>
    <dgm:pt modelId="{0FAF33C0-1E38-43AB-9405-C5399408B104}" type="sibTrans" cxnId="{4630E99E-A2AD-4AED-87C1-BF7946D82233}">
      <dgm:prSet/>
      <dgm:spPr/>
      <dgm:t>
        <a:bodyPr/>
        <a:lstStyle/>
        <a:p>
          <a:pPr rtl="1"/>
          <a:endParaRPr lang="fa-IR" sz="1600">
            <a:cs typeface="B Koodak" pitchFamily="2" charset="-78"/>
          </a:endParaRPr>
        </a:p>
      </dgm:t>
    </dgm:pt>
    <dgm:pt modelId="{DB92E66C-9DB0-4FE3-9341-8F13DB260B2E}">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smtClean="0">
              <a:cs typeface="B Koodak" pitchFamily="2" charset="-78"/>
            </a:rPr>
            <a:t>متن کتاب خوانده می شود</a:t>
          </a:r>
          <a:endParaRPr lang="fa-IR" sz="1600">
            <a:cs typeface="B Koodak" pitchFamily="2" charset="-78"/>
          </a:endParaRPr>
        </a:p>
      </dgm:t>
    </dgm:pt>
    <dgm:pt modelId="{A9011D88-6015-4607-82DA-5D7B65685C9F}" type="parTrans" cxnId="{4CCA0C9E-A664-4154-BF36-5B140FE9399C}">
      <dgm:prSet custT="1"/>
      <dgm:spPr/>
      <dgm:t>
        <a:bodyPr/>
        <a:lstStyle/>
        <a:p>
          <a:pPr rtl="1"/>
          <a:endParaRPr lang="fa-IR" sz="1600">
            <a:cs typeface="B Koodak" pitchFamily="2" charset="-78"/>
          </a:endParaRPr>
        </a:p>
      </dgm:t>
    </dgm:pt>
    <dgm:pt modelId="{C67743A2-4C10-4EC9-A0B4-33A766FB004A}" type="sibTrans" cxnId="{4CCA0C9E-A664-4154-BF36-5B140FE9399C}">
      <dgm:prSet/>
      <dgm:spPr/>
      <dgm:t>
        <a:bodyPr/>
        <a:lstStyle/>
        <a:p>
          <a:pPr rtl="1"/>
          <a:endParaRPr lang="fa-IR" sz="1600">
            <a:cs typeface="B Koodak" pitchFamily="2" charset="-78"/>
          </a:endParaRPr>
        </a:p>
      </dgm:t>
    </dgm:pt>
    <dgm:pt modelId="{1E7E20FF-97B9-4198-8755-6DBB78B716D4}" type="pres">
      <dgm:prSet presAssocID="{4ACA4427-4914-47E2-9061-BBA2E0EC2CC4}" presName="diagram" presStyleCnt="0">
        <dgm:presLayoutVars>
          <dgm:chPref val="1"/>
          <dgm:dir val="rev"/>
          <dgm:animOne val="branch"/>
          <dgm:animLvl val="lvl"/>
          <dgm:resizeHandles val="exact"/>
        </dgm:presLayoutVars>
      </dgm:prSet>
      <dgm:spPr/>
      <dgm:t>
        <a:bodyPr/>
        <a:lstStyle/>
        <a:p>
          <a:pPr rtl="1"/>
          <a:endParaRPr lang="fa-IR"/>
        </a:p>
      </dgm:t>
    </dgm:pt>
    <dgm:pt modelId="{3DAA6AF0-48AA-497B-BD32-57A523C0E7FF}" type="pres">
      <dgm:prSet presAssocID="{CF05F5E9-F783-4E60-9394-1A167BE89EB7}" presName="root1" presStyleCnt="0"/>
      <dgm:spPr/>
    </dgm:pt>
    <dgm:pt modelId="{AFE3ADDA-AF9C-417B-B012-A9C349B74208}" type="pres">
      <dgm:prSet presAssocID="{CF05F5E9-F783-4E60-9394-1A167BE89EB7}" presName="LevelOneTextNode" presStyleLbl="node0" presStyleIdx="0" presStyleCnt="1" custScaleX="26631">
        <dgm:presLayoutVars>
          <dgm:chPref val="3"/>
        </dgm:presLayoutVars>
      </dgm:prSet>
      <dgm:spPr/>
      <dgm:t>
        <a:bodyPr/>
        <a:lstStyle/>
        <a:p>
          <a:pPr rtl="1"/>
          <a:endParaRPr lang="fa-IR"/>
        </a:p>
      </dgm:t>
    </dgm:pt>
    <dgm:pt modelId="{AA4BCFA4-9131-41F4-A638-B4EADF64C39F}" type="pres">
      <dgm:prSet presAssocID="{CF05F5E9-F783-4E60-9394-1A167BE89EB7}" presName="level2hierChild" presStyleCnt="0"/>
      <dgm:spPr/>
    </dgm:pt>
    <dgm:pt modelId="{3A643207-C826-4ED3-8D09-F0F8A59D11EC}" type="pres">
      <dgm:prSet presAssocID="{966F3847-D328-4A9B-842E-E2571EFFB182}" presName="conn2-1" presStyleLbl="parChTrans1D2" presStyleIdx="0" presStyleCnt="5"/>
      <dgm:spPr/>
      <dgm:t>
        <a:bodyPr/>
        <a:lstStyle/>
        <a:p>
          <a:pPr rtl="1"/>
          <a:endParaRPr lang="fa-IR"/>
        </a:p>
      </dgm:t>
    </dgm:pt>
    <dgm:pt modelId="{4887253F-621D-4150-99AE-2123D2171A34}" type="pres">
      <dgm:prSet presAssocID="{966F3847-D328-4A9B-842E-E2571EFFB182}" presName="connTx" presStyleLbl="parChTrans1D2" presStyleIdx="0" presStyleCnt="5"/>
      <dgm:spPr/>
      <dgm:t>
        <a:bodyPr/>
        <a:lstStyle/>
        <a:p>
          <a:pPr rtl="1"/>
          <a:endParaRPr lang="fa-IR"/>
        </a:p>
      </dgm:t>
    </dgm:pt>
    <dgm:pt modelId="{0638414C-33B7-46A3-92BC-267D64B7603F}" type="pres">
      <dgm:prSet presAssocID="{40A46B59-19C2-4075-B7E5-922F4C1BA051}" presName="root2" presStyleCnt="0"/>
      <dgm:spPr/>
    </dgm:pt>
    <dgm:pt modelId="{0210534B-FB8D-426C-AA33-FC8B8F570568}" type="pres">
      <dgm:prSet presAssocID="{40A46B59-19C2-4075-B7E5-922F4C1BA051}" presName="LevelTwoTextNode" presStyleLbl="node2" presStyleIdx="0" presStyleCnt="5" custScaleX="351770" custScaleY="68585">
        <dgm:presLayoutVars>
          <dgm:chPref val="3"/>
        </dgm:presLayoutVars>
      </dgm:prSet>
      <dgm:spPr/>
      <dgm:t>
        <a:bodyPr/>
        <a:lstStyle/>
        <a:p>
          <a:pPr rtl="1"/>
          <a:endParaRPr lang="fa-IR"/>
        </a:p>
      </dgm:t>
    </dgm:pt>
    <dgm:pt modelId="{B2DB33F2-3720-4D02-9592-CF6C6D002DDF}" type="pres">
      <dgm:prSet presAssocID="{40A46B59-19C2-4075-B7E5-922F4C1BA051}" presName="level3hierChild" presStyleCnt="0"/>
      <dgm:spPr/>
    </dgm:pt>
    <dgm:pt modelId="{8326CA48-F413-4880-9369-A8F281050707}" type="pres">
      <dgm:prSet presAssocID="{01799149-E2F9-470E-A4D6-8A1E0806238A}" presName="conn2-1" presStyleLbl="parChTrans1D2" presStyleIdx="1" presStyleCnt="5"/>
      <dgm:spPr/>
      <dgm:t>
        <a:bodyPr/>
        <a:lstStyle/>
        <a:p>
          <a:pPr rtl="1"/>
          <a:endParaRPr lang="fa-IR"/>
        </a:p>
      </dgm:t>
    </dgm:pt>
    <dgm:pt modelId="{5AAAD051-854A-446A-B606-BE3B0B962894}" type="pres">
      <dgm:prSet presAssocID="{01799149-E2F9-470E-A4D6-8A1E0806238A}" presName="connTx" presStyleLbl="parChTrans1D2" presStyleIdx="1" presStyleCnt="5"/>
      <dgm:spPr/>
      <dgm:t>
        <a:bodyPr/>
        <a:lstStyle/>
        <a:p>
          <a:pPr rtl="1"/>
          <a:endParaRPr lang="fa-IR"/>
        </a:p>
      </dgm:t>
    </dgm:pt>
    <dgm:pt modelId="{A7DED2A9-D47E-41AB-825F-BCC7F3B0F399}" type="pres">
      <dgm:prSet presAssocID="{EB5A4112-F271-49CF-8593-AB226EAA4A6C}" presName="root2" presStyleCnt="0"/>
      <dgm:spPr/>
    </dgm:pt>
    <dgm:pt modelId="{120FC2A5-5A97-4D1F-AF81-FC13ABDEC17D}" type="pres">
      <dgm:prSet presAssocID="{EB5A4112-F271-49CF-8593-AB226EAA4A6C}" presName="LevelTwoTextNode" presStyleLbl="node2" presStyleIdx="1" presStyleCnt="5">
        <dgm:presLayoutVars>
          <dgm:chPref val="3"/>
        </dgm:presLayoutVars>
      </dgm:prSet>
      <dgm:spPr/>
      <dgm:t>
        <a:bodyPr/>
        <a:lstStyle/>
        <a:p>
          <a:pPr rtl="1"/>
          <a:endParaRPr lang="fa-IR"/>
        </a:p>
      </dgm:t>
    </dgm:pt>
    <dgm:pt modelId="{48FFAB7E-B60A-4743-8CD8-E3A9C66EA775}" type="pres">
      <dgm:prSet presAssocID="{EB5A4112-F271-49CF-8593-AB226EAA4A6C}" presName="level3hierChild" presStyleCnt="0"/>
      <dgm:spPr/>
    </dgm:pt>
    <dgm:pt modelId="{0ECD0D8B-20FB-450E-A8CE-C7E8F927F7D6}" type="pres">
      <dgm:prSet presAssocID="{14D4ABA6-3ECF-4B5C-8711-F1E26CF6C91D}" presName="conn2-1" presStyleLbl="parChTrans1D3" presStyleIdx="0" presStyleCnt="1"/>
      <dgm:spPr/>
      <dgm:t>
        <a:bodyPr/>
        <a:lstStyle/>
        <a:p>
          <a:pPr rtl="1"/>
          <a:endParaRPr lang="fa-IR"/>
        </a:p>
      </dgm:t>
    </dgm:pt>
    <dgm:pt modelId="{AB348EB6-0C93-4499-9AD0-FE5AC9404017}" type="pres">
      <dgm:prSet presAssocID="{14D4ABA6-3ECF-4B5C-8711-F1E26CF6C91D}" presName="connTx" presStyleLbl="parChTrans1D3" presStyleIdx="0" presStyleCnt="1"/>
      <dgm:spPr/>
      <dgm:t>
        <a:bodyPr/>
        <a:lstStyle/>
        <a:p>
          <a:pPr rtl="1"/>
          <a:endParaRPr lang="fa-IR"/>
        </a:p>
      </dgm:t>
    </dgm:pt>
    <dgm:pt modelId="{732A2B01-9EEC-48F9-ADFC-B5A5ECCF27DC}" type="pres">
      <dgm:prSet presAssocID="{19A5A8E6-76EA-4D52-A675-1CF79BC9E453}" presName="root2" presStyleCnt="0"/>
      <dgm:spPr/>
    </dgm:pt>
    <dgm:pt modelId="{CDDE1697-965C-4DD5-87FE-C967BDA5E3CA}" type="pres">
      <dgm:prSet presAssocID="{19A5A8E6-76EA-4D52-A675-1CF79BC9E453}" presName="LevelTwoTextNode" presStyleLbl="node3" presStyleIdx="0" presStyleCnt="1" custScaleX="77346">
        <dgm:presLayoutVars>
          <dgm:chPref val="3"/>
        </dgm:presLayoutVars>
      </dgm:prSet>
      <dgm:spPr/>
      <dgm:t>
        <a:bodyPr/>
        <a:lstStyle/>
        <a:p>
          <a:pPr rtl="1"/>
          <a:endParaRPr lang="fa-IR"/>
        </a:p>
      </dgm:t>
    </dgm:pt>
    <dgm:pt modelId="{1D358421-1B0D-459A-80C8-C454994BA869}" type="pres">
      <dgm:prSet presAssocID="{19A5A8E6-76EA-4D52-A675-1CF79BC9E453}" presName="level3hierChild" presStyleCnt="0"/>
      <dgm:spPr/>
    </dgm:pt>
    <dgm:pt modelId="{E75AA7AE-101B-4571-A894-70CB38F26D3A}" type="pres">
      <dgm:prSet presAssocID="{94D87945-6F54-4924-9452-547DA729D810}" presName="conn2-1" presStyleLbl="parChTrans1D4" presStyleIdx="0" presStyleCnt="1"/>
      <dgm:spPr/>
      <dgm:t>
        <a:bodyPr/>
        <a:lstStyle/>
        <a:p>
          <a:pPr rtl="1"/>
          <a:endParaRPr lang="fa-IR"/>
        </a:p>
      </dgm:t>
    </dgm:pt>
    <dgm:pt modelId="{F801CF34-DF6C-44A1-AB0A-8DD195172A43}" type="pres">
      <dgm:prSet presAssocID="{94D87945-6F54-4924-9452-547DA729D810}" presName="connTx" presStyleLbl="parChTrans1D4" presStyleIdx="0" presStyleCnt="1"/>
      <dgm:spPr/>
      <dgm:t>
        <a:bodyPr/>
        <a:lstStyle/>
        <a:p>
          <a:pPr rtl="1"/>
          <a:endParaRPr lang="fa-IR"/>
        </a:p>
      </dgm:t>
    </dgm:pt>
    <dgm:pt modelId="{1E75A34A-4F3F-489C-ADCA-5EDF75F4F961}" type="pres">
      <dgm:prSet presAssocID="{80841C56-9FB5-4D7E-85A7-8AAF0A728F09}" presName="root2" presStyleCnt="0"/>
      <dgm:spPr/>
    </dgm:pt>
    <dgm:pt modelId="{BB4C4456-FE7F-4B52-8496-F5513D01FEC2}" type="pres">
      <dgm:prSet presAssocID="{80841C56-9FB5-4D7E-85A7-8AAF0A728F09}" presName="LevelTwoTextNode" presStyleLbl="node4" presStyleIdx="0" presStyleCnt="1" custScaleX="161758" custScaleY="162962">
        <dgm:presLayoutVars>
          <dgm:chPref val="3"/>
        </dgm:presLayoutVars>
      </dgm:prSet>
      <dgm:spPr/>
      <dgm:t>
        <a:bodyPr/>
        <a:lstStyle/>
        <a:p>
          <a:pPr rtl="1"/>
          <a:endParaRPr lang="fa-IR"/>
        </a:p>
      </dgm:t>
    </dgm:pt>
    <dgm:pt modelId="{CFBD6A12-ECB3-44B0-9C2A-D94D082D3B18}" type="pres">
      <dgm:prSet presAssocID="{80841C56-9FB5-4D7E-85A7-8AAF0A728F09}" presName="level3hierChild" presStyleCnt="0"/>
      <dgm:spPr/>
    </dgm:pt>
    <dgm:pt modelId="{9F804F04-2960-4815-8CAC-B0898698BA2E}" type="pres">
      <dgm:prSet presAssocID="{AA5EB2A0-3B37-40AE-8952-24467F1C7034}" presName="conn2-1" presStyleLbl="parChTrans1D2" presStyleIdx="2" presStyleCnt="5"/>
      <dgm:spPr/>
      <dgm:t>
        <a:bodyPr/>
        <a:lstStyle/>
        <a:p>
          <a:pPr rtl="1"/>
          <a:endParaRPr lang="fa-IR"/>
        </a:p>
      </dgm:t>
    </dgm:pt>
    <dgm:pt modelId="{11B85BF5-50A4-4CCF-9A82-C3CEEEFA2FC5}" type="pres">
      <dgm:prSet presAssocID="{AA5EB2A0-3B37-40AE-8952-24467F1C7034}" presName="connTx" presStyleLbl="parChTrans1D2" presStyleIdx="2" presStyleCnt="5"/>
      <dgm:spPr/>
      <dgm:t>
        <a:bodyPr/>
        <a:lstStyle/>
        <a:p>
          <a:pPr rtl="1"/>
          <a:endParaRPr lang="fa-IR"/>
        </a:p>
      </dgm:t>
    </dgm:pt>
    <dgm:pt modelId="{9822F0DC-AB12-4A5F-9A44-1392B1C1D3F8}" type="pres">
      <dgm:prSet presAssocID="{82E5FE73-5BEA-4603-9951-F672D8258623}" presName="root2" presStyleCnt="0"/>
      <dgm:spPr/>
    </dgm:pt>
    <dgm:pt modelId="{599C5FD8-004F-406D-9A62-7C2DC87447CB}" type="pres">
      <dgm:prSet presAssocID="{82E5FE73-5BEA-4603-9951-F672D8258623}" presName="LevelTwoTextNode" presStyleLbl="node2" presStyleIdx="2" presStyleCnt="5" custScaleX="351770" custScaleY="68585">
        <dgm:presLayoutVars>
          <dgm:chPref val="3"/>
        </dgm:presLayoutVars>
      </dgm:prSet>
      <dgm:spPr/>
      <dgm:t>
        <a:bodyPr/>
        <a:lstStyle/>
        <a:p>
          <a:pPr rtl="1"/>
          <a:endParaRPr lang="fa-IR"/>
        </a:p>
      </dgm:t>
    </dgm:pt>
    <dgm:pt modelId="{0F2D9F74-0D65-4E58-8827-211AB8AFF79A}" type="pres">
      <dgm:prSet presAssocID="{82E5FE73-5BEA-4603-9951-F672D8258623}" presName="level3hierChild" presStyleCnt="0"/>
      <dgm:spPr/>
    </dgm:pt>
    <dgm:pt modelId="{8B3B7760-8243-4576-990D-17CF4100FB9F}" type="pres">
      <dgm:prSet presAssocID="{B8FBF596-14EB-47BC-9F46-56DF3DEFCFAF}" presName="conn2-1" presStyleLbl="parChTrans1D2" presStyleIdx="3" presStyleCnt="5"/>
      <dgm:spPr/>
      <dgm:t>
        <a:bodyPr/>
        <a:lstStyle/>
        <a:p>
          <a:pPr rtl="1"/>
          <a:endParaRPr lang="fa-IR"/>
        </a:p>
      </dgm:t>
    </dgm:pt>
    <dgm:pt modelId="{85610D75-40A8-4277-9C74-0F40F390C40D}" type="pres">
      <dgm:prSet presAssocID="{B8FBF596-14EB-47BC-9F46-56DF3DEFCFAF}" presName="connTx" presStyleLbl="parChTrans1D2" presStyleIdx="3" presStyleCnt="5"/>
      <dgm:spPr/>
      <dgm:t>
        <a:bodyPr/>
        <a:lstStyle/>
        <a:p>
          <a:pPr rtl="1"/>
          <a:endParaRPr lang="fa-IR"/>
        </a:p>
      </dgm:t>
    </dgm:pt>
    <dgm:pt modelId="{F65C33F6-7434-4AAD-9B37-B6CFD1944F3F}" type="pres">
      <dgm:prSet presAssocID="{F745BEF7-AA92-4206-A646-EC3691A01BBD}" presName="root2" presStyleCnt="0"/>
      <dgm:spPr/>
    </dgm:pt>
    <dgm:pt modelId="{8458AEC6-88AE-4CEE-A2D4-CF9AD704D03B}" type="pres">
      <dgm:prSet presAssocID="{F745BEF7-AA92-4206-A646-EC3691A01BBD}" presName="LevelTwoTextNode" presStyleLbl="node2" presStyleIdx="3" presStyleCnt="5" custScaleX="351770" custScaleY="68585">
        <dgm:presLayoutVars>
          <dgm:chPref val="3"/>
        </dgm:presLayoutVars>
      </dgm:prSet>
      <dgm:spPr/>
      <dgm:t>
        <a:bodyPr/>
        <a:lstStyle/>
        <a:p>
          <a:pPr rtl="1"/>
          <a:endParaRPr lang="fa-IR"/>
        </a:p>
      </dgm:t>
    </dgm:pt>
    <dgm:pt modelId="{8EDB1D59-E76D-44CB-B792-5DF61A6E8218}" type="pres">
      <dgm:prSet presAssocID="{F745BEF7-AA92-4206-A646-EC3691A01BBD}" presName="level3hierChild" presStyleCnt="0"/>
      <dgm:spPr/>
    </dgm:pt>
    <dgm:pt modelId="{77AC7DDF-7E81-455E-B926-A8C4B1F4950D}" type="pres">
      <dgm:prSet presAssocID="{A9011D88-6015-4607-82DA-5D7B65685C9F}" presName="conn2-1" presStyleLbl="parChTrans1D2" presStyleIdx="4" presStyleCnt="5"/>
      <dgm:spPr/>
      <dgm:t>
        <a:bodyPr/>
        <a:lstStyle/>
        <a:p>
          <a:pPr rtl="1"/>
          <a:endParaRPr lang="fa-IR"/>
        </a:p>
      </dgm:t>
    </dgm:pt>
    <dgm:pt modelId="{757CB4C5-FF0F-41DC-BB90-F7277A74FAF0}" type="pres">
      <dgm:prSet presAssocID="{A9011D88-6015-4607-82DA-5D7B65685C9F}" presName="connTx" presStyleLbl="parChTrans1D2" presStyleIdx="4" presStyleCnt="5"/>
      <dgm:spPr/>
      <dgm:t>
        <a:bodyPr/>
        <a:lstStyle/>
        <a:p>
          <a:pPr rtl="1"/>
          <a:endParaRPr lang="fa-IR"/>
        </a:p>
      </dgm:t>
    </dgm:pt>
    <dgm:pt modelId="{994867C7-B428-4818-9B60-E35F25889622}" type="pres">
      <dgm:prSet presAssocID="{DB92E66C-9DB0-4FE3-9341-8F13DB260B2E}" presName="root2" presStyleCnt="0"/>
      <dgm:spPr/>
    </dgm:pt>
    <dgm:pt modelId="{D62C059D-88A8-42EE-AB87-03F926439575}" type="pres">
      <dgm:prSet presAssocID="{DB92E66C-9DB0-4FE3-9341-8F13DB260B2E}" presName="LevelTwoTextNode" presStyleLbl="node2" presStyleIdx="4" presStyleCnt="5" custScaleX="351770" custScaleY="68585">
        <dgm:presLayoutVars>
          <dgm:chPref val="3"/>
        </dgm:presLayoutVars>
      </dgm:prSet>
      <dgm:spPr/>
      <dgm:t>
        <a:bodyPr/>
        <a:lstStyle/>
        <a:p>
          <a:pPr rtl="1"/>
          <a:endParaRPr lang="fa-IR"/>
        </a:p>
      </dgm:t>
    </dgm:pt>
    <dgm:pt modelId="{7AD85A71-2D85-4474-B87D-E2F2661563A1}" type="pres">
      <dgm:prSet presAssocID="{DB92E66C-9DB0-4FE3-9341-8F13DB260B2E}" presName="level3hierChild" presStyleCnt="0"/>
      <dgm:spPr/>
    </dgm:pt>
  </dgm:ptLst>
  <dgm:cxnLst>
    <dgm:cxn modelId="{2274FB78-4351-44C5-B159-DD626B54E2F9}" type="presOf" srcId="{82E5FE73-5BEA-4603-9951-F672D8258623}" destId="{599C5FD8-004F-406D-9A62-7C2DC87447CB}" srcOrd="0" destOrd="0" presId="urn:microsoft.com/office/officeart/2005/8/layout/hierarchy2"/>
    <dgm:cxn modelId="{4630E99E-A2AD-4AED-87C1-BF7946D82233}" srcId="{CF05F5E9-F783-4E60-9394-1A167BE89EB7}" destId="{F745BEF7-AA92-4206-A646-EC3691A01BBD}" srcOrd="3" destOrd="0" parTransId="{B8FBF596-14EB-47BC-9F46-56DF3DEFCFAF}" sibTransId="{0FAF33C0-1E38-43AB-9405-C5399408B104}"/>
    <dgm:cxn modelId="{D3240202-703B-49C4-BA23-7650FB1BA30D}" type="presOf" srcId="{80841C56-9FB5-4D7E-85A7-8AAF0A728F09}" destId="{BB4C4456-FE7F-4B52-8496-F5513D01FEC2}" srcOrd="0" destOrd="0" presId="urn:microsoft.com/office/officeart/2005/8/layout/hierarchy2"/>
    <dgm:cxn modelId="{896786E4-AD46-4EAC-8A39-DE492C0CEBFE}" type="presOf" srcId="{966F3847-D328-4A9B-842E-E2571EFFB182}" destId="{3A643207-C826-4ED3-8D09-F0F8A59D11EC}" srcOrd="0" destOrd="0" presId="urn:microsoft.com/office/officeart/2005/8/layout/hierarchy2"/>
    <dgm:cxn modelId="{3AA25C9F-EE6C-49A6-B881-6C9AE6160F57}" srcId="{19A5A8E6-76EA-4D52-A675-1CF79BC9E453}" destId="{80841C56-9FB5-4D7E-85A7-8AAF0A728F09}" srcOrd="0" destOrd="0" parTransId="{94D87945-6F54-4924-9452-547DA729D810}" sibTransId="{6421CCD7-D0DC-4797-86FC-412135B66C07}"/>
    <dgm:cxn modelId="{AD8015AA-84E3-4EBE-8003-928C1D75BFA6}" type="presOf" srcId="{966F3847-D328-4A9B-842E-E2571EFFB182}" destId="{4887253F-621D-4150-99AE-2123D2171A34}" srcOrd="1" destOrd="0" presId="urn:microsoft.com/office/officeart/2005/8/layout/hierarchy2"/>
    <dgm:cxn modelId="{59940979-5F6A-4C50-8353-AB297FC16261}" srcId="{4ACA4427-4914-47E2-9061-BBA2E0EC2CC4}" destId="{CF05F5E9-F783-4E60-9394-1A167BE89EB7}" srcOrd="0" destOrd="0" parTransId="{AE65A410-F0ED-4DF9-9006-B1D8662C026F}" sibTransId="{B6817EE9-F30C-40AA-BAF0-07BC44877790}"/>
    <dgm:cxn modelId="{6B6F06D1-DA6B-4139-BAA0-1DFAE29C11D3}" type="presOf" srcId="{14D4ABA6-3ECF-4B5C-8711-F1E26CF6C91D}" destId="{0ECD0D8B-20FB-450E-A8CE-C7E8F927F7D6}" srcOrd="0" destOrd="0" presId="urn:microsoft.com/office/officeart/2005/8/layout/hierarchy2"/>
    <dgm:cxn modelId="{1EC47EEE-A9BE-4D04-A2D4-D0189546126A}" srcId="{CF05F5E9-F783-4E60-9394-1A167BE89EB7}" destId="{40A46B59-19C2-4075-B7E5-922F4C1BA051}" srcOrd="0" destOrd="0" parTransId="{966F3847-D328-4A9B-842E-E2571EFFB182}" sibTransId="{9E059FA8-F00F-4087-B110-0BE19AC9CF3E}"/>
    <dgm:cxn modelId="{38D2EC3C-377A-4DC3-9AEF-A40CA141F11E}" type="presOf" srcId="{B8FBF596-14EB-47BC-9F46-56DF3DEFCFAF}" destId="{85610D75-40A8-4277-9C74-0F40F390C40D}" srcOrd="1" destOrd="0" presId="urn:microsoft.com/office/officeart/2005/8/layout/hierarchy2"/>
    <dgm:cxn modelId="{DFD9ED0D-3AF8-4DE9-9366-3C5B45A41C02}" type="presOf" srcId="{B8FBF596-14EB-47BC-9F46-56DF3DEFCFAF}" destId="{8B3B7760-8243-4576-990D-17CF4100FB9F}" srcOrd="0" destOrd="0" presId="urn:microsoft.com/office/officeart/2005/8/layout/hierarchy2"/>
    <dgm:cxn modelId="{EC4D34A3-32A1-4805-94F5-C7D08F932761}" type="presOf" srcId="{F745BEF7-AA92-4206-A646-EC3691A01BBD}" destId="{8458AEC6-88AE-4CEE-A2D4-CF9AD704D03B}" srcOrd="0" destOrd="0" presId="urn:microsoft.com/office/officeart/2005/8/layout/hierarchy2"/>
    <dgm:cxn modelId="{D149CB27-00E2-4828-95A2-F2BB0A9BBC2E}" type="presOf" srcId="{14D4ABA6-3ECF-4B5C-8711-F1E26CF6C91D}" destId="{AB348EB6-0C93-4499-9AD0-FE5AC9404017}" srcOrd="1" destOrd="0" presId="urn:microsoft.com/office/officeart/2005/8/layout/hierarchy2"/>
    <dgm:cxn modelId="{9E6ED02D-8887-4A29-9F29-8E06E0930FE3}" type="presOf" srcId="{19A5A8E6-76EA-4D52-A675-1CF79BC9E453}" destId="{CDDE1697-965C-4DD5-87FE-C967BDA5E3CA}" srcOrd="0" destOrd="0" presId="urn:microsoft.com/office/officeart/2005/8/layout/hierarchy2"/>
    <dgm:cxn modelId="{1946CF67-FDC2-43CA-AE82-ECB501F6651B}" type="presOf" srcId="{94D87945-6F54-4924-9452-547DA729D810}" destId="{F801CF34-DF6C-44A1-AB0A-8DD195172A43}" srcOrd="1" destOrd="0" presId="urn:microsoft.com/office/officeart/2005/8/layout/hierarchy2"/>
    <dgm:cxn modelId="{C4FBF5BE-16A6-4EF5-9FDD-A22067DFD211}" type="presOf" srcId="{40A46B59-19C2-4075-B7E5-922F4C1BA051}" destId="{0210534B-FB8D-426C-AA33-FC8B8F570568}" srcOrd="0" destOrd="0" presId="urn:microsoft.com/office/officeart/2005/8/layout/hierarchy2"/>
    <dgm:cxn modelId="{BDA93E90-18BD-4B1A-9839-3383990720DF}" type="presOf" srcId="{CF05F5E9-F783-4E60-9394-1A167BE89EB7}" destId="{AFE3ADDA-AF9C-417B-B012-A9C349B74208}" srcOrd="0" destOrd="0" presId="urn:microsoft.com/office/officeart/2005/8/layout/hierarchy2"/>
    <dgm:cxn modelId="{6E89F5A9-3106-45E4-8629-4ADFBFE5B680}" type="presOf" srcId="{A9011D88-6015-4607-82DA-5D7B65685C9F}" destId="{757CB4C5-FF0F-41DC-BB90-F7277A74FAF0}" srcOrd="1" destOrd="0" presId="urn:microsoft.com/office/officeart/2005/8/layout/hierarchy2"/>
    <dgm:cxn modelId="{2E4B8C87-8992-4047-8A7F-907D2FF84A55}" type="presOf" srcId="{01799149-E2F9-470E-A4D6-8A1E0806238A}" destId="{8326CA48-F413-4880-9369-A8F281050707}" srcOrd="0" destOrd="0" presId="urn:microsoft.com/office/officeart/2005/8/layout/hierarchy2"/>
    <dgm:cxn modelId="{91D3542F-B389-4AC1-AD3E-A29DDCAC9AB2}" type="presOf" srcId="{DB92E66C-9DB0-4FE3-9341-8F13DB260B2E}" destId="{D62C059D-88A8-42EE-AB87-03F926439575}" srcOrd="0" destOrd="0" presId="urn:microsoft.com/office/officeart/2005/8/layout/hierarchy2"/>
    <dgm:cxn modelId="{A9EED7DB-F951-47C1-B6E6-9325C74BE9AC}" type="presOf" srcId="{01799149-E2F9-470E-A4D6-8A1E0806238A}" destId="{5AAAD051-854A-446A-B606-BE3B0B962894}" srcOrd="1" destOrd="0" presId="urn:microsoft.com/office/officeart/2005/8/layout/hierarchy2"/>
    <dgm:cxn modelId="{4CCA0C9E-A664-4154-BF36-5B140FE9399C}" srcId="{CF05F5E9-F783-4E60-9394-1A167BE89EB7}" destId="{DB92E66C-9DB0-4FE3-9341-8F13DB260B2E}" srcOrd="4" destOrd="0" parTransId="{A9011D88-6015-4607-82DA-5D7B65685C9F}" sibTransId="{C67743A2-4C10-4EC9-A0B4-33A766FB004A}"/>
    <dgm:cxn modelId="{E194232D-6521-40E4-9FE1-322FBCB56068}" type="presOf" srcId="{94D87945-6F54-4924-9452-547DA729D810}" destId="{E75AA7AE-101B-4571-A894-70CB38F26D3A}" srcOrd="0" destOrd="0" presId="urn:microsoft.com/office/officeart/2005/8/layout/hierarchy2"/>
    <dgm:cxn modelId="{77B68287-248E-4340-A704-BB9D0EFB7486}" srcId="{CF05F5E9-F783-4E60-9394-1A167BE89EB7}" destId="{82E5FE73-5BEA-4603-9951-F672D8258623}" srcOrd="2" destOrd="0" parTransId="{AA5EB2A0-3B37-40AE-8952-24467F1C7034}" sibTransId="{5E0FA6B0-CA88-41CC-8E23-C532DCCEA4F2}"/>
    <dgm:cxn modelId="{590F4EEF-7A20-4861-BD6B-371ABF5C0CA1}" type="presOf" srcId="{AA5EB2A0-3B37-40AE-8952-24467F1C7034}" destId="{11B85BF5-50A4-4CCF-9A82-C3CEEEFA2FC5}" srcOrd="1" destOrd="0" presId="urn:microsoft.com/office/officeart/2005/8/layout/hierarchy2"/>
    <dgm:cxn modelId="{454A9065-C2A4-40F9-8679-CA34339EE532}" srcId="{EB5A4112-F271-49CF-8593-AB226EAA4A6C}" destId="{19A5A8E6-76EA-4D52-A675-1CF79BC9E453}" srcOrd="0" destOrd="0" parTransId="{14D4ABA6-3ECF-4B5C-8711-F1E26CF6C91D}" sibTransId="{3BABB5C5-E2EC-4D31-86B7-78740A45BC6B}"/>
    <dgm:cxn modelId="{9F7F9D0C-41D6-44DE-8D1E-5FC45F1558F2}" type="presOf" srcId="{EB5A4112-F271-49CF-8593-AB226EAA4A6C}" destId="{120FC2A5-5A97-4D1F-AF81-FC13ABDEC17D}" srcOrd="0" destOrd="0" presId="urn:microsoft.com/office/officeart/2005/8/layout/hierarchy2"/>
    <dgm:cxn modelId="{26D3E772-6E5D-4D80-BBDA-950487B7A9B2}" type="presOf" srcId="{A9011D88-6015-4607-82DA-5D7B65685C9F}" destId="{77AC7DDF-7E81-455E-B926-A8C4B1F4950D}" srcOrd="0" destOrd="0" presId="urn:microsoft.com/office/officeart/2005/8/layout/hierarchy2"/>
    <dgm:cxn modelId="{2C3128F8-B69D-4F1C-9EC6-C01FC3E70FF1}" srcId="{CF05F5E9-F783-4E60-9394-1A167BE89EB7}" destId="{EB5A4112-F271-49CF-8593-AB226EAA4A6C}" srcOrd="1" destOrd="0" parTransId="{01799149-E2F9-470E-A4D6-8A1E0806238A}" sibTransId="{69BF5E8F-3440-42EE-9A39-12981FAD69EF}"/>
    <dgm:cxn modelId="{E4369670-0F25-4183-8128-E15EED854DC2}" type="presOf" srcId="{4ACA4427-4914-47E2-9061-BBA2E0EC2CC4}" destId="{1E7E20FF-97B9-4198-8755-6DBB78B716D4}" srcOrd="0" destOrd="0" presId="urn:microsoft.com/office/officeart/2005/8/layout/hierarchy2"/>
    <dgm:cxn modelId="{996B05E1-FDA0-457C-9311-FBEE85B4CA30}" type="presOf" srcId="{AA5EB2A0-3B37-40AE-8952-24467F1C7034}" destId="{9F804F04-2960-4815-8CAC-B0898698BA2E}" srcOrd="0" destOrd="0" presId="urn:microsoft.com/office/officeart/2005/8/layout/hierarchy2"/>
    <dgm:cxn modelId="{85650526-A6B8-4840-82D4-83C308C189CD}" type="presParOf" srcId="{1E7E20FF-97B9-4198-8755-6DBB78B716D4}" destId="{3DAA6AF0-48AA-497B-BD32-57A523C0E7FF}" srcOrd="0" destOrd="0" presId="urn:microsoft.com/office/officeart/2005/8/layout/hierarchy2"/>
    <dgm:cxn modelId="{B7FCE5C5-5979-4852-8706-9F4078C1E041}" type="presParOf" srcId="{3DAA6AF0-48AA-497B-BD32-57A523C0E7FF}" destId="{AFE3ADDA-AF9C-417B-B012-A9C349B74208}" srcOrd="0" destOrd="0" presId="urn:microsoft.com/office/officeart/2005/8/layout/hierarchy2"/>
    <dgm:cxn modelId="{627C1C14-8919-487F-81D6-204A350153D6}" type="presParOf" srcId="{3DAA6AF0-48AA-497B-BD32-57A523C0E7FF}" destId="{AA4BCFA4-9131-41F4-A638-B4EADF64C39F}" srcOrd="1" destOrd="0" presId="urn:microsoft.com/office/officeart/2005/8/layout/hierarchy2"/>
    <dgm:cxn modelId="{A0AE5724-ADAB-4729-B738-E601270A9454}" type="presParOf" srcId="{AA4BCFA4-9131-41F4-A638-B4EADF64C39F}" destId="{3A643207-C826-4ED3-8D09-F0F8A59D11EC}" srcOrd="0" destOrd="0" presId="urn:microsoft.com/office/officeart/2005/8/layout/hierarchy2"/>
    <dgm:cxn modelId="{73B56DD5-47FB-4B99-835D-85BC7A5F04FE}" type="presParOf" srcId="{3A643207-C826-4ED3-8D09-F0F8A59D11EC}" destId="{4887253F-621D-4150-99AE-2123D2171A34}" srcOrd="0" destOrd="0" presId="urn:microsoft.com/office/officeart/2005/8/layout/hierarchy2"/>
    <dgm:cxn modelId="{BE2B7739-401D-41ED-924C-417F9D0FD049}" type="presParOf" srcId="{AA4BCFA4-9131-41F4-A638-B4EADF64C39F}" destId="{0638414C-33B7-46A3-92BC-267D64B7603F}" srcOrd="1" destOrd="0" presId="urn:microsoft.com/office/officeart/2005/8/layout/hierarchy2"/>
    <dgm:cxn modelId="{FDF4A629-7662-4BB4-85EB-AF506FCE549D}" type="presParOf" srcId="{0638414C-33B7-46A3-92BC-267D64B7603F}" destId="{0210534B-FB8D-426C-AA33-FC8B8F570568}" srcOrd="0" destOrd="0" presId="urn:microsoft.com/office/officeart/2005/8/layout/hierarchy2"/>
    <dgm:cxn modelId="{E256004C-E55B-4E43-9710-F67814E6C53A}" type="presParOf" srcId="{0638414C-33B7-46A3-92BC-267D64B7603F}" destId="{B2DB33F2-3720-4D02-9592-CF6C6D002DDF}" srcOrd="1" destOrd="0" presId="urn:microsoft.com/office/officeart/2005/8/layout/hierarchy2"/>
    <dgm:cxn modelId="{5E8A5FD2-BE45-459B-AC7E-6A2AC186C32E}" type="presParOf" srcId="{AA4BCFA4-9131-41F4-A638-B4EADF64C39F}" destId="{8326CA48-F413-4880-9369-A8F281050707}" srcOrd="2" destOrd="0" presId="urn:microsoft.com/office/officeart/2005/8/layout/hierarchy2"/>
    <dgm:cxn modelId="{CE1EEC8B-E7FC-4B0C-ADC2-669138C9E85A}" type="presParOf" srcId="{8326CA48-F413-4880-9369-A8F281050707}" destId="{5AAAD051-854A-446A-B606-BE3B0B962894}" srcOrd="0" destOrd="0" presId="urn:microsoft.com/office/officeart/2005/8/layout/hierarchy2"/>
    <dgm:cxn modelId="{928473E0-6B10-456D-9201-4088D99BC11F}" type="presParOf" srcId="{AA4BCFA4-9131-41F4-A638-B4EADF64C39F}" destId="{A7DED2A9-D47E-41AB-825F-BCC7F3B0F399}" srcOrd="3" destOrd="0" presId="urn:microsoft.com/office/officeart/2005/8/layout/hierarchy2"/>
    <dgm:cxn modelId="{DA7DA535-341E-4089-BEEF-082167F131E4}" type="presParOf" srcId="{A7DED2A9-D47E-41AB-825F-BCC7F3B0F399}" destId="{120FC2A5-5A97-4D1F-AF81-FC13ABDEC17D}" srcOrd="0" destOrd="0" presId="urn:microsoft.com/office/officeart/2005/8/layout/hierarchy2"/>
    <dgm:cxn modelId="{FC3283B0-0EF8-474F-A9F4-17E313AB5758}" type="presParOf" srcId="{A7DED2A9-D47E-41AB-825F-BCC7F3B0F399}" destId="{48FFAB7E-B60A-4743-8CD8-E3A9C66EA775}" srcOrd="1" destOrd="0" presId="urn:microsoft.com/office/officeart/2005/8/layout/hierarchy2"/>
    <dgm:cxn modelId="{C82BA050-E54E-4500-A6B1-B679614230DE}" type="presParOf" srcId="{48FFAB7E-B60A-4743-8CD8-E3A9C66EA775}" destId="{0ECD0D8B-20FB-450E-A8CE-C7E8F927F7D6}" srcOrd="0" destOrd="0" presId="urn:microsoft.com/office/officeart/2005/8/layout/hierarchy2"/>
    <dgm:cxn modelId="{23C3987C-97AB-4315-8342-961081CFC0F4}" type="presParOf" srcId="{0ECD0D8B-20FB-450E-A8CE-C7E8F927F7D6}" destId="{AB348EB6-0C93-4499-9AD0-FE5AC9404017}" srcOrd="0" destOrd="0" presId="urn:microsoft.com/office/officeart/2005/8/layout/hierarchy2"/>
    <dgm:cxn modelId="{D41E463F-E453-4ADF-91BC-ED6E2A46EE14}" type="presParOf" srcId="{48FFAB7E-B60A-4743-8CD8-E3A9C66EA775}" destId="{732A2B01-9EEC-48F9-ADFC-B5A5ECCF27DC}" srcOrd="1" destOrd="0" presId="urn:microsoft.com/office/officeart/2005/8/layout/hierarchy2"/>
    <dgm:cxn modelId="{2265C081-997C-4E88-81C6-6BCFFBC5A88D}" type="presParOf" srcId="{732A2B01-9EEC-48F9-ADFC-B5A5ECCF27DC}" destId="{CDDE1697-965C-4DD5-87FE-C967BDA5E3CA}" srcOrd="0" destOrd="0" presId="urn:microsoft.com/office/officeart/2005/8/layout/hierarchy2"/>
    <dgm:cxn modelId="{A08B6035-3B30-47A2-85FF-2845D4295716}" type="presParOf" srcId="{732A2B01-9EEC-48F9-ADFC-B5A5ECCF27DC}" destId="{1D358421-1B0D-459A-80C8-C454994BA869}" srcOrd="1" destOrd="0" presId="urn:microsoft.com/office/officeart/2005/8/layout/hierarchy2"/>
    <dgm:cxn modelId="{15538790-7DA9-46CF-9BDD-108FFF2FA1B4}" type="presParOf" srcId="{1D358421-1B0D-459A-80C8-C454994BA869}" destId="{E75AA7AE-101B-4571-A894-70CB38F26D3A}" srcOrd="0" destOrd="0" presId="urn:microsoft.com/office/officeart/2005/8/layout/hierarchy2"/>
    <dgm:cxn modelId="{5D83F148-0037-4235-A454-1DAE46E18CCE}" type="presParOf" srcId="{E75AA7AE-101B-4571-A894-70CB38F26D3A}" destId="{F801CF34-DF6C-44A1-AB0A-8DD195172A43}" srcOrd="0" destOrd="0" presId="urn:microsoft.com/office/officeart/2005/8/layout/hierarchy2"/>
    <dgm:cxn modelId="{493F9139-C47B-4172-89D8-CF42831C2188}" type="presParOf" srcId="{1D358421-1B0D-459A-80C8-C454994BA869}" destId="{1E75A34A-4F3F-489C-ADCA-5EDF75F4F961}" srcOrd="1" destOrd="0" presId="urn:microsoft.com/office/officeart/2005/8/layout/hierarchy2"/>
    <dgm:cxn modelId="{26FAF2E0-4E4E-4AF4-AAB5-E9A33B9E5F72}" type="presParOf" srcId="{1E75A34A-4F3F-489C-ADCA-5EDF75F4F961}" destId="{BB4C4456-FE7F-4B52-8496-F5513D01FEC2}" srcOrd="0" destOrd="0" presId="urn:microsoft.com/office/officeart/2005/8/layout/hierarchy2"/>
    <dgm:cxn modelId="{277F1DCA-E389-48FB-83F1-7E265F727E21}" type="presParOf" srcId="{1E75A34A-4F3F-489C-ADCA-5EDF75F4F961}" destId="{CFBD6A12-ECB3-44B0-9C2A-D94D082D3B18}" srcOrd="1" destOrd="0" presId="urn:microsoft.com/office/officeart/2005/8/layout/hierarchy2"/>
    <dgm:cxn modelId="{E7A17511-5A46-4BB6-9EB4-79016CDF773B}" type="presParOf" srcId="{AA4BCFA4-9131-41F4-A638-B4EADF64C39F}" destId="{9F804F04-2960-4815-8CAC-B0898698BA2E}" srcOrd="4" destOrd="0" presId="urn:microsoft.com/office/officeart/2005/8/layout/hierarchy2"/>
    <dgm:cxn modelId="{93506AAD-6BAF-4BCA-8937-31A0F5C9D391}" type="presParOf" srcId="{9F804F04-2960-4815-8CAC-B0898698BA2E}" destId="{11B85BF5-50A4-4CCF-9A82-C3CEEEFA2FC5}" srcOrd="0" destOrd="0" presId="urn:microsoft.com/office/officeart/2005/8/layout/hierarchy2"/>
    <dgm:cxn modelId="{21EEEDAC-57CF-4290-8BD3-7E3457899483}" type="presParOf" srcId="{AA4BCFA4-9131-41F4-A638-B4EADF64C39F}" destId="{9822F0DC-AB12-4A5F-9A44-1392B1C1D3F8}" srcOrd="5" destOrd="0" presId="urn:microsoft.com/office/officeart/2005/8/layout/hierarchy2"/>
    <dgm:cxn modelId="{F164BFD8-105A-46EA-93AE-9D753390CD8E}" type="presParOf" srcId="{9822F0DC-AB12-4A5F-9A44-1392B1C1D3F8}" destId="{599C5FD8-004F-406D-9A62-7C2DC87447CB}" srcOrd="0" destOrd="0" presId="urn:microsoft.com/office/officeart/2005/8/layout/hierarchy2"/>
    <dgm:cxn modelId="{20D723FD-6302-4AC4-84B7-19A8C3450528}" type="presParOf" srcId="{9822F0DC-AB12-4A5F-9A44-1392B1C1D3F8}" destId="{0F2D9F74-0D65-4E58-8827-211AB8AFF79A}" srcOrd="1" destOrd="0" presId="urn:microsoft.com/office/officeart/2005/8/layout/hierarchy2"/>
    <dgm:cxn modelId="{DE908E5E-09F9-494B-A9C5-8BD2218E8EE6}" type="presParOf" srcId="{AA4BCFA4-9131-41F4-A638-B4EADF64C39F}" destId="{8B3B7760-8243-4576-990D-17CF4100FB9F}" srcOrd="6" destOrd="0" presId="urn:microsoft.com/office/officeart/2005/8/layout/hierarchy2"/>
    <dgm:cxn modelId="{66255A8F-450D-42F9-AC2B-159222664187}" type="presParOf" srcId="{8B3B7760-8243-4576-990D-17CF4100FB9F}" destId="{85610D75-40A8-4277-9C74-0F40F390C40D}" srcOrd="0" destOrd="0" presId="urn:microsoft.com/office/officeart/2005/8/layout/hierarchy2"/>
    <dgm:cxn modelId="{4452A43A-1B05-46EF-AEAB-C64955E7FDF6}" type="presParOf" srcId="{AA4BCFA4-9131-41F4-A638-B4EADF64C39F}" destId="{F65C33F6-7434-4AAD-9B37-B6CFD1944F3F}" srcOrd="7" destOrd="0" presId="urn:microsoft.com/office/officeart/2005/8/layout/hierarchy2"/>
    <dgm:cxn modelId="{F29BACDC-F34E-443C-A3C6-925370BAAC45}" type="presParOf" srcId="{F65C33F6-7434-4AAD-9B37-B6CFD1944F3F}" destId="{8458AEC6-88AE-4CEE-A2D4-CF9AD704D03B}" srcOrd="0" destOrd="0" presId="urn:microsoft.com/office/officeart/2005/8/layout/hierarchy2"/>
    <dgm:cxn modelId="{CD794328-FFF8-48CA-8E89-137D2C4B4521}" type="presParOf" srcId="{F65C33F6-7434-4AAD-9B37-B6CFD1944F3F}" destId="{8EDB1D59-E76D-44CB-B792-5DF61A6E8218}" srcOrd="1" destOrd="0" presId="urn:microsoft.com/office/officeart/2005/8/layout/hierarchy2"/>
    <dgm:cxn modelId="{43AEAFD9-9A63-48CA-B83C-C22517B6ABB3}" type="presParOf" srcId="{AA4BCFA4-9131-41F4-A638-B4EADF64C39F}" destId="{77AC7DDF-7E81-455E-B926-A8C4B1F4950D}" srcOrd="8" destOrd="0" presId="urn:microsoft.com/office/officeart/2005/8/layout/hierarchy2"/>
    <dgm:cxn modelId="{5D2090DA-5EB0-4968-8444-4BC71EE6BCFC}" type="presParOf" srcId="{77AC7DDF-7E81-455E-B926-A8C4B1F4950D}" destId="{757CB4C5-FF0F-41DC-BB90-F7277A74FAF0}" srcOrd="0" destOrd="0" presId="urn:microsoft.com/office/officeart/2005/8/layout/hierarchy2"/>
    <dgm:cxn modelId="{FA1B51B2-9E83-4C95-A758-EE77BE641DE1}" type="presParOf" srcId="{AA4BCFA4-9131-41F4-A638-B4EADF64C39F}" destId="{994867C7-B428-4818-9B60-E35F25889622}" srcOrd="9" destOrd="0" presId="urn:microsoft.com/office/officeart/2005/8/layout/hierarchy2"/>
    <dgm:cxn modelId="{27432A1E-DAEB-49BD-8745-2133B142B754}" type="presParOf" srcId="{994867C7-B428-4818-9B60-E35F25889622}" destId="{D62C059D-88A8-42EE-AB87-03F926439575}" srcOrd="0" destOrd="0" presId="urn:microsoft.com/office/officeart/2005/8/layout/hierarchy2"/>
    <dgm:cxn modelId="{2D12EFC8-4B55-4365-8832-9DB1A0ED2D32}" type="presParOf" srcId="{994867C7-B428-4818-9B60-E35F25889622}" destId="{7AD85A71-2D85-4474-B87D-E2F2661563A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EBA414-C95F-4E28-9A7C-1A8570FACA4D}" type="doc">
      <dgm:prSet loTypeId="urn:microsoft.com/office/officeart/2005/8/layout/hierarchy2" loCatId="hierarchy" qsTypeId="urn:microsoft.com/office/officeart/2005/8/quickstyle/simple3" qsCatId="simple" csTypeId="urn:microsoft.com/office/officeart/2005/8/colors/accent4_3" csCatId="accent4" phldr="1"/>
      <dgm:spPr/>
      <dgm:t>
        <a:bodyPr/>
        <a:lstStyle/>
        <a:p>
          <a:pPr rtl="1"/>
          <a:endParaRPr lang="fa-IR"/>
        </a:p>
      </dgm:t>
    </dgm:pt>
    <dgm:pt modelId="{3BE38C01-FDBD-4AE1-BE08-6D4A5FA414E2}">
      <dgm:prSet custT="1"/>
      <dgm:spPr/>
      <dgm:t>
        <a:bodyPr/>
        <a:lstStyle/>
        <a:p>
          <a:pPr rtl="1"/>
          <a:r>
            <a:rPr lang="fa-IR" sz="1600" smtClean="0">
              <a:cs typeface="B Koodak" pitchFamily="2" charset="-78"/>
            </a:rPr>
            <a:t>ویژگی های کلی معاد که با تامل در براهین عقلی اثبات آن به دست می آیند عبارتند از:</a:t>
          </a:r>
          <a:endParaRPr lang="fa-IR" sz="1600" dirty="0">
            <a:cs typeface="B Koodak" pitchFamily="2" charset="-78"/>
          </a:endParaRPr>
        </a:p>
      </dgm:t>
    </dgm:pt>
    <dgm:pt modelId="{3018A840-4E0C-4399-8B72-B0AE9C54F5C6}" type="parTrans" cxnId="{D6C3F772-DF1C-485A-9F9C-F476D4831064}">
      <dgm:prSet/>
      <dgm:spPr/>
      <dgm:t>
        <a:bodyPr/>
        <a:lstStyle/>
        <a:p>
          <a:pPr rtl="1"/>
          <a:endParaRPr lang="fa-IR" sz="1600">
            <a:cs typeface="B Koodak" pitchFamily="2" charset="-78"/>
          </a:endParaRPr>
        </a:p>
      </dgm:t>
    </dgm:pt>
    <dgm:pt modelId="{F90CACB0-FA67-4077-BD3D-2008DD28D7DF}" type="sibTrans" cxnId="{D6C3F772-DF1C-485A-9F9C-F476D4831064}">
      <dgm:prSet/>
      <dgm:spPr/>
      <dgm:t>
        <a:bodyPr/>
        <a:lstStyle/>
        <a:p>
          <a:pPr rtl="1"/>
          <a:endParaRPr lang="fa-IR" sz="1600">
            <a:cs typeface="B Koodak" pitchFamily="2" charset="-78"/>
          </a:endParaRPr>
        </a:p>
      </dgm:t>
    </dgm:pt>
    <dgm:pt modelId="{B3A2E67D-2A4C-4462-8F14-985E1878F992}">
      <dgm:prSet custT="1"/>
      <dgm:spPr/>
      <dgm:t>
        <a:bodyPr/>
        <a:lstStyle/>
        <a:p>
          <a:pPr rtl="1"/>
          <a:r>
            <a:rPr lang="fa-IR" sz="1600" smtClean="0">
              <a:cs typeface="B Koodak" pitchFamily="2" charset="-78"/>
            </a:rPr>
            <a:t>1. ابدی و جاودانی بودن</a:t>
          </a:r>
          <a:endParaRPr lang="fa-IR" sz="1600" dirty="0">
            <a:cs typeface="B Koodak" pitchFamily="2" charset="-78"/>
          </a:endParaRPr>
        </a:p>
      </dgm:t>
    </dgm:pt>
    <dgm:pt modelId="{FC8AAC02-6781-4733-AC0B-1F676984B014}" type="parTrans" cxnId="{E4419FC8-41EF-489D-946A-14F68F871B82}">
      <dgm:prSet custT="1"/>
      <dgm:spPr/>
      <dgm:t>
        <a:bodyPr/>
        <a:lstStyle/>
        <a:p>
          <a:pPr rtl="1"/>
          <a:endParaRPr lang="fa-IR" sz="1600">
            <a:solidFill>
              <a:schemeClr val="tx1"/>
            </a:solidFill>
            <a:cs typeface="B Koodak" pitchFamily="2" charset="-78"/>
          </a:endParaRPr>
        </a:p>
      </dgm:t>
    </dgm:pt>
    <dgm:pt modelId="{0D7F8FE6-4117-4D16-AE28-92DA4CF2C073}" type="sibTrans" cxnId="{E4419FC8-41EF-489D-946A-14F68F871B82}">
      <dgm:prSet/>
      <dgm:spPr/>
      <dgm:t>
        <a:bodyPr/>
        <a:lstStyle/>
        <a:p>
          <a:pPr rtl="1"/>
          <a:endParaRPr lang="fa-IR" sz="1600">
            <a:cs typeface="B Koodak" pitchFamily="2" charset="-78"/>
          </a:endParaRPr>
        </a:p>
      </dgm:t>
    </dgm:pt>
    <dgm:pt modelId="{395CB9CF-BCF9-424D-8B2E-6DD5E8C7D379}">
      <dgm:prSet custT="1"/>
      <dgm:spPr/>
      <dgm:t>
        <a:bodyPr/>
        <a:lstStyle/>
        <a:p>
          <a:pPr rtl="1"/>
          <a:r>
            <a:rPr lang="fa-IR" sz="1600" smtClean="0">
              <a:cs typeface="B Koodak" pitchFamily="2" charset="-78"/>
            </a:rPr>
            <a:t>و الا میل به حیات ابدی در انسان حکیمانه نخواهد بود</a:t>
          </a:r>
          <a:endParaRPr lang="fa-IR" sz="1600" dirty="0">
            <a:cs typeface="B Koodak" pitchFamily="2" charset="-78"/>
          </a:endParaRPr>
        </a:p>
      </dgm:t>
    </dgm:pt>
    <dgm:pt modelId="{223E87AF-FA3D-4244-B362-1B1705449408}" type="parTrans" cxnId="{59ABC5FD-89D9-44E9-B7E0-F07BF2C888F8}">
      <dgm:prSet custT="1"/>
      <dgm:spPr/>
      <dgm:t>
        <a:bodyPr/>
        <a:lstStyle/>
        <a:p>
          <a:pPr rtl="1"/>
          <a:endParaRPr lang="fa-IR" sz="1600">
            <a:solidFill>
              <a:schemeClr val="tx1"/>
            </a:solidFill>
            <a:cs typeface="B Koodak" pitchFamily="2" charset="-78"/>
          </a:endParaRPr>
        </a:p>
      </dgm:t>
    </dgm:pt>
    <dgm:pt modelId="{462E34C9-1E04-458D-8AF3-88B8E85F833E}" type="sibTrans" cxnId="{59ABC5FD-89D9-44E9-B7E0-F07BF2C888F8}">
      <dgm:prSet/>
      <dgm:spPr/>
      <dgm:t>
        <a:bodyPr/>
        <a:lstStyle/>
        <a:p>
          <a:pPr rtl="1"/>
          <a:endParaRPr lang="fa-IR" sz="1600">
            <a:cs typeface="B Koodak" pitchFamily="2" charset="-78"/>
          </a:endParaRPr>
        </a:p>
      </dgm:t>
    </dgm:pt>
    <dgm:pt modelId="{87F89D75-2F15-4C49-8E9B-C60B0A75D7C2}">
      <dgm:prSet custT="1"/>
      <dgm:spPr/>
      <dgm:t>
        <a:bodyPr/>
        <a:lstStyle/>
        <a:p>
          <a:pPr rtl="1"/>
          <a:r>
            <a:rPr lang="fa-IR" sz="1600" smtClean="0">
              <a:cs typeface="B Koodak" pitchFamily="2" charset="-78"/>
            </a:rPr>
            <a:t>این ویژگی از لوازم برهان حکمت است</a:t>
          </a:r>
          <a:endParaRPr lang="fa-IR" sz="1600" dirty="0">
            <a:cs typeface="B Koodak" pitchFamily="2" charset="-78"/>
          </a:endParaRPr>
        </a:p>
      </dgm:t>
    </dgm:pt>
    <dgm:pt modelId="{B8651DA8-0316-46DB-A5F3-23E14870D5FB}" type="parTrans" cxnId="{D3CC4F51-2331-4A77-B608-6760FD6E627E}">
      <dgm:prSet custT="1"/>
      <dgm:spPr/>
      <dgm:t>
        <a:bodyPr/>
        <a:lstStyle/>
        <a:p>
          <a:pPr rtl="1"/>
          <a:endParaRPr lang="fa-IR" sz="1600">
            <a:solidFill>
              <a:schemeClr val="tx1"/>
            </a:solidFill>
            <a:cs typeface="B Koodak" pitchFamily="2" charset="-78"/>
          </a:endParaRPr>
        </a:p>
      </dgm:t>
    </dgm:pt>
    <dgm:pt modelId="{B3F091A0-3B19-4EA0-9669-899B453BFE9E}" type="sibTrans" cxnId="{D3CC4F51-2331-4A77-B608-6760FD6E627E}">
      <dgm:prSet/>
      <dgm:spPr/>
      <dgm:t>
        <a:bodyPr/>
        <a:lstStyle/>
        <a:p>
          <a:pPr rtl="1"/>
          <a:endParaRPr lang="fa-IR" sz="1600">
            <a:cs typeface="B Koodak" pitchFamily="2" charset="-78"/>
          </a:endParaRPr>
        </a:p>
      </dgm:t>
    </dgm:pt>
    <dgm:pt modelId="{CC875C3D-D5C4-4D62-9F50-CE37009B0BCA}">
      <dgm:prSet custT="1"/>
      <dgm:spPr/>
      <dgm:t>
        <a:bodyPr/>
        <a:lstStyle/>
        <a:p>
          <a:pPr rtl="1"/>
          <a:r>
            <a:rPr lang="fa-IR" sz="1600" smtClean="0">
              <a:cs typeface="B Koodak" pitchFamily="2" charset="-78"/>
            </a:rPr>
            <a:t>2. خالی بودن نعمت های ابدی از هرگونه رنج و زحمت</a:t>
          </a:r>
          <a:endParaRPr lang="fa-IR" sz="1600" dirty="0">
            <a:cs typeface="B Koodak" pitchFamily="2" charset="-78"/>
          </a:endParaRPr>
        </a:p>
      </dgm:t>
    </dgm:pt>
    <dgm:pt modelId="{646EC9FB-2EA0-4E53-A512-68DB7A4CFDC2}" type="parTrans" cxnId="{56D6F2EE-DF38-46CB-9057-F38841F66E93}">
      <dgm:prSet custT="1"/>
      <dgm:spPr/>
      <dgm:t>
        <a:bodyPr/>
        <a:lstStyle/>
        <a:p>
          <a:pPr rtl="1"/>
          <a:endParaRPr lang="fa-IR" sz="1600">
            <a:solidFill>
              <a:schemeClr val="tx1"/>
            </a:solidFill>
            <a:cs typeface="B Koodak" pitchFamily="2" charset="-78"/>
          </a:endParaRPr>
        </a:p>
      </dgm:t>
    </dgm:pt>
    <dgm:pt modelId="{678447AE-D957-4941-8507-6F87445FDCD0}" type="sibTrans" cxnId="{56D6F2EE-DF38-46CB-9057-F38841F66E93}">
      <dgm:prSet/>
      <dgm:spPr/>
      <dgm:t>
        <a:bodyPr/>
        <a:lstStyle/>
        <a:p>
          <a:pPr rtl="1"/>
          <a:endParaRPr lang="fa-IR" sz="1600">
            <a:cs typeface="B Koodak" pitchFamily="2" charset="-78"/>
          </a:endParaRPr>
        </a:p>
      </dgm:t>
    </dgm:pt>
    <dgm:pt modelId="{C90090DC-8E7B-4C04-9EBB-E4FCCFF867E9}">
      <dgm:prSet custT="1"/>
      <dgm:spPr/>
      <dgm:t>
        <a:bodyPr/>
        <a:lstStyle/>
        <a:p>
          <a:pPr rtl="1"/>
          <a:r>
            <a:rPr lang="fa-IR" sz="1600" smtClean="0">
              <a:cs typeface="B Koodak" pitchFamily="2" charset="-78"/>
            </a:rPr>
            <a:t>و الا انسانهایی که به اوج کمال رسیده اند از این سعادت مطلق محروم می شوند</a:t>
          </a:r>
          <a:endParaRPr lang="fa-IR" sz="1600" dirty="0">
            <a:cs typeface="B Koodak" pitchFamily="2" charset="-78"/>
          </a:endParaRPr>
        </a:p>
      </dgm:t>
    </dgm:pt>
    <dgm:pt modelId="{F999FD21-8532-451A-95A8-E00D227D0C31}" type="parTrans" cxnId="{3D56A434-BEF0-4BE8-8E7D-8F2A79EB9159}">
      <dgm:prSet custT="1"/>
      <dgm:spPr/>
      <dgm:t>
        <a:bodyPr/>
        <a:lstStyle/>
        <a:p>
          <a:pPr rtl="1"/>
          <a:endParaRPr lang="fa-IR" sz="1600">
            <a:solidFill>
              <a:schemeClr val="tx1"/>
            </a:solidFill>
            <a:cs typeface="B Koodak" pitchFamily="2" charset="-78"/>
          </a:endParaRPr>
        </a:p>
      </dgm:t>
    </dgm:pt>
    <dgm:pt modelId="{9389DAD8-D7AC-43EC-A7FF-FC8A1BCD82AB}" type="sibTrans" cxnId="{3D56A434-BEF0-4BE8-8E7D-8F2A79EB9159}">
      <dgm:prSet/>
      <dgm:spPr/>
      <dgm:t>
        <a:bodyPr/>
        <a:lstStyle/>
        <a:p>
          <a:pPr rtl="1"/>
          <a:endParaRPr lang="fa-IR" sz="1600">
            <a:cs typeface="B Koodak" pitchFamily="2" charset="-78"/>
          </a:endParaRPr>
        </a:p>
      </dgm:t>
    </dgm:pt>
    <dgm:pt modelId="{2E6C523C-2DC9-4A5F-B5B4-0421D5FA316A}">
      <dgm:prSet custT="1"/>
      <dgm:spPr/>
      <dgm:t>
        <a:bodyPr/>
        <a:lstStyle/>
        <a:p>
          <a:pPr rtl="1"/>
          <a:r>
            <a:rPr lang="fa-IR" sz="1600" smtClean="0">
              <a:cs typeface="B Koodak" pitchFamily="2" charset="-78"/>
            </a:rPr>
            <a:t>این ویژگی از لوازم هر دو برهان (حکمت و عدالت) است</a:t>
          </a:r>
          <a:endParaRPr lang="fa-IR" sz="1600" dirty="0">
            <a:cs typeface="B Koodak" pitchFamily="2" charset="-78"/>
          </a:endParaRPr>
        </a:p>
      </dgm:t>
    </dgm:pt>
    <dgm:pt modelId="{0B690020-7205-4985-8A11-468833D076C0}" type="parTrans" cxnId="{444BAC34-E017-49D8-A272-F29E45054390}">
      <dgm:prSet custT="1"/>
      <dgm:spPr/>
      <dgm:t>
        <a:bodyPr/>
        <a:lstStyle/>
        <a:p>
          <a:pPr rtl="1"/>
          <a:endParaRPr lang="fa-IR" sz="1600">
            <a:solidFill>
              <a:schemeClr val="tx1"/>
            </a:solidFill>
            <a:cs typeface="B Koodak" pitchFamily="2" charset="-78"/>
          </a:endParaRPr>
        </a:p>
      </dgm:t>
    </dgm:pt>
    <dgm:pt modelId="{CF71A58F-D6AA-4483-8B65-F4C18CAD9C74}" type="sibTrans" cxnId="{444BAC34-E017-49D8-A272-F29E45054390}">
      <dgm:prSet/>
      <dgm:spPr/>
      <dgm:t>
        <a:bodyPr/>
        <a:lstStyle/>
        <a:p>
          <a:pPr rtl="1"/>
          <a:endParaRPr lang="fa-IR" sz="1600">
            <a:cs typeface="B Koodak" pitchFamily="2" charset="-78"/>
          </a:endParaRPr>
        </a:p>
      </dgm:t>
    </dgm:pt>
    <dgm:pt modelId="{3FAA3A8D-F547-4378-A8F0-C749659C8B28}">
      <dgm:prSet custT="1"/>
      <dgm:spPr/>
      <dgm:t>
        <a:bodyPr/>
        <a:lstStyle/>
        <a:p>
          <a:pPr rtl="1"/>
          <a:r>
            <a:rPr lang="fa-IR" sz="1600" smtClean="0">
              <a:cs typeface="B Koodak" pitchFamily="2" charset="-78"/>
            </a:rPr>
            <a:t>3. تفکیک جایگاه نیکوکاران و تبه کاران (بهشت و جهنم)</a:t>
          </a:r>
          <a:endParaRPr lang="fa-IR" sz="1600" dirty="0">
            <a:cs typeface="B Koodak" pitchFamily="2" charset="-78"/>
          </a:endParaRPr>
        </a:p>
      </dgm:t>
    </dgm:pt>
    <dgm:pt modelId="{AA0C343B-51F9-4C89-A5B9-A696A6146552}" type="parTrans" cxnId="{8B2A5856-E6B4-4F5D-9C20-C1677C7C4E13}">
      <dgm:prSet custT="1"/>
      <dgm:spPr/>
      <dgm:t>
        <a:bodyPr/>
        <a:lstStyle/>
        <a:p>
          <a:pPr rtl="1"/>
          <a:endParaRPr lang="fa-IR" sz="1600">
            <a:solidFill>
              <a:schemeClr val="tx1"/>
            </a:solidFill>
            <a:cs typeface="B Koodak" pitchFamily="2" charset="-78"/>
          </a:endParaRPr>
        </a:p>
      </dgm:t>
    </dgm:pt>
    <dgm:pt modelId="{BBB5FD55-F7A6-40DB-99C6-5B7FC980D5ED}" type="sibTrans" cxnId="{8B2A5856-E6B4-4F5D-9C20-C1677C7C4E13}">
      <dgm:prSet/>
      <dgm:spPr/>
      <dgm:t>
        <a:bodyPr/>
        <a:lstStyle/>
        <a:p>
          <a:pPr rtl="1"/>
          <a:endParaRPr lang="fa-IR" sz="1600">
            <a:cs typeface="B Koodak" pitchFamily="2" charset="-78"/>
          </a:endParaRPr>
        </a:p>
      </dgm:t>
    </dgm:pt>
    <dgm:pt modelId="{4FB1DB0B-958F-4988-A924-5E01982ABA89}">
      <dgm:prSet custT="1"/>
      <dgm:spPr/>
      <dgm:t>
        <a:bodyPr/>
        <a:lstStyle/>
        <a:p>
          <a:pPr rtl="1"/>
          <a:r>
            <a:rPr lang="fa-IR" sz="1600" smtClean="0">
              <a:cs typeface="B Koodak" pitchFamily="2" charset="-78"/>
            </a:rPr>
            <a:t>و الا عدالت و حکمت الهی نقض می شود</a:t>
          </a:r>
          <a:endParaRPr lang="fa-IR" sz="1600" dirty="0">
            <a:cs typeface="B Koodak" pitchFamily="2" charset="-78"/>
          </a:endParaRPr>
        </a:p>
      </dgm:t>
    </dgm:pt>
    <dgm:pt modelId="{A5E2A439-8428-4C2C-8EFB-7B6359BD2722}" type="parTrans" cxnId="{A455BF15-7D26-403E-8C85-F3EDCA16359B}">
      <dgm:prSet custT="1"/>
      <dgm:spPr/>
      <dgm:t>
        <a:bodyPr/>
        <a:lstStyle/>
        <a:p>
          <a:pPr rtl="1"/>
          <a:endParaRPr lang="fa-IR" sz="1600">
            <a:solidFill>
              <a:schemeClr val="tx1"/>
            </a:solidFill>
            <a:cs typeface="B Koodak" pitchFamily="2" charset="-78"/>
          </a:endParaRPr>
        </a:p>
      </dgm:t>
    </dgm:pt>
    <dgm:pt modelId="{3647F14B-A873-4B04-AF73-01613FFBA0FE}" type="sibTrans" cxnId="{A455BF15-7D26-403E-8C85-F3EDCA16359B}">
      <dgm:prSet/>
      <dgm:spPr/>
      <dgm:t>
        <a:bodyPr/>
        <a:lstStyle/>
        <a:p>
          <a:pPr rtl="1"/>
          <a:endParaRPr lang="fa-IR" sz="1600">
            <a:cs typeface="B Koodak" pitchFamily="2" charset="-78"/>
          </a:endParaRPr>
        </a:p>
      </dgm:t>
    </dgm:pt>
    <dgm:pt modelId="{0408EA54-3E34-42AA-B428-A84E6300A297}">
      <dgm:prSet custT="1"/>
      <dgm:spPr/>
      <dgm:t>
        <a:bodyPr/>
        <a:lstStyle/>
        <a:p>
          <a:pPr rtl="1"/>
          <a:r>
            <a:rPr lang="fa-IR" sz="1600" smtClean="0">
              <a:cs typeface="B Koodak" pitchFamily="2" charset="-78"/>
            </a:rPr>
            <a:t>این ویژگی نیز از لوازم هر دو برهان است</a:t>
          </a:r>
          <a:endParaRPr lang="fa-IR" sz="1600" dirty="0">
            <a:cs typeface="B Koodak" pitchFamily="2" charset="-78"/>
          </a:endParaRPr>
        </a:p>
      </dgm:t>
    </dgm:pt>
    <dgm:pt modelId="{66749295-4AC0-4753-B28F-80A6F396D03F}" type="parTrans" cxnId="{88C6E777-DDC2-4F6E-B947-D95DD6F7425E}">
      <dgm:prSet custT="1"/>
      <dgm:spPr/>
      <dgm:t>
        <a:bodyPr/>
        <a:lstStyle/>
        <a:p>
          <a:pPr rtl="1"/>
          <a:endParaRPr lang="fa-IR" sz="1600">
            <a:solidFill>
              <a:schemeClr val="tx1"/>
            </a:solidFill>
            <a:cs typeface="B Koodak" pitchFamily="2" charset="-78"/>
          </a:endParaRPr>
        </a:p>
      </dgm:t>
    </dgm:pt>
    <dgm:pt modelId="{7D04DF0F-FA65-407E-9403-45D7EA5C1BAC}" type="sibTrans" cxnId="{88C6E777-DDC2-4F6E-B947-D95DD6F7425E}">
      <dgm:prSet/>
      <dgm:spPr/>
      <dgm:t>
        <a:bodyPr/>
        <a:lstStyle/>
        <a:p>
          <a:pPr rtl="1"/>
          <a:endParaRPr lang="fa-IR" sz="1600">
            <a:cs typeface="B Koodak" pitchFamily="2" charset="-78"/>
          </a:endParaRPr>
        </a:p>
      </dgm:t>
    </dgm:pt>
    <dgm:pt modelId="{34E6774A-831E-4964-9AD9-08A19E0DD53F}">
      <dgm:prSet custT="1"/>
      <dgm:spPr/>
      <dgm:t>
        <a:bodyPr/>
        <a:lstStyle/>
        <a:p>
          <a:pPr rtl="1"/>
          <a:r>
            <a:rPr lang="fa-IR" sz="1600" smtClean="0">
              <a:cs typeface="B Koodak" pitchFamily="2" charset="-78"/>
            </a:rPr>
            <a:t>4. داشتن وسعتی که هر گونه عقاب و ثواب را در بر بگیرد</a:t>
          </a:r>
          <a:endParaRPr lang="fa-IR" sz="1600" dirty="0">
            <a:cs typeface="B Koodak" pitchFamily="2" charset="-78"/>
          </a:endParaRPr>
        </a:p>
      </dgm:t>
    </dgm:pt>
    <dgm:pt modelId="{63487F4F-05E5-4B47-BDCA-4505DE5D820F}" type="parTrans" cxnId="{7B49ADE3-482D-4944-811C-A0F3ED9A50C5}">
      <dgm:prSet custT="1"/>
      <dgm:spPr/>
      <dgm:t>
        <a:bodyPr/>
        <a:lstStyle/>
        <a:p>
          <a:pPr rtl="1"/>
          <a:endParaRPr lang="fa-IR" sz="1600">
            <a:solidFill>
              <a:schemeClr val="tx1"/>
            </a:solidFill>
            <a:cs typeface="B Koodak" pitchFamily="2" charset="-78"/>
          </a:endParaRPr>
        </a:p>
      </dgm:t>
    </dgm:pt>
    <dgm:pt modelId="{3DD65BD9-2B4D-4594-BE9C-E8DAAB01FC57}" type="sibTrans" cxnId="{7B49ADE3-482D-4944-811C-A0F3ED9A50C5}">
      <dgm:prSet/>
      <dgm:spPr/>
      <dgm:t>
        <a:bodyPr/>
        <a:lstStyle/>
        <a:p>
          <a:pPr rtl="1"/>
          <a:endParaRPr lang="fa-IR" sz="1600">
            <a:cs typeface="B Koodak" pitchFamily="2" charset="-78"/>
          </a:endParaRPr>
        </a:p>
      </dgm:t>
    </dgm:pt>
    <dgm:pt modelId="{DEE2CFE1-2DCB-48C5-8D98-2AB0054E2516}">
      <dgm:prSet custT="1"/>
      <dgm:spPr/>
      <dgm:t>
        <a:bodyPr/>
        <a:lstStyle/>
        <a:p>
          <a:pPr rtl="1"/>
          <a:r>
            <a:rPr lang="fa-IR" sz="1600" smtClean="0">
              <a:cs typeface="B Koodak" pitchFamily="2" charset="-78"/>
            </a:rPr>
            <a:t>و الا در خصوص افرادی که بسیار خوب بوده اند و افرادی                                     که بسیار بد بوده اند عدالت الهی نقض می شود</a:t>
          </a:r>
          <a:endParaRPr lang="fa-IR" sz="1600" dirty="0">
            <a:cs typeface="B Koodak" pitchFamily="2" charset="-78"/>
          </a:endParaRPr>
        </a:p>
      </dgm:t>
    </dgm:pt>
    <dgm:pt modelId="{02463990-AFCE-47E5-8202-AFE32A3F8EF4}" type="parTrans" cxnId="{3105AD0B-01D0-4F4C-8A35-0325476951A5}">
      <dgm:prSet custT="1"/>
      <dgm:spPr/>
      <dgm:t>
        <a:bodyPr/>
        <a:lstStyle/>
        <a:p>
          <a:pPr rtl="1"/>
          <a:endParaRPr lang="fa-IR" sz="1600">
            <a:solidFill>
              <a:schemeClr val="tx1"/>
            </a:solidFill>
            <a:cs typeface="B Koodak" pitchFamily="2" charset="-78"/>
          </a:endParaRPr>
        </a:p>
      </dgm:t>
    </dgm:pt>
    <dgm:pt modelId="{E719DED6-99B6-49BF-885F-C03DD159CC76}" type="sibTrans" cxnId="{3105AD0B-01D0-4F4C-8A35-0325476951A5}">
      <dgm:prSet/>
      <dgm:spPr/>
      <dgm:t>
        <a:bodyPr/>
        <a:lstStyle/>
        <a:p>
          <a:pPr rtl="1"/>
          <a:endParaRPr lang="fa-IR" sz="1600">
            <a:cs typeface="B Koodak" pitchFamily="2" charset="-78"/>
          </a:endParaRPr>
        </a:p>
      </dgm:t>
    </dgm:pt>
    <dgm:pt modelId="{971D07F5-7164-448A-8F74-CDAE58E97D68}">
      <dgm:prSet custT="1"/>
      <dgm:spPr/>
      <dgm:t>
        <a:bodyPr/>
        <a:lstStyle/>
        <a:p>
          <a:pPr rtl="1"/>
          <a:r>
            <a:rPr lang="fa-IR" sz="1600" smtClean="0">
              <a:cs typeface="B Koodak" pitchFamily="2" charset="-78"/>
            </a:rPr>
            <a:t>این ویژگی از لوازم برهان عدالت است</a:t>
          </a:r>
          <a:endParaRPr lang="fa-IR" sz="1600" dirty="0">
            <a:cs typeface="B Koodak" pitchFamily="2" charset="-78"/>
          </a:endParaRPr>
        </a:p>
      </dgm:t>
    </dgm:pt>
    <dgm:pt modelId="{04EED733-54A9-4E3C-AECC-E91C51018D7C}" type="parTrans" cxnId="{E0CDC01B-EB72-4199-A3B0-47690C19B55E}">
      <dgm:prSet custT="1"/>
      <dgm:spPr/>
      <dgm:t>
        <a:bodyPr/>
        <a:lstStyle/>
        <a:p>
          <a:pPr rtl="1"/>
          <a:endParaRPr lang="fa-IR" sz="1600">
            <a:solidFill>
              <a:schemeClr val="tx1"/>
            </a:solidFill>
            <a:cs typeface="B Koodak" pitchFamily="2" charset="-78"/>
          </a:endParaRPr>
        </a:p>
      </dgm:t>
    </dgm:pt>
    <dgm:pt modelId="{26669856-84C0-4B7A-9298-CBEF6ACD27E3}" type="sibTrans" cxnId="{E0CDC01B-EB72-4199-A3B0-47690C19B55E}">
      <dgm:prSet/>
      <dgm:spPr/>
      <dgm:t>
        <a:bodyPr/>
        <a:lstStyle/>
        <a:p>
          <a:pPr rtl="1"/>
          <a:endParaRPr lang="fa-IR" sz="1600">
            <a:cs typeface="B Koodak" pitchFamily="2" charset="-78"/>
          </a:endParaRPr>
        </a:p>
      </dgm:t>
    </dgm:pt>
    <dgm:pt modelId="{8AF3A719-2927-4892-8F32-1E150F43110B}" type="pres">
      <dgm:prSet presAssocID="{9BEBA414-C95F-4E28-9A7C-1A8570FACA4D}" presName="diagram" presStyleCnt="0">
        <dgm:presLayoutVars>
          <dgm:chPref val="1"/>
          <dgm:dir val="rev"/>
          <dgm:animOne val="branch"/>
          <dgm:animLvl val="lvl"/>
          <dgm:resizeHandles val="exact"/>
        </dgm:presLayoutVars>
      </dgm:prSet>
      <dgm:spPr/>
      <dgm:t>
        <a:bodyPr/>
        <a:lstStyle/>
        <a:p>
          <a:pPr rtl="1"/>
          <a:endParaRPr lang="fa-IR"/>
        </a:p>
      </dgm:t>
    </dgm:pt>
    <dgm:pt modelId="{BC7E35A1-D457-4D54-BF55-931D29733B10}" type="pres">
      <dgm:prSet presAssocID="{3BE38C01-FDBD-4AE1-BE08-6D4A5FA414E2}" presName="root1" presStyleCnt="0"/>
      <dgm:spPr/>
    </dgm:pt>
    <dgm:pt modelId="{258073EF-4F7A-4226-94E0-C3244795AAEE}" type="pres">
      <dgm:prSet presAssocID="{3BE38C01-FDBD-4AE1-BE08-6D4A5FA414E2}" presName="LevelOneTextNode" presStyleLbl="node0" presStyleIdx="0" presStyleCnt="5" custScaleX="401733" custScaleY="77289">
        <dgm:presLayoutVars>
          <dgm:chPref val="3"/>
        </dgm:presLayoutVars>
      </dgm:prSet>
      <dgm:spPr/>
      <dgm:t>
        <a:bodyPr/>
        <a:lstStyle/>
        <a:p>
          <a:pPr rtl="1"/>
          <a:endParaRPr lang="fa-IR"/>
        </a:p>
      </dgm:t>
    </dgm:pt>
    <dgm:pt modelId="{7B89F75F-FF84-4ADF-8942-60243E0C5D32}" type="pres">
      <dgm:prSet presAssocID="{3BE38C01-FDBD-4AE1-BE08-6D4A5FA414E2}" presName="level2hierChild" presStyleCnt="0"/>
      <dgm:spPr/>
    </dgm:pt>
    <dgm:pt modelId="{1325F841-7CBE-46C5-96DC-866A3C4D0DC9}" type="pres">
      <dgm:prSet presAssocID="{B3A2E67D-2A4C-4462-8F14-985E1878F992}" presName="root1" presStyleCnt="0"/>
      <dgm:spPr/>
    </dgm:pt>
    <dgm:pt modelId="{C24548D5-2248-4108-BD1D-7A8040BE8479}" type="pres">
      <dgm:prSet presAssocID="{B3A2E67D-2A4C-4462-8F14-985E1878F992}" presName="LevelOneTextNode" presStyleLbl="node0" presStyleIdx="1" presStyleCnt="5" custScaleX="151113">
        <dgm:presLayoutVars>
          <dgm:chPref val="3"/>
        </dgm:presLayoutVars>
      </dgm:prSet>
      <dgm:spPr/>
      <dgm:t>
        <a:bodyPr/>
        <a:lstStyle/>
        <a:p>
          <a:pPr rtl="1"/>
          <a:endParaRPr lang="fa-IR"/>
        </a:p>
      </dgm:t>
    </dgm:pt>
    <dgm:pt modelId="{9B9985A1-49F7-475B-859E-553DC44A128E}" type="pres">
      <dgm:prSet presAssocID="{B3A2E67D-2A4C-4462-8F14-985E1878F992}" presName="level2hierChild" presStyleCnt="0"/>
      <dgm:spPr/>
    </dgm:pt>
    <dgm:pt modelId="{223222B1-9A83-4F17-ACFF-07ECC529037A}" type="pres">
      <dgm:prSet presAssocID="{223E87AF-FA3D-4244-B362-1B1705449408}" presName="conn2-1" presStyleLbl="parChTrans1D2" presStyleIdx="0" presStyleCnt="8"/>
      <dgm:spPr/>
      <dgm:t>
        <a:bodyPr/>
        <a:lstStyle/>
        <a:p>
          <a:pPr rtl="1"/>
          <a:endParaRPr lang="fa-IR"/>
        </a:p>
      </dgm:t>
    </dgm:pt>
    <dgm:pt modelId="{919FC3A0-8DE4-491D-B123-7D10D6E1545C}" type="pres">
      <dgm:prSet presAssocID="{223E87AF-FA3D-4244-B362-1B1705449408}" presName="connTx" presStyleLbl="parChTrans1D2" presStyleIdx="0" presStyleCnt="8"/>
      <dgm:spPr/>
      <dgm:t>
        <a:bodyPr/>
        <a:lstStyle/>
        <a:p>
          <a:pPr rtl="1"/>
          <a:endParaRPr lang="fa-IR"/>
        </a:p>
      </dgm:t>
    </dgm:pt>
    <dgm:pt modelId="{0D8DCE2E-6998-4008-8C5B-07805F4D403F}" type="pres">
      <dgm:prSet presAssocID="{395CB9CF-BCF9-424D-8B2E-6DD5E8C7D379}" presName="root2" presStyleCnt="0"/>
      <dgm:spPr/>
    </dgm:pt>
    <dgm:pt modelId="{01AF87D8-EE0C-43E4-A732-43AB34FECA20}" type="pres">
      <dgm:prSet presAssocID="{395CB9CF-BCF9-424D-8B2E-6DD5E8C7D379}" presName="LevelTwoTextNode" presStyleLbl="node2" presStyleIdx="0" presStyleCnt="8" custScaleX="341032" custScaleY="61215">
        <dgm:presLayoutVars>
          <dgm:chPref val="3"/>
        </dgm:presLayoutVars>
      </dgm:prSet>
      <dgm:spPr/>
      <dgm:t>
        <a:bodyPr/>
        <a:lstStyle/>
        <a:p>
          <a:pPr rtl="1"/>
          <a:endParaRPr lang="fa-IR"/>
        </a:p>
      </dgm:t>
    </dgm:pt>
    <dgm:pt modelId="{CD3C3304-2AEF-4CA0-9130-AEAA846DC50C}" type="pres">
      <dgm:prSet presAssocID="{395CB9CF-BCF9-424D-8B2E-6DD5E8C7D379}" presName="level3hierChild" presStyleCnt="0"/>
      <dgm:spPr/>
    </dgm:pt>
    <dgm:pt modelId="{9A3D0515-EA4D-4E08-A2D5-A1161DC09D49}" type="pres">
      <dgm:prSet presAssocID="{B8651DA8-0316-46DB-A5F3-23E14870D5FB}" presName="conn2-1" presStyleLbl="parChTrans1D2" presStyleIdx="1" presStyleCnt="8"/>
      <dgm:spPr/>
      <dgm:t>
        <a:bodyPr/>
        <a:lstStyle/>
        <a:p>
          <a:pPr rtl="1"/>
          <a:endParaRPr lang="fa-IR"/>
        </a:p>
      </dgm:t>
    </dgm:pt>
    <dgm:pt modelId="{2C28AE3D-4FBD-4D47-99C0-7293CC4120EF}" type="pres">
      <dgm:prSet presAssocID="{B8651DA8-0316-46DB-A5F3-23E14870D5FB}" presName="connTx" presStyleLbl="parChTrans1D2" presStyleIdx="1" presStyleCnt="8"/>
      <dgm:spPr/>
      <dgm:t>
        <a:bodyPr/>
        <a:lstStyle/>
        <a:p>
          <a:pPr rtl="1"/>
          <a:endParaRPr lang="fa-IR"/>
        </a:p>
      </dgm:t>
    </dgm:pt>
    <dgm:pt modelId="{F6B02752-3EC2-4982-83FE-850CC429192F}" type="pres">
      <dgm:prSet presAssocID="{87F89D75-2F15-4C49-8E9B-C60B0A75D7C2}" presName="root2" presStyleCnt="0"/>
      <dgm:spPr/>
    </dgm:pt>
    <dgm:pt modelId="{B661B168-87A2-44D0-84D4-89A4B707ED3F}" type="pres">
      <dgm:prSet presAssocID="{87F89D75-2F15-4C49-8E9B-C60B0A75D7C2}" presName="LevelTwoTextNode" presStyleLbl="node2" presStyleIdx="1" presStyleCnt="8" custScaleX="341032" custScaleY="61215">
        <dgm:presLayoutVars>
          <dgm:chPref val="3"/>
        </dgm:presLayoutVars>
      </dgm:prSet>
      <dgm:spPr/>
      <dgm:t>
        <a:bodyPr/>
        <a:lstStyle/>
        <a:p>
          <a:pPr rtl="1"/>
          <a:endParaRPr lang="fa-IR"/>
        </a:p>
      </dgm:t>
    </dgm:pt>
    <dgm:pt modelId="{F01563C9-EE75-46F6-86DA-459EAFDEEF26}" type="pres">
      <dgm:prSet presAssocID="{87F89D75-2F15-4C49-8E9B-C60B0A75D7C2}" presName="level3hierChild" presStyleCnt="0"/>
      <dgm:spPr/>
    </dgm:pt>
    <dgm:pt modelId="{C63D3F49-0A9B-4E09-8D65-6F88F8BF0BD2}" type="pres">
      <dgm:prSet presAssocID="{CC875C3D-D5C4-4D62-9F50-CE37009B0BCA}" presName="root1" presStyleCnt="0"/>
      <dgm:spPr/>
    </dgm:pt>
    <dgm:pt modelId="{E5B26BD5-F40B-4152-95A8-834EDE5F7528}" type="pres">
      <dgm:prSet presAssocID="{CC875C3D-D5C4-4D62-9F50-CE37009B0BCA}" presName="LevelOneTextNode" presStyleLbl="node0" presStyleIdx="2" presStyleCnt="5" custScaleX="151113">
        <dgm:presLayoutVars>
          <dgm:chPref val="3"/>
        </dgm:presLayoutVars>
      </dgm:prSet>
      <dgm:spPr/>
      <dgm:t>
        <a:bodyPr/>
        <a:lstStyle/>
        <a:p>
          <a:pPr rtl="1"/>
          <a:endParaRPr lang="fa-IR"/>
        </a:p>
      </dgm:t>
    </dgm:pt>
    <dgm:pt modelId="{E967753C-2713-4F41-9FF5-077A28B1EC6C}" type="pres">
      <dgm:prSet presAssocID="{CC875C3D-D5C4-4D62-9F50-CE37009B0BCA}" presName="level2hierChild" presStyleCnt="0"/>
      <dgm:spPr/>
    </dgm:pt>
    <dgm:pt modelId="{103183AE-77F0-43FE-BFC0-2EE1FD744065}" type="pres">
      <dgm:prSet presAssocID="{F999FD21-8532-451A-95A8-E00D227D0C31}" presName="conn2-1" presStyleLbl="parChTrans1D2" presStyleIdx="2" presStyleCnt="8"/>
      <dgm:spPr/>
      <dgm:t>
        <a:bodyPr/>
        <a:lstStyle/>
        <a:p>
          <a:pPr rtl="1"/>
          <a:endParaRPr lang="fa-IR"/>
        </a:p>
      </dgm:t>
    </dgm:pt>
    <dgm:pt modelId="{9E535D0A-1A74-497C-8261-5AB7713E6431}" type="pres">
      <dgm:prSet presAssocID="{F999FD21-8532-451A-95A8-E00D227D0C31}" presName="connTx" presStyleLbl="parChTrans1D2" presStyleIdx="2" presStyleCnt="8"/>
      <dgm:spPr/>
      <dgm:t>
        <a:bodyPr/>
        <a:lstStyle/>
        <a:p>
          <a:pPr rtl="1"/>
          <a:endParaRPr lang="fa-IR"/>
        </a:p>
      </dgm:t>
    </dgm:pt>
    <dgm:pt modelId="{4F69D10D-A5C0-4620-B7A3-F85EDCA9E848}" type="pres">
      <dgm:prSet presAssocID="{C90090DC-8E7B-4C04-9EBB-E4FCCFF867E9}" presName="root2" presStyleCnt="0"/>
      <dgm:spPr/>
    </dgm:pt>
    <dgm:pt modelId="{D4D96B03-E561-41E5-8979-FADE71ACAFAC}" type="pres">
      <dgm:prSet presAssocID="{C90090DC-8E7B-4C04-9EBB-E4FCCFF867E9}" presName="LevelTwoTextNode" presStyleLbl="node2" presStyleIdx="2" presStyleCnt="8" custScaleX="341032" custScaleY="61215">
        <dgm:presLayoutVars>
          <dgm:chPref val="3"/>
        </dgm:presLayoutVars>
      </dgm:prSet>
      <dgm:spPr/>
      <dgm:t>
        <a:bodyPr/>
        <a:lstStyle/>
        <a:p>
          <a:pPr rtl="1"/>
          <a:endParaRPr lang="fa-IR"/>
        </a:p>
      </dgm:t>
    </dgm:pt>
    <dgm:pt modelId="{667A0C4C-0FBA-4D8C-A698-1270D3DE4972}" type="pres">
      <dgm:prSet presAssocID="{C90090DC-8E7B-4C04-9EBB-E4FCCFF867E9}" presName="level3hierChild" presStyleCnt="0"/>
      <dgm:spPr/>
    </dgm:pt>
    <dgm:pt modelId="{B5DE7707-05C5-4171-AAE6-6C60F1235510}" type="pres">
      <dgm:prSet presAssocID="{0B690020-7205-4985-8A11-468833D076C0}" presName="conn2-1" presStyleLbl="parChTrans1D2" presStyleIdx="3" presStyleCnt="8"/>
      <dgm:spPr/>
      <dgm:t>
        <a:bodyPr/>
        <a:lstStyle/>
        <a:p>
          <a:pPr rtl="1"/>
          <a:endParaRPr lang="fa-IR"/>
        </a:p>
      </dgm:t>
    </dgm:pt>
    <dgm:pt modelId="{A6E67D8D-B091-44AB-A0D6-89899408EA92}" type="pres">
      <dgm:prSet presAssocID="{0B690020-7205-4985-8A11-468833D076C0}" presName="connTx" presStyleLbl="parChTrans1D2" presStyleIdx="3" presStyleCnt="8"/>
      <dgm:spPr/>
      <dgm:t>
        <a:bodyPr/>
        <a:lstStyle/>
        <a:p>
          <a:pPr rtl="1"/>
          <a:endParaRPr lang="fa-IR"/>
        </a:p>
      </dgm:t>
    </dgm:pt>
    <dgm:pt modelId="{AB08B699-89A1-4215-8677-ED5DDC37272E}" type="pres">
      <dgm:prSet presAssocID="{2E6C523C-2DC9-4A5F-B5B4-0421D5FA316A}" presName="root2" presStyleCnt="0"/>
      <dgm:spPr/>
    </dgm:pt>
    <dgm:pt modelId="{3511E103-3896-4C96-8FCD-60BAFE821886}" type="pres">
      <dgm:prSet presAssocID="{2E6C523C-2DC9-4A5F-B5B4-0421D5FA316A}" presName="LevelTwoTextNode" presStyleLbl="node2" presStyleIdx="3" presStyleCnt="8" custScaleX="341032" custScaleY="61215">
        <dgm:presLayoutVars>
          <dgm:chPref val="3"/>
        </dgm:presLayoutVars>
      </dgm:prSet>
      <dgm:spPr/>
      <dgm:t>
        <a:bodyPr/>
        <a:lstStyle/>
        <a:p>
          <a:pPr rtl="1"/>
          <a:endParaRPr lang="fa-IR"/>
        </a:p>
      </dgm:t>
    </dgm:pt>
    <dgm:pt modelId="{2531B2D2-1DF2-4D3B-B6A5-EEE1DD2A453E}" type="pres">
      <dgm:prSet presAssocID="{2E6C523C-2DC9-4A5F-B5B4-0421D5FA316A}" presName="level3hierChild" presStyleCnt="0"/>
      <dgm:spPr/>
    </dgm:pt>
    <dgm:pt modelId="{EBAC35CA-B890-4803-90E5-6B030942B7BB}" type="pres">
      <dgm:prSet presAssocID="{3FAA3A8D-F547-4378-A8F0-C749659C8B28}" presName="root1" presStyleCnt="0"/>
      <dgm:spPr/>
    </dgm:pt>
    <dgm:pt modelId="{B3A22531-37A3-435C-9744-183774631FE6}" type="pres">
      <dgm:prSet presAssocID="{3FAA3A8D-F547-4378-A8F0-C749659C8B28}" presName="LevelOneTextNode" presStyleLbl="node0" presStyleIdx="3" presStyleCnt="5" custScaleX="151113">
        <dgm:presLayoutVars>
          <dgm:chPref val="3"/>
        </dgm:presLayoutVars>
      </dgm:prSet>
      <dgm:spPr/>
      <dgm:t>
        <a:bodyPr/>
        <a:lstStyle/>
        <a:p>
          <a:pPr rtl="1"/>
          <a:endParaRPr lang="fa-IR"/>
        </a:p>
      </dgm:t>
    </dgm:pt>
    <dgm:pt modelId="{272C6DA3-68C8-4727-92E9-496A251E100B}" type="pres">
      <dgm:prSet presAssocID="{3FAA3A8D-F547-4378-A8F0-C749659C8B28}" presName="level2hierChild" presStyleCnt="0"/>
      <dgm:spPr/>
    </dgm:pt>
    <dgm:pt modelId="{84DF7026-8AB6-4383-841F-592DD8DF3006}" type="pres">
      <dgm:prSet presAssocID="{A5E2A439-8428-4C2C-8EFB-7B6359BD2722}" presName="conn2-1" presStyleLbl="parChTrans1D2" presStyleIdx="4" presStyleCnt="8"/>
      <dgm:spPr/>
      <dgm:t>
        <a:bodyPr/>
        <a:lstStyle/>
        <a:p>
          <a:pPr rtl="1"/>
          <a:endParaRPr lang="fa-IR"/>
        </a:p>
      </dgm:t>
    </dgm:pt>
    <dgm:pt modelId="{16EC2AAD-0FC2-45FF-BD15-8FA4A8DF7F1A}" type="pres">
      <dgm:prSet presAssocID="{A5E2A439-8428-4C2C-8EFB-7B6359BD2722}" presName="connTx" presStyleLbl="parChTrans1D2" presStyleIdx="4" presStyleCnt="8"/>
      <dgm:spPr/>
      <dgm:t>
        <a:bodyPr/>
        <a:lstStyle/>
        <a:p>
          <a:pPr rtl="1"/>
          <a:endParaRPr lang="fa-IR"/>
        </a:p>
      </dgm:t>
    </dgm:pt>
    <dgm:pt modelId="{18BE17AA-1266-42C5-AA7A-212B13201684}" type="pres">
      <dgm:prSet presAssocID="{4FB1DB0B-958F-4988-A924-5E01982ABA89}" presName="root2" presStyleCnt="0"/>
      <dgm:spPr/>
    </dgm:pt>
    <dgm:pt modelId="{E337CB41-07D9-4BD9-A5CE-6FD825C1E018}" type="pres">
      <dgm:prSet presAssocID="{4FB1DB0B-958F-4988-A924-5E01982ABA89}" presName="LevelTwoTextNode" presStyleLbl="node2" presStyleIdx="4" presStyleCnt="8" custScaleX="341032" custScaleY="61215">
        <dgm:presLayoutVars>
          <dgm:chPref val="3"/>
        </dgm:presLayoutVars>
      </dgm:prSet>
      <dgm:spPr/>
      <dgm:t>
        <a:bodyPr/>
        <a:lstStyle/>
        <a:p>
          <a:pPr rtl="1"/>
          <a:endParaRPr lang="fa-IR"/>
        </a:p>
      </dgm:t>
    </dgm:pt>
    <dgm:pt modelId="{7D7D5000-E2BD-4013-AC28-EA0BD75ABDFD}" type="pres">
      <dgm:prSet presAssocID="{4FB1DB0B-958F-4988-A924-5E01982ABA89}" presName="level3hierChild" presStyleCnt="0"/>
      <dgm:spPr/>
    </dgm:pt>
    <dgm:pt modelId="{DE6987DC-E9C5-4F76-8211-747BDEEB307D}" type="pres">
      <dgm:prSet presAssocID="{66749295-4AC0-4753-B28F-80A6F396D03F}" presName="conn2-1" presStyleLbl="parChTrans1D2" presStyleIdx="5" presStyleCnt="8"/>
      <dgm:spPr/>
      <dgm:t>
        <a:bodyPr/>
        <a:lstStyle/>
        <a:p>
          <a:pPr rtl="1"/>
          <a:endParaRPr lang="fa-IR"/>
        </a:p>
      </dgm:t>
    </dgm:pt>
    <dgm:pt modelId="{11E38BAE-A369-462B-A20D-D2690D417BFE}" type="pres">
      <dgm:prSet presAssocID="{66749295-4AC0-4753-B28F-80A6F396D03F}" presName="connTx" presStyleLbl="parChTrans1D2" presStyleIdx="5" presStyleCnt="8"/>
      <dgm:spPr/>
      <dgm:t>
        <a:bodyPr/>
        <a:lstStyle/>
        <a:p>
          <a:pPr rtl="1"/>
          <a:endParaRPr lang="fa-IR"/>
        </a:p>
      </dgm:t>
    </dgm:pt>
    <dgm:pt modelId="{1EE0DBFB-DA95-427E-9DAB-9A2EE6BF8A74}" type="pres">
      <dgm:prSet presAssocID="{0408EA54-3E34-42AA-B428-A84E6300A297}" presName="root2" presStyleCnt="0"/>
      <dgm:spPr/>
    </dgm:pt>
    <dgm:pt modelId="{6493E3CC-6FE2-4721-8B05-4B343005C2C5}" type="pres">
      <dgm:prSet presAssocID="{0408EA54-3E34-42AA-B428-A84E6300A297}" presName="LevelTwoTextNode" presStyleLbl="node2" presStyleIdx="5" presStyleCnt="8" custScaleX="341032" custScaleY="61215">
        <dgm:presLayoutVars>
          <dgm:chPref val="3"/>
        </dgm:presLayoutVars>
      </dgm:prSet>
      <dgm:spPr/>
      <dgm:t>
        <a:bodyPr/>
        <a:lstStyle/>
        <a:p>
          <a:pPr rtl="1"/>
          <a:endParaRPr lang="fa-IR"/>
        </a:p>
      </dgm:t>
    </dgm:pt>
    <dgm:pt modelId="{92B6C99E-0187-437A-9E8F-A2B3431CA83E}" type="pres">
      <dgm:prSet presAssocID="{0408EA54-3E34-42AA-B428-A84E6300A297}" presName="level3hierChild" presStyleCnt="0"/>
      <dgm:spPr/>
    </dgm:pt>
    <dgm:pt modelId="{B68C02DA-C5ED-4C12-97D1-9FCFAF94DF6B}" type="pres">
      <dgm:prSet presAssocID="{34E6774A-831E-4964-9AD9-08A19E0DD53F}" presName="root1" presStyleCnt="0"/>
      <dgm:spPr/>
    </dgm:pt>
    <dgm:pt modelId="{CDA7B77B-CA08-4105-BA08-10EA3D0B0EFD}" type="pres">
      <dgm:prSet presAssocID="{34E6774A-831E-4964-9AD9-08A19E0DD53F}" presName="LevelOneTextNode" presStyleLbl="node0" presStyleIdx="4" presStyleCnt="5" custScaleX="151113">
        <dgm:presLayoutVars>
          <dgm:chPref val="3"/>
        </dgm:presLayoutVars>
      </dgm:prSet>
      <dgm:spPr/>
      <dgm:t>
        <a:bodyPr/>
        <a:lstStyle/>
        <a:p>
          <a:pPr rtl="1"/>
          <a:endParaRPr lang="fa-IR"/>
        </a:p>
      </dgm:t>
    </dgm:pt>
    <dgm:pt modelId="{D25AF00D-1CE4-44AE-ADD4-4558FDC22FDA}" type="pres">
      <dgm:prSet presAssocID="{34E6774A-831E-4964-9AD9-08A19E0DD53F}" presName="level2hierChild" presStyleCnt="0"/>
      <dgm:spPr/>
    </dgm:pt>
    <dgm:pt modelId="{D1B79671-1C7C-4BF7-9833-F65236111195}" type="pres">
      <dgm:prSet presAssocID="{02463990-AFCE-47E5-8202-AFE32A3F8EF4}" presName="conn2-1" presStyleLbl="parChTrans1D2" presStyleIdx="6" presStyleCnt="8"/>
      <dgm:spPr/>
      <dgm:t>
        <a:bodyPr/>
        <a:lstStyle/>
        <a:p>
          <a:pPr rtl="1"/>
          <a:endParaRPr lang="fa-IR"/>
        </a:p>
      </dgm:t>
    </dgm:pt>
    <dgm:pt modelId="{4CC1837D-CB77-425D-80ED-D421EF0E939C}" type="pres">
      <dgm:prSet presAssocID="{02463990-AFCE-47E5-8202-AFE32A3F8EF4}" presName="connTx" presStyleLbl="parChTrans1D2" presStyleIdx="6" presStyleCnt="8"/>
      <dgm:spPr/>
      <dgm:t>
        <a:bodyPr/>
        <a:lstStyle/>
        <a:p>
          <a:pPr rtl="1"/>
          <a:endParaRPr lang="fa-IR"/>
        </a:p>
      </dgm:t>
    </dgm:pt>
    <dgm:pt modelId="{AE1C4E71-7FE1-4392-A27A-FFF3F6805361}" type="pres">
      <dgm:prSet presAssocID="{DEE2CFE1-2DCB-48C5-8D98-2AB0054E2516}" presName="root2" presStyleCnt="0"/>
      <dgm:spPr/>
    </dgm:pt>
    <dgm:pt modelId="{9EFB737E-6E41-4127-A6E7-A06FF315E5BB}" type="pres">
      <dgm:prSet presAssocID="{DEE2CFE1-2DCB-48C5-8D98-2AB0054E2516}" presName="LevelTwoTextNode" presStyleLbl="node2" presStyleIdx="6" presStyleCnt="8" custScaleX="339239">
        <dgm:presLayoutVars>
          <dgm:chPref val="3"/>
        </dgm:presLayoutVars>
      </dgm:prSet>
      <dgm:spPr/>
      <dgm:t>
        <a:bodyPr/>
        <a:lstStyle/>
        <a:p>
          <a:pPr rtl="1"/>
          <a:endParaRPr lang="fa-IR"/>
        </a:p>
      </dgm:t>
    </dgm:pt>
    <dgm:pt modelId="{5B196956-A1D1-4EE7-BDC9-95B81B69671E}" type="pres">
      <dgm:prSet presAssocID="{DEE2CFE1-2DCB-48C5-8D98-2AB0054E2516}" presName="level3hierChild" presStyleCnt="0"/>
      <dgm:spPr/>
    </dgm:pt>
    <dgm:pt modelId="{C020EBD0-DF20-4D77-95C6-365F7AF969F4}" type="pres">
      <dgm:prSet presAssocID="{04EED733-54A9-4E3C-AECC-E91C51018D7C}" presName="conn2-1" presStyleLbl="parChTrans1D2" presStyleIdx="7" presStyleCnt="8"/>
      <dgm:spPr/>
      <dgm:t>
        <a:bodyPr/>
        <a:lstStyle/>
        <a:p>
          <a:pPr rtl="1"/>
          <a:endParaRPr lang="fa-IR"/>
        </a:p>
      </dgm:t>
    </dgm:pt>
    <dgm:pt modelId="{FDB2BC4F-A229-451A-9D46-624A6A19118C}" type="pres">
      <dgm:prSet presAssocID="{04EED733-54A9-4E3C-AECC-E91C51018D7C}" presName="connTx" presStyleLbl="parChTrans1D2" presStyleIdx="7" presStyleCnt="8"/>
      <dgm:spPr/>
      <dgm:t>
        <a:bodyPr/>
        <a:lstStyle/>
        <a:p>
          <a:pPr rtl="1"/>
          <a:endParaRPr lang="fa-IR"/>
        </a:p>
      </dgm:t>
    </dgm:pt>
    <dgm:pt modelId="{5C203539-B0CE-43C2-B156-ADEA804A9250}" type="pres">
      <dgm:prSet presAssocID="{971D07F5-7164-448A-8F74-CDAE58E97D68}" presName="root2" presStyleCnt="0"/>
      <dgm:spPr/>
    </dgm:pt>
    <dgm:pt modelId="{800FED38-12F1-4F60-A4FC-5585ED323BC1}" type="pres">
      <dgm:prSet presAssocID="{971D07F5-7164-448A-8F74-CDAE58E97D68}" presName="LevelTwoTextNode" presStyleLbl="node2" presStyleIdx="7" presStyleCnt="8" custScaleX="341032" custScaleY="61215">
        <dgm:presLayoutVars>
          <dgm:chPref val="3"/>
        </dgm:presLayoutVars>
      </dgm:prSet>
      <dgm:spPr/>
      <dgm:t>
        <a:bodyPr/>
        <a:lstStyle/>
        <a:p>
          <a:pPr rtl="1"/>
          <a:endParaRPr lang="fa-IR"/>
        </a:p>
      </dgm:t>
    </dgm:pt>
    <dgm:pt modelId="{B1E6D820-12C2-48CC-BC5A-EA3E2C08B6F3}" type="pres">
      <dgm:prSet presAssocID="{971D07F5-7164-448A-8F74-CDAE58E97D68}" presName="level3hierChild" presStyleCnt="0"/>
      <dgm:spPr/>
    </dgm:pt>
  </dgm:ptLst>
  <dgm:cxnLst>
    <dgm:cxn modelId="{638A87F4-2FA7-4D84-B7AC-7C0196D3F5A3}" type="presOf" srcId="{0B690020-7205-4985-8A11-468833D076C0}" destId="{B5DE7707-05C5-4171-AAE6-6C60F1235510}" srcOrd="0" destOrd="0" presId="urn:microsoft.com/office/officeart/2005/8/layout/hierarchy2"/>
    <dgm:cxn modelId="{12033C23-AD58-409A-891D-D0B44E2397B1}" type="presOf" srcId="{C90090DC-8E7B-4C04-9EBB-E4FCCFF867E9}" destId="{D4D96B03-E561-41E5-8979-FADE71ACAFAC}" srcOrd="0" destOrd="0" presId="urn:microsoft.com/office/officeart/2005/8/layout/hierarchy2"/>
    <dgm:cxn modelId="{16F4D6D9-2867-41CF-8EA1-4165CB7BD240}" type="presOf" srcId="{66749295-4AC0-4753-B28F-80A6F396D03F}" destId="{11E38BAE-A369-462B-A20D-D2690D417BFE}" srcOrd="1" destOrd="0" presId="urn:microsoft.com/office/officeart/2005/8/layout/hierarchy2"/>
    <dgm:cxn modelId="{0C575806-4897-432D-967D-D97CEC98B14F}" type="presOf" srcId="{F999FD21-8532-451A-95A8-E00D227D0C31}" destId="{103183AE-77F0-43FE-BFC0-2EE1FD744065}" srcOrd="0" destOrd="0" presId="urn:microsoft.com/office/officeart/2005/8/layout/hierarchy2"/>
    <dgm:cxn modelId="{A455BF15-7D26-403E-8C85-F3EDCA16359B}" srcId="{3FAA3A8D-F547-4378-A8F0-C749659C8B28}" destId="{4FB1DB0B-958F-4988-A924-5E01982ABA89}" srcOrd="0" destOrd="0" parTransId="{A5E2A439-8428-4C2C-8EFB-7B6359BD2722}" sibTransId="{3647F14B-A873-4B04-AF73-01613FFBA0FE}"/>
    <dgm:cxn modelId="{FD7374AA-8318-42DE-B218-9E0771DA623A}" type="presOf" srcId="{02463990-AFCE-47E5-8202-AFE32A3F8EF4}" destId="{D1B79671-1C7C-4BF7-9833-F65236111195}" srcOrd="0" destOrd="0" presId="urn:microsoft.com/office/officeart/2005/8/layout/hierarchy2"/>
    <dgm:cxn modelId="{88C6E777-DDC2-4F6E-B947-D95DD6F7425E}" srcId="{3FAA3A8D-F547-4378-A8F0-C749659C8B28}" destId="{0408EA54-3E34-42AA-B428-A84E6300A297}" srcOrd="1" destOrd="0" parTransId="{66749295-4AC0-4753-B28F-80A6F396D03F}" sibTransId="{7D04DF0F-FA65-407E-9403-45D7EA5C1BAC}"/>
    <dgm:cxn modelId="{BD95B25A-9084-474A-BCB4-E823250EC4E4}" type="presOf" srcId="{66749295-4AC0-4753-B28F-80A6F396D03F}" destId="{DE6987DC-E9C5-4F76-8211-747BDEEB307D}" srcOrd="0" destOrd="0" presId="urn:microsoft.com/office/officeart/2005/8/layout/hierarchy2"/>
    <dgm:cxn modelId="{D4B3ACD3-B76D-464E-B1ED-17198B989CEF}" type="presOf" srcId="{04EED733-54A9-4E3C-AECC-E91C51018D7C}" destId="{FDB2BC4F-A229-451A-9D46-624A6A19118C}" srcOrd="1" destOrd="0" presId="urn:microsoft.com/office/officeart/2005/8/layout/hierarchy2"/>
    <dgm:cxn modelId="{0819C026-574B-42DC-9179-6DFD1253FCE3}" type="presOf" srcId="{B8651DA8-0316-46DB-A5F3-23E14870D5FB}" destId="{2C28AE3D-4FBD-4D47-99C0-7293CC4120EF}" srcOrd="1" destOrd="0" presId="urn:microsoft.com/office/officeart/2005/8/layout/hierarchy2"/>
    <dgm:cxn modelId="{345153A8-CDD4-4897-8BCD-7A46BBEE3331}" type="presOf" srcId="{02463990-AFCE-47E5-8202-AFE32A3F8EF4}" destId="{4CC1837D-CB77-425D-80ED-D421EF0E939C}" srcOrd="1" destOrd="0" presId="urn:microsoft.com/office/officeart/2005/8/layout/hierarchy2"/>
    <dgm:cxn modelId="{EB5C336C-5C79-496C-A6CE-4B4970642D7C}" type="presOf" srcId="{A5E2A439-8428-4C2C-8EFB-7B6359BD2722}" destId="{16EC2AAD-0FC2-45FF-BD15-8FA4A8DF7F1A}" srcOrd="1" destOrd="0" presId="urn:microsoft.com/office/officeart/2005/8/layout/hierarchy2"/>
    <dgm:cxn modelId="{5D881D95-476D-4E6B-8A0C-8D4447F52797}" type="presOf" srcId="{223E87AF-FA3D-4244-B362-1B1705449408}" destId="{919FC3A0-8DE4-491D-B123-7D10D6E1545C}" srcOrd="1" destOrd="0" presId="urn:microsoft.com/office/officeart/2005/8/layout/hierarchy2"/>
    <dgm:cxn modelId="{56D6F2EE-DF38-46CB-9057-F38841F66E93}" srcId="{9BEBA414-C95F-4E28-9A7C-1A8570FACA4D}" destId="{CC875C3D-D5C4-4D62-9F50-CE37009B0BCA}" srcOrd="2" destOrd="0" parTransId="{646EC9FB-2EA0-4E53-A512-68DB7A4CFDC2}" sibTransId="{678447AE-D957-4941-8507-6F87445FDCD0}"/>
    <dgm:cxn modelId="{AE4BEDEB-6D46-49B3-BCC9-73BCEF321986}" type="presOf" srcId="{3BE38C01-FDBD-4AE1-BE08-6D4A5FA414E2}" destId="{258073EF-4F7A-4226-94E0-C3244795AAEE}" srcOrd="0" destOrd="0" presId="urn:microsoft.com/office/officeart/2005/8/layout/hierarchy2"/>
    <dgm:cxn modelId="{5E381494-B3D3-4060-B70D-F1228FBE36BA}" type="presOf" srcId="{0B690020-7205-4985-8A11-468833D076C0}" destId="{A6E67D8D-B091-44AB-A0D6-89899408EA92}" srcOrd="1" destOrd="0" presId="urn:microsoft.com/office/officeart/2005/8/layout/hierarchy2"/>
    <dgm:cxn modelId="{3D56A434-BEF0-4BE8-8E7D-8F2A79EB9159}" srcId="{CC875C3D-D5C4-4D62-9F50-CE37009B0BCA}" destId="{C90090DC-8E7B-4C04-9EBB-E4FCCFF867E9}" srcOrd="0" destOrd="0" parTransId="{F999FD21-8532-451A-95A8-E00D227D0C31}" sibTransId="{9389DAD8-D7AC-43EC-A7FF-FC8A1BCD82AB}"/>
    <dgm:cxn modelId="{D1682AAA-0CA5-49D6-89CB-CF9144562C5E}" type="presOf" srcId="{04EED733-54A9-4E3C-AECC-E91C51018D7C}" destId="{C020EBD0-DF20-4D77-95C6-365F7AF969F4}" srcOrd="0" destOrd="0" presId="urn:microsoft.com/office/officeart/2005/8/layout/hierarchy2"/>
    <dgm:cxn modelId="{C7B46927-C5C3-4EBB-A72F-A6A9FDE142BF}" type="presOf" srcId="{B3A2E67D-2A4C-4462-8F14-985E1878F992}" destId="{C24548D5-2248-4108-BD1D-7A8040BE8479}" srcOrd="0" destOrd="0" presId="urn:microsoft.com/office/officeart/2005/8/layout/hierarchy2"/>
    <dgm:cxn modelId="{444BAC34-E017-49D8-A272-F29E45054390}" srcId="{CC875C3D-D5C4-4D62-9F50-CE37009B0BCA}" destId="{2E6C523C-2DC9-4A5F-B5B4-0421D5FA316A}" srcOrd="1" destOrd="0" parTransId="{0B690020-7205-4985-8A11-468833D076C0}" sibTransId="{CF71A58F-D6AA-4483-8B65-F4C18CAD9C74}"/>
    <dgm:cxn modelId="{9BAD2886-32E9-4A16-AB7B-15376B738CEA}" type="presOf" srcId="{2E6C523C-2DC9-4A5F-B5B4-0421D5FA316A}" destId="{3511E103-3896-4C96-8FCD-60BAFE821886}" srcOrd="0" destOrd="0" presId="urn:microsoft.com/office/officeart/2005/8/layout/hierarchy2"/>
    <dgm:cxn modelId="{B40D6ACC-9E8E-4454-B19F-A83F6503AC13}" type="presOf" srcId="{CC875C3D-D5C4-4D62-9F50-CE37009B0BCA}" destId="{E5B26BD5-F40B-4152-95A8-834EDE5F7528}" srcOrd="0" destOrd="0" presId="urn:microsoft.com/office/officeart/2005/8/layout/hierarchy2"/>
    <dgm:cxn modelId="{53F91BA1-2981-4461-9B20-1D00B5CED960}" type="presOf" srcId="{DEE2CFE1-2DCB-48C5-8D98-2AB0054E2516}" destId="{9EFB737E-6E41-4127-A6E7-A06FF315E5BB}" srcOrd="0" destOrd="0" presId="urn:microsoft.com/office/officeart/2005/8/layout/hierarchy2"/>
    <dgm:cxn modelId="{3105AD0B-01D0-4F4C-8A35-0325476951A5}" srcId="{34E6774A-831E-4964-9AD9-08A19E0DD53F}" destId="{DEE2CFE1-2DCB-48C5-8D98-2AB0054E2516}" srcOrd="0" destOrd="0" parTransId="{02463990-AFCE-47E5-8202-AFE32A3F8EF4}" sibTransId="{E719DED6-99B6-49BF-885F-C03DD159CC76}"/>
    <dgm:cxn modelId="{E947A035-9770-4BEB-BE8F-D28851FB640D}" type="presOf" srcId="{87F89D75-2F15-4C49-8E9B-C60B0A75D7C2}" destId="{B661B168-87A2-44D0-84D4-89A4B707ED3F}" srcOrd="0" destOrd="0" presId="urn:microsoft.com/office/officeart/2005/8/layout/hierarchy2"/>
    <dgm:cxn modelId="{D3CC4F51-2331-4A77-B608-6760FD6E627E}" srcId="{B3A2E67D-2A4C-4462-8F14-985E1878F992}" destId="{87F89D75-2F15-4C49-8E9B-C60B0A75D7C2}" srcOrd="1" destOrd="0" parTransId="{B8651DA8-0316-46DB-A5F3-23E14870D5FB}" sibTransId="{B3F091A0-3B19-4EA0-9669-899B453BFE9E}"/>
    <dgm:cxn modelId="{8B2A5856-E6B4-4F5D-9C20-C1677C7C4E13}" srcId="{9BEBA414-C95F-4E28-9A7C-1A8570FACA4D}" destId="{3FAA3A8D-F547-4378-A8F0-C749659C8B28}" srcOrd="3" destOrd="0" parTransId="{AA0C343B-51F9-4C89-A5B9-A696A6146552}" sibTransId="{BBB5FD55-F7A6-40DB-99C6-5B7FC980D5ED}"/>
    <dgm:cxn modelId="{D0303589-92DA-4749-82AB-20D4BFCA22DA}" type="presOf" srcId="{971D07F5-7164-448A-8F74-CDAE58E97D68}" destId="{800FED38-12F1-4F60-A4FC-5585ED323BC1}" srcOrd="0" destOrd="0" presId="urn:microsoft.com/office/officeart/2005/8/layout/hierarchy2"/>
    <dgm:cxn modelId="{59ABC5FD-89D9-44E9-B7E0-F07BF2C888F8}" srcId="{B3A2E67D-2A4C-4462-8F14-985E1878F992}" destId="{395CB9CF-BCF9-424D-8B2E-6DD5E8C7D379}" srcOrd="0" destOrd="0" parTransId="{223E87AF-FA3D-4244-B362-1B1705449408}" sibTransId="{462E34C9-1E04-458D-8AF3-88B8E85F833E}"/>
    <dgm:cxn modelId="{D6C3F772-DF1C-485A-9F9C-F476D4831064}" srcId="{9BEBA414-C95F-4E28-9A7C-1A8570FACA4D}" destId="{3BE38C01-FDBD-4AE1-BE08-6D4A5FA414E2}" srcOrd="0" destOrd="0" parTransId="{3018A840-4E0C-4399-8B72-B0AE9C54F5C6}" sibTransId="{F90CACB0-FA67-4077-BD3D-2008DD28D7DF}"/>
    <dgm:cxn modelId="{7EE1D084-6E44-4E62-8DE7-62EC1520D5CF}" type="presOf" srcId="{395CB9CF-BCF9-424D-8B2E-6DD5E8C7D379}" destId="{01AF87D8-EE0C-43E4-A732-43AB34FECA20}" srcOrd="0" destOrd="0" presId="urn:microsoft.com/office/officeart/2005/8/layout/hierarchy2"/>
    <dgm:cxn modelId="{178729E3-691E-490F-8925-9005782EE80F}" type="presOf" srcId="{9BEBA414-C95F-4E28-9A7C-1A8570FACA4D}" destId="{8AF3A719-2927-4892-8F32-1E150F43110B}" srcOrd="0" destOrd="0" presId="urn:microsoft.com/office/officeart/2005/8/layout/hierarchy2"/>
    <dgm:cxn modelId="{C7965CA4-61E6-49AF-BF86-7B78D668F57E}" type="presOf" srcId="{F999FD21-8532-451A-95A8-E00D227D0C31}" destId="{9E535D0A-1A74-497C-8261-5AB7713E6431}" srcOrd="1" destOrd="0" presId="urn:microsoft.com/office/officeart/2005/8/layout/hierarchy2"/>
    <dgm:cxn modelId="{5B51CE8C-180C-4ADE-9069-418595B4D69C}" type="presOf" srcId="{B8651DA8-0316-46DB-A5F3-23E14870D5FB}" destId="{9A3D0515-EA4D-4E08-A2D5-A1161DC09D49}" srcOrd="0" destOrd="0" presId="urn:microsoft.com/office/officeart/2005/8/layout/hierarchy2"/>
    <dgm:cxn modelId="{7B49ADE3-482D-4944-811C-A0F3ED9A50C5}" srcId="{9BEBA414-C95F-4E28-9A7C-1A8570FACA4D}" destId="{34E6774A-831E-4964-9AD9-08A19E0DD53F}" srcOrd="4" destOrd="0" parTransId="{63487F4F-05E5-4B47-BDCA-4505DE5D820F}" sibTransId="{3DD65BD9-2B4D-4594-BE9C-E8DAAB01FC57}"/>
    <dgm:cxn modelId="{E4419FC8-41EF-489D-946A-14F68F871B82}" srcId="{9BEBA414-C95F-4E28-9A7C-1A8570FACA4D}" destId="{B3A2E67D-2A4C-4462-8F14-985E1878F992}" srcOrd="1" destOrd="0" parTransId="{FC8AAC02-6781-4733-AC0B-1F676984B014}" sibTransId="{0D7F8FE6-4117-4D16-AE28-92DA4CF2C073}"/>
    <dgm:cxn modelId="{713254F5-954C-4A78-99B4-734B3E9E5B4E}" type="presOf" srcId="{A5E2A439-8428-4C2C-8EFB-7B6359BD2722}" destId="{84DF7026-8AB6-4383-841F-592DD8DF3006}" srcOrd="0" destOrd="0" presId="urn:microsoft.com/office/officeart/2005/8/layout/hierarchy2"/>
    <dgm:cxn modelId="{32A85928-BF95-4BC8-A497-BD1EC426CDCC}" type="presOf" srcId="{4FB1DB0B-958F-4988-A924-5E01982ABA89}" destId="{E337CB41-07D9-4BD9-A5CE-6FD825C1E018}" srcOrd="0" destOrd="0" presId="urn:microsoft.com/office/officeart/2005/8/layout/hierarchy2"/>
    <dgm:cxn modelId="{E0CDC01B-EB72-4199-A3B0-47690C19B55E}" srcId="{34E6774A-831E-4964-9AD9-08A19E0DD53F}" destId="{971D07F5-7164-448A-8F74-CDAE58E97D68}" srcOrd="1" destOrd="0" parTransId="{04EED733-54A9-4E3C-AECC-E91C51018D7C}" sibTransId="{26669856-84C0-4B7A-9298-CBEF6ACD27E3}"/>
    <dgm:cxn modelId="{1B8AA57D-A7DF-4D98-A856-4D405C4D2D5C}" type="presOf" srcId="{34E6774A-831E-4964-9AD9-08A19E0DD53F}" destId="{CDA7B77B-CA08-4105-BA08-10EA3D0B0EFD}" srcOrd="0" destOrd="0" presId="urn:microsoft.com/office/officeart/2005/8/layout/hierarchy2"/>
    <dgm:cxn modelId="{D261BF79-49F6-4293-95B5-14A45196C7B2}" type="presOf" srcId="{223E87AF-FA3D-4244-B362-1B1705449408}" destId="{223222B1-9A83-4F17-ACFF-07ECC529037A}" srcOrd="0" destOrd="0" presId="urn:microsoft.com/office/officeart/2005/8/layout/hierarchy2"/>
    <dgm:cxn modelId="{8B41EAA2-2599-415B-9741-266D23AD753B}" type="presOf" srcId="{3FAA3A8D-F547-4378-A8F0-C749659C8B28}" destId="{B3A22531-37A3-435C-9744-183774631FE6}" srcOrd="0" destOrd="0" presId="urn:microsoft.com/office/officeart/2005/8/layout/hierarchy2"/>
    <dgm:cxn modelId="{BAA115EE-B691-4B6C-8C31-B381EFC7CEC3}" type="presOf" srcId="{0408EA54-3E34-42AA-B428-A84E6300A297}" destId="{6493E3CC-6FE2-4721-8B05-4B343005C2C5}" srcOrd="0" destOrd="0" presId="urn:microsoft.com/office/officeart/2005/8/layout/hierarchy2"/>
    <dgm:cxn modelId="{5C75238C-5262-49B1-8374-66FB38BB282D}" type="presParOf" srcId="{8AF3A719-2927-4892-8F32-1E150F43110B}" destId="{BC7E35A1-D457-4D54-BF55-931D29733B10}" srcOrd="0" destOrd="0" presId="urn:microsoft.com/office/officeart/2005/8/layout/hierarchy2"/>
    <dgm:cxn modelId="{F4C4779F-15EF-488C-AE57-58721F40B416}" type="presParOf" srcId="{BC7E35A1-D457-4D54-BF55-931D29733B10}" destId="{258073EF-4F7A-4226-94E0-C3244795AAEE}" srcOrd="0" destOrd="0" presId="urn:microsoft.com/office/officeart/2005/8/layout/hierarchy2"/>
    <dgm:cxn modelId="{925AFA34-0485-4A69-9557-EDE760C175C8}" type="presParOf" srcId="{BC7E35A1-D457-4D54-BF55-931D29733B10}" destId="{7B89F75F-FF84-4ADF-8942-60243E0C5D32}" srcOrd="1" destOrd="0" presId="urn:microsoft.com/office/officeart/2005/8/layout/hierarchy2"/>
    <dgm:cxn modelId="{39A0E257-78D2-4135-9CFC-194B28DC0CB7}" type="presParOf" srcId="{8AF3A719-2927-4892-8F32-1E150F43110B}" destId="{1325F841-7CBE-46C5-96DC-866A3C4D0DC9}" srcOrd="1" destOrd="0" presId="urn:microsoft.com/office/officeart/2005/8/layout/hierarchy2"/>
    <dgm:cxn modelId="{7F48BAA2-A53E-46AE-BFE6-5908A2316F65}" type="presParOf" srcId="{1325F841-7CBE-46C5-96DC-866A3C4D0DC9}" destId="{C24548D5-2248-4108-BD1D-7A8040BE8479}" srcOrd="0" destOrd="0" presId="urn:microsoft.com/office/officeart/2005/8/layout/hierarchy2"/>
    <dgm:cxn modelId="{975446EB-21CC-4152-A880-01A0529E77EF}" type="presParOf" srcId="{1325F841-7CBE-46C5-96DC-866A3C4D0DC9}" destId="{9B9985A1-49F7-475B-859E-553DC44A128E}" srcOrd="1" destOrd="0" presId="urn:microsoft.com/office/officeart/2005/8/layout/hierarchy2"/>
    <dgm:cxn modelId="{AE1EAE9E-D1FB-4005-B39B-D7890011A75A}" type="presParOf" srcId="{9B9985A1-49F7-475B-859E-553DC44A128E}" destId="{223222B1-9A83-4F17-ACFF-07ECC529037A}" srcOrd="0" destOrd="0" presId="urn:microsoft.com/office/officeart/2005/8/layout/hierarchy2"/>
    <dgm:cxn modelId="{2023ADA8-81ED-4413-A79C-04069450261A}" type="presParOf" srcId="{223222B1-9A83-4F17-ACFF-07ECC529037A}" destId="{919FC3A0-8DE4-491D-B123-7D10D6E1545C}" srcOrd="0" destOrd="0" presId="urn:microsoft.com/office/officeart/2005/8/layout/hierarchy2"/>
    <dgm:cxn modelId="{FD5CD0B9-BB07-46C8-A876-3927D6D48AFF}" type="presParOf" srcId="{9B9985A1-49F7-475B-859E-553DC44A128E}" destId="{0D8DCE2E-6998-4008-8C5B-07805F4D403F}" srcOrd="1" destOrd="0" presId="urn:microsoft.com/office/officeart/2005/8/layout/hierarchy2"/>
    <dgm:cxn modelId="{6432DC04-691D-47FA-B03B-41E3D9579FDA}" type="presParOf" srcId="{0D8DCE2E-6998-4008-8C5B-07805F4D403F}" destId="{01AF87D8-EE0C-43E4-A732-43AB34FECA20}" srcOrd="0" destOrd="0" presId="urn:microsoft.com/office/officeart/2005/8/layout/hierarchy2"/>
    <dgm:cxn modelId="{5DE22451-93CF-4DAD-90BE-753893DFC5CC}" type="presParOf" srcId="{0D8DCE2E-6998-4008-8C5B-07805F4D403F}" destId="{CD3C3304-2AEF-4CA0-9130-AEAA846DC50C}" srcOrd="1" destOrd="0" presId="urn:microsoft.com/office/officeart/2005/8/layout/hierarchy2"/>
    <dgm:cxn modelId="{D51C81C3-EAF4-4397-A60C-E4AFDCC4B9D7}" type="presParOf" srcId="{9B9985A1-49F7-475B-859E-553DC44A128E}" destId="{9A3D0515-EA4D-4E08-A2D5-A1161DC09D49}" srcOrd="2" destOrd="0" presId="urn:microsoft.com/office/officeart/2005/8/layout/hierarchy2"/>
    <dgm:cxn modelId="{3BD9D886-EECF-4354-9D81-D0877BFE4E22}" type="presParOf" srcId="{9A3D0515-EA4D-4E08-A2D5-A1161DC09D49}" destId="{2C28AE3D-4FBD-4D47-99C0-7293CC4120EF}" srcOrd="0" destOrd="0" presId="urn:microsoft.com/office/officeart/2005/8/layout/hierarchy2"/>
    <dgm:cxn modelId="{5535B8BF-7091-46DC-8FD3-0CAF8BA2A961}" type="presParOf" srcId="{9B9985A1-49F7-475B-859E-553DC44A128E}" destId="{F6B02752-3EC2-4982-83FE-850CC429192F}" srcOrd="3" destOrd="0" presId="urn:microsoft.com/office/officeart/2005/8/layout/hierarchy2"/>
    <dgm:cxn modelId="{BB03436B-0362-4284-AD2B-029A40977229}" type="presParOf" srcId="{F6B02752-3EC2-4982-83FE-850CC429192F}" destId="{B661B168-87A2-44D0-84D4-89A4B707ED3F}" srcOrd="0" destOrd="0" presId="urn:microsoft.com/office/officeart/2005/8/layout/hierarchy2"/>
    <dgm:cxn modelId="{90561E1F-2105-4744-8861-DFB30124CAA2}" type="presParOf" srcId="{F6B02752-3EC2-4982-83FE-850CC429192F}" destId="{F01563C9-EE75-46F6-86DA-459EAFDEEF26}" srcOrd="1" destOrd="0" presId="urn:microsoft.com/office/officeart/2005/8/layout/hierarchy2"/>
    <dgm:cxn modelId="{BBBCBB76-33C7-41F0-9D27-1F92400A83F3}" type="presParOf" srcId="{8AF3A719-2927-4892-8F32-1E150F43110B}" destId="{C63D3F49-0A9B-4E09-8D65-6F88F8BF0BD2}" srcOrd="2" destOrd="0" presId="urn:microsoft.com/office/officeart/2005/8/layout/hierarchy2"/>
    <dgm:cxn modelId="{38F768EF-1E6C-40BD-A88D-1E2FF99C6D95}" type="presParOf" srcId="{C63D3F49-0A9B-4E09-8D65-6F88F8BF0BD2}" destId="{E5B26BD5-F40B-4152-95A8-834EDE5F7528}" srcOrd="0" destOrd="0" presId="urn:microsoft.com/office/officeart/2005/8/layout/hierarchy2"/>
    <dgm:cxn modelId="{DF442273-F244-413D-B0F9-55654DF858BA}" type="presParOf" srcId="{C63D3F49-0A9B-4E09-8D65-6F88F8BF0BD2}" destId="{E967753C-2713-4F41-9FF5-077A28B1EC6C}" srcOrd="1" destOrd="0" presId="urn:microsoft.com/office/officeart/2005/8/layout/hierarchy2"/>
    <dgm:cxn modelId="{8B5EABCF-6C01-4003-8D19-1E4A5E12B0A3}" type="presParOf" srcId="{E967753C-2713-4F41-9FF5-077A28B1EC6C}" destId="{103183AE-77F0-43FE-BFC0-2EE1FD744065}" srcOrd="0" destOrd="0" presId="urn:microsoft.com/office/officeart/2005/8/layout/hierarchy2"/>
    <dgm:cxn modelId="{3354AE61-E0D3-4546-84E4-1BC84196A90F}" type="presParOf" srcId="{103183AE-77F0-43FE-BFC0-2EE1FD744065}" destId="{9E535D0A-1A74-497C-8261-5AB7713E6431}" srcOrd="0" destOrd="0" presId="urn:microsoft.com/office/officeart/2005/8/layout/hierarchy2"/>
    <dgm:cxn modelId="{39E30A46-F048-470F-9910-AC32BBD11406}" type="presParOf" srcId="{E967753C-2713-4F41-9FF5-077A28B1EC6C}" destId="{4F69D10D-A5C0-4620-B7A3-F85EDCA9E848}" srcOrd="1" destOrd="0" presId="urn:microsoft.com/office/officeart/2005/8/layout/hierarchy2"/>
    <dgm:cxn modelId="{669ABAB3-1395-45AA-AE42-93FE5F52C60B}" type="presParOf" srcId="{4F69D10D-A5C0-4620-B7A3-F85EDCA9E848}" destId="{D4D96B03-E561-41E5-8979-FADE71ACAFAC}" srcOrd="0" destOrd="0" presId="urn:microsoft.com/office/officeart/2005/8/layout/hierarchy2"/>
    <dgm:cxn modelId="{B1316A57-56CB-46A6-B7FB-7665926FB285}" type="presParOf" srcId="{4F69D10D-A5C0-4620-B7A3-F85EDCA9E848}" destId="{667A0C4C-0FBA-4D8C-A698-1270D3DE4972}" srcOrd="1" destOrd="0" presId="urn:microsoft.com/office/officeart/2005/8/layout/hierarchy2"/>
    <dgm:cxn modelId="{B761D912-8399-4121-A573-3CEB61F11961}" type="presParOf" srcId="{E967753C-2713-4F41-9FF5-077A28B1EC6C}" destId="{B5DE7707-05C5-4171-AAE6-6C60F1235510}" srcOrd="2" destOrd="0" presId="urn:microsoft.com/office/officeart/2005/8/layout/hierarchy2"/>
    <dgm:cxn modelId="{BDD4E2E7-CC25-4AF0-ACAC-99D00B10CC51}" type="presParOf" srcId="{B5DE7707-05C5-4171-AAE6-6C60F1235510}" destId="{A6E67D8D-B091-44AB-A0D6-89899408EA92}" srcOrd="0" destOrd="0" presId="urn:microsoft.com/office/officeart/2005/8/layout/hierarchy2"/>
    <dgm:cxn modelId="{C40B8590-3A72-43DC-B7AE-801FF4A6F5DA}" type="presParOf" srcId="{E967753C-2713-4F41-9FF5-077A28B1EC6C}" destId="{AB08B699-89A1-4215-8677-ED5DDC37272E}" srcOrd="3" destOrd="0" presId="urn:microsoft.com/office/officeart/2005/8/layout/hierarchy2"/>
    <dgm:cxn modelId="{1206B041-98D6-4154-A552-23A6A2679886}" type="presParOf" srcId="{AB08B699-89A1-4215-8677-ED5DDC37272E}" destId="{3511E103-3896-4C96-8FCD-60BAFE821886}" srcOrd="0" destOrd="0" presId="urn:microsoft.com/office/officeart/2005/8/layout/hierarchy2"/>
    <dgm:cxn modelId="{7C285D96-7C50-41FC-9AAA-4AF84924F0E9}" type="presParOf" srcId="{AB08B699-89A1-4215-8677-ED5DDC37272E}" destId="{2531B2D2-1DF2-4D3B-B6A5-EEE1DD2A453E}" srcOrd="1" destOrd="0" presId="urn:microsoft.com/office/officeart/2005/8/layout/hierarchy2"/>
    <dgm:cxn modelId="{212AE773-EC0D-407F-8E3C-6343772277C3}" type="presParOf" srcId="{8AF3A719-2927-4892-8F32-1E150F43110B}" destId="{EBAC35CA-B890-4803-90E5-6B030942B7BB}" srcOrd="3" destOrd="0" presId="urn:microsoft.com/office/officeart/2005/8/layout/hierarchy2"/>
    <dgm:cxn modelId="{E92FDF8A-F2BA-4225-A8C8-0685EF580FBF}" type="presParOf" srcId="{EBAC35CA-B890-4803-90E5-6B030942B7BB}" destId="{B3A22531-37A3-435C-9744-183774631FE6}" srcOrd="0" destOrd="0" presId="urn:microsoft.com/office/officeart/2005/8/layout/hierarchy2"/>
    <dgm:cxn modelId="{39BD2B8C-BDE7-4F27-90D1-BAC4CE36E0AB}" type="presParOf" srcId="{EBAC35CA-B890-4803-90E5-6B030942B7BB}" destId="{272C6DA3-68C8-4727-92E9-496A251E100B}" srcOrd="1" destOrd="0" presId="urn:microsoft.com/office/officeart/2005/8/layout/hierarchy2"/>
    <dgm:cxn modelId="{8BE8615F-75B0-4D4F-B212-3D5A7B829709}" type="presParOf" srcId="{272C6DA3-68C8-4727-92E9-496A251E100B}" destId="{84DF7026-8AB6-4383-841F-592DD8DF3006}" srcOrd="0" destOrd="0" presId="urn:microsoft.com/office/officeart/2005/8/layout/hierarchy2"/>
    <dgm:cxn modelId="{675003F3-83F8-4EE1-B7E4-5384C10161F8}" type="presParOf" srcId="{84DF7026-8AB6-4383-841F-592DD8DF3006}" destId="{16EC2AAD-0FC2-45FF-BD15-8FA4A8DF7F1A}" srcOrd="0" destOrd="0" presId="urn:microsoft.com/office/officeart/2005/8/layout/hierarchy2"/>
    <dgm:cxn modelId="{A7E946D0-D1D0-41A7-B720-530141168D62}" type="presParOf" srcId="{272C6DA3-68C8-4727-92E9-496A251E100B}" destId="{18BE17AA-1266-42C5-AA7A-212B13201684}" srcOrd="1" destOrd="0" presId="urn:microsoft.com/office/officeart/2005/8/layout/hierarchy2"/>
    <dgm:cxn modelId="{F8F3F203-089E-487B-810C-1E6FE60B0686}" type="presParOf" srcId="{18BE17AA-1266-42C5-AA7A-212B13201684}" destId="{E337CB41-07D9-4BD9-A5CE-6FD825C1E018}" srcOrd="0" destOrd="0" presId="urn:microsoft.com/office/officeart/2005/8/layout/hierarchy2"/>
    <dgm:cxn modelId="{43F10621-3A6A-45EC-A4E8-6E594C88EF5D}" type="presParOf" srcId="{18BE17AA-1266-42C5-AA7A-212B13201684}" destId="{7D7D5000-E2BD-4013-AC28-EA0BD75ABDFD}" srcOrd="1" destOrd="0" presId="urn:microsoft.com/office/officeart/2005/8/layout/hierarchy2"/>
    <dgm:cxn modelId="{C367288E-2A76-4805-A076-F91727A6A485}" type="presParOf" srcId="{272C6DA3-68C8-4727-92E9-496A251E100B}" destId="{DE6987DC-E9C5-4F76-8211-747BDEEB307D}" srcOrd="2" destOrd="0" presId="urn:microsoft.com/office/officeart/2005/8/layout/hierarchy2"/>
    <dgm:cxn modelId="{C7AC9A4E-AF68-40F1-8CB6-9996B7E3A8B4}" type="presParOf" srcId="{DE6987DC-E9C5-4F76-8211-747BDEEB307D}" destId="{11E38BAE-A369-462B-A20D-D2690D417BFE}" srcOrd="0" destOrd="0" presId="urn:microsoft.com/office/officeart/2005/8/layout/hierarchy2"/>
    <dgm:cxn modelId="{4F37E4D6-27B8-484F-8DC7-2F4C6A4990EA}" type="presParOf" srcId="{272C6DA3-68C8-4727-92E9-496A251E100B}" destId="{1EE0DBFB-DA95-427E-9DAB-9A2EE6BF8A74}" srcOrd="3" destOrd="0" presId="urn:microsoft.com/office/officeart/2005/8/layout/hierarchy2"/>
    <dgm:cxn modelId="{611935DB-3093-4BC1-8F49-7893352EF320}" type="presParOf" srcId="{1EE0DBFB-DA95-427E-9DAB-9A2EE6BF8A74}" destId="{6493E3CC-6FE2-4721-8B05-4B343005C2C5}" srcOrd="0" destOrd="0" presId="urn:microsoft.com/office/officeart/2005/8/layout/hierarchy2"/>
    <dgm:cxn modelId="{705F144F-B3C2-4B7B-AB03-755346924ED7}" type="presParOf" srcId="{1EE0DBFB-DA95-427E-9DAB-9A2EE6BF8A74}" destId="{92B6C99E-0187-437A-9E8F-A2B3431CA83E}" srcOrd="1" destOrd="0" presId="urn:microsoft.com/office/officeart/2005/8/layout/hierarchy2"/>
    <dgm:cxn modelId="{B4E37E83-8E33-42D2-819B-C1AEC00CE35E}" type="presParOf" srcId="{8AF3A719-2927-4892-8F32-1E150F43110B}" destId="{B68C02DA-C5ED-4C12-97D1-9FCFAF94DF6B}" srcOrd="4" destOrd="0" presId="urn:microsoft.com/office/officeart/2005/8/layout/hierarchy2"/>
    <dgm:cxn modelId="{FC69E5CE-BE5A-41BD-9F37-79A1855346A7}" type="presParOf" srcId="{B68C02DA-C5ED-4C12-97D1-9FCFAF94DF6B}" destId="{CDA7B77B-CA08-4105-BA08-10EA3D0B0EFD}" srcOrd="0" destOrd="0" presId="urn:microsoft.com/office/officeart/2005/8/layout/hierarchy2"/>
    <dgm:cxn modelId="{1C8E19C8-A284-416D-B13A-986B8D2C2D74}" type="presParOf" srcId="{B68C02DA-C5ED-4C12-97D1-9FCFAF94DF6B}" destId="{D25AF00D-1CE4-44AE-ADD4-4558FDC22FDA}" srcOrd="1" destOrd="0" presId="urn:microsoft.com/office/officeart/2005/8/layout/hierarchy2"/>
    <dgm:cxn modelId="{57945300-5E5E-46FE-ABF5-FC5B56A14A4E}" type="presParOf" srcId="{D25AF00D-1CE4-44AE-ADD4-4558FDC22FDA}" destId="{D1B79671-1C7C-4BF7-9833-F65236111195}" srcOrd="0" destOrd="0" presId="urn:microsoft.com/office/officeart/2005/8/layout/hierarchy2"/>
    <dgm:cxn modelId="{628DFA7B-2231-4412-91CB-867C54C65F48}" type="presParOf" srcId="{D1B79671-1C7C-4BF7-9833-F65236111195}" destId="{4CC1837D-CB77-425D-80ED-D421EF0E939C}" srcOrd="0" destOrd="0" presId="urn:microsoft.com/office/officeart/2005/8/layout/hierarchy2"/>
    <dgm:cxn modelId="{384FE5AD-E6B7-4BF7-8DFD-92D01A6B9201}" type="presParOf" srcId="{D25AF00D-1CE4-44AE-ADD4-4558FDC22FDA}" destId="{AE1C4E71-7FE1-4392-A27A-FFF3F6805361}" srcOrd="1" destOrd="0" presId="urn:microsoft.com/office/officeart/2005/8/layout/hierarchy2"/>
    <dgm:cxn modelId="{2A3A33C2-F089-41B7-8642-EC0D65C77ADB}" type="presParOf" srcId="{AE1C4E71-7FE1-4392-A27A-FFF3F6805361}" destId="{9EFB737E-6E41-4127-A6E7-A06FF315E5BB}" srcOrd="0" destOrd="0" presId="urn:microsoft.com/office/officeart/2005/8/layout/hierarchy2"/>
    <dgm:cxn modelId="{9100B867-2BEB-4B4F-83E8-47B8CDA34A70}" type="presParOf" srcId="{AE1C4E71-7FE1-4392-A27A-FFF3F6805361}" destId="{5B196956-A1D1-4EE7-BDC9-95B81B69671E}" srcOrd="1" destOrd="0" presId="urn:microsoft.com/office/officeart/2005/8/layout/hierarchy2"/>
    <dgm:cxn modelId="{78B1F37A-23FB-4C78-A8E2-D4726E7A2E26}" type="presParOf" srcId="{D25AF00D-1CE4-44AE-ADD4-4558FDC22FDA}" destId="{C020EBD0-DF20-4D77-95C6-365F7AF969F4}" srcOrd="2" destOrd="0" presId="urn:microsoft.com/office/officeart/2005/8/layout/hierarchy2"/>
    <dgm:cxn modelId="{8116831F-82F3-4EE7-81B8-12BD232E9F30}" type="presParOf" srcId="{C020EBD0-DF20-4D77-95C6-365F7AF969F4}" destId="{FDB2BC4F-A229-451A-9D46-624A6A19118C}" srcOrd="0" destOrd="0" presId="urn:microsoft.com/office/officeart/2005/8/layout/hierarchy2"/>
    <dgm:cxn modelId="{3110208A-5A87-41D8-A767-BBEFADD5C587}" type="presParOf" srcId="{D25AF00D-1CE4-44AE-ADD4-4558FDC22FDA}" destId="{5C203539-B0CE-43C2-B156-ADEA804A9250}" srcOrd="3" destOrd="0" presId="urn:microsoft.com/office/officeart/2005/8/layout/hierarchy2"/>
    <dgm:cxn modelId="{1273D1CD-778D-4727-AD3C-7DDDB8CDEC1B}" type="presParOf" srcId="{5C203539-B0CE-43C2-B156-ADEA804A9250}" destId="{800FED38-12F1-4F60-A4FC-5585ED323BC1}" srcOrd="0" destOrd="0" presId="urn:microsoft.com/office/officeart/2005/8/layout/hierarchy2"/>
    <dgm:cxn modelId="{4A1FD35E-46C3-44B2-83D9-B52FC20FDDE4}" type="presParOf" srcId="{5C203539-B0CE-43C2-B156-ADEA804A9250}" destId="{B1E6D820-12C2-48CC-BC5A-EA3E2C08B6F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E236F6-6F79-4B14-96E3-0D93D5C758CC}" type="doc">
      <dgm:prSet loTypeId="urn:microsoft.com/office/officeart/2005/8/layout/hierarchy2" loCatId="hierarchy" qsTypeId="urn:microsoft.com/office/officeart/2005/8/quickstyle/simple3" qsCatId="simple" csTypeId="urn:microsoft.com/office/officeart/2005/8/colors/accent4_2" csCatId="accent4" phldr="1"/>
      <dgm:spPr/>
      <dgm:t>
        <a:bodyPr/>
        <a:lstStyle/>
        <a:p>
          <a:pPr rtl="1"/>
          <a:endParaRPr lang="fa-IR"/>
        </a:p>
      </dgm:t>
    </dgm:pt>
    <dgm:pt modelId="{597B47F1-E21F-48A0-8F9D-84A60F8A321B}">
      <dgm:prSet custT="1"/>
      <dgm:spPr/>
      <dgm:t>
        <a:bodyPr/>
        <a:lstStyle/>
        <a:p>
          <a:pPr rtl="1"/>
          <a:r>
            <a:rPr lang="fa-IR" sz="1600" smtClean="0">
              <a:cs typeface="B Koodak" pitchFamily="2" charset="-78"/>
            </a:rPr>
            <a:t>5. دار جزا بودن و دار تکلیف نبودن</a:t>
          </a:r>
          <a:endParaRPr lang="fa-IR" sz="1600">
            <a:cs typeface="B Koodak" pitchFamily="2" charset="-78"/>
          </a:endParaRPr>
        </a:p>
      </dgm:t>
    </dgm:pt>
    <dgm:pt modelId="{F644F28D-E3D5-484E-A35C-B18DA06EBA6F}" type="parTrans" cxnId="{FF7C1F5A-798E-4244-B630-330A798E4609}">
      <dgm:prSet/>
      <dgm:spPr/>
      <dgm:t>
        <a:bodyPr/>
        <a:lstStyle/>
        <a:p>
          <a:pPr rtl="1"/>
          <a:endParaRPr lang="fa-IR" sz="1600">
            <a:solidFill>
              <a:schemeClr val="tx1"/>
            </a:solidFill>
            <a:cs typeface="B Koodak" pitchFamily="2" charset="-78"/>
          </a:endParaRPr>
        </a:p>
      </dgm:t>
    </dgm:pt>
    <dgm:pt modelId="{CB277F73-2082-4BEE-B1EB-3688915DE3D5}" type="sibTrans" cxnId="{FF7C1F5A-798E-4244-B630-330A798E4609}">
      <dgm:prSet/>
      <dgm:spPr/>
      <dgm:t>
        <a:bodyPr/>
        <a:lstStyle/>
        <a:p>
          <a:pPr rtl="1"/>
          <a:endParaRPr lang="fa-IR" sz="1600">
            <a:solidFill>
              <a:schemeClr val="tx1"/>
            </a:solidFill>
            <a:cs typeface="B Koodak" pitchFamily="2" charset="-78"/>
          </a:endParaRPr>
        </a:p>
      </dgm:t>
    </dgm:pt>
    <dgm:pt modelId="{4E252D69-882C-483A-B8D6-80E7CBD540D7}">
      <dgm:prSet custT="1"/>
      <dgm:spPr/>
      <dgm:t>
        <a:bodyPr/>
        <a:lstStyle/>
        <a:p>
          <a:pPr rtl="1"/>
          <a:r>
            <a:rPr lang="fa-IR" sz="1600" smtClean="0">
              <a:cs typeface="B Koodak" pitchFamily="2" charset="-78"/>
            </a:rPr>
            <a:t>و الا آخرت، آخرت نبوده و حکمت و عدالت الهی نقض می شود</a:t>
          </a:r>
          <a:endParaRPr lang="fa-IR" sz="1600" dirty="0">
            <a:cs typeface="B Koodak" pitchFamily="2" charset="-78"/>
          </a:endParaRPr>
        </a:p>
      </dgm:t>
    </dgm:pt>
    <dgm:pt modelId="{88207F7C-B7B8-4E7E-93FD-2E73AF68822A}" type="parTrans" cxnId="{12B17FE9-9FF2-4D57-A93F-F2B6B1B5C8AA}">
      <dgm:prSet custT="1"/>
      <dgm:spPr/>
      <dgm:t>
        <a:bodyPr/>
        <a:lstStyle/>
        <a:p>
          <a:pPr rtl="1"/>
          <a:endParaRPr lang="fa-IR" sz="1600">
            <a:solidFill>
              <a:schemeClr val="tx1"/>
            </a:solidFill>
            <a:cs typeface="B Koodak" pitchFamily="2" charset="-78"/>
          </a:endParaRPr>
        </a:p>
      </dgm:t>
    </dgm:pt>
    <dgm:pt modelId="{DD936C21-1372-4D3D-A970-C4A9C1C98A7D}" type="sibTrans" cxnId="{12B17FE9-9FF2-4D57-A93F-F2B6B1B5C8AA}">
      <dgm:prSet/>
      <dgm:spPr/>
      <dgm:t>
        <a:bodyPr/>
        <a:lstStyle/>
        <a:p>
          <a:pPr rtl="1"/>
          <a:endParaRPr lang="fa-IR" sz="1600">
            <a:solidFill>
              <a:schemeClr val="tx1"/>
            </a:solidFill>
            <a:cs typeface="B Koodak" pitchFamily="2" charset="-78"/>
          </a:endParaRPr>
        </a:p>
      </dgm:t>
    </dgm:pt>
    <dgm:pt modelId="{F10E9107-80E0-49F7-950C-D70F796BCADE}">
      <dgm:prSet custT="1"/>
      <dgm:spPr/>
      <dgm:t>
        <a:bodyPr/>
        <a:lstStyle/>
        <a:p>
          <a:pPr rtl="1"/>
          <a:r>
            <a:rPr lang="fa-IR" sz="1600" smtClean="0">
              <a:cs typeface="B Koodak" pitchFamily="2" charset="-78"/>
            </a:rPr>
            <a:t>دنیا دار ابتلاء و امتحان و تکلیف است </a:t>
          </a:r>
          <a:endParaRPr lang="fa-IR" sz="1600">
            <a:cs typeface="B Koodak" pitchFamily="2" charset="-78"/>
          </a:endParaRPr>
        </a:p>
      </dgm:t>
    </dgm:pt>
    <dgm:pt modelId="{A63BC9ED-C6CE-4CFD-83B2-02D85B05DA16}" type="parTrans" cxnId="{DB6F2B58-4EB7-44A3-B6BB-25B649C0D3AD}">
      <dgm:prSet custT="1"/>
      <dgm:spPr/>
      <dgm:t>
        <a:bodyPr/>
        <a:lstStyle/>
        <a:p>
          <a:pPr rtl="1"/>
          <a:endParaRPr lang="fa-IR" sz="1600">
            <a:solidFill>
              <a:schemeClr val="tx1"/>
            </a:solidFill>
            <a:cs typeface="B Koodak" pitchFamily="2" charset="-78"/>
          </a:endParaRPr>
        </a:p>
      </dgm:t>
    </dgm:pt>
    <dgm:pt modelId="{80C64739-943D-4C3B-B5CD-C5DA537AF489}" type="sibTrans" cxnId="{DB6F2B58-4EB7-44A3-B6BB-25B649C0D3AD}">
      <dgm:prSet/>
      <dgm:spPr/>
      <dgm:t>
        <a:bodyPr/>
        <a:lstStyle/>
        <a:p>
          <a:pPr rtl="1"/>
          <a:endParaRPr lang="fa-IR" sz="1600">
            <a:solidFill>
              <a:schemeClr val="tx1"/>
            </a:solidFill>
            <a:cs typeface="B Koodak" pitchFamily="2" charset="-78"/>
          </a:endParaRPr>
        </a:p>
      </dgm:t>
    </dgm:pt>
    <dgm:pt modelId="{D18A059C-6873-4B60-9E9B-CDB44D129BB2}">
      <dgm:prSet custT="1"/>
      <dgm:spPr/>
      <dgm:t>
        <a:bodyPr/>
        <a:lstStyle/>
        <a:p>
          <a:pPr rtl="1"/>
          <a:r>
            <a:rPr lang="fa-IR" sz="1600" smtClean="0">
              <a:cs typeface="B Koodak" pitchFamily="2" charset="-78"/>
            </a:rPr>
            <a:t>لذا بر اساس حکمت و عدالت الهی لازم است دار عقاب و ثواب وجود داشته باشد</a:t>
          </a:r>
          <a:endParaRPr lang="fa-IR" sz="1600" dirty="0">
            <a:cs typeface="B Koodak" pitchFamily="2" charset="-78"/>
          </a:endParaRPr>
        </a:p>
      </dgm:t>
    </dgm:pt>
    <dgm:pt modelId="{FBBBACB3-1CC8-4B41-A766-33EDB9B2548F}" type="parTrans" cxnId="{5EEF8EF9-6EAF-4D57-BD92-439AE8BE8CCA}">
      <dgm:prSet custT="1"/>
      <dgm:spPr/>
      <dgm:t>
        <a:bodyPr/>
        <a:lstStyle/>
        <a:p>
          <a:pPr rtl="1"/>
          <a:endParaRPr lang="fa-IR" sz="1600">
            <a:solidFill>
              <a:schemeClr val="tx1"/>
            </a:solidFill>
            <a:cs typeface="B Koodak" pitchFamily="2" charset="-78"/>
          </a:endParaRPr>
        </a:p>
      </dgm:t>
    </dgm:pt>
    <dgm:pt modelId="{A3ACAD4D-B69B-4FDF-B382-B320AF3EE463}" type="sibTrans" cxnId="{5EEF8EF9-6EAF-4D57-BD92-439AE8BE8CCA}">
      <dgm:prSet/>
      <dgm:spPr/>
      <dgm:t>
        <a:bodyPr/>
        <a:lstStyle/>
        <a:p>
          <a:pPr rtl="1"/>
          <a:endParaRPr lang="fa-IR" sz="1600">
            <a:solidFill>
              <a:schemeClr val="tx1"/>
            </a:solidFill>
            <a:cs typeface="B Koodak" pitchFamily="2" charset="-78"/>
          </a:endParaRPr>
        </a:p>
      </dgm:t>
    </dgm:pt>
    <dgm:pt modelId="{4B42F915-D67E-46A5-8669-FA2722A8A4B9}">
      <dgm:prSet custT="1"/>
      <dgm:spPr/>
      <dgm:t>
        <a:bodyPr/>
        <a:lstStyle/>
        <a:p>
          <a:pPr rtl="1"/>
          <a:r>
            <a:rPr lang="fa-IR" sz="1600" smtClean="0">
              <a:cs typeface="B Koodak" pitchFamily="2" charset="-78"/>
            </a:rPr>
            <a:t>حال اگر آخرت نیز دار ابتلاء و انتخاب و تکلیف باشد لازم است دار دیگری برای عقاب و ثواب وجود داشته باشد </a:t>
          </a:r>
          <a:endParaRPr lang="fa-IR" sz="1600" dirty="0">
            <a:cs typeface="B Koodak" pitchFamily="2" charset="-78"/>
          </a:endParaRPr>
        </a:p>
      </dgm:t>
    </dgm:pt>
    <dgm:pt modelId="{D2CFED4B-5D03-49A3-BCBF-C7F6A9E2C82C}" type="parTrans" cxnId="{617B1D63-5A74-42D4-BFC8-AF466A5935AF}">
      <dgm:prSet custT="1"/>
      <dgm:spPr/>
      <dgm:t>
        <a:bodyPr/>
        <a:lstStyle/>
        <a:p>
          <a:pPr rtl="1"/>
          <a:endParaRPr lang="fa-IR" sz="1600">
            <a:solidFill>
              <a:schemeClr val="tx1"/>
            </a:solidFill>
            <a:cs typeface="B Koodak" pitchFamily="2" charset="-78"/>
          </a:endParaRPr>
        </a:p>
      </dgm:t>
    </dgm:pt>
    <dgm:pt modelId="{8B1B9AFF-7D1E-43B1-BE95-DE2DF4CABF3D}" type="sibTrans" cxnId="{617B1D63-5A74-42D4-BFC8-AF466A5935AF}">
      <dgm:prSet/>
      <dgm:spPr/>
      <dgm:t>
        <a:bodyPr/>
        <a:lstStyle/>
        <a:p>
          <a:pPr rtl="1"/>
          <a:endParaRPr lang="fa-IR" sz="1600">
            <a:solidFill>
              <a:schemeClr val="tx1"/>
            </a:solidFill>
            <a:cs typeface="B Koodak" pitchFamily="2" charset="-78"/>
          </a:endParaRPr>
        </a:p>
      </dgm:t>
    </dgm:pt>
    <dgm:pt modelId="{FE5228E9-A487-48F3-9F19-DA08A882CA56}">
      <dgm:prSet custT="1"/>
      <dgm:spPr/>
      <dgm:t>
        <a:bodyPr/>
        <a:lstStyle/>
        <a:p>
          <a:pPr rtl="1"/>
          <a:r>
            <a:rPr lang="fa-IR" sz="1600" smtClean="0">
              <a:cs typeface="B Koodak" pitchFamily="2" charset="-78"/>
            </a:rPr>
            <a:t>در نتیجه آخرت آخرت نبوده بلکه دنیای دیگری می گردد</a:t>
          </a:r>
          <a:endParaRPr lang="fa-IR" sz="1600" dirty="0">
            <a:cs typeface="B Koodak" pitchFamily="2" charset="-78"/>
          </a:endParaRPr>
        </a:p>
      </dgm:t>
    </dgm:pt>
    <dgm:pt modelId="{91955712-CCEB-4011-881A-2D1267BA01C2}" type="parTrans" cxnId="{3BB5D9BC-F9B2-4B89-BB25-C0A306FE798D}">
      <dgm:prSet custT="1"/>
      <dgm:spPr/>
      <dgm:t>
        <a:bodyPr/>
        <a:lstStyle/>
        <a:p>
          <a:pPr rtl="1"/>
          <a:endParaRPr lang="fa-IR" sz="1600">
            <a:solidFill>
              <a:schemeClr val="tx1"/>
            </a:solidFill>
            <a:cs typeface="B Koodak" pitchFamily="2" charset="-78"/>
          </a:endParaRPr>
        </a:p>
      </dgm:t>
    </dgm:pt>
    <dgm:pt modelId="{8FF1F59E-D121-4598-AF75-BD0A5DE4A3C9}" type="sibTrans" cxnId="{3BB5D9BC-F9B2-4B89-BB25-C0A306FE798D}">
      <dgm:prSet/>
      <dgm:spPr/>
      <dgm:t>
        <a:bodyPr/>
        <a:lstStyle/>
        <a:p>
          <a:pPr rtl="1"/>
          <a:endParaRPr lang="fa-IR" sz="1600">
            <a:solidFill>
              <a:schemeClr val="tx1"/>
            </a:solidFill>
            <a:cs typeface="B Koodak" pitchFamily="2" charset="-78"/>
          </a:endParaRPr>
        </a:p>
      </dgm:t>
    </dgm:pt>
    <dgm:pt modelId="{486762B8-21E1-4A8D-AF99-8A88451E84F8}">
      <dgm:prSet custT="1"/>
      <dgm:spPr/>
      <dgm:t>
        <a:bodyPr/>
        <a:lstStyle/>
        <a:p>
          <a:pPr rtl="1"/>
          <a:r>
            <a:rPr lang="fa-IR" sz="1600" smtClean="0">
              <a:cs typeface="B Koodak" pitchFamily="2" charset="-78"/>
            </a:rPr>
            <a:t>این ویژگی نیز از لوازم هر دو برهان است</a:t>
          </a:r>
          <a:endParaRPr lang="fa-IR" sz="1600">
            <a:cs typeface="B Koodak" pitchFamily="2" charset="-78"/>
          </a:endParaRPr>
        </a:p>
      </dgm:t>
    </dgm:pt>
    <dgm:pt modelId="{CCAB857E-1A8C-4DED-8C0A-57EC8B6AF43A}" type="parTrans" cxnId="{B1F51405-0BFB-4214-A5D3-BBBA880B5AF4}">
      <dgm:prSet custT="1"/>
      <dgm:spPr/>
      <dgm:t>
        <a:bodyPr/>
        <a:lstStyle/>
        <a:p>
          <a:pPr rtl="1"/>
          <a:endParaRPr lang="fa-IR" sz="1600">
            <a:solidFill>
              <a:schemeClr val="tx1"/>
            </a:solidFill>
            <a:cs typeface="B Koodak" pitchFamily="2" charset="-78"/>
          </a:endParaRPr>
        </a:p>
      </dgm:t>
    </dgm:pt>
    <dgm:pt modelId="{A6AB08C3-F76E-425B-8FA7-E7A9B34C01D0}" type="sibTrans" cxnId="{B1F51405-0BFB-4214-A5D3-BBBA880B5AF4}">
      <dgm:prSet/>
      <dgm:spPr/>
      <dgm:t>
        <a:bodyPr/>
        <a:lstStyle/>
        <a:p>
          <a:pPr rtl="1"/>
          <a:endParaRPr lang="fa-IR" sz="1600">
            <a:solidFill>
              <a:schemeClr val="tx1"/>
            </a:solidFill>
            <a:cs typeface="B Koodak" pitchFamily="2" charset="-78"/>
          </a:endParaRPr>
        </a:p>
      </dgm:t>
    </dgm:pt>
    <dgm:pt modelId="{72BA6223-E380-4F2C-9BA7-E1ED25AB721E}">
      <dgm:prSet custT="1"/>
      <dgm:spPr/>
      <dgm:t>
        <a:bodyPr/>
        <a:lstStyle/>
        <a:p>
          <a:pPr rtl="1"/>
          <a:r>
            <a:rPr lang="fa-IR" sz="1600" smtClean="0">
              <a:cs typeface="B Koodak" pitchFamily="2" charset="-78"/>
            </a:rPr>
            <a:t>فرمایش امیر المومنین (ع):</a:t>
          </a:r>
          <a:endParaRPr lang="fa-IR" sz="1600" dirty="0">
            <a:cs typeface="B Koodak" pitchFamily="2" charset="-78"/>
          </a:endParaRPr>
        </a:p>
      </dgm:t>
    </dgm:pt>
    <dgm:pt modelId="{180B4DA0-821B-4E45-9A9A-8DB8402DE576}" type="parTrans" cxnId="{D2CB9F30-8545-4F9B-9ACF-ACC2BF922CB3}">
      <dgm:prSet/>
      <dgm:spPr/>
      <dgm:t>
        <a:bodyPr/>
        <a:lstStyle/>
        <a:p>
          <a:pPr rtl="1"/>
          <a:endParaRPr lang="fa-IR" sz="1600">
            <a:solidFill>
              <a:schemeClr val="tx1"/>
            </a:solidFill>
            <a:cs typeface="B Koodak" pitchFamily="2" charset="-78"/>
          </a:endParaRPr>
        </a:p>
      </dgm:t>
    </dgm:pt>
    <dgm:pt modelId="{D86E0E98-F45E-4188-AE69-EFEAA2CEE998}" type="sibTrans" cxnId="{D2CB9F30-8545-4F9B-9ACF-ACC2BF922CB3}">
      <dgm:prSet/>
      <dgm:spPr/>
      <dgm:t>
        <a:bodyPr/>
        <a:lstStyle/>
        <a:p>
          <a:pPr rtl="1"/>
          <a:endParaRPr lang="fa-IR" sz="1600">
            <a:solidFill>
              <a:schemeClr val="tx1"/>
            </a:solidFill>
            <a:cs typeface="B Koodak" pitchFamily="2" charset="-78"/>
          </a:endParaRPr>
        </a:p>
      </dgm:t>
    </dgm:pt>
    <dgm:pt modelId="{8C3EE338-6186-4AC5-B738-BC1F12208AFD}">
      <dgm:prSet custT="1"/>
      <dgm:spPr/>
      <dgm:t>
        <a:bodyPr/>
        <a:lstStyle/>
        <a:p>
          <a:pPr rtl="1"/>
          <a:r>
            <a:rPr lang="fa-IR" sz="1600" smtClean="0">
              <a:cs typeface="B Koodak" pitchFamily="2" charset="-78"/>
            </a:rPr>
            <a:t>ان الیوم عمل و لاحساب و غدا حساب و لا عمل</a:t>
          </a:r>
          <a:endParaRPr lang="fa-IR" sz="1600" dirty="0">
            <a:cs typeface="B Koodak" pitchFamily="2" charset="-78"/>
          </a:endParaRPr>
        </a:p>
      </dgm:t>
    </dgm:pt>
    <dgm:pt modelId="{56A7C274-8777-4887-8D2C-A426DF3CBBB4}" type="parTrans" cxnId="{43535DA7-C2E6-4815-B595-D5C7E9E57573}">
      <dgm:prSet custT="1"/>
      <dgm:spPr/>
      <dgm:t>
        <a:bodyPr/>
        <a:lstStyle/>
        <a:p>
          <a:pPr rtl="1"/>
          <a:endParaRPr lang="fa-IR" sz="1600">
            <a:solidFill>
              <a:schemeClr val="tx1"/>
            </a:solidFill>
            <a:cs typeface="B Koodak" pitchFamily="2" charset="-78"/>
          </a:endParaRPr>
        </a:p>
      </dgm:t>
    </dgm:pt>
    <dgm:pt modelId="{D6C7E096-AB1C-4801-8D60-E230E0FEE3FE}" type="sibTrans" cxnId="{43535DA7-C2E6-4815-B595-D5C7E9E57573}">
      <dgm:prSet/>
      <dgm:spPr/>
      <dgm:t>
        <a:bodyPr/>
        <a:lstStyle/>
        <a:p>
          <a:pPr rtl="1"/>
          <a:endParaRPr lang="fa-IR" sz="1600">
            <a:solidFill>
              <a:schemeClr val="tx1"/>
            </a:solidFill>
            <a:cs typeface="B Koodak" pitchFamily="2" charset="-78"/>
          </a:endParaRPr>
        </a:p>
      </dgm:t>
    </dgm:pt>
    <dgm:pt modelId="{824B9D2A-CA64-4351-920D-68B066D9F090}" type="pres">
      <dgm:prSet presAssocID="{86E236F6-6F79-4B14-96E3-0D93D5C758CC}" presName="diagram" presStyleCnt="0">
        <dgm:presLayoutVars>
          <dgm:chPref val="1"/>
          <dgm:dir val="rev"/>
          <dgm:animOne val="branch"/>
          <dgm:animLvl val="lvl"/>
          <dgm:resizeHandles val="exact"/>
        </dgm:presLayoutVars>
      </dgm:prSet>
      <dgm:spPr/>
      <dgm:t>
        <a:bodyPr/>
        <a:lstStyle/>
        <a:p>
          <a:pPr rtl="1"/>
          <a:endParaRPr lang="fa-IR"/>
        </a:p>
      </dgm:t>
    </dgm:pt>
    <dgm:pt modelId="{31B4DAF7-BE36-42A7-AB55-9FCE13669304}" type="pres">
      <dgm:prSet presAssocID="{597B47F1-E21F-48A0-8F9D-84A60F8A321B}" presName="root1" presStyleCnt="0"/>
      <dgm:spPr/>
    </dgm:pt>
    <dgm:pt modelId="{6B68AC94-52D3-426F-852B-02310536E957}" type="pres">
      <dgm:prSet presAssocID="{597B47F1-E21F-48A0-8F9D-84A60F8A321B}" presName="LevelOneTextNode" presStyleLbl="node0" presStyleIdx="0" presStyleCnt="2">
        <dgm:presLayoutVars>
          <dgm:chPref val="3"/>
        </dgm:presLayoutVars>
      </dgm:prSet>
      <dgm:spPr/>
      <dgm:t>
        <a:bodyPr/>
        <a:lstStyle/>
        <a:p>
          <a:pPr rtl="1"/>
          <a:endParaRPr lang="fa-IR"/>
        </a:p>
      </dgm:t>
    </dgm:pt>
    <dgm:pt modelId="{FA1AC807-6B89-4AFC-A763-DE205C41FC88}" type="pres">
      <dgm:prSet presAssocID="{597B47F1-E21F-48A0-8F9D-84A60F8A321B}" presName="level2hierChild" presStyleCnt="0"/>
      <dgm:spPr/>
    </dgm:pt>
    <dgm:pt modelId="{D76EF014-7625-4347-A89F-691656BC0F0D}" type="pres">
      <dgm:prSet presAssocID="{88207F7C-B7B8-4E7E-93FD-2E73AF68822A}" presName="conn2-1" presStyleLbl="parChTrans1D2" presStyleIdx="0" presStyleCnt="3"/>
      <dgm:spPr/>
      <dgm:t>
        <a:bodyPr/>
        <a:lstStyle/>
        <a:p>
          <a:pPr rtl="1"/>
          <a:endParaRPr lang="fa-IR"/>
        </a:p>
      </dgm:t>
    </dgm:pt>
    <dgm:pt modelId="{58000A9E-B3BE-4FBB-826A-C58E4430F320}" type="pres">
      <dgm:prSet presAssocID="{88207F7C-B7B8-4E7E-93FD-2E73AF68822A}" presName="connTx" presStyleLbl="parChTrans1D2" presStyleIdx="0" presStyleCnt="3"/>
      <dgm:spPr/>
      <dgm:t>
        <a:bodyPr/>
        <a:lstStyle/>
        <a:p>
          <a:pPr rtl="1"/>
          <a:endParaRPr lang="fa-IR"/>
        </a:p>
      </dgm:t>
    </dgm:pt>
    <dgm:pt modelId="{2DFF459E-5E88-4232-A643-A0A25E0D5914}" type="pres">
      <dgm:prSet presAssocID="{4E252D69-882C-483A-B8D6-80E7CBD540D7}" presName="root2" presStyleCnt="0"/>
      <dgm:spPr/>
    </dgm:pt>
    <dgm:pt modelId="{75EB5184-0796-416A-B0C7-19088ECCD76A}" type="pres">
      <dgm:prSet presAssocID="{4E252D69-882C-483A-B8D6-80E7CBD540D7}" presName="LevelTwoTextNode" presStyleLbl="node2" presStyleIdx="0" presStyleCnt="3" custScaleY="125548">
        <dgm:presLayoutVars>
          <dgm:chPref val="3"/>
        </dgm:presLayoutVars>
      </dgm:prSet>
      <dgm:spPr/>
      <dgm:t>
        <a:bodyPr/>
        <a:lstStyle/>
        <a:p>
          <a:pPr rtl="1"/>
          <a:endParaRPr lang="fa-IR"/>
        </a:p>
      </dgm:t>
    </dgm:pt>
    <dgm:pt modelId="{86810542-8065-4286-A3B5-B06CBD18B1B7}" type="pres">
      <dgm:prSet presAssocID="{4E252D69-882C-483A-B8D6-80E7CBD540D7}" presName="level3hierChild" presStyleCnt="0"/>
      <dgm:spPr/>
    </dgm:pt>
    <dgm:pt modelId="{89F3ADE4-56E1-4E5F-8A84-9F16238EF2A9}" type="pres">
      <dgm:prSet presAssocID="{A63BC9ED-C6CE-4CFD-83B2-02D85B05DA16}" presName="conn2-1" presStyleLbl="parChTrans1D3" presStyleIdx="0" presStyleCnt="2"/>
      <dgm:spPr/>
      <dgm:t>
        <a:bodyPr/>
        <a:lstStyle/>
        <a:p>
          <a:pPr rtl="1"/>
          <a:endParaRPr lang="fa-IR"/>
        </a:p>
      </dgm:t>
    </dgm:pt>
    <dgm:pt modelId="{A43F91D8-990E-4016-A243-D0B2D282A569}" type="pres">
      <dgm:prSet presAssocID="{A63BC9ED-C6CE-4CFD-83B2-02D85B05DA16}" presName="connTx" presStyleLbl="parChTrans1D3" presStyleIdx="0" presStyleCnt="2"/>
      <dgm:spPr/>
      <dgm:t>
        <a:bodyPr/>
        <a:lstStyle/>
        <a:p>
          <a:pPr rtl="1"/>
          <a:endParaRPr lang="fa-IR"/>
        </a:p>
      </dgm:t>
    </dgm:pt>
    <dgm:pt modelId="{A2DDE32C-B0C0-4C8F-B921-D9A3B196863A}" type="pres">
      <dgm:prSet presAssocID="{F10E9107-80E0-49F7-950C-D70F796BCADE}" presName="root2" presStyleCnt="0"/>
      <dgm:spPr/>
    </dgm:pt>
    <dgm:pt modelId="{AFDB845A-54D1-4533-B830-8C006AC00590}" type="pres">
      <dgm:prSet presAssocID="{F10E9107-80E0-49F7-950C-D70F796BCADE}" presName="LevelTwoTextNode" presStyleLbl="node3" presStyleIdx="0" presStyleCnt="2">
        <dgm:presLayoutVars>
          <dgm:chPref val="3"/>
        </dgm:presLayoutVars>
      </dgm:prSet>
      <dgm:spPr/>
      <dgm:t>
        <a:bodyPr/>
        <a:lstStyle/>
        <a:p>
          <a:pPr rtl="1"/>
          <a:endParaRPr lang="fa-IR"/>
        </a:p>
      </dgm:t>
    </dgm:pt>
    <dgm:pt modelId="{8D2A1B40-01F8-4A63-A2D6-C95E7F751C68}" type="pres">
      <dgm:prSet presAssocID="{F10E9107-80E0-49F7-950C-D70F796BCADE}" presName="level3hierChild" presStyleCnt="0"/>
      <dgm:spPr/>
    </dgm:pt>
    <dgm:pt modelId="{6B460D86-1A16-406C-B279-35232ACDBBD9}" type="pres">
      <dgm:prSet presAssocID="{FBBBACB3-1CC8-4B41-A766-33EDB9B2548F}" presName="conn2-1" presStyleLbl="parChTrans1D4" presStyleIdx="0" presStyleCnt="2"/>
      <dgm:spPr/>
      <dgm:t>
        <a:bodyPr/>
        <a:lstStyle/>
        <a:p>
          <a:pPr rtl="1"/>
          <a:endParaRPr lang="fa-IR"/>
        </a:p>
      </dgm:t>
    </dgm:pt>
    <dgm:pt modelId="{F8F61756-4E52-4504-9FAF-D0D4D12A4EF4}" type="pres">
      <dgm:prSet presAssocID="{FBBBACB3-1CC8-4B41-A766-33EDB9B2548F}" presName="connTx" presStyleLbl="parChTrans1D4" presStyleIdx="0" presStyleCnt="2"/>
      <dgm:spPr/>
      <dgm:t>
        <a:bodyPr/>
        <a:lstStyle/>
        <a:p>
          <a:pPr rtl="1"/>
          <a:endParaRPr lang="fa-IR"/>
        </a:p>
      </dgm:t>
    </dgm:pt>
    <dgm:pt modelId="{43C75634-356F-42BB-A095-1BAF6E4A89DE}" type="pres">
      <dgm:prSet presAssocID="{D18A059C-6873-4B60-9E9B-CDB44D129BB2}" presName="root2" presStyleCnt="0"/>
      <dgm:spPr/>
    </dgm:pt>
    <dgm:pt modelId="{789A17E1-3406-4912-8762-19F74F4C487F}" type="pres">
      <dgm:prSet presAssocID="{D18A059C-6873-4B60-9E9B-CDB44D129BB2}" presName="LevelTwoTextNode" presStyleLbl="node4" presStyleIdx="0" presStyleCnt="2" custScaleY="149100">
        <dgm:presLayoutVars>
          <dgm:chPref val="3"/>
        </dgm:presLayoutVars>
      </dgm:prSet>
      <dgm:spPr/>
      <dgm:t>
        <a:bodyPr/>
        <a:lstStyle/>
        <a:p>
          <a:pPr rtl="1"/>
          <a:endParaRPr lang="fa-IR"/>
        </a:p>
      </dgm:t>
    </dgm:pt>
    <dgm:pt modelId="{85CE4BB4-FBBE-4538-B8E4-7CFF7764EAE5}" type="pres">
      <dgm:prSet presAssocID="{D18A059C-6873-4B60-9E9B-CDB44D129BB2}" presName="level3hierChild" presStyleCnt="0"/>
      <dgm:spPr/>
    </dgm:pt>
    <dgm:pt modelId="{E2BDA844-F885-4D91-8FA9-527CA04964CE}" type="pres">
      <dgm:prSet presAssocID="{D2CFED4B-5D03-49A3-BCBF-C7F6A9E2C82C}" presName="conn2-1" presStyleLbl="parChTrans1D3" presStyleIdx="1" presStyleCnt="2"/>
      <dgm:spPr/>
      <dgm:t>
        <a:bodyPr/>
        <a:lstStyle/>
        <a:p>
          <a:pPr rtl="1"/>
          <a:endParaRPr lang="fa-IR"/>
        </a:p>
      </dgm:t>
    </dgm:pt>
    <dgm:pt modelId="{035E5473-8766-49AD-B38D-2EEF03B49E9C}" type="pres">
      <dgm:prSet presAssocID="{D2CFED4B-5D03-49A3-BCBF-C7F6A9E2C82C}" presName="connTx" presStyleLbl="parChTrans1D3" presStyleIdx="1" presStyleCnt="2"/>
      <dgm:spPr/>
      <dgm:t>
        <a:bodyPr/>
        <a:lstStyle/>
        <a:p>
          <a:pPr rtl="1"/>
          <a:endParaRPr lang="fa-IR"/>
        </a:p>
      </dgm:t>
    </dgm:pt>
    <dgm:pt modelId="{8A0D70DE-20CA-4585-BD14-D2B9C25B72AD}" type="pres">
      <dgm:prSet presAssocID="{4B42F915-D67E-46A5-8669-FA2722A8A4B9}" presName="root2" presStyleCnt="0"/>
      <dgm:spPr/>
    </dgm:pt>
    <dgm:pt modelId="{C4A4CADF-5CB8-4BF5-A47A-3AE202402E94}" type="pres">
      <dgm:prSet presAssocID="{4B42F915-D67E-46A5-8669-FA2722A8A4B9}" presName="LevelTwoTextNode" presStyleLbl="node3" presStyleIdx="1" presStyleCnt="2" custScaleY="192173">
        <dgm:presLayoutVars>
          <dgm:chPref val="3"/>
        </dgm:presLayoutVars>
      </dgm:prSet>
      <dgm:spPr/>
      <dgm:t>
        <a:bodyPr/>
        <a:lstStyle/>
        <a:p>
          <a:pPr rtl="1"/>
          <a:endParaRPr lang="fa-IR"/>
        </a:p>
      </dgm:t>
    </dgm:pt>
    <dgm:pt modelId="{BF025D38-F078-4A09-9815-ECFC1D61CC05}" type="pres">
      <dgm:prSet presAssocID="{4B42F915-D67E-46A5-8669-FA2722A8A4B9}" presName="level3hierChild" presStyleCnt="0"/>
      <dgm:spPr/>
    </dgm:pt>
    <dgm:pt modelId="{4EEC16C2-EC40-4A43-A31E-71D1BABA6323}" type="pres">
      <dgm:prSet presAssocID="{91955712-CCEB-4011-881A-2D1267BA01C2}" presName="conn2-1" presStyleLbl="parChTrans1D4" presStyleIdx="1" presStyleCnt="2"/>
      <dgm:spPr/>
      <dgm:t>
        <a:bodyPr/>
        <a:lstStyle/>
        <a:p>
          <a:pPr rtl="1"/>
          <a:endParaRPr lang="fa-IR"/>
        </a:p>
      </dgm:t>
    </dgm:pt>
    <dgm:pt modelId="{F641ECCA-A996-4698-A9F5-4A2E9EE655F9}" type="pres">
      <dgm:prSet presAssocID="{91955712-CCEB-4011-881A-2D1267BA01C2}" presName="connTx" presStyleLbl="parChTrans1D4" presStyleIdx="1" presStyleCnt="2"/>
      <dgm:spPr/>
      <dgm:t>
        <a:bodyPr/>
        <a:lstStyle/>
        <a:p>
          <a:pPr rtl="1"/>
          <a:endParaRPr lang="fa-IR"/>
        </a:p>
      </dgm:t>
    </dgm:pt>
    <dgm:pt modelId="{99DC978D-1548-4013-BAD5-9FA01DEF1DB1}" type="pres">
      <dgm:prSet presAssocID="{FE5228E9-A487-48F3-9F19-DA08A882CA56}" presName="root2" presStyleCnt="0"/>
      <dgm:spPr/>
    </dgm:pt>
    <dgm:pt modelId="{7711BF6B-71CC-4490-ADC3-47CADFC6EF63}" type="pres">
      <dgm:prSet presAssocID="{FE5228E9-A487-48F3-9F19-DA08A882CA56}" presName="LevelTwoTextNode" presStyleLbl="node4" presStyleIdx="1" presStyleCnt="2" custScaleY="119367">
        <dgm:presLayoutVars>
          <dgm:chPref val="3"/>
        </dgm:presLayoutVars>
      </dgm:prSet>
      <dgm:spPr/>
      <dgm:t>
        <a:bodyPr/>
        <a:lstStyle/>
        <a:p>
          <a:pPr rtl="1"/>
          <a:endParaRPr lang="fa-IR"/>
        </a:p>
      </dgm:t>
    </dgm:pt>
    <dgm:pt modelId="{76B3AB3A-EFAD-490E-B4FF-6290BF49722F}" type="pres">
      <dgm:prSet presAssocID="{FE5228E9-A487-48F3-9F19-DA08A882CA56}" presName="level3hierChild" presStyleCnt="0"/>
      <dgm:spPr/>
    </dgm:pt>
    <dgm:pt modelId="{7FE22B85-CF20-434B-828F-232F2483C1EC}" type="pres">
      <dgm:prSet presAssocID="{CCAB857E-1A8C-4DED-8C0A-57EC8B6AF43A}" presName="conn2-1" presStyleLbl="parChTrans1D2" presStyleIdx="1" presStyleCnt="3"/>
      <dgm:spPr/>
      <dgm:t>
        <a:bodyPr/>
        <a:lstStyle/>
        <a:p>
          <a:pPr rtl="1"/>
          <a:endParaRPr lang="fa-IR"/>
        </a:p>
      </dgm:t>
    </dgm:pt>
    <dgm:pt modelId="{A393C634-B63E-46F3-A0FF-5035685C67E3}" type="pres">
      <dgm:prSet presAssocID="{CCAB857E-1A8C-4DED-8C0A-57EC8B6AF43A}" presName="connTx" presStyleLbl="parChTrans1D2" presStyleIdx="1" presStyleCnt="3"/>
      <dgm:spPr/>
      <dgm:t>
        <a:bodyPr/>
        <a:lstStyle/>
        <a:p>
          <a:pPr rtl="1"/>
          <a:endParaRPr lang="fa-IR"/>
        </a:p>
      </dgm:t>
    </dgm:pt>
    <dgm:pt modelId="{B581217D-60F0-4A1A-976F-7C65B87D82A8}" type="pres">
      <dgm:prSet presAssocID="{486762B8-21E1-4A8D-AF99-8A88451E84F8}" presName="root2" presStyleCnt="0"/>
      <dgm:spPr/>
    </dgm:pt>
    <dgm:pt modelId="{B7900A01-8F01-4DB6-AEAD-8CF6DFAE33BC}" type="pres">
      <dgm:prSet presAssocID="{486762B8-21E1-4A8D-AF99-8A88451E84F8}" presName="LevelTwoTextNode" presStyleLbl="node2" presStyleIdx="1" presStyleCnt="3">
        <dgm:presLayoutVars>
          <dgm:chPref val="3"/>
        </dgm:presLayoutVars>
      </dgm:prSet>
      <dgm:spPr/>
      <dgm:t>
        <a:bodyPr/>
        <a:lstStyle/>
        <a:p>
          <a:pPr rtl="1"/>
          <a:endParaRPr lang="fa-IR"/>
        </a:p>
      </dgm:t>
    </dgm:pt>
    <dgm:pt modelId="{573B3102-FDAA-441B-A0E5-4B1BB1FBDE83}" type="pres">
      <dgm:prSet presAssocID="{486762B8-21E1-4A8D-AF99-8A88451E84F8}" presName="level3hierChild" presStyleCnt="0"/>
      <dgm:spPr/>
    </dgm:pt>
    <dgm:pt modelId="{05D95285-2605-4297-884A-1C9E3C4434E4}" type="pres">
      <dgm:prSet presAssocID="{72BA6223-E380-4F2C-9BA7-E1ED25AB721E}" presName="root1" presStyleCnt="0"/>
      <dgm:spPr/>
    </dgm:pt>
    <dgm:pt modelId="{91F4E99C-B788-4A4B-8CD7-B1046438B666}" type="pres">
      <dgm:prSet presAssocID="{72BA6223-E380-4F2C-9BA7-E1ED25AB721E}" presName="LevelOneTextNode" presStyleLbl="node0" presStyleIdx="1" presStyleCnt="2" custScaleX="122170" custScaleY="64234">
        <dgm:presLayoutVars>
          <dgm:chPref val="3"/>
        </dgm:presLayoutVars>
      </dgm:prSet>
      <dgm:spPr/>
      <dgm:t>
        <a:bodyPr/>
        <a:lstStyle/>
        <a:p>
          <a:pPr rtl="1"/>
          <a:endParaRPr lang="fa-IR"/>
        </a:p>
      </dgm:t>
    </dgm:pt>
    <dgm:pt modelId="{E712A058-F5DE-4C7C-8686-ECB5166740FB}" type="pres">
      <dgm:prSet presAssocID="{72BA6223-E380-4F2C-9BA7-E1ED25AB721E}" presName="level2hierChild" presStyleCnt="0"/>
      <dgm:spPr/>
    </dgm:pt>
    <dgm:pt modelId="{77056115-46C3-45DB-B639-0C54EF745E23}" type="pres">
      <dgm:prSet presAssocID="{56A7C274-8777-4887-8D2C-A426DF3CBBB4}" presName="conn2-1" presStyleLbl="parChTrans1D2" presStyleIdx="2" presStyleCnt="3"/>
      <dgm:spPr/>
      <dgm:t>
        <a:bodyPr/>
        <a:lstStyle/>
        <a:p>
          <a:pPr rtl="1"/>
          <a:endParaRPr lang="fa-IR"/>
        </a:p>
      </dgm:t>
    </dgm:pt>
    <dgm:pt modelId="{DCC7663F-7917-49A2-A580-DD1B0BF44F16}" type="pres">
      <dgm:prSet presAssocID="{56A7C274-8777-4887-8D2C-A426DF3CBBB4}" presName="connTx" presStyleLbl="parChTrans1D2" presStyleIdx="2" presStyleCnt="3"/>
      <dgm:spPr/>
      <dgm:t>
        <a:bodyPr/>
        <a:lstStyle/>
        <a:p>
          <a:pPr rtl="1"/>
          <a:endParaRPr lang="fa-IR"/>
        </a:p>
      </dgm:t>
    </dgm:pt>
    <dgm:pt modelId="{2DC1101B-57A5-4A8B-AA06-113F585D2FC8}" type="pres">
      <dgm:prSet presAssocID="{8C3EE338-6186-4AC5-B738-BC1F12208AFD}" presName="root2" presStyleCnt="0"/>
      <dgm:spPr/>
    </dgm:pt>
    <dgm:pt modelId="{DFBC55D9-2652-4857-83E3-64F96E263E3F}" type="pres">
      <dgm:prSet presAssocID="{8C3EE338-6186-4AC5-B738-BC1F12208AFD}" presName="LevelTwoTextNode" presStyleLbl="node2" presStyleIdx="2" presStyleCnt="3" custScaleX="209379" custScaleY="64234">
        <dgm:presLayoutVars>
          <dgm:chPref val="3"/>
        </dgm:presLayoutVars>
      </dgm:prSet>
      <dgm:spPr/>
      <dgm:t>
        <a:bodyPr/>
        <a:lstStyle/>
        <a:p>
          <a:pPr rtl="1"/>
          <a:endParaRPr lang="fa-IR"/>
        </a:p>
      </dgm:t>
    </dgm:pt>
    <dgm:pt modelId="{751FEFD2-E69D-4C99-BD3B-88D73D047107}" type="pres">
      <dgm:prSet presAssocID="{8C3EE338-6186-4AC5-B738-BC1F12208AFD}" presName="level3hierChild" presStyleCnt="0"/>
      <dgm:spPr/>
    </dgm:pt>
  </dgm:ptLst>
  <dgm:cxnLst>
    <dgm:cxn modelId="{B7ED80FA-DCDB-4E6B-88A1-1BB79321A9A5}" type="presOf" srcId="{FE5228E9-A487-48F3-9F19-DA08A882CA56}" destId="{7711BF6B-71CC-4490-ADC3-47CADFC6EF63}" srcOrd="0" destOrd="0" presId="urn:microsoft.com/office/officeart/2005/8/layout/hierarchy2"/>
    <dgm:cxn modelId="{6480DB4E-15B1-44D3-90C5-621703DA414A}" type="presOf" srcId="{86E236F6-6F79-4B14-96E3-0D93D5C758CC}" destId="{824B9D2A-CA64-4351-920D-68B066D9F090}" srcOrd="0" destOrd="0" presId="urn:microsoft.com/office/officeart/2005/8/layout/hierarchy2"/>
    <dgm:cxn modelId="{5CC2FB2A-6054-4540-ABD5-8E4374E2860C}" type="presOf" srcId="{4B42F915-D67E-46A5-8669-FA2722A8A4B9}" destId="{C4A4CADF-5CB8-4BF5-A47A-3AE202402E94}" srcOrd="0" destOrd="0" presId="urn:microsoft.com/office/officeart/2005/8/layout/hierarchy2"/>
    <dgm:cxn modelId="{6B5C1D69-D4FD-422E-8EC9-A418881875BC}" type="presOf" srcId="{72BA6223-E380-4F2C-9BA7-E1ED25AB721E}" destId="{91F4E99C-B788-4A4B-8CD7-B1046438B666}" srcOrd="0" destOrd="0" presId="urn:microsoft.com/office/officeart/2005/8/layout/hierarchy2"/>
    <dgm:cxn modelId="{A44CD220-FA50-48FB-AE3C-3E0F200B5D6F}" type="presOf" srcId="{486762B8-21E1-4A8D-AF99-8A88451E84F8}" destId="{B7900A01-8F01-4DB6-AEAD-8CF6DFAE33BC}" srcOrd="0" destOrd="0" presId="urn:microsoft.com/office/officeart/2005/8/layout/hierarchy2"/>
    <dgm:cxn modelId="{FF7C1F5A-798E-4244-B630-330A798E4609}" srcId="{86E236F6-6F79-4B14-96E3-0D93D5C758CC}" destId="{597B47F1-E21F-48A0-8F9D-84A60F8A321B}" srcOrd="0" destOrd="0" parTransId="{F644F28D-E3D5-484E-A35C-B18DA06EBA6F}" sibTransId="{CB277F73-2082-4BEE-B1EB-3688915DE3D5}"/>
    <dgm:cxn modelId="{9C8C202C-54BB-4017-8623-CC9DBE18CEA9}" type="presOf" srcId="{8C3EE338-6186-4AC5-B738-BC1F12208AFD}" destId="{DFBC55D9-2652-4857-83E3-64F96E263E3F}" srcOrd="0" destOrd="0" presId="urn:microsoft.com/office/officeart/2005/8/layout/hierarchy2"/>
    <dgm:cxn modelId="{3BB5D9BC-F9B2-4B89-BB25-C0A306FE798D}" srcId="{4B42F915-D67E-46A5-8669-FA2722A8A4B9}" destId="{FE5228E9-A487-48F3-9F19-DA08A882CA56}" srcOrd="0" destOrd="0" parTransId="{91955712-CCEB-4011-881A-2D1267BA01C2}" sibTransId="{8FF1F59E-D121-4598-AF75-BD0A5DE4A3C9}"/>
    <dgm:cxn modelId="{478D7034-40B2-4F28-A8D6-3CCB5A9A2460}" type="presOf" srcId="{4E252D69-882C-483A-B8D6-80E7CBD540D7}" destId="{75EB5184-0796-416A-B0C7-19088ECCD76A}" srcOrd="0" destOrd="0" presId="urn:microsoft.com/office/officeart/2005/8/layout/hierarchy2"/>
    <dgm:cxn modelId="{2AC9C565-9FBD-4282-B257-AA18EC95F924}" type="presOf" srcId="{CCAB857E-1A8C-4DED-8C0A-57EC8B6AF43A}" destId="{7FE22B85-CF20-434B-828F-232F2483C1EC}" srcOrd="0" destOrd="0" presId="urn:microsoft.com/office/officeart/2005/8/layout/hierarchy2"/>
    <dgm:cxn modelId="{C1F21E34-1142-476E-A59B-E2C88CE89107}" type="presOf" srcId="{597B47F1-E21F-48A0-8F9D-84A60F8A321B}" destId="{6B68AC94-52D3-426F-852B-02310536E957}" srcOrd="0" destOrd="0" presId="urn:microsoft.com/office/officeart/2005/8/layout/hierarchy2"/>
    <dgm:cxn modelId="{CA098897-F881-4CA1-B7F6-D7358F2B0DE8}" type="presOf" srcId="{88207F7C-B7B8-4E7E-93FD-2E73AF68822A}" destId="{D76EF014-7625-4347-A89F-691656BC0F0D}" srcOrd="0" destOrd="0" presId="urn:microsoft.com/office/officeart/2005/8/layout/hierarchy2"/>
    <dgm:cxn modelId="{541379D9-EA22-4D54-A974-8F9FC72CC9A5}" type="presOf" srcId="{FBBBACB3-1CC8-4B41-A766-33EDB9B2548F}" destId="{F8F61756-4E52-4504-9FAF-D0D4D12A4EF4}" srcOrd="1" destOrd="0" presId="urn:microsoft.com/office/officeart/2005/8/layout/hierarchy2"/>
    <dgm:cxn modelId="{89CC9451-B075-4285-9424-18C6289085B2}" type="presOf" srcId="{91955712-CCEB-4011-881A-2D1267BA01C2}" destId="{4EEC16C2-EC40-4A43-A31E-71D1BABA6323}" srcOrd="0" destOrd="0" presId="urn:microsoft.com/office/officeart/2005/8/layout/hierarchy2"/>
    <dgm:cxn modelId="{79A964F1-57FA-41DE-A1ED-4D2FD17B41DA}" type="presOf" srcId="{CCAB857E-1A8C-4DED-8C0A-57EC8B6AF43A}" destId="{A393C634-B63E-46F3-A0FF-5035685C67E3}" srcOrd="1" destOrd="0" presId="urn:microsoft.com/office/officeart/2005/8/layout/hierarchy2"/>
    <dgm:cxn modelId="{32E700AD-F1DF-476A-99F0-9490BC333124}" type="presOf" srcId="{D2CFED4B-5D03-49A3-BCBF-C7F6A9E2C82C}" destId="{035E5473-8766-49AD-B38D-2EEF03B49E9C}" srcOrd="1" destOrd="0" presId="urn:microsoft.com/office/officeart/2005/8/layout/hierarchy2"/>
    <dgm:cxn modelId="{12B17FE9-9FF2-4D57-A93F-F2B6B1B5C8AA}" srcId="{597B47F1-E21F-48A0-8F9D-84A60F8A321B}" destId="{4E252D69-882C-483A-B8D6-80E7CBD540D7}" srcOrd="0" destOrd="0" parTransId="{88207F7C-B7B8-4E7E-93FD-2E73AF68822A}" sibTransId="{DD936C21-1372-4D3D-A970-C4A9C1C98A7D}"/>
    <dgm:cxn modelId="{92938202-2FE0-465C-9F68-B73F1E0A2E3A}" type="presOf" srcId="{D18A059C-6873-4B60-9E9B-CDB44D129BB2}" destId="{789A17E1-3406-4912-8762-19F74F4C487F}" srcOrd="0" destOrd="0" presId="urn:microsoft.com/office/officeart/2005/8/layout/hierarchy2"/>
    <dgm:cxn modelId="{DEE8B2B2-6F8D-489B-8A6A-6A61B82854C5}" type="presOf" srcId="{D2CFED4B-5D03-49A3-BCBF-C7F6A9E2C82C}" destId="{E2BDA844-F885-4D91-8FA9-527CA04964CE}" srcOrd="0" destOrd="0" presId="urn:microsoft.com/office/officeart/2005/8/layout/hierarchy2"/>
    <dgm:cxn modelId="{BC5D91F1-4921-43D2-BCEE-0221A41D63EB}" type="presOf" srcId="{91955712-CCEB-4011-881A-2D1267BA01C2}" destId="{F641ECCA-A996-4698-A9F5-4A2E9EE655F9}" srcOrd="1" destOrd="0" presId="urn:microsoft.com/office/officeart/2005/8/layout/hierarchy2"/>
    <dgm:cxn modelId="{C21B1CC1-009D-4561-A23B-227824AE2B6C}" type="presOf" srcId="{88207F7C-B7B8-4E7E-93FD-2E73AF68822A}" destId="{58000A9E-B3BE-4FBB-826A-C58E4430F320}" srcOrd="1" destOrd="0" presId="urn:microsoft.com/office/officeart/2005/8/layout/hierarchy2"/>
    <dgm:cxn modelId="{DB6F2B58-4EB7-44A3-B6BB-25B649C0D3AD}" srcId="{4E252D69-882C-483A-B8D6-80E7CBD540D7}" destId="{F10E9107-80E0-49F7-950C-D70F796BCADE}" srcOrd="0" destOrd="0" parTransId="{A63BC9ED-C6CE-4CFD-83B2-02D85B05DA16}" sibTransId="{80C64739-943D-4C3B-B5CD-C5DA537AF489}"/>
    <dgm:cxn modelId="{B1F51405-0BFB-4214-A5D3-BBBA880B5AF4}" srcId="{597B47F1-E21F-48A0-8F9D-84A60F8A321B}" destId="{486762B8-21E1-4A8D-AF99-8A88451E84F8}" srcOrd="1" destOrd="0" parTransId="{CCAB857E-1A8C-4DED-8C0A-57EC8B6AF43A}" sibTransId="{A6AB08C3-F76E-425B-8FA7-E7A9B34C01D0}"/>
    <dgm:cxn modelId="{61B84E59-0ACC-4574-B5CB-A65DAF2DF8F8}" type="presOf" srcId="{56A7C274-8777-4887-8D2C-A426DF3CBBB4}" destId="{77056115-46C3-45DB-B639-0C54EF745E23}" srcOrd="0" destOrd="0" presId="urn:microsoft.com/office/officeart/2005/8/layout/hierarchy2"/>
    <dgm:cxn modelId="{B9C1F7D9-FFBB-4862-AA2C-544BF4355B1A}" type="presOf" srcId="{FBBBACB3-1CC8-4B41-A766-33EDB9B2548F}" destId="{6B460D86-1A16-406C-B279-35232ACDBBD9}" srcOrd="0" destOrd="0" presId="urn:microsoft.com/office/officeart/2005/8/layout/hierarchy2"/>
    <dgm:cxn modelId="{D2CB9F30-8545-4F9B-9ACF-ACC2BF922CB3}" srcId="{86E236F6-6F79-4B14-96E3-0D93D5C758CC}" destId="{72BA6223-E380-4F2C-9BA7-E1ED25AB721E}" srcOrd="1" destOrd="0" parTransId="{180B4DA0-821B-4E45-9A9A-8DB8402DE576}" sibTransId="{D86E0E98-F45E-4188-AE69-EFEAA2CEE998}"/>
    <dgm:cxn modelId="{CECEF70A-EBEE-42DF-A133-BC0B40235D0E}" type="presOf" srcId="{F10E9107-80E0-49F7-950C-D70F796BCADE}" destId="{AFDB845A-54D1-4533-B830-8C006AC00590}" srcOrd="0" destOrd="0" presId="urn:microsoft.com/office/officeart/2005/8/layout/hierarchy2"/>
    <dgm:cxn modelId="{5EEF8EF9-6EAF-4D57-BD92-439AE8BE8CCA}" srcId="{F10E9107-80E0-49F7-950C-D70F796BCADE}" destId="{D18A059C-6873-4B60-9E9B-CDB44D129BB2}" srcOrd="0" destOrd="0" parTransId="{FBBBACB3-1CC8-4B41-A766-33EDB9B2548F}" sibTransId="{A3ACAD4D-B69B-4FDF-B382-B320AF3EE463}"/>
    <dgm:cxn modelId="{A5941206-31B6-400A-A92E-254F58192129}" type="presOf" srcId="{56A7C274-8777-4887-8D2C-A426DF3CBBB4}" destId="{DCC7663F-7917-49A2-A580-DD1B0BF44F16}" srcOrd="1" destOrd="0" presId="urn:microsoft.com/office/officeart/2005/8/layout/hierarchy2"/>
    <dgm:cxn modelId="{7BA64C57-C263-4F6B-865C-B571DDFC90A6}" type="presOf" srcId="{A63BC9ED-C6CE-4CFD-83B2-02D85B05DA16}" destId="{A43F91D8-990E-4016-A243-D0B2D282A569}" srcOrd="1" destOrd="0" presId="urn:microsoft.com/office/officeart/2005/8/layout/hierarchy2"/>
    <dgm:cxn modelId="{43535DA7-C2E6-4815-B595-D5C7E9E57573}" srcId="{72BA6223-E380-4F2C-9BA7-E1ED25AB721E}" destId="{8C3EE338-6186-4AC5-B738-BC1F12208AFD}" srcOrd="0" destOrd="0" parTransId="{56A7C274-8777-4887-8D2C-A426DF3CBBB4}" sibTransId="{D6C7E096-AB1C-4801-8D60-E230E0FEE3FE}"/>
    <dgm:cxn modelId="{617B1D63-5A74-42D4-BFC8-AF466A5935AF}" srcId="{4E252D69-882C-483A-B8D6-80E7CBD540D7}" destId="{4B42F915-D67E-46A5-8669-FA2722A8A4B9}" srcOrd="1" destOrd="0" parTransId="{D2CFED4B-5D03-49A3-BCBF-C7F6A9E2C82C}" sibTransId="{8B1B9AFF-7D1E-43B1-BE95-DE2DF4CABF3D}"/>
    <dgm:cxn modelId="{B94F6270-55CC-4E7F-9C62-879360C8C155}" type="presOf" srcId="{A63BC9ED-C6CE-4CFD-83B2-02D85B05DA16}" destId="{89F3ADE4-56E1-4E5F-8A84-9F16238EF2A9}" srcOrd="0" destOrd="0" presId="urn:microsoft.com/office/officeart/2005/8/layout/hierarchy2"/>
    <dgm:cxn modelId="{A8748179-5898-4D01-8850-35F1FB6E5F37}" type="presParOf" srcId="{824B9D2A-CA64-4351-920D-68B066D9F090}" destId="{31B4DAF7-BE36-42A7-AB55-9FCE13669304}" srcOrd="0" destOrd="0" presId="urn:microsoft.com/office/officeart/2005/8/layout/hierarchy2"/>
    <dgm:cxn modelId="{59115857-8C6C-48DA-B2A2-18994B7131A1}" type="presParOf" srcId="{31B4DAF7-BE36-42A7-AB55-9FCE13669304}" destId="{6B68AC94-52D3-426F-852B-02310536E957}" srcOrd="0" destOrd="0" presId="urn:microsoft.com/office/officeart/2005/8/layout/hierarchy2"/>
    <dgm:cxn modelId="{B45FB30A-B2F5-4D6F-83F6-C5A6E5D887AD}" type="presParOf" srcId="{31B4DAF7-BE36-42A7-AB55-9FCE13669304}" destId="{FA1AC807-6B89-4AFC-A763-DE205C41FC88}" srcOrd="1" destOrd="0" presId="urn:microsoft.com/office/officeart/2005/8/layout/hierarchy2"/>
    <dgm:cxn modelId="{B9386767-543C-41B5-896F-A7F3B991172E}" type="presParOf" srcId="{FA1AC807-6B89-4AFC-A763-DE205C41FC88}" destId="{D76EF014-7625-4347-A89F-691656BC0F0D}" srcOrd="0" destOrd="0" presId="urn:microsoft.com/office/officeart/2005/8/layout/hierarchy2"/>
    <dgm:cxn modelId="{7B55CEE4-D8D9-4663-99B2-F121E8DA0B39}" type="presParOf" srcId="{D76EF014-7625-4347-A89F-691656BC0F0D}" destId="{58000A9E-B3BE-4FBB-826A-C58E4430F320}" srcOrd="0" destOrd="0" presId="urn:microsoft.com/office/officeart/2005/8/layout/hierarchy2"/>
    <dgm:cxn modelId="{040810FE-88D4-4240-8A57-8B35A67FD909}" type="presParOf" srcId="{FA1AC807-6B89-4AFC-A763-DE205C41FC88}" destId="{2DFF459E-5E88-4232-A643-A0A25E0D5914}" srcOrd="1" destOrd="0" presId="urn:microsoft.com/office/officeart/2005/8/layout/hierarchy2"/>
    <dgm:cxn modelId="{B5B8D3C3-BA9B-48F9-ADAB-65A1A984F64B}" type="presParOf" srcId="{2DFF459E-5E88-4232-A643-A0A25E0D5914}" destId="{75EB5184-0796-416A-B0C7-19088ECCD76A}" srcOrd="0" destOrd="0" presId="urn:microsoft.com/office/officeart/2005/8/layout/hierarchy2"/>
    <dgm:cxn modelId="{F1C5B13F-1CC3-4214-B0A2-0A6B840A2B8F}" type="presParOf" srcId="{2DFF459E-5E88-4232-A643-A0A25E0D5914}" destId="{86810542-8065-4286-A3B5-B06CBD18B1B7}" srcOrd="1" destOrd="0" presId="urn:microsoft.com/office/officeart/2005/8/layout/hierarchy2"/>
    <dgm:cxn modelId="{5BE597F7-0AE2-437E-86A7-C73592CD7000}" type="presParOf" srcId="{86810542-8065-4286-A3B5-B06CBD18B1B7}" destId="{89F3ADE4-56E1-4E5F-8A84-9F16238EF2A9}" srcOrd="0" destOrd="0" presId="urn:microsoft.com/office/officeart/2005/8/layout/hierarchy2"/>
    <dgm:cxn modelId="{5760D353-5481-4660-960A-A3A8555175C5}" type="presParOf" srcId="{89F3ADE4-56E1-4E5F-8A84-9F16238EF2A9}" destId="{A43F91D8-990E-4016-A243-D0B2D282A569}" srcOrd="0" destOrd="0" presId="urn:microsoft.com/office/officeart/2005/8/layout/hierarchy2"/>
    <dgm:cxn modelId="{335C78E1-394D-4F12-AAFF-1F5D5655ADAC}" type="presParOf" srcId="{86810542-8065-4286-A3B5-B06CBD18B1B7}" destId="{A2DDE32C-B0C0-4C8F-B921-D9A3B196863A}" srcOrd="1" destOrd="0" presId="urn:microsoft.com/office/officeart/2005/8/layout/hierarchy2"/>
    <dgm:cxn modelId="{498E3F80-D89E-4908-BB4E-D3F4E921F8A5}" type="presParOf" srcId="{A2DDE32C-B0C0-4C8F-B921-D9A3B196863A}" destId="{AFDB845A-54D1-4533-B830-8C006AC00590}" srcOrd="0" destOrd="0" presId="urn:microsoft.com/office/officeart/2005/8/layout/hierarchy2"/>
    <dgm:cxn modelId="{2DA0217B-D305-430A-BD7E-4C8886087690}" type="presParOf" srcId="{A2DDE32C-B0C0-4C8F-B921-D9A3B196863A}" destId="{8D2A1B40-01F8-4A63-A2D6-C95E7F751C68}" srcOrd="1" destOrd="0" presId="urn:microsoft.com/office/officeart/2005/8/layout/hierarchy2"/>
    <dgm:cxn modelId="{6E648F83-59E4-469E-BBBF-2C2F391CBDA2}" type="presParOf" srcId="{8D2A1B40-01F8-4A63-A2D6-C95E7F751C68}" destId="{6B460D86-1A16-406C-B279-35232ACDBBD9}" srcOrd="0" destOrd="0" presId="urn:microsoft.com/office/officeart/2005/8/layout/hierarchy2"/>
    <dgm:cxn modelId="{F1033B9A-190C-4591-AE29-78890F4CDA66}" type="presParOf" srcId="{6B460D86-1A16-406C-B279-35232ACDBBD9}" destId="{F8F61756-4E52-4504-9FAF-D0D4D12A4EF4}" srcOrd="0" destOrd="0" presId="urn:microsoft.com/office/officeart/2005/8/layout/hierarchy2"/>
    <dgm:cxn modelId="{83C20327-9331-4317-8541-A7161BBF1A6C}" type="presParOf" srcId="{8D2A1B40-01F8-4A63-A2D6-C95E7F751C68}" destId="{43C75634-356F-42BB-A095-1BAF6E4A89DE}" srcOrd="1" destOrd="0" presId="urn:microsoft.com/office/officeart/2005/8/layout/hierarchy2"/>
    <dgm:cxn modelId="{4F34F4C0-2501-476A-BFD3-E03E64BED9B3}" type="presParOf" srcId="{43C75634-356F-42BB-A095-1BAF6E4A89DE}" destId="{789A17E1-3406-4912-8762-19F74F4C487F}" srcOrd="0" destOrd="0" presId="urn:microsoft.com/office/officeart/2005/8/layout/hierarchy2"/>
    <dgm:cxn modelId="{4E064C8A-DCDE-4A3F-87C5-04EB76CA82D3}" type="presParOf" srcId="{43C75634-356F-42BB-A095-1BAF6E4A89DE}" destId="{85CE4BB4-FBBE-4538-B8E4-7CFF7764EAE5}" srcOrd="1" destOrd="0" presId="urn:microsoft.com/office/officeart/2005/8/layout/hierarchy2"/>
    <dgm:cxn modelId="{9740439D-15D9-4812-AB89-7429D0BB23CE}" type="presParOf" srcId="{86810542-8065-4286-A3B5-B06CBD18B1B7}" destId="{E2BDA844-F885-4D91-8FA9-527CA04964CE}" srcOrd="2" destOrd="0" presId="urn:microsoft.com/office/officeart/2005/8/layout/hierarchy2"/>
    <dgm:cxn modelId="{B1C4F8B7-E12B-48B4-957A-C939251ED33C}" type="presParOf" srcId="{E2BDA844-F885-4D91-8FA9-527CA04964CE}" destId="{035E5473-8766-49AD-B38D-2EEF03B49E9C}" srcOrd="0" destOrd="0" presId="urn:microsoft.com/office/officeart/2005/8/layout/hierarchy2"/>
    <dgm:cxn modelId="{6ABB9D22-2164-45E8-9F36-DE8ED7706942}" type="presParOf" srcId="{86810542-8065-4286-A3B5-B06CBD18B1B7}" destId="{8A0D70DE-20CA-4585-BD14-D2B9C25B72AD}" srcOrd="3" destOrd="0" presId="urn:microsoft.com/office/officeart/2005/8/layout/hierarchy2"/>
    <dgm:cxn modelId="{8B1EB391-4A16-4D14-B9E6-181D6F534559}" type="presParOf" srcId="{8A0D70DE-20CA-4585-BD14-D2B9C25B72AD}" destId="{C4A4CADF-5CB8-4BF5-A47A-3AE202402E94}" srcOrd="0" destOrd="0" presId="urn:microsoft.com/office/officeart/2005/8/layout/hierarchy2"/>
    <dgm:cxn modelId="{603391EF-1BF0-4492-BAFA-3A20DB22881E}" type="presParOf" srcId="{8A0D70DE-20CA-4585-BD14-D2B9C25B72AD}" destId="{BF025D38-F078-4A09-9815-ECFC1D61CC05}" srcOrd="1" destOrd="0" presId="urn:microsoft.com/office/officeart/2005/8/layout/hierarchy2"/>
    <dgm:cxn modelId="{F17A8292-B2E8-4206-B1DD-D78E8ED8A21D}" type="presParOf" srcId="{BF025D38-F078-4A09-9815-ECFC1D61CC05}" destId="{4EEC16C2-EC40-4A43-A31E-71D1BABA6323}" srcOrd="0" destOrd="0" presId="urn:microsoft.com/office/officeart/2005/8/layout/hierarchy2"/>
    <dgm:cxn modelId="{E50D3961-E5AC-4246-9E19-BD525C6E24C0}" type="presParOf" srcId="{4EEC16C2-EC40-4A43-A31E-71D1BABA6323}" destId="{F641ECCA-A996-4698-A9F5-4A2E9EE655F9}" srcOrd="0" destOrd="0" presId="urn:microsoft.com/office/officeart/2005/8/layout/hierarchy2"/>
    <dgm:cxn modelId="{D57EAFE3-F33E-4E2B-B23E-9E56C370C3AA}" type="presParOf" srcId="{BF025D38-F078-4A09-9815-ECFC1D61CC05}" destId="{99DC978D-1548-4013-BAD5-9FA01DEF1DB1}" srcOrd="1" destOrd="0" presId="urn:microsoft.com/office/officeart/2005/8/layout/hierarchy2"/>
    <dgm:cxn modelId="{D89A9957-C9E9-4409-B24C-098BE209EF90}" type="presParOf" srcId="{99DC978D-1548-4013-BAD5-9FA01DEF1DB1}" destId="{7711BF6B-71CC-4490-ADC3-47CADFC6EF63}" srcOrd="0" destOrd="0" presId="urn:microsoft.com/office/officeart/2005/8/layout/hierarchy2"/>
    <dgm:cxn modelId="{887334FE-6D8B-4654-9FE2-3CAF7A5075C6}" type="presParOf" srcId="{99DC978D-1548-4013-BAD5-9FA01DEF1DB1}" destId="{76B3AB3A-EFAD-490E-B4FF-6290BF49722F}" srcOrd="1" destOrd="0" presId="urn:microsoft.com/office/officeart/2005/8/layout/hierarchy2"/>
    <dgm:cxn modelId="{EF7D416B-1E37-4707-90FF-653A8A740C2D}" type="presParOf" srcId="{FA1AC807-6B89-4AFC-A763-DE205C41FC88}" destId="{7FE22B85-CF20-434B-828F-232F2483C1EC}" srcOrd="2" destOrd="0" presId="urn:microsoft.com/office/officeart/2005/8/layout/hierarchy2"/>
    <dgm:cxn modelId="{293C8E63-CF36-41A3-AD7B-D91D002C27F3}" type="presParOf" srcId="{7FE22B85-CF20-434B-828F-232F2483C1EC}" destId="{A393C634-B63E-46F3-A0FF-5035685C67E3}" srcOrd="0" destOrd="0" presId="urn:microsoft.com/office/officeart/2005/8/layout/hierarchy2"/>
    <dgm:cxn modelId="{DFF93443-4BC0-4D24-AF2F-F20B68D9505C}" type="presParOf" srcId="{FA1AC807-6B89-4AFC-A763-DE205C41FC88}" destId="{B581217D-60F0-4A1A-976F-7C65B87D82A8}" srcOrd="3" destOrd="0" presId="urn:microsoft.com/office/officeart/2005/8/layout/hierarchy2"/>
    <dgm:cxn modelId="{39145E07-FFAB-4413-B86A-0A63CB4EECF8}" type="presParOf" srcId="{B581217D-60F0-4A1A-976F-7C65B87D82A8}" destId="{B7900A01-8F01-4DB6-AEAD-8CF6DFAE33BC}" srcOrd="0" destOrd="0" presId="urn:microsoft.com/office/officeart/2005/8/layout/hierarchy2"/>
    <dgm:cxn modelId="{CF745F64-4BBF-441B-85A1-CC6C10361655}" type="presParOf" srcId="{B581217D-60F0-4A1A-976F-7C65B87D82A8}" destId="{573B3102-FDAA-441B-A0E5-4B1BB1FBDE83}" srcOrd="1" destOrd="0" presId="urn:microsoft.com/office/officeart/2005/8/layout/hierarchy2"/>
    <dgm:cxn modelId="{9084CC6F-72D6-4D17-BDCA-A3B318967D8F}" type="presParOf" srcId="{824B9D2A-CA64-4351-920D-68B066D9F090}" destId="{05D95285-2605-4297-884A-1C9E3C4434E4}" srcOrd="1" destOrd="0" presId="urn:microsoft.com/office/officeart/2005/8/layout/hierarchy2"/>
    <dgm:cxn modelId="{48BFD092-5C47-4BB7-9D28-09802EF47F46}" type="presParOf" srcId="{05D95285-2605-4297-884A-1C9E3C4434E4}" destId="{91F4E99C-B788-4A4B-8CD7-B1046438B666}" srcOrd="0" destOrd="0" presId="urn:microsoft.com/office/officeart/2005/8/layout/hierarchy2"/>
    <dgm:cxn modelId="{C6954A59-A93C-48BC-833A-8748F23D2258}" type="presParOf" srcId="{05D95285-2605-4297-884A-1C9E3C4434E4}" destId="{E712A058-F5DE-4C7C-8686-ECB5166740FB}" srcOrd="1" destOrd="0" presId="urn:microsoft.com/office/officeart/2005/8/layout/hierarchy2"/>
    <dgm:cxn modelId="{C75FEE3E-71EC-4082-BB1F-24039000E29E}" type="presParOf" srcId="{E712A058-F5DE-4C7C-8686-ECB5166740FB}" destId="{77056115-46C3-45DB-B639-0C54EF745E23}" srcOrd="0" destOrd="0" presId="urn:microsoft.com/office/officeart/2005/8/layout/hierarchy2"/>
    <dgm:cxn modelId="{2E9AA661-450D-4C12-B2AB-028BCBAABE15}" type="presParOf" srcId="{77056115-46C3-45DB-B639-0C54EF745E23}" destId="{DCC7663F-7917-49A2-A580-DD1B0BF44F16}" srcOrd="0" destOrd="0" presId="urn:microsoft.com/office/officeart/2005/8/layout/hierarchy2"/>
    <dgm:cxn modelId="{F31DE7C9-5899-4941-B868-20F2C7B23405}" type="presParOf" srcId="{E712A058-F5DE-4C7C-8686-ECB5166740FB}" destId="{2DC1101B-57A5-4A8B-AA06-113F585D2FC8}" srcOrd="1" destOrd="0" presId="urn:microsoft.com/office/officeart/2005/8/layout/hierarchy2"/>
    <dgm:cxn modelId="{38BD3CBB-DB7D-41ED-AC41-08ABB6394452}" type="presParOf" srcId="{2DC1101B-57A5-4A8B-AA06-113F585D2FC8}" destId="{DFBC55D9-2652-4857-83E3-64F96E263E3F}" srcOrd="0" destOrd="0" presId="urn:microsoft.com/office/officeart/2005/8/layout/hierarchy2"/>
    <dgm:cxn modelId="{362090FC-B153-4190-8BED-DC4F2D0BFFAE}" type="presParOf" srcId="{2DC1101B-57A5-4A8B-AA06-113F585D2FC8}" destId="{751FEFD2-E69D-4C99-BD3B-88D73D04710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C166A-69F9-450B-9EB0-FA167864B58A}">
      <dsp:nvSpPr>
        <dsp:cNvPr id="0" name=""/>
        <dsp:cNvSpPr/>
      </dsp:nvSpPr>
      <dsp:spPr>
        <a:xfrm>
          <a:off x="5859357" y="236995"/>
          <a:ext cx="3044971" cy="881465"/>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شناخت ویژگی های آخرت تنها به بیان وحی و استدلال عقلی ممکن است</a:t>
          </a:r>
          <a:endParaRPr lang="fa-IR" sz="1600" kern="1200" dirty="0">
            <a:cs typeface="B Koodak" pitchFamily="2" charset="-78"/>
          </a:endParaRPr>
        </a:p>
      </dsp:txBody>
      <dsp:txXfrm>
        <a:off x="5885174" y="262812"/>
        <a:ext cx="2993337" cy="829831"/>
      </dsp:txXfrm>
    </dsp:sp>
    <dsp:sp modelId="{4723DF56-E8D9-4560-BBA8-A56AEFFF09DA}">
      <dsp:nvSpPr>
        <dsp:cNvPr id="0" name=""/>
        <dsp:cNvSpPr/>
      </dsp:nvSpPr>
      <dsp:spPr>
        <a:xfrm rot="10800000">
          <a:off x="5154184" y="663065"/>
          <a:ext cx="705172" cy="29326"/>
        </a:xfrm>
        <a:custGeom>
          <a:avLst/>
          <a:gdLst/>
          <a:ahLst/>
          <a:cxnLst/>
          <a:rect l="0" t="0" r="0" b="0"/>
          <a:pathLst>
            <a:path>
              <a:moveTo>
                <a:pt x="0" y="14663"/>
              </a:moveTo>
              <a:lnTo>
                <a:pt x="705172" y="1466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89141" y="660099"/>
        <a:ext cx="35258" cy="35258"/>
      </dsp:txXfrm>
    </dsp:sp>
    <dsp:sp modelId="{0D915E5B-E286-497B-A63E-C463B0315033}">
      <dsp:nvSpPr>
        <dsp:cNvPr id="0" name=""/>
        <dsp:cNvSpPr/>
      </dsp:nvSpPr>
      <dsp:spPr>
        <a:xfrm>
          <a:off x="4343764" y="236995"/>
          <a:ext cx="810419" cy="88146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زیرا آخرت</a:t>
          </a:r>
          <a:endParaRPr lang="fa-IR" sz="1600" kern="1200">
            <a:cs typeface="B Koodak" pitchFamily="2" charset="-78"/>
          </a:endParaRPr>
        </a:p>
      </dsp:txBody>
      <dsp:txXfrm>
        <a:off x="4367500" y="260731"/>
        <a:ext cx="762947" cy="833993"/>
      </dsp:txXfrm>
    </dsp:sp>
    <dsp:sp modelId="{8D366356-0CFA-4E05-8EFA-93750A05F366}">
      <dsp:nvSpPr>
        <dsp:cNvPr id="0" name=""/>
        <dsp:cNvSpPr/>
      </dsp:nvSpPr>
      <dsp:spPr>
        <a:xfrm rot="12460199">
          <a:off x="3593062" y="478188"/>
          <a:ext cx="796232" cy="29326"/>
        </a:xfrm>
        <a:custGeom>
          <a:avLst/>
          <a:gdLst/>
          <a:ahLst/>
          <a:cxnLst/>
          <a:rect l="0" t="0" r="0" b="0"/>
          <a:pathLst>
            <a:path>
              <a:moveTo>
                <a:pt x="0" y="14663"/>
              </a:moveTo>
              <a:lnTo>
                <a:pt x="796232" y="1466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71272" y="472946"/>
        <a:ext cx="39811" cy="39811"/>
      </dsp:txXfrm>
    </dsp:sp>
    <dsp:sp modelId="{64A54313-8CC2-4084-88BF-601FE99702B5}">
      <dsp:nvSpPr>
        <dsp:cNvPr id="0" name=""/>
        <dsp:cNvSpPr/>
      </dsp:nvSpPr>
      <dsp:spPr>
        <a:xfrm>
          <a:off x="171310" y="4332"/>
          <a:ext cx="3467281" cy="607285"/>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قابل تجربه حسی نیست</a:t>
          </a:r>
          <a:endParaRPr lang="fa-IR" sz="1600" kern="1200">
            <a:cs typeface="B Koodak" pitchFamily="2" charset="-78"/>
          </a:endParaRPr>
        </a:p>
      </dsp:txBody>
      <dsp:txXfrm>
        <a:off x="189097" y="22119"/>
        <a:ext cx="3431707" cy="571711"/>
      </dsp:txXfrm>
    </dsp:sp>
    <dsp:sp modelId="{E0E6C342-CC04-4EC8-9BAD-BED62982CAE4}">
      <dsp:nvSpPr>
        <dsp:cNvPr id="0" name=""/>
        <dsp:cNvSpPr/>
      </dsp:nvSpPr>
      <dsp:spPr>
        <a:xfrm rot="9139801">
          <a:off x="3593062" y="847941"/>
          <a:ext cx="796232" cy="29326"/>
        </a:xfrm>
        <a:custGeom>
          <a:avLst/>
          <a:gdLst/>
          <a:ahLst/>
          <a:cxnLst/>
          <a:rect l="0" t="0" r="0" b="0"/>
          <a:pathLst>
            <a:path>
              <a:moveTo>
                <a:pt x="0" y="14663"/>
              </a:moveTo>
              <a:lnTo>
                <a:pt x="796232" y="1466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71272" y="842699"/>
        <a:ext cx="39811" cy="39811"/>
      </dsp:txXfrm>
    </dsp:sp>
    <dsp:sp modelId="{8CA8C2CB-0F98-4C97-B1AC-E75EC27C3499}">
      <dsp:nvSpPr>
        <dsp:cNvPr id="0" name=""/>
        <dsp:cNvSpPr/>
      </dsp:nvSpPr>
      <dsp:spPr>
        <a:xfrm>
          <a:off x="171310" y="743838"/>
          <a:ext cx="3467281" cy="607285"/>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علم حضوری آگاهانه نیز به آن تعلق ندارد</a:t>
          </a:r>
          <a:endParaRPr lang="fa-IR" sz="1600" kern="1200">
            <a:cs typeface="B Koodak" pitchFamily="2" charset="-78"/>
          </a:endParaRPr>
        </a:p>
      </dsp:txBody>
      <dsp:txXfrm>
        <a:off x="189097" y="761625"/>
        <a:ext cx="3431707" cy="571711"/>
      </dsp:txXfrm>
    </dsp:sp>
    <dsp:sp modelId="{440E9D2B-15E3-4E02-BEB8-24E07F467C48}">
      <dsp:nvSpPr>
        <dsp:cNvPr id="0" name=""/>
        <dsp:cNvSpPr/>
      </dsp:nvSpPr>
      <dsp:spPr>
        <a:xfrm>
          <a:off x="7670487" y="3003872"/>
          <a:ext cx="1233840" cy="881465"/>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برخی تفسیرهای غلط از آخرت:</a:t>
          </a:r>
          <a:endParaRPr lang="fa-IR" sz="1600" kern="1200">
            <a:cs typeface="B Koodak" pitchFamily="2" charset="-78"/>
          </a:endParaRPr>
        </a:p>
      </dsp:txBody>
      <dsp:txXfrm>
        <a:off x="7696304" y="3029689"/>
        <a:ext cx="1182206" cy="829831"/>
      </dsp:txXfrm>
    </dsp:sp>
    <dsp:sp modelId="{25DA890C-6582-4AF8-9415-58C5FF5EE118}">
      <dsp:nvSpPr>
        <dsp:cNvPr id="0" name=""/>
        <dsp:cNvSpPr/>
      </dsp:nvSpPr>
      <dsp:spPr>
        <a:xfrm rot="14110531">
          <a:off x="6700481" y="2923099"/>
          <a:ext cx="1234839" cy="29326"/>
        </a:xfrm>
        <a:custGeom>
          <a:avLst/>
          <a:gdLst/>
          <a:ahLst/>
          <a:cxnLst/>
          <a:rect l="0" t="0" r="0" b="0"/>
          <a:pathLst>
            <a:path>
              <a:moveTo>
                <a:pt x="0" y="14663"/>
              </a:moveTo>
              <a:lnTo>
                <a:pt x="1234839" y="1466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87030" y="2906891"/>
        <a:ext cx="61741" cy="61741"/>
      </dsp:txXfrm>
    </dsp:sp>
    <dsp:sp modelId="{EFBAFF95-5788-4718-AD87-00BAF435C3E1}">
      <dsp:nvSpPr>
        <dsp:cNvPr id="0" name=""/>
        <dsp:cNvSpPr/>
      </dsp:nvSpPr>
      <dsp:spPr>
        <a:xfrm>
          <a:off x="6399678" y="1990187"/>
          <a:ext cx="565636" cy="88146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الف</a:t>
          </a:r>
          <a:endParaRPr lang="fa-IR" sz="1600" kern="1200">
            <a:cs typeface="B Koodak" pitchFamily="2" charset="-78"/>
          </a:endParaRPr>
        </a:p>
      </dsp:txBody>
      <dsp:txXfrm>
        <a:off x="6416245" y="2006754"/>
        <a:ext cx="532502" cy="848331"/>
      </dsp:txXfrm>
    </dsp:sp>
    <dsp:sp modelId="{93217707-0D9D-436B-A93C-423018FAC01E}">
      <dsp:nvSpPr>
        <dsp:cNvPr id="0" name=""/>
        <dsp:cNvSpPr/>
      </dsp:nvSpPr>
      <dsp:spPr>
        <a:xfrm rot="12942401">
          <a:off x="5612880" y="2162835"/>
          <a:ext cx="868422" cy="29326"/>
        </a:xfrm>
        <a:custGeom>
          <a:avLst/>
          <a:gdLst/>
          <a:ahLst/>
          <a:cxnLst/>
          <a:rect l="0" t="0" r="0" b="0"/>
          <a:pathLst>
            <a:path>
              <a:moveTo>
                <a:pt x="0" y="14663"/>
              </a:moveTo>
              <a:lnTo>
                <a:pt x="868422" y="1466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25381" y="2155788"/>
        <a:ext cx="43421" cy="43421"/>
      </dsp:txXfrm>
    </dsp:sp>
    <dsp:sp modelId="{436A3664-67BA-4496-B204-6E08BCB517A5}">
      <dsp:nvSpPr>
        <dsp:cNvPr id="0" name=""/>
        <dsp:cNvSpPr/>
      </dsp:nvSpPr>
      <dsp:spPr>
        <a:xfrm>
          <a:off x="1195274" y="1483344"/>
          <a:ext cx="4499231" cy="881465"/>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بهشت در کرات آسمانی است و بشر به زودی به آن دست می یابد</a:t>
          </a:r>
          <a:endParaRPr lang="fa-IR" sz="1600" kern="1200">
            <a:cs typeface="B Koodak" pitchFamily="2" charset="-78"/>
          </a:endParaRPr>
        </a:p>
      </dsp:txBody>
      <dsp:txXfrm>
        <a:off x="1221091" y="1509161"/>
        <a:ext cx="4447597" cy="829831"/>
      </dsp:txXfrm>
    </dsp:sp>
    <dsp:sp modelId="{ECDAD7D5-48DC-4FB7-850A-05F4DF731FC9}">
      <dsp:nvSpPr>
        <dsp:cNvPr id="0" name=""/>
        <dsp:cNvSpPr/>
      </dsp:nvSpPr>
      <dsp:spPr>
        <a:xfrm rot="8657599">
          <a:off x="5612880" y="2669678"/>
          <a:ext cx="868422" cy="29326"/>
        </a:xfrm>
        <a:custGeom>
          <a:avLst/>
          <a:gdLst/>
          <a:ahLst/>
          <a:cxnLst/>
          <a:rect l="0" t="0" r="0" b="0"/>
          <a:pathLst>
            <a:path>
              <a:moveTo>
                <a:pt x="0" y="14663"/>
              </a:moveTo>
              <a:lnTo>
                <a:pt x="868422" y="1466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25381" y="2662630"/>
        <a:ext cx="43421" cy="43421"/>
      </dsp:txXfrm>
    </dsp:sp>
    <dsp:sp modelId="{45FA8CF9-CC7E-4979-84D1-C54A0DA31443}">
      <dsp:nvSpPr>
        <dsp:cNvPr id="0" name=""/>
        <dsp:cNvSpPr/>
      </dsp:nvSpPr>
      <dsp:spPr>
        <a:xfrm>
          <a:off x="5214018" y="2497029"/>
          <a:ext cx="480487" cy="881465"/>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سوال</a:t>
          </a:r>
          <a:endParaRPr lang="fa-IR" sz="1600" kern="1200">
            <a:cs typeface="B Koodak" pitchFamily="2" charset="-78"/>
          </a:endParaRPr>
        </a:p>
      </dsp:txBody>
      <dsp:txXfrm>
        <a:off x="5228091" y="2511102"/>
        <a:ext cx="452341" cy="853319"/>
      </dsp:txXfrm>
    </dsp:sp>
    <dsp:sp modelId="{2891DDBF-B16C-4C27-8CBC-89397266AB19}">
      <dsp:nvSpPr>
        <dsp:cNvPr id="0" name=""/>
        <dsp:cNvSpPr/>
      </dsp:nvSpPr>
      <dsp:spPr>
        <a:xfrm rot="10800000">
          <a:off x="4508845" y="2923099"/>
          <a:ext cx="705172" cy="29326"/>
        </a:xfrm>
        <a:custGeom>
          <a:avLst/>
          <a:gdLst/>
          <a:ahLst/>
          <a:cxnLst/>
          <a:rect l="0" t="0" r="0" b="0"/>
          <a:pathLst>
            <a:path>
              <a:moveTo>
                <a:pt x="0" y="14663"/>
              </a:moveTo>
              <a:lnTo>
                <a:pt x="705172" y="1466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43802" y="2920133"/>
        <a:ext cx="35258" cy="35258"/>
      </dsp:txXfrm>
    </dsp:sp>
    <dsp:sp modelId="{0B2F107D-A4B6-4D2C-9F0C-97D4A1F4CE0B}">
      <dsp:nvSpPr>
        <dsp:cNvPr id="0" name=""/>
        <dsp:cNvSpPr/>
      </dsp:nvSpPr>
      <dsp:spPr>
        <a:xfrm>
          <a:off x="29359" y="2497029"/>
          <a:ext cx="4479486" cy="881465"/>
        </a:xfrm>
        <a:prstGeom prst="roundRect">
          <a:avLst>
            <a:gd name="adj" fmla="val 10000"/>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پس نسل های قبلی که به این بهشت دست نیافتند چه می شوند؟</a:t>
          </a:r>
          <a:endParaRPr lang="fa-IR" sz="1600" kern="1200">
            <a:cs typeface="B Koodak" pitchFamily="2" charset="-78"/>
          </a:endParaRPr>
        </a:p>
      </dsp:txBody>
      <dsp:txXfrm>
        <a:off x="55176" y="2522846"/>
        <a:ext cx="4427852" cy="829831"/>
      </dsp:txXfrm>
    </dsp:sp>
    <dsp:sp modelId="{112B7921-6D68-4164-BF71-18AE2F945748}">
      <dsp:nvSpPr>
        <dsp:cNvPr id="0" name=""/>
        <dsp:cNvSpPr/>
      </dsp:nvSpPr>
      <dsp:spPr>
        <a:xfrm rot="7489469">
          <a:off x="6700481" y="3936785"/>
          <a:ext cx="1234839" cy="29326"/>
        </a:xfrm>
        <a:custGeom>
          <a:avLst/>
          <a:gdLst/>
          <a:ahLst/>
          <a:cxnLst/>
          <a:rect l="0" t="0" r="0" b="0"/>
          <a:pathLst>
            <a:path>
              <a:moveTo>
                <a:pt x="0" y="14663"/>
              </a:moveTo>
              <a:lnTo>
                <a:pt x="1234839" y="1466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87030" y="3920577"/>
        <a:ext cx="61741" cy="61741"/>
      </dsp:txXfrm>
    </dsp:sp>
    <dsp:sp modelId="{E1E2E67D-8057-4368-8480-CF34FA29BDFB}">
      <dsp:nvSpPr>
        <dsp:cNvPr id="0" name=""/>
        <dsp:cNvSpPr/>
      </dsp:nvSpPr>
      <dsp:spPr>
        <a:xfrm>
          <a:off x="6399678" y="4017558"/>
          <a:ext cx="565636" cy="88146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a:t>
          </a:r>
          <a:endParaRPr lang="fa-IR" sz="1600" kern="1200">
            <a:cs typeface="B Koodak" pitchFamily="2" charset="-78"/>
          </a:endParaRPr>
        </a:p>
      </dsp:txBody>
      <dsp:txXfrm>
        <a:off x="6416245" y="4034125"/>
        <a:ext cx="532502" cy="848331"/>
      </dsp:txXfrm>
    </dsp:sp>
    <dsp:sp modelId="{D2FE4247-0DB5-488B-A82A-D491C4688A9B}">
      <dsp:nvSpPr>
        <dsp:cNvPr id="0" name=""/>
        <dsp:cNvSpPr/>
      </dsp:nvSpPr>
      <dsp:spPr>
        <a:xfrm rot="12942401">
          <a:off x="5612880" y="4190206"/>
          <a:ext cx="868422" cy="29326"/>
        </a:xfrm>
        <a:custGeom>
          <a:avLst/>
          <a:gdLst/>
          <a:ahLst/>
          <a:cxnLst/>
          <a:rect l="0" t="0" r="0" b="0"/>
          <a:pathLst>
            <a:path>
              <a:moveTo>
                <a:pt x="0" y="14663"/>
              </a:moveTo>
              <a:lnTo>
                <a:pt x="868422" y="1466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25381" y="4183159"/>
        <a:ext cx="43421" cy="43421"/>
      </dsp:txXfrm>
    </dsp:sp>
    <dsp:sp modelId="{0C3C80F8-F8BE-4255-9B2D-BC305A2A38B2}">
      <dsp:nvSpPr>
        <dsp:cNvPr id="0" name=""/>
        <dsp:cNvSpPr/>
      </dsp:nvSpPr>
      <dsp:spPr>
        <a:xfrm>
          <a:off x="1195274" y="3510715"/>
          <a:ext cx="4499231" cy="881465"/>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آخرت وجود عینی ندارد و بهشت همان ارزشهای اخلاقی است که تحقق آن را در جامعه آرزو داریم</a:t>
          </a:r>
          <a:endParaRPr lang="fa-IR" sz="1600" kern="1200">
            <a:cs typeface="B Koodak" pitchFamily="2" charset="-78"/>
          </a:endParaRPr>
        </a:p>
      </dsp:txBody>
      <dsp:txXfrm>
        <a:off x="1221091" y="3536532"/>
        <a:ext cx="4447597" cy="829831"/>
      </dsp:txXfrm>
    </dsp:sp>
    <dsp:sp modelId="{493E821D-B50C-4CE8-BA73-BE98722A8426}">
      <dsp:nvSpPr>
        <dsp:cNvPr id="0" name=""/>
        <dsp:cNvSpPr/>
      </dsp:nvSpPr>
      <dsp:spPr>
        <a:xfrm rot="8657599">
          <a:off x="5612880" y="4697049"/>
          <a:ext cx="868422" cy="29326"/>
        </a:xfrm>
        <a:custGeom>
          <a:avLst/>
          <a:gdLst/>
          <a:ahLst/>
          <a:cxnLst/>
          <a:rect l="0" t="0" r="0" b="0"/>
          <a:pathLst>
            <a:path>
              <a:moveTo>
                <a:pt x="0" y="14663"/>
              </a:moveTo>
              <a:lnTo>
                <a:pt x="868422" y="1466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25381" y="4690002"/>
        <a:ext cx="43421" cy="43421"/>
      </dsp:txXfrm>
    </dsp:sp>
    <dsp:sp modelId="{94AF94F0-11A3-49DF-BF0D-4B94620373ED}">
      <dsp:nvSpPr>
        <dsp:cNvPr id="0" name=""/>
        <dsp:cNvSpPr/>
      </dsp:nvSpPr>
      <dsp:spPr>
        <a:xfrm>
          <a:off x="5214018" y="4524401"/>
          <a:ext cx="480487" cy="881465"/>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سوال</a:t>
          </a:r>
          <a:endParaRPr lang="fa-IR" sz="1600" kern="1200">
            <a:cs typeface="B Koodak" pitchFamily="2" charset="-78"/>
          </a:endParaRPr>
        </a:p>
      </dsp:txBody>
      <dsp:txXfrm>
        <a:off x="5228091" y="4538474"/>
        <a:ext cx="452341" cy="853319"/>
      </dsp:txXfrm>
    </dsp:sp>
    <dsp:sp modelId="{94145DE1-E318-4E2F-A5A7-09F0122EC86F}">
      <dsp:nvSpPr>
        <dsp:cNvPr id="0" name=""/>
        <dsp:cNvSpPr/>
      </dsp:nvSpPr>
      <dsp:spPr>
        <a:xfrm rot="10800000">
          <a:off x="4508845" y="4950471"/>
          <a:ext cx="705172" cy="29326"/>
        </a:xfrm>
        <a:custGeom>
          <a:avLst/>
          <a:gdLst/>
          <a:ahLst/>
          <a:cxnLst/>
          <a:rect l="0" t="0" r="0" b="0"/>
          <a:pathLst>
            <a:path>
              <a:moveTo>
                <a:pt x="0" y="14663"/>
              </a:moveTo>
              <a:lnTo>
                <a:pt x="705172" y="1466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43802" y="4947505"/>
        <a:ext cx="35258" cy="35258"/>
      </dsp:txXfrm>
    </dsp:sp>
    <dsp:sp modelId="{85C4EB4D-0AE2-41C8-8034-DEDC5EAEA8E3}">
      <dsp:nvSpPr>
        <dsp:cNvPr id="0" name=""/>
        <dsp:cNvSpPr/>
      </dsp:nvSpPr>
      <dsp:spPr>
        <a:xfrm>
          <a:off x="29359" y="4524401"/>
          <a:ext cx="4479486" cy="881465"/>
        </a:xfrm>
        <a:prstGeom prst="roundRect">
          <a:avLst>
            <a:gd name="adj" fmla="val 10000"/>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پس چرا انبیا بهشت را ارش های اخلاقی و جهنم را تحقق ضد ارزش ها معرفی نکردند؟ و با بیان معاد خود را در معرض اتهام به افسانه گویی و جنون قرار دادند؟</a:t>
          </a:r>
          <a:endParaRPr lang="fa-IR" sz="1600" kern="1200">
            <a:cs typeface="B Koodak" pitchFamily="2" charset="-78"/>
          </a:endParaRPr>
        </a:p>
      </dsp:txBody>
      <dsp:txXfrm>
        <a:off x="55176" y="4550218"/>
        <a:ext cx="4427852" cy="829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3ADDA-AF9C-417B-B012-A9C349B74208}">
      <dsp:nvSpPr>
        <dsp:cNvPr id="0" name=""/>
        <dsp:cNvSpPr/>
      </dsp:nvSpPr>
      <dsp:spPr>
        <a:xfrm>
          <a:off x="8438734" y="2245893"/>
          <a:ext cx="489165" cy="918413"/>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چند نکته</a:t>
          </a:r>
          <a:endParaRPr lang="fa-IR" sz="1600" kern="1200">
            <a:cs typeface="B Koodak" pitchFamily="2" charset="-78"/>
          </a:endParaRPr>
        </a:p>
      </dsp:txBody>
      <dsp:txXfrm>
        <a:off x="8453061" y="2260220"/>
        <a:ext cx="460511" cy="889759"/>
      </dsp:txXfrm>
    </dsp:sp>
    <dsp:sp modelId="{3A643207-C826-4ED3-8D09-F0F8A59D11EC}">
      <dsp:nvSpPr>
        <dsp:cNvPr id="0" name=""/>
        <dsp:cNvSpPr/>
      </dsp:nvSpPr>
      <dsp:spPr>
        <a:xfrm rot="14972046">
          <a:off x="7020702" y="1705473"/>
          <a:ext cx="2101332" cy="30556"/>
        </a:xfrm>
        <a:custGeom>
          <a:avLst/>
          <a:gdLst/>
          <a:ahLst/>
          <a:cxnLst/>
          <a:rect l="0" t="0" r="0" b="0"/>
          <a:pathLst>
            <a:path>
              <a:moveTo>
                <a:pt x="0" y="15278"/>
              </a:moveTo>
              <a:lnTo>
                <a:pt x="2101332" y="152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18835" y="1668217"/>
        <a:ext cx="105066" cy="105066"/>
      </dsp:txXfrm>
    </dsp:sp>
    <dsp:sp modelId="{0210534B-FB8D-426C-AA33-FC8B8F570568}">
      <dsp:nvSpPr>
        <dsp:cNvPr id="0" name=""/>
        <dsp:cNvSpPr/>
      </dsp:nvSpPr>
      <dsp:spPr>
        <a:xfrm>
          <a:off x="1242597" y="421455"/>
          <a:ext cx="6461406" cy="629893"/>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به طور کلی شناخت کنه و حقیقت عالم آخرت برای بشر ممکن نیست</a:t>
          </a:r>
          <a:endParaRPr lang="fa-IR" sz="1600" kern="1200">
            <a:cs typeface="B Koodak" pitchFamily="2" charset="-78"/>
          </a:endParaRPr>
        </a:p>
      </dsp:txBody>
      <dsp:txXfrm>
        <a:off x="1261046" y="439904"/>
        <a:ext cx="6424508" cy="592995"/>
      </dsp:txXfrm>
    </dsp:sp>
    <dsp:sp modelId="{8326CA48-F413-4880-9369-A8F281050707}">
      <dsp:nvSpPr>
        <dsp:cNvPr id="0" name=""/>
        <dsp:cNvSpPr/>
      </dsp:nvSpPr>
      <dsp:spPr>
        <a:xfrm rot="13575327">
          <a:off x="7540067" y="2305993"/>
          <a:ext cx="1062602" cy="30556"/>
        </a:xfrm>
        <a:custGeom>
          <a:avLst/>
          <a:gdLst/>
          <a:ahLst/>
          <a:cxnLst/>
          <a:rect l="0" t="0" r="0" b="0"/>
          <a:pathLst>
            <a:path>
              <a:moveTo>
                <a:pt x="0" y="15278"/>
              </a:moveTo>
              <a:lnTo>
                <a:pt x="1062602" y="152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44804" y="2294706"/>
        <a:ext cx="53130" cy="53130"/>
      </dsp:txXfrm>
    </dsp:sp>
    <dsp:sp modelId="{120FC2A5-5A97-4D1F-AF81-FC13ABDEC17D}">
      <dsp:nvSpPr>
        <dsp:cNvPr id="0" name=""/>
        <dsp:cNvSpPr/>
      </dsp:nvSpPr>
      <dsp:spPr>
        <a:xfrm>
          <a:off x="5867176" y="1478237"/>
          <a:ext cx="1836827" cy="918413"/>
        </a:xfrm>
        <a:prstGeom prst="roundRect">
          <a:avLst>
            <a:gd name="adj" fmla="val 10000"/>
          </a:avLst>
        </a:prstGeom>
        <a:solidFill>
          <a:schemeClr val="dk1"/>
        </a:solidFill>
        <a:ln w="25400" cap="flat" cmpd="sng" algn="ctr">
          <a:solidFill>
            <a:schemeClr val="lt1"/>
          </a:solidFill>
          <a:prstDash val="solid"/>
        </a:ln>
        <a:effectLst>
          <a:outerShdw blurRad="63500" dist="25400" dir="5400000" rotWithShape="0">
            <a:srgbClr val="000000">
              <a:alpha val="43137"/>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چنانچه در روایات نیز به این مساله اشاره شده است</a:t>
          </a:r>
          <a:endParaRPr lang="fa-IR" sz="1600" kern="1200">
            <a:cs typeface="B Koodak" pitchFamily="2" charset="-78"/>
          </a:endParaRPr>
        </a:p>
      </dsp:txBody>
      <dsp:txXfrm>
        <a:off x="5894075" y="1505136"/>
        <a:ext cx="1783029" cy="864615"/>
      </dsp:txXfrm>
    </dsp:sp>
    <dsp:sp modelId="{0ECD0D8B-20FB-450E-A8CE-C7E8F927F7D6}">
      <dsp:nvSpPr>
        <dsp:cNvPr id="0" name=""/>
        <dsp:cNvSpPr/>
      </dsp:nvSpPr>
      <dsp:spPr>
        <a:xfrm rot="10800000">
          <a:off x="5132445" y="1922165"/>
          <a:ext cx="734730" cy="30556"/>
        </a:xfrm>
        <a:custGeom>
          <a:avLst/>
          <a:gdLst/>
          <a:ahLst/>
          <a:cxnLst/>
          <a:rect l="0" t="0" r="0" b="0"/>
          <a:pathLst>
            <a:path>
              <a:moveTo>
                <a:pt x="0" y="15278"/>
              </a:moveTo>
              <a:lnTo>
                <a:pt x="734730" y="1527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81443" y="1919075"/>
        <a:ext cx="36736" cy="36736"/>
      </dsp:txXfrm>
    </dsp:sp>
    <dsp:sp modelId="{CDDE1697-965C-4DD5-87FE-C967BDA5E3CA}">
      <dsp:nvSpPr>
        <dsp:cNvPr id="0" name=""/>
        <dsp:cNvSpPr/>
      </dsp:nvSpPr>
      <dsp:spPr>
        <a:xfrm>
          <a:off x="3711733" y="1478237"/>
          <a:ext cx="1420712" cy="918413"/>
        </a:xfrm>
        <a:prstGeom prst="roundRect">
          <a:avLst>
            <a:gd name="adj" fmla="val 10000"/>
          </a:avLst>
        </a:prstGeom>
        <a:solidFill>
          <a:schemeClr val="dk1"/>
        </a:solidFill>
        <a:ln w="25400" cap="flat" cmpd="sng" algn="ctr">
          <a:solidFill>
            <a:schemeClr val="lt1"/>
          </a:solidFill>
          <a:prstDash val="solid"/>
        </a:ln>
        <a:effectLst>
          <a:outerShdw blurRad="63500" dist="25400" dir="5400000" rotWithShape="0">
            <a:srgbClr val="000000">
              <a:alpha val="43137"/>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مثلا در فضیلت موذنین وارد شده است</a:t>
          </a:r>
          <a:endParaRPr lang="fa-IR" sz="1600" kern="1200">
            <a:cs typeface="B Koodak" pitchFamily="2" charset="-78"/>
          </a:endParaRPr>
        </a:p>
      </dsp:txBody>
      <dsp:txXfrm>
        <a:off x="3738632" y="1505136"/>
        <a:ext cx="1366914" cy="864615"/>
      </dsp:txXfrm>
    </dsp:sp>
    <dsp:sp modelId="{E75AA7AE-101B-4571-A894-70CB38F26D3A}">
      <dsp:nvSpPr>
        <dsp:cNvPr id="0" name=""/>
        <dsp:cNvSpPr/>
      </dsp:nvSpPr>
      <dsp:spPr>
        <a:xfrm rot="10800000">
          <a:off x="2977002" y="1922165"/>
          <a:ext cx="734730" cy="30556"/>
        </a:xfrm>
        <a:custGeom>
          <a:avLst/>
          <a:gdLst/>
          <a:ahLst/>
          <a:cxnLst/>
          <a:rect l="0" t="0" r="0" b="0"/>
          <a:pathLst>
            <a:path>
              <a:moveTo>
                <a:pt x="0" y="15278"/>
              </a:moveTo>
              <a:lnTo>
                <a:pt x="734730" y="1527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325999" y="1919075"/>
        <a:ext cx="36736" cy="36736"/>
      </dsp:txXfrm>
    </dsp:sp>
    <dsp:sp modelId="{BB4C4456-FE7F-4B52-8496-F5513D01FEC2}">
      <dsp:nvSpPr>
        <dsp:cNvPr id="0" name=""/>
        <dsp:cNvSpPr/>
      </dsp:nvSpPr>
      <dsp:spPr>
        <a:xfrm>
          <a:off x="5787" y="1189111"/>
          <a:ext cx="2971214" cy="1496665"/>
        </a:xfrm>
        <a:prstGeom prst="roundRect">
          <a:avLst>
            <a:gd name="adj" fmla="val 10000"/>
          </a:avLst>
        </a:prstGeom>
        <a:solidFill>
          <a:schemeClr val="dk1"/>
        </a:solidFill>
        <a:ln w="25400" cap="flat" cmpd="sng" algn="ctr">
          <a:solidFill>
            <a:schemeClr val="lt1"/>
          </a:solidFill>
          <a:prstDash val="solid"/>
        </a:ln>
        <a:effectLst>
          <a:outerShdw blurRad="63500" dist="25400" dir="5400000" rotWithShape="0">
            <a:srgbClr val="000000">
              <a:alpha val="43137"/>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 فَحَقِيقٌ عَلَى اللَّهِ عَزَّ وَ جَلَّ أَنْ يَجْمَعَ بَيْنَكُمْ وَ بَيْنَ نَبِيِّكُمْ فَيَنْتَهِيَ بِهِمْ إِلَى مَنَازِلِهِمْ وَ فِيهَا مَا لَا عَيْنٌ رَأَتْ وَ لَا أُذُنٌ سَمِعَتْ وَ لَا خَطَرَ عَلَى قَلْبِ بَشَر (من لا یحضر / ج 1 ص 295)</a:t>
          </a:r>
          <a:endParaRPr lang="fa-IR" sz="1600" kern="1200">
            <a:cs typeface="B Koodak" pitchFamily="2" charset="-78"/>
          </a:endParaRPr>
        </a:p>
      </dsp:txBody>
      <dsp:txXfrm>
        <a:off x="49623" y="1232947"/>
        <a:ext cx="2883542" cy="1408993"/>
      </dsp:txXfrm>
    </dsp:sp>
    <dsp:sp modelId="{9F804F04-2960-4815-8CAC-B0898698BA2E}">
      <dsp:nvSpPr>
        <dsp:cNvPr id="0" name=""/>
        <dsp:cNvSpPr/>
      </dsp:nvSpPr>
      <dsp:spPr>
        <a:xfrm rot="8967930">
          <a:off x="7644856" y="2906514"/>
          <a:ext cx="853025" cy="30556"/>
        </a:xfrm>
        <a:custGeom>
          <a:avLst/>
          <a:gdLst/>
          <a:ahLst/>
          <a:cxnLst/>
          <a:rect l="0" t="0" r="0" b="0"/>
          <a:pathLst>
            <a:path>
              <a:moveTo>
                <a:pt x="0" y="15278"/>
              </a:moveTo>
              <a:lnTo>
                <a:pt x="853025" y="152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50043" y="2900467"/>
        <a:ext cx="42651" cy="42651"/>
      </dsp:txXfrm>
    </dsp:sp>
    <dsp:sp modelId="{599C5FD8-004F-406D-9A62-7C2DC87447CB}">
      <dsp:nvSpPr>
        <dsp:cNvPr id="0" name=""/>
        <dsp:cNvSpPr/>
      </dsp:nvSpPr>
      <dsp:spPr>
        <a:xfrm>
          <a:off x="1242597" y="2823538"/>
          <a:ext cx="6461406" cy="629893"/>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بنابراین قضاوت قطعی در خصوص معاد جسمانی یا روحانی و ... در خصوص آخرت ممکن نیست</a:t>
          </a:r>
          <a:endParaRPr lang="fa-IR" sz="1600" kern="1200">
            <a:cs typeface="B Koodak" pitchFamily="2" charset="-78"/>
          </a:endParaRPr>
        </a:p>
      </dsp:txBody>
      <dsp:txXfrm>
        <a:off x="1261046" y="2841987"/>
        <a:ext cx="6424508" cy="592995"/>
      </dsp:txXfrm>
    </dsp:sp>
    <dsp:sp modelId="{8B3B7760-8243-4576-990D-17CF4100FB9F}">
      <dsp:nvSpPr>
        <dsp:cNvPr id="0" name=""/>
        <dsp:cNvSpPr/>
      </dsp:nvSpPr>
      <dsp:spPr>
        <a:xfrm rot="7287359">
          <a:off x="7367393" y="3290342"/>
          <a:ext cx="1407952" cy="30556"/>
        </a:xfrm>
        <a:custGeom>
          <a:avLst/>
          <a:gdLst/>
          <a:ahLst/>
          <a:cxnLst/>
          <a:rect l="0" t="0" r="0" b="0"/>
          <a:pathLst>
            <a:path>
              <a:moveTo>
                <a:pt x="0" y="15278"/>
              </a:moveTo>
              <a:lnTo>
                <a:pt x="1407952" y="152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36170" y="3270421"/>
        <a:ext cx="70397" cy="70397"/>
      </dsp:txXfrm>
    </dsp:sp>
    <dsp:sp modelId="{8458AEC6-88AE-4CEE-A2D4-CF9AD704D03B}">
      <dsp:nvSpPr>
        <dsp:cNvPr id="0" name=""/>
        <dsp:cNvSpPr/>
      </dsp:nvSpPr>
      <dsp:spPr>
        <a:xfrm>
          <a:off x="1242597" y="3591194"/>
          <a:ext cx="6461406" cy="629893"/>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عقل صرفا می تواند کلیاتی از آخرت را ترسیم نماید</a:t>
          </a:r>
          <a:endParaRPr lang="fa-IR" sz="1600" kern="1200">
            <a:cs typeface="B Koodak" pitchFamily="2" charset="-78"/>
          </a:endParaRPr>
        </a:p>
      </dsp:txBody>
      <dsp:txXfrm>
        <a:off x="1261046" y="3609643"/>
        <a:ext cx="6424508" cy="592995"/>
      </dsp:txXfrm>
    </dsp:sp>
    <dsp:sp modelId="{77AC7DDF-7E81-455E-B926-A8C4B1F4950D}">
      <dsp:nvSpPr>
        <dsp:cNvPr id="0" name=""/>
        <dsp:cNvSpPr/>
      </dsp:nvSpPr>
      <dsp:spPr>
        <a:xfrm rot="6627954">
          <a:off x="7020702" y="3674170"/>
          <a:ext cx="2101332" cy="30556"/>
        </a:xfrm>
        <a:custGeom>
          <a:avLst/>
          <a:gdLst/>
          <a:ahLst/>
          <a:cxnLst/>
          <a:rect l="0" t="0" r="0" b="0"/>
          <a:pathLst>
            <a:path>
              <a:moveTo>
                <a:pt x="0" y="15278"/>
              </a:moveTo>
              <a:lnTo>
                <a:pt x="2101332" y="152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18835" y="3636915"/>
        <a:ext cx="105066" cy="105066"/>
      </dsp:txXfrm>
    </dsp:sp>
    <dsp:sp modelId="{D62C059D-88A8-42EE-AB87-03F926439575}">
      <dsp:nvSpPr>
        <dsp:cNvPr id="0" name=""/>
        <dsp:cNvSpPr/>
      </dsp:nvSpPr>
      <dsp:spPr>
        <a:xfrm>
          <a:off x="1242597" y="4358850"/>
          <a:ext cx="6461406" cy="629893"/>
        </a:xfrm>
        <a:prstGeom prst="roundRect">
          <a:avLst>
            <a:gd name="adj" fmla="val 10000"/>
          </a:avLst>
        </a:prstGeom>
        <a:gradFill rotWithShape="1">
          <a:gsLst>
            <a:gs pos="0">
              <a:schemeClr val="dk1">
                <a:tint val="92000"/>
                <a:satMod val="170000"/>
              </a:schemeClr>
            </a:gs>
            <a:gs pos="15000">
              <a:schemeClr val="dk1">
                <a:tint val="92000"/>
                <a:shade val="99000"/>
                <a:satMod val="170000"/>
              </a:schemeClr>
            </a:gs>
            <a:gs pos="62000">
              <a:schemeClr val="dk1">
                <a:tint val="96000"/>
                <a:shade val="80000"/>
                <a:satMod val="170000"/>
              </a:schemeClr>
            </a:gs>
            <a:gs pos="97000">
              <a:schemeClr val="dk1">
                <a:tint val="98000"/>
                <a:shade val="63000"/>
                <a:satMod val="170000"/>
              </a:schemeClr>
            </a:gs>
            <a:gs pos="100000">
              <a:schemeClr val="dk1">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contourW="12700">
          <a:bevelT w="25400" h="50800" prst="angle"/>
          <a:contourClr>
            <a:schemeClr val="dk1"/>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متن کتاب خوانده می شود</a:t>
          </a:r>
          <a:endParaRPr lang="fa-IR" sz="1600" kern="1200">
            <a:cs typeface="B Koodak" pitchFamily="2" charset="-78"/>
          </a:endParaRPr>
        </a:p>
      </dsp:txBody>
      <dsp:txXfrm>
        <a:off x="1261046" y="4377299"/>
        <a:ext cx="6424508" cy="5929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073EF-4F7A-4226-94E0-C3244795AAEE}">
      <dsp:nvSpPr>
        <dsp:cNvPr id="0" name=""/>
        <dsp:cNvSpPr/>
      </dsp:nvSpPr>
      <dsp:spPr>
        <a:xfrm>
          <a:off x="2432168" y="4562"/>
          <a:ext cx="6336707" cy="609556"/>
        </a:xfrm>
        <a:prstGeom prst="roundRect">
          <a:avLst>
            <a:gd name="adj" fmla="val 10000"/>
          </a:avLst>
        </a:prstGeom>
        <a:gradFill rotWithShape="0">
          <a:gsLst>
            <a:gs pos="0">
              <a:schemeClr val="accent4">
                <a:shade val="80000"/>
                <a:hueOff val="0"/>
                <a:satOff val="0"/>
                <a:lumOff val="0"/>
                <a:alphaOff val="0"/>
                <a:tint val="35000"/>
                <a:satMod val="253000"/>
              </a:schemeClr>
            </a:gs>
            <a:gs pos="50000">
              <a:schemeClr val="accent4">
                <a:shade val="80000"/>
                <a:hueOff val="0"/>
                <a:satOff val="0"/>
                <a:lumOff val="0"/>
                <a:alphaOff val="0"/>
                <a:tint val="42000"/>
                <a:satMod val="255000"/>
              </a:schemeClr>
            </a:gs>
            <a:gs pos="97000">
              <a:schemeClr val="accent4">
                <a:shade val="80000"/>
                <a:hueOff val="0"/>
                <a:satOff val="0"/>
                <a:lumOff val="0"/>
                <a:alphaOff val="0"/>
                <a:tint val="53000"/>
                <a:satMod val="260000"/>
              </a:schemeClr>
            </a:gs>
            <a:gs pos="100000">
              <a:schemeClr val="accent4">
                <a:shade val="8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ویژگی های کلی معاد که با تامل در براهین عقلی اثبات آن به دست می آیند عبارتند از:</a:t>
          </a:r>
          <a:endParaRPr lang="fa-IR" sz="1600" kern="1200" dirty="0">
            <a:cs typeface="B Koodak" pitchFamily="2" charset="-78"/>
          </a:endParaRPr>
        </a:p>
      </dsp:txBody>
      <dsp:txXfrm>
        <a:off x="2450021" y="22415"/>
        <a:ext cx="6301001" cy="573850"/>
      </dsp:txXfrm>
    </dsp:sp>
    <dsp:sp modelId="{C24548D5-2248-4108-BD1D-7A8040BE8479}">
      <dsp:nvSpPr>
        <dsp:cNvPr id="0" name=""/>
        <dsp:cNvSpPr/>
      </dsp:nvSpPr>
      <dsp:spPr>
        <a:xfrm>
          <a:off x="6385305" y="880019"/>
          <a:ext cx="2383570" cy="788671"/>
        </a:xfrm>
        <a:prstGeom prst="roundRect">
          <a:avLst>
            <a:gd name="adj" fmla="val 10000"/>
          </a:avLst>
        </a:prstGeom>
        <a:gradFill rotWithShape="0">
          <a:gsLst>
            <a:gs pos="0">
              <a:schemeClr val="accent4">
                <a:shade val="80000"/>
                <a:hueOff val="0"/>
                <a:satOff val="0"/>
                <a:lumOff val="0"/>
                <a:alphaOff val="0"/>
                <a:tint val="35000"/>
                <a:satMod val="253000"/>
              </a:schemeClr>
            </a:gs>
            <a:gs pos="50000">
              <a:schemeClr val="accent4">
                <a:shade val="80000"/>
                <a:hueOff val="0"/>
                <a:satOff val="0"/>
                <a:lumOff val="0"/>
                <a:alphaOff val="0"/>
                <a:tint val="42000"/>
                <a:satMod val="255000"/>
              </a:schemeClr>
            </a:gs>
            <a:gs pos="97000">
              <a:schemeClr val="accent4">
                <a:shade val="80000"/>
                <a:hueOff val="0"/>
                <a:satOff val="0"/>
                <a:lumOff val="0"/>
                <a:alphaOff val="0"/>
                <a:tint val="53000"/>
                <a:satMod val="260000"/>
              </a:schemeClr>
            </a:gs>
            <a:gs pos="100000">
              <a:schemeClr val="accent4">
                <a:shade val="8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1. ابدی و جاودانی بودن</a:t>
          </a:r>
          <a:endParaRPr lang="fa-IR" sz="1600" kern="1200" dirty="0">
            <a:cs typeface="B Koodak" pitchFamily="2" charset="-78"/>
          </a:endParaRPr>
        </a:p>
      </dsp:txBody>
      <dsp:txXfrm>
        <a:off x="6408404" y="903118"/>
        <a:ext cx="2337372" cy="742473"/>
      </dsp:txXfrm>
    </dsp:sp>
    <dsp:sp modelId="{223222B1-9A83-4F17-ACFF-07ECC529037A}">
      <dsp:nvSpPr>
        <dsp:cNvPr id="0" name=""/>
        <dsp:cNvSpPr/>
      </dsp:nvSpPr>
      <dsp:spPr>
        <a:xfrm rot="12328230">
          <a:off x="5720406" y="1111703"/>
          <a:ext cx="698861" cy="24760"/>
        </a:xfrm>
        <a:custGeom>
          <a:avLst/>
          <a:gdLst/>
          <a:ahLst/>
          <a:cxnLst/>
          <a:rect l="0" t="0" r="0" b="0"/>
          <a:pathLst>
            <a:path>
              <a:moveTo>
                <a:pt x="0" y="12380"/>
              </a:moveTo>
              <a:lnTo>
                <a:pt x="69886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2365" y="1106612"/>
        <a:ext cx="34943" cy="34943"/>
      </dsp:txXfrm>
    </dsp:sp>
    <dsp:sp modelId="{01AF87D8-EE0C-43E4-A732-43AB34FECA20}">
      <dsp:nvSpPr>
        <dsp:cNvPr id="0" name=""/>
        <dsp:cNvSpPr/>
      </dsp:nvSpPr>
      <dsp:spPr>
        <a:xfrm>
          <a:off x="375123" y="732419"/>
          <a:ext cx="5379244" cy="482785"/>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الا میل به حیات ابدی در انسان حکیمانه نخواهد بود</a:t>
          </a:r>
          <a:endParaRPr lang="fa-IR" sz="1600" kern="1200" dirty="0">
            <a:cs typeface="B Koodak" pitchFamily="2" charset="-78"/>
          </a:endParaRPr>
        </a:p>
      </dsp:txBody>
      <dsp:txXfrm>
        <a:off x="389263" y="746559"/>
        <a:ext cx="5350964" cy="454505"/>
      </dsp:txXfrm>
    </dsp:sp>
    <dsp:sp modelId="{9A3D0515-EA4D-4E08-A2D5-A1161DC09D49}">
      <dsp:nvSpPr>
        <dsp:cNvPr id="0" name=""/>
        <dsp:cNvSpPr/>
      </dsp:nvSpPr>
      <dsp:spPr>
        <a:xfrm rot="9271770">
          <a:off x="5720406" y="1412246"/>
          <a:ext cx="698861" cy="24760"/>
        </a:xfrm>
        <a:custGeom>
          <a:avLst/>
          <a:gdLst/>
          <a:ahLst/>
          <a:cxnLst/>
          <a:rect l="0" t="0" r="0" b="0"/>
          <a:pathLst>
            <a:path>
              <a:moveTo>
                <a:pt x="0" y="12380"/>
              </a:moveTo>
              <a:lnTo>
                <a:pt x="69886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2365" y="1407155"/>
        <a:ext cx="34943" cy="34943"/>
      </dsp:txXfrm>
    </dsp:sp>
    <dsp:sp modelId="{B661B168-87A2-44D0-84D4-89A4B707ED3F}">
      <dsp:nvSpPr>
        <dsp:cNvPr id="0" name=""/>
        <dsp:cNvSpPr/>
      </dsp:nvSpPr>
      <dsp:spPr>
        <a:xfrm>
          <a:off x="375123" y="1333505"/>
          <a:ext cx="5379244" cy="482785"/>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این ویژگی از لوازم برهان حکمت است</a:t>
          </a:r>
          <a:endParaRPr lang="fa-IR" sz="1600" kern="1200" dirty="0">
            <a:cs typeface="B Koodak" pitchFamily="2" charset="-78"/>
          </a:endParaRPr>
        </a:p>
      </dsp:txBody>
      <dsp:txXfrm>
        <a:off x="389263" y="1347645"/>
        <a:ext cx="5350964" cy="454505"/>
      </dsp:txXfrm>
    </dsp:sp>
    <dsp:sp modelId="{E5B26BD5-F40B-4152-95A8-834EDE5F7528}">
      <dsp:nvSpPr>
        <dsp:cNvPr id="0" name=""/>
        <dsp:cNvSpPr/>
      </dsp:nvSpPr>
      <dsp:spPr>
        <a:xfrm>
          <a:off x="6385305" y="2082191"/>
          <a:ext cx="2383570" cy="788671"/>
        </a:xfrm>
        <a:prstGeom prst="roundRect">
          <a:avLst>
            <a:gd name="adj" fmla="val 10000"/>
          </a:avLst>
        </a:prstGeom>
        <a:gradFill rotWithShape="0">
          <a:gsLst>
            <a:gs pos="0">
              <a:schemeClr val="accent4">
                <a:shade val="80000"/>
                <a:hueOff val="0"/>
                <a:satOff val="0"/>
                <a:lumOff val="0"/>
                <a:alphaOff val="0"/>
                <a:tint val="35000"/>
                <a:satMod val="253000"/>
              </a:schemeClr>
            </a:gs>
            <a:gs pos="50000">
              <a:schemeClr val="accent4">
                <a:shade val="80000"/>
                <a:hueOff val="0"/>
                <a:satOff val="0"/>
                <a:lumOff val="0"/>
                <a:alphaOff val="0"/>
                <a:tint val="42000"/>
                <a:satMod val="255000"/>
              </a:schemeClr>
            </a:gs>
            <a:gs pos="97000">
              <a:schemeClr val="accent4">
                <a:shade val="80000"/>
                <a:hueOff val="0"/>
                <a:satOff val="0"/>
                <a:lumOff val="0"/>
                <a:alphaOff val="0"/>
                <a:tint val="53000"/>
                <a:satMod val="260000"/>
              </a:schemeClr>
            </a:gs>
            <a:gs pos="100000">
              <a:schemeClr val="accent4">
                <a:shade val="8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2. خالی بودن نعمت های ابدی از هرگونه رنج و زحمت</a:t>
          </a:r>
          <a:endParaRPr lang="fa-IR" sz="1600" kern="1200" dirty="0">
            <a:cs typeface="B Koodak" pitchFamily="2" charset="-78"/>
          </a:endParaRPr>
        </a:p>
      </dsp:txBody>
      <dsp:txXfrm>
        <a:off x="6408404" y="2105290"/>
        <a:ext cx="2337372" cy="742473"/>
      </dsp:txXfrm>
    </dsp:sp>
    <dsp:sp modelId="{103183AE-77F0-43FE-BFC0-2EE1FD744065}">
      <dsp:nvSpPr>
        <dsp:cNvPr id="0" name=""/>
        <dsp:cNvSpPr/>
      </dsp:nvSpPr>
      <dsp:spPr>
        <a:xfrm rot="12328230">
          <a:off x="5720406" y="2313875"/>
          <a:ext cx="698861" cy="24760"/>
        </a:xfrm>
        <a:custGeom>
          <a:avLst/>
          <a:gdLst/>
          <a:ahLst/>
          <a:cxnLst/>
          <a:rect l="0" t="0" r="0" b="0"/>
          <a:pathLst>
            <a:path>
              <a:moveTo>
                <a:pt x="0" y="12380"/>
              </a:moveTo>
              <a:lnTo>
                <a:pt x="69886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2365" y="2308784"/>
        <a:ext cx="34943" cy="34943"/>
      </dsp:txXfrm>
    </dsp:sp>
    <dsp:sp modelId="{D4D96B03-E561-41E5-8979-FADE71ACAFAC}">
      <dsp:nvSpPr>
        <dsp:cNvPr id="0" name=""/>
        <dsp:cNvSpPr/>
      </dsp:nvSpPr>
      <dsp:spPr>
        <a:xfrm>
          <a:off x="375123" y="1934591"/>
          <a:ext cx="5379244" cy="482785"/>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الا انسانهایی که به اوج کمال رسیده اند از این سعادت مطلق محروم می شوند</a:t>
          </a:r>
          <a:endParaRPr lang="fa-IR" sz="1600" kern="1200" dirty="0">
            <a:cs typeface="B Koodak" pitchFamily="2" charset="-78"/>
          </a:endParaRPr>
        </a:p>
      </dsp:txBody>
      <dsp:txXfrm>
        <a:off x="389263" y="1948731"/>
        <a:ext cx="5350964" cy="454505"/>
      </dsp:txXfrm>
    </dsp:sp>
    <dsp:sp modelId="{B5DE7707-05C5-4171-AAE6-6C60F1235510}">
      <dsp:nvSpPr>
        <dsp:cNvPr id="0" name=""/>
        <dsp:cNvSpPr/>
      </dsp:nvSpPr>
      <dsp:spPr>
        <a:xfrm rot="9271770">
          <a:off x="5720406" y="2614418"/>
          <a:ext cx="698861" cy="24760"/>
        </a:xfrm>
        <a:custGeom>
          <a:avLst/>
          <a:gdLst/>
          <a:ahLst/>
          <a:cxnLst/>
          <a:rect l="0" t="0" r="0" b="0"/>
          <a:pathLst>
            <a:path>
              <a:moveTo>
                <a:pt x="0" y="12380"/>
              </a:moveTo>
              <a:lnTo>
                <a:pt x="69886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2365" y="2609327"/>
        <a:ext cx="34943" cy="34943"/>
      </dsp:txXfrm>
    </dsp:sp>
    <dsp:sp modelId="{3511E103-3896-4C96-8FCD-60BAFE821886}">
      <dsp:nvSpPr>
        <dsp:cNvPr id="0" name=""/>
        <dsp:cNvSpPr/>
      </dsp:nvSpPr>
      <dsp:spPr>
        <a:xfrm>
          <a:off x="375123" y="2535677"/>
          <a:ext cx="5379244" cy="482785"/>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این ویژگی از لوازم هر دو برهان (حکمت و عدالت) است</a:t>
          </a:r>
          <a:endParaRPr lang="fa-IR" sz="1600" kern="1200" dirty="0">
            <a:cs typeface="B Koodak" pitchFamily="2" charset="-78"/>
          </a:endParaRPr>
        </a:p>
      </dsp:txBody>
      <dsp:txXfrm>
        <a:off x="389263" y="2549817"/>
        <a:ext cx="5350964" cy="454505"/>
      </dsp:txXfrm>
    </dsp:sp>
    <dsp:sp modelId="{B3A22531-37A3-435C-9744-183774631FE6}">
      <dsp:nvSpPr>
        <dsp:cNvPr id="0" name=""/>
        <dsp:cNvSpPr/>
      </dsp:nvSpPr>
      <dsp:spPr>
        <a:xfrm>
          <a:off x="6385305" y="3284363"/>
          <a:ext cx="2383570" cy="788671"/>
        </a:xfrm>
        <a:prstGeom prst="roundRect">
          <a:avLst>
            <a:gd name="adj" fmla="val 10000"/>
          </a:avLst>
        </a:prstGeom>
        <a:gradFill rotWithShape="0">
          <a:gsLst>
            <a:gs pos="0">
              <a:schemeClr val="accent4">
                <a:shade val="80000"/>
                <a:hueOff val="0"/>
                <a:satOff val="0"/>
                <a:lumOff val="0"/>
                <a:alphaOff val="0"/>
                <a:tint val="35000"/>
                <a:satMod val="253000"/>
              </a:schemeClr>
            </a:gs>
            <a:gs pos="50000">
              <a:schemeClr val="accent4">
                <a:shade val="80000"/>
                <a:hueOff val="0"/>
                <a:satOff val="0"/>
                <a:lumOff val="0"/>
                <a:alphaOff val="0"/>
                <a:tint val="42000"/>
                <a:satMod val="255000"/>
              </a:schemeClr>
            </a:gs>
            <a:gs pos="97000">
              <a:schemeClr val="accent4">
                <a:shade val="80000"/>
                <a:hueOff val="0"/>
                <a:satOff val="0"/>
                <a:lumOff val="0"/>
                <a:alphaOff val="0"/>
                <a:tint val="53000"/>
                <a:satMod val="260000"/>
              </a:schemeClr>
            </a:gs>
            <a:gs pos="100000">
              <a:schemeClr val="accent4">
                <a:shade val="8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3. تفکیک جایگاه نیکوکاران و تبه کاران (بهشت و جهنم)</a:t>
          </a:r>
          <a:endParaRPr lang="fa-IR" sz="1600" kern="1200" dirty="0">
            <a:cs typeface="B Koodak" pitchFamily="2" charset="-78"/>
          </a:endParaRPr>
        </a:p>
      </dsp:txBody>
      <dsp:txXfrm>
        <a:off x="6408404" y="3307462"/>
        <a:ext cx="2337372" cy="742473"/>
      </dsp:txXfrm>
    </dsp:sp>
    <dsp:sp modelId="{84DF7026-8AB6-4383-841F-592DD8DF3006}">
      <dsp:nvSpPr>
        <dsp:cNvPr id="0" name=""/>
        <dsp:cNvSpPr/>
      </dsp:nvSpPr>
      <dsp:spPr>
        <a:xfrm rot="12328230">
          <a:off x="5720406" y="3516047"/>
          <a:ext cx="698861" cy="24760"/>
        </a:xfrm>
        <a:custGeom>
          <a:avLst/>
          <a:gdLst/>
          <a:ahLst/>
          <a:cxnLst/>
          <a:rect l="0" t="0" r="0" b="0"/>
          <a:pathLst>
            <a:path>
              <a:moveTo>
                <a:pt x="0" y="12380"/>
              </a:moveTo>
              <a:lnTo>
                <a:pt x="69886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2365" y="3510956"/>
        <a:ext cx="34943" cy="34943"/>
      </dsp:txXfrm>
    </dsp:sp>
    <dsp:sp modelId="{E337CB41-07D9-4BD9-A5CE-6FD825C1E018}">
      <dsp:nvSpPr>
        <dsp:cNvPr id="0" name=""/>
        <dsp:cNvSpPr/>
      </dsp:nvSpPr>
      <dsp:spPr>
        <a:xfrm>
          <a:off x="375123" y="3136763"/>
          <a:ext cx="5379244" cy="482785"/>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الا عدالت و حکمت الهی نقض می شود</a:t>
          </a:r>
          <a:endParaRPr lang="fa-IR" sz="1600" kern="1200" dirty="0">
            <a:cs typeface="B Koodak" pitchFamily="2" charset="-78"/>
          </a:endParaRPr>
        </a:p>
      </dsp:txBody>
      <dsp:txXfrm>
        <a:off x="389263" y="3150903"/>
        <a:ext cx="5350964" cy="454505"/>
      </dsp:txXfrm>
    </dsp:sp>
    <dsp:sp modelId="{DE6987DC-E9C5-4F76-8211-747BDEEB307D}">
      <dsp:nvSpPr>
        <dsp:cNvPr id="0" name=""/>
        <dsp:cNvSpPr/>
      </dsp:nvSpPr>
      <dsp:spPr>
        <a:xfrm rot="9271770">
          <a:off x="5720406" y="3816590"/>
          <a:ext cx="698861" cy="24760"/>
        </a:xfrm>
        <a:custGeom>
          <a:avLst/>
          <a:gdLst/>
          <a:ahLst/>
          <a:cxnLst/>
          <a:rect l="0" t="0" r="0" b="0"/>
          <a:pathLst>
            <a:path>
              <a:moveTo>
                <a:pt x="0" y="12380"/>
              </a:moveTo>
              <a:lnTo>
                <a:pt x="69886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2365" y="3811499"/>
        <a:ext cx="34943" cy="34943"/>
      </dsp:txXfrm>
    </dsp:sp>
    <dsp:sp modelId="{6493E3CC-6FE2-4721-8B05-4B343005C2C5}">
      <dsp:nvSpPr>
        <dsp:cNvPr id="0" name=""/>
        <dsp:cNvSpPr/>
      </dsp:nvSpPr>
      <dsp:spPr>
        <a:xfrm>
          <a:off x="375123" y="3737849"/>
          <a:ext cx="5379244" cy="482785"/>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این ویژگی نیز از لوازم هر دو برهان است</a:t>
          </a:r>
          <a:endParaRPr lang="fa-IR" sz="1600" kern="1200" dirty="0">
            <a:cs typeface="B Koodak" pitchFamily="2" charset="-78"/>
          </a:endParaRPr>
        </a:p>
      </dsp:txBody>
      <dsp:txXfrm>
        <a:off x="389263" y="3751989"/>
        <a:ext cx="5350964" cy="454505"/>
      </dsp:txXfrm>
    </dsp:sp>
    <dsp:sp modelId="{CDA7B77B-CA08-4105-BA08-10EA3D0B0EFD}">
      <dsp:nvSpPr>
        <dsp:cNvPr id="0" name=""/>
        <dsp:cNvSpPr/>
      </dsp:nvSpPr>
      <dsp:spPr>
        <a:xfrm>
          <a:off x="6385305" y="4639478"/>
          <a:ext cx="2383570" cy="788671"/>
        </a:xfrm>
        <a:prstGeom prst="roundRect">
          <a:avLst>
            <a:gd name="adj" fmla="val 10000"/>
          </a:avLst>
        </a:prstGeom>
        <a:gradFill rotWithShape="0">
          <a:gsLst>
            <a:gs pos="0">
              <a:schemeClr val="accent4">
                <a:shade val="80000"/>
                <a:hueOff val="0"/>
                <a:satOff val="0"/>
                <a:lumOff val="0"/>
                <a:alphaOff val="0"/>
                <a:tint val="35000"/>
                <a:satMod val="253000"/>
              </a:schemeClr>
            </a:gs>
            <a:gs pos="50000">
              <a:schemeClr val="accent4">
                <a:shade val="80000"/>
                <a:hueOff val="0"/>
                <a:satOff val="0"/>
                <a:lumOff val="0"/>
                <a:alphaOff val="0"/>
                <a:tint val="42000"/>
                <a:satMod val="255000"/>
              </a:schemeClr>
            </a:gs>
            <a:gs pos="97000">
              <a:schemeClr val="accent4">
                <a:shade val="80000"/>
                <a:hueOff val="0"/>
                <a:satOff val="0"/>
                <a:lumOff val="0"/>
                <a:alphaOff val="0"/>
                <a:tint val="53000"/>
                <a:satMod val="260000"/>
              </a:schemeClr>
            </a:gs>
            <a:gs pos="100000">
              <a:schemeClr val="accent4">
                <a:shade val="8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4. داشتن وسعتی که هر گونه عقاب و ثواب را در بر بگیرد</a:t>
          </a:r>
          <a:endParaRPr lang="fa-IR" sz="1600" kern="1200" dirty="0">
            <a:cs typeface="B Koodak" pitchFamily="2" charset="-78"/>
          </a:endParaRPr>
        </a:p>
      </dsp:txBody>
      <dsp:txXfrm>
        <a:off x="6408404" y="4662577"/>
        <a:ext cx="2337372" cy="742473"/>
      </dsp:txXfrm>
    </dsp:sp>
    <dsp:sp modelId="{D1B79671-1C7C-4BF7-9833-F65236111195}">
      <dsp:nvSpPr>
        <dsp:cNvPr id="0" name=""/>
        <dsp:cNvSpPr/>
      </dsp:nvSpPr>
      <dsp:spPr>
        <a:xfrm rot="12328230">
          <a:off x="5720406" y="4871162"/>
          <a:ext cx="698861" cy="24760"/>
        </a:xfrm>
        <a:custGeom>
          <a:avLst/>
          <a:gdLst/>
          <a:ahLst/>
          <a:cxnLst/>
          <a:rect l="0" t="0" r="0" b="0"/>
          <a:pathLst>
            <a:path>
              <a:moveTo>
                <a:pt x="0" y="12380"/>
              </a:moveTo>
              <a:lnTo>
                <a:pt x="69886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2365" y="4866071"/>
        <a:ext cx="34943" cy="34943"/>
      </dsp:txXfrm>
    </dsp:sp>
    <dsp:sp modelId="{9EFB737E-6E41-4127-A6E7-A06FF315E5BB}">
      <dsp:nvSpPr>
        <dsp:cNvPr id="0" name=""/>
        <dsp:cNvSpPr/>
      </dsp:nvSpPr>
      <dsp:spPr>
        <a:xfrm>
          <a:off x="403405" y="4338935"/>
          <a:ext cx="5350962" cy="788671"/>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الا در خصوص افرادی که بسیار خوب بوده اند و افرادی                                     که بسیار بد بوده اند عدالت الهی نقض می شود</a:t>
          </a:r>
          <a:endParaRPr lang="fa-IR" sz="1600" kern="1200" dirty="0">
            <a:cs typeface="B Koodak" pitchFamily="2" charset="-78"/>
          </a:endParaRPr>
        </a:p>
      </dsp:txBody>
      <dsp:txXfrm>
        <a:off x="426504" y="4362034"/>
        <a:ext cx="5304764" cy="742473"/>
      </dsp:txXfrm>
    </dsp:sp>
    <dsp:sp modelId="{C020EBD0-DF20-4D77-95C6-365F7AF969F4}">
      <dsp:nvSpPr>
        <dsp:cNvPr id="0" name=""/>
        <dsp:cNvSpPr/>
      </dsp:nvSpPr>
      <dsp:spPr>
        <a:xfrm rot="8657599">
          <a:off x="5681336" y="5248177"/>
          <a:ext cx="777001" cy="24760"/>
        </a:xfrm>
        <a:custGeom>
          <a:avLst/>
          <a:gdLst/>
          <a:ahLst/>
          <a:cxnLst/>
          <a:rect l="0" t="0" r="0" b="0"/>
          <a:pathLst>
            <a:path>
              <a:moveTo>
                <a:pt x="0" y="12380"/>
              </a:moveTo>
              <a:lnTo>
                <a:pt x="777001" y="1238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50412" y="5241132"/>
        <a:ext cx="38850" cy="38850"/>
      </dsp:txXfrm>
    </dsp:sp>
    <dsp:sp modelId="{800FED38-12F1-4F60-A4FC-5585ED323BC1}">
      <dsp:nvSpPr>
        <dsp:cNvPr id="0" name=""/>
        <dsp:cNvSpPr/>
      </dsp:nvSpPr>
      <dsp:spPr>
        <a:xfrm>
          <a:off x="375123" y="5245908"/>
          <a:ext cx="5379244" cy="482785"/>
        </a:xfrm>
        <a:prstGeom prst="roundRect">
          <a:avLst>
            <a:gd name="adj" fmla="val 10000"/>
          </a:avLst>
        </a:prstGeom>
        <a:gradFill rotWithShape="0">
          <a:gsLst>
            <a:gs pos="0">
              <a:schemeClr val="accent4">
                <a:tint val="99000"/>
                <a:hueOff val="0"/>
                <a:satOff val="0"/>
                <a:lumOff val="0"/>
                <a:alphaOff val="0"/>
                <a:tint val="35000"/>
                <a:satMod val="253000"/>
              </a:schemeClr>
            </a:gs>
            <a:gs pos="50000">
              <a:schemeClr val="accent4">
                <a:tint val="99000"/>
                <a:hueOff val="0"/>
                <a:satOff val="0"/>
                <a:lumOff val="0"/>
                <a:alphaOff val="0"/>
                <a:tint val="42000"/>
                <a:satMod val="255000"/>
              </a:schemeClr>
            </a:gs>
            <a:gs pos="97000">
              <a:schemeClr val="accent4">
                <a:tint val="99000"/>
                <a:hueOff val="0"/>
                <a:satOff val="0"/>
                <a:lumOff val="0"/>
                <a:alphaOff val="0"/>
                <a:tint val="53000"/>
                <a:satMod val="260000"/>
              </a:schemeClr>
            </a:gs>
            <a:gs pos="100000">
              <a:schemeClr val="accent4">
                <a:tint val="99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این ویژگی از لوازم برهان عدالت است</a:t>
          </a:r>
          <a:endParaRPr lang="fa-IR" sz="1600" kern="1200" dirty="0">
            <a:cs typeface="B Koodak" pitchFamily="2" charset="-78"/>
          </a:endParaRPr>
        </a:p>
      </dsp:txBody>
      <dsp:txXfrm>
        <a:off x="389263" y="5260048"/>
        <a:ext cx="5350964" cy="4545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8AC94-52D3-426F-852B-02310536E957}">
      <dsp:nvSpPr>
        <dsp:cNvPr id="0" name=""/>
        <dsp:cNvSpPr/>
      </dsp:nvSpPr>
      <dsp:spPr>
        <a:xfrm>
          <a:off x="7210349" y="2480996"/>
          <a:ext cx="1714690" cy="857345"/>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5. دار جزا بودن و دار تکلیف نبودن</a:t>
          </a:r>
          <a:endParaRPr lang="fa-IR" sz="1600" kern="1200">
            <a:cs typeface="B Koodak" pitchFamily="2" charset="-78"/>
          </a:endParaRPr>
        </a:p>
      </dsp:txBody>
      <dsp:txXfrm>
        <a:off x="7235460" y="2506107"/>
        <a:ext cx="1664468" cy="807123"/>
      </dsp:txXfrm>
    </dsp:sp>
    <dsp:sp modelId="{D76EF014-7625-4347-A89F-691656BC0F0D}">
      <dsp:nvSpPr>
        <dsp:cNvPr id="0" name=""/>
        <dsp:cNvSpPr/>
      </dsp:nvSpPr>
      <dsp:spPr>
        <a:xfrm rot="12942401">
          <a:off x="6445081" y="2649177"/>
          <a:ext cx="844659" cy="28009"/>
        </a:xfrm>
        <a:custGeom>
          <a:avLst/>
          <a:gdLst/>
          <a:ahLst/>
          <a:cxnLst/>
          <a:rect l="0" t="0" r="0" b="0"/>
          <a:pathLst>
            <a:path>
              <a:moveTo>
                <a:pt x="0" y="14004"/>
              </a:moveTo>
              <a:lnTo>
                <a:pt x="844659" y="14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46294" y="2642065"/>
        <a:ext cx="42232" cy="42232"/>
      </dsp:txXfrm>
    </dsp:sp>
    <dsp:sp modelId="{75EB5184-0796-416A-B0C7-19088ECCD76A}">
      <dsp:nvSpPr>
        <dsp:cNvPr id="0" name=""/>
        <dsp:cNvSpPr/>
      </dsp:nvSpPr>
      <dsp:spPr>
        <a:xfrm>
          <a:off x="4809782" y="1878505"/>
          <a:ext cx="1714690" cy="1076380"/>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الا آخرت، آخرت نبوده و حکمت و عدالت الهی نقض می شود</a:t>
          </a:r>
          <a:endParaRPr lang="fa-IR" sz="1600" kern="1200" dirty="0">
            <a:cs typeface="B Koodak" pitchFamily="2" charset="-78"/>
          </a:endParaRPr>
        </a:p>
      </dsp:txBody>
      <dsp:txXfrm>
        <a:off x="4841308" y="1910031"/>
        <a:ext cx="1651638" cy="1013328"/>
      </dsp:txXfrm>
    </dsp:sp>
    <dsp:sp modelId="{89F3ADE4-56E1-4E5F-8A84-9F16238EF2A9}">
      <dsp:nvSpPr>
        <dsp:cNvPr id="0" name=""/>
        <dsp:cNvSpPr/>
      </dsp:nvSpPr>
      <dsp:spPr>
        <a:xfrm rot="13939262">
          <a:off x="3905787" y="1958643"/>
          <a:ext cx="1122113" cy="28009"/>
        </a:xfrm>
        <a:custGeom>
          <a:avLst/>
          <a:gdLst/>
          <a:ahLst/>
          <a:cxnLst/>
          <a:rect l="0" t="0" r="0" b="0"/>
          <a:pathLst>
            <a:path>
              <a:moveTo>
                <a:pt x="0" y="14004"/>
              </a:moveTo>
              <a:lnTo>
                <a:pt x="1122113" y="14004"/>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438791" y="1944595"/>
        <a:ext cx="56105" cy="56105"/>
      </dsp:txXfrm>
    </dsp:sp>
    <dsp:sp modelId="{AFDB845A-54D1-4533-B830-8C006AC00590}">
      <dsp:nvSpPr>
        <dsp:cNvPr id="0" name=""/>
        <dsp:cNvSpPr/>
      </dsp:nvSpPr>
      <dsp:spPr>
        <a:xfrm>
          <a:off x="2409214" y="1099928"/>
          <a:ext cx="1714690" cy="857345"/>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دنیا دار ابتلاء و امتحان و تکلیف است </a:t>
          </a:r>
          <a:endParaRPr lang="fa-IR" sz="1600" kern="1200">
            <a:cs typeface="B Koodak" pitchFamily="2" charset="-78"/>
          </a:endParaRPr>
        </a:p>
      </dsp:txBody>
      <dsp:txXfrm>
        <a:off x="2434325" y="1125039"/>
        <a:ext cx="1664468" cy="807123"/>
      </dsp:txXfrm>
    </dsp:sp>
    <dsp:sp modelId="{6B460D86-1A16-406C-B279-35232ACDBBD9}">
      <dsp:nvSpPr>
        <dsp:cNvPr id="0" name=""/>
        <dsp:cNvSpPr/>
      </dsp:nvSpPr>
      <dsp:spPr>
        <a:xfrm rot="10800000">
          <a:off x="1723338" y="1514596"/>
          <a:ext cx="685876" cy="28009"/>
        </a:xfrm>
        <a:custGeom>
          <a:avLst/>
          <a:gdLst/>
          <a:ahLst/>
          <a:cxnLst/>
          <a:rect l="0" t="0" r="0" b="0"/>
          <a:pathLst>
            <a:path>
              <a:moveTo>
                <a:pt x="0" y="14004"/>
              </a:moveTo>
              <a:lnTo>
                <a:pt x="685876" y="14004"/>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2049129" y="1511454"/>
        <a:ext cx="34293" cy="34293"/>
      </dsp:txXfrm>
    </dsp:sp>
    <dsp:sp modelId="{789A17E1-3406-4912-8762-19F74F4C487F}">
      <dsp:nvSpPr>
        <dsp:cNvPr id="0" name=""/>
        <dsp:cNvSpPr/>
      </dsp:nvSpPr>
      <dsp:spPr>
        <a:xfrm>
          <a:off x="8647" y="889450"/>
          <a:ext cx="1714690" cy="1278302"/>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لذا بر اساس حکمت و عدالت الهی لازم است دار عقاب و ثواب وجود داشته باشد</a:t>
          </a:r>
          <a:endParaRPr lang="fa-IR" sz="1600" kern="1200" dirty="0">
            <a:cs typeface="B Koodak" pitchFamily="2" charset="-78"/>
          </a:endParaRPr>
        </a:p>
      </dsp:txBody>
      <dsp:txXfrm>
        <a:off x="46087" y="926890"/>
        <a:ext cx="1639810" cy="1203422"/>
      </dsp:txXfrm>
    </dsp:sp>
    <dsp:sp modelId="{E2BDA844-F885-4D91-8FA9-527CA04964CE}">
      <dsp:nvSpPr>
        <dsp:cNvPr id="0" name=""/>
        <dsp:cNvSpPr/>
      </dsp:nvSpPr>
      <dsp:spPr>
        <a:xfrm rot="8657599">
          <a:off x="4044514" y="2649177"/>
          <a:ext cx="844659" cy="28009"/>
        </a:xfrm>
        <a:custGeom>
          <a:avLst/>
          <a:gdLst/>
          <a:ahLst/>
          <a:cxnLst/>
          <a:rect l="0" t="0" r="0" b="0"/>
          <a:pathLst>
            <a:path>
              <a:moveTo>
                <a:pt x="0" y="14004"/>
              </a:moveTo>
              <a:lnTo>
                <a:pt x="844659" y="14004"/>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445727" y="2642065"/>
        <a:ext cx="42232" cy="42232"/>
      </dsp:txXfrm>
    </dsp:sp>
    <dsp:sp modelId="{C4A4CADF-5CB8-4BF5-A47A-3AE202402E94}">
      <dsp:nvSpPr>
        <dsp:cNvPr id="0" name=""/>
        <dsp:cNvSpPr/>
      </dsp:nvSpPr>
      <dsp:spPr>
        <a:xfrm>
          <a:off x="2409214" y="2085875"/>
          <a:ext cx="1714690" cy="1647586"/>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حال اگر آخرت نیز دار ابتلاء و انتخاب و تکلیف باشد لازم است دار دیگری برای عقاب و ثواب وجود داشته باشد </a:t>
          </a:r>
          <a:endParaRPr lang="fa-IR" sz="1600" kern="1200" dirty="0">
            <a:cs typeface="B Koodak" pitchFamily="2" charset="-78"/>
          </a:endParaRPr>
        </a:p>
      </dsp:txBody>
      <dsp:txXfrm>
        <a:off x="2457470" y="2134131"/>
        <a:ext cx="1618178" cy="1551074"/>
      </dsp:txXfrm>
    </dsp:sp>
    <dsp:sp modelId="{4EEC16C2-EC40-4A43-A31E-71D1BABA6323}">
      <dsp:nvSpPr>
        <dsp:cNvPr id="0" name=""/>
        <dsp:cNvSpPr/>
      </dsp:nvSpPr>
      <dsp:spPr>
        <a:xfrm rot="10800000">
          <a:off x="1723338" y="2895664"/>
          <a:ext cx="685876" cy="28009"/>
        </a:xfrm>
        <a:custGeom>
          <a:avLst/>
          <a:gdLst/>
          <a:ahLst/>
          <a:cxnLst/>
          <a:rect l="0" t="0" r="0" b="0"/>
          <a:pathLst>
            <a:path>
              <a:moveTo>
                <a:pt x="0" y="14004"/>
              </a:moveTo>
              <a:lnTo>
                <a:pt x="685876" y="14004"/>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2049129" y="2892522"/>
        <a:ext cx="34293" cy="34293"/>
      </dsp:txXfrm>
    </dsp:sp>
    <dsp:sp modelId="{7711BF6B-71CC-4490-ADC3-47CADFC6EF63}">
      <dsp:nvSpPr>
        <dsp:cNvPr id="0" name=""/>
        <dsp:cNvSpPr/>
      </dsp:nvSpPr>
      <dsp:spPr>
        <a:xfrm>
          <a:off x="8647" y="2397975"/>
          <a:ext cx="1714690" cy="1023387"/>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نتیجه آخرت آخرت نبوده بلکه دنیای دیگری می گردد</a:t>
          </a:r>
          <a:endParaRPr lang="fa-IR" sz="1600" kern="1200" dirty="0">
            <a:cs typeface="B Koodak" pitchFamily="2" charset="-78"/>
          </a:endParaRPr>
        </a:p>
      </dsp:txBody>
      <dsp:txXfrm>
        <a:off x="38621" y="2427949"/>
        <a:ext cx="1654742" cy="963439"/>
      </dsp:txXfrm>
    </dsp:sp>
    <dsp:sp modelId="{7FE22B85-CF20-434B-828F-232F2483C1EC}">
      <dsp:nvSpPr>
        <dsp:cNvPr id="0" name=""/>
        <dsp:cNvSpPr/>
      </dsp:nvSpPr>
      <dsp:spPr>
        <a:xfrm rot="8322187">
          <a:off x="6410951" y="3196909"/>
          <a:ext cx="912919" cy="28009"/>
        </a:xfrm>
        <a:custGeom>
          <a:avLst/>
          <a:gdLst/>
          <a:ahLst/>
          <a:cxnLst/>
          <a:rect l="0" t="0" r="0" b="0"/>
          <a:pathLst>
            <a:path>
              <a:moveTo>
                <a:pt x="0" y="14004"/>
              </a:moveTo>
              <a:lnTo>
                <a:pt x="912919" y="14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44588" y="3188091"/>
        <a:ext cx="45645" cy="45645"/>
      </dsp:txXfrm>
    </dsp:sp>
    <dsp:sp modelId="{B7900A01-8F01-4DB6-AEAD-8CF6DFAE33BC}">
      <dsp:nvSpPr>
        <dsp:cNvPr id="0" name=""/>
        <dsp:cNvSpPr/>
      </dsp:nvSpPr>
      <dsp:spPr>
        <a:xfrm>
          <a:off x="4809782" y="3083487"/>
          <a:ext cx="1714690" cy="857345"/>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این ویژگی نیز از لوازم هر دو برهان است</a:t>
          </a:r>
          <a:endParaRPr lang="fa-IR" sz="1600" kern="1200">
            <a:cs typeface="B Koodak" pitchFamily="2" charset="-78"/>
          </a:endParaRPr>
        </a:p>
      </dsp:txBody>
      <dsp:txXfrm>
        <a:off x="4834893" y="3108598"/>
        <a:ext cx="1664468" cy="807123"/>
      </dsp:txXfrm>
    </dsp:sp>
    <dsp:sp modelId="{91F4E99C-B788-4A4B-8CD7-B1046438B666}">
      <dsp:nvSpPr>
        <dsp:cNvPr id="0" name=""/>
        <dsp:cNvSpPr/>
      </dsp:nvSpPr>
      <dsp:spPr>
        <a:xfrm>
          <a:off x="6830202" y="4069434"/>
          <a:ext cx="2094837" cy="550707"/>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فرمایش امیر المومنین (ع):</a:t>
          </a:r>
          <a:endParaRPr lang="fa-IR" sz="1600" kern="1200" dirty="0">
            <a:cs typeface="B Koodak" pitchFamily="2" charset="-78"/>
          </a:endParaRPr>
        </a:p>
      </dsp:txBody>
      <dsp:txXfrm>
        <a:off x="6846332" y="4085564"/>
        <a:ext cx="2062577" cy="518447"/>
      </dsp:txXfrm>
    </dsp:sp>
    <dsp:sp modelId="{77056115-46C3-45DB-B639-0C54EF745E23}">
      <dsp:nvSpPr>
        <dsp:cNvPr id="0" name=""/>
        <dsp:cNvSpPr/>
      </dsp:nvSpPr>
      <dsp:spPr>
        <a:xfrm rot="10800000">
          <a:off x="6144326" y="4330783"/>
          <a:ext cx="685876" cy="28009"/>
        </a:xfrm>
        <a:custGeom>
          <a:avLst/>
          <a:gdLst/>
          <a:ahLst/>
          <a:cxnLst/>
          <a:rect l="0" t="0" r="0" b="0"/>
          <a:pathLst>
            <a:path>
              <a:moveTo>
                <a:pt x="0" y="14004"/>
              </a:moveTo>
              <a:lnTo>
                <a:pt x="685876" y="14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470117" y="4327641"/>
        <a:ext cx="34293" cy="34293"/>
      </dsp:txXfrm>
    </dsp:sp>
    <dsp:sp modelId="{DFBC55D9-2652-4857-83E3-64F96E263E3F}">
      <dsp:nvSpPr>
        <dsp:cNvPr id="0" name=""/>
        <dsp:cNvSpPr/>
      </dsp:nvSpPr>
      <dsp:spPr>
        <a:xfrm>
          <a:off x="2554123" y="4069434"/>
          <a:ext cx="3590202" cy="550707"/>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ان الیوم عمل و لاحساب و غدا حساب و لا عمل</a:t>
          </a:r>
          <a:endParaRPr lang="fa-IR" sz="1600" kern="1200" dirty="0">
            <a:cs typeface="B Koodak" pitchFamily="2" charset="-78"/>
          </a:endParaRPr>
        </a:p>
      </dsp:txBody>
      <dsp:txXfrm>
        <a:off x="2570253" y="4085564"/>
        <a:ext cx="3557942" cy="51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EB76D3AE-1A4E-44A7-9DD3-6F361F11DAF4}"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B76D3AE-1A4E-44A7-9DD3-6F361F11DAF4}"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B76D3AE-1A4E-44A7-9DD3-6F361F11DAF4}"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B76D3AE-1A4E-44A7-9DD3-6F361F11DAF4}"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B76D3AE-1A4E-44A7-9DD3-6F361F11DAF4}"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B76D3AE-1A4E-44A7-9DD3-6F361F11DAF4}"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EB76D3AE-1A4E-44A7-9DD3-6F361F11DAF4}"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EB76D3AE-1A4E-44A7-9DD3-6F361F11DAF4}"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EB76D3AE-1A4E-44A7-9DD3-6F361F11DAF4}"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B76D3AE-1A4E-44A7-9DD3-6F361F11DAF4}"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990550B-A772-4FFA-B7B9-C3AB1F4DDB40}" type="datetimeFigureOut">
              <a:rPr lang="fa-IR" smtClean="0"/>
              <a:t>1431/01/13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B76D3AE-1A4E-44A7-9DD3-6F361F11DAF4}"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990550B-A772-4FFA-B7B9-C3AB1F4DDB40}" type="datetimeFigureOut">
              <a:rPr lang="fa-IR" smtClean="0"/>
              <a:t>1431/01/13</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B76D3AE-1A4E-44A7-9DD3-6F361F11DAF4}"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rPr>
              <a:t>درس چهل و هشتم</a:t>
            </a:r>
            <a:endParaRPr lang="fa-IR"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itchFamily="2" charset="-78"/>
            </a:endParaRPr>
          </a:p>
        </p:txBody>
      </p:sp>
      <p:sp>
        <p:nvSpPr>
          <p:cNvPr id="3" name="Subtitle 2"/>
          <p:cNvSpPr>
            <a:spLocks noGrp="1"/>
          </p:cNvSpPr>
          <p:nvPr>
            <p:ph type="subTitle" idx="1"/>
          </p:nvPr>
        </p:nvSpPr>
        <p:spPr>
          <a:xfrm>
            <a:off x="1432560" y="2828528"/>
            <a:ext cx="7406640" cy="1752600"/>
          </a:xfrm>
        </p:spPr>
        <p:txBody>
          <a:bodyPr>
            <a:normAutofit/>
          </a:bodyPr>
          <a:lstStyle/>
          <a:p>
            <a:pPr algn="r"/>
            <a:r>
              <a:rPr lang="fa-I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4">
                      <a:satMod val="175000"/>
                      <a:alpha val="40000"/>
                    </a:schemeClr>
                  </a:glow>
                  <a:outerShdw blurRad="50800" algn="tl" rotWithShape="0">
                    <a:srgbClr val="000000"/>
                  </a:outerShdw>
                </a:effectLst>
                <a:cs typeface="B Titr" pitchFamily="2" charset="-78"/>
              </a:rPr>
              <a:t>مشخصات عالم آخرت</a:t>
            </a:r>
            <a:endParaRPr lang="fa-I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4">
                    <a:satMod val="175000"/>
                    <a:alpha val="40000"/>
                  </a:schemeClr>
                </a:glow>
                <a:outerShdw blurRad="50800" algn="tl" rotWithShape="0">
                  <a:srgbClr val="000000"/>
                </a:outerShdw>
              </a:effectLst>
              <a:cs typeface="B Titr" pitchFamily="2" charset="-78"/>
            </a:endParaRPr>
          </a:p>
        </p:txBody>
      </p:sp>
    </p:spTree>
    <p:extLst>
      <p:ext uri="{BB962C8B-B14F-4D97-AF65-F5344CB8AC3E}">
        <p14:creationId xmlns:p14="http://schemas.microsoft.com/office/powerpoint/2010/main" val="3511511216"/>
      </p:ext>
    </p:extLst>
  </p:cSld>
  <p:clrMapOvr>
    <a:masterClrMapping/>
  </p:clrMapOvr>
  <mc:AlternateContent xmlns:mc="http://schemas.openxmlformats.org/markup-compatibility/2006" xmlns:p14="http://schemas.microsoft.com/office/powerpoint/2010/main">
    <mc:Choice Requires="p14">
      <p:transition spd="slow" p14:dur="225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74638"/>
            <a:ext cx="8754176" cy="1143000"/>
          </a:xfrm>
          <a:ln>
            <a:noFill/>
          </a:ln>
          <a:effectLst/>
          <a:scene3d>
            <a:camera prst="orthographicFront">
              <a:rot lat="0" lon="0" rev="0"/>
            </a:camera>
            <a:lightRig rig="chilly" dir="t">
              <a:rot lat="0" lon="0" rev="18480000"/>
            </a:lightRig>
          </a:scene3d>
          <a:sp3d prstMaterial="clear">
            <a:bevelT h="63500"/>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fa-IR" dirty="0" smtClean="0">
                <a:cs typeface="B Titr" pitchFamily="2" charset="-78"/>
              </a:rPr>
              <a:t>درس چهل و هشتم</a:t>
            </a:r>
            <a:br>
              <a:rPr lang="fa-IR" dirty="0" smtClean="0">
                <a:cs typeface="B Titr" pitchFamily="2" charset="-78"/>
              </a:rPr>
            </a:br>
            <a:r>
              <a:rPr lang="fa-IR" sz="4000" dirty="0" smtClean="0">
                <a:cs typeface="B Titr" pitchFamily="2" charset="-78"/>
              </a:rPr>
              <a:t>مقدمه</a:t>
            </a:r>
            <a:endParaRPr lang="fa-IR" sz="4000" dirty="0">
              <a:cs typeface="B Titr" pitchFamily="2" charset="-7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144997288"/>
              </p:ext>
            </p:extLst>
          </p:nvPr>
        </p:nvGraphicFramePr>
        <p:xfrm>
          <a:off x="0" y="1447800"/>
          <a:ext cx="8933688"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9046591"/>
      </p:ext>
    </p:extLst>
  </p:cSld>
  <p:clrMapOvr>
    <a:masterClrMapping/>
  </p:clrMapOvr>
  <mc:AlternateContent xmlns:mc="http://schemas.openxmlformats.org/markup-compatibility/2006" xmlns:p14="http://schemas.microsoft.com/office/powerpoint/2010/main">
    <mc:Choice Requires="p14">
      <p:transition spd="slow" p14:dur="225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750" fill="hold"/>
                                        <p:tgtEl>
                                          <p:spTgt spid="4"/>
                                        </p:tgtEl>
                                        <p:attrNameLst>
                                          <p:attrName>ppt_w</p:attrName>
                                        </p:attrNameLst>
                                      </p:cBhvr>
                                      <p:tavLst>
                                        <p:tav tm="0">
                                          <p:val>
                                            <p:fltVal val="0"/>
                                          </p:val>
                                        </p:tav>
                                        <p:tav tm="100000">
                                          <p:val>
                                            <p:strVal val="#ppt_w"/>
                                          </p:val>
                                        </p:tav>
                                      </p:tavLst>
                                    </p:anim>
                                    <p:anim calcmode="lin" valueType="num">
                                      <p:cBhvr>
                                        <p:cTn id="8" dur="1750" fill="hold"/>
                                        <p:tgtEl>
                                          <p:spTgt spid="4"/>
                                        </p:tgtEl>
                                        <p:attrNameLst>
                                          <p:attrName>ppt_h</p:attrName>
                                        </p:attrNameLst>
                                      </p:cBhvr>
                                      <p:tavLst>
                                        <p:tav tm="0">
                                          <p:val>
                                            <p:fltVal val="0"/>
                                          </p:val>
                                        </p:tav>
                                        <p:tav tm="100000">
                                          <p:val>
                                            <p:strVal val="#ppt_h"/>
                                          </p:val>
                                        </p:tav>
                                      </p:tavLst>
                                    </p:anim>
                                    <p:animEffect transition="in" filter="fade">
                                      <p:cBhvr>
                                        <p:cTn id="9" dur="1750"/>
                                        <p:tgtEl>
                                          <p:spTgt spid="4"/>
                                        </p:tgtEl>
                                      </p:cBhvr>
                                    </p:animEffect>
                                    <p:anim calcmode="lin" valueType="num">
                                      <p:cBhvr>
                                        <p:cTn id="10" dur="1750" fill="hold"/>
                                        <p:tgtEl>
                                          <p:spTgt spid="4"/>
                                        </p:tgtEl>
                                        <p:attrNameLst>
                                          <p:attrName>ppt_x</p:attrName>
                                        </p:attrNameLst>
                                      </p:cBhvr>
                                      <p:tavLst>
                                        <p:tav tm="0">
                                          <p:val>
                                            <p:fltVal val="0.5"/>
                                          </p:val>
                                        </p:tav>
                                        <p:tav tm="100000">
                                          <p:val>
                                            <p:strVal val="#ppt_x"/>
                                          </p:val>
                                        </p:tav>
                                      </p:tavLst>
                                    </p:anim>
                                    <p:anim calcmode="lin" valueType="num">
                                      <p:cBhvr>
                                        <p:cTn id="11" dur="1750" fill="hold"/>
                                        <p:tgtEl>
                                          <p:spTgt spid="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74638"/>
            <a:ext cx="8754176" cy="1143000"/>
          </a:xfrm>
          <a:ln>
            <a:noFill/>
          </a:ln>
          <a:effectLst/>
          <a:scene3d>
            <a:camera prst="orthographicFront">
              <a:rot lat="0" lon="0" rev="0"/>
            </a:camera>
            <a:lightRig rig="chilly" dir="t">
              <a:rot lat="0" lon="0" rev="18480000"/>
            </a:lightRig>
          </a:scene3d>
          <a:sp3d prstMaterial="clear">
            <a:bevelT h="63500"/>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fa-IR" dirty="0" smtClean="0">
                <a:cs typeface="B Titr" pitchFamily="2" charset="-78"/>
              </a:rPr>
              <a:t>درس چهل و هشتم</a:t>
            </a:r>
            <a:br>
              <a:rPr lang="fa-IR" dirty="0" smtClean="0">
                <a:cs typeface="B Titr" pitchFamily="2" charset="-78"/>
              </a:rPr>
            </a:br>
            <a:r>
              <a:rPr lang="fa-IR" sz="4000" dirty="0" smtClean="0">
                <a:cs typeface="B Titr" pitchFamily="2" charset="-78"/>
              </a:rPr>
              <a:t>مقدمه</a:t>
            </a:r>
            <a:endParaRPr lang="fa-IR" sz="4000" dirty="0">
              <a:cs typeface="B Titr" pitchFamily="2" charset="-7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28238551"/>
              </p:ext>
            </p:extLst>
          </p:nvPr>
        </p:nvGraphicFramePr>
        <p:xfrm>
          <a:off x="0" y="1447800"/>
          <a:ext cx="8933688"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0698157"/>
      </p:ext>
    </p:extLst>
  </p:cSld>
  <p:clrMapOvr>
    <a:masterClrMapping/>
  </p:clrMapOvr>
  <mc:AlternateContent xmlns:mc="http://schemas.openxmlformats.org/markup-compatibility/2006" xmlns:p14="http://schemas.microsoft.com/office/powerpoint/2010/main">
    <mc:Choice Requires="p14">
      <p:transition spd="slow" p14:dur="225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750" fill="hold"/>
                                        <p:tgtEl>
                                          <p:spTgt spid="4"/>
                                        </p:tgtEl>
                                        <p:attrNameLst>
                                          <p:attrName>ppt_w</p:attrName>
                                        </p:attrNameLst>
                                      </p:cBhvr>
                                      <p:tavLst>
                                        <p:tav tm="0">
                                          <p:val>
                                            <p:fltVal val="0"/>
                                          </p:val>
                                        </p:tav>
                                        <p:tav tm="100000">
                                          <p:val>
                                            <p:strVal val="#ppt_w"/>
                                          </p:val>
                                        </p:tav>
                                      </p:tavLst>
                                    </p:anim>
                                    <p:anim calcmode="lin" valueType="num">
                                      <p:cBhvr>
                                        <p:cTn id="8" dur="1750" fill="hold"/>
                                        <p:tgtEl>
                                          <p:spTgt spid="4"/>
                                        </p:tgtEl>
                                        <p:attrNameLst>
                                          <p:attrName>ppt_h</p:attrName>
                                        </p:attrNameLst>
                                      </p:cBhvr>
                                      <p:tavLst>
                                        <p:tav tm="0">
                                          <p:val>
                                            <p:fltVal val="0"/>
                                          </p:val>
                                        </p:tav>
                                        <p:tav tm="100000">
                                          <p:val>
                                            <p:strVal val="#ppt_h"/>
                                          </p:val>
                                        </p:tav>
                                      </p:tavLst>
                                    </p:anim>
                                    <p:animEffect transition="in" filter="fade">
                                      <p:cBhvr>
                                        <p:cTn id="9" dur="1750"/>
                                        <p:tgtEl>
                                          <p:spTgt spid="4"/>
                                        </p:tgtEl>
                                      </p:cBhvr>
                                    </p:animEffect>
                                    <p:anim calcmode="lin" valueType="num">
                                      <p:cBhvr>
                                        <p:cTn id="10" dur="1750" fill="hold"/>
                                        <p:tgtEl>
                                          <p:spTgt spid="4"/>
                                        </p:tgtEl>
                                        <p:attrNameLst>
                                          <p:attrName>ppt_x</p:attrName>
                                        </p:attrNameLst>
                                      </p:cBhvr>
                                      <p:tavLst>
                                        <p:tav tm="0">
                                          <p:val>
                                            <p:fltVal val="0.5"/>
                                          </p:val>
                                        </p:tav>
                                        <p:tav tm="100000">
                                          <p:val>
                                            <p:strVal val="#ppt_x"/>
                                          </p:val>
                                        </p:tav>
                                      </p:tavLst>
                                    </p:anim>
                                    <p:anim calcmode="lin" valueType="num">
                                      <p:cBhvr>
                                        <p:cTn id="11" dur="175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2">
                                            <p:graphicEl>
                                              <a:dgm id="{AFE3ADDA-AF9C-417B-B012-A9C349B74208}"/>
                                            </p:graphicEl>
                                          </p:spTgt>
                                        </p:tgtEl>
                                        <p:attrNameLst>
                                          <p:attrName>style.visibility</p:attrName>
                                        </p:attrNameLst>
                                      </p:cBhvr>
                                      <p:to>
                                        <p:strVal val="visible"/>
                                      </p:to>
                                    </p:set>
                                    <p:animEffect transition="in" filter="fade">
                                      <p:cBhvr>
                                        <p:cTn id="16" dur="1000"/>
                                        <p:tgtEl>
                                          <p:spTgt spid="2">
                                            <p:graphicEl>
                                              <a:dgm id="{AFE3ADDA-AF9C-417B-B012-A9C349B74208}"/>
                                            </p:graphicEl>
                                          </p:spTgt>
                                        </p:tgtEl>
                                      </p:cBhvr>
                                    </p:animEffect>
                                    <p:anim calcmode="lin" valueType="num">
                                      <p:cBhvr>
                                        <p:cTn id="17" dur="1000" fill="hold"/>
                                        <p:tgtEl>
                                          <p:spTgt spid="2">
                                            <p:graphicEl>
                                              <a:dgm id="{AFE3ADDA-AF9C-417B-B012-A9C349B74208}"/>
                                            </p:graphicEl>
                                          </p:spTgt>
                                        </p:tgtEl>
                                        <p:attrNameLst>
                                          <p:attrName>ppt_x</p:attrName>
                                        </p:attrNameLst>
                                      </p:cBhvr>
                                      <p:tavLst>
                                        <p:tav tm="0">
                                          <p:val>
                                            <p:strVal val="#ppt_x"/>
                                          </p:val>
                                        </p:tav>
                                        <p:tav tm="100000">
                                          <p:val>
                                            <p:strVal val="#ppt_x"/>
                                          </p:val>
                                        </p:tav>
                                      </p:tavLst>
                                    </p:anim>
                                    <p:anim calcmode="lin" valueType="num">
                                      <p:cBhvr>
                                        <p:cTn id="18" dur="1000" fill="hold"/>
                                        <p:tgtEl>
                                          <p:spTgt spid="2">
                                            <p:graphicEl>
                                              <a:dgm id="{AFE3ADDA-AF9C-417B-B012-A9C349B74208}"/>
                                            </p:graphic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
                                            <p:graphicEl>
                                              <a:dgm id="{3A643207-C826-4ED3-8D09-F0F8A59D11EC}"/>
                                            </p:graphicEl>
                                          </p:spTgt>
                                        </p:tgtEl>
                                        <p:attrNameLst>
                                          <p:attrName>style.visibility</p:attrName>
                                        </p:attrNameLst>
                                      </p:cBhvr>
                                      <p:to>
                                        <p:strVal val="visible"/>
                                      </p:to>
                                    </p:set>
                                    <p:animEffect transition="in" filter="fade">
                                      <p:cBhvr>
                                        <p:cTn id="23" dur="1000"/>
                                        <p:tgtEl>
                                          <p:spTgt spid="2">
                                            <p:graphicEl>
                                              <a:dgm id="{3A643207-C826-4ED3-8D09-F0F8A59D11EC}"/>
                                            </p:graphicEl>
                                          </p:spTgt>
                                        </p:tgtEl>
                                      </p:cBhvr>
                                    </p:animEffect>
                                    <p:anim calcmode="lin" valueType="num">
                                      <p:cBhvr>
                                        <p:cTn id="24" dur="1000" fill="hold"/>
                                        <p:tgtEl>
                                          <p:spTgt spid="2">
                                            <p:graphicEl>
                                              <a:dgm id="{3A643207-C826-4ED3-8D09-F0F8A59D11EC}"/>
                                            </p:graphicEl>
                                          </p:spTgt>
                                        </p:tgtEl>
                                        <p:attrNameLst>
                                          <p:attrName>ppt_x</p:attrName>
                                        </p:attrNameLst>
                                      </p:cBhvr>
                                      <p:tavLst>
                                        <p:tav tm="0">
                                          <p:val>
                                            <p:strVal val="#ppt_x"/>
                                          </p:val>
                                        </p:tav>
                                        <p:tav tm="100000">
                                          <p:val>
                                            <p:strVal val="#ppt_x"/>
                                          </p:val>
                                        </p:tav>
                                      </p:tavLst>
                                    </p:anim>
                                    <p:anim calcmode="lin" valueType="num">
                                      <p:cBhvr>
                                        <p:cTn id="25" dur="1000" fill="hold"/>
                                        <p:tgtEl>
                                          <p:spTgt spid="2">
                                            <p:graphicEl>
                                              <a:dgm id="{3A643207-C826-4ED3-8D09-F0F8A59D11EC}"/>
                                            </p:graphic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
                                            <p:graphicEl>
                                              <a:dgm id="{0210534B-FB8D-426C-AA33-FC8B8F570568}"/>
                                            </p:graphicEl>
                                          </p:spTgt>
                                        </p:tgtEl>
                                        <p:attrNameLst>
                                          <p:attrName>style.visibility</p:attrName>
                                        </p:attrNameLst>
                                      </p:cBhvr>
                                      <p:to>
                                        <p:strVal val="visible"/>
                                      </p:to>
                                    </p:set>
                                    <p:animEffect transition="in" filter="fade">
                                      <p:cBhvr>
                                        <p:cTn id="28" dur="1000"/>
                                        <p:tgtEl>
                                          <p:spTgt spid="2">
                                            <p:graphicEl>
                                              <a:dgm id="{0210534B-FB8D-426C-AA33-FC8B8F570568}"/>
                                            </p:graphicEl>
                                          </p:spTgt>
                                        </p:tgtEl>
                                      </p:cBhvr>
                                    </p:animEffect>
                                    <p:anim calcmode="lin" valueType="num">
                                      <p:cBhvr>
                                        <p:cTn id="29" dur="1000" fill="hold"/>
                                        <p:tgtEl>
                                          <p:spTgt spid="2">
                                            <p:graphicEl>
                                              <a:dgm id="{0210534B-FB8D-426C-AA33-FC8B8F570568}"/>
                                            </p:graphicEl>
                                          </p:spTgt>
                                        </p:tgtEl>
                                        <p:attrNameLst>
                                          <p:attrName>ppt_x</p:attrName>
                                        </p:attrNameLst>
                                      </p:cBhvr>
                                      <p:tavLst>
                                        <p:tav tm="0">
                                          <p:val>
                                            <p:strVal val="#ppt_x"/>
                                          </p:val>
                                        </p:tav>
                                        <p:tav tm="100000">
                                          <p:val>
                                            <p:strVal val="#ppt_x"/>
                                          </p:val>
                                        </p:tav>
                                      </p:tavLst>
                                    </p:anim>
                                    <p:anim calcmode="lin" valueType="num">
                                      <p:cBhvr>
                                        <p:cTn id="30" dur="1000" fill="hold"/>
                                        <p:tgtEl>
                                          <p:spTgt spid="2">
                                            <p:graphicEl>
                                              <a:dgm id="{0210534B-FB8D-426C-AA33-FC8B8F570568}"/>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graphicEl>
                                              <a:dgm id="{8326CA48-F413-4880-9369-A8F281050707}"/>
                                            </p:graphicEl>
                                          </p:spTgt>
                                        </p:tgtEl>
                                        <p:attrNameLst>
                                          <p:attrName>style.visibility</p:attrName>
                                        </p:attrNameLst>
                                      </p:cBhvr>
                                      <p:to>
                                        <p:strVal val="visible"/>
                                      </p:to>
                                    </p:set>
                                    <p:animEffect transition="in" filter="fade">
                                      <p:cBhvr>
                                        <p:cTn id="35" dur="1000"/>
                                        <p:tgtEl>
                                          <p:spTgt spid="2">
                                            <p:graphicEl>
                                              <a:dgm id="{8326CA48-F413-4880-9369-A8F281050707}"/>
                                            </p:graphicEl>
                                          </p:spTgt>
                                        </p:tgtEl>
                                      </p:cBhvr>
                                    </p:animEffect>
                                    <p:anim calcmode="lin" valueType="num">
                                      <p:cBhvr>
                                        <p:cTn id="36" dur="1000" fill="hold"/>
                                        <p:tgtEl>
                                          <p:spTgt spid="2">
                                            <p:graphicEl>
                                              <a:dgm id="{8326CA48-F413-4880-9369-A8F281050707}"/>
                                            </p:graphicEl>
                                          </p:spTgt>
                                        </p:tgtEl>
                                        <p:attrNameLst>
                                          <p:attrName>ppt_x</p:attrName>
                                        </p:attrNameLst>
                                      </p:cBhvr>
                                      <p:tavLst>
                                        <p:tav tm="0">
                                          <p:val>
                                            <p:strVal val="#ppt_x"/>
                                          </p:val>
                                        </p:tav>
                                        <p:tav tm="100000">
                                          <p:val>
                                            <p:strVal val="#ppt_x"/>
                                          </p:val>
                                        </p:tav>
                                      </p:tavLst>
                                    </p:anim>
                                    <p:anim calcmode="lin" valueType="num">
                                      <p:cBhvr>
                                        <p:cTn id="37" dur="1000" fill="hold"/>
                                        <p:tgtEl>
                                          <p:spTgt spid="2">
                                            <p:graphicEl>
                                              <a:dgm id="{8326CA48-F413-4880-9369-A8F281050707}"/>
                                            </p:graphic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
                                            <p:graphicEl>
                                              <a:dgm id="{120FC2A5-5A97-4D1F-AF81-FC13ABDEC17D}"/>
                                            </p:graphicEl>
                                          </p:spTgt>
                                        </p:tgtEl>
                                        <p:attrNameLst>
                                          <p:attrName>style.visibility</p:attrName>
                                        </p:attrNameLst>
                                      </p:cBhvr>
                                      <p:to>
                                        <p:strVal val="visible"/>
                                      </p:to>
                                    </p:set>
                                    <p:animEffect transition="in" filter="fade">
                                      <p:cBhvr>
                                        <p:cTn id="40" dur="1000"/>
                                        <p:tgtEl>
                                          <p:spTgt spid="2">
                                            <p:graphicEl>
                                              <a:dgm id="{120FC2A5-5A97-4D1F-AF81-FC13ABDEC17D}"/>
                                            </p:graphicEl>
                                          </p:spTgt>
                                        </p:tgtEl>
                                      </p:cBhvr>
                                    </p:animEffect>
                                    <p:anim calcmode="lin" valueType="num">
                                      <p:cBhvr>
                                        <p:cTn id="41" dur="1000" fill="hold"/>
                                        <p:tgtEl>
                                          <p:spTgt spid="2">
                                            <p:graphicEl>
                                              <a:dgm id="{120FC2A5-5A97-4D1F-AF81-FC13ABDEC17D}"/>
                                            </p:graphicEl>
                                          </p:spTgt>
                                        </p:tgtEl>
                                        <p:attrNameLst>
                                          <p:attrName>ppt_x</p:attrName>
                                        </p:attrNameLst>
                                      </p:cBhvr>
                                      <p:tavLst>
                                        <p:tav tm="0">
                                          <p:val>
                                            <p:strVal val="#ppt_x"/>
                                          </p:val>
                                        </p:tav>
                                        <p:tav tm="100000">
                                          <p:val>
                                            <p:strVal val="#ppt_x"/>
                                          </p:val>
                                        </p:tav>
                                      </p:tavLst>
                                    </p:anim>
                                    <p:anim calcmode="lin" valueType="num">
                                      <p:cBhvr>
                                        <p:cTn id="42" dur="1000" fill="hold"/>
                                        <p:tgtEl>
                                          <p:spTgt spid="2">
                                            <p:graphicEl>
                                              <a:dgm id="{120FC2A5-5A97-4D1F-AF81-FC13ABDEC17D}"/>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
                                            <p:graphicEl>
                                              <a:dgm id="{0ECD0D8B-20FB-450E-A8CE-C7E8F927F7D6}"/>
                                            </p:graphicEl>
                                          </p:spTgt>
                                        </p:tgtEl>
                                        <p:attrNameLst>
                                          <p:attrName>style.visibility</p:attrName>
                                        </p:attrNameLst>
                                      </p:cBhvr>
                                      <p:to>
                                        <p:strVal val="visible"/>
                                      </p:to>
                                    </p:set>
                                    <p:animEffect transition="in" filter="fade">
                                      <p:cBhvr>
                                        <p:cTn id="47" dur="1000"/>
                                        <p:tgtEl>
                                          <p:spTgt spid="2">
                                            <p:graphicEl>
                                              <a:dgm id="{0ECD0D8B-20FB-450E-A8CE-C7E8F927F7D6}"/>
                                            </p:graphicEl>
                                          </p:spTgt>
                                        </p:tgtEl>
                                      </p:cBhvr>
                                    </p:animEffect>
                                    <p:anim calcmode="lin" valueType="num">
                                      <p:cBhvr>
                                        <p:cTn id="48" dur="1000" fill="hold"/>
                                        <p:tgtEl>
                                          <p:spTgt spid="2">
                                            <p:graphicEl>
                                              <a:dgm id="{0ECD0D8B-20FB-450E-A8CE-C7E8F927F7D6}"/>
                                            </p:graphicEl>
                                          </p:spTgt>
                                        </p:tgtEl>
                                        <p:attrNameLst>
                                          <p:attrName>ppt_x</p:attrName>
                                        </p:attrNameLst>
                                      </p:cBhvr>
                                      <p:tavLst>
                                        <p:tav tm="0">
                                          <p:val>
                                            <p:strVal val="#ppt_x"/>
                                          </p:val>
                                        </p:tav>
                                        <p:tav tm="100000">
                                          <p:val>
                                            <p:strVal val="#ppt_x"/>
                                          </p:val>
                                        </p:tav>
                                      </p:tavLst>
                                    </p:anim>
                                    <p:anim calcmode="lin" valueType="num">
                                      <p:cBhvr>
                                        <p:cTn id="49" dur="1000" fill="hold"/>
                                        <p:tgtEl>
                                          <p:spTgt spid="2">
                                            <p:graphicEl>
                                              <a:dgm id="{0ECD0D8B-20FB-450E-A8CE-C7E8F927F7D6}"/>
                                            </p:graphic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
                                            <p:graphicEl>
                                              <a:dgm id="{CDDE1697-965C-4DD5-87FE-C967BDA5E3CA}"/>
                                            </p:graphicEl>
                                          </p:spTgt>
                                        </p:tgtEl>
                                        <p:attrNameLst>
                                          <p:attrName>style.visibility</p:attrName>
                                        </p:attrNameLst>
                                      </p:cBhvr>
                                      <p:to>
                                        <p:strVal val="visible"/>
                                      </p:to>
                                    </p:set>
                                    <p:animEffect transition="in" filter="fade">
                                      <p:cBhvr>
                                        <p:cTn id="52" dur="1000"/>
                                        <p:tgtEl>
                                          <p:spTgt spid="2">
                                            <p:graphicEl>
                                              <a:dgm id="{CDDE1697-965C-4DD5-87FE-C967BDA5E3CA}"/>
                                            </p:graphicEl>
                                          </p:spTgt>
                                        </p:tgtEl>
                                      </p:cBhvr>
                                    </p:animEffect>
                                    <p:anim calcmode="lin" valueType="num">
                                      <p:cBhvr>
                                        <p:cTn id="53" dur="1000" fill="hold"/>
                                        <p:tgtEl>
                                          <p:spTgt spid="2">
                                            <p:graphicEl>
                                              <a:dgm id="{CDDE1697-965C-4DD5-87FE-C967BDA5E3CA}"/>
                                            </p:graphicEl>
                                          </p:spTgt>
                                        </p:tgtEl>
                                        <p:attrNameLst>
                                          <p:attrName>ppt_x</p:attrName>
                                        </p:attrNameLst>
                                      </p:cBhvr>
                                      <p:tavLst>
                                        <p:tav tm="0">
                                          <p:val>
                                            <p:strVal val="#ppt_x"/>
                                          </p:val>
                                        </p:tav>
                                        <p:tav tm="100000">
                                          <p:val>
                                            <p:strVal val="#ppt_x"/>
                                          </p:val>
                                        </p:tav>
                                      </p:tavLst>
                                    </p:anim>
                                    <p:anim calcmode="lin" valueType="num">
                                      <p:cBhvr>
                                        <p:cTn id="54" dur="1000" fill="hold"/>
                                        <p:tgtEl>
                                          <p:spTgt spid="2">
                                            <p:graphicEl>
                                              <a:dgm id="{CDDE1697-965C-4DD5-87FE-C967BDA5E3CA}"/>
                                            </p:graphic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
                                            <p:graphicEl>
                                              <a:dgm id="{E75AA7AE-101B-4571-A894-70CB38F26D3A}"/>
                                            </p:graphicEl>
                                          </p:spTgt>
                                        </p:tgtEl>
                                        <p:attrNameLst>
                                          <p:attrName>style.visibility</p:attrName>
                                        </p:attrNameLst>
                                      </p:cBhvr>
                                      <p:to>
                                        <p:strVal val="visible"/>
                                      </p:to>
                                    </p:set>
                                    <p:animEffect transition="in" filter="fade">
                                      <p:cBhvr>
                                        <p:cTn id="59" dur="1000"/>
                                        <p:tgtEl>
                                          <p:spTgt spid="2">
                                            <p:graphicEl>
                                              <a:dgm id="{E75AA7AE-101B-4571-A894-70CB38F26D3A}"/>
                                            </p:graphicEl>
                                          </p:spTgt>
                                        </p:tgtEl>
                                      </p:cBhvr>
                                    </p:animEffect>
                                    <p:anim calcmode="lin" valueType="num">
                                      <p:cBhvr>
                                        <p:cTn id="60" dur="1000" fill="hold"/>
                                        <p:tgtEl>
                                          <p:spTgt spid="2">
                                            <p:graphicEl>
                                              <a:dgm id="{E75AA7AE-101B-4571-A894-70CB38F26D3A}"/>
                                            </p:graphicEl>
                                          </p:spTgt>
                                        </p:tgtEl>
                                        <p:attrNameLst>
                                          <p:attrName>ppt_x</p:attrName>
                                        </p:attrNameLst>
                                      </p:cBhvr>
                                      <p:tavLst>
                                        <p:tav tm="0">
                                          <p:val>
                                            <p:strVal val="#ppt_x"/>
                                          </p:val>
                                        </p:tav>
                                        <p:tav tm="100000">
                                          <p:val>
                                            <p:strVal val="#ppt_x"/>
                                          </p:val>
                                        </p:tav>
                                      </p:tavLst>
                                    </p:anim>
                                    <p:anim calcmode="lin" valueType="num">
                                      <p:cBhvr>
                                        <p:cTn id="61" dur="1000" fill="hold"/>
                                        <p:tgtEl>
                                          <p:spTgt spid="2">
                                            <p:graphicEl>
                                              <a:dgm id="{E75AA7AE-101B-4571-A894-70CB38F26D3A}"/>
                                            </p:graphic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
                                            <p:graphicEl>
                                              <a:dgm id="{BB4C4456-FE7F-4B52-8496-F5513D01FEC2}"/>
                                            </p:graphicEl>
                                          </p:spTgt>
                                        </p:tgtEl>
                                        <p:attrNameLst>
                                          <p:attrName>style.visibility</p:attrName>
                                        </p:attrNameLst>
                                      </p:cBhvr>
                                      <p:to>
                                        <p:strVal val="visible"/>
                                      </p:to>
                                    </p:set>
                                    <p:animEffect transition="in" filter="fade">
                                      <p:cBhvr>
                                        <p:cTn id="64" dur="1000"/>
                                        <p:tgtEl>
                                          <p:spTgt spid="2">
                                            <p:graphicEl>
                                              <a:dgm id="{BB4C4456-FE7F-4B52-8496-F5513D01FEC2}"/>
                                            </p:graphicEl>
                                          </p:spTgt>
                                        </p:tgtEl>
                                      </p:cBhvr>
                                    </p:animEffect>
                                    <p:anim calcmode="lin" valueType="num">
                                      <p:cBhvr>
                                        <p:cTn id="65" dur="1000" fill="hold"/>
                                        <p:tgtEl>
                                          <p:spTgt spid="2">
                                            <p:graphicEl>
                                              <a:dgm id="{BB4C4456-FE7F-4B52-8496-F5513D01FEC2}"/>
                                            </p:graphicEl>
                                          </p:spTgt>
                                        </p:tgtEl>
                                        <p:attrNameLst>
                                          <p:attrName>ppt_x</p:attrName>
                                        </p:attrNameLst>
                                      </p:cBhvr>
                                      <p:tavLst>
                                        <p:tav tm="0">
                                          <p:val>
                                            <p:strVal val="#ppt_x"/>
                                          </p:val>
                                        </p:tav>
                                        <p:tav tm="100000">
                                          <p:val>
                                            <p:strVal val="#ppt_x"/>
                                          </p:val>
                                        </p:tav>
                                      </p:tavLst>
                                    </p:anim>
                                    <p:anim calcmode="lin" valueType="num">
                                      <p:cBhvr>
                                        <p:cTn id="66" dur="1000" fill="hold"/>
                                        <p:tgtEl>
                                          <p:spTgt spid="2">
                                            <p:graphicEl>
                                              <a:dgm id="{BB4C4456-FE7F-4B52-8496-F5513D01FEC2}"/>
                                            </p:graphic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2">
                                            <p:graphicEl>
                                              <a:dgm id="{9F804F04-2960-4815-8CAC-B0898698BA2E}"/>
                                            </p:graphicEl>
                                          </p:spTgt>
                                        </p:tgtEl>
                                        <p:attrNameLst>
                                          <p:attrName>style.visibility</p:attrName>
                                        </p:attrNameLst>
                                      </p:cBhvr>
                                      <p:to>
                                        <p:strVal val="visible"/>
                                      </p:to>
                                    </p:set>
                                    <p:animEffect transition="in" filter="fade">
                                      <p:cBhvr>
                                        <p:cTn id="71" dur="1000"/>
                                        <p:tgtEl>
                                          <p:spTgt spid="2">
                                            <p:graphicEl>
                                              <a:dgm id="{9F804F04-2960-4815-8CAC-B0898698BA2E}"/>
                                            </p:graphicEl>
                                          </p:spTgt>
                                        </p:tgtEl>
                                      </p:cBhvr>
                                    </p:animEffect>
                                    <p:anim calcmode="lin" valueType="num">
                                      <p:cBhvr>
                                        <p:cTn id="72" dur="1000" fill="hold"/>
                                        <p:tgtEl>
                                          <p:spTgt spid="2">
                                            <p:graphicEl>
                                              <a:dgm id="{9F804F04-2960-4815-8CAC-B0898698BA2E}"/>
                                            </p:graphicEl>
                                          </p:spTgt>
                                        </p:tgtEl>
                                        <p:attrNameLst>
                                          <p:attrName>ppt_x</p:attrName>
                                        </p:attrNameLst>
                                      </p:cBhvr>
                                      <p:tavLst>
                                        <p:tav tm="0">
                                          <p:val>
                                            <p:strVal val="#ppt_x"/>
                                          </p:val>
                                        </p:tav>
                                        <p:tav tm="100000">
                                          <p:val>
                                            <p:strVal val="#ppt_x"/>
                                          </p:val>
                                        </p:tav>
                                      </p:tavLst>
                                    </p:anim>
                                    <p:anim calcmode="lin" valueType="num">
                                      <p:cBhvr>
                                        <p:cTn id="73" dur="1000" fill="hold"/>
                                        <p:tgtEl>
                                          <p:spTgt spid="2">
                                            <p:graphicEl>
                                              <a:dgm id="{9F804F04-2960-4815-8CAC-B0898698BA2E}"/>
                                            </p:graphicEl>
                                          </p:spTgt>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
                                            <p:graphicEl>
                                              <a:dgm id="{599C5FD8-004F-406D-9A62-7C2DC87447CB}"/>
                                            </p:graphicEl>
                                          </p:spTgt>
                                        </p:tgtEl>
                                        <p:attrNameLst>
                                          <p:attrName>style.visibility</p:attrName>
                                        </p:attrNameLst>
                                      </p:cBhvr>
                                      <p:to>
                                        <p:strVal val="visible"/>
                                      </p:to>
                                    </p:set>
                                    <p:animEffect transition="in" filter="fade">
                                      <p:cBhvr>
                                        <p:cTn id="76" dur="1000"/>
                                        <p:tgtEl>
                                          <p:spTgt spid="2">
                                            <p:graphicEl>
                                              <a:dgm id="{599C5FD8-004F-406D-9A62-7C2DC87447CB}"/>
                                            </p:graphicEl>
                                          </p:spTgt>
                                        </p:tgtEl>
                                      </p:cBhvr>
                                    </p:animEffect>
                                    <p:anim calcmode="lin" valueType="num">
                                      <p:cBhvr>
                                        <p:cTn id="77" dur="1000" fill="hold"/>
                                        <p:tgtEl>
                                          <p:spTgt spid="2">
                                            <p:graphicEl>
                                              <a:dgm id="{599C5FD8-004F-406D-9A62-7C2DC87447CB}"/>
                                            </p:graphicEl>
                                          </p:spTgt>
                                        </p:tgtEl>
                                        <p:attrNameLst>
                                          <p:attrName>ppt_x</p:attrName>
                                        </p:attrNameLst>
                                      </p:cBhvr>
                                      <p:tavLst>
                                        <p:tav tm="0">
                                          <p:val>
                                            <p:strVal val="#ppt_x"/>
                                          </p:val>
                                        </p:tav>
                                        <p:tav tm="100000">
                                          <p:val>
                                            <p:strVal val="#ppt_x"/>
                                          </p:val>
                                        </p:tav>
                                      </p:tavLst>
                                    </p:anim>
                                    <p:anim calcmode="lin" valueType="num">
                                      <p:cBhvr>
                                        <p:cTn id="78" dur="1000" fill="hold"/>
                                        <p:tgtEl>
                                          <p:spTgt spid="2">
                                            <p:graphicEl>
                                              <a:dgm id="{599C5FD8-004F-406D-9A62-7C2DC87447CB}"/>
                                            </p:graphic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
                                            <p:graphicEl>
                                              <a:dgm id="{8B3B7760-8243-4576-990D-17CF4100FB9F}"/>
                                            </p:graphicEl>
                                          </p:spTgt>
                                        </p:tgtEl>
                                        <p:attrNameLst>
                                          <p:attrName>style.visibility</p:attrName>
                                        </p:attrNameLst>
                                      </p:cBhvr>
                                      <p:to>
                                        <p:strVal val="visible"/>
                                      </p:to>
                                    </p:set>
                                    <p:animEffect transition="in" filter="fade">
                                      <p:cBhvr>
                                        <p:cTn id="83" dur="1000"/>
                                        <p:tgtEl>
                                          <p:spTgt spid="2">
                                            <p:graphicEl>
                                              <a:dgm id="{8B3B7760-8243-4576-990D-17CF4100FB9F}"/>
                                            </p:graphicEl>
                                          </p:spTgt>
                                        </p:tgtEl>
                                      </p:cBhvr>
                                    </p:animEffect>
                                    <p:anim calcmode="lin" valueType="num">
                                      <p:cBhvr>
                                        <p:cTn id="84" dur="1000" fill="hold"/>
                                        <p:tgtEl>
                                          <p:spTgt spid="2">
                                            <p:graphicEl>
                                              <a:dgm id="{8B3B7760-8243-4576-990D-17CF4100FB9F}"/>
                                            </p:graphicEl>
                                          </p:spTgt>
                                        </p:tgtEl>
                                        <p:attrNameLst>
                                          <p:attrName>ppt_x</p:attrName>
                                        </p:attrNameLst>
                                      </p:cBhvr>
                                      <p:tavLst>
                                        <p:tav tm="0">
                                          <p:val>
                                            <p:strVal val="#ppt_x"/>
                                          </p:val>
                                        </p:tav>
                                        <p:tav tm="100000">
                                          <p:val>
                                            <p:strVal val="#ppt_x"/>
                                          </p:val>
                                        </p:tav>
                                      </p:tavLst>
                                    </p:anim>
                                    <p:anim calcmode="lin" valueType="num">
                                      <p:cBhvr>
                                        <p:cTn id="85" dur="1000" fill="hold"/>
                                        <p:tgtEl>
                                          <p:spTgt spid="2">
                                            <p:graphicEl>
                                              <a:dgm id="{8B3B7760-8243-4576-990D-17CF4100FB9F}"/>
                                            </p:graphicEl>
                                          </p:spTgt>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
                                            <p:graphicEl>
                                              <a:dgm id="{8458AEC6-88AE-4CEE-A2D4-CF9AD704D03B}"/>
                                            </p:graphicEl>
                                          </p:spTgt>
                                        </p:tgtEl>
                                        <p:attrNameLst>
                                          <p:attrName>style.visibility</p:attrName>
                                        </p:attrNameLst>
                                      </p:cBhvr>
                                      <p:to>
                                        <p:strVal val="visible"/>
                                      </p:to>
                                    </p:set>
                                    <p:animEffect transition="in" filter="fade">
                                      <p:cBhvr>
                                        <p:cTn id="88" dur="1000"/>
                                        <p:tgtEl>
                                          <p:spTgt spid="2">
                                            <p:graphicEl>
                                              <a:dgm id="{8458AEC6-88AE-4CEE-A2D4-CF9AD704D03B}"/>
                                            </p:graphicEl>
                                          </p:spTgt>
                                        </p:tgtEl>
                                      </p:cBhvr>
                                    </p:animEffect>
                                    <p:anim calcmode="lin" valueType="num">
                                      <p:cBhvr>
                                        <p:cTn id="89" dur="1000" fill="hold"/>
                                        <p:tgtEl>
                                          <p:spTgt spid="2">
                                            <p:graphicEl>
                                              <a:dgm id="{8458AEC6-88AE-4CEE-A2D4-CF9AD704D03B}"/>
                                            </p:graphicEl>
                                          </p:spTgt>
                                        </p:tgtEl>
                                        <p:attrNameLst>
                                          <p:attrName>ppt_x</p:attrName>
                                        </p:attrNameLst>
                                      </p:cBhvr>
                                      <p:tavLst>
                                        <p:tav tm="0">
                                          <p:val>
                                            <p:strVal val="#ppt_x"/>
                                          </p:val>
                                        </p:tav>
                                        <p:tav tm="100000">
                                          <p:val>
                                            <p:strVal val="#ppt_x"/>
                                          </p:val>
                                        </p:tav>
                                      </p:tavLst>
                                    </p:anim>
                                    <p:anim calcmode="lin" valueType="num">
                                      <p:cBhvr>
                                        <p:cTn id="90" dur="1000" fill="hold"/>
                                        <p:tgtEl>
                                          <p:spTgt spid="2">
                                            <p:graphicEl>
                                              <a:dgm id="{8458AEC6-88AE-4CEE-A2D4-CF9AD704D03B}"/>
                                            </p:graphic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2">
                                            <p:graphicEl>
                                              <a:dgm id="{77AC7DDF-7E81-455E-B926-A8C4B1F4950D}"/>
                                            </p:graphicEl>
                                          </p:spTgt>
                                        </p:tgtEl>
                                        <p:attrNameLst>
                                          <p:attrName>style.visibility</p:attrName>
                                        </p:attrNameLst>
                                      </p:cBhvr>
                                      <p:to>
                                        <p:strVal val="visible"/>
                                      </p:to>
                                    </p:set>
                                    <p:animEffect transition="in" filter="fade">
                                      <p:cBhvr>
                                        <p:cTn id="95" dur="1000"/>
                                        <p:tgtEl>
                                          <p:spTgt spid="2">
                                            <p:graphicEl>
                                              <a:dgm id="{77AC7DDF-7E81-455E-B926-A8C4B1F4950D}"/>
                                            </p:graphicEl>
                                          </p:spTgt>
                                        </p:tgtEl>
                                      </p:cBhvr>
                                    </p:animEffect>
                                    <p:anim calcmode="lin" valueType="num">
                                      <p:cBhvr>
                                        <p:cTn id="96" dur="1000" fill="hold"/>
                                        <p:tgtEl>
                                          <p:spTgt spid="2">
                                            <p:graphicEl>
                                              <a:dgm id="{77AC7DDF-7E81-455E-B926-A8C4B1F4950D}"/>
                                            </p:graphicEl>
                                          </p:spTgt>
                                        </p:tgtEl>
                                        <p:attrNameLst>
                                          <p:attrName>ppt_x</p:attrName>
                                        </p:attrNameLst>
                                      </p:cBhvr>
                                      <p:tavLst>
                                        <p:tav tm="0">
                                          <p:val>
                                            <p:strVal val="#ppt_x"/>
                                          </p:val>
                                        </p:tav>
                                        <p:tav tm="100000">
                                          <p:val>
                                            <p:strVal val="#ppt_x"/>
                                          </p:val>
                                        </p:tav>
                                      </p:tavLst>
                                    </p:anim>
                                    <p:anim calcmode="lin" valueType="num">
                                      <p:cBhvr>
                                        <p:cTn id="97" dur="1000" fill="hold"/>
                                        <p:tgtEl>
                                          <p:spTgt spid="2">
                                            <p:graphicEl>
                                              <a:dgm id="{77AC7DDF-7E81-455E-B926-A8C4B1F4950D}"/>
                                            </p:graphicEl>
                                          </p:spTgt>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2">
                                            <p:graphicEl>
                                              <a:dgm id="{D62C059D-88A8-42EE-AB87-03F926439575}"/>
                                            </p:graphicEl>
                                          </p:spTgt>
                                        </p:tgtEl>
                                        <p:attrNameLst>
                                          <p:attrName>style.visibility</p:attrName>
                                        </p:attrNameLst>
                                      </p:cBhvr>
                                      <p:to>
                                        <p:strVal val="visible"/>
                                      </p:to>
                                    </p:set>
                                    <p:animEffect transition="in" filter="fade">
                                      <p:cBhvr>
                                        <p:cTn id="100" dur="1000"/>
                                        <p:tgtEl>
                                          <p:spTgt spid="2">
                                            <p:graphicEl>
                                              <a:dgm id="{D62C059D-88A8-42EE-AB87-03F926439575}"/>
                                            </p:graphicEl>
                                          </p:spTgt>
                                        </p:tgtEl>
                                      </p:cBhvr>
                                    </p:animEffect>
                                    <p:anim calcmode="lin" valueType="num">
                                      <p:cBhvr>
                                        <p:cTn id="101" dur="1000" fill="hold"/>
                                        <p:tgtEl>
                                          <p:spTgt spid="2">
                                            <p:graphicEl>
                                              <a:dgm id="{D62C059D-88A8-42EE-AB87-03F926439575}"/>
                                            </p:graphicEl>
                                          </p:spTgt>
                                        </p:tgtEl>
                                        <p:attrNameLst>
                                          <p:attrName>ppt_x</p:attrName>
                                        </p:attrNameLst>
                                      </p:cBhvr>
                                      <p:tavLst>
                                        <p:tav tm="0">
                                          <p:val>
                                            <p:strVal val="#ppt_x"/>
                                          </p:val>
                                        </p:tav>
                                        <p:tav tm="100000">
                                          <p:val>
                                            <p:strVal val="#ppt_x"/>
                                          </p:val>
                                        </p:tav>
                                      </p:tavLst>
                                    </p:anim>
                                    <p:anim calcmode="lin" valueType="num">
                                      <p:cBhvr>
                                        <p:cTn id="102" dur="1000" fill="hold"/>
                                        <p:tgtEl>
                                          <p:spTgt spid="2">
                                            <p:graphicEl>
                                              <a:dgm id="{D62C059D-88A8-42EE-AB87-03F92643957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2"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74638"/>
            <a:ext cx="8754176" cy="1143000"/>
          </a:xfrm>
          <a:ln>
            <a:noFill/>
          </a:ln>
          <a:effectLst/>
          <a:scene3d>
            <a:camera prst="orthographicFront">
              <a:rot lat="0" lon="0" rev="0"/>
            </a:camera>
            <a:lightRig rig="chilly" dir="t">
              <a:rot lat="0" lon="0" rev="18480000"/>
            </a:lightRig>
          </a:scene3d>
          <a:sp3d prstMaterial="clear">
            <a:bevelT h="63500"/>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fa-IR" dirty="0" smtClean="0">
                <a:cs typeface="B Titr" pitchFamily="2" charset="-78"/>
              </a:rPr>
              <a:t>درس چهل و هشتم</a:t>
            </a:r>
            <a:br>
              <a:rPr lang="fa-IR" dirty="0" smtClean="0">
                <a:cs typeface="B Titr" pitchFamily="2" charset="-78"/>
              </a:rPr>
            </a:br>
            <a:r>
              <a:rPr lang="fa-IR" sz="4000" dirty="0" smtClean="0">
                <a:cs typeface="B Titr" pitchFamily="2" charset="-78"/>
              </a:rPr>
              <a:t>مقدمه</a:t>
            </a:r>
            <a:endParaRPr lang="fa-IR" sz="4000" dirty="0">
              <a:cs typeface="B Titr" pitchFamily="2" charset="-7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67251370"/>
              </p:ext>
            </p:extLst>
          </p:nvPr>
        </p:nvGraphicFramePr>
        <p:xfrm>
          <a:off x="0" y="1080120"/>
          <a:ext cx="91440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7484769"/>
      </p:ext>
    </p:extLst>
  </p:cSld>
  <p:clrMapOvr>
    <a:masterClrMapping/>
  </p:clrMapOvr>
  <mc:AlternateContent xmlns:mc="http://schemas.openxmlformats.org/markup-compatibility/2006" xmlns:p14="http://schemas.microsoft.com/office/powerpoint/2010/main">
    <mc:Choice Requires="p14">
      <p:transition spd="slow" p14:dur="225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750" fill="hold"/>
                                        <p:tgtEl>
                                          <p:spTgt spid="4"/>
                                        </p:tgtEl>
                                        <p:attrNameLst>
                                          <p:attrName>ppt_w</p:attrName>
                                        </p:attrNameLst>
                                      </p:cBhvr>
                                      <p:tavLst>
                                        <p:tav tm="0">
                                          <p:val>
                                            <p:fltVal val="0"/>
                                          </p:val>
                                        </p:tav>
                                        <p:tav tm="100000">
                                          <p:val>
                                            <p:strVal val="#ppt_w"/>
                                          </p:val>
                                        </p:tav>
                                      </p:tavLst>
                                    </p:anim>
                                    <p:anim calcmode="lin" valueType="num">
                                      <p:cBhvr>
                                        <p:cTn id="8" dur="1750" fill="hold"/>
                                        <p:tgtEl>
                                          <p:spTgt spid="4"/>
                                        </p:tgtEl>
                                        <p:attrNameLst>
                                          <p:attrName>ppt_h</p:attrName>
                                        </p:attrNameLst>
                                      </p:cBhvr>
                                      <p:tavLst>
                                        <p:tav tm="0">
                                          <p:val>
                                            <p:fltVal val="0"/>
                                          </p:val>
                                        </p:tav>
                                        <p:tav tm="100000">
                                          <p:val>
                                            <p:strVal val="#ppt_h"/>
                                          </p:val>
                                        </p:tav>
                                      </p:tavLst>
                                    </p:anim>
                                    <p:animEffect transition="in" filter="fade">
                                      <p:cBhvr>
                                        <p:cTn id="9" dur="1750"/>
                                        <p:tgtEl>
                                          <p:spTgt spid="4"/>
                                        </p:tgtEl>
                                      </p:cBhvr>
                                    </p:animEffect>
                                    <p:anim calcmode="lin" valueType="num">
                                      <p:cBhvr>
                                        <p:cTn id="10" dur="1750" fill="hold"/>
                                        <p:tgtEl>
                                          <p:spTgt spid="4"/>
                                        </p:tgtEl>
                                        <p:attrNameLst>
                                          <p:attrName>ppt_x</p:attrName>
                                        </p:attrNameLst>
                                      </p:cBhvr>
                                      <p:tavLst>
                                        <p:tav tm="0">
                                          <p:val>
                                            <p:fltVal val="0.5"/>
                                          </p:val>
                                        </p:tav>
                                        <p:tav tm="100000">
                                          <p:val>
                                            <p:strVal val="#ppt_x"/>
                                          </p:val>
                                        </p:tav>
                                      </p:tavLst>
                                    </p:anim>
                                    <p:anim calcmode="lin" valueType="num">
                                      <p:cBhvr>
                                        <p:cTn id="11" dur="175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graphicEl>
                                              <a:dgm id="{258073EF-4F7A-4226-94E0-C3244795AAEE}"/>
                                            </p:graphicEl>
                                          </p:spTgt>
                                        </p:tgtEl>
                                        <p:attrNameLst>
                                          <p:attrName>style.visibility</p:attrName>
                                        </p:attrNameLst>
                                      </p:cBhvr>
                                      <p:to>
                                        <p:strVal val="visible"/>
                                      </p:to>
                                    </p:set>
                                    <p:animEffect transition="in" filter="circle(in)">
                                      <p:cBhvr>
                                        <p:cTn id="16" dur="2000"/>
                                        <p:tgtEl>
                                          <p:spTgt spid="2">
                                            <p:graphicEl>
                                              <a:dgm id="{258073EF-4F7A-4226-94E0-C3244795AAE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2">
                                            <p:graphicEl>
                                              <a:dgm id="{C24548D5-2248-4108-BD1D-7A8040BE8479}"/>
                                            </p:graphicEl>
                                          </p:spTgt>
                                        </p:tgtEl>
                                        <p:attrNameLst>
                                          <p:attrName>style.visibility</p:attrName>
                                        </p:attrNameLst>
                                      </p:cBhvr>
                                      <p:to>
                                        <p:strVal val="visible"/>
                                      </p:to>
                                    </p:set>
                                    <p:animEffect transition="in" filter="circle(in)">
                                      <p:cBhvr>
                                        <p:cTn id="21" dur="2000"/>
                                        <p:tgtEl>
                                          <p:spTgt spid="2">
                                            <p:graphicEl>
                                              <a:dgm id="{C24548D5-2248-4108-BD1D-7A8040BE8479}"/>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2">
                                            <p:graphicEl>
                                              <a:dgm id="{223222B1-9A83-4F17-ACFF-07ECC529037A}"/>
                                            </p:graphicEl>
                                          </p:spTgt>
                                        </p:tgtEl>
                                        <p:attrNameLst>
                                          <p:attrName>style.visibility</p:attrName>
                                        </p:attrNameLst>
                                      </p:cBhvr>
                                      <p:to>
                                        <p:strVal val="visible"/>
                                      </p:to>
                                    </p:set>
                                    <p:animEffect transition="in" filter="circle(in)">
                                      <p:cBhvr>
                                        <p:cTn id="26" dur="2000"/>
                                        <p:tgtEl>
                                          <p:spTgt spid="2">
                                            <p:graphicEl>
                                              <a:dgm id="{223222B1-9A83-4F17-ACFF-07ECC529037A}"/>
                                            </p:graphic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2">
                                            <p:graphicEl>
                                              <a:dgm id="{01AF87D8-EE0C-43E4-A732-43AB34FECA20}"/>
                                            </p:graphicEl>
                                          </p:spTgt>
                                        </p:tgtEl>
                                        <p:attrNameLst>
                                          <p:attrName>style.visibility</p:attrName>
                                        </p:attrNameLst>
                                      </p:cBhvr>
                                      <p:to>
                                        <p:strVal val="visible"/>
                                      </p:to>
                                    </p:set>
                                    <p:animEffect transition="in" filter="circle(in)">
                                      <p:cBhvr>
                                        <p:cTn id="29" dur="2000"/>
                                        <p:tgtEl>
                                          <p:spTgt spid="2">
                                            <p:graphicEl>
                                              <a:dgm id="{01AF87D8-EE0C-43E4-A732-43AB34FECA20}"/>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2">
                                            <p:graphicEl>
                                              <a:dgm id="{9A3D0515-EA4D-4E08-A2D5-A1161DC09D49}"/>
                                            </p:graphicEl>
                                          </p:spTgt>
                                        </p:tgtEl>
                                        <p:attrNameLst>
                                          <p:attrName>style.visibility</p:attrName>
                                        </p:attrNameLst>
                                      </p:cBhvr>
                                      <p:to>
                                        <p:strVal val="visible"/>
                                      </p:to>
                                    </p:set>
                                    <p:animEffect transition="in" filter="circle(in)">
                                      <p:cBhvr>
                                        <p:cTn id="34" dur="2000"/>
                                        <p:tgtEl>
                                          <p:spTgt spid="2">
                                            <p:graphicEl>
                                              <a:dgm id="{9A3D0515-EA4D-4E08-A2D5-A1161DC09D49}"/>
                                            </p:graphicEl>
                                          </p:spTgt>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2">
                                            <p:graphicEl>
                                              <a:dgm id="{B661B168-87A2-44D0-84D4-89A4B707ED3F}"/>
                                            </p:graphicEl>
                                          </p:spTgt>
                                        </p:tgtEl>
                                        <p:attrNameLst>
                                          <p:attrName>style.visibility</p:attrName>
                                        </p:attrNameLst>
                                      </p:cBhvr>
                                      <p:to>
                                        <p:strVal val="visible"/>
                                      </p:to>
                                    </p:set>
                                    <p:animEffect transition="in" filter="circle(in)">
                                      <p:cBhvr>
                                        <p:cTn id="37" dur="2000"/>
                                        <p:tgtEl>
                                          <p:spTgt spid="2">
                                            <p:graphicEl>
                                              <a:dgm id="{B661B168-87A2-44D0-84D4-89A4B707ED3F}"/>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
                                            <p:graphicEl>
                                              <a:dgm id="{E5B26BD5-F40B-4152-95A8-834EDE5F7528}"/>
                                            </p:graphicEl>
                                          </p:spTgt>
                                        </p:tgtEl>
                                        <p:attrNameLst>
                                          <p:attrName>style.visibility</p:attrName>
                                        </p:attrNameLst>
                                      </p:cBhvr>
                                      <p:to>
                                        <p:strVal val="visible"/>
                                      </p:to>
                                    </p:set>
                                    <p:animEffect transition="in" filter="circle(in)">
                                      <p:cBhvr>
                                        <p:cTn id="42" dur="2000"/>
                                        <p:tgtEl>
                                          <p:spTgt spid="2">
                                            <p:graphicEl>
                                              <a:dgm id="{E5B26BD5-F40B-4152-95A8-834EDE5F7528}"/>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
                                            <p:graphicEl>
                                              <a:dgm id="{103183AE-77F0-43FE-BFC0-2EE1FD744065}"/>
                                            </p:graphicEl>
                                          </p:spTgt>
                                        </p:tgtEl>
                                        <p:attrNameLst>
                                          <p:attrName>style.visibility</p:attrName>
                                        </p:attrNameLst>
                                      </p:cBhvr>
                                      <p:to>
                                        <p:strVal val="visible"/>
                                      </p:to>
                                    </p:set>
                                    <p:animEffect transition="in" filter="circle(in)">
                                      <p:cBhvr>
                                        <p:cTn id="47" dur="2000"/>
                                        <p:tgtEl>
                                          <p:spTgt spid="2">
                                            <p:graphicEl>
                                              <a:dgm id="{103183AE-77F0-43FE-BFC0-2EE1FD744065}"/>
                                            </p:graphicEl>
                                          </p:spTgt>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2">
                                            <p:graphicEl>
                                              <a:dgm id="{D4D96B03-E561-41E5-8979-FADE71ACAFAC}"/>
                                            </p:graphicEl>
                                          </p:spTgt>
                                        </p:tgtEl>
                                        <p:attrNameLst>
                                          <p:attrName>style.visibility</p:attrName>
                                        </p:attrNameLst>
                                      </p:cBhvr>
                                      <p:to>
                                        <p:strVal val="visible"/>
                                      </p:to>
                                    </p:set>
                                    <p:animEffect transition="in" filter="circle(in)">
                                      <p:cBhvr>
                                        <p:cTn id="50" dur="2000"/>
                                        <p:tgtEl>
                                          <p:spTgt spid="2">
                                            <p:graphicEl>
                                              <a:dgm id="{D4D96B03-E561-41E5-8979-FADE71ACAFAC}"/>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2">
                                            <p:graphicEl>
                                              <a:dgm id="{B5DE7707-05C5-4171-AAE6-6C60F1235510}"/>
                                            </p:graphicEl>
                                          </p:spTgt>
                                        </p:tgtEl>
                                        <p:attrNameLst>
                                          <p:attrName>style.visibility</p:attrName>
                                        </p:attrNameLst>
                                      </p:cBhvr>
                                      <p:to>
                                        <p:strVal val="visible"/>
                                      </p:to>
                                    </p:set>
                                    <p:animEffect transition="in" filter="circle(in)">
                                      <p:cBhvr>
                                        <p:cTn id="55" dur="2000"/>
                                        <p:tgtEl>
                                          <p:spTgt spid="2">
                                            <p:graphicEl>
                                              <a:dgm id="{B5DE7707-05C5-4171-AAE6-6C60F1235510}"/>
                                            </p:graphicEl>
                                          </p:spTgt>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2">
                                            <p:graphicEl>
                                              <a:dgm id="{3511E103-3896-4C96-8FCD-60BAFE821886}"/>
                                            </p:graphicEl>
                                          </p:spTgt>
                                        </p:tgtEl>
                                        <p:attrNameLst>
                                          <p:attrName>style.visibility</p:attrName>
                                        </p:attrNameLst>
                                      </p:cBhvr>
                                      <p:to>
                                        <p:strVal val="visible"/>
                                      </p:to>
                                    </p:set>
                                    <p:animEffect transition="in" filter="circle(in)">
                                      <p:cBhvr>
                                        <p:cTn id="58" dur="2000"/>
                                        <p:tgtEl>
                                          <p:spTgt spid="2">
                                            <p:graphicEl>
                                              <a:dgm id="{3511E103-3896-4C96-8FCD-60BAFE821886}"/>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2">
                                            <p:graphicEl>
                                              <a:dgm id="{B3A22531-37A3-435C-9744-183774631FE6}"/>
                                            </p:graphicEl>
                                          </p:spTgt>
                                        </p:tgtEl>
                                        <p:attrNameLst>
                                          <p:attrName>style.visibility</p:attrName>
                                        </p:attrNameLst>
                                      </p:cBhvr>
                                      <p:to>
                                        <p:strVal val="visible"/>
                                      </p:to>
                                    </p:set>
                                    <p:animEffect transition="in" filter="circle(in)">
                                      <p:cBhvr>
                                        <p:cTn id="63" dur="2000"/>
                                        <p:tgtEl>
                                          <p:spTgt spid="2">
                                            <p:graphicEl>
                                              <a:dgm id="{B3A22531-37A3-435C-9744-183774631FE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2">
                                            <p:graphicEl>
                                              <a:dgm id="{84DF7026-8AB6-4383-841F-592DD8DF3006}"/>
                                            </p:graphicEl>
                                          </p:spTgt>
                                        </p:tgtEl>
                                        <p:attrNameLst>
                                          <p:attrName>style.visibility</p:attrName>
                                        </p:attrNameLst>
                                      </p:cBhvr>
                                      <p:to>
                                        <p:strVal val="visible"/>
                                      </p:to>
                                    </p:set>
                                    <p:animEffect transition="in" filter="circle(in)">
                                      <p:cBhvr>
                                        <p:cTn id="68" dur="2000"/>
                                        <p:tgtEl>
                                          <p:spTgt spid="2">
                                            <p:graphicEl>
                                              <a:dgm id="{84DF7026-8AB6-4383-841F-592DD8DF3006}"/>
                                            </p:graphicEl>
                                          </p:spTgt>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2">
                                            <p:graphicEl>
                                              <a:dgm id="{E337CB41-07D9-4BD9-A5CE-6FD825C1E018}"/>
                                            </p:graphicEl>
                                          </p:spTgt>
                                        </p:tgtEl>
                                        <p:attrNameLst>
                                          <p:attrName>style.visibility</p:attrName>
                                        </p:attrNameLst>
                                      </p:cBhvr>
                                      <p:to>
                                        <p:strVal val="visible"/>
                                      </p:to>
                                    </p:set>
                                    <p:animEffect transition="in" filter="circle(in)">
                                      <p:cBhvr>
                                        <p:cTn id="71" dur="2000"/>
                                        <p:tgtEl>
                                          <p:spTgt spid="2">
                                            <p:graphicEl>
                                              <a:dgm id="{E337CB41-07D9-4BD9-A5CE-6FD825C1E018}"/>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2">
                                            <p:graphicEl>
                                              <a:dgm id="{DE6987DC-E9C5-4F76-8211-747BDEEB307D}"/>
                                            </p:graphicEl>
                                          </p:spTgt>
                                        </p:tgtEl>
                                        <p:attrNameLst>
                                          <p:attrName>style.visibility</p:attrName>
                                        </p:attrNameLst>
                                      </p:cBhvr>
                                      <p:to>
                                        <p:strVal val="visible"/>
                                      </p:to>
                                    </p:set>
                                    <p:animEffect transition="in" filter="circle(in)">
                                      <p:cBhvr>
                                        <p:cTn id="76" dur="2000"/>
                                        <p:tgtEl>
                                          <p:spTgt spid="2">
                                            <p:graphicEl>
                                              <a:dgm id="{DE6987DC-E9C5-4F76-8211-747BDEEB307D}"/>
                                            </p:graphicEl>
                                          </p:spTgt>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2">
                                            <p:graphicEl>
                                              <a:dgm id="{6493E3CC-6FE2-4721-8B05-4B343005C2C5}"/>
                                            </p:graphicEl>
                                          </p:spTgt>
                                        </p:tgtEl>
                                        <p:attrNameLst>
                                          <p:attrName>style.visibility</p:attrName>
                                        </p:attrNameLst>
                                      </p:cBhvr>
                                      <p:to>
                                        <p:strVal val="visible"/>
                                      </p:to>
                                    </p:set>
                                    <p:animEffect transition="in" filter="circle(in)">
                                      <p:cBhvr>
                                        <p:cTn id="79" dur="2000"/>
                                        <p:tgtEl>
                                          <p:spTgt spid="2">
                                            <p:graphicEl>
                                              <a:dgm id="{6493E3CC-6FE2-4721-8B05-4B343005C2C5}"/>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2">
                                            <p:graphicEl>
                                              <a:dgm id="{CDA7B77B-CA08-4105-BA08-10EA3D0B0EFD}"/>
                                            </p:graphicEl>
                                          </p:spTgt>
                                        </p:tgtEl>
                                        <p:attrNameLst>
                                          <p:attrName>style.visibility</p:attrName>
                                        </p:attrNameLst>
                                      </p:cBhvr>
                                      <p:to>
                                        <p:strVal val="visible"/>
                                      </p:to>
                                    </p:set>
                                    <p:animEffect transition="in" filter="circle(in)">
                                      <p:cBhvr>
                                        <p:cTn id="84" dur="2000"/>
                                        <p:tgtEl>
                                          <p:spTgt spid="2">
                                            <p:graphicEl>
                                              <a:dgm id="{CDA7B77B-CA08-4105-BA08-10EA3D0B0EFD}"/>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2">
                                            <p:graphicEl>
                                              <a:dgm id="{D1B79671-1C7C-4BF7-9833-F65236111195}"/>
                                            </p:graphicEl>
                                          </p:spTgt>
                                        </p:tgtEl>
                                        <p:attrNameLst>
                                          <p:attrName>style.visibility</p:attrName>
                                        </p:attrNameLst>
                                      </p:cBhvr>
                                      <p:to>
                                        <p:strVal val="visible"/>
                                      </p:to>
                                    </p:set>
                                    <p:animEffect transition="in" filter="circle(in)">
                                      <p:cBhvr>
                                        <p:cTn id="89" dur="2000"/>
                                        <p:tgtEl>
                                          <p:spTgt spid="2">
                                            <p:graphicEl>
                                              <a:dgm id="{D1B79671-1C7C-4BF7-9833-F65236111195}"/>
                                            </p:graphicEl>
                                          </p:spTgt>
                                        </p:tgtEl>
                                      </p:cBhvr>
                                    </p:animEffect>
                                  </p:childTnLst>
                                </p:cTn>
                              </p:par>
                              <p:par>
                                <p:cTn id="90" presetID="6" presetClass="entr" presetSubtype="16" fill="hold" grpId="0" nodeType="withEffect">
                                  <p:stCondLst>
                                    <p:cond delay="0"/>
                                  </p:stCondLst>
                                  <p:childTnLst>
                                    <p:set>
                                      <p:cBhvr>
                                        <p:cTn id="91" dur="1" fill="hold">
                                          <p:stCondLst>
                                            <p:cond delay="0"/>
                                          </p:stCondLst>
                                        </p:cTn>
                                        <p:tgtEl>
                                          <p:spTgt spid="2">
                                            <p:graphicEl>
                                              <a:dgm id="{9EFB737E-6E41-4127-A6E7-A06FF315E5BB}"/>
                                            </p:graphicEl>
                                          </p:spTgt>
                                        </p:tgtEl>
                                        <p:attrNameLst>
                                          <p:attrName>style.visibility</p:attrName>
                                        </p:attrNameLst>
                                      </p:cBhvr>
                                      <p:to>
                                        <p:strVal val="visible"/>
                                      </p:to>
                                    </p:set>
                                    <p:animEffect transition="in" filter="circle(in)">
                                      <p:cBhvr>
                                        <p:cTn id="92" dur="2000"/>
                                        <p:tgtEl>
                                          <p:spTgt spid="2">
                                            <p:graphicEl>
                                              <a:dgm id="{9EFB737E-6E41-4127-A6E7-A06FF315E5BB}"/>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6" presetClass="entr" presetSubtype="16" fill="hold" grpId="0" nodeType="clickEffect">
                                  <p:stCondLst>
                                    <p:cond delay="0"/>
                                  </p:stCondLst>
                                  <p:childTnLst>
                                    <p:set>
                                      <p:cBhvr>
                                        <p:cTn id="96" dur="1" fill="hold">
                                          <p:stCondLst>
                                            <p:cond delay="0"/>
                                          </p:stCondLst>
                                        </p:cTn>
                                        <p:tgtEl>
                                          <p:spTgt spid="2">
                                            <p:graphicEl>
                                              <a:dgm id="{C020EBD0-DF20-4D77-95C6-365F7AF969F4}"/>
                                            </p:graphicEl>
                                          </p:spTgt>
                                        </p:tgtEl>
                                        <p:attrNameLst>
                                          <p:attrName>style.visibility</p:attrName>
                                        </p:attrNameLst>
                                      </p:cBhvr>
                                      <p:to>
                                        <p:strVal val="visible"/>
                                      </p:to>
                                    </p:set>
                                    <p:animEffect transition="in" filter="circle(in)">
                                      <p:cBhvr>
                                        <p:cTn id="97" dur="2000"/>
                                        <p:tgtEl>
                                          <p:spTgt spid="2">
                                            <p:graphicEl>
                                              <a:dgm id="{C020EBD0-DF20-4D77-95C6-365F7AF969F4}"/>
                                            </p:graphicEl>
                                          </p:spTgt>
                                        </p:tgtEl>
                                      </p:cBhvr>
                                    </p:animEffect>
                                  </p:childTnLst>
                                </p:cTn>
                              </p:par>
                              <p:par>
                                <p:cTn id="98" presetID="6" presetClass="entr" presetSubtype="16" fill="hold" grpId="0" nodeType="withEffect">
                                  <p:stCondLst>
                                    <p:cond delay="0"/>
                                  </p:stCondLst>
                                  <p:childTnLst>
                                    <p:set>
                                      <p:cBhvr>
                                        <p:cTn id="99" dur="1" fill="hold">
                                          <p:stCondLst>
                                            <p:cond delay="0"/>
                                          </p:stCondLst>
                                        </p:cTn>
                                        <p:tgtEl>
                                          <p:spTgt spid="2">
                                            <p:graphicEl>
                                              <a:dgm id="{800FED38-12F1-4F60-A4FC-5585ED323BC1}"/>
                                            </p:graphicEl>
                                          </p:spTgt>
                                        </p:tgtEl>
                                        <p:attrNameLst>
                                          <p:attrName>style.visibility</p:attrName>
                                        </p:attrNameLst>
                                      </p:cBhvr>
                                      <p:to>
                                        <p:strVal val="visible"/>
                                      </p:to>
                                    </p:set>
                                    <p:animEffect transition="in" filter="circle(in)">
                                      <p:cBhvr>
                                        <p:cTn id="100" dur="2000"/>
                                        <p:tgtEl>
                                          <p:spTgt spid="2">
                                            <p:graphicEl>
                                              <a:dgm id="{800FED38-12F1-4F60-A4FC-5585ED323BC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2"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74638"/>
            <a:ext cx="8754176" cy="1143000"/>
          </a:xfrm>
          <a:ln>
            <a:noFill/>
          </a:ln>
          <a:effectLst/>
          <a:scene3d>
            <a:camera prst="orthographicFront">
              <a:rot lat="0" lon="0" rev="0"/>
            </a:camera>
            <a:lightRig rig="chilly" dir="t">
              <a:rot lat="0" lon="0" rev="18480000"/>
            </a:lightRig>
          </a:scene3d>
          <a:sp3d prstMaterial="clear">
            <a:bevelT h="63500"/>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fa-IR" dirty="0" smtClean="0">
                <a:cs typeface="B Titr" pitchFamily="2" charset="-78"/>
              </a:rPr>
              <a:t>درس چهل و هشتم</a:t>
            </a:r>
            <a:br>
              <a:rPr lang="fa-IR" dirty="0" smtClean="0">
                <a:cs typeface="B Titr" pitchFamily="2" charset="-78"/>
              </a:rPr>
            </a:br>
            <a:r>
              <a:rPr lang="fa-IR" sz="4000" dirty="0" smtClean="0">
                <a:cs typeface="B Titr" pitchFamily="2" charset="-78"/>
              </a:rPr>
              <a:t>مقدمه</a:t>
            </a:r>
            <a:endParaRPr lang="fa-IR"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0135393"/>
              </p:ext>
            </p:extLst>
          </p:nvPr>
        </p:nvGraphicFramePr>
        <p:xfrm>
          <a:off x="0" y="1447800"/>
          <a:ext cx="8933688" cy="5509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755128"/>
      </p:ext>
    </p:extLst>
  </p:cSld>
  <p:clrMapOvr>
    <a:masterClrMapping/>
  </p:clrMapOvr>
  <mc:AlternateContent xmlns:mc="http://schemas.openxmlformats.org/markup-compatibility/2006" xmlns:p14="http://schemas.microsoft.com/office/powerpoint/2010/main">
    <mc:Choice Requires="p14">
      <p:transition spd="slow" p14:dur="225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750" fill="hold"/>
                                        <p:tgtEl>
                                          <p:spTgt spid="4"/>
                                        </p:tgtEl>
                                        <p:attrNameLst>
                                          <p:attrName>ppt_w</p:attrName>
                                        </p:attrNameLst>
                                      </p:cBhvr>
                                      <p:tavLst>
                                        <p:tav tm="0">
                                          <p:val>
                                            <p:fltVal val="0"/>
                                          </p:val>
                                        </p:tav>
                                        <p:tav tm="100000">
                                          <p:val>
                                            <p:strVal val="#ppt_w"/>
                                          </p:val>
                                        </p:tav>
                                      </p:tavLst>
                                    </p:anim>
                                    <p:anim calcmode="lin" valueType="num">
                                      <p:cBhvr>
                                        <p:cTn id="8" dur="1750" fill="hold"/>
                                        <p:tgtEl>
                                          <p:spTgt spid="4"/>
                                        </p:tgtEl>
                                        <p:attrNameLst>
                                          <p:attrName>ppt_h</p:attrName>
                                        </p:attrNameLst>
                                      </p:cBhvr>
                                      <p:tavLst>
                                        <p:tav tm="0">
                                          <p:val>
                                            <p:fltVal val="0"/>
                                          </p:val>
                                        </p:tav>
                                        <p:tav tm="100000">
                                          <p:val>
                                            <p:strVal val="#ppt_h"/>
                                          </p:val>
                                        </p:tav>
                                      </p:tavLst>
                                    </p:anim>
                                    <p:animEffect transition="in" filter="fade">
                                      <p:cBhvr>
                                        <p:cTn id="9" dur="1750"/>
                                        <p:tgtEl>
                                          <p:spTgt spid="4"/>
                                        </p:tgtEl>
                                      </p:cBhvr>
                                    </p:animEffect>
                                    <p:anim calcmode="lin" valueType="num">
                                      <p:cBhvr>
                                        <p:cTn id="10" dur="1750" fill="hold"/>
                                        <p:tgtEl>
                                          <p:spTgt spid="4"/>
                                        </p:tgtEl>
                                        <p:attrNameLst>
                                          <p:attrName>ppt_x</p:attrName>
                                        </p:attrNameLst>
                                      </p:cBhvr>
                                      <p:tavLst>
                                        <p:tav tm="0">
                                          <p:val>
                                            <p:fltVal val="0.5"/>
                                          </p:val>
                                        </p:tav>
                                        <p:tav tm="100000">
                                          <p:val>
                                            <p:strVal val="#ppt_x"/>
                                          </p:val>
                                        </p:tav>
                                      </p:tavLst>
                                    </p:anim>
                                    <p:anim calcmode="lin" valueType="num">
                                      <p:cBhvr>
                                        <p:cTn id="11" dur="175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5">
                                            <p:graphicEl>
                                              <a:dgm id="{6B68AC94-52D3-426F-852B-02310536E957}"/>
                                            </p:graphicEl>
                                          </p:spTgt>
                                        </p:tgtEl>
                                        <p:attrNameLst>
                                          <p:attrName>style.visibility</p:attrName>
                                        </p:attrNameLst>
                                      </p:cBhvr>
                                      <p:to>
                                        <p:strVal val="visible"/>
                                      </p:to>
                                    </p:set>
                                    <p:animEffect transition="in" filter="circle(in)">
                                      <p:cBhvr>
                                        <p:cTn id="16" dur="2000"/>
                                        <p:tgtEl>
                                          <p:spTgt spid="5">
                                            <p:graphicEl>
                                              <a:dgm id="{6B68AC94-52D3-426F-852B-02310536E957}"/>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graphicEl>
                                              <a:dgm id="{D76EF014-7625-4347-A89F-691656BC0F0D}"/>
                                            </p:graphicEl>
                                          </p:spTgt>
                                        </p:tgtEl>
                                        <p:attrNameLst>
                                          <p:attrName>style.visibility</p:attrName>
                                        </p:attrNameLst>
                                      </p:cBhvr>
                                      <p:to>
                                        <p:strVal val="visible"/>
                                      </p:to>
                                    </p:set>
                                    <p:animEffect transition="in" filter="circle(in)">
                                      <p:cBhvr>
                                        <p:cTn id="21" dur="2000"/>
                                        <p:tgtEl>
                                          <p:spTgt spid="5">
                                            <p:graphicEl>
                                              <a:dgm id="{D76EF014-7625-4347-A89F-691656BC0F0D}"/>
                                            </p:graphicEl>
                                          </p:spTgt>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5">
                                            <p:graphicEl>
                                              <a:dgm id="{75EB5184-0796-416A-B0C7-19088ECCD76A}"/>
                                            </p:graphicEl>
                                          </p:spTgt>
                                        </p:tgtEl>
                                        <p:attrNameLst>
                                          <p:attrName>style.visibility</p:attrName>
                                        </p:attrNameLst>
                                      </p:cBhvr>
                                      <p:to>
                                        <p:strVal val="visible"/>
                                      </p:to>
                                    </p:set>
                                    <p:animEffect transition="in" filter="circle(in)">
                                      <p:cBhvr>
                                        <p:cTn id="24" dur="2000"/>
                                        <p:tgtEl>
                                          <p:spTgt spid="5">
                                            <p:graphicEl>
                                              <a:dgm id="{75EB5184-0796-416A-B0C7-19088ECCD76A}"/>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5">
                                            <p:graphicEl>
                                              <a:dgm id="{89F3ADE4-56E1-4E5F-8A84-9F16238EF2A9}"/>
                                            </p:graphicEl>
                                          </p:spTgt>
                                        </p:tgtEl>
                                        <p:attrNameLst>
                                          <p:attrName>style.visibility</p:attrName>
                                        </p:attrNameLst>
                                      </p:cBhvr>
                                      <p:to>
                                        <p:strVal val="visible"/>
                                      </p:to>
                                    </p:set>
                                    <p:animEffect transition="in" filter="circle(in)">
                                      <p:cBhvr>
                                        <p:cTn id="29" dur="2000"/>
                                        <p:tgtEl>
                                          <p:spTgt spid="5">
                                            <p:graphicEl>
                                              <a:dgm id="{89F3ADE4-56E1-4E5F-8A84-9F16238EF2A9}"/>
                                            </p:graphicEl>
                                          </p:spTgt>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5">
                                            <p:graphicEl>
                                              <a:dgm id="{AFDB845A-54D1-4533-B830-8C006AC00590}"/>
                                            </p:graphicEl>
                                          </p:spTgt>
                                        </p:tgtEl>
                                        <p:attrNameLst>
                                          <p:attrName>style.visibility</p:attrName>
                                        </p:attrNameLst>
                                      </p:cBhvr>
                                      <p:to>
                                        <p:strVal val="visible"/>
                                      </p:to>
                                    </p:set>
                                    <p:animEffect transition="in" filter="circle(in)">
                                      <p:cBhvr>
                                        <p:cTn id="32" dur="2000"/>
                                        <p:tgtEl>
                                          <p:spTgt spid="5">
                                            <p:graphicEl>
                                              <a:dgm id="{AFDB845A-54D1-4533-B830-8C006AC0059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graphicEl>
                                              <a:dgm id="{6B460D86-1A16-406C-B279-35232ACDBBD9}"/>
                                            </p:graphicEl>
                                          </p:spTgt>
                                        </p:tgtEl>
                                        <p:attrNameLst>
                                          <p:attrName>style.visibility</p:attrName>
                                        </p:attrNameLst>
                                      </p:cBhvr>
                                      <p:to>
                                        <p:strVal val="visible"/>
                                      </p:to>
                                    </p:set>
                                    <p:animEffect transition="in" filter="circle(in)">
                                      <p:cBhvr>
                                        <p:cTn id="37" dur="2000"/>
                                        <p:tgtEl>
                                          <p:spTgt spid="5">
                                            <p:graphicEl>
                                              <a:dgm id="{6B460D86-1A16-406C-B279-35232ACDBBD9}"/>
                                            </p:graphicEl>
                                          </p:spTgt>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5">
                                            <p:graphicEl>
                                              <a:dgm id="{789A17E1-3406-4912-8762-19F74F4C487F}"/>
                                            </p:graphicEl>
                                          </p:spTgt>
                                        </p:tgtEl>
                                        <p:attrNameLst>
                                          <p:attrName>style.visibility</p:attrName>
                                        </p:attrNameLst>
                                      </p:cBhvr>
                                      <p:to>
                                        <p:strVal val="visible"/>
                                      </p:to>
                                    </p:set>
                                    <p:animEffect transition="in" filter="circle(in)">
                                      <p:cBhvr>
                                        <p:cTn id="40" dur="2000"/>
                                        <p:tgtEl>
                                          <p:spTgt spid="5">
                                            <p:graphicEl>
                                              <a:dgm id="{789A17E1-3406-4912-8762-19F74F4C487F}"/>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5">
                                            <p:graphicEl>
                                              <a:dgm id="{E2BDA844-F885-4D91-8FA9-527CA04964CE}"/>
                                            </p:graphicEl>
                                          </p:spTgt>
                                        </p:tgtEl>
                                        <p:attrNameLst>
                                          <p:attrName>style.visibility</p:attrName>
                                        </p:attrNameLst>
                                      </p:cBhvr>
                                      <p:to>
                                        <p:strVal val="visible"/>
                                      </p:to>
                                    </p:set>
                                    <p:animEffect transition="in" filter="circle(in)">
                                      <p:cBhvr>
                                        <p:cTn id="45" dur="2000"/>
                                        <p:tgtEl>
                                          <p:spTgt spid="5">
                                            <p:graphicEl>
                                              <a:dgm id="{E2BDA844-F885-4D91-8FA9-527CA04964CE}"/>
                                            </p:graphicEl>
                                          </p:spTgt>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5">
                                            <p:graphicEl>
                                              <a:dgm id="{C4A4CADF-5CB8-4BF5-A47A-3AE202402E94}"/>
                                            </p:graphicEl>
                                          </p:spTgt>
                                        </p:tgtEl>
                                        <p:attrNameLst>
                                          <p:attrName>style.visibility</p:attrName>
                                        </p:attrNameLst>
                                      </p:cBhvr>
                                      <p:to>
                                        <p:strVal val="visible"/>
                                      </p:to>
                                    </p:set>
                                    <p:animEffect transition="in" filter="circle(in)">
                                      <p:cBhvr>
                                        <p:cTn id="48" dur="2000"/>
                                        <p:tgtEl>
                                          <p:spTgt spid="5">
                                            <p:graphicEl>
                                              <a:dgm id="{C4A4CADF-5CB8-4BF5-A47A-3AE202402E94}"/>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5">
                                            <p:graphicEl>
                                              <a:dgm id="{4EEC16C2-EC40-4A43-A31E-71D1BABA6323}"/>
                                            </p:graphicEl>
                                          </p:spTgt>
                                        </p:tgtEl>
                                        <p:attrNameLst>
                                          <p:attrName>style.visibility</p:attrName>
                                        </p:attrNameLst>
                                      </p:cBhvr>
                                      <p:to>
                                        <p:strVal val="visible"/>
                                      </p:to>
                                    </p:set>
                                    <p:animEffect transition="in" filter="circle(in)">
                                      <p:cBhvr>
                                        <p:cTn id="53" dur="2000"/>
                                        <p:tgtEl>
                                          <p:spTgt spid="5">
                                            <p:graphicEl>
                                              <a:dgm id="{4EEC16C2-EC40-4A43-A31E-71D1BABA6323}"/>
                                            </p:graphicEl>
                                          </p:spTgt>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5">
                                            <p:graphicEl>
                                              <a:dgm id="{7711BF6B-71CC-4490-ADC3-47CADFC6EF63}"/>
                                            </p:graphicEl>
                                          </p:spTgt>
                                        </p:tgtEl>
                                        <p:attrNameLst>
                                          <p:attrName>style.visibility</p:attrName>
                                        </p:attrNameLst>
                                      </p:cBhvr>
                                      <p:to>
                                        <p:strVal val="visible"/>
                                      </p:to>
                                    </p:set>
                                    <p:animEffect transition="in" filter="circle(in)">
                                      <p:cBhvr>
                                        <p:cTn id="56" dur="2000"/>
                                        <p:tgtEl>
                                          <p:spTgt spid="5">
                                            <p:graphicEl>
                                              <a:dgm id="{7711BF6B-71CC-4490-ADC3-47CADFC6EF63}"/>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5">
                                            <p:graphicEl>
                                              <a:dgm id="{7FE22B85-CF20-434B-828F-232F2483C1EC}"/>
                                            </p:graphicEl>
                                          </p:spTgt>
                                        </p:tgtEl>
                                        <p:attrNameLst>
                                          <p:attrName>style.visibility</p:attrName>
                                        </p:attrNameLst>
                                      </p:cBhvr>
                                      <p:to>
                                        <p:strVal val="visible"/>
                                      </p:to>
                                    </p:set>
                                    <p:animEffect transition="in" filter="circle(in)">
                                      <p:cBhvr>
                                        <p:cTn id="61" dur="2000"/>
                                        <p:tgtEl>
                                          <p:spTgt spid="5">
                                            <p:graphicEl>
                                              <a:dgm id="{7FE22B85-CF20-434B-828F-232F2483C1EC}"/>
                                            </p:graphicEl>
                                          </p:spTgt>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5">
                                            <p:graphicEl>
                                              <a:dgm id="{B7900A01-8F01-4DB6-AEAD-8CF6DFAE33BC}"/>
                                            </p:graphicEl>
                                          </p:spTgt>
                                        </p:tgtEl>
                                        <p:attrNameLst>
                                          <p:attrName>style.visibility</p:attrName>
                                        </p:attrNameLst>
                                      </p:cBhvr>
                                      <p:to>
                                        <p:strVal val="visible"/>
                                      </p:to>
                                    </p:set>
                                    <p:animEffect transition="in" filter="circle(in)">
                                      <p:cBhvr>
                                        <p:cTn id="64" dur="2000"/>
                                        <p:tgtEl>
                                          <p:spTgt spid="5">
                                            <p:graphicEl>
                                              <a:dgm id="{B7900A01-8F01-4DB6-AEAD-8CF6DFAE33BC}"/>
                                            </p:graphic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5">
                                            <p:graphicEl>
                                              <a:dgm id="{91F4E99C-B788-4A4B-8CD7-B1046438B666}"/>
                                            </p:graphicEl>
                                          </p:spTgt>
                                        </p:tgtEl>
                                        <p:attrNameLst>
                                          <p:attrName>style.visibility</p:attrName>
                                        </p:attrNameLst>
                                      </p:cBhvr>
                                      <p:to>
                                        <p:strVal val="visible"/>
                                      </p:to>
                                    </p:set>
                                    <p:animEffect transition="in" filter="circle(in)">
                                      <p:cBhvr>
                                        <p:cTn id="69" dur="2000"/>
                                        <p:tgtEl>
                                          <p:spTgt spid="5">
                                            <p:graphicEl>
                                              <a:dgm id="{91F4E99C-B788-4A4B-8CD7-B1046438B666}"/>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5">
                                            <p:graphicEl>
                                              <a:dgm id="{77056115-46C3-45DB-B639-0C54EF745E23}"/>
                                            </p:graphicEl>
                                          </p:spTgt>
                                        </p:tgtEl>
                                        <p:attrNameLst>
                                          <p:attrName>style.visibility</p:attrName>
                                        </p:attrNameLst>
                                      </p:cBhvr>
                                      <p:to>
                                        <p:strVal val="visible"/>
                                      </p:to>
                                    </p:set>
                                    <p:animEffect transition="in" filter="circle(in)">
                                      <p:cBhvr>
                                        <p:cTn id="74" dur="2000"/>
                                        <p:tgtEl>
                                          <p:spTgt spid="5">
                                            <p:graphicEl>
                                              <a:dgm id="{77056115-46C3-45DB-B639-0C54EF745E23}"/>
                                            </p:graphicEl>
                                          </p:spTgt>
                                        </p:tgtEl>
                                      </p:cBhvr>
                                    </p:animEffect>
                                  </p:childTnLst>
                                </p:cTn>
                              </p:par>
                              <p:par>
                                <p:cTn id="75" presetID="6" presetClass="entr" presetSubtype="16" fill="hold" grpId="0" nodeType="withEffect">
                                  <p:stCondLst>
                                    <p:cond delay="0"/>
                                  </p:stCondLst>
                                  <p:childTnLst>
                                    <p:set>
                                      <p:cBhvr>
                                        <p:cTn id="76" dur="1" fill="hold">
                                          <p:stCondLst>
                                            <p:cond delay="0"/>
                                          </p:stCondLst>
                                        </p:cTn>
                                        <p:tgtEl>
                                          <p:spTgt spid="5">
                                            <p:graphicEl>
                                              <a:dgm id="{DFBC55D9-2652-4857-83E3-64F96E263E3F}"/>
                                            </p:graphicEl>
                                          </p:spTgt>
                                        </p:tgtEl>
                                        <p:attrNameLst>
                                          <p:attrName>style.visibility</p:attrName>
                                        </p:attrNameLst>
                                      </p:cBhvr>
                                      <p:to>
                                        <p:strVal val="visible"/>
                                      </p:to>
                                    </p:set>
                                    <p:animEffect transition="in" filter="circle(in)">
                                      <p:cBhvr>
                                        <p:cTn id="77" dur="2000"/>
                                        <p:tgtEl>
                                          <p:spTgt spid="5">
                                            <p:graphicEl>
                                              <a:dgm id="{DFBC55D9-2652-4857-83E3-64F96E263E3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3372</TotalTime>
  <Words>510</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Solstice</vt:lpstr>
      <vt:lpstr>درس چهل و هشتم</vt:lpstr>
      <vt:lpstr>درس چهل و هشتم مقدمه</vt:lpstr>
      <vt:lpstr>درس چهل و هشتم مقدمه</vt:lpstr>
      <vt:lpstr>درس چهل و هشتم مقدمه</vt:lpstr>
      <vt:lpstr>درس چهل و هشتم مقدمه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چهل و هشتم</dc:title>
  <dc:creator>mahdi</dc:creator>
  <cp:lastModifiedBy>mahdi</cp:lastModifiedBy>
  <cp:revision>9</cp:revision>
  <dcterms:created xsi:type="dcterms:W3CDTF">2012-04-21T14:41:37Z</dcterms:created>
  <dcterms:modified xsi:type="dcterms:W3CDTF">2009-12-31T23:21:46Z</dcterms:modified>
</cp:coreProperties>
</file>