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p:scale>
          <a:sx n="77" d="100"/>
          <a:sy n="77" d="100"/>
        </p:scale>
        <p:origin x="-117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EBAA32-FB08-4775-9629-4DE5CC131250}"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pPr rtl="1"/>
          <a:endParaRPr lang="fa-IR"/>
        </a:p>
      </dgm:t>
    </dgm:pt>
    <dgm:pt modelId="{2B3FAFA5-5145-4605-8256-098C497810F9}">
      <dgm:prSet custT="1"/>
      <dgm:spPr/>
      <dgm:t>
        <a:bodyPr/>
        <a:lstStyle/>
        <a:p>
          <a:pPr rtl="1"/>
          <a:r>
            <a:rPr lang="fa-IR" sz="1600" b="0" i="0" baseline="0" smtClean="0">
              <a:cs typeface="B Koodak" pitchFamily="2" charset="-78"/>
            </a:rPr>
            <a:t>بیانات قرآنی درباره اثبات معاد</a:t>
          </a:r>
          <a:endParaRPr lang="fa-IR" sz="1600">
            <a:cs typeface="B Koodak" pitchFamily="2" charset="-78"/>
          </a:endParaRPr>
        </a:p>
      </dgm:t>
    </dgm:pt>
    <dgm:pt modelId="{1F8EA017-93D6-40AC-B076-13F6FC4F9960}" type="parTrans" cxnId="{62966F0D-FA2E-468A-8DDE-79BF114CEB9B}">
      <dgm:prSet/>
      <dgm:spPr/>
      <dgm:t>
        <a:bodyPr/>
        <a:lstStyle/>
        <a:p>
          <a:pPr rtl="1"/>
          <a:endParaRPr lang="fa-IR" sz="1600">
            <a:cs typeface="B Koodak" pitchFamily="2" charset="-78"/>
          </a:endParaRPr>
        </a:p>
      </dgm:t>
    </dgm:pt>
    <dgm:pt modelId="{73DC975A-59AD-4B9D-B400-B7044386B38C}" type="sibTrans" cxnId="{62966F0D-FA2E-468A-8DDE-79BF114CEB9B}">
      <dgm:prSet/>
      <dgm:spPr/>
      <dgm:t>
        <a:bodyPr/>
        <a:lstStyle/>
        <a:p>
          <a:pPr rtl="1"/>
          <a:endParaRPr lang="fa-IR" sz="1600">
            <a:cs typeface="B Koodak" pitchFamily="2" charset="-78"/>
          </a:endParaRPr>
        </a:p>
      </dgm:t>
    </dgm:pt>
    <dgm:pt modelId="{4BD895B1-7EB7-4CE6-B784-A95346DE0481}">
      <dgm:prSet custT="1"/>
      <dgm:spPr/>
      <dgm:t>
        <a:bodyPr/>
        <a:lstStyle/>
        <a:p>
          <a:pPr rtl="1"/>
          <a:r>
            <a:rPr lang="fa-IR" sz="1600" b="0" i="0" baseline="0" dirty="0" smtClean="0">
              <a:cs typeface="B Koodak" pitchFamily="2" charset="-78"/>
            </a:rPr>
            <a:t>وعده حتمی الهی</a:t>
          </a:r>
          <a:endParaRPr lang="fa-IR" sz="1600" dirty="0">
            <a:cs typeface="B Koodak" pitchFamily="2" charset="-78"/>
          </a:endParaRPr>
        </a:p>
      </dgm:t>
    </dgm:pt>
    <dgm:pt modelId="{BAD3135D-0CEA-40BE-97B8-7701958BF692}" type="parTrans" cxnId="{45C7865A-701D-4F3A-BB10-5E75662E65C8}">
      <dgm:prSet custT="1"/>
      <dgm:spPr/>
      <dgm:t>
        <a:bodyPr/>
        <a:lstStyle/>
        <a:p>
          <a:pPr rtl="1"/>
          <a:endParaRPr lang="fa-IR" sz="1600">
            <a:cs typeface="B Koodak" pitchFamily="2" charset="-78"/>
          </a:endParaRPr>
        </a:p>
      </dgm:t>
    </dgm:pt>
    <dgm:pt modelId="{D87E34FB-4918-4596-AA84-2EE48F39439E}" type="sibTrans" cxnId="{45C7865A-701D-4F3A-BB10-5E75662E65C8}">
      <dgm:prSet/>
      <dgm:spPr/>
      <dgm:t>
        <a:bodyPr/>
        <a:lstStyle/>
        <a:p>
          <a:pPr rtl="1"/>
          <a:endParaRPr lang="fa-IR" sz="1600">
            <a:cs typeface="B Koodak" pitchFamily="2" charset="-78"/>
          </a:endParaRPr>
        </a:p>
      </dgm:t>
    </dgm:pt>
    <dgm:pt modelId="{77C4F2E6-9F1A-4F60-BEA2-FAF97D96845E}">
      <dgm:prSet custT="1"/>
      <dgm:spPr/>
      <dgm:t>
        <a:bodyPr/>
        <a:lstStyle/>
        <a:p>
          <a:pPr rtl="1"/>
          <a:r>
            <a:rPr lang="fa-IR" sz="1600" dirty="0" smtClean="0">
              <a:cs typeface="B Koodak" pitchFamily="2" charset="-78"/>
            </a:rPr>
            <a:t>محصول آن شناخت تعبدی است</a:t>
          </a:r>
          <a:endParaRPr lang="fa-IR" sz="1600" dirty="0">
            <a:cs typeface="B Koodak" pitchFamily="2" charset="-78"/>
          </a:endParaRPr>
        </a:p>
      </dgm:t>
    </dgm:pt>
    <dgm:pt modelId="{4D14B6E3-AB99-425E-BE12-80F92A36C0FC}" type="parTrans" cxnId="{6B214B7F-B5DD-48D2-A17C-2F6A6F637F63}">
      <dgm:prSet custT="1"/>
      <dgm:spPr/>
      <dgm:t>
        <a:bodyPr/>
        <a:lstStyle/>
        <a:p>
          <a:pPr rtl="1"/>
          <a:endParaRPr lang="fa-IR" sz="1600">
            <a:cs typeface="B Koodak" pitchFamily="2" charset="-78"/>
          </a:endParaRPr>
        </a:p>
      </dgm:t>
    </dgm:pt>
    <dgm:pt modelId="{6BFA6BE0-EB64-4FBA-8566-B10A0C9928F5}" type="sibTrans" cxnId="{6B214B7F-B5DD-48D2-A17C-2F6A6F637F63}">
      <dgm:prSet/>
      <dgm:spPr/>
      <dgm:t>
        <a:bodyPr/>
        <a:lstStyle/>
        <a:p>
          <a:pPr rtl="1"/>
          <a:endParaRPr lang="fa-IR" sz="1600">
            <a:cs typeface="B Koodak" pitchFamily="2" charset="-78"/>
          </a:endParaRPr>
        </a:p>
      </dgm:t>
    </dgm:pt>
    <dgm:pt modelId="{DEE1312C-9B92-4E4A-B7AC-15A3CF07D07B}">
      <dgm:prSet custT="1"/>
      <dgm:spPr/>
      <dgm:t>
        <a:bodyPr/>
        <a:lstStyle/>
        <a:p>
          <a:pPr rtl="1"/>
          <a:r>
            <a:rPr lang="fa-IR" sz="1600" b="0" i="0" baseline="0" dirty="0" smtClean="0">
              <a:cs typeface="B Koodak" pitchFamily="2" charset="-78"/>
            </a:rPr>
            <a:t>اشاره به براهین عقلی</a:t>
          </a:r>
          <a:endParaRPr lang="fa-IR" sz="1600" dirty="0">
            <a:cs typeface="B Koodak" pitchFamily="2" charset="-78"/>
          </a:endParaRPr>
        </a:p>
      </dgm:t>
    </dgm:pt>
    <dgm:pt modelId="{4A8C18E6-1FC7-4F9D-AAC8-A4FAB5C653A1}" type="parTrans" cxnId="{3CEF5E98-9718-4132-A356-980E8610C3A8}">
      <dgm:prSet custT="1"/>
      <dgm:spPr/>
      <dgm:t>
        <a:bodyPr/>
        <a:lstStyle/>
        <a:p>
          <a:pPr rtl="1"/>
          <a:endParaRPr lang="fa-IR" sz="1600">
            <a:cs typeface="B Koodak" pitchFamily="2" charset="-78"/>
          </a:endParaRPr>
        </a:p>
      </dgm:t>
    </dgm:pt>
    <dgm:pt modelId="{840131DB-0CCD-4ED5-AD42-3E8C1AE43DC1}" type="sibTrans" cxnId="{3CEF5E98-9718-4132-A356-980E8610C3A8}">
      <dgm:prSet/>
      <dgm:spPr/>
      <dgm:t>
        <a:bodyPr/>
        <a:lstStyle/>
        <a:p>
          <a:pPr rtl="1"/>
          <a:endParaRPr lang="fa-IR" sz="1600">
            <a:cs typeface="B Koodak" pitchFamily="2" charset="-78"/>
          </a:endParaRPr>
        </a:p>
      </dgm:t>
    </dgm:pt>
    <dgm:pt modelId="{54D492CF-BF15-4BF6-9924-3FFC76B95BEF}">
      <dgm:prSet custT="1"/>
      <dgm:spPr/>
      <dgm:t>
        <a:bodyPr/>
        <a:lstStyle/>
        <a:p>
          <a:pPr rtl="1"/>
          <a:r>
            <a:rPr lang="fa-IR" sz="1600" dirty="0" smtClean="0">
              <a:cs typeface="B Koodak" pitchFamily="2" charset="-78"/>
            </a:rPr>
            <a:t>محصول آن شناخت فلسفی است</a:t>
          </a:r>
          <a:endParaRPr lang="fa-IR" sz="1600" dirty="0">
            <a:cs typeface="B Koodak" pitchFamily="2" charset="-78"/>
          </a:endParaRPr>
        </a:p>
      </dgm:t>
    </dgm:pt>
    <dgm:pt modelId="{B3C31764-520A-4277-BD69-655D4C33F2C3}" type="parTrans" cxnId="{F28BADEE-9928-4085-B997-C79D5772A873}">
      <dgm:prSet custT="1"/>
      <dgm:spPr/>
      <dgm:t>
        <a:bodyPr/>
        <a:lstStyle/>
        <a:p>
          <a:pPr rtl="1"/>
          <a:endParaRPr lang="fa-IR" sz="1600">
            <a:cs typeface="B Koodak" pitchFamily="2" charset="-78"/>
          </a:endParaRPr>
        </a:p>
      </dgm:t>
    </dgm:pt>
    <dgm:pt modelId="{CE29359D-E236-4E0E-A582-90E320328EEB}" type="sibTrans" cxnId="{F28BADEE-9928-4085-B997-C79D5772A873}">
      <dgm:prSet/>
      <dgm:spPr/>
      <dgm:t>
        <a:bodyPr/>
        <a:lstStyle/>
        <a:p>
          <a:pPr rtl="1"/>
          <a:endParaRPr lang="fa-IR" sz="1600">
            <a:cs typeface="B Koodak" pitchFamily="2" charset="-78"/>
          </a:endParaRPr>
        </a:p>
      </dgm:t>
    </dgm:pt>
    <dgm:pt modelId="{655BC618-965C-4084-ABEE-000E0A6BA384}" type="pres">
      <dgm:prSet presAssocID="{4FEBAA32-FB08-4775-9629-4DE5CC131250}" presName="diagram" presStyleCnt="0">
        <dgm:presLayoutVars>
          <dgm:chPref val="1"/>
          <dgm:dir val="rev"/>
          <dgm:animOne val="branch"/>
          <dgm:animLvl val="lvl"/>
          <dgm:resizeHandles val="exact"/>
        </dgm:presLayoutVars>
      </dgm:prSet>
      <dgm:spPr/>
      <dgm:t>
        <a:bodyPr/>
        <a:lstStyle/>
        <a:p>
          <a:pPr rtl="1"/>
          <a:endParaRPr lang="fa-IR"/>
        </a:p>
      </dgm:t>
    </dgm:pt>
    <dgm:pt modelId="{E9E12295-AB6C-4163-8676-5048A71EC428}" type="pres">
      <dgm:prSet presAssocID="{2B3FAFA5-5145-4605-8256-098C497810F9}" presName="root1" presStyleCnt="0"/>
      <dgm:spPr/>
    </dgm:pt>
    <dgm:pt modelId="{58D4ADB6-161D-41AD-9AF7-89E014C25CE1}" type="pres">
      <dgm:prSet presAssocID="{2B3FAFA5-5145-4605-8256-098C497810F9}" presName="LevelOneTextNode" presStyleLbl="node0" presStyleIdx="0" presStyleCnt="1" custScaleY="66778">
        <dgm:presLayoutVars>
          <dgm:chPref val="3"/>
        </dgm:presLayoutVars>
      </dgm:prSet>
      <dgm:spPr/>
      <dgm:t>
        <a:bodyPr/>
        <a:lstStyle/>
        <a:p>
          <a:pPr rtl="1"/>
          <a:endParaRPr lang="fa-IR"/>
        </a:p>
      </dgm:t>
    </dgm:pt>
    <dgm:pt modelId="{76DB6D93-1EF2-456C-B73D-70F170200C51}" type="pres">
      <dgm:prSet presAssocID="{2B3FAFA5-5145-4605-8256-098C497810F9}" presName="level2hierChild" presStyleCnt="0"/>
      <dgm:spPr/>
    </dgm:pt>
    <dgm:pt modelId="{6258DB2A-6E6B-48E6-91F8-A1482668086F}" type="pres">
      <dgm:prSet presAssocID="{BAD3135D-0CEA-40BE-97B8-7701958BF692}" presName="conn2-1" presStyleLbl="parChTrans1D2" presStyleIdx="0" presStyleCnt="2" custScaleY="66778"/>
      <dgm:spPr/>
      <dgm:t>
        <a:bodyPr/>
        <a:lstStyle/>
        <a:p>
          <a:pPr rtl="1"/>
          <a:endParaRPr lang="fa-IR"/>
        </a:p>
      </dgm:t>
    </dgm:pt>
    <dgm:pt modelId="{29E95E68-68C5-42C2-8FB3-08D835D7615B}" type="pres">
      <dgm:prSet presAssocID="{BAD3135D-0CEA-40BE-97B8-7701958BF692}" presName="connTx" presStyleLbl="parChTrans1D2" presStyleIdx="0" presStyleCnt="2"/>
      <dgm:spPr/>
      <dgm:t>
        <a:bodyPr/>
        <a:lstStyle/>
        <a:p>
          <a:pPr rtl="1"/>
          <a:endParaRPr lang="fa-IR"/>
        </a:p>
      </dgm:t>
    </dgm:pt>
    <dgm:pt modelId="{EAB03053-28E9-4159-8487-7F6004EBFBE3}" type="pres">
      <dgm:prSet presAssocID="{4BD895B1-7EB7-4CE6-B784-A95346DE0481}" presName="root2" presStyleCnt="0"/>
      <dgm:spPr/>
    </dgm:pt>
    <dgm:pt modelId="{6E8D89BB-C1C1-4BE2-9F5F-C50BEB8E57F7}" type="pres">
      <dgm:prSet presAssocID="{4BD895B1-7EB7-4CE6-B784-A95346DE0481}" presName="LevelTwoTextNode" presStyleLbl="node2" presStyleIdx="0" presStyleCnt="2" custScaleX="82534" custScaleY="66778">
        <dgm:presLayoutVars>
          <dgm:chPref val="3"/>
        </dgm:presLayoutVars>
      </dgm:prSet>
      <dgm:spPr/>
      <dgm:t>
        <a:bodyPr/>
        <a:lstStyle/>
        <a:p>
          <a:pPr rtl="1"/>
          <a:endParaRPr lang="fa-IR"/>
        </a:p>
      </dgm:t>
    </dgm:pt>
    <dgm:pt modelId="{528297C7-DB0B-4157-A05D-EA4C9664CAA5}" type="pres">
      <dgm:prSet presAssocID="{4BD895B1-7EB7-4CE6-B784-A95346DE0481}" presName="level3hierChild" presStyleCnt="0"/>
      <dgm:spPr/>
    </dgm:pt>
    <dgm:pt modelId="{12AF1C12-32B3-48E4-8FD2-0631820E8223}" type="pres">
      <dgm:prSet presAssocID="{4D14B6E3-AB99-425E-BE12-80F92A36C0FC}" presName="conn2-1" presStyleLbl="parChTrans1D3" presStyleIdx="0" presStyleCnt="2" custScaleY="66778"/>
      <dgm:spPr/>
      <dgm:t>
        <a:bodyPr/>
        <a:lstStyle/>
        <a:p>
          <a:pPr rtl="1"/>
          <a:endParaRPr lang="fa-IR"/>
        </a:p>
      </dgm:t>
    </dgm:pt>
    <dgm:pt modelId="{50012A6C-0E61-4B68-9131-9F92949BEE8C}" type="pres">
      <dgm:prSet presAssocID="{4D14B6E3-AB99-425E-BE12-80F92A36C0FC}" presName="connTx" presStyleLbl="parChTrans1D3" presStyleIdx="0" presStyleCnt="2"/>
      <dgm:spPr/>
      <dgm:t>
        <a:bodyPr/>
        <a:lstStyle/>
        <a:p>
          <a:pPr rtl="1"/>
          <a:endParaRPr lang="fa-IR"/>
        </a:p>
      </dgm:t>
    </dgm:pt>
    <dgm:pt modelId="{7C61BCF9-CB1F-4A44-9051-0F8D6023FAB5}" type="pres">
      <dgm:prSet presAssocID="{77C4F2E6-9F1A-4F60-BEA2-FAF97D96845E}" presName="root2" presStyleCnt="0"/>
      <dgm:spPr/>
    </dgm:pt>
    <dgm:pt modelId="{2E65C712-6963-4423-81E0-F37592C9EF6F}" type="pres">
      <dgm:prSet presAssocID="{77C4F2E6-9F1A-4F60-BEA2-FAF97D96845E}" presName="LevelTwoTextNode" presStyleLbl="node3" presStyleIdx="0" presStyleCnt="2" custScaleY="66778">
        <dgm:presLayoutVars>
          <dgm:chPref val="3"/>
        </dgm:presLayoutVars>
      </dgm:prSet>
      <dgm:spPr/>
      <dgm:t>
        <a:bodyPr/>
        <a:lstStyle/>
        <a:p>
          <a:pPr rtl="1"/>
          <a:endParaRPr lang="fa-IR"/>
        </a:p>
      </dgm:t>
    </dgm:pt>
    <dgm:pt modelId="{7D9787D5-74CD-4823-A158-7BF91829D554}" type="pres">
      <dgm:prSet presAssocID="{77C4F2E6-9F1A-4F60-BEA2-FAF97D96845E}" presName="level3hierChild" presStyleCnt="0"/>
      <dgm:spPr/>
    </dgm:pt>
    <dgm:pt modelId="{A0A2AA8C-8798-46FE-918D-AFFD61A38E51}" type="pres">
      <dgm:prSet presAssocID="{4A8C18E6-1FC7-4F9D-AAC8-A4FAB5C653A1}" presName="conn2-1" presStyleLbl="parChTrans1D2" presStyleIdx="1" presStyleCnt="2" custScaleY="66778"/>
      <dgm:spPr/>
      <dgm:t>
        <a:bodyPr/>
        <a:lstStyle/>
        <a:p>
          <a:pPr rtl="1"/>
          <a:endParaRPr lang="fa-IR"/>
        </a:p>
      </dgm:t>
    </dgm:pt>
    <dgm:pt modelId="{58CFEDC6-A516-4F0E-8475-9252BFC25770}" type="pres">
      <dgm:prSet presAssocID="{4A8C18E6-1FC7-4F9D-AAC8-A4FAB5C653A1}" presName="connTx" presStyleLbl="parChTrans1D2" presStyleIdx="1" presStyleCnt="2"/>
      <dgm:spPr/>
      <dgm:t>
        <a:bodyPr/>
        <a:lstStyle/>
        <a:p>
          <a:pPr rtl="1"/>
          <a:endParaRPr lang="fa-IR"/>
        </a:p>
      </dgm:t>
    </dgm:pt>
    <dgm:pt modelId="{105BB28C-6984-4262-B39D-823F1C1A9A03}" type="pres">
      <dgm:prSet presAssocID="{DEE1312C-9B92-4E4A-B7AC-15A3CF07D07B}" presName="root2" presStyleCnt="0"/>
      <dgm:spPr/>
    </dgm:pt>
    <dgm:pt modelId="{C377CE9C-1AA4-4556-915F-0846E3F65284}" type="pres">
      <dgm:prSet presAssocID="{DEE1312C-9B92-4E4A-B7AC-15A3CF07D07B}" presName="LevelTwoTextNode" presStyleLbl="node2" presStyleIdx="1" presStyleCnt="2" custScaleX="82534" custScaleY="66778">
        <dgm:presLayoutVars>
          <dgm:chPref val="3"/>
        </dgm:presLayoutVars>
      </dgm:prSet>
      <dgm:spPr/>
      <dgm:t>
        <a:bodyPr/>
        <a:lstStyle/>
        <a:p>
          <a:pPr rtl="1"/>
          <a:endParaRPr lang="fa-IR"/>
        </a:p>
      </dgm:t>
    </dgm:pt>
    <dgm:pt modelId="{9C8F1180-641E-4BFC-97D8-4A29EA035F1E}" type="pres">
      <dgm:prSet presAssocID="{DEE1312C-9B92-4E4A-B7AC-15A3CF07D07B}" presName="level3hierChild" presStyleCnt="0"/>
      <dgm:spPr/>
    </dgm:pt>
    <dgm:pt modelId="{2D077A81-1A9F-40F9-9952-F7E05340A109}" type="pres">
      <dgm:prSet presAssocID="{B3C31764-520A-4277-BD69-655D4C33F2C3}" presName="conn2-1" presStyleLbl="parChTrans1D3" presStyleIdx="1" presStyleCnt="2" custScaleY="66778"/>
      <dgm:spPr/>
      <dgm:t>
        <a:bodyPr/>
        <a:lstStyle/>
        <a:p>
          <a:pPr rtl="1"/>
          <a:endParaRPr lang="fa-IR"/>
        </a:p>
      </dgm:t>
    </dgm:pt>
    <dgm:pt modelId="{FBF3B2A9-0AC5-4721-AB1F-25EEA395688B}" type="pres">
      <dgm:prSet presAssocID="{B3C31764-520A-4277-BD69-655D4C33F2C3}" presName="connTx" presStyleLbl="parChTrans1D3" presStyleIdx="1" presStyleCnt="2"/>
      <dgm:spPr/>
      <dgm:t>
        <a:bodyPr/>
        <a:lstStyle/>
        <a:p>
          <a:pPr rtl="1"/>
          <a:endParaRPr lang="fa-IR"/>
        </a:p>
      </dgm:t>
    </dgm:pt>
    <dgm:pt modelId="{E7449901-5498-433A-A4A3-40389442B2AD}" type="pres">
      <dgm:prSet presAssocID="{54D492CF-BF15-4BF6-9924-3FFC76B95BEF}" presName="root2" presStyleCnt="0"/>
      <dgm:spPr/>
    </dgm:pt>
    <dgm:pt modelId="{1D2EE034-B6C7-410A-AAA2-38BAAA720B58}" type="pres">
      <dgm:prSet presAssocID="{54D492CF-BF15-4BF6-9924-3FFC76B95BEF}" presName="LevelTwoTextNode" presStyleLbl="node3" presStyleIdx="1" presStyleCnt="2" custScaleY="66778">
        <dgm:presLayoutVars>
          <dgm:chPref val="3"/>
        </dgm:presLayoutVars>
      </dgm:prSet>
      <dgm:spPr/>
      <dgm:t>
        <a:bodyPr/>
        <a:lstStyle/>
        <a:p>
          <a:pPr rtl="1"/>
          <a:endParaRPr lang="fa-IR"/>
        </a:p>
      </dgm:t>
    </dgm:pt>
    <dgm:pt modelId="{80305D2C-951E-4715-BDB6-4EEB39A55BA4}" type="pres">
      <dgm:prSet presAssocID="{54D492CF-BF15-4BF6-9924-3FFC76B95BEF}" presName="level3hierChild" presStyleCnt="0"/>
      <dgm:spPr/>
    </dgm:pt>
  </dgm:ptLst>
  <dgm:cxnLst>
    <dgm:cxn modelId="{E08401C3-2F53-475B-B88E-3971F421C6CD}" type="presOf" srcId="{54D492CF-BF15-4BF6-9924-3FFC76B95BEF}" destId="{1D2EE034-B6C7-410A-AAA2-38BAAA720B58}" srcOrd="0" destOrd="0" presId="urn:microsoft.com/office/officeart/2005/8/layout/hierarchy2"/>
    <dgm:cxn modelId="{72C33B7D-ED79-4ED0-9D24-62B7D3E04850}" type="presOf" srcId="{77C4F2E6-9F1A-4F60-BEA2-FAF97D96845E}" destId="{2E65C712-6963-4423-81E0-F37592C9EF6F}" srcOrd="0" destOrd="0" presId="urn:microsoft.com/office/officeart/2005/8/layout/hierarchy2"/>
    <dgm:cxn modelId="{A64D763A-A34E-4DDA-A1DA-23A441C50F0A}" type="presOf" srcId="{4A8C18E6-1FC7-4F9D-AAC8-A4FAB5C653A1}" destId="{58CFEDC6-A516-4F0E-8475-9252BFC25770}" srcOrd="1" destOrd="0" presId="urn:microsoft.com/office/officeart/2005/8/layout/hierarchy2"/>
    <dgm:cxn modelId="{189F1AD9-F183-4C69-AEE0-08997A910EA6}" type="presOf" srcId="{B3C31764-520A-4277-BD69-655D4C33F2C3}" destId="{2D077A81-1A9F-40F9-9952-F7E05340A109}" srcOrd="0" destOrd="0" presId="urn:microsoft.com/office/officeart/2005/8/layout/hierarchy2"/>
    <dgm:cxn modelId="{3CEF5E98-9718-4132-A356-980E8610C3A8}" srcId="{2B3FAFA5-5145-4605-8256-098C497810F9}" destId="{DEE1312C-9B92-4E4A-B7AC-15A3CF07D07B}" srcOrd="1" destOrd="0" parTransId="{4A8C18E6-1FC7-4F9D-AAC8-A4FAB5C653A1}" sibTransId="{840131DB-0CCD-4ED5-AD42-3E8C1AE43DC1}"/>
    <dgm:cxn modelId="{B849EC9D-6234-464B-A000-2EEE405AC549}" type="presOf" srcId="{BAD3135D-0CEA-40BE-97B8-7701958BF692}" destId="{6258DB2A-6E6B-48E6-91F8-A1482668086F}" srcOrd="0" destOrd="0" presId="urn:microsoft.com/office/officeart/2005/8/layout/hierarchy2"/>
    <dgm:cxn modelId="{C6D426DE-260F-4141-8BB1-B99A38B0ED35}" type="presOf" srcId="{DEE1312C-9B92-4E4A-B7AC-15A3CF07D07B}" destId="{C377CE9C-1AA4-4556-915F-0846E3F65284}" srcOrd="0" destOrd="0" presId="urn:microsoft.com/office/officeart/2005/8/layout/hierarchy2"/>
    <dgm:cxn modelId="{FCBCE108-A9AD-4866-81E8-FC9E29D9E068}" type="presOf" srcId="{4BD895B1-7EB7-4CE6-B784-A95346DE0481}" destId="{6E8D89BB-C1C1-4BE2-9F5F-C50BEB8E57F7}" srcOrd="0" destOrd="0" presId="urn:microsoft.com/office/officeart/2005/8/layout/hierarchy2"/>
    <dgm:cxn modelId="{F28BADEE-9928-4085-B997-C79D5772A873}" srcId="{DEE1312C-9B92-4E4A-B7AC-15A3CF07D07B}" destId="{54D492CF-BF15-4BF6-9924-3FFC76B95BEF}" srcOrd="0" destOrd="0" parTransId="{B3C31764-520A-4277-BD69-655D4C33F2C3}" sibTransId="{CE29359D-E236-4E0E-A582-90E320328EEB}"/>
    <dgm:cxn modelId="{A0CACC7F-62F9-4AD5-A663-AA449765C8E3}" type="presOf" srcId="{4FEBAA32-FB08-4775-9629-4DE5CC131250}" destId="{655BC618-965C-4084-ABEE-000E0A6BA384}" srcOrd="0" destOrd="0" presId="urn:microsoft.com/office/officeart/2005/8/layout/hierarchy2"/>
    <dgm:cxn modelId="{AB4084C2-0243-449B-AF6F-433DC49C524C}" type="presOf" srcId="{B3C31764-520A-4277-BD69-655D4C33F2C3}" destId="{FBF3B2A9-0AC5-4721-AB1F-25EEA395688B}" srcOrd="1" destOrd="0" presId="urn:microsoft.com/office/officeart/2005/8/layout/hierarchy2"/>
    <dgm:cxn modelId="{45C7865A-701D-4F3A-BB10-5E75662E65C8}" srcId="{2B3FAFA5-5145-4605-8256-098C497810F9}" destId="{4BD895B1-7EB7-4CE6-B784-A95346DE0481}" srcOrd="0" destOrd="0" parTransId="{BAD3135D-0CEA-40BE-97B8-7701958BF692}" sibTransId="{D87E34FB-4918-4596-AA84-2EE48F39439E}"/>
    <dgm:cxn modelId="{733DC1B8-5A4B-459D-8C74-4E2D2FDE2A66}" type="presOf" srcId="{4A8C18E6-1FC7-4F9D-AAC8-A4FAB5C653A1}" destId="{A0A2AA8C-8798-46FE-918D-AFFD61A38E51}" srcOrd="0" destOrd="0" presId="urn:microsoft.com/office/officeart/2005/8/layout/hierarchy2"/>
    <dgm:cxn modelId="{D823B681-40F7-4437-8D69-8373FBF0E6CB}" type="presOf" srcId="{2B3FAFA5-5145-4605-8256-098C497810F9}" destId="{58D4ADB6-161D-41AD-9AF7-89E014C25CE1}" srcOrd="0" destOrd="0" presId="urn:microsoft.com/office/officeart/2005/8/layout/hierarchy2"/>
    <dgm:cxn modelId="{6B214B7F-B5DD-48D2-A17C-2F6A6F637F63}" srcId="{4BD895B1-7EB7-4CE6-B784-A95346DE0481}" destId="{77C4F2E6-9F1A-4F60-BEA2-FAF97D96845E}" srcOrd="0" destOrd="0" parTransId="{4D14B6E3-AB99-425E-BE12-80F92A36C0FC}" sibTransId="{6BFA6BE0-EB64-4FBA-8566-B10A0C9928F5}"/>
    <dgm:cxn modelId="{954E51FD-A365-4ACD-BC33-5F838C1E6F94}" type="presOf" srcId="{4D14B6E3-AB99-425E-BE12-80F92A36C0FC}" destId="{50012A6C-0E61-4B68-9131-9F92949BEE8C}" srcOrd="1" destOrd="0" presId="urn:microsoft.com/office/officeart/2005/8/layout/hierarchy2"/>
    <dgm:cxn modelId="{297D3D43-6F6E-435A-A786-C6518DF8B39C}" type="presOf" srcId="{4D14B6E3-AB99-425E-BE12-80F92A36C0FC}" destId="{12AF1C12-32B3-48E4-8FD2-0631820E8223}" srcOrd="0" destOrd="0" presId="urn:microsoft.com/office/officeart/2005/8/layout/hierarchy2"/>
    <dgm:cxn modelId="{62966F0D-FA2E-468A-8DDE-79BF114CEB9B}" srcId="{4FEBAA32-FB08-4775-9629-4DE5CC131250}" destId="{2B3FAFA5-5145-4605-8256-098C497810F9}" srcOrd="0" destOrd="0" parTransId="{1F8EA017-93D6-40AC-B076-13F6FC4F9960}" sibTransId="{73DC975A-59AD-4B9D-B400-B7044386B38C}"/>
    <dgm:cxn modelId="{096D1391-35EA-49C2-BDD2-EB2D0F92B46F}" type="presOf" srcId="{BAD3135D-0CEA-40BE-97B8-7701958BF692}" destId="{29E95E68-68C5-42C2-8FB3-08D835D7615B}" srcOrd="1" destOrd="0" presId="urn:microsoft.com/office/officeart/2005/8/layout/hierarchy2"/>
    <dgm:cxn modelId="{BAE3E697-3F31-42B0-9735-570440CE90AB}" type="presParOf" srcId="{655BC618-965C-4084-ABEE-000E0A6BA384}" destId="{E9E12295-AB6C-4163-8676-5048A71EC428}" srcOrd="0" destOrd="0" presId="urn:microsoft.com/office/officeart/2005/8/layout/hierarchy2"/>
    <dgm:cxn modelId="{951DAC29-5522-41AB-8C52-03DE219F5F13}" type="presParOf" srcId="{E9E12295-AB6C-4163-8676-5048A71EC428}" destId="{58D4ADB6-161D-41AD-9AF7-89E014C25CE1}" srcOrd="0" destOrd="0" presId="urn:microsoft.com/office/officeart/2005/8/layout/hierarchy2"/>
    <dgm:cxn modelId="{186E7FEF-A084-4B03-A761-DA4C7B315D43}" type="presParOf" srcId="{E9E12295-AB6C-4163-8676-5048A71EC428}" destId="{76DB6D93-1EF2-456C-B73D-70F170200C51}" srcOrd="1" destOrd="0" presId="urn:microsoft.com/office/officeart/2005/8/layout/hierarchy2"/>
    <dgm:cxn modelId="{6924DAEB-73A3-4BA6-9940-59530E0D5785}" type="presParOf" srcId="{76DB6D93-1EF2-456C-B73D-70F170200C51}" destId="{6258DB2A-6E6B-48E6-91F8-A1482668086F}" srcOrd="0" destOrd="0" presId="urn:microsoft.com/office/officeart/2005/8/layout/hierarchy2"/>
    <dgm:cxn modelId="{017F7A16-B60B-45D3-AC69-F6DAB17B7563}" type="presParOf" srcId="{6258DB2A-6E6B-48E6-91F8-A1482668086F}" destId="{29E95E68-68C5-42C2-8FB3-08D835D7615B}" srcOrd="0" destOrd="0" presId="urn:microsoft.com/office/officeart/2005/8/layout/hierarchy2"/>
    <dgm:cxn modelId="{A464A11E-3D24-49CC-BE29-7EB134993B8E}" type="presParOf" srcId="{76DB6D93-1EF2-456C-B73D-70F170200C51}" destId="{EAB03053-28E9-4159-8487-7F6004EBFBE3}" srcOrd="1" destOrd="0" presId="urn:microsoft.com/office/officeart/2005/8/layout/hierarchy2"/>
    <dgm:cxn modelId="{27BE84D4-937C-4ABD-ABA6-940C742CAA1A}" type="presParOf" srcId="{EAB03053-28E9-4159-8487-7F6004EBFBE3}" destId="{6E8D89BB-C1C1-4BE2-9F5F-C50BEB8E57F7}" srcOrd="0" destOrd="0" presId="urn:microsoft.com/office/officeart/2005/8/layout/hierarchy2"/>
    <dgm:cxn modelId="{1CE5C710-B44F-4A4D-A2A9-B98FD3039B6A}" type="presParOf" srcId="{EAB03053-28E9-4159-8487-7F6004EBFBE3}" destId="{528297C7-DB0B-4157-A05D-EA4C9664CAA5}" srcOrd="1" destOrd="0" presId="urn:microsoft.com/office/officeart/2005/8/layout/hierarchy2"/>
    <dgm:cxn modelId="{7E93AE90-9990-4E75-A101-908CDB30BC3A}" type="presParOf" srcId="{528297C7-DB0B-4157-A05D-EA4C9664CAA5}" destId="{12AF1C12-32B3-48E4-8FD2-0631820E8223}" srcOrd="0" destOrd="0" presId="urn:microsoft.com/office/officeart/2005/8/layout/hierarchy2"/>
    <dgm:cxn modelId="{B140878B-C0C2-4924-9D84-DE585C161EFD}" type="presParOf" srcId="{12AF1C12-32B3-48E4-8FD2-0631820E8223}" destId="{50012A6C-0E61-4B68-9131-9F92949BEE8C}" srcOrd="0" destOrd="0" presId="urn:microsoft.com/office/officeart/2005/8/layout/hierarchy2"/>
    <dgm:cxn modelId="{49026BD9-D6C6-4EC5-9640-81F5B40537BD}" type="presParOf" srcId="{528297C7-DB0B-4157-A05D-EA4C9664CAA5}" destId="{7C61BCF9-CB1F-4A44-9051-0F8D6023FAB5}" srcOrd="1" destOrd="0" presId="urn:microsoft.com/office/officeart/2005/8/layout/hierarchy2"/>
    <dgm:cxn modelId="{86ADFA6B-16C7-48DA-8FB4-6F5B3D0149C0}" type="presParOf" srcId="{7C61BCF9-CB1F-4A44-9051-0F8D6023FAB5}" destId="{2E65C712-6963-4423-81E0-F37592C9EF6F}" srcOrd="0" destOrd="0" presId="urn:microsoft.com/office/officeart/2005/8/layout/hierarchy2"/>
    <dgm:cxn modelId="{2B191EBD-0BC6-4E08-B245-1818C7745797}" type="presParOf" srcId="{7C61BCF9-CB1F-4A44-9051-0F8D6023FAB5}" destId="{7D9787D5-74CD-4823-A158-7BF91829D554}" srcOrd="1" destOrd="0" presId="urn:microsoft.com/office/officeart/2005/8/layout/hierarchy2"/>
    <dgm:cxn modelId="{F62A7A10-E8CE-4AA3-8B54-61B0FA689B79}" type="presParOf" srcId="{76DB6D93-1EF2-456C-B73D-70F170200C51}" destId="{A0A2AA8C-8798-46FE-918D-AFFD61A38E51}" srcOrd="2" destOrd="0" presId="urn:microsoft.com/office/officeart/2005/8/layout/hierarchy2"/>
    <dgm:cxn modelId="{BA9DA7D7-43F4-40C1-8CA8-4CD4C6CF6183}" type="presParOf" srcId="{A0A2AA8C-8798-46FE-918D-AFFD61A38E51}" destId="{58CFEDC6-A516-4F0E-8475-9252BFC25770}" srcOrd="0" destOrd="0" presId="urn:microsoft.com/office/officeart/2005/8/layout/hierarchy2"/>
    <dgm:cxn modelId="{09BC2428-0C1E-4E81-B9AB-AA0725F1379F}" type="presParOf" srcId="{76DB6D93-1EF2-456C-B73D-70F170200C51}" destId="{105BB28C-6984-4262-B39D-823F1C1A9A03}" srcOrd="3" destOrd="0" presId="urn:microsoft.com/office/officeart/2005/8/layout/hierarchy2"/>
    <dgm:cxn modelId="{31B161F9-AF49-4EBB-BB7D-DEF68A2BCC63}" type="presParOf" srcId="{105BB28C-6984-4262-B39D-823F1C1A9A03}" destId="{C377CE9C-1AA4-4556-915F-0846E3F65284}" srcOrd="0" destOrd="0" presId="urn:microsoft.com/office/officeart/2005/8/layout/hierarchy2"/>
    <dgm:cxn modelId="{0EDACDA0-921C-4D84-BDBA-BC2152F769EB}" type="presParOf" srcId="{105BB28C-6984-4262-B39D-823F1C1A9A03}" destId="{9C8F1180-641E-4BFC-97D8-4A29EA035F1E}" srcOrd="1" destOrd="0" presId="urn:microsoft.com/office/officeart/2005/8/layout/hierarchy2"/>
    <dgm:cxn modelId="{82B2270C-848C-4A6A-9A4A-A62057A7AD42}" type="presParOf" srcId="{9C8F1180-641E-4BFC-97D8-4A29EA035F1E}" destId="{2D077A81-1A9F-40F9-9952-F7E05340A109}" srcOrd="0" destOrd="0" presId="urn:microsoft.com/office/officeart/2005/8/layout/hierarchy2"/>
    <dgm:cxn modelId="{DDD8CE03-A49C-48B2-BBAF-B1C0D0C7A8B9}" type="presParOf" srcId="{2D077A81-1A9F-40F9-9952-F7E05340A109}" destId="{FBF3B2A9-0AC5-4721-AB1F-25EEA395688B}" srcOrd="0" destOrd="0" presId="urn:microsoft.com/office/officeart/2005/8/layout/hierarchy2"/>
    <dgm:cxn modelId="{CCE9BDD4-221D-422B-B854-66C6BBA177B2}" type="presParOf" srcId="{9C8F1180-641E-4BFC-97D8-4A29EA035F1E}" destId="{E7449901-5498-433A-A4A3-40389442B2AD}" srcOrd="1" destOrd="0" presId="urn:microsoft.com/office/officeart/2005/8/layout/hierarchy2"/>
    <dgm:cxn modelId="{309B6B7D-983C-468F-994E-36F695B5340A}" type="presParOf" srcId="{E7449901-5498-433A-A4A3-40389442B2AD}" destId="{1D2EE034-B6C7-410A-AAA2-38BAAA720B58}" srcOrd="0" destOrd="0" presId="urn:microsoft.com/office/officeart/2005/8/layout/hierarchy2"/>
    <dgm:cxn modelId="{7610A508-FE07-4909-BDEB-D6AB60616550}" type="presParOf" srcId="{E7449901-5498-433A-A4A3-40389442B2AD}" destId="{80305D2C-951E-4715-BDB6-4EEB39A55BA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C52E3F-3798-46EA-85AB-74BDB15D1E87}" type="doc">
      <dgm:prSet loTypeId="urn:microsoft.com/office/officeart/2005/8/layout/hierarchy2" loCatId="hierarchy" qsTypeId="urn:microsoft.com/office/officeart/2005/8/quickstyle/simple3" qsCatId="simple" csTypeId="urn:microsoft.com/office/officeart/2005/8/colors/colorful4" csCatId="colorful" phldr="1"/>
      <dgm:spPr/>
      <dgm:t>
        <a:bodyPr/>
        <a:lstStyle/>
        <a:p>
          <a:pPr rtl="1"/>
          <a:endParaRPr lang="fa-IR"/>
        </a:p>
      </dgm:t>
    </dgm:pt>
    <dgm:pt modelId="{4EF30CD4-D868-4446-8623-FC43E8ACE1E3}">
      <dgm:prSet custT="1"/>
      <dgm:spPr/>
      <dgm:t>
        <a:bodyPr/>
        <a:lstStyle/>
        <a:p>
          <a:pPr rtl="1"/>
          <a:r>
            <a:rPr lang="fa-IR" sz="1600" b="0" i="0" baseline="0" smtClean="0">
              <a:cs typeface="B Koodak" pitchFamily="2" charset="-78"/>
            </a:rPr>
            <a:t>مفاد آیاتی که اشاره به وعده حتمی بودن معاد دارند</a:t>
          </a:r>
          <a:endParaRPr lang="fa-IR" sz="1600">
            <a:cs typeface="B Koodak" pitchFamily="2" charset="-78"/>
          </a:endParaRPr>
        </a:p>
      </dgm:t>
    </dgm:pt>
    <dgm:pt modelId="{C8E7C654-BCB3-48AE-B1C2-9D7D34C047B0}" type="parTrans" cxnId="{AFA1ADFB-66BD-4F90-B04F-B86216A82E7F}">
      <dgm:prSet/>
      <dgm:spPr/>
      <dgm:t>
        <a:bodyPr/>
        <a:lstStyle/>
        <a:p>
          <a:pPr rtl="1"/>
          <a:endParaRPr lang="fa-IR" sz="1600">
            <a:cs typeface="B Koodak" pitchFamily="2" charset="-78"/>
          </a:endParaRPr>
        </a:p>
      </dgm:t>
    </dgm:pt>
    <dgm:pt modelId="{59B766F2-3F90-4566-8BE0-E3EB0A9F5693}" type="sibTrans" cxnId="{AFA1ADFB-66BD-4F90-B04F-B86216A82E7F}">
      <dgm:prSet/>
      <dgm:spPr/>
      <dgm:t>
        <a:bodyPr/>
        <a:lstStyle/>
        <a:p>
          <a:pPr rtl="1"/>
          <a:endParaRPr lang="fa-IR" sz="1600">
            <a:cs typeface="B Koodak" pitchFamily="2" charset="-78"/>
          </a:endParaRPr>
        </a:p>
      </dgm:t>
    </dgm:pt>
    <dgm:pt modelId="{D636D2DD-610F-4851-B796-8CD988FC8B8F}">
      <dgm:prSet custT="1"/>
      <dgm:spPr/>
      <dgm:t>
        <a:bodyPr/>
        <a:lstStyle/>
        <a:p>
          <a:pPr rtl="1"/>
          <a:r>
            <a:rPr lang="fa-IR" sz="1600" b="0" i="0" baseline="0" dirty="0" smtClean="0">
              <a:cs typeface="B Koodak" pitchFamily="2" charset="-78"/>
            </a:rPr>
            <a:t>در قیامت شکی نیست</a:t>
          </a:r>
          <a:endParaRPr lang="fa-IR" sz="1600" dirty="0">
            <a:cs typeface="B Koodak" pitchFamily="2" charset="-78"/>
          </a:endParaRPr>
        </a:p>
      </dgm:t>
    </dgm:pt>
    <dgm:pt modelId="{C7061046-28D9-4928-BBA2-18D5D77BF66A}" type="parTrans" cxnId="{591ADDFD-ED1E-4771-8289-D97CA88F2FC9}">
      <dgm:prSet custT="1"/>
      <dgm:spPr/>
      <dgm:t>
        <a:bodyPr/>
        <a:lstStyle/>
        <a:p>
          <a:pPr rtl="1"/>
          <a:endParaRPr lang="fa-IR" sz="1600">
            <a:cs typeface="B Koodak" pitchFamily="2" charset="-78"/>
          </a:endParaRPr>
        </a:p>
      </dgm:t>
    </dgm:pt>
    <dgm:pt modelId="{23660CF7-E518-4B4E-B585-04B5B296F292}" type="sibTrans" cxnId="{591ADDFD-ED1E-4771-8289-D97CA88F2FC9}">
      <dgm:prSet/>
      <dgm:spPr/>
      <dgm:t>
        <a:bodyPr/>
        <a:lstStyle/>
        <a:p>
          <a:pPr rtl="1"/>
          <a:endParaRPr lang="fa-IR" sz="1600">
            <a:cs typeface="B Koodak" pitchFamily="2" charset="-78"/>
          </a:endParaRPr>
        </a:p>
      </dgm:t>
    </dgm:pt>
    <dgm:pt modelId="{5FE977AD-BD62-4158-BE55-20A6216AD6E8}">
      <dgm:prSet custT="1"/>
      <dgm:spPr/>
      <dgm:t>
        <a:bodyPr/>
        <a:lstStyle/>
        <a:p>
          <a:pPr rtl="1"/>
          <a:r>
            <a:rPr lang="fa-IR" sz="1600" b="0" i="0" baseline="0" dirty="0" smtClean="0">
              <a:cs typeface="B Koodak" pitchFamily="2" charset="-78"/>
            </a:rPr>
            <a:t>اللَّهُ لَا إِلَاهَ إِلَّا هُوَ  لَيَجْمَعَنَّكُمْ إِلىَ‏ يَوْمِ الْقِيَامَةِ لَا رَيْبَ فِيهِ                                                                                                                                                             وَ مَنْ أَصْدَقُ مِنَ اللَّهِ حَدِيثًا (نساء / 87)</a:t>
          </a:r>
          <a:endParaRPr lang="fa-IR" sz="1600" dirty="0">
            <a:cs typeface="B Koodak" pitchFamily="2" charset="-78"/>
          </a:endParaRPr>
        </a:p>
      </dgm:t>
    </dgm:pt>
    <dgm:pt modelId="{CE7B4EF4-E3A2-4783-8CA6-126A333806A2}" type="parTrans" cxnId="{CE339C08-1B5F-45F6-810B-C3ABDFD4330E}">
      <dgm:prSet custT="1"/>
      <dgm:spPr/>
      <dgm:t>
        <a:bodyPr/>
        <a:lstStyle/>
        <a:p>
          <a:pPr rtl="1"/>
          <a:endParaRPr lang="fa-IR" sz="1600">
            <a:cs typeface="B Koodak" pitchFamily="2" charset="-78"/>
          </a:endParaRPr>
        </a:p>
      </dgm:t>
    </dgm:pt>
    <dgm:pt modelId="{6BFCD54A-36B8-4C6D-B7C2-E7BC4F82180D}" type="sibTrans" cxnId="{CE339C08-1B5F-45F6-810B-C3ABDFD4330E}">
      <dgm:prSet/>
      <dgm:spPr/>
      <dgm:t>
        <a:bodyPr/>
        <a:lstStyle/>
        <a:p>
          <a:pPr rtl="1"/>
          <a:endParaRPr lang="fa-IR" sz="1600">
            <a:cs typeface="B Koodak" pitchFamily="2" charset="-78"/>
          </a:endParaRPr>
        </a:p>
      </dgm:t>
    </dgm:pt>
    <dgm:pt modelId="{3E17E415-F7F4-4C61-92F2-96233C5DBCFD}">
      <dgm:prSet custT="1"/>
      <dgm:spPr/>
      <dgm:t>
        <a:bodyPr/>
        <a:lstStyle/>
        <a:p>
          <a:pPr rtl="1"/>
          <a:r>
            <a:rPr lang="fa-IR" sz="1600" b="0" i="0" baseline="0" dirty="0" smtClean="0">
              <a:cs typeface="B Koodak" pitchFamily="2" charset="-78"/>
            </a:rPr>
            <a:t>إِنَّ السَّاعَةَ لَآتِيَةٌ لا رَيْبَ فيها وَ لكِنَّ أَكْثَرَ النَّاسِ لا يُؤْمِنُونَ (غافر / 59)</a:t>
          </a:r>
          <a:endParaRPr lang="fa-IR" sz="1600" dirty="0">
            <a:cs typeface="B Koodak" pitchFamily="2" charset="-78"/>
          </a:endParaRPr>
        </a:p>
      </dgm:t>
    </dgm:pt>
    <dgm:pt modelId="{AD10B287-F6BC-4958-9DF0-FA5F6D3FDC18}" type="parTrans" cxnId="{925BF628-01B1-4EB1-8654-99516DA2C9E2}">
      <dgm:prSet custT="1"/>
      <dgm:spPr/>
      <dgm:t>
        <a:bodyPr/>
        <a:lstStyle/>
        <a:p>
          <a:pPr rtl="1"/>
          <a:endParaRPr lang="fa-IR" sz="1600">
            <a:cs typeface="B Koodak" pitchFamily="2" charset="-78"/>
          </a:endParaRPr>
        </a:p>
      </dgm:t>
    </dgm:pt>
    <dgm:pt modelId="{1E5A8311-5B44-46DD-8A6A-723E1EC892DB}" type="sibTrans" cxnId="{925BF628-01B1-4EB1-8654-99516DA2C9E2}">
      <dgm:prSet/>
      <dgm:spPr/>
      <dgm:t>
        <a:bodyPr/>
        <a:lstStyle/>
        <a:p>
          <a:pPr rtl="1"/>
          <a:endParaRPr lang="fa-IR" sz="1600">
            <a:cs typeface="B Koodak" pitchFamily="2" charset="-78"/>
          </a:endParaRPr>
        </a:p>
      </dgm:t>
    </dgm:pt>
    <dgm:pt modelId="{992C155E-A46B-4C9A-8025-0189EBE2CECB}">
      <dgm:prSet custT="1"/>
      <dgm:spPr/>
      <dgm:t>
        <a:bodyPr/>
        <a:lstStyle/>
        <a:p>
          <a:pPr rtl="1"/>
          <a:r>
            <a:rPr lang="fa-IR" sz="1600" b="0" i="0" baseline="0" dirty="0" smtClean="0">
              <a:cs typeface="B Koodak" pitchFamily="2" charset="-78"/>
            </a:rPr>
            <a:t>قسم خوردن به تحقق قیامت</a:t>
          </a:r>
          <a:endParaRPr lang="fa-IR" sz="1600" dirty="0">
            <a:cs typeface="B Koodak" pitchFamily="2" charset="-78"/>
          </a:endParaRPr>
        </a:p>
      </dgm:t>
    </dgm:pt>
    <dgm:pt modelId="{B6EA80E0-FB63-4AEB-AD58-1D7245E52640}" type="parTrans" cxnId="{D5934612-06C4-4680-A13F-5FDD36D66EB8}">
      <dgm:prSet custT="1"/>
      <dgm:spPr/>
      <dgm:t>
        <a:bodyPr/>
        <a:lstStyle/>
        <a:p>
          <a:pPr rtl="1"/>
          <a:endParaRPr lang="fa-IR" sz="1600">
            <a:cs typeface="B Koodak" pitchFamily="2" charset="-78"/>
          </a:endParaRPr>
        </a:p>
      </dgm:t>
    </dgm:pt>
    <dgm:pt modelId="{10BEB9FA-B311-416B-AEF8-6129C785917F}" type="sibTrans" cxnId="{D5934612-06C4-4680-A13F-5FDD36D66EB8}">
      <dgm:prSet/>
      <dgm:spPr/>
      <dgm:t>
        <a:bodyPr/>
        <a:lstStyle/>
        <a:p>
          <a:pPr rtl="1"/>
          <a:endParaRPr lang="fa-IR" sz="1600">
            <a:cs typeface="B Koodak" pitchFamily="2" charset="-78"/>
          </a:endParaRPr>
        </a:p>
      </dgm:t>
    </dgm:pt>
    <dgm:pt modelId="{26C3AA5A-56E0-412C-8F48-C3A634CBB542}">
      <dgm:prSet custT="1"/>
      <dgm:spPr/>
      <dgm:t>
        <a:bodyPr/>
        <a:lstStyle/>
        <a:p>
          <a:pPr rtl="1"/>
          <a:r>
            <a:rPr lang="fa-IR" sz="1600" b="0" i="0" baseline="0" dirty="0" smtClean="0">
              <a:cs typeface="B Koodak" pitchFamily="2" charset="-78"/>
            </a:rPr>
            <a:t>زَعَمَ الَّذينَ كَفَرُوا أَنْ لَنْ يُبْعَثُوا قُلْ بَلى‏ وَ رَبِّي لَتُبْعَثُنَّ ثُمَّ لَتُنَبَّؤُنَّ                                                                                              بِما عَمِلْتُمْ وَ ذلِكَ عَلَى اللَّهِ يَسيرٌ (تغابن / 7)</a:t>
          </a:r>
          <a:endParaRPr lang="fa-IR" sz="1600" dirty="0">
            <a:cs typeface="B Koodak" pitchFamily="2" charset="-78"/>
          </a:endParaRPr>
        </a:p>
      </dgm:t>
    </dgm:pt>
    <dgm:pt modelId="{EDB3E677-170E-43DC-8750-BB2CB7DF0069}" type="parTrans" cxnId="{D684A6AE-CA86-4152-BCDC-428F5F640DAC}">
      <dgm:prSet custT="1"/>
      <dgm:spPr/>
      <dgm:t>
        <a:bodyPr/>
        <a:lstStyle/>
        <a:p>
          <a:pPr rtl="1"/>
          <a:endParaRPr lang="fa-IR" sz="1600">
            <a:cs typeface="B Koodak" pitchFamily="2" charset="-78"/>
          </a:endParaRPr>
        </a:p>
      </dgm:t>
    </dgm:pt>
    <dgm:pt modelId="{12EAB2F4-BC4B-45BC-B121-047437535B30}" type="sibTrans" cxnId="{D684A6AE-CA86-4152-BCDC-428F5F640DAC}">
      <dgm:prSet/>
      <dgm:spPr/>
      <dgm:t>
        <a:bodyPr/>
        <a:lstStyle/>
        <a:p>
          <a:pPr rtl="1"/>
          <a:endParaRPr lang="fa-IR" sz="1600">
            <a:cs typeface="B Koodak" pitchFamily="2" charset="-78"/>
          </a:endParaRPr>
        </a:p>
      </dgm:t>
    </dgm:pt>
    <dgm:pt modelId="{C60ED853-A247-4B89-8F38-FE941808598C}">
      <dgm:prSet custT="1"/>
      <dgm:spPr/>
      <dgm:t>
        <a:bodyPr/>
        <a:lstStyle/>
        <a:p>
          <a:pPr rtl="1"/>
          <a:r>
            <a:rPr lang="fa-IR" sz="1600" b="0" i="0" baseline="0" dirty="0" smtClean="0">
              <a:cs typeface="B Koodak" pitchFamily="2" charset="-78"/>
            </a:rPr>
            <a:t>وَ قَالَ الَّذِينَ كَفَرُواْ لَا تَأْتِينَا السَّاعَةُ  قُلْ بَلىَ‏ وَ رَبىّ‏ِ لَتَأْتِيَنَّكُمْ  (سبا / 3)</a:t>
          </a:r>
          <a:endParaRPr lang="fa-IR" sz="1600" dirty="0">
            <a:cs typeface="B Koodak" pitchFamily="2" charset="-78"/>
          </a:endParaRPr>
        </a:p>
      </dgm:t>
    </dgm:pt>
    <dgm:pt modelId="{6F9BE428-1765-4543-820A-A9CCBD9D4FA7}" type="parTrans" cxnId="{D7F86B35-E2D6-4173-957B-184F5A773772}">
      <dgm:prSet custT="1"/>
      <dgm:spPr/>
      <dgm:t>
        <a:bodyPr/>
        <a:lstStyle/>
        <a:p>
          <a:pPr rtl="1"/>
          <a:endParaRPr lang="fa-IR" sz="1600">
            <a:cs typeface="B Koodak" pitchFamily="2" charset="-78"/>
          </a:endParaRPr>
        </a:p>
      </dgm:t>
    </dgm:pt>
    <dgm:pt modelId="{AE45794D-7B09-4B78-AEDE-4C735D460CB0}" type="sibTrans" cxnId="{D7F86B35-E2D6-4173-957B-184F5A773772}">
      <dgm:prSet/>
      <dgm:spPr/>
      <dgm:t>
        <a:bodyPr/>
        <a:lstStyle/>
        <a:p>
          <a:pPr rtl="1"/>
          <a:endParaRPr lang="fa-IR" sz="1600">
            <a:cs typeface="B Koodak" pitchFamily="2" charset="-78"/>
          </a:endParaRPr>
        </a:p>
      </dgm:t>
    </dgm:pt>
    <dgm:pt modelId="{4A6B09D2-5E8B-48FF-ACE4-C18C87B7CB49}">
      <dgm:prSet custT="1"/>
      <dgm:spPr/>
      <dgm:t>
        <a:bodyPr/>
        <a:lstStyle/>
        <a:p>
          <a:pPr rtl="1"/>
          <a:r>
            <a:rPr lang="fa-IR" sz="1600" b="0" i="0" baseline="0" dirty="0" smtClean="0">
              <a:cs typeface="B Koodak" pitchFamily="2" charset="-78"/>
            </a:rPr>
            <a:t>هشدار به قیامت از مهمترین وظایف انبیا</a:t>
          </a:r>
          <a:endParaRPr lang="fa-IR" sz="1600" dirty="0">
            <a:cs typeface="B Koodak" pitchFamily="2" charset="-78"/>
          </a:endParaRPr>
        </a:p>
      </dgm:t>
    </dgm:pt>
    <dgm:pt modelId="{527E19A2-AF32-4FDC-8A85-0CADD354B75D}" type="parTrans" cxnId="{A12CCD67-9CEA-447F-A935-F8322EABCA7B}">
      <dgm:prSet custT="1"/>
      <dgm:spPr/>
      <dgm:t>
        <a:bodyPr/>
        <a:lstStyle/>
        <a:p>
          <a:pPr rtl="1"/>
          <a:endParaRPr lang="fa-IR" sz="1600">
            <a:cs typeface="B Koodak" pitchFamily="2" charset="-78"/>
          </a:endParaRPr>
        </a:p>
      </dgm:t>
    </dgm:pt>
    <dgm:pt modelId="{FB4B3FEA-346E-4DBD-818A-55A8F7441ADC}" type="sibTrans" cxnId="{A12CCD67-9CEA-447F-A935-F8322EABCA7B}">
      <dgm:prSet/>
      <dgm:spPr/>
      <dgm:t>
        <a:bodyPr/>
        <a:lstStyle/>
        <a:p>
          <a:pPr rtl="1"/>
          <a:endParaRPr lang="fa-IR" sz="1600">
            <a:cs typeface="B Koodak" pitchFamily="2" charset="-78"/>
          </a:endParaRPr>
        </a:p>
      </dgm:t>
    </dgm:pt>
    <dgm:pt modelId="{CFDE003F-13BD-4B15-A389-095B223FF5A1}">
      <dgm:prSet custT="1"/>
      <dgm:spPr/>
      <dgm:t>
        <a:bodyPr/>
        <a:lstStyle/>
        <a:p>
          <a:pPr rtl="1"/>
          <a:r>
            <a:rPr lang="fa-IR" sz="1600" b="0" i="0" baseline="0" dirty="0" smtClean="0">
              <a:cs typeface="B Koodak" pitchFamily="2" charset="-78"/>
            </a:rPr>
            <a:t>رَفيعُ الدَّرَجاتِ ذُو الْعَرْشِ يُلْقِي الرُّوحَ مِنْ أَمْرِهِ عَلى‏                                                        مَنْ يَشاءُ مِنْ عِبادِهِ لِيُنْذِرَ يَوْمَ التَّلاقِ (غافر / 15)</a:t>
          </a:r>
          <a:endParaRPr lang="fa-IR" sz="1600" dirty="0">
            <a:cs typeface="B Koodak" pitchFamily="2" charset="-78"/>
          </a:endParaRPr>
        </a:p>
      </dgm:t>
    </dgm:pt>
    <dgm:pt modelId="{C15E14BE-D75F-4CEF-B214-2357D5F8ECC4}" type="parTrans" cxnId="{F3AF9159-14E0-46A9-ACBE-F547A3833525}">
      <dgm:prSet custT="1"/>
      <dgm:spPr/>
      <dgm:t>
        <a:bodyPr/>
        <a:lstStyle/>
        <a:p>
          <a:pPr rtl="1"/>
          <a:endParaRPr lang="fa-IR" sz="1600">
            <a:cs typeface="B Koodak" pitchFamily="2" charset="-78"/>
          </a:endParaRPr>
        </a:p>
      </dgm:t>
    </dgm:pt>
    <dgm:pt modelId="{A0FCB809-1569-427D-8350-F6B6F74E2A31}" type="sibTrans" cxnId="{F3AF9159-14E0-46A9-ACBE-F547A3833525}">
      <dgm:prSet/>
      <dgm:spPr/>
      <dgm:t>
        <a:bodyPr/>
        <a:lstStyle/>
        <a:p>
          <a:pPr rtl="1"/>
          <a:endParaRPr lang="fa-IR" sz="1600">
            <a:cs typeface="B Koodak" pitchFamily="2" charset="-78"/>
          </a:endParaRPr>
        </a:p>
      </dgm:t>
    </dgm:pt>
    <dgm:pt modelId="{D5D5901C-F603-405D-86F0-FF7FC206DD12}">
      <dgm:prSet custT="1"/>
      <dgm:spPr/>
      <dgm:t>
        <a:bodyPr/>
        <a:lstStyle/>
        <a:p>
          <a:pPr rtl="1"/>
          <a:r>
            <a:rPr lang="fa-IR" sz="1600" b="0" i="0" baseline="0" dirty="0" smtClean="0">
              <a:cs typeface="B Koodak" pitchFamily="2" charset="-78"/>
            </a:rPr>
            <a:t>وَ كَذَالِكَ أَوْحَيْنَا إِلَيْكَ قُرْءَانًا عَرَبِيًّا لِّتُنذِرَ أُمَّ الْقُرَى‏ وَ مَنْ حَوْلهََا وَ                                تُنذِرَ يَوْمَ الجَْمْعِ لَا رَيْبَ فِيهِ  فَرِيقٌ فىِ الجَْنَّةِ وَ فَرِيقٌ فىِ السَّعِيرِ(شوری / 7)</a:t>
          </a:r>
          <a:endParaRPr lang="fa-IR" sz="1600" dirty="0">
            <a:cs typeface="B Koodak" pitchFamily="2" charset="-78"/>
          </a:endParaRPr>
        </a:p>
      </dgm:t>
    </dgm:pt>
    <dgm:pt modelId="{00811F02-7648-4170-95CE-8A41A8B11090}" type="parTrans" cxnId="{5AB5AB9A-6F31-44AA-8ED8-057DFB9005E3}">
      <dgm:prSet custT="1"/>
      <dgm:spPr/>
      <dgm:t>
        <a:bodyPr/>
        <a:lstStyle/>
        <a:p>
          <a:pPr rtl="1"/>
          <a:endParaRPr lang="fa-IR" sz="1600">
            <a:cs typeface="B Koodak" pitchFamily="2" charset="-78"/>
          </a:endParaRPr>
        </a:p>
      </dgm:t>
    </dgm:pt>
    <dgm:pt modelId="{EFF50240-66BD-41A9-9B99-4EF39CA965C9}" type="sibTrans" cxnId="{5AB5AB9A-6F31-44AA-8ED8-057DFB9005E3}">
      <dgm:prSet/>
      <dgm:spPr/>
      <dgm:t>
        <a:bodyPr/>
        <a:lstStyle/>
        <a:p>
          <a:pPr rtl="1"/>
          <a:endParaRPr lang="fa-IR" sz="1600">
            <a:cs typeface="B Koodak" pitchFamily="2" charset="-78"/>
          </a:endParaRPr>
        </a:p>
      </dgm:t>
    </dgm:pt>
    <dgm:pt modelId="{587E3D9C-1136-4485-A19F-DD8C650E7018}">
      <dgm:prSet custT="1"/>
      <dgm:spPr/>
      <dgm:t>
        <a:bodyPr/>
        <a:lstStyle/>
        <a:p>
          <a:pPr rtl="1"/>
          <a:r>
            <a:rPr lang="fa-IR" sz="1600" b="0" i="0" baseline="0" dirty="0" smtClean="0">
              <a:cs typeface="B Koodak" pitchFamily="2" charset="-78"/>
            </a:rPr>
            <a:t>تقدیر شقاوت ابدی برای منکران معاد</a:t>
          </a:r>
          <a:endParaRPr lang="fa-IR" sz="1600" dirty="0">
            <a:cs typeface="B Koodak" pitchFamily="2" charset="-78"/>
          </a:endParaRPr>
        </a:p>
      </dgm:t>
    </dgm:pt>
    <dgm:pt modelId="{D0E4EAA1-459F-41D7-8F5F-264C15DA0F08}" type="parTrans" cxnId="{58E13DF5-CC2A-4763-B996-01B622F9E378}">
      <dgm:prSet custT="1"/>
      <dgm:spPr/>
      <dgm:t>
        <a:bodyPr/>
        <a:lstStyle/>
        <a:p>
          <a:pPr rtl="1"/>
          <a:endParaRPr lang="fa-IR" sz="1600">
            <a:cs typeface="B Koodak" pitchFamily="2" charset="-78"/>
          </a:endParaRPr>
        </a:p>
      </dgm:t>
    </dgm:pt>
    <dgm:pt modelId="{68B67633-B622-47C0-82C6-D7ADD90A548A}" type="sibTrans" cxnId="{58E13DF5-CC2A-4763-B996-01B622F9E378}">
      <dgm:prSet/>
      <dgm:spPr/>
      <dgm:t>
        <a:bodyPr/>
        <a:lstStyle/>
        <a:p>
          <a:pPr rtl="1"/>
          <a:endParaRPr lang="fa-IR" sz="1600">
            <a:cs typeface="B Koodak" pitchFamily="2" charset="-78"/>
          </a:endParaRPr>
        </a:p>
      </dgm:t>
    </dgm:pt>
    <dgm:pt modelId="{1FF6AAA7-360C-4FA6-9781-CFCB56BC4DF7}">
      <dgm:prSet custT="1"/>
      <dgm:spPr/>
      <dgm:t>
        <a:bodyPr/>
        <a:lstStyle/>
        <a:p>
          <a:pPr rtl="1"/>
          <a:r>
            <a:rPr lang="fa-IR" sz="1600" b="0" i="0" baseline="0" dirty="0" smtClean="0">
              <a:cs typeface="B Koodak" pitchFamily="2" charset="-78"/>
            </a:rPr>
            <a:t>وَ أَنَّ الَّذِينَ لَا يُؤْمِنُونَ بِالاَْخِرَةِ أَعْتَدْنَا لهَُمْ عَذَابًا أَلِيمًا (اسرا / 10)</a:t>
          </a:r>
          <a:endParaRPr lang="fa-IR" sz="1600" dirty="0">
            <a:cs typeface="B Koodak" pitchFamily="2" charset="-78"/>
          </a:endParaRPr>
        </a:p>
      </dgm:t>
    </dgm:pt>
    <dgm:pt modelId="{8BE05269-7CB9-4BFF-B45D-FB0595F1153B}" type="parTrans" cxnId="{F317117C-FF1F-4148-BAA1-3DE87F12C099}">
      <dgm:prSet custT="1"/>
      <dgm:spPr/>
      <dgm:t>
        <a:bodyPr/>
        <a:lstStyle/>
        <a:p>
          <a:pPr rtl="1"/>
          <a:endParaRPr lang="fa-IR" sz="1600">
            <a:cs typeface="B Koodak" pitchFamily="2" charset="-78"/>
          </a:endParaRPr>
        </a:p>
      </dgm:t>
    </dgm:pt>
    <dgm:pt modelId="{5CD5A930-D26F-4CE5-A46A-CDA148745CA1}" type="sibTrans" cxnId="{F317117C-FF1F-4148-BAA1-3DE87F12C099}">
      <dgm:prSet/>
      <dgm:spPr/>
      <dgm:t>
        <a:bodyPr/>
        <a:lstStyle/>
        <a:p>
          <a:pPr rtl="1"/>
          <a:endParaRPr lang="fa-IR" sz="1600">
            <a:cs typeface="B Koodak" pitchFamily="2" charset="-78"/>
          </a:endParaRPr>
        </a:p>
      </dgm:t>
    </dgm:pt>
    <dgm:pt modelId="{FC4AA0FB-919A-4F98-B3F8-C9969EE7DB96}">
      <dgm:prSet custT="1"/>
      <dgm:spPr/>
      <dgm:t>
        <a:bodyPr/>
        <a:lstStyle/>
        <a:p>
          <a:pPr rtl="1"/>
          <a:r>
            <a:rPr lang="fa-IR" sz="1600" b="0" i="0" baseline="0" dirty="0" smtClean="0">
              <a:cs typeface="B Koodak" pitchFamily="2" charset="-78"/>
            </a:rPr>
            <a:t>بَلْ كَذَّبُوا بِالسَّاعَةِ وَ أَعْتَدْنا لِمَنْ كَذَّبَ بِالسَّاعَةِ سَعيراً  (فرقان / 11)</a:t>
          </a:r>
          <a:endParaRPr lang="fa-IR" sz="1600" dirty="0">
            <a:cs typeface="B Koodak" pitchFamily="2" charset="-78"/>
          </a:endParaRPr>
        </a:p>
      </dgm:t>
    </dgm:pt>
    <dgm:pt modelId="{EAEA0297-EBC3-4221-B304-B276EE90DC80}" type="parTrans" cxnId="{B20287ED-D805-42BA-990B-F957127D5ECF}">
      <dgm:prSet custT="1"/>
      <dgm:spPr/>
      <dgm:t>
        <a:bodyPr/>
        <a:lstStyle/>
        <a:p>
          <a:pPr rtl="1"/>
          <a:endParaRPr lang="fa-IR" sz="1600">
            <a:cs typeface="B Koodak" pitchFamily="2" charset="-78"/>
          </a:endParaRPr>
        </a:p>
      </dgm:t>
    </dgm:pt>
    <dgm:pt modelId="{E5D470D5-7C57-43DF-9446-3C1394527C1C}" type="sibTrans" cxnId="{B20287ED-D805-42BA-990B-F957127D5ECF}">
      <dgm:prSet/>
      <dgm:spPr/>
      <dgm:t>
        <a:bodyPr/>
        <a:lstStyle/>
        <a:p>
          <a:pPr rtl="1"/>
          <a:endParaRPr lang="fa-IR" sz="1600">
            <a:cs typeface="B Koodak" pitchFamily="2" charset="-78"/>
          </a:endParaRPr>
        </a:p>
      </dgm:t>
    </dgm:pt>
    <dgm:pt modelId="{2FD94B5B-AD69-461C-86BC-B35A5999A487}">
      <dgm:prSet custT="1"/>
      <dgm:spPr/>
      <dgm:t>
        <a:bodyPr/>
        <a:lstStyle/>
        <a:p>
          <a:pPr rtl="1"/>
          <a:r>
            <a:rPr lang="fa-IR" sz="1600" b="0" i="0" baseline="0" dirty="0" smtClean="0">
              <a:cs typeface="B Koodak" pitchFamily="2" charset="-78"/>
            </a:rPr>
            <a:t>نکته</a:t>
          </a:r>
          <a:endParaRPr lang="fa-IR" sz="1600" dirty="0">
            <a:cs typeface="B Koodak" pitchFamily="2" charset="-78"/>
          </a:endParaRPr>
        </a:p>
      </dgm:t>
    </dgm:pt>
    <dgm:pt modelId="{0F996078-0EF6-4725-948D-F9ED0294EAC2}" type="parTrans" cxnId="{4E5A7343-3AA1-46C9-832A-43CFE7917F80}">
      <dgm:prSet/>
      <dgm:spPr/>
      <dgm:t>
        <a:bodyPr/>
        <a:lstStyle/>
        <a:p>
          <a:pPr rtl="1"/>
          <a:endParaRPr lang="fa-IR" sz="1600">
            <a:cs typeface="B Koodak" pitchFamily="2" charset="-78"/>
          </a:endParaRPr>
        </a:p>
      </dgm:t>
    </dgm:pt>
    <dgm:pt modelId="{A43E933B-2A6E-4991-98FE-5D89C8025E56}" type="sibTrans" cxnId="{4E5A7343-3AA1-46C9-832A-43CFE7917F80}">
      <dgm:prSet/>
      <dgm:spPr/>
      <dgm:t>
        <a:bodyPr/>
        <a:lstStyle/>
        <a:p>
          <a:pPr rtl="1"/>
          <a:endParaRPr lang="fa-IR" sz="1600">
            <a:cs typeface="B Koodak" pitchFamily="2" charset="-78"/>
          </a:endParaRPr>
        </a:p>
      </dgm:t>
    </dgm:pt>
    <dgm:pt modelId="{1E016BA1-33E1-4539-A29B-E4FE14917DA0}">
      <dgm:prSet custT="1"/>
      <dgm:spPr/>
      <dgm:t>
        <a:bodyPr/>
        <a:lstStyle/>
        <a:p>
          <a:pPr rtl="1"/>
          <a:r>
            <a:rPr lang="fa-IR" sz="1600" b="0" i="0" baseline="0" dirty="0" smtClean="0">
              <a:cs typeface="B Koodak" pitchFamily="2" charset="-78"/>
            </a:rPr>
            <a:t>با توجه به اینکه حقانیت قرآن کریم در دروس قبلی به اثبات رسید اصل معاد از طریق شناخت تعبدی اثبات می شود</a:t>
          </a:r>
          <a:endParaRPr lang="fa-IR" sz="1600" dirty="0">
            <a:cs typeface="B Koodak" pitchFamily="2" charset="-78"/>
          </a:endParaRPr>
        </a:p>
      </dgm:t>
    </dgm:pt>
    <dgm:pt modelId="{BBDDDDB6-2B30-43F7-A999-AD5C41966E2B}" type="parTrans" cxnId="{EE107663-F5D1-45F3-B221-7735E82BB87E}">
      <dgm:prSet custT="1"/>
      <dgm:spPr/>
      <dgm:t>
        <a:bodyPr/>
        <a:lstStyle/>
        <a:p>
          <a:pPr rtl="1"/>
          <a:endParaRPr lang="fa-IR" sz="1600">
            <a:cs typeface="B Koodak" pitchFamily="2" charset="-78"/>
          </a:endParaRPr>
        </a:p>
      </dgm:t>
    </dgm:pt>
    <dgm:pt modelId="{C3615E58-95AC-4BE7-955F-D20308CDB4F6}" type="sibTrans" cxnId="{EE107663-F5D1-45F3-B221-7735E82BB87E}">
      <dgm:prSet/>
      <dgm:spPr/>
      <dgm:t>
        <a:bodyPr/>
        <a:lstStyle/>
        <a:p>
          <a:pPr rtl="1"/>
          <a:endParaRPr lang="fa-IR" sz="1600">
            <a:cs typeface="B Koodak" pitchFamily="2" charset="-78"/>
          </a:endParaRPr>
        </a:p>
      </dgm:t>
    </dgm:pt>
    <dgm:pt modelId="{7C789BDF-C92C-448B-98A2-FCDF658F15F9}" type="pres">
      <dgm:prSet presAssocID="{B7C52E3F-3798-46EA-85AB-74BDB15D1E87}" presName="diagram" presStyleCnt="0">
        <dgm:presLayoutVars>
          <dgm:chPref val="1"/>
          <dgm:dir val="rev"/>
          <dgm:animOne val="branch"/>
          <dgm:animLvl val="lvl"/>
          <dgm:resizeHandles val="exact"/>
        </dgm:presLayoutVars>
      </dgm:prSet>
      <dgm:spPr/>
      <dgm:t>
        <a:bodyPr/>
        <a:lstStyle/>
        <a:p>
          <a:pPr rtl="1"/>
          <a:endParaRPr lang="fa-IR"/>
        </a:p>
      </dgm:t>
    </dgm:pt>
    <dgm:pt modelId="{8C737390-4D60-439F-96A3-9CF47FED9298}" type="pres">
      <dgm:prSet presAssocID="{4EF30CD4-D868-4446-8623-FC43E8ACE1E3}" presName="root1" presStyleCnt="0"/>
      <dgm:spPr/>
    </dgm:pt>
    <dgm:pt modelId="{0EA1E5A9-E132-4A9A-8364-771292DBFFEC}" type="pres">
      <dgm:prSet presAssocID="{4EF30CD4-D868-4446-8623-FC43E8ACE1E3}" presName="LevelOneTextNode" presStyleLbl="node0" presStyleIdx="0" presStyleCnt="2">
        <dgm:presLayoutVars>
          <dgm:chPref val="3"/>
        </dgm:presLayoutVars>
      </dgm:prSet>
      <dgm:spPr/>
      <dgm:t>
        <a:bodyPr/>
        <a:lstStyle/>
        <a:p>
          <a:pPr rtl="1"/>
          <a:endParaRPr lang="fa-IR"/>
        </a:p>
      </dgm:t>
    </dgm:pt>
    <dgm:pt modelId="{C0E36D82-71FD-4921-BEFF-B3BC73105CF7}" type="pres">
      <dgm:prSet presAssocID="{4EF30CD4-D868-4446-8623-FC43E8ACE1E3}" presName="level2hierChild" presStyleCnt="0"/>
      <dgm:spPr/>
    </dgm:pt>
    <dgm:pt modelId="{362C8685-6430-4397-BE5C-36A94F14F8E1}" type="pres">
      <dgm:prSet presAssocID="{C7061046-28D9-4928-BBA2-18D5D77BF66A}" presName="conn2-1" presStyleLbl="parChTrans1D2" presStyleIdx="0" presStyleCnt="5" custScaleX="2000000"/>
      <dgm:spPr/>
      <dgm:t>
        <a:bodyPr/>
        <a:lstStyle/>
        <a:p>
          <a:pPr rtl="1"/>
          <a:endParaRPr lang="fa-IR"/>
        </a:p>
      </dgm:t>
    </dgm:pt>
    <dgm:pt modelId="{92B330A9-1A11-42AE-85E0-0D69D22CB241}" type="pres">
      <dgm:prSet presAssocID="{C7061046-28D9-4928-BBA2-18D5D77BF66A}" presName="connTx" presStyleLbl="parChTrans1D2" presStyleIdx="0" presStyleCnt="5"/>
      <dgm:spPr/>
      <dgm:t>
        <a:bodyPr/>
        <a:lstStyle/>
        <a:p>
          <a:pPr rtl="1"/>
          <a:endParaRPr lang="fa-IR"/>
        </a:p>
      </dgm:t>
    </dgm:pt>
    <dgm:pt modelId="{D66D1F9B-96DF-4A75-B9AB-47C8D405F104}" type="pres">
      <dgm:prSet presAssocID="{D636D2DD-610F-4851-B796-8CD988FC8B8F}" presName="root2" presStyleCnt="0"/>
      <dgm:spPr/>
    </dgm:pt>
    <dgm:pt modelId="{A51A1EAA-4B47-4422-BDAD-5BE687076ACF}" type="pres">
      <dgm:prSet presAssocID="{D636D2DD-610F-4851-B796-8CD988FC8B8F}" presName="LevelTwoTextNode" presStyleLbl="node2" presStyleIdx="0" presStyleCnt="5">
        <dgm:presLayoutVars>
          <dgm:chPref val="3"/>
        </dgm:presLayoutVars>
      </dgm:prSet>
      <dgm:spPr/>
      <dgm:t>
        <a:bodyPr/>
        <a:lstStyle/>
        <a:p>
          <a:pPr rtl="1"/>
          <a:endParaRPr lang="fa-IR"/>
        </a:p>
      </dgm:t>
    </dgm:pt>
    <dgm:pt modelId="{8384FF97-7EA3-4D81-9631-6C5B464B6DEE}" type="pres">
      <dgm:prSet presAssocID="{D636D2DD-610F-4851-B796-8CD988FC8B8F}" presName="level3hierChild" presStyleCnt="0"/>
      <dgm:spPr/>
    </dgm:pt>
    <dgm:pt modelId="{74F95962-8C35-4B1C-9AA1-AC040E4CF89B}" type="pres">
      <dgm:prSet presAssocID="{CE7B4EF4-E3A2-4783-8CA6-126A333806A2}" presName="conn2-1" presStyleLbl="parChTrans1D3" presStyleIdx="0" presStyleCnt="8" custScaleX="2000000"/>
      <dgm:spPr/>
      <dgm:t>
        <a:bodyPr/>
        <a:lstStyle/>
        <a:p>
          <a:pPr rtl="1"/>
          <a:endParaRPr lang="fa-IR"/>
        </a:p>
      </dgm:t>
    </dgm:pt>
    <dgm:pt modelId="{45B80674-AF8E-44E5-AB53-35AAD09BBAF1}" type="pres">
      <dgm:prSet presAssocID="{CE7B4EF4-E3A2-4783-8CA6-126A333806A2}" presName="connTx" presStyleLbl="parChTrans1D3" presStyleIdx="0" presStyleCnt="8"/>
      <dgm:spPr/>
      <dgm:t>
        <a:bodyPr/>
        <a:lstStyle/>
        <a:p>
          <a:pPr rtl="1"/>
          <a:endParaRPr lang="fa-IR"/>
        </a:p>
      </dgm:t>
    </dgm:pt>
    <dgm:pt modelId="{62D69DEF-51D1-4CBA-94CA-6F98FB0242D7}" type="pres">
      <dgm:prSet presAssocID="{5FE977AD-BD62-4158-BE55-20A6216AD6E8}" presName="root2" presStyleCnt="0"/>
      <dgm:spPr/>
    </dgm:pt>
    <dgm:pt modelId="{AE98EE17-77DB-4235-98F9-68FC0973062E}" type="pres">
      <dgm:prSet presAssocID="{5FE977AD-BD62-4158-BE55-20A6216AD6E8}" presName="LevelTwoTextNode" presStyleLbl="node3" presStyleIdx="0" presStyleCnt="8" custScaleX="509365" custScaleY="110294">
        <dgm:presLayoutVars>
          <dgm:chPref val="3"/>
        </dgm:presLayoutVars>
      </dgm:prSet>
      <dgm:spPr/>
      <dgm:t>
        <a:bodyPr/>
        <a:lstStyle/>
        <a:p>
          <a:pPr rtl="1"/>
          <a:endParaRPr lang="fa-IR"/>
        </a:p>
      </dgm:t>
    </dgm:pt>
    <dgm:pt modelId="{83D830FD-592F-4D03-A363-E60C6091274A}" type="pres">
      <dgm:prSet presAssocID="{5FE977AD-BD62-4158-BE55-20A6216AD6E8}" presName="level3hierChild" presStyleCnt="0"/>
      <dgm:spPr/>
    </dgm:pt>
    <dgm:pt modelId="{B40FDDEC-66D7-4F7B-8D12-E50B4056FAD7}" type="pres">
      <dgm:prSet presAssocID="{AD10B287-F6BC-4958-9DF0-FA5F6D3FDC18}" presName="conn2-1" presStyleLbl="parChTrans1D3" presStyleIdx="1" presStyleCnt="8" custScaleX="2000000"/>
      <dgm:spPr/>
      <dgm:t>
        <a:bodyPr/>
        <a:lstStyle/>
        <a:p>
          <a:pPr rtl="1"/>
          <a:endParaRPr lang="fa-IR"/>
        </a:p>
      </dgm:t>
    </dgm:pt>
    <dgm:pt modelId="{3C7EBDF6-5312-4594-A7F8-896048E973FB}" type="pres">
      <dgm:prSet presAssocID="{AD10B287-F6BC-4958-9DF0-FA5F6D3FDC18}" presName="connTx" presStyleLbl="parChTrans1D3" presStyleIdx="1" presStyleCnt="8"/>
      <dgm:spPr/>
      <dgm:t>
        <a:bodyPr/>
        <a:lstStyle/>
        <a:p>
          <a:pPr rtl="1"/>
          <a:endParaRPr lang="fa-IR"/>
        </a:p>
      </dgm:t>
    </dgm:pt>
    <dgm:pt modelId="{53E9721F-C7FF-413D-8E0C-0B340F9FA1DC}" type="pres">
      <dgm:prSet presAssocID="{3E17E415-F7F4-4C61-92F2-96233C5DBCFD}" presName="root2" presStyleCnt="0"/>
      <dgm:spPr/>
    </dgm:pt>
    <dgm:pt modelId="{5B426A7D-E0CF-4DD9-AB73-CA5EE64462B9}" type="pres">
      <dgm:prSet presAssocID="{3E17E415-F7F4-4C61-92F2-96233C5DBCFD}" presName="LevelTwoTextNode" presStyleLbl="node3" presStyleIdx="1" presStyleCnt="8" custScaleX="509365" custScaleY="73356">
        <dgm:presLayoutVars>
          <dgm:chPref val="3"/>
        </dgm:presLayoutVars>
      </dgm:prSet>
      <dgm:spPr/>
      <dgm:t>
        <a:bodyPr/>
        <a:lstStyle/>
        <a:p>
          <a:pPr rtl="1"/>
          <a:endParaRPr lang="fa-IR"/>
        </a:p>
      </dgm:t>
    </dgm:pt>
    <dgm:pt modelId="{4653CFBD-5B2A-4264-AD08-F0EEB6316348}" type="pres">
      <dgm:prSet presAssocID="{3E17E415-F7F4-4C61-92F2-96233C5DBCFD}" presName="level3hierChild" presStyleCnt="0"/>
      <dgm:spPr/>
    </dgm:pt>
    <dgm:pt modelId="{95DA1D5F-0630-4DF8-939C-392C35EACCF3}" type="pres">
      <dgm:prSet presAssocID="{B6EA80E0-FB63-4AEB-AD58-1D7245E52640}" presName="conn2-1" presStyleLbl="parChTrans1D2" presStyleIdx="1" presStyleCnt="5" custScaleX="2000000"/>
      <dgm:spPr/>
      <dgm:t>
        <a:bodyPr/>
        <a:lstStyle/>
        <a:p>
          <a:pPr rtl="1"/>
          <a:endParaRPr lang="fa-IR"/>
        </a:p>
      </dgm:t>
    </dgm:pt>
    <dgm:pt modelId="{4488B9CB-F928-4A41-A821-3865D92F623D}" type="pres">
      <dgm:prSet presAssocID="{B6EA80E0-FB63-4AEB-AD58-1D7245E52640}" presName="connTx" presStyleLbl="parChTrans1D2" presStyleIdx="1" presStyleCnt="5"/>
      <dgm:spPr/>
      <dgm:t>
        <a:bodyPr/>
        <a:lstStyle/>
        <a:p>
          <a:pPr rtl="1"/>
          <a:endParaRPr lang="fa-IR"/>
        </a:p>
      </dgm:t>
    </dgm:pt>
    <dgm:pt modelId="{A40F251F-AA4F-49C9-B0F7-6ABD28C50E11}" type="pres">
      <dgm:prSet presAssocID="{992C155E-A46B-4C9A-8025-0189EBE2CECB}" presName="root2" presStyleCnt="0"/>
      <dgm:spPr/>
    </dgm:pt>
    <dgm:pt modelId="{C613DE25-EC1A-47FE-BC30-F658C2C7D5C5}" type="pres">
      <dgm:prSet presAssocID="{992C155E-A46B-4C9A-8025-0189EBE2CECB}" presName="LevelTwoTextNode" presStyleLbl="node2" presStyleIdx="1" presStyleCnt="5">
        <dgm:presLayoutVars>
          <dgm:chPref val="3"/>
        </dgm:presLayoutVars>
      </dgm:prSet>
      <dgm:spPr/>
      <dgm:t>
        <a:bodyPr/>
        <a:lstStyle/>
        <a:p>
          <a:pPr rtl="1"/>
          <a:endParaRPr lang="fa-IR"/>
        </a:p>
      </dgm:t>
    </dgm:pt>
    <dgm:pt modelId="{E595079E-8E99-4161-8604-1F9E3268C579}" type="pres">
      <dgm:prSet presAssocID="{992C155E-A46B-4C9A-8025-0189EBE2CECB}" presName="level3hierChild" presStyleCnt="0"/>
      <dgm:spPr/>
    </dgm:pt>
    <dgm:pt modelId="{F3D57098-288D-49F1-B7FC-242FF2A9B89F}" type="pres">
      <dgm:prSet presAssocID="{EDB3E677-170E-43DC-8750-BB2CB7DF0069}" presName="conn2-1" presStyleLbl="parChTrans1D3" presStyleIdx="2" presStyleCnt="8" custScaleX="2000000"/>
      <dgm:spPr/>
      <dgm:t>
        <a:bodyPr/>
        <a:lstStyle/>
        <a:p>
          <a:pPr rtl="1"/>
          <a:endParaRPr lang="fa-IR"/>
        </a:p>
      </dgm:t>
    </dgm:pt>
    <dgm:pt modelId="{659B3DB8-ADC5-4217-9A2B-DCF3260ED5E4}" type="pres">
      <dgm:prSet presAssocID="{EDB3E677-170E-43DC-8750-BB2CB7DF0069}" presName="connTx" presStyleLbl="parChTrans1D3" presStyleIdx="2" presStyleCnt="8"/>
      <dgm:spPr/>
      <dgm:t>
        <a:bodyPr/>
        <a:lstStyle/>
        <a:p>
          <a:pPr rtl="1"/>
          <a:endParaRPr lang="fa-IR"/>
        </a:p>
      </dgm:t>
    </dgm:pt>
    <dgm:pt modelId="{0EC99894-DF7C-4B3E-BC22-4E1B30D8EAA7}" type="pres">
      <dgm:prSet presAssocID="{26C3AA5A-56E0-412C-8F48-C3A634CBB542}" presName="root2" presStyleCnt="0"/>
      <dgm:spPr/>
    </dgm:pt>
    <dgm:pt modelId="{1B40349C-4A71-40C3-AD53-D420E039102B}" type="pres">
      <dgm:prSet presAssocID="{26C3AA5A-56E0-412C-8F48-C3A634CBB542}" presName="LevelTwoTextNode" presStyleLbl="node3" presStyleIdx="2" presStyleCnt="8" custScaleX="509365" custScaleY="110294">
        <dgm:presLayoutVars>
          <dgm:chPref val="3"/>
        </dgm:presLayoutVars>
      </dgm:prSet>
      <dgm:spPr/>
      <dgm:t>
        <a:bodyPr/>
        <a:lstStyle/>
        <a:p>
          <a:pPr rtl="1"/>
          <a:endParaRPr lang="fa-IR"/>
        </a:p>
      </dgm:t>
    </dgm:pt>
    <dgm:pt modelId="{7C8B3879-53EA-4AD5-92E5-8A868CBCC66F}" type="pres">
      <dgm:prSet presAssocID="{26C3AA5A-56E0-412C-8F48-C3A634CBB542}" presName="level3hierChild" presStyleCnt="0"/>
      <dgm:spPr/>
    </dgm:pt>
    <dgm:pt modelId="{A04AE94F-59ED-42CF-92EC-F48F4836B518}" type="pres">
      <dgm:prSet presAssocID="{6F9BE428-1765-4543-820A-A9CCBD9D4FA7}" presName="conn2-1" presStyleLbl="parChTrans1D3" presStyleIdx="3" presStyleCnt="8" custScaleX="2000000"/>
      <dgm:spPr/>
      <dgm:t>
        <a:bodyPr/>
        <a:lstStyle/>
        <a:p>
          <a:pPr rtl="1"/>
          <a:endParaRPr lang="fa-IR"/>
        </a:p>
      </dgm:t>
    </dgm:pt>
    <dgm:pt modelId="{41751153-1F92-49E2-8262-E3D5A60AFAA2}" type="pres">
      <dgm:prSet presAssocID="{6F9BE428-1765-4543-820A-A9CCBD9D4FA7}" presName="connTx" presStyleLbl="parChTrans1D3" presStyleIdx="3" presStyleCnt="8"/>
      <dgm:spPr/>
      <dgm:t>
        <a:bodyPr/>
        <a:lstStyle/>
        <a:p>
          <a:pPr rtl="1"/>
          <a:endParaRPr lang="fa-IR"/>
        </a:p>
      </dgm:t>
    </dgm:pt>
    <dgm:pt modelId="{BF88DFC9-90F9-4C20-9FE9-9DC3615E8AD7}" type="pres">
      <dgm:prSet presAssocID="{C60ED853-A247-4B89-8F38-FE941808598C}" presName="root2" presStyleCnt="0"/>
      <dgm:spPr/>
    </dgm:pt>
    <dgm:pt modelId="{25CA7151-B1C3-4AA6-9AE0-C360152D93B3}" type="pres">
      <dgm:prSet presAssocID="{C60ED853-A247-4B89-8F38-FE941808598C}" presName="LevelTwoTextNode" presStyleLbl="node3" presStyleIdx="3" presStyleCnt="8" custScaleX="509365" custScaleY="73356">
        <dgm:presLayoutVars>
          <dgm:chPref val="3"/>
        </dgm:presLayoutVars>
      </dgm:prSet>
      <dgm:spPr/>
      <dgm:t>
        <a:bodyPr/>
        <a:lstStyle/>
        <a:p>
          <a:pPr rtl="1"/>
          <a:endParaRPr lang="fa-IR"/>
        </a:p>
      </dgm:t>
    </dgm:pt>
    <dgm:pt modelId="{56860BBB-F3BD-4D69-9BC5-D2CAC027F9C3}" type="pres">
      <dgm:prSet presAssocID="{C60ED853-A247-4B89-8F38-FE941808598C}" presName="level3hierChild" presStyleCnt="0"/>
      <dgm:spPr/>
    </dgm:pt>
    <dgm:pt modelId="{D9FA2472-7808-43E3-B7A2-78FE82117157}" type="pres">
      <dgm:prSet presAssocID="{527E19A2-AF32-4FDC-8A85-0CADD354B75D}" presName="conn2-1" presStyleLbl="parChTrans1D2" presStyleIdx="2" presStyleCnt="5" custScaleX="2000000"/>
      <dgm:spPr/>
      <dgm:t>
        <a:bodyPr/>
        <a:lstStyle/>
        <a:p>
          <a:pPr rtl="1"/>
          <a:endParaRPr lang="fa-IR"/>
        </a:p>
      </dgm:t>
    </dgm:pt>
    <dgm:pt modelId="{1363728B-8EDB-4EF4-9CB6-B618F9837101}" type="pres">
      <dgm:prSet presAssocID="{527E19A2-AF32-4FDC-8A85-0CADD354B75D}" presName="connTx" presStyleLbl="parChTrans1D2" presStyleIdx="2" presStyleCnt="5"/>
      <dgm:spPr/>
      <dgm:t>
        <a:bodyPr/>
        <a:lstStyle/>
        <a:p>
          <a:pPr rtl="1"/>
          <a:endParaRPr lang="fa-IR"/>
        </a:p>
      </dgm:t>
    </dgm:pt>
    <dgm:pt modelId="{1E3A5B1F-A703-4A01-ADAC-40CCFAD50F63}" type="pres">
      <dgm:prSet presAssocID="{4A6B09D2-5E8B-48FF-ACE4-C18C87B7CB49}" presName="root2" presStyleCnt="0"/>
      <dgm:spPr/>
    </dgm:pt>
    <dgm:pt modelId="{9D2ABC70-83BB-44E4-BE2E-0464A85B767E}" type="pres">
      <dgm:prSet presAssocID="{4A6B09D2-5E8B-48FF-ACE4-C18C87B7CB49}" presName="LevelTwoTextNode" presStyleLbl="node2" presStyleIdx="2" presStyleCnt="5" custScaleY="215245">
        <dgm:presLayoutVars>
          <dgm:chPref val="3"/>
        </dgm:presLayoutVars>
      </dgm:prSet>
      <dgm:spPr/>
      <dgm:t>
        <a:bodyPr/>
        <a:lstStyle/>
        <a:p>
          <a:pPr rtl="1"/>
          <a:endParaRPr lang="fa-IR"/>
        </a:p>
      </dgm:t>
    </dgm:pt>
    <dgm:pt modelId="{CA8945BC-E204-45E6-B073-B4BAFFC1AC19}" type="pres">
      <dgm:prSet presAssocID="{4A6B09D2-5E8B-48FF-ACE4-C18C87B7CB49}" presName="level3hierChild" presStyleCnt="0"/>
      <dgm:spPr/>
    </dgm:pt>
    <dgm:pt modelId="{5976754F-79D8-45AE-A78D-24C25E988BFE}" type="pres">
      <dgm:prSet presAssocID="{C15E14BE-D75F-4CEF-B214-2357D5F8ECC4}" presName="conn2-1" presStyleLbl="parChTrans1D3" presStyleIdx="4" presStyleCnt="8" custScaleX="2000000"/>
      <dgm:spPr/>
      <dgm:t>
        <a:bodyPr/>
        <a:lstStyle/>
        <a:p>
          <a:pPr rtl="1"/>
          <a:endParaRPr lang="fa-IR"/>
        </a:p>
      </dgm:t>
    </dgm:pt>
    <dgm:pt modelId="{08D4D42D-D4E6-49C1-B7DF-8A7EF765C632}" type="pres">
      <dgm:prSet presAssocID="{C15E14BE-D75F-4CEF-B214-2357D5F8ECC4}" presName="connTx" presStyleLbl="parChTrans1D3" presStyleIdx="4" presStyleCnt="8"/>
      <dgm:spPr/>
      <dgm:t>
        <a:bodyPr/>
        <a:lstStyle/>
        <a:p>
          <a:pPr rtl="1"/>
          <a:endParaRPr lang="fa-IR"/>
        </a:p>
      </dgm:t>
    </dgm:pt>
    <dgm:pt modelId="{2FCF7B48-A496-4D16-B9CE-13EE2C4F2475}" type="pres">
      <dgm:prSet presAssocID="{CFDE003F-13BD-4B15-A389-095B223FF5A1}" presName="root2" presStyleCnt="0"/>
      <dgm:spPr/>
    </dgm:pt>
    <dgm:pt modelId="{9B9B35DC-0748-4E59-A976-24C8034E39A0}" type="pres">
      <dgm:prSet presAssocID="{CFDE003F-13BD-4B15-A389-095B223FF5A1}" presName="LevelTwoTextNode" presStyleLbl="node3" presStyleIdx="4" presStyleCnt="8" custScaleX="509365" custScaleY="110294">
        <dgm:presLayoutVars>
          <dgm:chPref val="3"/>
        </dgm:presLayoutVars>
      </dgm:prSet>
      <dgm:spPr/>
      <dgm:t>
        <a:bodyPr/>
        <a:lstStyle/>
        <a:p>
          <a:pPr rtl="1"/>
          <a:endParaRPr lang="fa-IR"/>
        </a:p>
      </dgm:t>
    </dgm:pt>
    <dgm:pt modelId="{546EE10B-2944-437E-8B2D-5096E6E1EA9F}" type="pres">
      <dgm:prSet presAssocID="{CFDE003F-13BD-4B15-A389-095B223FF5A1}" presName="level3hierChild" presStyleCnt="0"/>
      <dgm:spPr/>
    </dgm:pt>
    <dgm:pt modelId="{D401ECCD-FF1A-486A-944D-6B4A8F06BD3B}" type="pres">
      <dgm:prSet presAssocID="{00811F02-7648-4170-95CE-8A41A8B11090}" presName="conn2-1" presStyleLbl="parChTrans1D3" presStyleIdx="5" presStyleCnt="8" custScaleX="2000000"/>
      <dgm:spPr/>
      <dgm:t>
        <a:bodyPr/>
        <a:lstStyle/>
        <a:p>
          <a:pPr rtl="1"/>
          <a:endParaRPr lang="fa-IR"/>
        </a:p>
      </dgm:t>
    </dgm:pt>
    <dgm:pt modelId="{2C24A6FE-94A6-403D-93A5-7FADE25F82B4}" type="pres">
      <dgm:prSet presAssocID="{00811F02-7648-4170-95CE-8A41A8B11090}" presName="connTx" presStyleLbl="parChTrans1D3" presStyleIdx="5" presStyleCnt="8"/>
      <dgm:spPr/>
      <dgm:t>
        <a:bodyPr/>
        <a:lstStyle/>
        <a:p>
          <a:pPr rtl="1"/>
          <a:endParaRPr lang="fa-IR"/>
        </a:p>
      </dgm:t>
    </dgm:pt>
    <dgm:pt modelId="{B4BA71DB-CD4B-4F2B-8DC2-EB0A203CACB8}" type="pres">
      <dgm:prSet presAssocID="{D5D5901C-F603-405D-86F0-FF7FC206DD12}" presName="root2" presStyleCnt="0"/>
      <dgm:spPr/>
    </dgm:pt>
    <dgm:pt modelId="{0CFD89AB-B3AB-44A6-87E9-8703584E773A}" type="pres">
      <dgm:prSet presAssocID="{D5D5901C-F603-405D-86F0-FF7FC206DD12}" presName="LevelTwoTextNode" presStyleLbl="node3" presStyleIdx="5" presStyleCnt="8" custScaleX="509365" custScaleY="110294">
        <dgm:presLayoutVars>
          <dgm:chPref val="3"/>
        </dgm:presLayoutVars>
      </dgm:prSet>
      <dgm:spPr/>
      <dgm:t>
        <a:bodyPr/>
        <a:lstStyle/>
        <a:p>
          <a:pPr rtl="1"/>
          <a:endParaRPr lang="fa-IR"/>
        </a:p>
      </dgm:t>
    </dgm:pt>
    <dgm:pt modelId="{7A768ED8-30B3-4892-A109-A7BCC8210DAA}" type="pres">
      <dgm:prSet presAssocID="{D5D5901C-F603-405D-86F0-FF7FC206DD12}" presName="level3hierChild" presStyleCnt="0"/>
      <dgm:spPr/>
    </dgm:pt>
    <dgm:pt modelId="{FA955F63-4169-46FE-A71E-E3AC989B0FF3}" type="pres">
      <dgm:prSet presAssocID="{D0E4EAA1-459F-41D7-8F5F-264C15DA0F08}" presName="conn2-1" presStyleLbl="parChTrans1D2" presStyleIdx="3" presStyleCnt="5" custScaleX="2000000"/>
      <dgm:spPr/>
      <dgm:t>
        <a:bodyPr/>
        <a:lstStyle/>
        <a:p>
          <a:pPr rtl="1"/>
          <a:endParaRPr lang="fa-IR"/>
        </a:p>
      </dgm:t>
    </dgm:pt>
    <dgm:pt modelId="{5844E2F4-9238-44C0-96C0-4D749677AA10}" type="pres">
      <dgm:prSet presAssocID="{D0E4EAA1-459F-41D7-8F5F-264C15DA0F08}" presName="connTx" presStyleLbl="parChTrans1D2" presStyleIdx="3" presStyleCnt="5"/>
      <dgm:spPr/>
      <dgm:t>
        <a:bodyPr/>
        <a:lstStyle/>
        <a:p>
          <a:pPr rtl="1"/>
          <a:endParaRPr lang="fa-IR"/>
        </a:p>
      </dgm:t>
    </dgm:pt>
    <dgm:pt modelId="{D35477AD-C2DA-4B77-9FA8-11BB27F0F7E9}" type="pres">
      <dgm:prSet presAssocID="{587E3D9C-1136-4485-A19F-DD8C650E7018}" presName="root2" presStyleCnt="0"/>
      <dgm:spPr/>
    </dgm:pt>
    <dgm:pt modelId="{638D8B43-0E7B-441D-B074-9ADE311A4879}" type="pres">
      <dgm:prSet presAssocID="{587E3D9C-1136-4485-A19F-DD8C650E7018}" presName="LevelTwoTextNode" presStyleLbl="node2" presStyleIdx="3" presStyleCnt="5" custScaleY="193056">
        <dgm:presLayoutVars>
          <dgm:chPref val="3"/>
        </dgm:presLayoutVars>
      </dgm:prSet>
      <dgm:spPr/>
      <dgm:t>
        <a:bodyPr/>
        <a:lstStyle/>
        <a:p>
          <a:pPr rtl="1"/>
          <a:endParaRPr lang="fa-IR"/>
        </a:p>
      </dgm:t>
    </dgm:pt>
    <dgm:pt modelId="{60F3A342-8D6B-4FB9-9704-74890228FCFE}" type="pres">
      <dgm:prSet presAssocID="{587E3D9C-1136-4485-A19F-DD8C650E7018}" presName="level3hierChild" presStyleCnt="0"/>
      <dgm:spPr/>
    </dgm:pt>
    <dgm:pt modelId="{FE05DD85-036C-4E7E-BA92-1355070B3651}" type="pres">
      <dgm:prSet presAssocID="{8BE05269-7CB9-4BFF-B45D-FB0595F1153B}" presName="conn2-1" presStyleLbl="parChTrans1D3" presStyleIdx="6" presStyleCnt="8" custScaleX="2000000"/>
      <dgm:spPr/>
      <dgm:t>
        <a:bodyPr/>
        <a:lstStyle/>
        <a:p>
          <a:pPr rtl="1"/>
          <a:endParaRPr lang="fa-IR"/>
        </a:p>
      </dgm:t>
    </dgm:pt>
    <dgm:pt modelId="{0280B7A3-6C70-410B-857E-18F92BC93123}" type="pres">
      <dgm:prSet presAssocID="{8BE05269-7CB9-4BFF-B45D-FB0595F1153B}" presName="connTx" presStyleLbl="parChTrans1D3" presStyleIdx="6" presStyleCnt="8"/>
      <dgm:spPr/>
      <dgm:t>
        <a:bodyPr/>
        <a:lstStyle/>
        <a:p>
          <a:pPr rtl="1"/>
          <a:endParaRPr lang="fa-IR"/>
        </a:p>
      </dgm:t>
    </dgm:pt>
    <dgm:pt modelId="{291859D8-E45A-402E-AE2E-BA15217ABD1D}" type="pres">
      <dgm:prSet presAssocID="{1FF6AAA7-360C-4FA6-9781-CFCB56BC4DF7}" presName="root2" presStyleCnt="0"/>
      <dgm:spPr/>
    </dgm:pt>
    <dgm:pt modelId="{5AA56182-6D60-415A-98CD-BBE7E33A133A}" type="pres">
      <dgm:prSet presAssocID="{1FF6AAA7-360C-4FA6-9781-CFCB56BC4DF7}" presName="LevelTwoTextNode" presStyleLbl="node3" presStyleIdx="6" presStyleCnt="8" custScaleX="509365" custScaleY="73356">
        <dgm:presLayoutVars>
          <dgm:chPref val="3"/>
        </dgm:presLayoutVars>
      </dgm:prSet>
      <dgm:spPr/>
      <dgm:t>
        <a:bodyPr/>
        <a:lstStyle/>
        <a:p>
          <a:pPr rtl="1"/>
          <a:endParaRPr lang="fa-IR"/>
        </a:p>
      </dgm:t>
    </dgm:pt>
    <dgm:pt modelId="{0ADD94F7-BFC8-4E6C-AE2F-3CFADE20B285}" type="pres">
      <dgm:prSet presAssocID="{1FF6AAA7-360C-4FA6-9781-CFCB56BC4DF7}" presName="level3hierChild" presStyleCnt="0"/>
      <dgm:spPr/>
    </dgm:pt>
    <dgm:pt modelId="{227E2517-EDAF-4040-B4D7-76ED6D22EBFE}" type="pres">
      <dgm:prSet presAssocID="{EAEA0297-EBC3-4221-B304-B276EE90DC80}" presName="conn2-1" presStyleLbl="parChTrans1D3" presStyleIdx="7" presStyleCnt="8" custScaleX="2000000"/>
      <dgm:spPr/>
      <dgm:t>
        <a:bodyPr/>
        <a:lstStyle/>
        <a:p>
          <a:pPr rtl="1"/>
          <a:endParaRPr lang="fa-IR"/>
        </a:p>
      </dgm:t>
    </dgm:pt>
    <dgm:pt modelId="{186F189C-B372-41F0-B7E7-9E5547D67C45}" type="pres">
      <dgm:prSet presAssocID="{EAEA0297-EBC3-4221-B304-B276EE90DC80}" presName="connTx" presStyleLbl="parChTrans1D3" presStyleIdx="7" presStyleCnt="8"/>
      <dgm:spPr/>
      <dgm:t>
        <a:bodyPr/>
        <a:lstStyle/>
        <a:p>
          <a:pPr rtl="1"/>
          <a:endParaRPr lang="fa-IR"/>
        </a:p>
      </dgm:t>
    </dgm:pt>
    <dgm:pt modelId="{B073DFA6-6326-4387-84A5-5ADD06629175}" type="pres">
      <dgm:prSet presAssocID="{FC4AA0FB-919A-4F98-B3F8-C9969EE7DB96}" presName="root2" presStyleCnt="0"/>
      <dgm:spPr/>
    </dgm:pt>
    <dgm:pt modelId="{2BEB6AF0-BF6E-4362-9885-C98C41539FC1}" type="pres">
      <dgm:prSet presAssocID="{FC4AA0FB-919A-4F98-B3F8-C9969EE7DB96}" presName="LevelTwoTextNode" presStyleLbl="node3" presStyleIdx="7" presStyleCnt="8" custScaleX="509365" custScaleY="73356">
        <dgm:presLayoutVars>
          <dgm:chPref val="3"/>
        </dgm:presLayoutVars>
      </dgm:prSet>
      <dgm:spPr/>
      <dgm:t>
        <a:bodyPr/>
        <a:lstStyle/>
        <a:p>
          <a:pPr rtl="1"/>
          <a:endParaRPr lang="fa-IR"/>
        </a:p>
      </dgm:t>
    </dgm:pt>
    <dgm:pt modelId="{5096A48F-FB6B-4E77-8843-29FA4D78687F}" type="pres">
      <dgm:prSet presAssocID="{FC4AA0FB-919A-4F98-B3F8-C9969EE7DB96}" presName="level3hierChild" presStyleCnt="0"/>
      <dgm:spPr/>
    </dgm:pt>
    <dgm:pt modelId="{280D78FE-96F3-49DB-BDA0-171EA7F2BE56}" type="pres">
      <dgm:prSet presAssocID="{2FD94B5B-AD69-461C-86BC-B35A5999A487}" presName="root1" presStyleCnt="0"/>
      <dgm:spPr/>
    </dgm:pt>
    <dgm:pt modelId="{EF87AA75-0769-46A0-920B-B84B90D5B76A}" type="pres">
      <dgm:prSet presAssocID="{2FD94B5B-AD69-461C-86BC-B35A5999A487}" presName="LevelOneTextNode" presStyleLbl="node0" presStyleIdx="1" presStyleCnt="2" custScaleX="37343">
        <dgm:presLayoutVars>
          <dgm:chPref val="3"/>
        </dgm:presLayoutVars>
      </dgm:prSet>
      <dgm:spPr/>
      <dgm:t>
        <a:bodyPr/>
        <a:lstStyle/>
        <a:p>
          <a:pPr rtl="1"/>
          <a:endParaRPr lang="fa-IR"/>
        </a:p>
      </dgm:t>
    </dgm:pt>
    <dgm:pt modelId="{A6EE1AC4-C36F-463C-A30B-AEA80302BDE8}" type="pres">
      <dgm:prSet presAssocID="{2FD94B5B-AD69-461C-86BC-B35A5999A487}" presName="level2hierChild" presStyleCnt="0"/>
      <dgm:spPr/>
    </dgm:pt>
    <dgm:pt modelId="{5F42ADAA-E00A-4AC6-9B1F-E0F9344A65BA}" type="pres">
      <dgm:prSet presAssocID="{BBDDDDB6-2B30-43F7-A999-AD5C41966E2B}" presName="conn2-1" presStyleLbl="parChTrans1D2" presStyleIdx="4" presStyleCnt="5" custScaleX="2000000"/>
      <dgm:spPr/>
      <dgm:t>
        <a:bodyPr/>
        <a:lstStyle/>
        <a:p>
          <a:pPr rtl="1"/>
          <a:endParaRPr lang="fa-IR"/>
        </a:p>
      </dgm:t>
    </dgm:pt>
    <dgm:pt modelId="{0271EF08-D4AA-48D6-8209-7A805C4BB70A}" type="pres">
      <dgm:prSet presAssocID="{BBDDDDB6-2B30-43F7-A999-AD5C41966E2B}" presName="connTx" presStyleLbl="parChTrans1D2" presStyleIdx="4" presStyleCnt="5"/>
      <dgm:spPr/>
      <dgm:t>
        <a:bodyPr/>
        <a:lstStyle/>
        <a:p>
          <a:pPr rtl="1"/>
          <a:endParaRPr lang="fa-IR"/>
        </a:p>
      </dgm:t>
    </dgm:pt>
    <dgm:pt modelId="{85797094-74D0-464B-A270-0F3D57508213}" type="pres">
      <dgm:prSet presAssocID="{1E016BA1-33E1-4539-A29B-E4FE14917DA0}" presName="root2" presStyleCnt="0"/>
      <dgm:spPr/>
    </dgm:pt>
    <dgm:pt modelId="{92B8AFC8-FFBD-4169-B8AD-24E598A1BC11}" type="pres">
      <dgm:prSet presAssocID="{1E016BA1-33E1-4539-A29B-E4FE14917DA0}" presName="LevelTwoTextNode" presStyleLbl="node2" presStyleIdx="4" presStyleCnt="5" custScaleX="725179">
        <dgm:presLayoutVars>
          <dgm:chPref val="3"/>
        </dgm:presLayoutVars>
      </dgm:prSet>
      <dgm:spPr/>
      <dgm:t>
        <a:bodyPr/>
        <a:lstStyle/>
        <a:p>
          <a:pPr rtl="1"/>
          <a:endParaRPr lang="fa-IR"/>
        </a:p>
      </dgm:t>
    </dgm:pt>
    <dgm:pt modelId="{C03F0AE8-9E72-4ABE-BD0C-CA82BDD2CC56}" type="pres">
      <dgm:prSet presAssocID="{1E016BA1-33E1-4539-A29B-E4FE14917DA0}" presName="level3hierChild" presStyleCnt="0"/>
      <dgm:spPr/>
    </dgm:pt>
  </dgm:ptLst>
  <dgm:cxnLst>
    <dgm:cxn modelId="{B20287ED-D805-42BA-990B-F957127D5ECF}" srcId="{587E3D9C-1136-4485-A19F-DD8C650E7018}" destId="{FC4AA0FB-919A-4F98-B3F8-C9969EE7DB96}" srcOrd="1" destOrd="0" parTransId="{EAEA0297-EBC3-4221-B304-B276EE90DC80}" sibTransId="{E5D470D5-7C57-43DF-9446-3C1394527C1C}"/>
    <dgm:cxn modelId="{7CBF40E9-6731-43C9-B285-564E29054E24}" type="presOf" srcId="{B6EA80E0-FB63-4AEB-AD58-1D7245E52640}" destId="{95DA1D5F-0630-4DF8-939C-392C35EACCF3}" srcOrd="0" destOrd="0" presId="urn:microsoft.com/office/officeart/2005/8/layout/hierarchy2"/>
    <dgm:cxn modelId="{D7F86B35-E2D6-4173-957B-184F5A773772}" srcId="{992C155E-A46B-4C9A-8025-0189EBE2CECB}" destId="{C60ED853-A247-4B89-8F38-FE941808598C}" srcOrd="1" destOrd="0" parTransId="{6F9BE428-1765-4543-820A-A9CCBD9D4FA7}" sibTransId="{AE45794D-7B09-4B78-AEDE-4C735D460CB0}"/>
    <dgm:cxn modelId="{05CFE513-CA6F-4012-B528-B49C3A597EF9}" type="presOf" srcId="{C15E14BE-D75F-4CEF-B214-2357D5F8ECC4}" destId="{08D4D42D-D4E6-49C1-B7DF-8A7EF765C632}" srcOrd="1" destOrd="0" presId="urn:microsoft.com/office/officeart/2005/8/layout/hierarchy2"/>
    <dgm:cxn modelId="{90517FD7-69CD-4C57-9523-111A168C6646}" type="presOf" srcId="{D0E4EAA1-459F-41D7-8F5F-264C15DA0F08}" destId="{FA955F63-4169-46FE-A71E-E3AC989B0FF3}" srcOrd="0" destOrd="0" presId="urn:microsoft.com/office/officeart/2005/8/layout/hierarchy2"/>
    <dgm:cxn modelId="{971D99C5-85EF-4531-A35F-E87ED43D45FD}" type="presOf" srcId="{B7C52E3F-3798-46EA-85AB-74BDB15D1E87}" destId="{7C789BDF-C92C-448B-98A2-FCDF658F15F9}" srcOrd="0" destOrd="0" presId="urn:microsoft.com/office/officeart/2005/8/layout/hierarchy2"/>
    <dgm:cxn modelId="{4E5A7343-3AA1-46C9-832A-43CFE7917F80}" srcId="{B7C52E3F-3798-46EA-85AB-74BDB15D1E87}" destId="{2FD94B5B-AD69-461C-86BC-B35A5999A487}" srcOrd="1" destOrd="0" parTransId="{0F996078-0EF6-4725-948D-F9ED0294EAC2}" sibTransId="{A43E933B-2A6E-4991-98FE-5D89C8025E56}"/>
    <dgm:cxn modelId="{7D0139F3-F91A-42F0-839C-027EB8119542}" type="presOf" srcId="{BBDDDDB6-2B30-43F7-A999-AD5C41966E2B}" destId="{0271EF08-D4AA-48D6-8209-7A805C4BB70A}" srcOrd="1" destOrd="0" presId="urn:microsoft.com/office/officeart/2005/8/layout/hierarchy2"/>
    <dgm:cxn modelId="{BB5D5A23-C358-4CD9-AE85-1BC9824CABDC}" type="presOf" srcId="{B6EA80E0-FB63-4AEB-AD58-1D7245E52640}" destId="{4488B9CB-F928-4A41-A821-3865D92F623D}" srcOrd="1" destOrd="0" presId="urn:microsoft.com/office/officeart/2005/8/layout/hierarchy2"/>
    <dgm:cxn modelId="{2EFBDABE-1693-46DE-BB59-BE39E2C7BB27}" type="presOf" srcId="{C7061046-28D9-4928-BBA2-18D5D77BF66A}" destId="{92B330A9-1A11-42AE-85E0-0D69D22CB241}" srcOrd="1" destOrd="0" presId="urn:microsoft.com/office/officeart/2005/8/layout/hierarchy2"/>
    <dgm:cxn modelId="{798EDDC6-553E-4471-B2E7-AB6F25276D41}" type="presOf" srcId="{C7061046-28D9-4928-BBA2-18D5D77BF66A}" destId="{362C8685-6430-4397-BE5C-36A94F14F8E1}" srcOrd="0" destOrd="0" presId="urn:microsoft.com/office/officeart/2005/8/layout/hierarchy2"/>
    <dgm:cxn modelId="{EAD13A5F-591C-4A47-96F6-7E6736266E1B}" type="presOf" srcId="{8BE05269-7CB9-4BFF-B45D-FB0595F1153B}" destId="{0280B7A3-6C70-410B-857E-18F92BC93123}" srcOrd="1" destOrd="0" presId="urn:microsoft.com/office/officeart/2005/8/layout/hierarchy2"/>
    <dgm:cxn modelId="{2C362F57-5D7F-4F7A-91C0-9D7CB547A476}" type="presOf" srcId="{CE7B4EF4-E3A2-4783-8CA6-126A333806A2}" destId="{74F95962-8C35-4B1C-9AA1-AC040E4CF89B}" srcOrd="0" destOrd="0" presId="urn:microsoft.com/office/officeart/2005/8/layout/hierarchy2"/>
    <dgm:cxn modelId="{CC8C6EAB-2C15-41A8-BD05-AE7BC716365E}" type="presOf" srcId="{3E17E415-F7F4-4C61-92F2-96233C5DBCFD}" destId="{5B426A7D-E0CF-4DD9-AB73-CA5EE64462B9}" srcOrd="0" destOrd="0" presId="urn:microsoft.com/office/officeart/2005/8/layout/hierarchy2"/>
    <dgm:cxn modelId="{7101FD10-33D2-465B-89F1-0B8D79B03D8B}" type="presOf" srcId="{CFDE003F-13BD-4B15-A389-095B223FF5A1}" destId="{9B9B35DC-0748-4E59-A976-24C8034E39A0}" srcOrd="0" destOrd="0" presId="urn:microsoft.com/office/officeart/2005/8/layout/hierarchy2"/>
    <dgm:cxn modelId="{A3F258AA-CB59-4421-B698-1DE0D7709DA8}" type="presOf" srcId="{527E19A2-AF32-4FDC-8A85-0CADD354B75D}" destId="{1363728B-8EDB-4EF4-9CB6-B618F9837101}" srcOrd="1" destOrd="0" presId="urn:microsoft.com/office/officeart/2005/8/layout/hierarchy2"/>
    <dgm:cxn modelId="{ACE3B809-5997-4317-9700-9797235400F0}" type="presOf" srcId="{EDB3E677-170E-43DC-8750-BB2CB7DF0069}" destId="{F3D57098-288D-49F1-B7FC-242FF2A9B89F}" srcOrd="0" destOrd="0" presId="urn:microsoft.com/office/officeart/2005/8/layout/hierarchy2"/>
    <dgm:cxn modelId="{F8DD6066-935C-47B8-8FEF-70CE8398F99B}" type="presOf" srcId="{AD10B287-F6BC-4958-9DF0-FA5F6D3FDC18}" destId="{B40FDDEC-66D7-4F7B-8D12-E50B4056FAD7}" srcOrd="0" destOrd="0" presId="urn:microsoft.com/office/officeart/2005/8/layout/hierarchy2"/>
    <dgm:cxn modelId="{7370E0A3-C1A7-4A5A-92AB-B76E468ABEA8}" type="presOf" srcId="{5FE977AD-BD62-4158-BE55-20A6216AD6E8}" destId="{AE98EE17-77DB-4235-98F9-68FC0973062E}" srcOrd="0" destOrd="0" presId="urn:microsoft.com/office/officeart/2005/8/layout/hierarchy2"/>
    <dgm:cxn modelId="{E6195048-A87B-4E3E-9647-5D50B535D63A}" type="presOf" srcId="{6F9BE428-1765-4543-820A-A9CCBD9D4FA7}" destId="{41751153-1F92-49E2-8262-E3D5A60AFAA2}" srcOrd="1" destOrd="0" presId="urn:microsoft.com/office/officeart/2005/8/layout/hierarchy2"/>
    <dgm:cxn modelId="{E8864B6E-FA49-42E4-9056-9D0CC8FCA2D4}" type="presOf" srcId="{6F9BE428-1765-4543-820A-A9CCBD9D4FA7}" destId="{A04AE94F-59ED-42CF-92EC-F48F4836B518}" srcOrd="0" destOrd="0" presId="urn:microsoft.com/office/officeart/2005/8/layout/hierarchy2"/>
    <dgm:cxn modelId="{2980BF7C-27DB-426F-BCB0-E08C14EAB221}" type="presOf" srcId="{1FF6AAA7-360C-4FA6-9781-CFCB56BC4DF7}" destId="{5AA56182-6D60-415A-98CD-BBE7E33A133A}" srcOrd="0" destOrd="0" presId="urn:microsoft.com/office/officeart/2005/8/layout/hierarchy2"/>
    <dgm:cxn modelId="{814C5EF0-6247-4668-822E-4A44946E5481}" type="presOf" srcId="{EDB3E677-170E-43DC-8750-BB2CB7DF0069}" destId="{659B3DB8-ADC5-4217-9A2B-DCF3260ED5E4}" srcOrd="1" destOrd="0" presId="urn:microsoft.com/office/officeart/2005/8/layout/hierarchy2"/>
    <dgm:cxn modelId="{58E13DF5-CC2A-4763-B996-01B622F9E378}" srcId="{4EF30CD4-D868-4446-8623-FC43E8ACE1E3}" destId="{587E3D9C-1136-4485-A19F-DD8C650E7018}" srcOrd="3" destOrd="0" parTransId="{D0E4EAA1-459F-41D7-8F5F-264C15DA0F08}" sibTransId="{68B67633-B622-47C0-82C6-D7ADD90A548A}"/>
    <dgm:cxn modelId="{B941F7E6-9620-47D4-8DAE-F592D6616672}" type="presOf" srcId="{D5D5901C-F603-405D-86F0-FF7FC206DD12}" destId="{0CFD89AB-B3AB-44A6-87E9-8703584E773A}" srcOrd="0" destOrd="0" presId="urn:microsoft.com/office/officeart/2005/8/layout/hierarchy2"/>
    <dgm:cxn modelId="{1A854976-39CE-4C80-8394-110B90CA566A}" type="presOf" srcId="{AD10B287-F6BC-4958-9DF0-FA5F6D3FDC18}" destId="{3C7EBDF6-5312-4594-A7F8-896048E973FB}" srcOrd="1" destOrd="0" presId="urn:microsoft.com/office/officeart/2005/8/layout/hierarchy2"/>
    <dgm:cxn modelId="{591ADDFD-ED1E-4771-8289-D97CA88F2FC9}" srcId="{4EF30CD4-D868-4446-8623-FC43E8ACE1E3}" destId="{D636D2DD-610F-4851-B796-8CD988FC8B8F}" srcOrd="0" destOrd="0" parTransId="{C7061046-28D9-4928-BBA2-18D5D77BF66A}" sibTransId="{23660CF7-E518-4B4E-B585-04B5B296F292}"/>
    <dgm:cxn modelId="{AFA1ADFB-66BD-4F90-B04F-B86216A82E7F}" srcId="{B7C52E3F-3798-46EA-85AB-74BDB15D1E87}" destId="{4EF30CD4-D868-4446-8623-FC43E8ACE1E3}" srcOrd="0" destOrd="0" parTransId="{C8E7C654-BCB3-48AE-B1C2-9D7D34C047B0}" sibTransId="{59B766F2-3F90-4566-8BE0-E3EB0A9F5693}"/>
    <dgm:cxn modelId="{5AB5AB9A-6F31-44AA-8ED8-057DFB9005E3}" srcId="{4A6B09D2-5E8B-48FF-ACE4-C18C87B7CB49}" destId="{D5D5901C-F603-405D-86F0-FF7FC206DD12}" srcOrd="1" destOrd="0" parTransId="{00811F02-7648-4170-95CE-8A41A8B11090}" sibTransId="{EFF50240-66BD-41A9-9B99-4EF39CA965C9}"/>
    <dgm:cxn modelId="{5DB7FB20-F6BE-4CDB-B569-DC9F26749D40}" type="presOf" srcId="{26C3AA5A-56E0-412C-8F48-C3A634CBB542}" destId="{1B40349C-4A71-40C3-AD53-D420E039102B}" srcOrd="0" destOrd="0" presId="urn:microsoft.com/office/officeart/2005/8/layout/hierarchy2"/>
    <dgm:cxn modelId="{A33FAA75-9DC2-4675-952A-14D2EB175B33}" type="presOf" srcId="{992C155E-A46B-4C9A-8025-0189EBE2CECB}" destId="{C613DE25-EC1A-47FE-BC30-F658C2C7D5C5}" srcOrd="0" destOrd="0" presId="urn:microsoft.com/office/officeart/2005/8/layout/hierarchy2"/>
    <dgm:cxn modelId="{EA072491-CCB0-4D27-9B6D-0D3DD1655929}" type="presOf" srcId="{527E19A2-AF32-4FDC-8A85-0CADD354B75D}" destId="{D9FA2472-7808-43E3-B7A2-78FE82117157}" srcOrd="0" destOrd="0" presId="urn:microsoft.com/office/officeart/2005/8/layout/hierarchy2"/>
    <dgm:cxn modelId="{67A08DAE-AB0D-4846-BF95-BDF3FC9579ED}" type="presOf" srcId="{C60ED853-A247-4B89-8F38-FE941808598C}" destId="{25CA7151-B1C3-4AA6-9AE0-C360152D93B3}" srcOrd="0" destOrd="0" presId="urn:microsoft.com/office/officeart/2005/8/layout/hierarchy2"/>
    <dgm:cxn modelId="{B244CF1B-8415-4932-8ED6-4656F7C81F98}" type="presOf" srcId="{FC4AA0FB-919A-4F98-B3F8-C9969EE7DB96}" destId="{2BEB6AF0-BF6E-4362-9885-C98C41539FC1}" srcOrd="0" destOrd="0" presId="urn:microsoft.com/office/officeart/2005/8/layout/hierarchy2"/>
    <dgm:cxn modelId="{925BF628-01B1-4EB1-8654-99516DA2C9E2}" srcId="{D636D2DD-610F-4851-B796-8CD988FC8B8F}" destId="{3E17E415-F7F4-4C61-92F2-96233C5DBCFD}" srcOrd="1" destOrd="0" parTransId="{AD10B287-F6BC-4958-9DF0-FA5F6D3FDC18}" sibTransId="{1E5A8311-5B44-46DD-8A6A-723E1EC892DB}"/>
    <dgm:cxn modelId="{8EF316EF-8E15-4785-A99B-51464FF778BF}" type="presOf" srcId="{8BE05269-7CB9-4BFF-B45D-FB0595F1153B}" destId="{FE05DD85-036C-4E7E-BA92-1355070B3651}" srcOrd="0" destOrd="0" presId="urn:microsoft.com/office/officeart/2005/8/layout/hierarchy2"/>
    <dgm:cxn modelId="{51101221-60BF-4AC2-A448-9175807C91DB}" type="presOf" srcId="{EAEA0297-EBC3-4221-B304-B276EE90DC80}" destId="{186F189C-B372-41F0-B7E7-9E5547D67C45}" srcOrd="1" destOrd="0" presId="urn:microsoft.com/office/officeart/2005/8/layout/hierarchy2"/>
    <dgm:cxn modelId="{D6D40F72-C590-4D25-B5EE-C3699E15FFBD}" type="presOf" srcId="{00811F02-7648-4170-95CE-8A41A8B11090}" destId="{D401ECCD-FF1A-486A-944D-6B4A8F06BD3B}" srcOrd="0" destOrd="0" presId="urn:microsoft.com/office/officeart/2005/8/layout/hierarchy2"/>
    <dgm:cxn modelId="{C0967369-4F32-45DC-B5AF-FE867A40E206}" type="presOf" srcId="{00811F02-7648-4170-95CE-8A41A8B11090}" destId="{2C24A6FE-94A6-403D-93A5-7FADE25F82B4}" srcOrd="1" destOrd="0" presId="urn:microsoft.com/office/officeart/2005/8/layout/hierarchy2"/>
    <dgm:cxn modelId="{F3AF9159-14E0-46A9-ACBE-F547A3833525}" srcId="{4A6B09D2-5E8B-48FF-ACE4-C18C87B7CB49}" destId="{CFDE003F-13BD-4B15-A389-095B223FF5A1}" srcOrd="0" destOrd="0" parTransId="{C15E14BE-D75F-4CEF-B214-2357D5F8ECC4}" sibTransId="{A0FCB809-1569-427D-8350-F6B6F74E2A31}"/>
    <dgm:cxn modelId="{CE339C08-1B5F-45F6-810B-C3ABDFD4330E}" srcId="{D636D2DD-610F-4851-B796-8CD988FC8B8F}" destId="{5FE977AD-BD62-4158-BE55-20A6216AD6E8}" srcOrd="0" destOrd="0" parTransId="{CE7B4EF4-E3A2-4783-8CA6-126A333806A2}" sibTransId="{6BFCD54A-36B8-4C6D-B7C2-E7BC4F82180D}"/>
    <dgm:cxn modelId="{2844279F-E368-482D-AA08-ED70A1C6035B}" type="presOf" srcId="{D636D2DD-610F-4851-B796-8CD988FC8B8F}" destId="{A51A1EAA-4B47-4422-BDAD-5BE687076ACF}" srcOrd="0" destOrd="0" presId="urn:microsoft.com/office/officeart/2005/8/layout/hierarchy2"/>
    <dgm:cxn modelId="{A12CCD67-9CEA-447F-A935-F8322EABCA7B}" srcId="{4EF30CD4-D868-4446-8623-FC43E8ACE1E3}" destId="{4A6B09D2-5E8B-48FF-ACE4-C18C87B7CB49}" srcOrd="2" destOrd="0" parTransId="{527E19A2-AF32-4FDC-8A85-0CADD354B75D}" sibTransId="{FB4B3FEA-346E-4DBD-818A-55A8F7441ADC}"/>
    <dgm:cxn modelId="{E519896E-8202-4E50-9E86-9E1F477FA63E}" type="presOf" srcId="{4A6B09D2-5E8B-48FF-ACE4-C18C87B7CB49}" destId="{9D2ABC70-83BB-44E4-BE2E-0464A85B767E}" srcOrd="0" destOrd="0" presId="urn:microsoft.com/office/officeart/2005/8/layout/hierarchy2"/>
    <dgm:cxn modelId="{C994E347-4C82-4965-B8CD-4D4C66E2A4E0}" type="presOf" srcId="{587E3D9C-1136-4485-A19F-DD8C650E7018}" destId="{638D8B43-0E7B-441D-B074-9ADE311A4879}" srcOrd="0" destOrd="0" presId="urn:microsoft.com/office/officeart/2005/8/layout/hierarchy2"/>
    <dgm:cxn modelId="{E850A118-E856-4F3A-98D6-06F5B4EF7B2C}" type="presOf" srcId="{4EF30CD4-D868-4446-8623-FC43E8ACE1E3}" destId="{0EA1E5A9-E132-4A9A-8364-771292DBFFEC}" srcOrd="0" destOrd="0" presId="urn:microsoft.com/office/officeart/2005/8/layout/hierarchy2"/>
    <dgm:cxn modelId="{8C4F657F-576A-4D67-BE77-72EFD2A725EE}" type="presOf" srcId="{CE7B4EF4-E3A2-4783-8CA6-126A333806A2}" destId="{45B80674-AF8E-44E5-AB53-35AAD09BBAF1}" srcOrd="1" destOrd="0" presId="urn:microsoft.com/office/officeart/2005/8/layout/hierarchy2"/>
    <dgm:cxn modelId="{D9CA2ED3-7BE9-476C-A9B7-9074DF71BC18}" type="presOf" srcId="{2FD94B5B-AD69-461C-86BC-B35A5999A487}" destId="{EF87AA75-0769-46A0-920B-B84B90D5B76A}" srcOrd="0" destOrd="0" presId="urn:microsoft.com/office/officeart/2005/8/layout/hierarchy2"/>
    <dgm:cxn modelId="{F5155315-4712-488F-A065-CDF516991F20}" type="presOf" srcId="{1E016BA1-33E1-4539-A29B-E4FE14917DA0}" destId="{92B8AFC8-FFBD-4169-B8AD-24E598A1BC11}" srcOrd="0" destOrd="0" presId="urn:microsoft.com/office/officeart/2005/8/layout/hierarchy2"/>
    <dgm:cxn modelId="{FC2FEA0C-96DE-461A-9077-EA401511F363}" type="presOf" srcId="{EAEA0297-EBC3-4221-B304-B276EE90DC80}" destId="{227E2517-EDAF-4040-B4D7-76ED6D22EBFE}" srcOrd="0" destOrd="0" presId="urn:microsoft.com/office/officeart/2005/8/layout/hierarchy2"/>
    <dgm:cxn modelId="{AF175FAE-26AB-44E4-B659-B50A3B158E69}" type="presOf" srcId="{BBDDDDB6-2B30-43F7-A999-AD5C41966E2B}" destId="{5F42ADAA-E00A-4AC6-9B1F-E0F9344A65BA}" srcOrd="0" destOrd="0" presId="urn:microsoft.com/office/officeart/2005/8/layout/hierarchy2"/>
    <dgm:cxn modelId="{F317117C-FF1F-4148-BAA1-3DE87F12C099}" srcId="{587E3D9C-1136-4485-A19F-DD8C650E7018}" destId="{1FF6AAA7-360C-4FA6-9781-CFCB56BC4DF7}" srcOrd="0" destOrd="0" parTransId="{8BE05269-7CB9-4BFF-B45D-FB0595F1153B}" sibTransId="{5CD5A930-D26F-4CE5-A46A-CDA148745CA1}"/>
    <dgm:cxn modelId="{EE107663-F5D1-45F3-B221-7735E82BB87E}" srcId="{2FD94B5B-AD69-461C-86BC-B35A5999A487}" destId="{1E016BA1-33E1-4539-A29B-E4FE14917DA0}" srcOrd="0" destOrd="0" parTransId="{BBDDDDB6-2B30-43F7-A999-AD5C41966E2B}" sibTransId="{C3615E58-95AC-4BE7-955F-D20308CDB4F6}"/>
    <dgm:cxn modelId="{7E6C0B5D-0DCD-4716-B727-E62CDBD33EEF}" type="presOf" srcId="{C15E14BE-D75F-4CEF-B214-2357D5F8ECC4}" destId="{5976754F-79D8-45AE-A78D-24C25E988BFE}" srcOrd="0" destOrd="0" presId="urn:microsoft.com/office/officeart/2005/8/layout/hierarchy2"/>
    <dgm:cxn modelId="{D684A6AE-CA86-4152-BCDC-428F5F640DAC}" srcId="{992C155E-A46B-4C9A-8025-0189EBE2CECB}" destId="{26C3AA5A-56E0-412C-8F48-C3A634CBB542}" srcOrd="0" destOrd="0" parTransId="{EDB3E677-170E-43DC-8750-BB2CB7DF0069}" sibTransId="{12EAB2F4-BC4B-45BC-B121-047437535B30}"/>
    <dgm:cxn modelId="{637890EB-6FBD-421B-835F-EF7B0641437B}" type="presOf" srcId="{D0E4EAA1-459F-41D7-8F5F-264C15DA0F08}" destId="{5844E2F4-9238-44C0-96C0-4D749677AA10}" srcOrd="1" destOrd="0" presId="urn:microsoft.com/office/officeart/2005/8/layout/hierarchy2"/>
    <dgm:cxn modelId="{D5934612-06C4-4680-A13F-5FDD36D66EB8}" srcId="{4EF30CD4-D868-4446-8623-FC43E8ACE1E3}" destId="{992C155E-A46B-4C9A-8025-0189EBE2CECB}" srcOrd="1" destOrd="0" parTransId="{B6EA80E0-FB63-4AEB-AD58-1D7245E52640}" sibTransId="{10BEB9FA-B311-416B-AEF8-6129C785917F}"/>
    <dgm:cxn modelId="{132F55F1-0093-4E02-AD5A-945879BA00B9}" type="presParOf" srcId="{7C789BDF-C92C-448B-98A2-FCDF658F15F9}" destId="{8C737390-4D60-439F-96A3-9CF47FED9298}" srcOrd="0" destOrd="0" presId="urn:microsoft.com/office/officeart/2005/8/layout/hierarchy2"/>
    <dgm:cxn modelId="{70189ABF-0EC3-4B53-9AE2-4D81E87B0651}" type="presParOf" srcId="{8C737390-4D60-439F-96A3-9CF47FED9298}" destId="{0EA1E5A9-E132-4A9A-8364-771292DBFFEC}" srcOrd="0" destOrd="0" presId="urn:microsoft.com/office/officeart/2005/8/layout/hierarchy2"/>
    <dgm:cxn modelId="{08244DEA-7704-494A-A669-FB9E3F8B9F42}" type="presParOf" srcId="{8C737390-4D60-439F-96A3-9CF47FED9298}" destId="{C0E36D82-71FD-4921-BEFF-B3BC73105CF7}" srcOrd="1" destOrd="0" presId="urn:microsoft.com/office/officeart/2005/8/layout/hierarchy2"/>
    <dgm:cxn modelId="{70A8ED83-E2D1-4CA2-9B6E-07384A8670CB}" type="presParOf" srcId="{C0E36D82-71FD-4921-BEFF-B3BC73105CF7}" destId="{362C8685-6430-4397-BE5C-36A94F14F8E1}" srcOrd="0" destOrd="0" presId="urn:microsoft.com/office/officeart/2005/8/layout/hierarchy2"/>
    <dgm:cxn modelId="{5087C266-6817-4214-A717-BD824303233A}" type="presParOf" srcId="{362C8685-6430-4397-BE5C-36A94F14F8E1}" destId="{92B330A9-1A11-42AE-85E0-0D69D22CB241}" srcOrd="0" destOrd="0" presId="urn:microsoft.com/office/officeart/2005/8/layout/hierarchy2"/>
    <dgm:cxn modelId="{C5C4E7D9-0FBB-4C41-9C89-ADFF7EE523F7}" type="presParOf" srcId="{C0E36D82-71FD-4921-BEFF-B3BC73105CF7}" destId="{D66D1F9B-96DF-4A75-B9AB-47C8D405F104}" srcOrd="1" destOrd="0" presId="urn:microsoft.com/office/officeart/2005/8/layout/hierarchy2"/>
    <dgm:cxn modelId="{97EF126C-3C2E-4BE0-AF90-A18E07D556C7}" type="presParOf" srcId="{D66D1F9B-96DF-4A75-B9AB-47C8D405F104}" destId="{A51A1EAA-4B47-4422-BDAD-5BE687076ACF}" srcOrd="0" destOrd="0" presId="urn:microsoft.com/office/officeart/2005/8/layout/hierarchy2"/>
    <dgm:cxn modelId="{C98B8A2A-B96E-400D-B48D-C5C063E5303A}" type="presParOf" srcId="{D66D1F9B-96DF-4A75-B9AB-47C8D405F104}" destId="{8384FF97-7EA3-4D81-9631-6C5B464B6DEE}" srcOrd="1" destOrd="0" presId="urn:microsoft.com/office/officeart/2005/8/layout/hierarchy2"/>
    <dgm:cxn modelId="{EAA23096-1CC3-4544-941C-5907F80A3C7E}" type="presParOf" srcId="{8384FF97-7EA3-4D81-9631-6C5B464B6DEE}" destId="{74F95962-8C35-4B1C-9AA1-AC040E4CF89B}" srcOrd="0" destOrd="0" presId="urn:microsoft.com/office/officeart/2005/8/layout/hierarchy2"/>
    <dgm:cxn modelId="{B3B98CC0-ACA7-4348-9D1F-7592F20A9B72}" type="presParOf" srcId="{74F95962-8C35-4B1C-9AA1-AC040E4CF89B}" destId="{45B80674-AF8E-44E5-AB53-35AAD09BBAF1}" srcOrd="0" destOrd="0" presId="urn:microsoft.com/office/officeart/2005/8/layout/hierarchy2"/>
    <dgm:cxn modelId="{1E436892-0535-4741-89D9-65894439175F}" type="presParOf" srcId="{8384FF97-7EA3-4D81-9631-6C5B464B6DEE}" destId="{62D69DEF-51D1-4CBA-94CA-6F98FB0242D7}" srcOrd="1" destOrd="0" presId="urn:microsoft.com/office/officeart/2005/8/layout/hierarchy2"/>
    <dgm:cxn modelId="{AB35799E-FF23-4AA5-8C29-0C3CAF9D5DAA}" type="presParOf" srcId="{62D69DEF-51D1-4CBA-94CA-6F98FB0242D7}" destId="{AE98EE17-77DB-4235-98F9-68FC0973062E}" srcOrd="0" destOrd="0" presId="urn:microsoft.com/office/officeart/2005/8/layout/hierarchy2"/>
    <dgm:cxn modelId="{340D1306-7DD2-470F-9A22-5BD19DEEFFED}" type="presParOf" srcId="{62D69DEF-51D1-4CBA-94CA-6F98FB0242D7}" destId="{83D830FD-592F-4D03-A363-E60C6091274A}" srcOrd="1" destOrd="0" presId="urn:microsoft.com/office/officeart/2005/8/layout/hierarchy2"/>
    <dgm:cxn modelId="{29E987FE-9861-49C6-91C4-3900E1DD72AF}" type="presParOf" srcId="{8384FF97-7EA3-4D81-9631-6C5B464B6DEE}" destId="{B40FDDEC-66D7-4F7B-8D12-E50B4056FAD7}" srcOrd="2" destOrd="0" presId="urn:microsoft.com/office/officeart/2005/8/layout/hierarchy2"/>
    <dgm:cxn modelId="{A0CF69B4-AE13-41C5-A35F-B28092E98C70}" type="presParOf" srcId="{B40FDDEC-66D7-4F7B-8D12-E50B4056FAD7}" destId="{3C7EBDF6-5312-4594-A7F8-896048E973FB}" srcOrd="0" destOrd="0" presId="urn:microsoft.com/office/officeart/2005/8/layout/hierarchy2"/>
    <dgm:cxn modelId="{81A7C041-DAB4-4FC2-87B0-F218D2B5EDDD}" type="presParOf" srcId="{8384FF97-7EA3-4D81-9631-6C5B464B6DEE}" destId="{53E9721F-C7FF-413D-8E0C-0B340F9FA1DC}" srcOrd="3" destOrd="0" presId="urn:microsoft.com/office/officeart/2005/8/layout/hierarchy2"/>
    <dgm:cxn modelId="{3E7FCA52-7A46-4EAE-9393-02890653CA0C}" type="presParOf" srcId="{53E9721F-C7FF-413D-8E0C-0B340F9FA1DC}" destId="{5B426A7D-E0CF-4DD9-AB73-CA5EE64462B9}" srcOrd="0" destOrd="0" presId="urn:microsoft.com/office/officeart/2005/8/layout/hierarchy2"/>
    <dgm:cxn modelId="{0A69BD1F-C262-4AE4-A6C5-CD22ED6C2297}" type="presParOf" srcId="{53E9721F-C7FF-413D-8E0C-0B340F9FA1DC}" destId="{4653CFBD-5B2A-4264-AD08-F0EEB6316348}" srcOrd="1" destOrd="0" presId="urn:microsoft.com/office/officeart/2005/8/layout/hierarchy2"/>
    <dgm:cxn modelId="{CF503D09-7A4A-48FC-8BAF-E0054DFF6778}" type="presParOf" srcId="{C0E36D82-71FD-4921-BEFF-B3BC73105CF7}" destId="{95DA1D5F-0630-4DF8-939C-392C35EACCF3}" srcOrd="2" destOrd="0" presId="urn:microsoft.com/office/officeart/2005/8/layout/hierarchy2"/>
    <dgm:cxn modelId="{2F9E26F8-6BDF-437D-A12D-E6C4CD497AB2}" type="presParOf" srcId="{95DA1D5F-0630-4DF8-939C-392C35EACCF3}" destId="{4488B9CB-F928-4A41-A821-3865D92F623D}" srcOrd="0" destOrd="0" presId="urn:microsoft.com/office/officeart/2005/8/layout/hierarchy2"/>
    <dgm:cxn modelId="{275BDFD6-8CC1-4AD9-A9B7-EF2BD2685F3F}" type="presParOf" srcId="{C0E36D82-71FD-4921-BEFF-B3BC73105CF7}" destId="{A40F251F-AA4F-49C9-B0F7-6ABD28C50E11}" srcOrd="3" destOrd="0" presId="urn:microsoft.com/office/officeart/2005/8/layout/hierarchy2"/>
    <dgm:cxn modelId="{BF072373-F87C-46DD-9F87-FA17A4B2777B}" type="presParOf" srcId="{A40F251F-AA4F-49C9-B0F7-6ABD28C50E11}" destId="{C613DE25-EC1A-47FE-BC30-F658C2C7D5C5}" srcOrd="0" destOrd="0" presId="urn:microsoft.com/office/officeart/2005/8/layout/hierarchy2"/>
    <dgm:cxn modelId="{D051C3C1-E8B8-4055-BDD0-C78745A16137}" type="presParOf" srcId="{A40F251F-AA4F-49C9-B0F7-6ABD28C50E11}" destId="{E595079E-8E99-4161-8604-1F9E3268C579}" srcOrd="1" destOrd="0" presId="urn:microsoft.com/office/officeart/2005/8/layout/hierarchy2"/>
    <dgm:cxn modelId="{6473BF5E-3758-408B-8EA5-233C32C97901}" type="presParOf" srcId="{E595079E-8E99-4161-8604-1F9E3268C579}" destId="{F3D57098-288D-49F1-B7FC-242FF2A9B89F}" srcOrd="0" destOrd="0" presId="urn:microsoft.com/office/officeart/2005/8/layout/hierarchy2"/>
    <dgm:cxn modelId="{6F39C644-7F04-4020-A4FC-5334389327C3}" type="presParOf" srcId="{F3D57098-288D-49F1-B7FC-242FF2A9B89F}" destId="{659B3DB8-ADC5-4217-9A2B-DCF3260ED5E4}" srcOrd="0" destOrd="0" presId="urn:microsoft.com/office/officeart/2005/8/layout/hierarchy2"/>
    <dgm:cxn modelId="{CC36BCDA-9526-417C-9BB8-D1F321ACC3D6}" type="presParOf" srcId="{E595079E-8E99-4161-8604-1F9E3268C579}" destId="{0EC99894-DF7C-4B3E-BC22-4E1B30D8EAA7}" srcOrd="1" destOrd="0" presId="urn:microsoft.com/office/officeart/2005/8/layout/hierarchy2"/>
    <dgm:cxn modelId="{CE538F1A-9CC9-4404-A8CD-3BD4C79B9B3D}" type="presParOf" srcId="{0EC99894-DF7C-4B3E-BC22-4E1B30D8EAA7}" destId="{1B40349C-4A71-40C3-AD53-D420E039102B}" srcOrd="0" destOrd="0" presId="urn:microsoft.com/office/officeart/2005/8/layout/hierarchy2"/>
    <dgm:cxn modelId="{5EE9A8CF-D40B-45B1-8DCC-5F35D96BAAD4}" type="presParOf" srcId="{0EC99894-DF7C-4B3E-BC22-4E1B30D8EAA7}" destId="{7C8B3879-53EA-4AD5-92E5-8A868CBCC66F}" srcOrd="1" destOrd="0" presId="urn:microsoft.com/office/officeart/2005/8/layout/hierarchy2"/>
    <dgm:cxn modelId="{07824F10-5D2A-435E-A796-F6909F62F138}" type="presParOf" srcId="{E595079E-8E99-4161-8604-1F9E3268C579}" destId="{A04AE94F-59ED-42CF-92EC-F48F4836B518}" srcOrd="2" destOrd="0" presId="urn:microsoft.com/office/officeart/2005/8/layout/hierarchy2"/>
    <dgm:cxn modelId="{C0DEE2CE-2AE0-4AB3-BEA7-73B29611CB60}" type="presParOf" srcId="{A04AE94F-59ED-42CF-92EC-F48F4836B518}" destId="{41751153-1F92-49E2-8262-E3D5A60AFAA2}" srcOrd="0" destOrd="0" presId="urn:microsoft.com/office/officeart/2005/8/layout/hierarchy2"/>
    <dgm:cxn modelId="{E3563CBD-3746-4779-A37F-EE32D32406CC}" type="presParOf" srcId="{E595079E-8E99-4161-8604-1F9E3268C579}" destId="{BF88DFC9-90F9-4C20-9FE9-9DC3615E8AD7}" srcOrd="3" destOrd="0" presId="urn:microsoft.com/office/officeart/2005/8/layout/hierarchy2"/>
    <dgm:cxn modelId="{426F497F-9114-4ECA-ADFB-8412B03E6D9D}" type="presParOf" srcId="{BF88DFC9-90F9-4C20-9FE9-9DC3615E8AD7}" destId="{25CA7151-B1C3-4AA6-9AE0-C360152D93B3}" srcOrd="0" destOrd="0" presId="urn:microsoft.com/office/officeart/2005/8/layout/hierarchy2"/>
    <dgm:cxn modelId="{338F4486-93CD-4EF2-AC2F-BC5399DA6603}" type="presParOf" srcId="{BF88DFC9-90F9-4C20-9FE9-9DC3615E8AD7}" destId="{56860BBB-F3BD-4D69-9BC5-D2CAC027F9C3}" srcOrd="1" destOrd="0" presId="urn:microsoft.com/office/officeart/2005/8/layout/hierarchy2"/>
    <dgm:cxn modelId="{AED07292-DA3A-4601-83D8-7FFBA9301415}" type="presParOf" srcId="{C0E36D82-71FD-4921-BEFF-B3BC73105CF7}" destId="{D9FA2472-7808-43E3-B7A2-78FE82117157}" srcOrd="4" destOrd="0" presId="urn:microsoft.com/office/officeart/2005/8/layout/hierarchy2"/>
    <dgm:cxn modelId="{0D08086D-FE73-49EF-B4EE-507B2C970B24}" type="presParOf" srcId="{D9FA2472-7808-43E3-B7A2-78FE82117157}" destId="{1363728B-8EDB-4EF4-9CB6-B618F9837101}" srcOrd="0" destOrd="0" presId="urn:microsoft.com/office/officeart/2005/8/layout/hierarchy2"/>
    <dgm:cxn modelId="{50B2914F-FCFF-41DC-BB58-1AA55D1DB1AF}" type="presParOf" srcId="{C0E36D82-71FD-4921-BEFF-B3BC73105CF7}" destId="{1E3A5B1F-A703-4A01-ADAC-40CCFAD50F63}" srcOrd="5" destOrd="0" presId="urn:microsoft.com/office/officeart/2005/8/layout/hierarchy2"/>
    <dgm:cxn modelId="{CBBDE703-B824-4684-A501-7DA55917D547}" type="presParOf" srcId="{1E3A5B1F-A703-4A01-ADAC-40CCFAD50F63}" destId="{9D2ABC70-83BB-44E4-BE2E-0464A85B767E}" srcOrd="0" destOrd="0" presId="urn:microsoft.com/office/officeart/2005/8/layout/hierarchy2"/>
    <dgm:cxn modelId="{C82D7269-9CC3-4F51-AA1D-1BDD9D5ACAA3}" type="presParOf" srcId="{1E3A5B1F-A703-4A01-ADAC-40CCFAD50F63}" destId="{CA8945BC-E204-45E6-B073-B4BAFFC1AC19}" srcOrd="1" destOrd="0" presId="urn:microsoft.com/office/officeart/2005/8/layout/hierarchy2"/>
    <dgm:cxn modelId="{DD9E3EF8-5DA6-48B9-B05F-FD841A080449}" type="presParOf" srcId="{CA8945BC-E204-45E6-B073-B4BAFFC1AC19}" destId="{5976754F-79D8-45AE-A78D-24C25E988BFE}" srcOrd="0" destOrd="0" presId="urn:microsoft.com/office/officeart/2005/8/layout/hierarchy2"/>
    <dgm:cxn modelId="{7A7CCF2B-8DE1-48F9-A304-BF2158DA85E9}" type="presParOf" srcId="{5976754F-79D8-45AE-A78D-24C25E988BFE}" destId="{08D4D42D-D4E6-49C1-B7DF-8A7EF765C632}" srcOrd="0" destOrd="0" presId="urn:microsoft.com/office/officeart/2005/8/layout/hierarchy2"/>
    <dgm:cxn modelId="{91D57DED-B41D-4FBC-A720-D72712288DFD}" type="presParOf" srcId="{CA8945BC-E204-45E6-B073-B4BAFFC1AC19}" destId="{2FCF7B48-A496-4D16-B9CE-13EE2C4F2475}" srcOrd="1" destOrd="0" presId="urn:microsoft.com/office/officeart/2005/8/layout/hierarchy2"/>
    <dgm:cxn modelId="{824DB2CD-8999-483D-BC74-976F4140A582}" type="presParOf" srcId="{2FCF7B48-A496-4D16-B9CE-13EE2C4F2475}" destId="{9B9B35DC-0748-4E59-A976-24C8034E39A0}" srcOrd="0" destOrd="0" presId="urn:microsoft.com/office/officeart/2005/8/layout/hierarchy2"/>
    <dgm:cxn modelId="{8766B479-C753-4C2C-AE39-A889F997ABEB}" type="presParOf" srcId="{2FCF7B48-A496-4D16-B9CE-13EE2C4F2475}" destId="{546EE10B-2944-437E-8B2D-5096E6E1EA9F}" srcOrd="1" destOrd="0" presId="urn:microsoft.com/office/officeart/2005/8/layout/hierarchy2"/>
    <dgm:cxn modelId="{4E1CD464-0032-4A9C-944D-6675D27842A0}" type="presParOf" srcId="{CA8945BC-E204-45E6-B073-B4BAFFC1AC19}" destId="{D401ECCD-FF1A-486A-944D-6B4A8F06BD3B}" srcOrd="2" destOrd="0" presId="urn:microsoft.com/office/officeart/2005/8/layout/hierarchy2"/>
    <dgm:cxn modelId="{175F182A-BA25-4018-A392-5DCE008C673F}" type="presParOf" srcId="{D401ECCD-FF1A-486A-944D-6B4A8F06BD3B}" destId="{2C24A6FE-94A6-403D-93A5-7FADE25F82B4}" srcOrd="0" destOrd="0" presId="urn:microsoft.com/office/officeart/2005/8/layout/hierarchy2"/>
    <dgm:cxn modelId="{E6ED4067-E29A-4688-9C86-C7EBBC81F590}" type="presParOf" srcId="{CA8945BC-E204-45E6-B073-B4BAFFC1AC19}" destId="{B4BA71DB-CD4B-4F2B-8DC2-EB0A203CACB8}" srcOrd="3" destOrd="0" presId="urn:microsoft.com/office/officeart/2005/8/layout/hierarchy2"/>
    <dgm:cxn modelId="{EF9741C5-44FC-48FA-8A23-B0FDA80699FD}" type="presParOf" srcId="{B4BA71DB-CD4B-4F2B-8DC2-EB0A203CACB8}" destId="{0CFD89AB-B3AB-44A6-87E9-8703584E773A}" srcOrd="0" destOrd="0" presId="urn:microsoft.com/office/officeart/2005/8/layout/hierarchy2"/>
    <dgm:cxn modelId="{A783D16A-7EB8-48C4-83E8-35541925A16A}" type="presParOf" srcId="{B4BA71DB-CD4B-4F2B-8DC2-EB0A203CACB8}" destId="{7A768ED8-30B3-4892-A109-A7BCC8210DAA}" srcOrd="1" destOrd="0" presId="urn:microsoft.com/office/officeart/2005/8/layout/hierarchy2"/>
    <dgm:cxn modelId="{5728457A-8663-4058-A539-589E0406DFC9}" type="presParOf" srcId="{C0E36D82-71FD-4921-BEFF-B3BC73105CF7}" destId="{FA955F63-4169-46FE-A71E-E3AC989B0FF3}" srcOrd="6" destOrd="0" presId="urn:microsoft.com/office/officeart/2005/8/layout/hierarchy2"/>
    <dgm:cxn modelId="{B5D1E632-9CB0-40DC-BE57-5B3DB5E61EDA}" type="presParOf" srcId="{FA955F63-4169-46FE-A71E-E3AC989B0FF3}" destId="{5844E2F4-9238-44C0-96C0-4D749677AA10}" srcOrd="0" destOrd="0" presId="urn:microsoft.com/office/officeart/2005/8/layout/hierarchy2"/>
    <dgm:cxn modelId="{156D6BBC-9EEE-4790-B3A8-643F082223C2}" type="presParOf" srcId="{C0E36D82-71FD-4921-BEFF-B3BC73105CF7}" destId="{D35477AD-C2DA-4B77-9FA8-11BB27F0F7E9}" srcOrd="7" destOrd="0" presId="urn:microsoft.com/office/officeart/2005/8/layout/hierarchy2"/>
    <dgm:cxn modelId="{92F67571-AAB4-4C45-903C-1023C71CA775}" type="presParOf" srcId="{D35477AD-C2DA-4B77-9FA8-11BB27F0F7E9}" destId="{638D8B43-0E7B-441D-B074-9ADE311A4879}" srcOrd="0" destOrd="0" presId="urn:microsoft.com/office/officeart/2005/8/layout/hierarchy2"/>
    <dgm:cxn modelId="{45308CEA-6AE0-49B6-B318-A668FF6DA56F}" type="presParOf" srcId="{D35477AD-C2DA-4B77-9FA8-11BB27F0F7E9}" destId="{60F3A342-8D6B-4FB9-9704-74890228FCFE}" srcOrd="1" destOrd="0" presId="urn:microsoft.com/office/officeart/2005/8/layout/hierarchy2"/>
    <dgm:cxn modelId="{BD80D285-1FEF-40C6-A09B-31874F80C960}" type="presParOf" srcId="{60F3A342-8D6B-4FB9-9704-74890228FCFE}" destId="{FE05DD85-036C-4E7E-BA92-1355070B3651}" srcOrd="0" destOrd="0" presId="urn:microsoft.com/office/officeart/2005/8/layout/hierarchy2"/>
    <dgm:cxn modelId="{F525B851-5DB5-4157-9BA6-48566E358071}" type="presParOf" srcId="{FE05DD85-036C-4E7E-BA92-1355070B3651}" destId="{0280B7A3-6C70-410B-857E-18F92BC93123}" srcOrd="0" destOrd="0" presId="urn:microsoft.com/office/officeart/2005/8/layout/hierarchy2"/>
    <dgm:cxn modelId="{FF203EB5-8F99-4027-986F-A7AA396FAFD8}" type="presParOf" srcId="{60F3A342-8D6B-4FB9-9704-74890228FCFE}" destId="{291859D8-E45A-402E-AE2E-BA15217ABD1D}" srcOrd="1" destOrd="0" presId="urn:microsoft.com/office/officeart/2005/8/layout/hierarchy2"/>
    <dgm:cxn modelId="{1089B1D1-1038-42BA-9DFE-39A471C659CA}" type="presParOf" srcId="{291859D8-E45A-402E-AE2E-BA15217ABD1D}" destId="{5AA56182-6D60-415A-98CD-BBE7E33A133A}" srcOrd="0" destOrd="0" presId="urn:microsoft.com/office/officeart/2005/8/layout/hierarchy2"/>
    <dgm:cxn modelId="{FF067897-C50A-4084-95DC-47FA412399EF}" type="presParOf" srcId="{291859D8-E45A-402E-AE2E-BA15217ABD1D}" destId="{0ADD94F7-BFC8-4E6C-AE2F-3CFADE20B285}" srcOrd="1" destOrd="0" presId="urn:microsoft.com/office/officeart/2005/8/layout/hierarchy2"/>
    <dgm:cxn modelId="{390FBCD5-4030-4558-81F1-EAECA71DF714}" type="presParOf" srcId="{60F3A342-8D6B-4FB9-9704-74890228FCFE}" destId="{227E2517-EDAF-4040-B4D7-76ED6D22EBFE}" srcOrd="2" destOrd="0" presId="urn:microsoft.com/office/officeart/2005/8/layout/hierarchy2"/>
    <dgm:cxn modelId="{FEA7ED41-D32E-4687-AE78-B42F854ADCDF}" type="presParOf" srcId="{227E2517-EDAF-4040-B4D7-76ED6D22EBFE}" destId="{186F189C-B372-41F0-B7E7-9E5547D67C45}" srcOrd="0" destOrd="0" presId="urn:microsoft.com/office/officeart/2005/8/layout/hierarchy2"/>
    <dgm:cxn modelId="{3E8652F3-C7D1-4A08-8B25-5A32C9AF3599}" type="presParOf" srcId="{60F3A342-8D6B-4FB9-9704-74890228FCFE}" destId="{B073DFA6-6326-4387-84A5-5ADD06629175}" srcOrd="3" destOrd="0" presId="urn:microsoft.com/office/officeart/2005/8/layout/hierarchy2"/>
    <dgm:cxn modelId="{A7425EF1-26C8-41B4-B0D9-87138EFA30CB}" type="presParOf" srcId="{B073DFA6-6326-4387-84A5-5ADD06629175}" destId="{2BEB6AF0-BF6E-4362-9885-C98C41539FC1}" srcOrd="0" destOrd="0" presId="urn:microsoft.com/office/officeart/2005/8/layout/hierarchy2"/>
    <dgm:cxn modelId="{3B1FDED6-2A1C-467E-A187-2ABFA61D57F9}" type="presParOf" srcId="{B073DFA6-6326-4387-84A5-5ADD06629175}" destId="{5096A48F-FB6B-4E77-8843-29FA4D78687F}" srcOrd="1" destOrd="0" presId="urn:microsoft.com/office/officeart/2005/8/layout/hierarchy2"/>
    <dgm:cxn modelId="{C6FDF4E2-7656-4EBF-98D1-949A829BB5F9}" type="presParOf" srcId="{7C789BDF-C92C-448B-98A2-FCDF658F15F9}" destId="{280D78FE-96F3-49DB-BDA0-171EA7F2BE56}" srcOrd="1" destOrd="0" presId="urn:microsoft.com/office/officeart/2005/8/layout/hierarchy2"/>
    <dgm:cxn modelId="{2542B7DE-D17D-4ECF-B7E6-2A4E675A663C}" type="presParOf" srcId="{280D78FE-96F3-49DB-BDA0-171EA7F2BE56}" destId="{EF87AA75-0769-46A0-920B-B84B90D5B76A}" srcOrd="0" destOrd="0" presId="urn:microsoft.com/office/officeart/2005/8/layout/hierarchy2"/>
    <dgm:cxn modelId="{2C4E27BC-666F-4E2D-A7BE-60F9CE872E93}" type="presParOf" srcId="{280D78FE-96F3-49DB-BDA0-171EA7F2BE56}" destId="{A6EE1AC4-C36F-463C-A30B-AEA80302BDE8}" srcOrd="1" destOrd="0" presId="urn:microsoft.com/office/officeart/2005/8/layout/hierarchy2"/>
    <dgm:cxn modelId="{EDD6110B-7266-4EF0-9FAE-6D9514FF6888}" type="presParOf" srcId="{A6EE1AC4-C36F-463C-A30B-AEA80302BDE8}" destId="{5F42ADAA-E00A-4AC6-9B1F-E0F9344A65BA}" srcOrd="0" destOrd="0" presId="urn:microsoft.com/office/officeart/2005/8/layout/hierarchy2"/>
    <dgm:cxn modelId="{9459345E-545C-4CAC-8AB2-60C22E1CAA2D}" type="presParOf" srcId="{5F42ADAA-E00A-4AC6-9B1F-E0F9344A65BA}" destId="{0271EF08-D4AA-48D6-8209-7A805C4BB70A}" srcOrd="0" destOrd="0" presId="urn:microsoft.com/office/officeart/2005/8/layout/hierarchy2"/>
    <dgm:cxn modelId="{EF91D8B4-73D4-4E5A-8377-EFDB29916B33}" type="presParOf" srcId="{A6EE1AC4-C36F-463C-A30B-AEA80302BDE8}" destId="{85797094-74D0-464B-A270-0F3D57508213}" srcOrd="1" destOrd="0" presId="urn:microsoft.com/office/officeart/2005/8/layout/hierarchy2"/>
    <dgm:cxn modelId="{47184DB8-9E27-403D-B524-FE7A30AC5B63}" type="presParOf" srcId="{85797094-74D0-464B-A270-0F3D57508213}" destId="{92B8AFC8-FFBD-4169-B8AD-24E598A1BC11}" srcOrd="0" destOrd="0" presId="urn:microsoft.com/office/officeart/2005/8/layout/hierarchy2"/>
    <dgm:cxn modelId="{430B55DC-5B96-4718-BE40-AB4B9B648ACD}" type="presParOf" srcId="{85797094-74D0-464B-A270-0F3D57508213}" destId="{C03F0AE8-9E72-4ABE-BD0C-CA82BDD2CC56}"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BC441C-6A49-4680-B757-3473F7104783}"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EBC56C42-7215-483D-8D37-3BE40E82BEAB}">
      <dgm:prSet custT="1"/>
      <dgm:spPr/>
      <dgm:t>
        <a:bodyPr/>
        <a:lstStyle/>
        <a:p>
          <a:pPr rtl="1"/>
          <a:r>
            <a:rPr lang="fa-IR" sz="1600" b="0" i="0" baseline="0" smtClean="0">
              <a:cs typeface="B Koodak" pitchFamily="2" charset="-78"/>
            </a:rPr>
            <a:t>بسیاری از قرآن کریم اشاره به برهان حکمت و عدالت دارند</a:t>
          </a:r>
          <a:endParaRPr lang="fa-IR" sz="1600">
            <a:cs typeface="B Koodak" pitchFamily="2" charset="-78"/>
          </a:endParaRPr>
        </a:p>
      </dgm:t>
    </dgm:pt>
    <dgm:pt modelId="{06CE49AD-A56E-4BBA-862D-29888F9140C0}" type="parTrans" cxnId="{3F315991-93C2-4E99-A77F-5AFEFEA999A2}">
      <dgm:prSet/>
      <dgm:spPr/>
      <dgm:t>
        <a:bodyPr/>
        <a:lstStyle/>
        <a:p>
          <a:pPr rtl="1"/>
          <a:endParaRPr lang="fa-IR" sz="1600">
            <a:cs typeface="B Koodak" pitchFamily="2" charset="-78"/>
          </a:endParaRPr>
        </a:p>
      </dgm:t>
    </dgm:pt>
    <dgm:pt modelId="{DFE73FCD-11E8-498F-8E5F-E617FF7BE04B}" type="sibTrans" cxnId="{3F315991-93C2-4E99-A77F-5AFEFEA999A2}">
      <dgm:prSet/>
      <dgm:spPr/>
      <dgm:t>
        <a:bodyPr/>
        <a:lstStyle/>
        <a:p>
          <a:pPr rtl="1"/>
          <a:endParaRPr lang="fa-IR" sz="1600">
            <a:cs typeface="B Koodak" pitchFamily="2" charset="-78"/>
          </a:endParaRPr>
        </a:p>
      </dgm:t>
    </dgm:pt>
    <dgm:pt modelId="{514A3C12-5128-4EC8-9910-9CE6343D210E}">
      <dgm:prSet custT="1"/>
      <dgm:spPr/>
      <dgm:t>
        <a:bodyPr/>
        <a:lstStyle/>
        <a:p>
          <a:pPr rtl="1"/>
          <a:r>
            <a:rPr lang="fa-IR" sz="1600" b="0" i="0" baseline="0" smtClean="0">
              <a:cs typeface="B Koodak" pitchFamily="2" charset="-78"/>
            </a:rPr>
            <a:t>دو آیه در خصوص برهان حکمت</a:t>
          </a:r>
          <a:endParaRPr lang="fa-IR" sz="1600">
            <a:cs typeface="B Koodak" pitchFamily="2" charset="-78"/>
          </a:endParaRPr>
        </a:p>
      </dgm:t>
    </dgm:pt>
    <dgm:pt modelId="{E05F7E81-08DC-4265-B510-26B779501B63}" type="parTrans" cxnId="{FA524297-559C-47FE-BE34-F4E981B5D2EE}">
      <dgm:prSet/>
      <dgm:spPr/>
      <dgm:t>
        <a:bodyPr/>
        <a:lstStyle/>
        <a:p>
          <a:pPr rtl="1"/>
          <a:endParaRPr lang="fa-IR" sz="1600">
            <a:cs typeface="B Koodak" pitchFamily="2" charset="-78"/>
          </a:endParaRPr>
        </a:p>
      </dgm:t>
    </dgm:pt>
    <dgm:pt modelId="{9A34BDDC-2423-4F48-987A-4A2245A49C74}" type="sibTrans" cxnId="{FA524297-559C-47FE-BE34-F4E981B5D2EE}">
      <dgm:prSet/>
      <dgm:spPr/>
      <dgm:t>
        <a:bodyPr/>
        <a:lstStyle/>
        <a:p>
          <a:pPr rtl="1"/>
          <a:endParaRPr lang="fa-IR" sz="1600">
            <a:cs typeface="B Koodak" pitchFamily="2" charset="-78"/>
          </a:endParaRPr>
        </a:p>
      </dgm:t>
    </dgm:pt>
    <dgm:pt modelId="{6CF3E6DB-22FF-4633-85FC-33D5AAE1F188}">
      <dgm:prSet custT="1"/>
      <dgm:spPr/>
      <dgm:t>
        <a:bodyPr/>
        <a:lstStyle/>
        <a:p>
          <a:pPr rtl="1"/>
          <a:r>
            <a:rPr lang="fa-IR" sz="1600" b="0" i="0" baseline="0" smtClean="0">
              <a:cs typeface="B Koodak" pitchFamily="2" charset="-78"/>
            </a:rPr>
            <a:t>الف. آفرینش انسان بیهوده نیست</a:t>
          </a:r>
          <a:endParaRPr lang="fa-IR" sz="1600">
            <a:cs typeface="B Koodak" pitchFamily="2" charset="-78"/>
          </a:endParaRPr>
        </a:p>
      </dgm:t>
    </dgm:pt>
    <dgm:pt modelId="{6A1E5B26-31CC-414F-B661-55A7E7CD7F20}" type="parTrans" cxnId="{93BD5035-578A-4ACA-82B0-F6F46D239D36}">
      <dgm:prSet/>
      <dgm:spPr/>
      <dgm:t>
        <a:bodyPr/>
        <a:lstStyle/>
        <a:p>
          <a:pPr rtl="1"/>
          <a:endParaRPr lang="fa-IR" sz="1600">
            <a:cs typeface="B Koodak" pitchFamily="2" charset="-78"/>
          </a:endParaRPr>
        </a:p>
      </dgm:t>
    </dgm:pt>
    <dgm:pt modelId="{04A73D43-8B61-4F08-A684-26E473B1C409}" type="sibTrans" cxnId="{93BD5035-578A-4ACA-82B0-F6F46D239D36}">
      <dgm:prSet/>
      <dgm:spPr/>
      <dgm:t>
        <a:bodyPr/>
        <a:lstStyle/>
        <a:p>
          <a:pPr rtl="1"/>
          <a:endParaRPr lang="fa-IR" sz="1600">
            <a:cs typeface="B Koodak" pitchFamily="2" charset="-78"/>
          </a:endParaRPr>
        </a:p>
      </dgm:t>
    </dgm:pt>
    <dgm:pt modelId="{A0742742-EF07-44F1-AC42-6C9079DBB5A9}">
      <dgm:prSet custT="1"/>
      <dgm:spPr/>
      <dgm:t>
        <a:bodyPr/>
        <a:lstStyle/>
        <a:p>
          <a:pPr rtl="1"/>
          <a:r>
            <a:rPr lang="fa-IR" sz="1600" dirty="0" smtClean="0">
              <a:cs typeface="B Koodak" pitchFamily="2" charset="-78"/>
            </a:rPr>
            <a:t>أَ فَحَسِبْتُمْ أَنَّما خَلَقْناكُمْ عَبَثاً وَ أَنَّكُمْ إِلَيْنا لا تُرْجَعُونَ (مومنون / 115)</a:t>
          </a:r>
          <a:endParaRPr lang="fa-IR" sz="1600" dirty="0">
            <a:cs typeface="B Koodak" pitchFamily="2" charset="-78"/>
          </a:endParaRPr>
        </a:p>
      </dgm:t>
    </dgm:pt>
    <dgm:pt modelId="{AFE41CBA-5CA2-47EB-8AD1-DDB2A3C0B31A}" type="parTrans" cxnId="{92484CC9-2ECC-406A-A60A-25DD483B7C85}">
      <dgm:prSet custT="1"/>
      <dgm:spPr/>
      <dgm:t>
        <a:bodyPr/>
        <a:lstStyle/>
        <a:p>
          <a:pPr rtl="1"/>
          <a:endParaRPr lang="fa-IR" sz="1600">
            <a:cs typeface="B Koodak" pitchFamily="2" charset="-78"/>
          </a:endParaRPr>
        </a:p>
      </dgm:t>
    </dgm:pt>
    <dgm:pt modelId="{A1A5A598-AFC8-4791-9AE8-0182D8E1B2EE}" type="sibTrans" cxnId="{92484CC9-2ECC-406A-A60A-25DD483B7C85}">
      <dgm:prSet/>
      <dgm:spPr/>
      <dgm:t>
        <a:bodyPr/>
        <a:lstStyle/>
        <a:p>
          <a:pPr rtl="1"/>
          <a:endParaRPr lang="fa-IR" sz="1600">
            <a:cs typeface="B Koodak" pitchFamily="2" charset="-78"/>
          </a:endParaRPr>
        </a:p>
      </dgm:t>
    </dgm:pt>
    <dgm:pt modelId="{CEF26921-A827-4739-A801-7D523CDC817D}">
      <dgm:prSet custT="1"/>
      <dgm:spPr/>
      <dgm:t>
        <a:bodyPr/>
        <a:lstStyle/>
        <a:p>
          <a:pPr rtl="1"/>
          <a:r>
            <a:rPr lang="fa-IR" sz="1600" b="0" i="0" baseline="0" dirty="0" smtClean="0">
              <a:cs typeface="B Koodak" pitchFamily="2" charset="-78"/>
            </a:rPr>
            <a:t>از آیه شریفه این صورت منطقی برداشت می شود:</a:t>
          </a:r>
          <a:endParaRPr lang="fa-IR" sz="1600" dirty="0">
            <a:cs typeface="B Koodak" pitchFamily="2" charset="-78"/>
          </a:endParaRPr>
        </a:p>
      </dgm:t>
    </dgm:pt>
    <dgm:pt modelId="{FCFE3D1F-A2CF-4A96-9C40-58D603DE6D9F}" type="parTrans" cxnId="{8AB51DE5-55BD-40A1-BA12-67B6FF87BC61}">
      <dgm:prSet/>
      <dgm:spPr/>
      <dgm:t>
        <a:bodyPr/>
        <a:lstStyle/>
        <a:p>
          <a:pPr rtl="1"/>
          <a:endParaRPr lang="fa-IR" sz="1600">
            <a:cs typeface="B Koodak" pitchFamily="2" charset="-78"/>
          </a:endParaRPr>
        </a:p>
      </dgm:t>
    </dgm:pt>
    <dgm:pt modelId="{F02BA312-B967-4539-B610-071700E887F0}" type="sibTrans" cxnId="{8AB51DE5-55BD-40A1-BA12-67B6FF87BC61}">
      <dgm:prSet/>
      <dgm:spPr/>
      <dgm:t>
        <a:bodyPr/>
        <a:lstStyle/>
        <a:p>
          <a:pPr rtl="1"/>
          <a:endParaRPr lang="fa-IR" sz="1600">
            <a:cs typeface="B Koodak" pitchFamily="2" charset="-78"/>
          </a:endParaRPr>
        </a:p>
      </dgm:t>
    </dgm:pt>
    <dgm:pt modelId="{D3AB1D0A-A01F-433C-AD05-F830A05FA43B}">
      <dgm:prSet custT="1"/>
      <dgm:spPr/>
      <dgm:t>
        <a:bodyPr/>
        <a:lstStyle/>
        <a:p>
          <a:pPr rtl="1"/>
          <a:r>
            <a:rPr lang="fa-IR" sz="1600" b="0" i="0" baseline="0" dirty="0" smtClean="0">
              <a:cs typeface="B Koodak" pitchFamily="2" charset="-78"/>
            </a:rPr>
            <a:t>اگر معاد نباشد آفرینش انسان عبث خواهد بود</a:t>
          </a:r>
          <a:endParaRPr lang="fa-IR" sz="1600" dirty="0">
            <a:cs typeface="B Koodak" pitchFamily="2" charset="-78"/>
          </a:endParaRPr>
        </a:p>
      </dgm:t>
    </dgm:pt>
    <dgm:pt modelId="{1B26DFE3-585A-477E-AE5B-B07A7BC0FCA1}" type="parTrans" cxnId="{A15EFE3A-E0CB-4466-A2C9-462F1964268B}">
      <dgm:prSet custT="1"/>
      <dgm:spPr/>
      <dgm:t>
        <a:bodyPr/>
        <a:lstStyle/>
        <a:p>
          <a:pPr rtl="1"/>
          <a:endParaRPr lang="fa-IR" sz="1600">
            <a:cs typeface="B Koodak" pitchFamily="2" charset="-78"/>
          </a:endParaRPr>
        </a:p>
      </dgm:t>
    </dgm:pt>
    <dgm:pt modelId="{FC28CBCD-745B-4466-8E1B-952DDE8EC390}" type="sibTrans" cxnId="{A15EFE3A-E0CB-4466-A2C9-462F1964268B}">
      <dgm:prSet/>
      <dgm:spPr/>
      <dgm:t>
        <a:bodyPr/>
        <a:lstStyle/>
        <a:p>
          <a:pPr rtl="1"/>
          <a:endParaRPr lang="fa-IR" sz="1600">
            <a:cs typeface="B Koodak" pitchFamily="2" charset="-78"/>
          </a:endParaRPr>
        </a:p>
      </dgm:t>
    </dgm:pt>
    <dgm:pt modelId="{CA132B0E-555E-4578-86D1-AB479D8BB89F}">
      <dgm:prSet custT="1"/>
      <dgm:spPr/>
      <dgm:t>
        <a:bodyPr/>
        <a:lstStyle/>
        <a:p>
          <a:pPr rtl="1"/>
          <a:r>
            <a:rPr lang="fa-IR" sz="1600" b="0" i="0" baseline="0" dirty="0" smtClean="0">
              <a:cs typeface="B Koodak" pitchFamily="2" charset="-78"/>
            </a:rPr>
            <a:t>ملازمه در صغری در دروس قبلی بیان شد</a:t>
          </a:r>
          <a:endParaRPr lang="fa-IR" sz="1600" dirty="0">
            <a:cs typeface="B Koodak" pitchFamily="2" charset="-78"/>
          </a:endParaRPr>
        </a:p>
      </dgm:t>
    </dgm:pt>
    <dgm:pt modelId="{9CC12282-B1ED-4EEB-A469-61AF99C7A68E}" type="parTrans" cxnId="{A83C2263-C375-46CE-BBE6-DCD5DA5061FD}">
      <dgm:prSet custT="1"/>
      <dgm:spPr/>
      <dgm:t>
        <a:bodyPr/>
        <a:lstStyle/>
        <a:p>
          <a:pPr rtl="1"/>
          <a:endParaRPr lang="fa-IR" sz="1600">
            <a:cs typeface="B Koodak" pitchFamily="2" charset="-78"/>
          </a:endParaRPr>
        </a:p>
      </dgm:t>
    </dgm:pt>
    <dgm:pt modelId="{533389C0-EDCB-45D7-B6D7-A44C5BAAD0EF}" type="sibTrans" cxnId="{A83C2263-C375-46CE-BBE6-DCD5DA5061FD}">
      <dgm:prSet/>
      <dgm:spPr/>
      <dgm:t>
        <a:bodyPr/>
        <a:lstStyle/>
        <a:p>
          <a:pPr rtl="1"/>
          <a:endParaRPr lang="fa-IR" sz="1600">
            <a:cs typeface="B Koodak" pitchFamily="2" charset="-78"/>
          </a:endParaRPr>
        </a:p>
      </dgm:t>
    </dgm:pt>
    <dgm:pt modelId="{89FD5AE0-6F6C-4F3D-9035-CB26E1195686}">
      <dgm:prSet custT="1"/>
      <dgm:spPr/>
      <dgm:t>
        <a:bodyPr/>
        <a:lstStyle/>
        <a:p>
          <a:pPr rtl="1"/>
          <a:r>
            <a:rPr lang="fa-IR" sz="1600" b="0" i="0" baseline="0" dirty="0" smtClean="0">
              <a:cs typeface="B Koodak" pitchFamily="2" charset="-78"/>
            </a:rPr>
            <a:t>لکن خدای حکیم فعل عبث انجام نمی دهد</a:t>
          </a:r>
          <a:endParaRPr lang="fa-IR" sz="1600" dirty="0">
            <a:cs typeface="B Koodak" pitchFamily="2" charset="-78"/>
          </a:endParaRPr>
        </a:p>
      </dgm:t>
    </dgm:pt>
    <dgm:pt modelId="{DDA6A990-C1FB-48C1-8693-6DCD44CF7422}" type="parTrans" cxnId="{35B46801-11C2-4621-A1D5-14D4734F90BD}">
      <dgm:prSet custT="1"/>
      <dgm:spPr/>
      <dgm:t>
        <a:bodyPr/>
        <a:lstStyle/>
        <a:p>
          <a:pPr rtl="1"/>
          <a:endParaRPr lang="fa-IR" sz="1600">
            <a:cs typeface="B Koodak" pitchFamily="2" charset="-78"/>
          </a:endParaRPr>
        </a:p>
      </dgm:t>
    </dgm:pt>
    <dgm:pt modelId="{F04ED217-C2E2-46C5-87D2-F439CE200420}" type="sibTrans" cxnId="{35B46801-11C2-4621-A1D5-14D4734F90BD}">
      <dgm:prSet/>
      <dgm:spPr/>
      <dgm:t>
        <a:bodyPr/>
        <a:lstStyle/>
        <a:p>
          <a:pPr rtl="1"/>
          <a:endParaRPr lang="fa-IR" sz="1600">
            <a:cs typeface="B Koodak" pitchFamily="2" charset="-78"/>
          </a:endParaRPr>
        </a:p>
      </dgm:t>
    </dgm:pt>
    <dgm:pt modelId="{179B20A0-9770-4BA8-A98C-46F70AB76C1E}">
      <dgm:prSet custT="1"/>
      <dgm:spPr/>
      <dgm:t>
        <a:bodyPr/>
        <a:lstStyle/>
        <a:p>
          <a:pPr rtl="1"/>
          <a:r>
            <a:rPr lang="fa-IR" sz="1600" b="0" i="0" baseline="0" dirty="0" smtClean="0">
              <a:cs typeface="B Koodak" pitchFamily="2" charset="-78"/>
            </a:rPr>
            <a:t>زیرا حکیم است و حکمت او در دروس خداشناسی به اثبات رسید</a:t>
          </a:r>
          <a:endParaRPr lang="fa-IR" sz="1600" dirty="0">
            <a:cs typeface="B Koodak" pitchFamily="2" charset="-78"/>
          </a:endParaRPr>
        </a:p>
      </dgm:t>
    </dgm:pt>
    <dgm:pt modelId="{31883407-C55B-4543-9762-11B83FB44991}" type="parTrans" cxnId="{85863CA9-2343-4089-9B70-ADD5E3DAFD0F}">
      <dgm:prSet custT="1"/>
      <dgm:spPr/>
      <dgm:t>
        <a:bodyPr/>
        <a:lstStyle/>
        <a:p>
          <a:pPr rtl="1"/>
          <a:endParaRPr lang="fa-IR" sz="1600">
            <a:cs typeface="B Koodak" pitchFamily="2" charset="-78"/>
          </a:endParaRPr>
        </a:p>
      </dgm:t>
    </dgm:pt>
    <dgm:pt modelId="{BAF01555-2018-4DCE-A03F-E8462A462FBB}" type="sibTrans" cxnId="{85863CA9-2343-4089-9B70-ADD5E3DAFD0F}">
      <dgm:prSet/>
      <dgm:spPr/>
      <dgm:t>
        <a:bodyPr/>
        <a:lstStyle/>
        <a:p>
          <a:pPr rtl="1"/>
          <a:endParaRPr lang="fa-IR" sz="1600">
            <a:cs typeface="B Koodak" pitchFamily="2" charset="-78"/>
          </a:endParaRPr>
        </a:p>
      </dgm:t>
    </dgm:pt>
    <dgm:pt modelId="{ED39830A-5614-4D45-A9D1-A91FAC4FDFAD}">
      <dgm:prSet custT="1"/>
      <dgm:spPr/>
      <dgm:t>
        <a:bodyPr/>
        <a:lstStyle/>
        <a:p>
          <a:pPr rtl="1"/>
          <a:r>
            <a:rPr lang="fa-IR" sz="1600" b="0" i="0" baseline="0" dirty="0" smtClean="0">
              <a:cs typeface="B Koodak" pitchFamily="2" charset="-78"/>
            </a:rPr>
            <a:t>کبری از استفهام انکاری موجود در آیه شریفه برداشت می شود</a:t>
          </a:r>
          <a:endParaRPr lang="fa-IR" sz="1600" dirty="0">
            <a:cs typeface="B Koodak" pitchFamily="2" charset="-78"/>
          </a:endParaRPr>
        </a:p>
      </dgm:t>
    </dgm:pt>
    <dgm:pt modelId="{C4A0C4F7-2065-4A95-8996-CF36F6DA2B7B}" type="parTrans" cxnId="{8B7BA7F4-99F1-4ADE-972F-78D6706D4359}">
      <dgm:prSet custT="1"/>
      <dgm:spPr/>
      <dgm:t>
        <a:bodyPr/>
        <a:lstStyle/>
        <a:p>
          <a:pPr rtl="1"/>
          <a:endParaRPr lang="fa-IR" sz="1600">
            <a:cs typeface="B Koodak" pitchFamily="2" charset="-78"/>
          </a:endParaRPr>
        </a:p>
      </dgm:t>
    </dgm:pt>
    <dgm:pt modelId="{730B40F4-531C-49C7-BBCE-7975D422E7B2}" type="sibTrans" cxnId="{8B7BA7F4-99F1-4ADE-972F-78D6706D4359}">
      <dgm:prSet/>
      <dgm:spPr/>
      <dgm:t>
        <a:bodyPr/>
        <a:lstStyle/>
        <a:p>
          <a:pPr rtl="1"/>
          <a:endParaRPr lang="fa-IR" sz="1600">
            <a:cs typeface="B Koodak" pitchFamily="2" charset="-78"/>
          </a:endParaRPr>
        </a:p>
      </dgm:t>
    </dgm:pt>
    <dgm:pt modelId="{29E10C25-19A6-4306-933A-CCE3BEB1D2F7}">
      <dgm:prSet custT="1"/>
      <dgm:spPr/>
      <dgm:t>
        <a:bodyPr/>
        <a:lstStyle/>
        <a:p>
          <a:pPr rtl="1"/>
          <a:r>
            <a:rPr lang="fa-IR" sz="1600" b="0" i="0" baseline="0" dirty="0" smtClean="0">
              <a:cs typeface="B Koodak" pitchFamily="2" charset="-78"/>
            </a:rPr>
            <a:t>پس معاد وجود دارد</a:t>
          </a:r>
          <a:endParaRPr lang="fa-IR" sz="1600" dirty="0">
            <a:cs typeface="B Koodak" pitchFamily="2" charset="-78"/>
          </a:endParaRPr>
        </a:p>
      </dgm:t>
    </dgm:pt>
    <dgm:pt modelId="{ABB7AF08-B818-4255-AB6D-F86BF61DBA36}" type="parTrans" cxnId="{F15B23A8-221C-48AF-883A-80F0BBB2F939}">
      <dgm:prSet custT="1"/>
      <dgm:spPr/>
      <dgm:t>
        <a:bodyPr/>
        <a:lstStyle/>
        <a:p>
          <a:pPr rtl="1"/>
          <a:endParaRPr lang="fa-IR" sz="1600">
            <a:cs typeface="B Koodak" pitchFamily="2" charset="-78"/>
          </a:endParaRPr>
        </a:p>
      </dgm:t>
    </dgm:pt>
    <dgm:pt modelId="{AFC8C478-BAB5-4556-9CED-852AB3D55063}" type="sibTrans" cxnId="{F15B23A8-221C-48AF-883A-80F0BBB2F939}">
      <dgm:prSet/>
      <dgm:spPr/>
      <dgm:t>
        <a:bodyPr/>
        <a:lstStyle/>
        <a:p>
          <a:pPr rtl="1"/>
          <a:endParaRPr lang="fa-IR" sz="1600">
            <a:cs typeface="B Koodak" pitchFamily="2" charset="-78"/>
          </a:endParaRPr>
        </a:p>
      </dgm:t>
    </dgm:pt>
    <dgm:pt modelId="{2CD5446E-F6B4-4D47-8CB4-A7C4B2B804E6}" type="pres">
      <dgm:prSet presAssocID="{96BC441C-6A49-4680-B757-3473F7104783}" presName="diagram" presStyleCnt="0">
        <dgm:presLayoutVars>
          <dgm:chPref val="1"/>
          <dgm:dir val="rev"/>
          <dgm:animOne val="branch"/>
          <dgm:animLvl val="lvl"/>
          <dgm:resizeHandles val="exact"/>
        </dgm:presLayoutVars>
      </dgm:prSet>
      <dgm:spPr/>
    </dgm:pt>
    <dgm:pt modelId="{3243E845-F730-4E73-BE8E-5AF5931CA4A4}" type="pres">
      <dgm:prSet presAssocID="{EBC56C42-7215-483D-8D37-3BE40E82BEAB}" presName="root1" presStyleCnt="0"/>
      <dgm:spPr/>
    </dgm:pt>
    <dgm:pt modelId="{555D95C9-1F86-444B-92C2-C13AD231D9EB}" type="pres">
      <dgm:prSet presAssocID="{EBC56C42-7215-483D-8D37-3BE40E82BEAB}" presName="LevelOneTextNode" presStyleLbl="node0" presStyleIdx="0" presStyleCnt="4" custScaleX="310307">
        <dgm:presLayoutVars>
          <dgm:chPref val="3"/>
        </dgm:presLayoutVars>
      </dgm:prSet>
      <dgm:spPr/>
    </dgm:pt>
    <dgm:pt modelId="{3692B154-21C8-43FC-A46D-073F0A774D25}" type="pres">
      <dgm:prSet presAssocID="{EBC56C42-7215-483D-8D37-3BE40E82BEAB}" presName="level2hierChild" presStyleCnt="0"/>
      <dgm:spPr/>
    </dgm:pt>
    <dgm:pt modelId="{FA04BC55-8FC4-451D-8ACD-5B741283A300}" type="pres">
      <dgm:prSet presAssocID="{514A3C12-5128-4EC8-9910-9CE6343D210E}" presName="root1" presStyleCnt="0"/>
      <dgm:spPr/>
    </dgm:pt>
    <dgm:pt modelId="{157A55D7-4F8A-4976-918C-131D3A391EF8}" type="pres">
      <dgm:prSet presAssocID="{514A3C12-5128-4EC8-9910-9CE6343D210E}" presName="LevelOneTextNode" presStyleLbl="node0" presStyleIdx="1" presStyleCnt="4" custScaleX="195371">
        <dgm:presLayoutVars>
          <dgm:chPref val="3"/>
        </dgm:presLayoutVars>
      </dgm:prSet>
      <dgm:spPr/>
    </dgm:pt>
    <dgm:pt modelId="{B1AF70EB-1D64-4809-A265-8F25C1448D61}" type="pres">
      <dgm:prSet presAssocID="{514A3C12-5128-4EC8-9910-9CE6343D210E}" presName="level2hierChild" presStyleCnt="0"/>
      <dgm:spPr/>
    </dgm:pt>
    <dgm:pt modelId="{0AE076FA-0EDF-4281-BAB4-43715B5267B5}" type="pres">
      <dgm:prSet presAssocID="{6CF3E6DB-22FF-4633-85FC-33D5AAE1F188}" presName="root1" presStyleCnt="0"/>
      <dgm:spPr/>
    </dgm:pt>
    <dgm:pt modelId="{2C5AB19E-A5A6-4A1B-8C30-518BC1294C3E}" type="pres">
      <dgm:prSet presAssocID="{6CF3E6DB-22FF-4633-85FC-33D5AAE1F188}" presName="LevelOneTextNode" presStyleLbl="node0" presStyleIdx="2" presStyleCnt="4">
        <dgm:presLayoutVars>
          <dgm:chPref val="3"/>
        </dgm:presLayoutVars>
      </dgm:prSet>
      <dgm:spPr/>
    </dgm:pt>
    <dgm:pt modelId="{A533E4B2-80F0-4B5E-9D43-FB5EB629ED8D}" type="pres">
      <dgm:prSet presAssocID="{6CF3E6DB-22FF-4633-85FC-33D5AAE1F188}" presName="level2hierChild" presStyleCnt="0"/>
      <dgm:spPr/>
    </dgm:pt>
    <dgm:pt modelId="{B5C2ADF9-BB2C-4093-8200-972CB440E321}" type="pres">
      <dgm:prSet presAssocID="{AFE41CBA-5CA2-47EB-8AD1-DDB2A3C0B31A}" presName="conn2-1" presStyleLbl="parChTrans1D2" presStyleIdx="0" presStyleCnt="4"/>
      <dgm:spPr/>
    </dgm:pt>
    <dgm:pt modelId="{72524570-C05D-4B99-B596-60900355700C}" type="pres">
      <dgm:prSet presAssocID="{AFE41CBA-5CA2-47EB-8AD1-DDB2A3C0B31A}" presName="connTx" presStyleLbl="parChTrans1D2" presStyleIdx="0" presStyleCnt="4"/>
      <dgm:spPr/>
    </dgm:pt>
    <dgm:pt modelId="{8952D973-A102-47EF-ABA4-DF977C86575F}" type="pres">
      <dgm:prSet presAssocID="{A0742742-EF07-44F1-AC42-6C9079DBB5A9}" presName="root2" presStyleCnt="0"/>
      <dgm:spPr/>
    </dgm:pt>
    <dgm:pt modelId="{8B6FD07D-BB5D-4CA6-A864-BDFDD615EC8D}" type="pres">
      <dgm:prSet presAssocID="{A0742742-EF07-44F1-AC42-6C9079DBB5A9}" presName="LevelTwoTextNode" presStyleLbl="node2" presStyleIdx="0" presStyleCnt="4" custScaleX="319710">
        <dgm:presLayoutVars>
          <dgm:chPref val="3"/>
        </dgm:presLayoutVars>
      </dgm:prSet>
      <dgm:spPr/>
    </dgm:pt>
    <dgm:pt modelId="{CBF7809F-80E7-4BAC-B4ED-DB27C71F14C4}" type="pres">
      <dgm:prSet presAssocID="{A0742742-EF07-44F1-AC42-6C9079DBB5A9}" presName="level3hierChild" presStyleCnt="0"/>
      <dgm:spPr/>
    </dgm:pt>
    <dgm:pt modelId="{73061834-1DE1-45F0-BCE5-A44EBC0A25A5}" type="pres">
      <dgm:prSet presAssocID="{CEF26921-A827-4739-A801-7D523CDC817D}" presName="root1" presStyleCnt="0"/>
      <dgm:spPr/>
    </dgm:pt>
    <dgm:pt modelId="{B276EC16-DE4E-4B3B-854F-ADAD74FA8DBC}" type="pres">
      <dgm:prSet presAssocID="{CEF26921-A827-4739-A801-7D523CDC817D}" presName="LevelOneTextNode" presStyleLbl="node0" presStyleIdx="3" presStyleCnt="4" custScaleX="129259" custLinFactNeighborY="28197">
        <dgm:presLayoutVars>
          <dgm:chPref val="3"/>
        </dgm:presLayoutVars>
      </dgm:prSet>
      <dgm:spPr/>
    </dgm:pt>
    <dgm:pt modelId="{1ACA7228-0245-4199-BBBF-7FC705A71BB1}" type="pres">
      <dgm:prSet presAssocID="{CEF26921-A827-4739-A801-7D523CDC817D}" presName="level2hierChild" presStyleCnt="0"/>
      <dgm:spPr/>
    </dgm:pt>
    <dgm:pt modelId="{F00F3DAF-C2A8-444B-AB37-678C12668A0D}" type="pres">
      <dgm:prSet presAssocID="{1B26DFE3-585A-477E-AE5B-B07A7BC0FCA1}" presName="conn2-1" presStyleLbl="parChTrans1D2" presStyleIdx="1" presStyleCnt="4"/>
      <dgm:spPr/>
    </dgm:pt>
    <dgm:pt modelId="{025A4DB1-A6C3-4960-9EA9-A1AA6C77A311}" type="pres">
      <dgm:prSet presAssocID="{1B26DFE3-585A-477E-AE5B-B07A7BC0FCA1}" presName="connTx" presStyleLbl="parChTrans1D2" presStyleIdx="1" presStyleCnt="4"/>
      <dgm:spPr/>
    </dgm:pt>
    <dgm:pt modelId="{EE68C14C-1D31-4286-8DD2-1A6955946071}" type="pres">
      <dgm:prSet presAssocID="{D3AB1D0A-A01F-433C-AD05-F830A05FA43B}" presName="root2" presStyleCnt="0"/>
      <dgm:spPr/>
    </dgm:pt>
    <dgm:pt modelId="{FD3D3713-CC09-452E-B844-8D34499F0043}" type="pres">
      <dgm:prSet presAssocID="{D3AB1D0A-A01F-433C-AD05-F830A05FA43B}" presName="LevelTwoTextNode" presStyleLbl="node2" presStyleIdx="1" presStyleCnt="4" custScaleX="127884">
        <dgm:presLayoutVars>
          <dgm:chPref val="3"/>
        </dgm:presLayoutVars>
      </dgm:prSet>
      <dgm:spPr/>
    </dgm:pt>
    <dgm:pt modelId="{8F682361-0DDB-4B6B-994A-5A822B36DCB5}" type="pres">
      <dgm:prSet presAssocID="{D3AB1D0A-A01F-433C-AD05-F830A05FA43B}" presName="level3hierChild" presStyleCnt="0"/>
      <dgm:spPr/>
    </dgm:pt>
    <dgm:pt modelId="{0CD28335-5071-4157-9DC9-62D6BE1C6B27}" type="pres">
      <dgm:prSet presAssocID="{9CC12282-B1ED-4EEB-A469-61AF99C7A68E}" presName="conn2-1" presStyleLbl="parChTrans1D3" presStyleIdx="0" presStyleCnt="3"/>
      <dgm:spPr/>
    </dgm:pt>
    <dgm:pt modelId="{2F52062E-89F9-49B9-88E9-5A8D31FB6B0E}" type="pres">
      <dgm:prSet presAssocID="{9CC12282-B1ED-4EEB-A469-61AF99C7A68E}" presName="connTx" presStyleLbl="parChTrans1D3" presStyleIdx="0" presStyleCnt="3"/>
      <dgm:spPr/>
    </dgm:pt>
    <dgm:pt modelId="{81253822-CF1B-4AF7-90F7-D9B8E58FAA81}" type="pres">
      <dgm:prSet presAssocID="{CA132B0E-555E-4578-86D1-AB479D8BB89F}" presName="root2" presStyleCnt="0"/>
      <dgm:spPr/>
    </dgm:pt>
    <dgm:pt modelId="{285BDF82-67DA-4AC4-AEFB-23CDE3CD3655}" type="pres">
      <dgm:prSet presAssocID="{CA132B0E-555E-4578-86D1-AB479D8BB89F}" presName="LevelTwoTextNode" presStyleLbl="node3" presStyleIdx="0" presStyleCnt="3" custScaleX="206014">
        <dgm:presLayoutVars>
          <dgm:chPref val="3"/>
        </dgm:presLayoutVars>
      </dgm:prSet>
      <dgm:spPr/>
      <dgm:t>
        <a:bodyPr/>
        <a:lstStyle/>
        <a:p>
          <a:pPr rtl="1"/>
          <a:endParaRPr lang="fa-IR"/>
        </a:p>
      </dgm:t>
    </dgm:pt>
    <dgm:pt modelId="{50AAEBBF-27B3-4F76-9B32-8D95F1B57A2D}" type="pres">
      <dgm:prSet presAssocID="{CA132B0E-555E-4578-86D1-AB479D8BB89F}" presName="level3hierChild" presStyleCnt="0"/>
      <dgm:spPr/>
    </dgm:pt>
    <dgm:pt modelId="{2573D2B9-340C-4DF7-9432-91ABD578D7BF}" type="pres">
      <dgm:prSet presAssocID="{DDA6A990-C1FB-48C1-8693-6DCD44CF7422}" presName="conn2-1" presStyleLbl="parChTrans1D2" presStyleIdx="2" presStyleCnt="4"/>
      <dgm:spPr/>
    </dgm:pt>
    <dgm:pt modelId="{8AC7E527-1F99-4149-9428-92EC8F45B340}" type="pres">
      <dgm:prSet presAssocID="{DDA6A990-C1FB-48C1-8693-6DCD44CF7422}" presName="connTx" presStyleLbl="parChTrans1D2" presStyleIdx="2" presStyleCnt="4"/>
      <dgm:spPr/>
    </dgm:pt>
    <dgm:pt modelId="{632ADBF7-6253-4F77-BEEC-D7BFD6E78095}" type="pres">
      <dgm:prSet presAssocID="{89FD5AE0-6F6C-4F3D-9035-CB26E1195686}" presName="root2" presStyleCnt="0"/>
      <dgm:spPr/>
    </dgm:pt>
    <dgm:pt modelId="{1685D309-B32D-4043-BE6F-6E6B01F265DE}" type="pres">
      <dgm:prSet presAssocID="{89FD5AE0-6F6C-4F3D-9035-CB26E1195686}" presName="LevelTwoTextNode" presStyleLbl="node2" presStyleIdx="2" presStyleCnt="4" custScaleX="127884">
        <dgm:presLayoutVars>
          <dgm:chPref val="3"/>
        </dgm:presLayoutVars>
      </dgm:prSet>
      <dgm:spPr/>
    </dgm:pt>
    <dgm:pt modelId="{BED6FADB-743A-4AE2-9957-24B6B68CD513}" type="pres">
      <dgm:prSet presAssocID="{89FD5AE0-6F6C-4F3D-9035-CB26E1195686}" presName="level3hierChild" presStyleCnt="0"/>
      <dgm:spPr/>
    </dgm:pt>
    <dgm:pt modelId="{28432E30-B89D-4B31-B449-462A42BE1E7C}" type="pres">
      <dgm:prSet presAssocID="{31883407-C55B-4543-9762-11B83FB44991}" presName="conn2-1" presStyleLbl="parChTrans1D3" presStyleIdx="1" presStyleCnt="3"/>
      <dgm:spPr/>
    </dgm:pt>
    <dgm:pt modelId="{91D2A564-BF3A-4AD7-AC94-71D03AF8790C}" type="pres">
      <dgm:prSet presAssocID="{31883407-C55B-4543-9762-11B83FB44991}" presName="connTx" presStyleLbl="parChTrans1D3" presStyleIdx="1" presStyleCnt="3"/>
      <dgm:spPr/>
    </dgm:pt>
    <dgm:pt modelId="{D60DA1E0-472A-4895-9E99-9C6049B3BC0C}" type="pres">
      <dgm:prSet presAssocID="{179B20A0-9770-4BA8-A98C-46F70AB76C1E}" presName="root2" presStyleCnt="0"/>
      <dgm:spPr/>
    </dgm:pt>
    <dgm:pt modelId="{623B6A67-8E27-4091-9727-2E53B9E42959}" type="pres">
      <dgm:prSet presAssocID="{179B20A0-9770-4BA8-A98C-46F70AB76C1E}" presName="LevelTwoTextNode" presStyleLbl="node3" presStyleIdx="1" presStyleCnt="3" custScaleX="206014">
        <dgm:presLayoutVars>
          <dgm:chPref val="3"/>
        </dgm:presLayoutVars>
      </dgm:prSet>
      <dgm:spPr/>
      <dgm:t>
        <a:bodyPr/>
        <a:lstStyle/>
        <a:p>
          <a:pPr rtl="1"/>
          <a:endParaRPr lang="fa-IR"/>
        </a:p>
      </dgm:t>
    </dgm:pt>
    <dgm:pt modelId="{1E27B658-6B17-45C8-B7D4-B205CAD31515}" type="pres">
      <dgm:prSet presAssocID="{179B20A0-9770-4BA8-A98C-46F70AB76C1E}" presName="level3hierChild" presStyleCnt="0"/>
      <dgm:spPr/>
    </dgm:pt>
    <dgm:pt modelId="{98E34178-4D0C-43F0-BFF0-573EF5828FA6}" type="pres">
      <dgm:prSet presAssocID="{C4A0C4F7-2065-4A95-8996-CF36F6DA2B7B}" presName="conn2-1" presStyleLbl="parChTrans1D3" presStyleIdx="2" presStyleCnt="3"/>
      <dgm:spPr/>
    </dgm:pt>
    <dgm:pt modelId="{6A451509-B43D-4EAA-9926-1B2AA39C7B6F}" type="pres">
      <dgm:prSet presAssocID="{C4A0C4F7-2065-4A95-8996-CF36F6DA2B7B}" presName="connTx" presStyleLbl="parChTrans1D3" presStyleIdx="2" presStyleCnt="3"/>
      <dgm:spPr/>
    </dgm:pt>
    <dgm:pt modelId="{943126FC-436F-4B20-8740-DA131AF69F10}" type="pres">
      <dgm:prSet presAssocID="{ED39830A-5614-4D45-A9D1-A91FAC4FDFAD}" presName="root2" presStyleCnt="0"/>
      <dgm:spPr/>
    </dgm:pt>
    <dgm:pt modelId="{86C72A5E-A198-4E67-92E1-24B872406059}" type="pres">
      <dgm:prSet presAssocID="{ED39830A-5614-4D45-A9D1-A91FAC4FDFAD}" presName="LevelTwoTextNode" presStyleLbl="node3" presStyleIdx="2" presStyleCnt="3" custScaleX="206014">
        <dgm:presLayoutVars>
          <dgm:chPref val="3"/>
        </dgm:presLayoutVars>
      </dgm:prSet>
      <dgm:spPr/>
      <dgm:t>
        <a:bodyPr/>
        <a:lstStyle/>
        <a:p>
          <a:pPr rtl="1"/>
          <a:endParaRPr lang="fa-IR"/>
        </a:p>
      </dgm:t>
    </dgm:pt>
    <dgm:pt modelId="{DECEE58C-23B5-4B1D-8838-DDF704FBE211}" type="pres">
      <dgm:prSet presAssocID="{ED39830A-5614-4D45-A9D1-A91FAC4FDFAD}" presName="level3hierChild" presStyleCnt="0"/>
      <dgm:spPr/>
    </dgm:pt>
    <dgm:pt modelId="{B6EB46E8-47E2-4184-8246-214B8E29AD28}" type="pres">
      <dgm:prSet presAssocID="{ABB7AF08-B818-4255-AB6D-F86BF61DBA36}" presName="conn2-1" presStyleLbl="parChTrans1D2" presStyleIdx="3" presStyleCnt="4"/>
      <dgm:spPr/>
    </dgm:pt>
    <dgm:pt modelId="{76FD453F-9A23-4AE4-98D2-63AE5C6075FE}" type="pres">
      <dgm:prSet presAssocID="{ABB7AF08-B818-4255-AB6D-F86BF61DBA36}" presName="connTx" presStyleLbl="parChTrans1D2" presStyleIdx="3" presStyleCnt="4"/>
      <dgm:spPr/>
    </dgm:pt>
    <dgm:pt modelId="{FC6B9C1D-A0B1-4DEA-A93D-8E88ED5AB0AC}" type="pres">
      <dgm:prSet presAssocID="{29E10C25-19A6-4306-933A-CCE3BEB1D2F7}" presName="root2" presStyleCnt="0"/>
      <dgm:spPr/>
    </dgm:pt>
    <dgm:pt modelId="{5EA54303-92CB-4B55-9332-877A88EA8C62}" type="pres">
      <dgm:prSet presAssocID="{29E10C25-19A6-4306-933A-CCE3BEB1D2F7}" presName="LevelTwoTextNode" presStyleLbl="node2" presStyleIdx="3" presStyleCnt="4">
        <dgm:presLayoutVars>
          <dgm:chPref val="3"/>
        </dgm:presLayoutVars>
      </dgm:prSet>
      <dgm:spPr/>
    </dgm:pt>
    <dgm:pt modelId="{47694C70-E462-4746-AFD0-89B0C05A62A2}" type="pres">
      <dgm:prSet presAssocID="{29E10C25-19A6-4306-933A-CCE3BEB1D2F7}" presName="level3hierChild" presStyleCnt="0"/>
      <dgm:spPr/>
    </dgm:pt>
  </dgm:ptLst>
  <dgm:cxnLst>
    <dgm:cxn modelId="{FA524297-559C-47FE-BE34-F4E981B5D2EE}" srcId="{96BC441C-6A49-4680-B757-3473F7104783}" destId="{514A3C12-5128-4EC8-9910-9CE6343D210E}" srcOrd="1" destOrd="0" parTransId="{E05F7E81-08DC-4265-B510-26B779501B63}" sibTransId="{9A34BDDC-2423-4F48-987A-4A2245A49C74}"/>
    <dgm:cxn modelId="{93BD5035-578A-4ACA-82B0-F6F46D239D36}" srcId="{96BC441C-6A49-4680-B757-3473F7104783}" destId="{6CF3E6DB-22FF-4633-85FC-33D5AAE1F188}" srcOrd="2" destOrd="0" parTransId="{6A1E5B26-31CC-414F-B661-55A7E7CD7F20}" sibTransId="{04A73D43-8B61-4F08-A684-26E473B1C409}"/>
    <dgm:cxn modelId="{18C0F13B-59DD-4E6F-B782-281D9EA8175A}" type="presOf" srcId="{ABB7AF08-B818-4255-AB6D-F86BF61DBA36}" destId="{76FD453F-9A23-4AE4-98D2-63AE5C6075FE}" srcOrd="1" destOrd="0" presId="urn:microsoft.com/office/officeart/2005/8/layout/hierarchy2"/>
    <dgm:cxn modelId="{7B837121-6001-46B1-85B8-F41048190D40}" type="presOf" srcId="{179B20A0-9770-4BA8-A98C-46F70AB76C1E}" destId="{623B6A67-8E27-4091-9727-2E53B9E42959}" srcOrd="0" destOrd="0" presId="urn:microsoft.com/office/officeart/2005/8/layout/hierarchy2"/>
    <dgm:cxn modelId="{A399ED2E-2C9F-4CBA-96D8-9A3E41D1F948}" type="presOf" srcId="{1B26DFE3-585A-477E-AE5B-B07A7BC0FCA1}" destId="{025A4DB1-A6C3-4960-9EA9-A1AA6C77A311}" srcOrd="1" destOrd="0" presId="urn:microsoft.com/office/officeart/2005/8/layout/hierarchy2"/>
    <dgm:cxn modelId="{10927DCD-19EC-410E-9E5C-7CAC829392E4}" type="presOf" srcId="{514A3C12-5128-4EC8-9910-9CE6343D210E}" destId="{157A55D7-4F8A-4976-918C-131D3A391EF8}" srcOrd="0" destOrd="0" presId="urn:microsoft.com/office/officeart/2005/8/layout/hierarchy2"/>
    <dgm:cxn modelId="{0F6E0059-C4FA-443F-B26F-65EE18D8ECD8}" type="presOf" srcId="{ED39830A-5614-4D45-A9D1-A91FAC4FDFAD}" destId="{86C72A5E-A198-4E67-92E1-24B872406059}" srcOrd="0" destOrd="0" presId="urn:microsoft.com/office/officeart/2005/8/layout/hierarchy2"/>
    <dgm:cxn modelId="{A836CF3C-8DF5-4760-9904-3A55DBAAD7BA}" type="presOf" srcId="{1B26DFE3-585A-477E-AE5B-B07A7BC0FCA1}" destId="{F00F3DAF-C2A8-444B-AB37-678C12668A0D}" srcOrd="0" destOrd="0" presId="urn:microsoft.com/office/officeart/2005/8/layout/hierarchy2"/>
    <dgm:cxn modelId="{8AB51DE5-55BD-40A1-BA12-67B6FF87BC61}" srcId="{96BC441C-6A49-4680-B757-3473F7104783}" destId="{CEF26921-A827-4739-A801-7D523CDC817D}" srcOrd="3" destOrd="0" parTransId="{FCFE3D1F-A2CF-4A96-9C40-58D603DE6D9F}" sibTransId="{F02BA312-B967-4539-B610-071700E887F0}"/>
    <dgm:cxn modelId="{3F315991-93C2-4E99-A77F-5AFEFEA999A2}" srcId="{96BC441C-6A49-4680-B757-3473F7104783}" destId="{EBC56C42-7215-483D-8D37-3BE40E82BEAB}" srcOrd="0" destOrd="0" parTransId="{06CE49AD-A56E-4BBA-862D-29888F9140C0}" sibTransId="{DFE73FCD-11E8-498F-8E5F-E617FF7BE04B}"/>
    <dgm:cxn modelId="{25DB9736-8AC6-4AD5-B5A1-313F5740B33E}" type="presOf" srcId="{ABB7AF08-B818-4255-AB6D-F86BF61DBA36}" destId="{B6EB46E8-47E2-4184-8246-214B8E29AD28}" srcOrd="0" destOrd="0" presId="urn:microsoft.com/office/officeart/2005/8/layout/hierarchy2"/>
    <dgm:cxn modelId="{235D5773-12CC-478D-AA16-7BF980D95880}" type="presOf" srcId="{9CC12282-B1ED-4EEB-A469-61AF99C7A68E}" destId="{2F52062E-89F9-49B9-88E9-5A8D31FB6B0E}" srcOrd="1" destOrd="0" presId="urn:microsoft.com/office/officeart/2005/8/layout/hierarchy2"/>
    <dgm:cxn modelId="{9E42AD96-28C2-463C-AC13-EE3E8E43E8B4}" type="presOf" srcId="{31883407-C55B-4543-9762-11B83FB44991}" destId="{28432E30-B89D-4B31-B449-462A42BE1E7C}" srcOrd="0" destOrd="0" presId="urn:microsoft.com/office/officeart/2005/8/layout/hierarchy2"/>
    <dgm:cxn modelId="{51BB9B64-3331-45A3-BA48-C4AF9510A421}" type="presOf" srcId="{C4A0C4F7-2065-4A95-8996-CF36F6DA2B7B}" destId="{6A451509-B43D-4EAA-9926-1B2AA39C7B6F}" srcOrd="1" destOrd="0" presId="urn:microsoft.com/office/officeart/2005/8/layout/hierarchy2"/>
    <dgm:cxn modelId="{5B969C92-FBB2-4162-98E7-165EE21B5174}" type="presOf" srcId="{29E10C25-19A6-4306-933A-CCE3BEB1D2F7}" destId="{5EA54303-92CB-4B55-9332-877A88EA8C62}" srcOrd="0" destOrd="0" presId="urn:microsoft.com/office/officeart/2005/8/layout/hierarchy2"/>
    <dgm:cxn modelId="{A83C2263-C375-46CE-BBE6-DCD5DA5061FD}" srcId="{D3AB1D0A-A01F-433C-AD05-F830A05FA43B}" destId="{CA132B0E-555E-4578-86D1-AB479D8BB89F}" srcOrd="0" destOrd="0" parTransId="{9CC12282-B1ED-4EEB-A469-61AF99C7A68E}" sibTransId="{533389C0-EDCB-45D7-B6D7-A44C5BAAD0EF}"/>
    <dgm:cxn modelId="{85863CA9-2343-4089-9B70-ADD5E3DAFD0F}" srcId="{89FD5AE0-6F6C-4F3D-9035-CB26E1195686}" destId="{179B20A0-9770-4BA8-A98C-46F70AB76C1E}" srcOrd="0" destOrd="0" parTransId="{31883407-C55B-4543-9762-11B83FB44991}" sibTransId="{BAF01555-2018-4DCE-A03F-E8462A462FBB}"/>
    <dgm:cxn modelId="{C40B7437-C493-4344-964C-9513970A30B6}" type="presOf" srcId="{A0742742-EF07-44F1-AC42-6C9079DBB5A9}" destId="{8B6FD07D-BB5D-4CA6-A864-BDFDD615EC8D}" srcOrd="0" destOrd="0" presId="urn:microsoft.com/office/officeart/2005/8/layout/hierarchy2"/>
    <dgm:cxn modelId="{F699ABAE-A61E-41F9-8E54-149A914AACE8}" type="presOf" srcId="{CA132B0E-555E-4578-86D1-AB479D8BB89F}" destId="{285BDF82-67DA-4AC4-AEFB-23CDE3CD3655}" srcOrd="0" destOrd="0" presId="urn:microsoft.com/office/officeart/2005/8/layout/hierarchy2"/>
    <dgm:cxn modelId="{8B7BA7F4-99F1-4ADE-972F-78D6706D4359}" srcId="{89FD5AE0-6F6C-4F3D-9035-CB26E1195686}" destId="{ED39830A-5614-4D45-A9D1-A91FAC4FDFAD}" srcOrd="1" destOrd="0" parTransId="{C4A0C4F7-2065-4A95-8996-CF36F6DA2B7B}" sibTransId="{730B40F4-531C-49C7-BBCE-7975D422E7B2}"/>
    <dgm:cxn modelId="{C5EEE141-A936-4150-BA5F-7F976DC1B231}" type="presOf" srcId="{9CC12282-B1ED-4EEB-A469-61AF99C7A68E}" destId="{0CD28335-5071-4157-9DC9-62D6BE1C6B27}" srcOrd="0" destOrd="0" presId="urn:microsoft.com/office/officeart/2005/8/layout/hierarchy2"/>
    <dgm:cxn modelId="{F15B23A8-221C-48AF-883A-80F0BBB2F939}" srcId="{CEF26921-A827-4739-A801-7D523CDC817D}" destId="{29E10C25-19A6-4306-933A-CCE3BEB1D2F7}" srcOrd="2" destOrd="0" parTransId="{ABB7AF08-B818-4255-AB6D-F86BF61DBA36}" sibTransId="{AFC8C478-BAB5-4556-9CED-852AB3D55063}"/>
    <dgm:cxn modelId="{92484CC9-2ECC-406A-A60A-25DD483B7C85}" srcId="{6CF3E6DB-22FF-4633-85FC-33D5AAE1F188}" destId="{A0742742-EF07-44F1-AC42-6C9079DBB5A9}" srcOrd="0" destOrd="0" parTransId="{AFE41CBA-5CA2-47EB-8AD1-DDB2A3C0B31A}" sibTransId="{A1A5A598-AFC8-4791-9AE8-0182D8E1B2EE}"/>
    <dgm:cxn modelId="{1A750A08-CC41-45B6-8593-D5F87D29B538}" type="presOf" srcId="{AFE41CBA-5CA2-47EB-8AD1-DDB2A3C0B31A}" destId="{72524570-C05D-4B99-B596-60900355700C}" srcOrd="1" destOrd="0" presId="urn:microsoft.com/office/officeart/2005/8/layout/hierarchy2"/>
    <dgm:cxn modelId="{F2594D94-E398-492D-BE2D-623A9FF97DB3}" type="presOf" srcId="{AFE41CBA-5CA2-47EB-8AD1-DDB2A3C0B31A}" destId="{B5C2ADF9-BB2C-4093-8200-972CB440E321}" srcOrd="0" destOrd="0" presId="urn:microsoft.com/office/officeart/2005/8/layout/hierarchy2"/>
    <dgm:cxn modelId="{A15EFE3A-E0CB-4466-A2C9-462F1964268B}" srcId="{CEF26921-A827-4739-A801-7D523CDC817D}" destId="{D3AB1D0A-A01F-433C-AD05-F830A05FA43B}" srcOrd="0" destOrd="0" parTransId="{1B26DFE3-585A-477E-AE5B-B07A7BC0FCA1}" sibTransId="{FC28CBCD-745B-4466-8E1B-952DDE8EC390}"/>
    <dgm:cxn modelId="{0774EF69-A2C4-4803-938F-C8524D114073}" type="presOf" srcId="{89FD5AE0-6F6C-4F3D-9035-CB26E1195686}" destId="{1685D309-B32D-4043-BE6F-6E6B01F265DE}" srcOrd="0" destOrd="0" presId="urn:microsoft.com/office/officeart/2005/8/layout/hierarchy2"/>
    <dgm:cxn modelId="{59E08E29-10EB-42C3-917E-0D57DACB536A}" type="presOf" srcId="{D3AB1D0A-A01F-433C-AD05-F830A05FA43B}" destId="{FD3D3713-CC09-452E-B844-8D34499F0043}" srcOrd="0" destOrd="0" presId="urn:microsoft.com/office/officeart/2005/8/layout/hierarchy2"/>
    <dgm:cxn modelId="{39D337C2-9575-4E5D-ABB7-5D1838CA2540}" type="presOf" srcId="{6CF3E6DB-22FF-4633-85FC-33D5AAE1F188}" destId="{2C5AB19E-A5A6-4A1B-8C30-518BC1294C3E}" srcOrd="0" destOrd="0" presId="urn:microsoft.com/office/officeart/2005/8/layout/hierarchy2"/>
    <dgm:cxn modelId="{B1116AAA-4EDF-4A77-8640-582318159321}" type="presOf" srcId="{96BC441C-6A49-4680-B757-3473F7104783}" destId="{2CD5446E-F6B4-4D47-8CB4-A7C4B2B804E6}" srcOrd="0" destOrd="0" presId="urn:microsoft.com/office/officeart/2005/8/layout/hierarchy2"/>
    <dgm:cxn modelId="{D51813F8-8A09-43C0-A895-7B3E91B24E16}" type="presOf" srcId="{CEF26921-A827-4739-A801-7D523CDC817D}" destId="{B276EC16-DE4E-4B3B-854F-ADAD74FA8DBC}" srcOrd="0" destOrd="0" presId="urn:microsoft.com/office/officeart/2005/8/layout/hierarchy2"/>
    <dgm:cxn modelId="{93B4A654-D2F3-483C-98E2-46F1FBD3EB34}" type="presOf" srcId="{EBC56C42-7215-483D-8D37-3BE40E82BEAB}" destId="{555D95C9-1F86-444B-92C2-C13AD231D9EB}" srcOrd="0" destOrd="0" presId="urn:microsoft.com/office/officeart/2005/8/layout/hierarchy2"/>
    <dgm:cxn modelId="{2DB4BCCA-B7ED-4FCD-A391-F2893B386E82}" type="presOf" srcId="{31883407-C55B-4543-9762-11B83FB44991}" destId="{91D2A564-BF3A-4AD7-AC94-71D03AF8790C}" srcOrd="1" destOrd="0" presId="urn:microsoft.com/office/officeart/2005/8/layout/hierarchy2"/>
    <dgm:cxn modelId="{35B46801-11C2-4621-A1D5-14D4734F90BD}" srcId="{CEF26921-A827-4739-A801-7D523CDC817D}" destId="{89FD5AE0-6F6C-4F3D-9035-CB26E1195686}" srcOrd="1" destOrd="0" parTransId="{DDA6A990-C1FB-48C1-8693-6DCD44CF7422}" sibTransId="{F04ED217-C2E2-46C5-87D2-F439CE200420}"/>
    <dgm:cxn modelId="{ACD9F56C-23D4-4436-ACCB-27DDD5751A19}" type="presOf" srcId="{DDA6A990-C1FB-48C1-8693-6DCD44CF7422}" destId="{8AC7E527-1F99-4149-9428-92EC8F45B340}" srcOrd="1" destOrd="0" presId="urn:microsoft.com/office/officeart/2005/8/layout/hierarchy2"/>
    <dgm:cxn modelId="{81D6102D-962B-4D2E-8972-071468CA5738}" type="presOf" srcId="{DDA6A990-C1FB-48C1-8693-6DCD44CF7422}" destId="{2573D2B9-340C-4DF7-9432-91ABD578D7BF}" srcOrd="0" destOrd="0" presId="urn:microsoft.com/office/officeart/2005/8/layout/hierarchy2"/>
    <dgm:cxn modelId="{D10F5113-807F-49B8-880F-16174D8FD0FC}" type="presOf" srcId="{C4A0C4F7-2065-4A95-8996-CF36F6DA2B7B}" destId="{98E34178-4D0C-43F0-BFF0-573EF5828FA6}" srcOrd="0" destOrd="0" presId="urn:microsoft.com/office/officeart/2005/8/layout/hierarchy2"/>
    <dgm:cxn modelId="{8C7A352A-C77D-4239-B8C8-525E35F206D1}" type="presParOf" srcId="{2CD5446E-F6B4-4D47-8CB4-A7C4B2B804E6}" destId="{3243E845-F730-4E73-BE8E-5AF5931CA4A4}" srcOrd="0" destOrd="0" presId="urn:microsoft.com/office/officeart/2005/8/layout/hierarchy2"/>
    <dgm:cxn modelId="{879A5E30-6830-40AD-AC01-35A039AB7B49}" type="presParOf" srcId="{3243E845-F730-4E73-BE8E-5AF5931CA4A4}" destId="{555D95C9-1F86-444B-92C2-C13AD231D9EB}" srcOrd="0" destOrd="0" presId="urn:microsoft.com/office/officeart/2005/8/layout/hierarchy2"/>
    <dgm:cxn modelId="{BB72E195-B5D1-49D0-90BC-BAB013C537CA}" type="presParOf" srcId="{3243E845-F730-4E73-BE8E-5AF5931CA4A4}" destId="{3692B154-21C8-43FC-A46D-073F0A774D25}" srcOrd="1" destOrd="0" presId="urn:microsoft.com/office/officeart/2005/8/layout/hierarchy2"/>
    <dgm:cxn modelId="{566723A9-C205-426A-98A1-BD7944D39220}" type="presParOf" srcId="{2CD5446E-F6B4-4D47-8CB4-A7C4B2B804E6}" destId="{FA04BC55-8FC4-451D-8ACD-5B741283A300}" srcOrd="1" destOrd="0" presId="urn:microsoft.com/office/officeart/2005/8/layout/hierarchy2"/>
    <dgm:cxn modelId="{65557734-B7B1-4E8E-AC2F-8AFAB58036CE}" type="presParOf" srcId="{FA04BC55-8FC4-451D-8ACD-5B741283A300}" destId="{157A55D7-4F8A-4976-918C-131D3A391EF8}" srcOrd="0" destOrd="0" presId="urn:microsoft.com/office/officeart/2005/8/layout/hierarchy2"/>
    <dgm:cxn modelId="{85BF5E9C-065C-4545-987E-12A5B7411C83}" type="presParOf" srcId="{FA04BC55-8FC4-451D-8ACD-5B741283A300}" destId="{B1AF70EB-1D64-4809-A265-8F25C1448D61}" srcOrd="1" destOrd="0" presId="urn:microsoft.com/office/officeart/2005/8/layout/hierarchy2"/>
    <dgm:cxn modelId="{7B79D5EA-3815-47F2-B103-813FB517C8C0}" type="presParOf" srcId="{2CD5446E-F6B4-4D47-8CB4-A7C4B2B804E6}" destId="{0AE076FA-0EDF-4281-BAB4-43715B5267B5}" srcOrd="2" destOrd="0" presId="urn:microsoft.com/office/officeart/2005/8/layout/hierarchy2"/>
    <dgm:cxn modelId="{DE4A87D6-1D40-4696-852D-55FF4DD19C5F}" type="presParOf" srcId="{0AE076FA-0EDF-4281-BAB4-43715B5267B5}" destId="{2C5AB19E-A5A6-4A1B-8C30-518BC1294C3E}" srcOrd="0" destOrd="0" presId="urn:microsoft.com/office/officeart/2005/8/layout/hierarchy2"/>
    <dgm:cxn modelId="{2EFCAC73-3E29-4D18-9662-6769B03FAB0D}" type="presParOf" srcId="{0AE076FA-0EDF-4281-BAB4-43715B5267B5}" destId="{A533E4B2-80F0-4B5E-9D43-FB5EB629ED8D}" srcOrd="1" destOrd="0" presId="urn:microsoft.com/office/officeart/2005/8/layout/hierarchy2"/>
    <dgm:cxn modelId="{D90154E7-1DF3-4F27-8E08-8D3DAE54C384}" type="presParOf" srcId="{A533E4B2-80F0-4B5E-9D43-FB5EB629ED8D}" destId="{B5C2ADF9-BB2C-4093-8200-972CB440E321}" srcOrd="0" destOrd="0" presId="urn:microsoft.com/office/officeart/2005/8/layout/hierarchy2"/>
    <dgm:cxn modelId="{991849EE-2874-4D12-B644-A9E61236BB2D}" type="presParOf" srcId="{B5C2ADF9-BB2C-4093-8200-972CB440E321}" destId="{72524570-C05D-4B99-B596-60900355700C}" srcOrd="0" destOrd="0" presId="urn:microsoft.com/office/officeart/2005/8/layout/hierarchy2"/>
    <dgm:cxn modelId="{06EC32D7-65A4-443E-9745-93CA769C8CE2}" type="presParOf" srcId="{A533E4B2-80F0-4B5E-9D43-FB5EB629ED8D}" destId="{8952D973-A102-47EF-ABA4-DF977C86575F}" srcOrd="1" destOrd="0" presId="urn:microsoft.com/office/officeart/2005/8/layout/hierarchy2"/>
    <dgm:cxn modelId="{66A4D2B8-93BD-4A6C-91D9-2B6A027A6735}" type="presParOf" srcId="{8952D973-A102-47EF-ABA4-DF977C86575F}" destId="{8B6FD07D-BB5D-4CA6-A864-BDFDD615EC8D}" srcOrd="0" destOrd="0" presId="urn:microsoft.com/office/officeart/2005/8/layout/hierarchy2"/>
    <dgm:cxn modelId="{768A8B92-6A64-498C-AAB2-F5E05665E4E0}" type="presParOf" srcId="{8952D973-A102-47EF-ABA4-DF977C86575F}" destId="{CBF7809F-80E7-4BAC-B4ED-DB27C71F14C4}" srcOrd="1" destOrd="0" presId="urn:microsoft.com/office/officeart/2005/8/layout/hierarchy2"/>
    <dgm:cxn modelId="{81025CF1-2D81-4A86-B5DC-9D549C974460}" type="presParOf" srcId="{2CD5446E-F6B4-4D47-8CB4-A7C4B2B804E6}" destId="{73061834-1DE1-45F0-BCE5-A44EBC0A25A5}" srcOrd="3" destOrd="0" presId="urn:microsoft.com/office/officeart/2005/8/layout/hierarchy2"/>
    <dgm:cxn modelId="{FD365A0E-87F1-4512-959A-11B7197E4701}" type="presParOf" srcId="{73061834-1DE1-45F0-BCE5-A44EBC0A25A5}" destId="{B276EC16-DE4E-4B3B-854F-ADAD74FA8DBC}" srcOrd="0" destOrd="0" presId="urn:microsoft.com/office/officeart/2005/8/layout/hierarchy2"/>
    <dgm:cxn modelId="{1452D8B8-3467-41B0-BABC-4653C2C91327}" type="presParOf" srcId="{73061834-1DE1-45F0-BCE5-A44EBC0A25A5}" destId="{1ACA7228-0245-4199-BBBF-7FC705A71BB1}" srcOrd="1" destOrd="0" presId="urn:microsoft.com/office/officeart/2005/8/layout/hierarchy2"/>
    <dgm:cxn modelId="{D05534B7-33BE-4102-A9D5-3EDC69AC07C6}" type="presParOf" srcId="{1ACA7228-0245-4199-BBBF-7FC705A71BB1}" destId="{F00F3DAF-C2A8-444B-AB37-678C12668A0D}" srcOrd="0" destOrd="0" presId="urn:microsoft.com/office/officeart/2005/8/layout/hierarchy2"/>
    <dgm:cxn modelId="{29A5FCEB-A70B-4042-92E8-9A980A3AAB0F}" type="presParOf" srcId="{F00F3DAF-C2A8-444B-AB37-678C12668A0D}" destId="{025A4DB1-A6C3-4960-9EA9-A1AA6C77A311}" srcOrd="0" destOrd="0" presId="urn:microsoft.com/office/officeart/2005/8/layout/hierarchy2"/>
    <dgm:cxn modelId="{95898F92-FE57-420E-B98C-0E1FD6B07ADC}" type="presParOf" srcId="{1ACA7228-0245-4199-BBBF-7FC705A71BB1}" destId="{EE68C14C-1D31-4286-8DD2-1A6955946071}" srcOrd="1" destOrd="0" presId="urn:microsoft.com/office/officeart/2005/8/layout/hierarchy2"/>
    <dgm:cxn modelId="{38B00A4F-0E87-4C03-8C65-6EF02FA72BDE}" type="presParOf" srcId="{EE68C14C-1D31-4286-8DD2-1A6955946071}" destId="{FD3D3713-CC09-452E-B844-8D34499F0043}" srcOrd="0" destOrd="0" presId="urn:microsoft.com/office/officeart/2005/8/layout/hierarchy2"/>
    <dgm:cxn modelId="{EC8732A7-7963-4F56-89D2-3BDAE93A9D72}" type="presParOf" srcId="{EE68C14C-1D31-4286-8DD2-1A6955946071}" destId="{8F682361-0DDB-4B6B-994A-5A822B36DCB5}" srcOrd="1" destOrd="0" presId="urn:microsoft.com/office/officeart/2005/8/layout/hierarchy2"/>
    <dgm:cxn modelId="{6F7E4C38-CB67-4580-8A1B-490121A2619F}" type="presParOf" srcId="{8F682361-0DDB-4B6B-994A-5A822B36DCB5}" destId="{0CD28335-5071-4157-9DC9-62D6BE1C6B27}" srcOrd="0" destOrd="0" presId="urn:microsoft.com/office/officeart/2005/8/layout/hierarchy2"/>
    <dgm:cxn modelId="{5F9E376F-42EF-4163-B4C2-55D8CF0869EB}" type="presParOf" srcId="{0CD28335-5071-4157-9DC9-62D6BE1C6B27}" destId="{2F52062E-89F9-49B9-88E9-5A8D31FB6B0E}" srcOrd="0" destOrd="0" presId="urn:microsoft.com/office/officeart/2005/8/layout/hierarchy2"/>
    <dgm:cxn modelId="{AD992C95-404A-446B-84DB-A381A39C111D}" type="presParOf" srcId="{8F682361-0DDB-4B6B-994A-5A822B36DCB5}" destId="{81253822-CF1B-4AF7-90F7-D9B8E58FAA81}" srcOrd="1" destOrd="0" presId="urn:microsoft.com/office/officeart/2005/8/layout/hierarchy2"/>
    <dgm:cxn modelId="{72CF4B47-C5DA-4491-9331-D0280B5BECE5}" type="presParOf" srcId="{81253822-CF1B-4AF7-90F7-D9B8E58FAA81}" destId="{285BDF82-67DA-4AC4-AEFB-23CDE3CD3655}" srcOrd="0" destOrd="0" presId="urn:microsoft.com/office/officeart/2005/8/layout/hierarchy2"/>
    <dgm:cxn modelId="{CC8757E1-42F1-4818-817A-079E725C4311}" type="presParOf" srcId="{81253822-CF1B-4AF7-90F7-D9B8E58FAA81}" destId="{50AAEBBF-27B3-4F76-9B32-8D95F1B57A2D}" srcOrd="1" destOrd="0" presId="urn:microsoft.com/office/officeart/2005/8/layout/hierarchy2"/>
    <dgm:cxn modelId="{BEC968E2-1F60-4696-A8C2-6472A1CC18C5}" type="presParOf" srcId="{1ACA7228-0245-4199-BBBF-7FC705A71BB1}" destId="{2573D2B9-340C-4DF7-9432-91ABD578D7BF}" srcOrd="2" destOrd="0" presId="urn:microsoft.com/office/officeart/2005/8/layout/hierarchy2"/>
    <dgm:cxn modelId="{E44A3F9C-2016-4A7A-BAF0-6E71056D9B10}" type="presParOf" srcId="{2573D2B9-340C-4DF7-9432-91ABD578D7BF}" destId="{8AC7E527-1F99-4149-9428-92EC8F45B340}" srcOrd="0" destOrd="0" presId="urn:microsoft.com/office/officeart/2005/8/layout/hierarchy2"/>
    <dgm:cxn modelId="{1F26BB05-DD5C-4C77-B3AA-C4870B597EAC}" type="presParOf" srcId="{1ACA7228-0245-4199-BBBF-7FC705A71BB1}" destId="{632ADBF7-6253-4F77-BEEC-D7BFD6E78095}" srcOrd="3" destOrd="0" presId="urn:microsoft.com/office/officeart/2005/8/layout/hierarchy2"/>
    <dgm:cxn modelId="{6569E329-4AD4-4DA0-A5D4-702C120746F4}" type="presParOf" srcId="{632ADBF7-6253-4F77-BEEC-D7BFD6E78095}" destId="{1685D309-B32D-4043-BE6F-6E6B01F265DE}" srcOrd="0" destOrd="0" presId="urn:microsoft.com/office/officeart/2005/8/layout/hierarchy2"/>
    <dgm:cxn modelId="{FE8272AB-4A39-4BD3-82C4-C60D4B10F6CD}" type="presParOf" srcId="{632ADBF7-6253-4F77-BEEC-D7BFD6E78095}" destId="{BED6FADB-743A-4AE2-9957-24B6B68CD513}" srcOrd="1" destOrd="0" presId="urn:microsoft.com/office/officeart/2005/8/layout/hierarchy2"/>
    <dgm:cxn modelId="{3335A0FC-73A2-4666-8A4E-60368F8B04AC}" type="presParOf" srcId="{BED6FADB-743A-4AE2-9957-24B6B68CD513}" destId="{28432E30-B89D-4B31-B449-462A42BE1E7C}" srcOrd="0" destOrd="0" presId="urn:microsoft.com/office/officeart/2005/8/layout/hierarchy2"/>
    <dgm:cxn modelId="{D92B4653-5B88-4B06-87FD-EFAF358B6F13}" type="presParOf" srcId="{28432E30-B89D-4B31-B449-462A42BE1E7C}" destId="{91D2A564-BF3A-4AD7-AC94-71D03AF8790C}" srcOrd="0" destOrd="0" presId="urn:microsoft.com/office/officeart/2005/8/layout/hierarchy2"/>
    <dgm:cxn modelId="{B232B92E-C75E-4D04-8E71-588D179BCAB8}" type="presParOf" srcId="{BED6FADB-743A-4AE2-9957-24B6B68CD513}" destId="{D60DA1E0-472A-4895-9E99-9C6049B3BC0C}" srcOrd="1" destOrd="0" presId="urn:microsoft.com/office/officeart/2005/8/layout/hierarchy2"/>
    <dgm:cxn modelId="{55600CE7-797E-4323-93E3-78BC4EB63980}" type="presParOf" srcId="{D60DA1E0-472A-4895-9E99-9C6049B3BC0C}" destId="{623B6A67-8E27-4091-9727-2E53B9E42959}" srcOrd="0" destOrd="0" presId="urn:microsoft.com/office/officeart/2005/8/layout/hierarchy2"/>
    <dgm:cxn modelId="{C58BF232-7F5D-4C44-87AF-F75C39AE6BD8}" type="presParOf" srcId="{D60DA1E0-472A-4895-9E99-9C6049B3BC0C}" destId="{1E27B658-6B17-45C8-B7D4-B205CAD31515}" srcOrd="1" destOrd="0" presId="urn:microsoft.com/office/officeart/2005/8/layout/hierarchy2"/>
    <dgm:cxn modelId="{A963462D-76AC-4D4B-AF4C-F6EE02CD1105}" type="presParOf" srcId="{BED6FADB-743A-4AE2-9957-24B6B68CD513}" destId="{98E34178-4D0C-43F0-BFF0-573EF5828FA6}" srcOrd="2" destOrd="0" presId="urn:microsoft.com/office/officeart/2005/8/layout/hierarchy2"/>
    <dgm:cxn modelId="{F7D1FCF8-9524-4ACB-916B-0AAEB6E22ECB}" type="presParOf" srcId="{98E34178-4D0C-43F0-BFF0-573EF5828FA6}" destId="{6A451509-B43D-4EAA-9926-1B2AA39C7B6F}" srcOrd="0" destOrd="0" presId="urn:microsoft.com/office/officeart/2005/8/layout/hierarchy2"/>
    <dgm:cxn modelId="{35712DAD-A184-433F-B51A-9CF258FFCDF8}" type="presParOf" srcId="{BED6FADB-743A-4AE2-9957-24B6B68CD513}" destId="{943126FC-436F-4B20-8740-DA131AF69F10}" srcOrd="3" destOrd="0" presId="urn:microsoft.com/office/officeart/2005/8/layout/hierarchy2"/>
    <dgm:cxn modelId="{200E5301-515A-4F56-B8C4-300007D154F7}" type="presParOf" srcId="{943126FC-436F-4B20-8740-DA131AF69F10}" destId="{86C72A5E-A198-4E67-92E1-24B872406059}" srcOrd="0" destOrd="0" presId="urn:microsoft.com/office/officeart/2005/8/layout/hierarchy2"/>
    <dgm:cxn modelId="{394667BA-00B3-4554-B36B-BD4801A1C04F}" type="presParOf" srcId="{943126FC-436F-4B20-8740-DA131AF69F10}" destId="{DECEE58C-23B5-4B1D-8838-DDF704FBE211}" srcOrd="1" destOrd="0" presId="urn:microsoft.com/office/officeart/2005/8/layout/hierarchy2"/>
    <dgm:cxn modelId="{5B5E8EA0-8FEE-43E6-A186-CC8C51F02A04}" type="presParOf" srcId="{1ACA7228-0245-4199-BBBF-7FC705A71BB1}" destId="{B6EB46E8-47E2-4184-8246-214B8E29AD28}" srcOrd="4" destOrd="0" presId="urn:microsoft.com/office/officeart/2005/8/layout/hierarchy2"/>
    <dgm:cxn modelId="{A4824DB6-D6D5-40F5-8CE1-AA6EF111F141}" type="presParOf" srcId="{B6EB46E8-47E2-4184-8246-214B8E29AD28}" destId="{76FD453F-9A23-4AE4-98D2-63AE5C6075FE}" srcOrd="0" destOrd="0" presId="urn:microsoft.com/office/officeart/2005/8/layout/hierarchy2"/>
    <dgm:cxn modelId="{BF822A28-73AA-4823-8BE1-CD7D76C20535}" type="presParOf" srcId="{1ACA7228-0245-4199-BBBF-7FC705A71BB1}" destId="{FC6B9C1D-A0B1-4DEA-A93D-8E88ED5AB0AC}" srcOrd="5" destOrd="0" presId="urn:microsoft.com/office/officeart/2005/8/layout/hierarchy2"/>
    <dgm:cxn modelId="{432A48D8-DA6E-4F9A-A50F-ECDA461D16B1}" type="presParOf" srcId="{FC6B9C1D-A0B1-4DEA-A93D-8E88ED5AB0AC}" destId="{5EA54303-92CB-4B55-9332-877A88EA8C62}" srcOrd="0" destOrd="0" presId="urn:microsoft.com/office/officeart/2005/8/layout/hierarchy2"/>
    <dgm:cxn modelId="{C08126AC-4524-4198-B57A-34CD05AA2631}" type="presParOf" srcId="{FC6B9C1D-A0B1-4DEA-A93D-8E88ED5AB0AC}" destId="{47694C70-E462-4746-AFD0-89B0C05A62A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E1A1B5-8135-4515-BEE7-D3FDBB27429A}" type="doc">
      <dgm:prSet loTypeId="urn:microsoft.com/office/officeart/2005/8/layout/hierarchy2" loCatId="hierarchy" qsTypeId="urn:microsoft.com/office/officeart/2005/8/quickstyle/simple1" qsCatId="simple" csTypeId="urn:microsoft.com/office/officeart/2005/8/colors/accent6_4" csCatId="accent6" phldr="1"/>
      <dgm:spPr/>
      <dgm:t>
        <a:bodyPr/>
        <a:lstStyle/>
        <a:p>
          <a:pPr rtl="1"/>
          <a:endParaRPr lang="fa-IR"/>
        </a:p>
      </dgm:t>
    </dgm:pt>
    <dgm:pt modelId="{2F708CB9-FDB4-4EA8-97B8-A166D35BCACE}">
      <dgm:prSet custT="1"/>
      <dgm:spPr/>
      <dgm:t>
        <a:bodyPr/>
        <a:lstStyle/>
        <a:p>
          <a:pPr rtl="1"/>
          <a:r>
            <a:rPr lang="fa-IR" sz="1600" b="0" i="0" baseline="0" dirty="0" smtClean="0">
              <a:solidFill>
                <a:schemeClr val="bg1"/>
              </a:solidFill>
              <a:cs typeface="B Koodak" pitchFamily="2" charset="-78"/>
            </a:rPr>
            <a:t>ب. آفرینش جهان بیهوده نیست </a:t>
          </a:r>
          <a:endParaRPr lang="fa-IR" sz="1600" dirty="0">
            <a:solidFill>
              <a:schemeClr val="bg1"/>
            </a:solidFill>
            <a:cs typeface="B Koodak" pitchFamily="2" charset="-78"/>
          </a:endParaRPr>
        </a:p>
      </dgm:t>
    </dgm:pt>
    <dgm:pt modelId="{0DC5E9C8-78E3-4389-A43A-097FB9578D5C}" type="parTrans" cxnId="{C2E4B3AC-7F1E-4BC1-B1DF-84550D0B4B8C}">
      <dgm:prSet/>
      <dgm:spPr/>
      <dgm:t>
        <a:bodyPr/>
        <a:lstStyle/>
        <a:p>
          <a:pPr rtl="1"/>
          <a:endParaRPr lang="fa-IR" sz="1600">
            <a:solidFill>
              <a:schemeClr val="bg1"/>
            </a:solidFill>
            <a:cs typeface="B Koodak" pitchFamily="2" charset="-78"/>
          </a:endParaRPr>
        </a:p>
      </dgm:t>
    </dgm:pt>
    <dgm:pt modelId="{434652EF-B989-4562-B756-4C97945A8C09}" type="sibTrans" cxnId="{C2E4B3AC-7F1E-4BC1-B1DF-84550D0B4B8C}">
      <dgm:prSet/>
      <dgm:spPr/>
      <dgm:t>
        <a:bodyPr/>
        <a:lstStyle/>
        <a:p>
          <a:pPr rtl="1"/>
          <a:endParaRPr lang="fa-IR" sz="1600">
            <a:solidFill>
              <a:schemeClr val="bg1"/>
            </a:solidFill>
            <a:cs typeface="B Koodak" pitchFamily="2" charset="-78"/>
          </a:endParaRPr>
        </a:p>
      </dgm:t>
    </dgm:pt>
    <dgm:pt modelId="{C84BCE92-98F1-44B6-8327-8800E64305D4}">
      <dgm:prSet custT="1"/>
      <dgm:spPr/>
      <dgm:t>
        <a:bodyPr/>
        <a:lstStyle/>
        <a:p>
          <a:pPr rtl="1"/>
          <a:r>
            <a:rPr lang="fa-IR" sz="1600" b="0" i="0" baseline="0" dirty="0" smtClean="0">
              <a:solidFill>
                <a:schemeClr val="bg1"/>
              </a:solidFill>
              <a:cs typeface="B Koodak" pitchFamily="2" charset="-78"/>
            </a:rPr>
            <a:t>الَّذينَ يَذْكُرُونَ اللَّهَ قِياماً وَ قُعُوداً وَ عَلى‏ جُنُوبِهِمْ وَ يَتَفَكَّرُونَ في‏ خَلْقِ السَّماواتِ وَ الْأَرْضِ رَبَّنا ما خَلَقْتَ هذا باطِلاً سُبْحانَكَ فَقِنا عَذابَ النَّارِ (آل عمران / 191)</a:t>
          </a:r>
          <a:endParaRPr lang="fa-IR" sz="1600" dirty="0">
            <a:solidFill>
              <a:schemeClr val="bg1"/>
            </a:solidFill>
            <a:cs typeface="B Koodak" pitchFamily="2" charset="-78"/>
          </a:endParaRPr>
        </a:p>
      </dgm:t>
    </dgm:pt>
    <dgm:pt modelId="{E3222AF4-AA6B-4469-9D1F-201DF3D5182D}" type="parTrans" cxnId="{7698972C-F5F3-453C-A78D-649E1FBDC3FC}">
      <dgm:prSet custT="1"/>
      <dgm:spPr/>
      <dgm:t>
        <a:bodyPr/>
        <a:lstStyle/>
        <a:p>
          <a:pPr rtl="1"/>
          <a:endParaRPr lang="fa-IR" sz="1600">
            <a:solidFill>
              <a:schemeClr val="bg1"/>
            </a:solidFill>
            <a:cs typeface="B Koodak" pitchFamily="2" charset="-78"/>
          </a:endParaRPr>
        </a:p>
      </dgm:t>
    </dgm:pt>
    <dgm:pt modelId="{717248A2-5155-487F-AE26-0DB26D51D8DA}" type="sibTrans" cxnId="{7698972C-F5F3-453C-A78D-649E1FBDC3FC}">
      <dgm:prSet/>
      <dgm:spPr/>
      <dgm:t>
        <a:bodyPr/>
        <a:lstStyle/>
        <a:p>
          <a:pPr rtl="1"/>
          <a:endParaRPr lang="fa-IR" sz="1600">
            <a:solidFill>
              <a:schemeClr val="bg1"/>
            </a:solidFill>
            <a:cs typeface="B Koodak" pitchFamily="2" charset="-78"/>
          </a:endParaRPr>
        </a:p>
      </dgm:t>
    </dgm:pt>
    <dgm:pt modelId="{B07FACFA-56AD-417E-8187-BDAED8E0BF6A}">
      <dgm:prSet custT="1"/>
      <dgm:spPr/>
      <dgm:t>
        <a:bodyPr/>
        <a:lstStyle/>
        <a:p>
          <a:pPr rtl="1"/>
          <a:r>
            <a:rPr lang="fa-IR" sz="1600" b="0" i="0" baseline="0" smtClean="0">
              <a:solidFill>
                <a:schemeClr val="bg1"/>
              </a:solidFill>
              <a:cs typeface="B Koodak" pitchFamily="2" charset="-78"/>
            </a:rPr>
            <a:t>صورت منطقی</a:t>
          </a:r>
          <a:endParaRPr lang="fa-IR" sz="1600">
            <a:solidFill>
              <a:schemeClr val="bg1"/>
            </a:solidFill>
            <a:cs typeface="B Koodak" pitchFamily="2" charset="-78"/>
          </a:endParaRPr>
        </a:p>
      </dgm:t>
    </dgm:pt>
    <dgm:pt modelId="{5BFFCEBB-BCC9-4235-91FB-FA8A2C194070}" type="parTrans" cxnId="{511FA083-434F-44FF-AB75-FF0583316ACF}">
      <dgm:prSet/>
      <dgm:spPr/>
      <dgm:t>
        <a:bodyPr/>
        <a:lstStyle/>
        <a:p>
          <a:pPr rtl="1"/>
          <a:endParaRPr lang="fa-IR" sz="1600">
            <a:solidFill>
              <a:schemeClr val="bg1"/>
            </a:solidFill>
            <a:cs typeface="B Koodak" pitchFamily="2" charset="-78"/>
          </a:endParaRPr>
        </a:p>
      </dgm:t>
    </dgm:pt>
    <dgm:pt modelId="{88B3B7B1-9A2E-479C-ACC6-CE4DCDDA46FC}" type="sibTrans" cxnId="{511FA083-434F-44FF-AB75-FF0583316ACF}">
      <dgm:prSet/>
      <dgm:spPr/>
      <dgm:t>
        <a:bodyPr/>
        <a:lstStyle/>
        <a:p>
          <a:pPr rtl="1"/>
          <a:endParaRPr lang="fa-IR" sz="1600">
            <a:solidFill>
              <a:schemeClr val="bg1"/>
            </a:solidFill>
            <a:cs typeface="B Koodak" pitchFamily="2" charset="-78"/>
          </a:endParaRPr>
        </a:p>
      </dgm:t>
    </dgm:pt>
    <dgm:pt modelId="{F0D34141-1397-4FF0-BBD4-5573A24F97A8}">
      <dgm:prSet custT="1"/>
      <dgm:spPr/>
      <dgm:t>
        <a:bodyPr/>
        <a:lstStyle/>
        <a:p>
          <a:pPr rtl="1"/>
          <a:r>
            <a:rPr lang="fa-IR" sz="1600" b="0" i="0" baseline="0" dirty="0" smtClean="0">
              <a:solidFill>
                <a:schemeClr val="bg1"/>
              </a:solidFill>
              <a:cs typeface="B Koodak" pitchFamily="2" charset="-78"/>
            </a:rPr>
            <a:t>اگر جهان آخرتی نباشد خلقت عالم بیهوده خواهد بود</a:t>
          </a:r>
          <a:endParaRPr lang="fa-IR" sz="1600" dirty="0">
            <a:solidFill>
              <a:schemeClr val="bg1"/>
            </a:solidFill>
            <a:cs typeface="B Koodak" pitchFamily="2" charset="-78"/>
          </a:endParaRPr>
        </a:p>
      </dgm:t>
    </dgm:pt>
    <dgm:pt modelId="{A15799EF-5013-4C0F-B636-9A67DE853A56}" type="parTrans" cxnId="{0F1A7ACF-59DF-4B7E-B072-BCB6CD6F2C50}">
      <dgm:prSet custT="1"/>
      <dgm:spPr/>
      <dgm:t>
        <a:bodyPr/>
        <a:lstStyle/>
        <a:p>
          <a:pPr rtl="1"/>
          <a:endParaRPr lang="fa-IR" sz="1600">
            <a:solidFill>
              <a:schemeClr val="bg1"/>
            </a:solidFill>
            <a:cs typeface="B Koodak" pitchFamily="2" charset="-78"/>
          </a:endParaRPr>
        </a:p>
      </dgm:t>
    </dgm:pt>
    <dgm:pt modelId="{9A19A4F7-1FDE-4043-954D-506AF533A9D1}" type="sibTrans" cxnId="{0F1A7ACF-59DF-4B7E-B072-BCB6CD6F2C50}">
      <dgm:prSet/>
      <dgm:spPr/>
      <dgm:t>
        <a:bodyPr/>
        <a:lstStyle/>
        <a:p>
          <a:pPr rtl="1"/>
          <a:endParaRPr lang="fa-IR" sz="1600">
            <a:solidFill>
              <a:schemeClr val="bg1"/>
            </a:solidFill>
            <a:cs typeface="B Koodak" pitchFamily="2" charset="-78"/>
          </a:endParaRPr>
        </a:p>
      </dgm:t>
    </dgm:pt>
    <dgm:pt modelId="{BDD8E655-7110-4C85-B2CD-F43C878ABDB1}">
      <dgm:prSet custT="1"/>
      <dgm:spPr/>
      <dgm:t>
        <a:bodyPr/>
        <a:lstStyle/>
        <a:p>
          <a:pPr rtl="1"/>
          <a:r>
            <a:rPr lang="fa-IR" sz="1600" b="0" i="0" baseline="0" dirty="0" smtClean="0">
              <a:solidFill>
                <a:schemeClr val="bg1"/>
              </a:solidFill>
              <a:cs typeface="B Koodak" pitchFamily="2" charset="-78"/>
            </a:rPr>
            <a:t>دراین آیه عدم وجود معاد مساوی با بطلان خلق عالم بیان شده</a:t>
          </a:r>
          <a:endParaRPr lang="fa-IR" sz="1600" dirty="0">
            <a:solidFill>
              <a:schemeClr val="bg1"/>
            </a:solidFill>
            <a:cs typeface="B Koodak" pitchFamily="2" charset="-78"/>
          </a:endParaRPr>
        </a:p>
      </dgm:t>
    </dgm:pt>
    <dgm:pt modelId="{100BAB3D-5FEB-496C-96C9-5C6351CA9E3D}" type="parTrans" cxnId="{6A9140C5-2093-4EC3-AEF5-CDAF12F12D45}">
      <dgm:prSet custT="1"/>
      <dgm:spPr/>
      <dgm:t>
        <a:bodyPr/>
        <a:lstStyle/>
        <a:p>
          <a:pPr rtl="1"/>
          <a:endParaRPr lang="fa-IR" sz="1600">
            <a:solidFill>
              <a:schemeClr val="bg1"/>
            </a:solidFill>
            <a:cs typeface="B Koodak" pitchFamily="2" charset="-78"/>
          </a:endParaRPr>
        </a:p>
      </dgm:t>
    </dgm:pt>
    <dgm:pt modelId="{3015C8A2-B4DD-4702-B9F3-1EE5E03A6CAF}" type="sibTrans" cxnId="{6A9140C5-2093-4EC3-AEF5-CDAF12F12D45}">
      <dgm:prSet/>
      <dgm:spPr/>
      <dgm:t>
        <a:bodyPr/>
        <a:lstStyle/>
        <a:p>
          <a:pPr rtl="1"/>
          <a:endParaRPr lang="fa-IR" sz="1600">
            <a:solidFill>
              <a:schemeClr val="bg1"/>
            </a:solidFill>
            <a:cs typeface="B Koodak" pitchFamily="2" charset="-78"/>
          </a:endParaRPr>
        </a:p>
      </dgm:t>
    </dgm:pt>
    <dgm:pt modelId="{399D2E1F-A10E-4BB0-A967-F2F27289C831}">
      <dgm:prSet custT="1"/>
      <dgm:spPr/>
      <dgm:t>
        <a:bodyPr/>
        <a:lstStyle/>
        <a:p>
          <a:pPr rtl="1"/>
          <a:r>
            <a:rPr lang="fa-IR" sz="1600" b="0" i="0" baseline="0" dirty="0" smtClean="0">
              <a:solidFill>
                <a:schemeClr val="bg1"/>
              </a:solidFill>
              <a:cs typeface="B Koodak" pitchFamily="2" charset="-78"/>
            </a:rPr>
            <a:t>زیرا غایت از خلق عالم، آفرینش انسان است و اگر انسان فانی باشد خلقت عالم باطل خواهد بود </a:t>
          </a:r>
          <a:endParaRPr lang="fa-IR" sz="1600" dirty="0">
            <a:solidFill>
              <a:schemeClr val="bg1"/>
            </a:solidFill>
            <a:cs typeface="B Koodak" pitchFamily="2" charset="-78"/>
          </a:endParaRPr>
        </a:p>
      </dgm:t>
    </dgm:pt>
    <dgm:pt modelId="{DA667FD1-F26D-4A1D-9078-E982BC971A4B}" type="parTrans" cxnId="{47B8E26B-AAC7-4AEA-A1D5-6CA562996706}">
      <dgm:prSet custT="1"/>
      <dgm:spPr/>
      <dgm:t>
        <a:bodyPr/>
        <a:lstStyle/>
        <a:p>
          <a:pPr rtl="1"/>
          <a:endParaRPr lang="fa-IR" sz="1600">
            <a:solidFill>
              <a:schemeClr val="bg1"/>
            </a:solidFill>
            <a:cs typeface="B Koodak" pitchFamily="2" charset="-78"/>
          </a:endParaRPr>
        </a:p>
      </dgm:t>
    </dgm:pt>
    <dgm:pt modelId="{F0C52E85-94C4-47D7-A952-2178AC06594A}" type="sibTrans" cxnId="{47B8E26B-AAC7-4AEA-A1D5-6CA562996706}">
      <dgm:prSet/>
      <dgm:spPr/>
      <dgm:t>
        <a:bodyPr/>
        <a:lstStyle/>
        <a:p>
          <a:pPr rtl="1"/>
          <a:endParaRPr lang="fa-IR" sz="1600">
            <a:solidFill>
              <a:schemeClr val="bg1"/>
            </a:solidFill>
            <a:cs typeface="B Koodak" pitchFamily="2" charset="-78"/>
          </a:endParaRPr>
        </a:p>
      </dgm:t>
    </dgm:pt>
    <dgm:pt modelId="{D0B08583-FBDA-4E4D-9701-AE9188E6102D}">
      <dgm:prSet custT="1"/>
      <dgm:spPr/>
      <dgm:t>
        <a:bodyPr/>
        <a:lstStyle/>
        <a:p>
          <a:pPr rtl="1"/>
          <a:r>
            <a:rPr lang="fa-IR" sz="1600" b="0" i="0" baseline="0" dirty="0" smtClean="0">
              <a:solidFill>
                <a:schemeClr val="bg1"/>
              </a:solidFill>
              <a:cs typeface="B Koodak" pitchFamily="2" charset="-78"/>
            </a:rPr>
            <a:t>لکن خداوند متعال فعل بیهوده و باطل انجام نمی دهد</a:t>
          </a:r>
          <a:endParaRPr lang="fa-IR" sz="1600" dirty="0">
            <a:solidFill>
              <a:schemeClr val="bg1"/>
            </a:solidFill>
            <a:cs typeface="B Koodak" pitchFamily="2" charset="-78"/>
          </a:endParaRPr>
        </a:p>
      </dgm:t>
    </dgm:pt>
    <dgm:pt modelId="{A0A583F6-E1CC-4B09-B079-759558A80B69}" type="parTrans" cxnId="{DEBB7BA8-8153-4593-8B24-EBDFE59A49DC}">
      <dgm:prSet custT="1"/>
      <dgm:spPr/>
      <dgm:t>
        <a:bodyPr/>
        <a:lstStyle/>
        <a:p>
          <a:pPr rtl="1"/>
          <a:endParaRPr lang="fa-IR" sz="1600">
            <a:solidFill>
              <a:schemeClr val="bg1"/>
            </a:solidFill>
            <a:cs typeface="B Koodak" pitchFamily="2" charset="-78"/>
          </a:endParaRPr>
        </a:p>
      </dgm:t>
    </dgm:pt>
    <dgm:pt modelId="{6AB7EB7E-5BFA-4EAF-9B50-FE7F68B98CFD}" type="sibTrans" cxnId="{DEBB7BA8-8153-4593-8B24-EBDFE59A49DC}">
      <dgm:prSet/>
      <dgm:spPr/>
      <dgm:t>
        <a:bodyPr/>
        <a:lstStyle/>
        <a:p>
          <a:pPr rtl="1"/>
          <a:endParaRPr lang="fa-IR" sz="1600">
            <a:solidFill>
              <a:schemeClr val="bg1"/>
            </a:solidFill>
            <a:cs typeface="B Koodak" pitchFamily="2" charset="-78"/>
          </a:endParaRPr>
        </a:p>
      </dgm:t>
    </dgm:pt>
    <dgm:pt modelId="{31656202-18A3-4725-9B55-8F570CF2741D}">
      <dgm:prSet custT="1"/>
      <dgm:spPr/>
      <dgm:t>
        <a:bodyPr/>
        <a:lstStyle/>
        <a:p>
          <a:pPr rtl="1"/>
          <a:r>
            <a:rPr lang="fa-IR" sz="1600" b="0" i="0" baseline="0" dirty="0" smtClean="0">
              <a:solidFill>
                <a:schemeClr val="bg1"/>
              </a:solidFill>
              <a:cs typeface="B Koodak" pitchFamily="2" charset="-78"/>
            </a:rPr>
            <a:t>بنابراین جهان آخرت               موجود است</a:t>
          </a:r>
          <a:endParaRPr lang="fa-IR" sz="1600" dirty="0">
            <a:solidFill>
              <a:schemeClr val="bg1"/>
            </a:solidFill>
            <a:cs typeface="B Koodak" pitchFamily="2" charset="-78"/>
          </a:endParaRPr>
        </a:p>
      </dgm:t>
    </dgm:pt>
    <dgm:pt modelId="{59929E1A-F3F1-4680-A914-1089F42A2C0E}" type="parTrans" cxnId="{13A0F950-616B-4984-9009-FB10C83382D9}">
      <dgm:prSet custT="1"/>
      <dgm:spPr/>
      <dgm:t>
        <a:bodyPr/>
        <a:lstStyle/>
        <a:p>
          <a:pPr rtl="1"/>
          <a:endParaRPr lang="fa-IR" sz="1600">
            <a:solidFill>
              <a:schemeClr val="bg1"/>
            </a:solidFill>
            <a:cs typeface="B Koodak" pitchFamily="2" charset="-78"/>
          </a:endParaRPr>
        </a:p>
      </dgm:t>
    </dgm:pt>
    <dgm:pt modelId="{33145C34-0585-4833-B954-BDACADEBFEA9}" type="sibTrans" cxnId="{13A0F950-616B-4984-9009-FB10C83382D9}">
      <dgm:prSet/>
      <dgm:spPr/>
      <dgm:t>
        <a:bodyPr/>
        <a:lstStyle/>
        <a:p>
          <a:pPr rtl="1"/>
          <a:endParaRPr lang="fa-IR" sz="1600">
            <a:solidFill>
              <a:schemeClr val="bg1"/>
            </a:solidFill>
            <a:cs typeface="B Koodak" pitchFamily="2" charset="-78"/>
          </a:endParaRPr>
        </a:p>
      </dgm:t>
    </dgm:pt>
    <dgm:pt modelId="{DF7E29E7-C4D4-495D-86FD-285984DF5510}" type="pres">
      <dgm:prSet presAssocID="{3EE1A1B5-8135-4515-BEE7-D3FDBB27429A}" presName="diagram" presStyleCnt="0">
        <dgm:presLayoutVars>
          <dgm:chPref val="1"/>
          <dgm:dir val="rev"/>
          <dgm:animOne val="branch"/>
          <dgm:animLvl val="lvl"/>
          <dgm:resizeHandles val="exact"/>
        </dgm:presLayoutVars>
      </dgm:prSet>
      <dgm:spPr/>
    </dgm:pt>
    <dgm:pt modelId="{092B8435-37E7-4B91-86EE-01951BA2B9CD}" type="pres">
      <dgm:prSet presAssocID="{2F708CB9-FDB4-4EA8-97B8-A166D35BCACE}" presName="root1" presStyleCnt="0"/>
      <dgm:spPr/>
    </dgm:pt>
    <dgm:pt modelId="{D4B49741-6C9E-4BFC-A520-A5B971E2E207}" type="pres">
      <dgm:prSet presAssocID="{2F708CB9-FDB4-4EA8-97B8-A166D35BCACE}" presName="LevelOneTextNode" presStyleLbl="node0" presStyleIdx="0" presStyleCnt="2" custScaleX="90243">
        <dgm:presLayoutVars>
          <dgm:chPref val="3"/>
        </dgm:presLayoutVars>
      </dgm:prSet>
      <dgm:spPr/>
    </dgm:pt>
    <dgm:pt modelId="{89CA32DE-D2B0-4275-B5A6-D098A79E307B}" type="pres">
      <dgm:prSet presAssocID="{2F708CB9-FDB4-4EA8-97B8-A166D35BCACE}" presName="level2hierChild" presStyleCnt="0"/>
      <dgm:spPr/>
    </dgm:pt>
    <dgm:pt modelId="{6AA4AF30-867F-4BB3-99E6-61931BEBE876}" type="pres">
      <dgm:prSet presAssocID="{E3222AF4-AA6B-4469-9D1F-201DF3D5182D}" presName="conn2-1" presStyleLbl="parChTrans1D2" presStyleIdx="0" presStyleCnt="4"/>
      <dgm:spPr/>
    </dgm:pt>
    <dgm:pt modelId="{E1074BFC-AD6B-44CF-B30E-1C86266F04A3}" type="pres">
      <dgm:prSet presAssocID="{E3222AF4-AA6B-4469-9D1F-201DF3D5182D}" presName="connTx" presStyleLbl="parChTrans1D2" presStyleIdx="0" presStyleCnt="4"/>
      <dgm:spPr/>
    </dgm:pt>
    <dgm:pt modelId="{BBB38779-57F8-4C7F-ADE0-7558A21C141F}" type="pres">
      <dgm:prSet presAssocID="{C84BCE92-98F1-44B6-8327-8800E64305D4}" presName="root2" presStyleCnt="0"/>
      <dgm:spPr/>
    </dgm:pt>
    <dgm:pt modelId="{131A3CD8-2A12-4046-B1B0-67C3D4B4B768}" type="pres">
      <dgm:prSet presAssocID="{C84BCE92-98F1-44B6-8327-8800E64305D4}" presName="LevelTwoTextNode" presStyleLbl="node2" presStyleIdx="0" presStyleCnt="4" custScaleX="331369">
        <dgm:presLayoutVars>
          <dgm:chPref val="3"/>
        </dgm:presLayoutVars>
      </dgm:prSet>
      <dgm:spPr/>
    </dgm:pt>
    <dgm:pt modelId="{EC2F95A4-B9EB-4909-9FBB-207D84F725FA}" type="pres">
      <dgm:prSet presAssocID="{C84BCE92-98F1-44B6-8327-8800E64305D4}" presName="level3hierChild" presStyleCnt="0"/>
      <dgm:spPr/>
    </dgm:pt>
    <dgm:pt modelId="{A736595D-58B8-4E72-A00D-CA530AEFBD2A}" type="pres">
      <dgm:prSet presAssocID="{B07FACFA-56AD-417E-8187-BDAED8E0BF6A}" presName="root1" presStyleCnt="0"/>
      <dgm:spPr/>
    </dgm:pt>
    <dgm:pt modelId="{44388F27-5A8D-4FC0-AC26-6C010C65A8C0}" type="pres">
      <dgm:prSet presAssocID="{B07FACFA-56AD-417E-8187-BDAED8E0BF6A}" presName="LevelOneTextNode" presStyleLbl="node0" presStyleIdx="1" presStyleCnt="2" custScaleX="33778">
        <dgm:presLayoutVars>
          <dgm:chPref val="3"/>
        </dgm:presLayoutVars>
      </dgm:prSet>
      <dgm:spPr/>
    </dgm:pt>
    <dgm:pt modelId="{0E4B4A45-52ED-4891-98F2-94F6F134A552}" type="pres">
      <dgm:prSet presAssocID="{B07FACFA-56AD-417E-8187-BDAED8E0BF6A}" presName="level2hierChild" presStyleCnt="0"/>
      <dgm:spPr/>
    </dgm:pt>
    <dgm:pt modelId="{AB044D20-1802-4BB4-AFE2-AB2C976BE02F}" type="pres">
      <dgm:prSet presAssocID="{A15799EF-5013-4C0F-B636-9A67DE853A56}" presName="conn2-1" presStyleLbl="parChTrans1D2" presStyleIdx="1" presStyleCnt="4"/>
      <dgm:spPr/>
    </dgm:pt>
    <dgm:pt modelId="{BC0EFCBE-DACE-4B15-BC35-C339BBEFBF55}" type="pres">
      <dgm:prSet presAssocID="{A15799EF-5013-4C0F-B636-9A67DE853A56}" presName="connTx" presStyleLbl="parChTrans1D2" presStyleIdx="1" presStyleCnt="4"/>
      <dgm:spPr/>
    </dgm:pt>
    <dgm:pt modelId="{4C3F0A9C-E5D4-4017-8524-8510EBD3FE24}" type="pres">
      <dgm:prSet presAssocID="{F0D34141-1397-4FF0-BBD4-5573A24F97A8}" presName="root2" presStyleCnt="0"/>
      <dgm:spPr/>
    </dgm:pt>
    <dgm:pt modelId="{1F91EAC7-73B0-440D-B2BD-18680978A61C}" type="pres">
      <dgm:prSet presAssocID="{F0D34141-1397-4FF0-BBD4-5573A24F97A8}" presName="LevelTwoTextNode" presStyleLbl="node2" presStyleIdx="1" presStyleCnt="4" custScaleX="116521">
        <dgm:presLayoutVars>
          <dgm:chPref val="3"/>
        </dgm:presLayoutVars>
      </dgm:prSet>
      <dgm:spPr/>
    </dgm:pt>
    <dgm:pt modelId="{CAC27367-0A12-4936-B7B4-B274A69687EC}" type="pres">
      <dgm:prSet presAssocID="{F0D34141-1397-4FF0-BBD4-5573A24F97A8}" presName="level3hierChild" presStyleCnt="0"/>
      <dgm:spPr/>
    </dgm:pt>
    <dgm:pt modelId="{9E6B3217-9D1E-4BCF-BF47-6B1BB9DE00F0}" type="pres">
      <dgm:prSet presAssocID="{100BAB3D-5FEB-496C-96C9-5C6351CA9E3D}" presName="conn2-1" presStyleLbl="parChTrans1D3" presStyleIdx="0" presStyleCnt="1"/>
      <dgm:spPr/>
    </dgm:pt>
    <dgm:pt modelId="{9DEF6606-666E-4A9A-9DC5-A61DA4D98F8F}" type="pres">
      <dgm:prSet presAssocID="{100BAB3D-5FEB-496C-96C9-5C6351CA9E3D}" presName="connTx" presStyleLbl="parChTrans1D3" presStyleIdx="0" presStyleCnt="1"/>
      <dgm:spPr/>
    </dgm:pt>
    <dgm:pt modelId="{6030ADC0-70F8-43A4-AAAD-4C5F97D4184F}" type="pres">
      <dgm:prSet presAssocID="{BDD8E655-7110-4C85-B2CD-F43C878ABDB1}" presName="root2" presStyleCnt="0"/>
      <dgm:spPr/>
    </dgm:pt>
    <dgm:pt modelId="{34F12EDF-BC89-4537-8753-B465B45EF5EA}" type="pres">
      <dgm:prSet presAssocID="{BDD8E655-7110-4C85-B2CD-F43C878ABDB1}" presName="LevelTwoTextNode" presStyleLbl="node3" presStyleIdx="0" presStyleCnt="1">
        <dgm:presLayoutVars>
          <dgm:chPref val="3"/>
        </dgm:presLayoutVars>
      </dgm:prSet>
      <dgm:spPr/>
      <dgm:t>
        <a:bodyPr/>
        <a:lstStyle/>
        <a:p>
          <a:pPr rtl="1"/>
          <a:endParaRPr lang="fa-IR"/>
        </a:p>
      </dgm:t>
    </dgm:pt>
    <dgm:pt modelId="{049C735D-6760-4C31-8569-47D9E982C8A3}" type="pres">
      <dgm:prSet presAssocID="{BDD8E655-7110-4C85-B2CD-F43C878ABDB1}" presName="level3hierChild" presStyleCnt="0"/>
      <dgm:spPr/>
    </dgm:pt>
    <dgm:pt modelId="{8AD024CD-4D60-48D9-B908-E25359AC31B5}" type="pres">
      <dgm:prSet presAssocID="{DA667FD1-F26D-4A1D-9078-E982BC971A4B}" presName="conn2-1" presStyleLbl="parChTrans1D4" presStyleIdx="0" presStyleCnt="1"/>
      <dgm:spPr/>
    </dgm:pt>
    <dgm:pt modelId="{8D30B2E1-660C-415B-ABA2-B9B801DE1AE3}" type="pres">
      <dgm:prSet presAssocID="{DA667FD1-F26D-4A1D-9078-E982BC971A4B}" presName="connTx" presStyleLbl="parChTrans1D4" presStyleIdx="0" presStyleCnt="1"/>
      <dgm:spPr/>
    </dgm:pt>
    <dgm:pt modelId="{0EFBFD31-22E1-43B2-AC89-409828311A1C}" type="pres">
      <dgm:prSet presAssocID="{399D2E1F-A10E-4BB0-A967-F2F27289C831}" presName="root2" presStyleCnt="0"/>
      <dgm:spPr/>
    </dgm:pt>
    <dgm:pt modelId="{445C2286-9906-46E9-90EE-3CD151A9E3A3}" type="pres">
      <dgm:prSet presAssocID="{399D2E1F-A10E-4BB0-A967-F2F27289C831}" presName="LevelTwoTextNode" presStyleLbl="node4" presStyleIdx="0" presStyleCnt="1" custScaleY="135006">
        <dgm:presLayoutVars>
          <dgm:chPref val="3"/>
        </dgm:presLayoutVars>
      </dgm:prSet>
      <dgm:spPr/>
      <dgm:t>
        <a:bodyPr/>
        <a:lstStyle/>
        <a:p>
          <a:pPr rtl="1"/>
          <a:endParaRPr lang="fa-IR"/>
        </a:p>
      </dgm:t>
    </dgm:pt>
    <dgm:pt modelId="{6F03E065-D1CC-457B-879E-0C9D4D8CC04A}" type="pres">
      <dgm:prSet presAssocID="{399D2E1F-A10E-4BB0-A967-F2F27289C831}" presName="level3hierChild" presStyleCnt="0"/>
      <dgm:spPr/>
    </dgm:pt>
    <dgm:pt modelId="{E97B8B4E-38EF-4817-A320-5439976E7418}" type="pres">
      <dgm:prSet presAssocID="{A0A583F6-E1CC-4B09-B079-759558A80B69}" presName="conn2-1" presStyleLbl="parChTrans1D2" presStyleIdx="2" presStyleCnt="4"/>
      <dgm:spPr/>
    </dgm:pt>
    <dgm:pt modelId="{F3D49EA4-4C68-461E-ACB2-2A1221CC8A59}" type="pres">
      <dgm:prSet presAssocID="{A0A583F6-E1CC-4B09-B079-759558A80B69}" presName="connTx" presStyleLbl="parChTrans1D2" presStyleIdx="2" presStyleCnt="4"/>
      <dgm:spPr/>
    </dgm:pt>
    <dgm:pt modelId="{7F38B4E1-67FB-492B-A5AE-8FC40FB09C03}" type="pres">
      <dgm:prSet presAssocID="{D0B08583-FBDA-4E4D-9701-AE9188E6102D}" presName="root2" presStyleCnt="0"/>
      <dgm:spPr/>
    </dgm:pt>
    <dgm:pt modelId="{0CDC3124-E3D4-4588-AADD-4BFD5E9FE6D1}" type="pres">
      <dgm:prSet presAssocID="{D0B08583-FBDA-4E4D-9701-AE9188E6102D}" presName="LevelTwoTextNode" presStyleLbl="node2" presStyleIdx="2" presStyleCnt="4" custScaleX="116521">
        <dgm:presLayoutVars>
          <dgm:chPref val="3"/>
        </dgm:presLayoutVars>
      </dgm:prSet>
      <dgm:spPr/>
    </dgm:pt>
    <dgm:pt modelId="{D93D51D4-3B81-4A9D-A670-EA224A68C11B}" type="pres">
      <dgm:prSet presAssocID="{D0B08583-FBDA-4E4D-9701-AE9188E6102D}" presName="level3hierChild" presStyleCnt="0"/>
      <dgm:spPr/>
    </dgm:pt>
    <dgm:pt modelId="{5830F33B-159C-4680-A16E-50D09D1151E7}" type="pres">
      <dgm:prSet presAssocID="{59929E1A-F3F1-4680-A914-1089F42A2C0E}" presName="conn2-1" presStyleLbl="parChTrans1D2" presStyleIdx="3" presStyleCnt="4"/>
      <dgm:spPr/>
    </dgm:pt>
    <dgm:pt modelId="{111D0426-D995-4413-AB1C-04AE5D6C1D25}" type="pres">
      <dgm:prSet presAssocID="{59929E1A-F3F1-4680-A914-1089F42A2C0E}" presName="connTx" presStyleLbl="parChTrans1D2" presStyleIdx="3" presStyleCnt="4"/>
      <dgm:spPr/>
    </dgm:pt>
    <dgm:pt modelId="{F812DE51-CFCD-43A0-A5D1-04222B500F66}" type="pres">
      <dgm:prSet presAssocID="{31656202-18A3-4725-9B55-8F570CF2741D}" presName="root2" presStyleCnt="0"/>
      <dgm:spPr/>
    </dgm:pt>
    <dgm:pt modelId="{9D0C44D7-D4C8-4558-8B82-84330DBF2555}" type="pres">
      <dgm:prSet presAssocID="{31656202-18A3-4725-9B55-8F570CF2741D}" presName="LevelTwoTextNode" presStyleLbl="node2" presStyleIdx="3" presStyleCnt="4" custScaleX="116521">
        <dgm:presLayoutVars>
          <dgm:chPref val="3"/>
        </dgm:presLayoutVars>
      </dgm:prSet>
      <dgm:spPr/>
    </dgm:pt>
    <dgm:pt modelId="{329783D0-8298-4AC0-ADBA-53BC2452B919}" type="pres">
      <dgm:prSet presAssocID="{31656202-18A3-4725-9B55-8F570CF2741D}" presName="level3hierChild" presStyleCnt="0"/>
      <dgm:spPr/>
    </dgm:pt>
  </dgm:ptLst>
  <dgm:cxnLst>
    <dgm:cxn modelId="{A902BD28-93AC-42AD-9757-05DBE08AF667}" type="presOf" srcId="{399D2E1F-A10E-4BB0-A967-F2F27289C831}" destId="{445C2286-9906-46E9-90EE-3CD151A9E3A3}" srcOrd="0" destOrd="0" presId="urn:microsoft.com/office/officeart/2005/8/layout/hierarchy2"/>
    <dgm:cxn modelId="{BAB40B46-D73C-4CFA-8A88-3EC0F1ACDA3D}" type="presOf" srcId="{BDD8E655-7110-4C85-B2CD-F43C878ABDB1}" destId="{34F12EDF-BC89-4537-8753-B465B45EF5EA}" srcOrd="0" destOrd="0" presId="urn:microsoft.com/office/officeart/2005/8/layout/hierarchy2"/>
    <dgm:cxn modelId="{13B6F4AC-426A-4DC1-99FA-32639E9FD032}" type="presOf" srcId="{D0B08583-FBDA-4E4D-9701-AE9188E6102D}" destId="{0CDC3124-E3D4-4588-AADD-4BFD5E9FE6D1}" srcOrd="0" destOrd="0" presId="urn:microsoft.com/office/officeart/2005/8/layout/hierarchy2"/>
    <dgm:cxn modelId="{DEBB7BA8-8153-4593-8B24-EBDFE59A49DC}" srcId="{B07FACFA-56AD-417E-8187-BDAED8E0BF6A}" destId="{D0B08583-FBDA-4E4D-9701-AE9188E6102D}" srcOrd="1" destOrd="0" parTransId="{A0A583F6-E1CC-4B09-B079-759558A80B69}" sibTransId="{6AB7EB7E-5BFA-4EAF-9B50-FE7F68B98CFD}"/>
    <dgm:cxn modelId="{5BFB53A5-086F-41A0-9B0B-DC7121849E4A}" type="presOf" srcId="{A0A583F6-E1CC-4B09-B079-759558A80B69}" destId="{E97B8B4E-38EF-4817-A320-5439976E7418}" srcOrd="0" destOrd="0" presId="urn:microsoft.com/office/officeart/2005/8/layout/hierarchy2"/>
    <dgm:cxn modelId="{0F1A7ACF-59DF-4B7E-B072-BCB6CD6F2C50}" srcId="{B07FACFA-56AD-417E-8187-BDAED8E0BF6A}" destId="{F0D34141-1397-4FF0-BBD4-5573A24F97A8}" srcOrd="0" destOrd="0" parTransId="{A15799EF-5013-4C0F-B636-9A67DE853A56}" sibTransId="{9A19A4F7-1FDE-4043-954D-506AF533A9D1}"/>
    <dgm:cxn modelId="{5602F57F-8061-4D97-8C30-4954F94547DC}" type="presOf" srcId="{A15799EF-5013-4C0F-B636-9A67DE853A56}" destId="{AB044D20-1802-4BB4-AFE2-AB2C976BE02F}" srcOrd="0" destOrd="0" presId="urn:microsoft.com/office/officeart/2005/8/layout/hierarchy2"/>
    <dgm:cxn modelId="{698FC215-66E7-48AD-ACDE-70231C3B4002}" type="presOf" srcId="{59929E1A-F3F1-4680-A914-1089F42A2C0E}" destId="{5830F33B-159C-4680-A16E-50D09D1151E7}" srcOrd="0" destOrd="0" presId="urn:microsoft.com/office/officeart/2005/8/layout/hierarchy2"/>
    <dgm:cxn modelId="{E5C44EC6-3510-4804-BAB9-36037D5F6160}" type="presOf" srcId="{C84BCE92-98F1-44B6-8327-8800E64305D4}" destId="{131A3CD8-2A12-4046-B1B0-67C3D4B4B768}" srcOrd="0" destOrd="0" presId="urn:microsoft.com/office/officeart/2005/8/layout/hierarchy2"/>
    <dgm:cxn modelId="{402E91D0-9D7F-4F6D-BC65-580DA0EA0133}" type="presOf" srcId="{F0D34141-1397-4FF0-BBD4-5573A24F97A8}" destId="{1F91EAC7-73B0-440D-B2BD-18680978A61C}" srcOrd="0" destOrd="0" presId="urn:microsoft.com/office/officeart/2005/8/layout/hierarchy2"/>
    <dgm:cxn modelId="{B25632D7-41DD-453D-83D8-BE55AF6E998C}" type="presOf" srcId="{DA667FD1-F26D-4A1D-9078-E982BC971A4B}" destId="{8D30B2E1-660C-415B-ABA2-B9B801DE1AE3}" srcOrd="1" destOrd="0" presId="urn:microsoft.com/office/officeart/2005/8/layout/hierarchy2"/>
    <dgm:cxn modelId="{7493B84B-8159-4499-A1DA-59EF99C68B27}" type="presOf" srcId="{2F708CB9-FDB4-4EA8-97B8-A166D35BCACE}" destId="{D4B49741-6C9E-4BFC-A520-A5B971E2E207}" srcOrd="0" destOrd="0" presId="urn:microsoft.com/office/officeart/2005/8/layout/hierarchy2"/>
    <dgm:cxn modelId="{F4FED363-AB2B-4BDC-82FD-227756B31248}" type="presOf" srcId="{31656202-18A3-4725-9B55-8F570CF2741D}" destId="{9D0C44D7-D4C8-4558-8B82-84330DBF2555}" srcOrd="0" destOrd="0" presId="urn:microsoft.com/office/officeart/2005/8/layout/hierarchy2"/>
    <dgm:cxn modelId="{B9CE39BE-D564-4E10-89F2-E7DA8D3784B4}" type="presOf" srcId="{DA667FD1-F26D-4A1D-9078-E982BC971A4B}" destId="{8AD024CD-4D60-48D9-B908-E25359AC31B5}" srcOrd="0" destOrd="0" presId="urn:microsoft.com/office/officeart/2005/8/layout/hierarchy2"/>
    <dgm:cxn modelId="{FAFC9445-046B-46D4-AEF0-19BE7DCCB0F9}" type="presOf" srcId="{B07FACFA-56AD-417E-8187-BDAED8E0BF6A}" destId="{44388F27-5A8D-4FC0-AC26-6C010C65A8C0}" srcOrd="0" destOrd="0" presId="urn:microsoft.com/office/officeart/2005/8/layout/hierarchy2"/>
    <dgm:cxn modelId="{C2E4B3AC-7F1E-4BC1-B1DF-84550D0B4B8C}" srcId="{3EE1A1B5-8135-4515-BEE7-D3FDBB27429A}" destId="{2F708CB9-FDB4-4EA8-97B8-A166D35BCACE}" srcOrd="0" destOrd="0" parTransId="{0DC5E9C8-78E3-4389-A43A-097FB9578D5C}" sibTransId="{434652EF-B989-4562-B756-4C97945A8C09}"/>
    <dgm:cxn modelId="{31A543A3-9332-4D75-A209-686134E3429E}" type="presOf" srcId="{59929E1A-F3F1-4680-A914-1089F42A2C0E}" destId="{111D0426-D995-4413-AB1C-04AE5D6C1D25}" srcOrd="1" destOrd="0" presId="urn:microsoft.com/office/officeart/2005/8/layout/hierarchy2"/>
    <dgm:cxn modelId="{511FA083-434F-44FF-AB75-FF0583316ACF}" srcId="{3EE1A1B5-8135-4515-BEE7-D3FDBB27429A}" destId="{B07FACFA-56AD-417E-8187-BDAED8E0BF6A}" srcOrd="1" destOrd="0" parTransId="{5BFFCEBB-BCC9-4235-91FB-FA8A2C194070}" sibTransId="{88B3B7B1-9A2E-479C-ACC6-CE4DCDDA46FC}"/>
    <dgm:cxn modelId="{3E3B406D-3ACA-4CCA-AB45-0D3D8B1D9A9F}" type="presOf" srcId="{E3222AF4-AA6B-4469-9D1F-201DF3D5182D}" destId="{6AA4AF30-867F-4BB3-99E6-61931BEBE876}" srcOrd="0" destOrd="0" presId="urn:microsoft.com/office/officeart/2005/8/layout/hierarchy2"/>
    <dgm:cxn modelId="{171E9EE0-36F6-4768-8F03-8F1354208905}" type="presOf" srcId="{A15799EF-5013-4C0F-B636-9A67DE853A56}" destId="{BC0EFCBE-DACE-4B15-BC35-C339BBEFBF55}" srcOrd="1" destOrd="0" presId="urn:microsoft.com/office/officeart/2005/8/layout/hierarchy2"/>
    <dgm:cxn modelId="{47B8E26B-AAC7-4AEA-A1D5-6CA562996706}" srcId="{BDD8E655-7110-4C85-B2CD-F43C878ABDB1}" destId="{399D2E1F-A10E-4BB0-A967-F2F27289C831}" srcOrd="0" destOrd="0" parTransId="{DA667FD1-F26D-4A1D-9078-E982BC971A4B}" sibTransId="{F0C52E85-94C4-47D7-A952-2178AC06594A}"/>
    <dgm:cxn modelId="{2FE04F40-44EC-4D24-BDEF-F176AC68B6B4}" type="presOf" srcId="{100BAB3D-5FEB-496C-96C9-5C6351CA9E3D}" destId="{9E6B3217-9D1E-4BCF-BF47-6B1BB9DE00F0}" srcOrd="0" destOrd="0" presId="urn:microsoft.com/office/officeart/2005/8/layout/hierarchy2"/>
    <dgm:cxn modelId="{13A0F950-616B-4984-9009-FB10C83382D9}" srcId="{B07FACFA-56AD-417E-8187-BDAED8E0BF6A}" destId="{31656202-18A3-4725-9B55-8F570CF2741D}" srcOrd="2" destOrd="0" parTransId="{59929E1A-F3F1-4680-A914-1089F42A2C0E}" sibTransId="{33145C34-0585-4833-B954-BDACADEBFEA9}"/>
    <dgm:cxn modelId="{6A9140C5-2093-4EC3-AEF5-CDAF12F12D45}" srcId="{F0D34141-1397-4FF0-BBD4-5573A24F97A8}" destId="{BDD8E655-7110-4C85-B2CD-F43C878ABDB1}" srcOrd="0" destOrd="0" parTransId="{100BAB3D-5FEB-496C-96C9-5C6351CA9E3D}" sibTransId="{3015C8A2-B4DD-4702-B9F3-1EE5E03A6CAF}"/>
    <dgm:cxn modelId="{5CC94350-4EDE-452D-B589-B2682F414A97}" type="presOf" srcId="{E3222AF4-AA6B-4469-9D1F-201DF3D5182D}" destId="{E1074BFC-AD6B-44CF-B30E-1C86266F04A3}" srcOrd="1" destOrd="0" presId="urn:microsoft.com/office/officeart/2005/8/layout/hierarchy2"/>
    <dgm:cxn modelId="{DE2D7945-3339-41D0-B1F6-580722BA9D62}" type="presOf" srcId="{A0A583F6-E1CC-4B09-B079-759558A80B69}" destId="{F3D49EA4-4C68-461E-ACB2-2A1221CC8A59}" srcOrd="1" destOrd="0" presId="urn:microsoft.com/office/officeart/2005/8/layout/hierarchy2"/>
    <dgm:cxn modelId="{46677F20-5736-4038-80EA-6C41206F2821}" type="presOf" srcId="{3EE1A1B5-8135-4515-BEE7-D3FDBB27429A}" destId="{DF7E29E7-C4D4-495D-86FD-285984DF5510}" srcOrd="0" destOrd="0" presId="urn:microsoft.com/office/officeart/2005/8/layout/hierarchy2"/>
    <dgm:cxn modelId="{EC4C2193-4F92-4AC4-8E43-D8C1E04B9A74}" type="presOf" srcId="{100BAB3D-5FEB-496C-96C9-5C6351CA9E3D}" destId="{9DEF6606-666E-4A9A-9DC5-A61DA4D98F8F}" srcOrd="1" destOrd="0" presId="urn:microsoft.com/office/officeart/2005/8/layout/hierarchy2"/>
    <dgm:cxn modelId="{7698972C-F5F3-453C-A78D-649E1FBDC3FC}" srcId="{2F708CB9-FDB4-4EA8-97B8-A166D35BCACE}" destId="{C84BCE92-98F1-44B6-8327-8800E64305D4}" srcOrd="0" destOrd="0" parTransId="{E3222AF4-AA6B-4469-9D1F-201DF3D5182D}" sibTransId="{717248A2-5155-487F-AE26-0DB26D51D8DA}"/>
    <dgm:cxn modelId="{8553A11D-373B-4EAA-9A50-150499934260}" type="presParOf" srcId="{DF7E29E7-C4D4-495D-86FD-285984DF5510}" destId="{092B8435-37E7-4B91-86EE-01951BA2B9CD}" srcOrd="0" destOrd="0" presId="urn:microsoft.com/office/officeart/2005/8/layout/hierarchy2"/>
    <dgm:cxn modelId="{9C4020AA-BC6B-4F21-858C-26584981D98F}" type="presParOf" srcId="{092B8435-37E7-4B91-86EE-01951BA2B9CD}" destId="{D4B49741-6C9E-4BFC-A520-A5B971E2E207}" srcOrd="0" destOrd="0" presId="urn:microsoft.com/office/officeart/2005/8/layout/hierarchy2"/>
    <dgm:cxn modelId="{1B03DC18-9993-40EC-9A97-5A6CF568B72F}" type="presParOf" srcId="{092B8435-37E7-4B91-86EE-01951BA2B9CD}" destId="{89CA32DE-D2B0-4275-B5A6-D098A79E307B}" srcOrd="1" destOrd="0" presId="urn:microsoft.com/office/officeart/2005/8/layout/hierarchy2"/>
    <dgm:cxn modelId="{BC9C9340-62A1-4DFD-98E6-9518FF8832ED}" type="presParOf" srcId="{89CA32DE-D2B0-4275-B5A6-D098A79E307B}" destId="{6AA4AF30-867F-4BB3-99E6-61931BEBE876}" srcOrd="0" destOrd="0" presId="urn:microsoft.com/office/officeart/2005/8/layout/hierarchy2"/>
    <dgm:cxn modelId="{19747927-A0B9-4F60-8C65-D1E645FF4C3F}" type="presParOf" srcId="{6AA4AF30-867F-4BB3-99E6-61931BEBE876}" destId="{E1074BFC-AD6B-44CF-B30E-1C86266F04A3}" srcOrd="0" destOrd="0" presId="urn:microsoft.com/office/officeart/2005/8/layout/hierarchy2"/>
    <dgm:cxn modelId="{5A282652-9010-4C0E-A183-B69CAF2071E1}" type="presParOf" srcId="{89CA32DE-D2B0-4275-B5A6-D098A79E307B}" destId="{BBB38779-57F8-4C7F-ADE0-7558A21C141F}" srcOrd="1" destOrd="0" presId="urn:microsoft.com/office/officeart/2005/8/layout/hierarchy2"/>
    <dgm:cxn modelId="{4FB8B1D3-F062-46D3-9967-D41BA1E34180}" type="presParOf" srcId="{BBB38779-57F8-4C7F-ADE0-7558A21C141F}" destId="{131A3CD8-2A12-4046-B1B0-67C3D4B4B768}" srcOrd="0" destOrd="0" presId="urn:microsoft.com/office/officeart/2005/8/layout/hierarchy2"/>
    <dgm:cxn modelId="{6281D4AF-D29F-4476-9FAF-F2241A8E8199}" type="presParOf" srcId="{BBB38779-57F8-4C7F-ADE0-7558A21C141F}" destId="{EC2F95A4-B9EB-4909-9FBB-207D84F725FA}" srcOrd="1" destOrd="0" presId="urn:microsoft.com/office/officeart/2005/8/layout/hierarchy2"/>
    <dgm:cxn modelId="{F4A73E49-0962-4A82-92E3-06F8A03E0F14}" type="presParOf" srcId="{DF7E29E7-C4D4-495D-86FD-285984DF5510}" destId="{A736595D-58B8-4E72-A00D-CA530AEFBD2A}" srcOrd="1" destOrd="0" presId="urn:microsoft.com/office/officeart/2005/8/layout/hierarchy2"/>
    <dgm:cxn modelId="{278E23F7-09E4-4179-BBEE-3A589658E7FD}" type="presParOf" srcId="{A736595D-58B8-4E72-A00D-CA530AEFBD2A}" destId="{44388F27-5A8D-4FC0-AC26-6C010C65A8C0}" srcOrd="0" destOrd="0" presId="urn:microsoft.com/office/officeart/2005/8/layout/hierarchy2"/>
    <dgm:cxn modelId="{A2068F21-48C5-4E20-A14D-52A188B3C6E3}" type="presParOf" srcId="{A736595D-58B8-4E72-A00D-CA530AEFBD2A}" destId="{0E4B4A45-52ED-4891-98F2-94F6F134A552}" srcOrd="1" destOrd="0" presId="urn:microsoft.com/office/officeart/2005/8/layout/hierarchy2"/>
    <dgm:cxn modelId="{EBFE0E45-2DBE-4C9E-B951-A94497702B44}" type="presParOf" srcId="{0E4B4A45-52ED-4891-98F2-94F6F134A552}" destId="{AB044D20-1802-4BB4-AFE2-AB2C976BE02F}" srcOrd="0" destOrd="0" presId="urn:microsoft.com/office/officeart/2005/8/layout/hierarchy2"/>
    <dgm:cxn modelId="{9225DB7A-62E0-4640-8733-D47F13903054}" type="presParOf" srcId="{AB044D20-1802-4BB4-AFE2-AB2C976BE02F}" destId="{BC0EFCBE-DACE-4B15-BC35-C339BBEFBF55}" srcOrd="0" destOrd="0" presId="urn:microsoft.com/office/officeart/2005/8/layout/hierarchy2"/>
    <dgm:cxn modelId="{235AF5D4-1E23-4C82-9682-B88225FA3B17}" type="presParOf" srcId="{0E4B4A45-52ED-4891-98F2-94F6F134A552}" destId="{4C3F0A9C-E5D4-4017-8524-8510EBD3FE24}" srcOrd="1" destOrd="0" presId="urn:microsoft.com/office/officeart/2005/8/layout/hierarchy2"/>
    <dgm:cxn modelId="{82880E93-8E23-4B44-BA74-9C6114C3DEF0}" type="presParOf" srcId="{4C3F0A9C-E5D4-4017-8524-8510EBD3FE24}" destId="{1F91EAC7-73B0-440D-B2BD-18680978A61C}" srcOrd="0" destOrd="0" presId="urn:microsoft.com/office/officeart/2005/8/layout/hierarchy2"/>
    <dgm:cxn modelId="{F0B53ABF-935E-4E8D-AE67-C6857C670CC9}" type="presParOf" srcId="{4C3F0A9C-E5D4-4017-8524-8510EBD3FE24}" destId="{CAC27367-0A12-4936-B7B4-B274A69687EC}" srcOrd="1" destOrd="0" presId="urn:microsoft.com/office/officeart/2005/8/layout/hierarchy2"/>
    <dgm:cxn modelId="{A24E9DE0-4D81-495B-8C87-8EBA1FE5AB33}" type="presParOf" srcId="{CAC27367-0A12-4936-B7B4-B274A69687EC}" destId="{9E6B3217-9D1E-4BCF-BF47-6B1BB9DE00F0}" srcOrd="0" destOrd="0" presId="urn:microsoft.com/office/officeart/2005/8/layout/hierarchy2"/>
    <dgm:cxn modelId="{8CE9F009-E7DF-4ABA-B171-9EDDAAC56A36}" type="presParOf" srcId="{9E6B3217-9D1E-4BCF-BF47-6B1BB9DE00F0}" destId="{9DEF6606-666E-4A9A-9DC5-A61DA4D98F8F}" srcOrd="0" destOrd="0" presId="urn:microsoft.com/office/officeart/2005/8/layout/hierarchy2"/>
    <dgm:cxn modelId="{E5F3A005-B2B0-4570-87AB-8EA99438DA3F}" type="presParOf" srcId="{CAC27367-0A12-4936-B7B4-B274A69687EC}" destId="{6030ADC0-70F8-43A4-AAAD-4C5F97D4184F}" srcOrd="1" destOrd="0" presId="urn:microsoft.com/office/officeart/2005/8/layout/hierarchy2"/>
    <dgm:cxn modelId="{018F977F-BC1F-4A0B-B451-93AC97798DE6}" type="presParOf" srcId="{6030ADC0-70F8-43A4-AAAD-4C5F97D4184F}" destId="{34F12EDF-BC89-4537-8753-B465B45EF5EA}" srcOrd="0" destOrd="0" presId="urn:microsoft.com/office/officeart/2005/8/layout/hierarchy2"/>
    <dgm:cxn modelId="{E536AA3F-ABF0-4428-800A-5B47520C36AA}" type="presParOf" srcId="{6030ADC0-70F8-43A4-AAAD-4C5F97D4184F}" destId="{049C735D-6760-4C31-8569-47D9E982C8A3}" srcOrd="1" destOrd="0" presId="urn:microsoft.com/office/officeart/2005/8/layout/hierarchy2"/>
    <dgm:cxn modelId="{FB4AF7E1-DED7-497B-BF67-F15B5583865A}" type="presParOf" srcId="{049C735D-6760-4C31-8569-47D9E982C8A3}" destId="{8AD024CD-4D60-48D9-B908-E25359AC31B5}" srcOrd="0" destOrd="0" presId="urn:microsoft.com/office/officeart/2005/8/layout/hierarchy2"/>
    <dgm:cxn modelId="{540D1AAA-2F37-4AAA-B711-BFDF420E8BB9}" type="presParOf" srcId="{8AD024CD-4D60-48D9-B908-E25359AC31B5}" destId="{8D30B2E1-660C-415B-ABA2-B9B801DE1AE3}" srcOrd="0" destOrd="0" presId="urn:microsoft.com/office/officeart/2005/8/layout/hierarchy2"/>
    <dgm:cxn modelId="{B1375D83-F976-47C0-8BFB-16DA12F28CA9}" type="presParOf" srcId="{049C735D-6760-4C31-8569-47D9E982C8A3}" destId="{0EFBFD31-22E1-43B2-AC89-409828311A1C}" srcOrd="1" destOrd="0" presId="urn:microsoft.com/office/officeart/2005/8/layout/hierarchy2"/>
    <dgm:cxn modelId="{92DEC24C-DF1A-4228-A25E-60B14BF4CE9F}" type="presParOf" srcId="{0EFBFD31-22E1-43B2-AC89-409828311A1C}" destId="{445C2286-9906-46E9-90EE-3CD151A9E3A3}" srcOrd="0" destOrd="0" presId="urn:microsoft.com/office/officeart/2005/8/layout/hierarchy2"/>
    <dgm:cxn modelId="{D2E433AD-149D-467C-9C32-BAFB5425A025}" type="presParOf" srcId="{0EFBFD31-22E1-43B2-AC89-409828311A1C}" destId="{6F03E065-D1CC-457B-879E-0C9D4D8CC04A}" srcOrd="1" destOrd="0" presId="urn:microsoft.com/office/officeart/2005/8/layout/hierarchy2"/>
    <dgm:cxn modelId="{66C5E797-02AF-4166-9C2A-26F834E793E6}" type="presParOf" srcId="{0E4B4A45-52ED-4891-98F2-94F6F134A552}" destId="{E97B8B4E-38EF-4817-A320-5439976E7418}" srcOrd="2" destOrd="0" presId="urn:microsoft.com/office/officeart/2005/8/layout/hierarchy2"/>
    <dgm:cxn modelId="{1188666E-CD5C-4386-BDB5-5FFF92D4AB15}" type="presParOf" srcId="{E97B8B4E-38EF-4817-A320-5439976E7418}" destId="{F3D49EA4-4C68-461E-ACB2-2A1221CC8A59}" srcOrd="0" destOrd="0" presId="urn:microsoft.com/office/officeart/2005/8/layout/hierarchy2"/>
    <dgm:cxn modelId="{B0754A97-AC4E-42A8-BB70-A3AB4CC08A58}" type="presParOf" srcId="{0E4B4A45-52ED-4891-98F2-94F6F134A552}" destId="{7F38B4E1-67FB-492B-A5AE-8FC40FB09C03}" srcOrd="3" destOrd="0" presId="urn:microsoft.com/office/officeart/2005/8/layout/hierarchy2"/>
    <dgm:cxn modelId="{E6EE6351-28F5-4063-8EDD-F4A875A40C6F}" type="presParOf" srcId="{7F38B4E1-67FB-492B-A5AE-8FC40FB09C03}" destId="{0CDC3124-E3D4-4588-AADD-4BFD5E9FE6D1}" srcOrd="0" destOrd="0" presId="urn:microsoft.com/office/officeart/2005/8/layout/hierarchy2"/>
    <dgm:cxn modelId="{817D7915-A516-4C1A-BACC-5D2978E5AC5F}" type="presParOf" srcId="{7F38B4E1-67FB-492B-A5AE-8FC40FB09C03}" destId="{D93D51D4-3B81-4A9D-A670-EA224A68C11B}" srcOrd="1" destOrd="0" presId="urn:microsoft.com/office/officeart/2005/8/layout/hierarchy2"/>
    <dgm:cxn modelId="{8962AFA1-AB59-4BF7-BBD3-52A7E2231C36}" type="presParOf" srcId="{0E4B4A45-52ED-4891-98F2-94F6F134A552}" destId="{5830F33B-159C-4680-A16E-50D09D1151E7}" srcOrd="4" destOrd="0" presId="urn:microsoft.com/office/officeart/2005/8/layout/hierarchy2"/>
    <dgm:cxn modelId="{0000419D-A5C8-4EE8-A0D6-EC9156026479}" type="presParOf" srcId="{5830F33B-159C-4680-A16E-50D09D1151E7}" destId="{111D0426-D995-4413-AB1C-04AE5D6C1D25}" srcOrd="0" destOrd="0" presId="urn:microsoft.com/office/officeart/2005/8/layout/hierarchy2"/>
    <dgm:cxn modelId="{781C589F-E1EF-4428-A11B-F0ECABF24368}" type="presParOf" srcId="{0E4B4A45-52ED-4891-98F2-94F6F134A552}" destId="{F812DE51-CFCD-43A0-A5D1-04222B500F66}" srcOrd="5" destOrd="0" presId="urn:microsoft.com/office/officeart/2005/8/layout/hierarchy2"/>
    <dgm:cxn modelId="{317909ED-E2C9-4D33-AEEC-BA6540E8B865}" type="presParOf" srcId="{F812DE51-CFCD-43A0-A5D1-04222B500F66}" destId="{9D0C44D7-D4C8-4558-8B82-84330DBF2555}" srcOrd="0" destOrd="0" presId="urn:microsoft.com/office/officeart/2005/8/layout/hierarchy2"/>
    <dgm:cxn modelId="{D0BD77B1-5A5E-4C01-AE20-61FC667EA36E}" type="presParOf" srcId="{F812DE51-CFCD-43A0-A5D1-04222B500F66}" destId="{329783D0-8298-4AC0-ADBA-53BC2452B919}"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D1961E-11E4-47B3-B1F9-5EE8550647D5}" type="doc">
      <dgm:prSet loTypeId="urn:microsoft.com/office/officeart/2005/8/layout/hierarchy2" loCatId="hierarchy" qsTypeId="urn:microsoft.com/office/officeart/2005/8/quickstyle/simple1" qsCatId="simple" csTypeId="urn:microsoft.com/office/officeart/2005/8/colors/accent4_2" csCatId="accent4" phldr="1"/>
      <dgm:spPr/>
      <dgm:t>
        <a:bodyPr/>
        <a:lstStyle/>
        <a:p>
          <a:pPr rtl="1"/>
          <a:endParaRPr lang="fa-IR"/>
        </a:p>
      </dgm:t>
    </dgm:pt>
    <dgm:pt modelId="{F1AA3E33-D8C6-4E1B-A8E8-3102CFC5BCA6}">
      <dgm:prSet custT="1"/>
      <dgm:spPr/>
      <dgm:t>
        <a:bodyPr/>
        <a:lstStyle/>
        <a:p>
          <a:pPr rtl="1"/>
          <a:r>
            <a:rPr lang="fa-IR" sz="1600" b="0" i="0" baseline="0" dirty="0" smtClean="0">
              <a:solidFill>
                <a:schemeClr val="bg1"/>
              </a:solidFill>
              <a:cs typeface="B Koodak" pitchFamily="2" charset="-78"/>
            </a:rPr>
            <a:t>دو آیه در خصوص برهان عدالت</a:t>
          </a:r>
          <a:endParaRPr lang="fa-IR" sz="1600" dirty="0">
            <a:solidFill>
              <a:schemeClr val="bg1"/>
            </a:solidFill>
            <a:cs typeface="B Koodak" pitchFamily="2" charset="-78"/>
          </a:endParaRPr>
        </a:p>
      </dgm:t>
    </dgm:pt>
    <dgm:pt modelId="{9B1F60D1-9200-4AAD-A97C-4697ABC5E92A}" type="parTrans" cxnId="{29A6190B-32AF-476C-B8E7-73040A28A1D1}">
      <dgm:prSet/>
      <dgm:spPr/>
      <dgm:t>
        <a:bodyPr/>
        <a:lstStyle/>
        <a:p>
          <a:pPr rtl="1"/>
          <a:endParaRPr lang="fa-IR" sz="1600">
            <a:solidFill>
              <a:schemeClr val="bg1"/>
            </a:solidFill>
            <a:cs typeface="B Koodak" pitchFamily="2" charset="-78"/>
          </a:endParaRPr>
        </a:p>
      </dgm:t>
    </dgm:pt>
    <dgm:pt modelId="{44F484C7-24CB-4096-A516-92B5039D114E}" type="sibTrans" cxnId="{29A6190B-32AF-476C-B8E7-73040A28A1D1}">
      <dgm:prSet/>
      <dgm:spPr/>
      <dgm:t>
        <a:bodyPr/>
        <a:lstStyle/>
        <a:p>
          <a:pPr rtl="1"/>
          <a:endParaRPr lang="fa-IR" sz="1600">
            <a:solidFill>
              <a:schemeClr val="bg1"/>
            </a:solidFill>
            <a:cs typeface="B Koodak" pitchFamily="2" charset="-78"/>
          </a:endParaRPr>
        </a:p>
      </dgm:t>
    </dgm:pt>
    <dgm:pt modelId="{2C9705B5-CFF4-464A-A199-17922FD83CA7}">
      <dgm:prSet custT="1"/>
      <dgm:spPr/>
      <dgm:t>
        <a:bodyPr/>
        <a:lstStyle/>
        <a:p>
          <a:pPr rtl="1"/>
          <a:r>
            <a:rPr lang="fa-IR" sz="1600" b="0" i="0" baseline="0" dirty="0" smtClean="0">
              <a:solidFill>
                <a:schemeClr val="bg1"/>
              </a:solidFill>
              <a:cs typeface="B Koodak" pitchFamily="2" charset="-78"/>
            </a:rPr>
            <a:t>أَمْ حَسِبَ الَّذِينَ اجْتَرَحُوا السَّيِّئاتِ أَنْ نَجْعَلَهُمْ كَالَّذِينَ آمَنُوا وَ عَمِلُوا الصَّالِحاتِ سَواءً مَحْياهُمْ وَ مَماتُهُمْ ساءَ ما يَحْكُمُونَ / وَ خَلَقَ اللَّهُ السَّماواتِ وَ الْأَرْضَ بِالْحَقِّ وَ لِتُجْزى‏ كُلُّ نَفْسٍ بِما كَسَبَتْ وَ هُمْ لا يُظْلَمُونَ (جاثیه / 22)</a:t>
          </a:r>
          <a:endParaRPr lang="fa-IR" sz="1600" dirty="0">
            <a:solidFill>
              <a:schemeClr val="bg1"/>
            </a:solidFill>
            <a:cs typeface="B Koodak" pitchFamily="2" charset="-78"/>
          </a:endParaRPr>
        </a:p>
      </dgm:t>
    </dgm:pt>
    <dgm:pt modelId="{147BDED9-F7C7-438F-95D3-DB4FD5B17E1C}" type="parTrans" cxnId="{C0054DC6-2B29-42B4-975C-12FA6587983A}">
      <dgm:prSet custT="1"/>
      <dgm:spPr/>
      <dgm:t>
        <a:bodyPr/>
        <a:lstStyle/>
        <a:p>
          <a:pPr rtl="1"/>
          <a:endParaRPr lang="fa-IR" sz="1600">
            <a:solidFill>
              <a:schemeClr val="bg1"/>
            </a:solidFill>
            <a:cs typeface="B Koodak" pitchFamily="2" charset="-78"/>
          </a:endParaRPr>
        </a:p>
      </dgm:t>
    </dgm:pt>
    <dgm:pt modelId="{1B422CDA-D619-4938-8951-2D4A8CF8045A}" type="sibTrans" cxnId="{C0054DC6-2B29-42B4-975C-12FA6587983A}">
      <dgm:prSet/>
      <dgm:spPr/>
      <dgm:t>
        <a:bodyPr/>
        <a:lstStyle/>
        <a:p>
          <a:pPr rtl="1"/>
          <a:endParaRPr lang="fa-IR" sz="1600">
            <a:solidFill>
              <a:schemeClr val="bg1"/>
            </a:solidFill>
            <a:cs typeface="B Koodak" pitchFamily="2" charset="-78"/>
          </a:endParaRPr>
        </a:p>
      </dgm:t>
    </dgm:pt>
    <dgm:pt modelId="{FF531FEF-3900-4166-8F52-EC7C732A89E8}">
      <dgm:prSet custT="1"/>
      <dgm:spPr/>
      <dgm:t>
        <a:bodyPr/>
        <a:lstStyle/>
        <a:p>
          <a:pPr rtl="1"/>
          <a:r>
            <a:rPr lang="fa-IR" sz="1600" b="0" i="0" baseline="0" dirty="0" smtClean="0">
              <a:solidFill>
                <a:schemeClr val="bg1"/>
              </a:solidFill>
              <a:cs typeface="B Koodak" pitchFamily="2" charset="-78"/>
            </a:rPr>
            <a:t>إِلَيْهِ مَرْجِعُكُمْ جَمِيعًا  وَعْدَ اللَّهِ حَقًّا  إِنَّهُ يَبْدَؤُاْ الخَْلْقَ ثُمَّ يُعِيدُهُ لِيَجْزِىَ الَّذِينَ ءَامَنُواْ وَ عَمِلُواْ الصَّالِحَاتِ بِالْقِسْطِ  وَ الَّذِينَ كَفَرُواْ لَهُمْ شَرَابٌ مِّنْ حَمِيمٍ وَ عَذَابٌ أَلِيمُ  بِمَا كاَنُواْ يَكْفُرُونَ (یونس/ 4)</a:t>
          </a:r>
          <a:endParaRPr lang="fa-IR" sz="1600" dirty="0">
            <a:solidFill>
              <a:schemeClr val="bg1"/>
            </a:solidFill>
            <a:cs typeface="B Koodak" pitchFamily="2" charset="-78"/>
          </a:endParaRPr>
        </a:p>
      </dgm:t>
    </dgm:pt>
    <dgm:pt modelId="{1C09BF09-03BF-4467-B25B-CF07CFCECD40}" type="parTrans" cxnId="{D5797135-30F6-4F75-AA64-06844F3FA23D}">
      <dgm:prSet custT="1"/>
      <dgm:spPr/>
      <dgm:t>
        <a:bodyPr/>
        <a:lstStyle/>
        <a:p>
          <a:pPr rtl="1"/>
          <a:endParaRPr lang="fa-IR" sz="1600">
            <a:solidFill>
              <a:schemeClr val="bg1"/>
            </a:solidFill>
            <a:cs typeface="B Koodak" pitchFamily="2" charset="-78"/>
          </a:endParaRPr>
        </a:p>
      </dgm:t>
    </dgm:pt>
    <dgm:pt modelId="{B3034FCA-E8DD-4904-B94A-691AE47E57F0}" type="sibTrans" cxnId="{D5797135-30F6-4F75-AA64-06844F3FA23D}">
      <dgm:prSet/>
      <dgm:spPr/>
      <dgm:t>
        <a:bodyPr/>
        <a:lstStyle/>
        <a:p>
          <a:pPr rtl="1"/>
          <a:endParaRPr lang="fa-IR" sz="1600">
            <a:solidFill>
              <a:schemeClr val="bg1"/>
            </a:solidFill>
            <a:cs typeface="B Koodak" pitchFamily="2" charset="-78"/>
          </a:endParaRPr>
        </a:p>
      </dgm:t>
    </dgm:pt>
    <dgm:pt modelId="{91980062-C99D-4810-9CEE-3B89E57B916F}">
      <dgm:prSet custT="1"/>
      <dgm:spPr/>
      <dgm:t>
        <a:bodyPr/>
        <a:lstStyle/>
        <a:p>
          <a:pPr rtl="1"/>
          <a:r>
            <a:rPr lang="fa-IR" sz="1600" b="0" i="0" baseline="0" smtClean="0">
              <a:solidFill>
                <a:schemeClr val="bg1"/>
              </a:solidFill>
              <a:cs typeface="B Koodak" pitchFamily="2" charset="-78"/>
            </a:rPr>
            <a:t>دو نکته</a:t>
          </a:r>
          <a:endParaRPr lang="fa-IR" sz="1600">
            <a:solidFill>
              <a:schemeClr val="bg1"/>
            </a:solidFill>
            <a:cs typeface="B Koodak" pitchFamily="2" charset="-78"/>
          </a:endParaRPr>
        </a:p>
      </dgm:t>
    </dgm:pt>
    <dgm:pt modelId="{BF3D7539-5211-42FE-B133-A2295154FCC1}" type="parTrans" cxnId="{07AB9021-0B57-4792-8343-461141259415}">
      <dgm:prSet/>
      <dgm:spPr/>
      <dgm:t>
        <a:bodyPr/>
        <a:lstStyle/>
        <a:p>
          <a:pPr rtl="1"/>
          <a:endParaRPr lang="fa-IR" sz="1600">
            <a:solidFill>
              <a:schemeClr val="bg1"/>
            </a:solidFill>
            <a:cs typeface="B Koodak" pitchFamily="2" charset="-78"/>
          </a:endParaRPr>
        </a:p>
      </dgm:t>
    </dgm:pt>
    <dgm:pt modelId="{766EEA1D-9500-4975-899D-9EF6F580FEEA}" type="sibTrans" cxnId="{07AB9021-0B57-4792-8343-461141259415}">
      <dgm:prSet/>
      <dgm:spPr/>
      <dgm:t>
        <a:bodyPr/>
        <a:lstStyle/>
        <a:p>
          <a:pPr rtl="1"/>
          <a:endParaRPr lang="fa-IR" sz="1600">
            <a:solidFill>
              <a:schemeClr val="bg1"/>
            </a:solidFill>
            <a:cs typeface="B Koodak" pitchFamily="2" charset="-78"/>
          </a:endParaRPr>
        </a:p>
      </dgm:t>
    </dgm:pt>
    <dgm:pt modelId="{AD15BB19-502D-4E5C-8FFC-7810005B0E1E}">
      <dgm:prSet custT="1"/>
      <dgm:spPr/>
      <dgm:t>
        <a:bodyPr/>
        <a:lstStyle/>
        <a:p>
          <a:pPr rtl="1"/>
          <a:r>
            <a:rPr lang="fa-IR" sz="1600" b="0" i="0" baseline="0" dirty="0" smtClean="0">
              <a:solidFill>
                <a:schemeClr val="bg1"/>
              </a:solidFill>
              <a:cs typeface="B Koodak" pitchFamily="2" charset="-78"/>
            </a:rPr>
            <a:t>عبارت «خَلَقَ اللَّهُ السَّماواتِ وَ الْأَرْضَ بِالْحَقِّ» در آیه اول اشاره به برهان حکمت دارد</a:t>
          </a:r>
          <a:endParaRPr lang="fa-IR" sz="1600" dirty="0">
            <a:solidFill>
              <a:schemeClr val="bg1"/>
            </a:solidFill>
            <a:cs typeface="B Koodak" pitchFamily="2" charset="-78"/>
          </a:endParaRPr>
        </a:p>
      </dgm:t>
    </dgm:pt>
    <dgm:pt modelId="{0AB7A986-0D1A-475B-B988-383DBB0DB1F2}" type="parTrans" cxnId="{E7673655-A9DA-4B92-9D92-9C0887B3DB38}">
      <dgm:prSet custT="1"/>
      <dgm:spPr/>
      <dgm:t>
        <a:bodyPr/>
        <a:lstStyle/>
        <a:p>
          <a:pPr rtl="1"/>
          <a:endParaRPr lang="fa-IR" sz="1600">
            <a:solidFill>
              <a:schemeClr val="bg1"/>
            </a:solidFill>
            <a:cs typeface="B Koodak" pitchFamily="2" charset="-78"/>
          </a:endParaRPr>
        </a:p>
      </dgm:t>
    </dgm:pt>
    <dgm:pt modelId="{0A6320C1-B19B-4CA6-BE87-94DD39EE982C}" type="sibTrans" cxnId="{E7673655-A9DA-4B92-9D92-9C0887B3DB38}">
      <dgm:prSet/>
      <dgm:spPr/>
      <dgm:t>
        <a:bodyPr/>
        <a:lstStyle/>
        <a:p>
          <a:pPr rtl="1"/>
          <a:endParaRPr lang="fa-IR" sz="1600">
            <a:solidFill>
              <a:schemeClr val="bg1"/>
            </a:solidFill>
            <a:cs typeface="B Koodak" pitchFamily="2" charset="-78"/>
          </a:endParaRPr>
        </a:p>
      </dgm:t>
    </dgm:pt>
    <dgm:pt modelId="{6AD1C018-AAF2-4906-80D2-E730B1B883CD}">
      <dgm:prSet custT="1"/>
      <dgm:spPr/>
      <dgm:t>
        <a:bodyPr/>
        <a:lstStyle/>
        <a:p>
          <a:pPr rtl="1"/>
          <a:r>
            <a:rPr lang="fa-IR" sz="1600" b="0" i="0" baseline="0" dirty="0" smtClean="0">
              <a:solidFill>
                <a:schemeClr val="bg1"/>
              </a:solidFill>
              <a:cs typeface="B Koodak" pitchFamily="2" charset="-78"/>
            </a:rPr>
            <a:t>به طور کلی برهان عدالت را می توان                به برهان حکمت بازگرداند</a:t>
          </a:r>
          <a:endParaRPr lang="fa-IR" sz="1600" dirty="0">
            <a:solidFill>
              <a:schemeClr val="bg1"/>
            </a:solidFill>
            <a:cs typeface="B Koodak" pitchFamily="2" charset="-78"/>
          </a:endParaRPr>
        </a:p>
      </dgm:t>
    </dgm:pt>
    <dgm:pt modelId="{9B439B25-D48F-46AD-9410-1768A59F0997}" type="parTrans" cxnId="{2CFDD329-0CDC-43AB-9AC0-AF5DD9365328}">
      <dgm:prSet custT="1"/>
      <dgm:spPr/>
      <dgm:t>
        <a:bodyPr/>
        <a:lstStyle/>
        <a:p>
          <a:pPr rtl="1"/>
          <a:endParaRPr lang="fa-IR" sz="1600">
            <a:solidFill>
              <a:schemeClr val="bg1"/>
            </a:solidFill>
            <a:cs typeface="B Koodak" pitchFamily="2" charset="-78"/>
          </a:endParaRPr>
        </a:p>
      </dgm:t>
    </dgm:pt>
    <dgm:pt modelId="{B44A0CB2-F55F-45BD-AC8F-437A4B2CE7ED}" type="sibTrans" cxnId="{2CFDD329-0CDC-43AB-9AC0-AF5DD9365328}">
      <dgm:prSet/>
      <dgm:spPr/>
      <dgm:t>
        <a:bodyPr/>
        <a:lstStyle/>
        <a:p>
          <a:pPr rtl="1"/>
          <a:endParaRPr lang="fa-IR" sz="1600">
            <a:solidFill>
              <a:schemeClr val="bg1"/>
            </a:solidFill>
            <a:cs typeface="B Koodak" pitchFamily="2" charset="-78"/>
          </a:endParaRPr>
        </a:p>
      </dgm:t>
    </dgm:pt>
    <dgm:pt modelId="{DC0F99A7-7B73-4876-A0F5-94AB046BC2F1}">
      <dgm:prSet custT="1"/>
      <dgm:spPr/>
      <dgm:t>
        <a:bodyPr/>
        <a:lstStyle/>
        <a:p>
          <a:pPr rtl="1"/>
          <a:r>
            <a:rPr lang="fa-IR" sz="1600" b="0" i="0" baseline="0" dirty="0" smtClean="0">
              <a:solidFill>
                <a:schemeClr val="bg1"/>
              </a:solidFill>
              <a:cs typeface="B Koodak" pitchFamily="2" charset="-78"/>
            </a:rPr>
            <a:t>زیرا چنانچه گذشت عدل الهی مصداق حکمت اوست</a:t>
          </a:r>
          <a:endParaRPr lang="fa-IR" sz="1600" dirty="0">
            <a:solidFill>
              <a:schemeClr val="bg1"/>
            </a:solidFill>
            <a:cs typeface="B Koodak" pitchFamily="2" charset="-78"/>
          </a:endParaRPr>
        </a:p>
      </dgm:t>
    </dgm:pt>
    <dgm:pt modelId="{FAE4DDDE-FCB7-4FF9-A570-CDD24F1C7E90}" type="parTrans" cxnId="{11F21A0F-8612-439D-B1F3-49CA5B352641}">
      <dgm:prSet custT="1"/>
      <dgm:spPr/>
      <dgm:t>
        <a:bodyPr/>
        <a:lstStyle/>
        <a:p>
          <a:pPr rtl="1"/>
          <a:endParaRPr lang="fa-IR" sz="1600">
            <a:solidFill>
              <a:schemeClr val="bg1"/>
            </a:solidFill>
            <a:cs typeface="B Koodak" pitchFamily="2" charset="-78"/>
          </a:endParaRPr>
        </a:p>
      </dgm:t>
    </dgm:pt>
    <dgm:pt modelId="{F8048443-1941-4F9C-84B0-79ACF568A2FA}" type="sibTrans" cxnId="{11F21A0F-8612-439D-B1F3-49CA5B352641}">
      <dgm:prSet/>
      <dgm:spPr/>
      <dgm:t>
        <a:bodyPr/>
        <a:lstStyle/>
        <a:p>
          <a:pPr rtl="1"/>
          <a:endParaRPr lang="fa-IR" sz="1600">
            <a:solidFill>
              <a:schemeClr val="bg1"/>
            </a:solidFill>
            <a:cs typeface="B Koodak" pitchFamily="2" charset="-78"/>
          </a:endParaRPr>
        </a:p>
      </dgm:t>
    </dgm:pt>
    <dgm:pt modelId="{468CC1A1-09ED-4E05-8F17-4B67BAD3EF8E}" type="pres">
      <dgm:prSet presAssocID="{B9D1961E-11E4-47B3-B1F9-5EE8550647D5}" presName="diagram" presStyleCnt="0">
        <dgm:presLayoutVars>
          <dgm:chPref val="1"/>
          <dgm:dir val="rev"/>
          <dgm:animOne val="branch"/>
          <dgm:animLvl val="lvl"/>
          <dgm:resizeHandles val="exact"/>
        </dgm:presLayoutVars>
      </dgm:prSet>
      <dgm:spPr/>
    </dgm:pt>
    <dgm:pt modelId="{EEFC8CFD-2ADA-4150-B0F7-838B2AE89728}" type="pres">
      <dgm:prSet presAssocID="{F1AA3E33-D8C6-4E1B-A8E8-3102CFC5BCA6}" presName="root1" presStyleCnt="0"/>
      <dgm:spPr/>
    </dgm:pt>
    <dgm:pt modelId="{57A9C170-043D-4633-B11E-0DA6C10A4404}" type="pres">
      <dgm:prSet presAssocID="{F1AA3E33-D8C6-4E1B-A8E8-3102CFC5BCA6}" presName="LevelOneTextNode" presStyleLbl="node0" presStyleIdx="0" presStyleCnt="2" custScaleX="76376">
        <dgm:presLayoutVars>
          <dgm:chPref val="3"/>
        </dgm:presLayoutVars>
      </dgm:prSet>
      <dgm:spPr/>
    </dgm:pt>
    <dgm:pt modelId="{510FC42E-4286-43CC-BCF3-8DE24CD0D883}" type="pres">
      <dgm:prSet presAssocID="{F1AA3E33-D8C6-4E1B-A8E8-3102CFC5BCA6}" presName="level2hierChild" presStyleCnt="0"/>
      <dgm:spPr/>
    </dgm:pt>
    <dgm:pt modelId="{EF75E7B8-CDD8-497E-82AD-7F9E315A9CBD}" type="pres">
      <dgm:prSet presAssocID="{147BDED9-F7C7-438F-95D3-DB4FD5B17E1C}" presName="conn2-1" presStyleLbl="parChTrans1D2" presStyleIdx="0" presStyleCnt="4"/>
      <dgm:spPr/>
    </dgm:pt>
    <dgm:pt modelId="{38AA5BE6-FC67-4E64-84C4-EFDD880F9E1B}" type="pres">
      <dgm:prSet presAssocID="{147BDED9-F7C7-438F-95D3-DB4FD5B17E1C}" presName="connTx" presStyleLbl="parChTrans1D2" presStyleIdx="0" presStyleCnt="4"/>
      <dgm:spPr/>
    </dgm:pt>
    <dgm:pt modelId="{0F06315B-448C-468D-9440-23359F50D062}" type="pres">
      <dgm:prSet presAssocID="{2C9705B5-CFF4-464A-A199-17922FD83CA7}" presName="root2" presStyleCnt="0"/>
      <dgm:spPr/>
    </dgm:pt>
    <dgm:pt modelId="{4FA79E4E-3DE5-40EC-9CA9-65004E84D795}" type="pres">
      <dgm:prSet presAssocID="{2C9705B5-CFF4-464A-A199-17922FD83CA7}" presName="LevelTwoTextNode" presStyleLbl="node2" presStyleIdx="0" presStyleCnt="4" custScaleX="234686">
        <dgm:presLayoutVars>
          <dgm:chPref val="3"/>
        </dgm:presLayoutVars>
      </dgm:prSet>
      <dgm:spPr/>
    </dgm:pt>
    <dgm:pt modelId="{BFF72C4A-D182-4322-8FCC-7E6D9A7BF9D6}" type="pres">
      <dgm:prSet presAssocID="{2C9705B5-CFF4-464A-A199-17922FD83CA7}" presName="level3hierChild" presStyleCnt="0"/>
      <dgm:spPr/>
    </dgm:pt>
    <dgm:pt modelId="{24F8CEFA-A5C6-41F9-BD32-76177B3BF74D}" type="pres">
      <dgm:prSet presAssocID="{1C09BF09-03BF-4467-B25B-CF07CFCECD40}" presName="conn2-1" presStyleLbl="parChTrans1D2" presStyleIdx="1" presStyleCnt="4"/>
      <dgm:spPr/>
    </dgm:pt>
    <dgm:pt modelId="{8885FBF6-00FE-4958-AF1C-99FA91A63F8B}" type="pres">
      <dgm:prSet presAssocID="{1C09BF09-03BF-4467-B25B-CF07CFCECD40}" presName="connTx" presStyleLbl="parChTrans1D2" presStyleIdx="1" presStyleCnt="4"/>
      <dgm:spPr/>
    </dgm:pt>
    <dgm:pt modelId="{95A4B0ED-208A-4D5A-ABC6-974CD0D08894}" type="pres">
      <dgm:prSet presAssocID="{FF531FEF-3900-4166-8F52-EC7C732A89E8}" presName="root2" presStyleCnt="0"/>
      <dgm:spPr/>
    </dgm:pt>
    <dgm:pt modelId="{B4C6C589-8082-40EE-A05A-97297FB9886A}" type="pres">
      <dgm:prSet presAssocID="{FF531FEF-3900-4166-8F52-EC7C732A89E8}" presName="LevelTwoTextNode" presStyleLbl="node2" presStyleIdx="1" presStyleCnt="4" custScaleX="234686">
        <dgm:presLayoutVars>
          <dgm:chPref val="3"/>
        </dgm:presLayoutVars>
      </dgm:prSet>
      <dgm:spPr/>
    </dgm:pt>
    <dgm:pt modelId="{ECEAC213-CC69-405D-A62D-408439B85C21}" type="pres">
      <dgm:prSet presAssocID="{FF531FEF-3900-4166-8F52-EC7C732A89E8}" presName="level3hierChild" presStyleCnt="0"/>
      <dgm:spPr/>
    </dgm:pt>
    <dgm:pt modelId="{41284F55-B797-4ED0-B26E-D321BDAE273F}" type="pres">
      <dgm:prSet presAssocID="{91980062-C99D-4810-9CEE-3B89E57B916F}" presName="root1" presStyleCnt="0"/>
      <dgm:spPr/>
    </dgm:pt>
    <dgm:pt modelId="{0F29307B-3388-47FE-8168-7511FA787EDD}" type="pres">
      <dgm:prSet presAssocID="{91980062-C99D-4810-9CEE-3B89E57B916F}" presName="LevelOneTextNode" presStyleLbl="node0" presStyleIdx="1" presStyleCnt="2" custScaleX="36525" custScaleY="71204">
        <dgm:presLayoutVars>
          <dgm:chPref val="3"/>
        </dgm:presLayoutVars>
      </dgm:prSet>
      <dgm:spPr/>
    </dgm:pt>
    <dgm:pt modelId="{27E47BD8-5A05-44CE-94E8-A7AAA1040058}" type="pres">
      <dgm:prSet presAssocID="{91980062-C99D-4810-9CEE-3B89E57B916F}" presName="level2hierChild" presStyleCnt="0"/>
      <dgm:spPr/>
    </dgm:pt>
    <dgm:pt modelId="{60DED7AA-CB07-4407-B9D5-F38B7BA95205}" type="pres">
      <dgm:prSet presAssocID="{0AB7A986-0D1A-475B-B988-383DBB0DB1F2}" presName="conn2-1" presStyleLbl="parChTrans1D2" presStyleIdx="2" presStyleCnt="4"/>
      <dgm:spPr/>
    </dgm:pt>
    <dgm:pt modelId="{78B69012-97F0-41C9-9195-DFD064DA927E}" type="pres">
      <dgm:prSet presAssocID="{0AB7A986-0D1A-475B-B988-383DBB0DB1F2}" presName="connTx" presStyleLbl="parChTrans1D2" presStyleIdx="2" presStyleCnt="4"/>
      <dgm:spPr/>
    </dgm:pt>
    <dgm:pt modelId="{899A49F1-42BD-47BF-93C3-20EF91AD640F}" type="pres">
      <dgm:prSet presAssocID="{AD15BB19-502D-4E5C-8FFC-7810005B0E1E}" presName="root2" presStyleCnt="0"/>
      <dgm:spPr/>
    </dgm:pt>
    <dgm:pt modelId="{E7D056FB-3BE7-45BE-A251-A1B4ABAABA9D}" type="pres">
      <dgm:prSet presAssocID="{AD15BB19-502D-4E5C-8FFC-7810005B0E1E}" presName="LevelTwoTextNode" presStyleLbl="node2" presStyleIdx="2" presStyleCnt="4" custScaleX="145827">
        <dgm:presLayoutVars>
          <dgm:chPref val="3"/>
        </dgm:presLayoutVars>
      </dgm:prSet>
      <dgm:spPr/>
    </dgm:pt>
    <dgm:pt modelId="{2C1A60D3-4C82-4104-A55F-707E0B016DCB}" type="pres">
      <dgm:prSet presAssocID="{AD15BB19-502D-4E5C-8FFC-7810005B0E1E}" presName="level3hierChild" presStyleCnt="0"/>
      <dgm:spPr/>
    </dgm:pt>
    <dgm:pt modelId="{61477AF6-A8FE-425C-9312-4BBFA578C97F}" type="pres">
      <dgm:prSet presAssocID="{9B439B25-D48F-46AD-9410-1768A59F0997}" presName="conn2-1" presStyleLbl="parChTrans1D2" presStyleIdx="3" presStyleCnt="4"/>
      <dgm:spPr/>
    </dgm:pt>
    <dgm:pt modelId="{46F74811-899E-4D2E-B820-14C65DCEE032}" type="pres">
      <dgm:prSet presAssocID="{9B439B25-D48F-46AD-9410-1768A59F0997}" presName="connTx" presStyleLbl="parChTrans1D2" presStyleIdx="3" presStyleCnt="4"/>
      <dgm:spPr/>
    </dgm:pt>
    <dgm:pt modelId="{860A21E8-9AF5-4C5E-9E37-27A7BB9A527A}" type="pres">
      <dgm:prSet presAssocID="{6AD1C018-AAF2-4906-80D2-E730B1B883CD}" presName="root2" presStyleCnt="0"/>
      <dgm:spPr/>
    </dgm:pt>
    <dgm:pt modelId="{1A482B99-237C-4077-8A2D-233230A58CCF}" type="pres">
      <dgm:prSet presAssocID="{6AD1C018-AAF2-4906-80D2-E730B1B883CD}" presName="LevelTwoTextNode" presStyleLbl="node2" presStyleIdx="3" presStyleCnt="4" custScaleX="145827">
        <dgm:presLayoutVars>
          <dgm:chPref val="3"/>
        </dgm:presLayoutVars>
      </dgm:prSet>
      <dgm:spPr/>
      <dgm:t>
        <a:bodyPr/>
        <a:lstStyle/>
        <a:p>
          <a:pPr rtl="1"/>
          <a:endParaRPr lang="fa-IR"/>
        </a:p>
      </dgm:t>
    </dgm:pt>
    <dgm:pt modelId="{CBAFD86B-E9E9-4B20-AB22-617DF662AD8C}" type="pres">
      <dgm:prSet presAssocID="{6AD1C018-AAF2-4906-80D2-E730B1B883CD}" presName="level3hierChild" presStyleCnt="0"/>
      <dgm:spPr/>
    </dgm:pt>
    <dgm:pt modelId="{5634F22D-42E2-46D4-8EF2-35A2CEFD8C20}" type="pres">
      <dgm:prSet presAssocID="{FAE4DDDE-FCB7-4FF9-A570-CDD24F1C7E90}" presName="conn2-1" presStyleLbl="parChTrans1D3" presStyleIdx="0" presStyleCnt="1"/>
      <dgm:spPr/>
    </dgm:pt>
    <dgm:pt modelId="{78428C6B-AE4C-458D-836A-84C10B402076}" type="pres">
      <dgm:prSet presAssocID="{FAE4DDDE-FCB7-4FF9-A570-CDD24F1C7E90}" presName="connTx" presStyleLbl="parChTrans1D3" presStyleIdx="0" presStyleCnt="1"/>
      <dgm:spPr/>
    </dgm:pt>
    <dgm:pt modelId="{5A80BC01-793E-4B13-8DB1-BF93D994F492}" type="pres">
      <dgm:prSet presAssocID="{DC0F99A7-7B73-4876-A0F5-94AB046BC2F1}" presName="root2" presStyleCnt="0"/>
      <dgm:spPr/>
    </dgm:pt>
    <dgm:pt modelId="{6EDDF5EF-AE13-4541-9F7F-75573E012DBE}" type="pres">
      <dgm:prSet presAssocID="{DC0F99A7-7B73-4876-A0F5-94AB046BC2F1}" presName="LevelTwoTextNode" presStyleLbl="node3" presStyleIdx="0" presStyleCnt="1">
        <dgm:presLayoutVars>
          <dgm:chPref val="3"/>
        </dgm:presLayoutVars>
      </dgm:prSet>
      <dgm:spPr/>
      <dgm:t>
        <a:bodyPr/>
        <a:lstStyle/>
        <a:p>
          <a:pPr rtl="1"/>
          <a:endParaRPr lang="fa-IR"/>
        </a:p>
      </dgm:t>
    </dgm:pt>
    <dgm:pt modelId="{0F6FD6A4-DB32-4683-9C29-36708E861DE7}" type="pres">
      <dgm:prSet presAssocID="{DC0F99A7-7B73-4876-A0F5-94AB046BC2F1}" presName="level3hierChild" presStyleCnt="0"/>
      <dgm:spPr/>
    </dgm:pt>
  </dgm:ptLst>
  <dgm:cxnLst>
    <dgm:cxn modelId="{28E8889A-8A73-470C-8818-AF8CD36D8074}" type="presOf" srcId="{0AB7A986-0D1A-475B-B988-383DBB0DB1F2}" destId="{60DED7AA-CB07-4407-B9D5-F38B7BA95205}" srcOrd="0" destOrd="0" presId="urn:microsoft.com/office/officeart/2005/8/layout/hierarchy2"/>
    <dgm:cxn modelId="{4B69F0E6-2DF6-492F-9DFF-C39DDCD43A7C}" type="presOf" srcId="{147BDED9-F7C7-438F-95D3-DB4FD5B17E1C}" destId="{38AA5BE6-FC67-4E64-84C4-EFDD880F9E1B}" srcOrd="1" destOrd="0" presId="urn:microsoft.com/office/officeart/2005/8/layout/hierarchy2"/>
    <dgm:cxn modelId="{9481F004-9800-4D5E-81A2-4E3767BC814C}" type="presOf" srcId="{1C09BF09-03BF-4467-B25B-CF07CFCECD40}" destId="{24F8CEFA-A5C6-41F9-BD32-76177B3BF74D}" srcOrd="0" destOrd="0" presId="urn:microsoft.com/office/officeart/2005/8/layout/hierarchy2"/>
    <dgm:cxn modelId="{29A6190B-32AF-476C-B8E7-73040A28A1D1}" srcId="{B9D1961E-11E4-47B3-B1F9-5EE8550647D5}" destId="{F1AA3E33-D8C6-4E1B-A8E8-3102CFC5BCA6}" srcOrd="0" destOrd="0" parTransId="{9B1F60D1-9200-4AAD-A97C-4697ABC5E92A}" sibTransId="{44F484C7-24CB-4096-A516-92B5039D114E}"/>
    <dgm:cxn modelId="{B940DEB1-BCBF-400B-9D31-C68F2390B329}" type="presOf" srcId="{FF531FEF-3900-4166-8F52-EC7C732A89E8}" destId="{B4C6C589-8082-40EE-A05A-97297FB9886A}" srcOrd="0" destOrd="0" presId="urn:microsoft.com/office/officeart/2005/8/layout/hierarchy2"/>
    <dgm:cxn modelId="{D7C47399-9CF5-4BAB-BAF6-857431B84D53}" type="presOf" srcId="{2C9705B5-CFF4-464A-A199-17922FD83CA7}" destId="{4FA79E4E-3DE5-40EC-9CA9-65004E84D795}" srcOrd="0" destOrd="0" presId="urn:microsoft.com/office/officeart/2005/8/layout/hierarchy2"/>
    <dgm:cxn modelId="{51C86C14-307D-496B-9D87-EB966961EDCA}" type="presOf" srcId="{91980062-C99D-4810-9CEE-3B89E57B916F}" destId="{0F29307B-3388-47FE-8168-7511FA787EDD}" srcOrd="0" destOrd="0" presId="urn:microsoft.com/office/officeart/2005/8/layout/hierarchy2"/>
    <dgm:cxn modelId="{744AE728-7B8B-4D8E-B6CD-2990B7D299AE}" type="presOf" srcId="{6AD1C018-AAF2-4906-80D2-E730B1B883CD}" destId="{1A482B99-237C-4077-8A2D-233230A58CCF}" srcOrd="0" destOrd="0" presId="urn:microsoft.com/office/officeart/2005/8/layout/hierarchy2"/>
    <dgm:cxn modelId="{C0054DC6-2B29-42B4-975C-12FA6587983A}" srcId="{F1AA3E33-D8C6-4E1B-A8E8-3102CFC5BCA6}" destId="{2C9705B5-CFF4-464A-A199-17922FD83CA7}" srcOrd="0" destOrd="0" parTransId="{147BDED9-F7C7-438F-95D3-DB4FD5B17E1C}" sibTransId="{1B422CDA-D619-4938-8951-2D4A8CF8045A}"/>
    <dgm:cxn modelId="{73797A3F-E632-47D3-94D9-05F0AB6B09E1}" type="presOf" srcId="{FAE4DDDE-FCB7-4FF9-A570-CDD24F1C7E90}" destId="{78428C6B-AE4C-458D-836A-84C10B402076}" srcOrd="1" destOrd="0" presId="urn:microsoft.com/office/officeart/2005/8/layout/hierarchy2"/>
    <dgm:cxn modelId="{F3108D54-DB45-480A-9D1B-CD3374D08282}" type="presOf" srcId="{FAE4DDDE-FCB7-4FF9-A570-CDD24F1C7E90}" destId="{5634F22D-42E2-46D4-8EF2-35A2CEFD8C20}" srcOrd="0" destOrd="0" presId="urn:microsoft.com/office/officeart/2005/8/layout/hierarchy2"/>
    <dgm:cxn modelId="{C202BD98-3507-4E5C-B794-977837C175D4}" type="presOf" srcId="{DC0F99A7-7B73-4876-A0F5-94AB046BC2F1}" destId="{6EDDF5EF-AE13-4541-9F7F-75573E012DBE}" srcOrd="0" destOrd="0" presId="urn:microsoft.com/office/officeart/2005/8/layout/hierarchy2"/>
    <dgm:cxn modelId="{D5797135-30F6-4F75-AA64-06844F3FA23D}" srcId="{F1AA3E33-D8C6-4E1B-A8E8-3102CFC5BCA6}" destId="{FF531FEF-3900-4166-8F52-EC7C732A89E8}" srcOrd="1" destOrd="0" parTransId="{1C09BF09-03BF-4467-B25B-CF07CFCECD40}" sibTransId="{B3034FCA-E8DD-4904-B94A-691AE47E57F0}"/>
    <dgm:cxn modelId="{3019FC89-7767-4001-88FB-8C23DA2ED1E2}" type="presOf" srcId="{9B439B25-D48F-46AD-9410-1768A59F0997}" destId="{46F74811-899E-4D2E-B820-14C65DCEE032}" srcOrd="1" destOrd="0" presId="urn:microsoft.com/office/officeart/2005/8/layout/hierarchy2"/>
    <dgm:cxn modelId="{E3572D39-7D94-4E7F-8E8E-B705CD994E69}" type="presOf" srcId="{0AB7A986-0D1A-475B-B988-383DBB0DB1F2}" destId="{78B69012-97F0-41C9-9195-DFD064DA927E}" srcOrd="1" destOrd="0" presId="urn:microsoft.com/office/officeart/2005/8/layout/hierarchy2"/>
    <dgm:cxn modelId="{FC7D6BE4-B8D0-40DE-AA5A-0DAB3226DE00}" type="presOf" srcId="{B9D1961E-11E4-47B3-B1F9-5EE8550647D5}" destId="{468CC1A1-09ED-4E05-8F17-4B67BAD3EF8E}" srcOrd="0" destOrd="0" presId="urn:microsoft.com/office/officeart/2005/8/layout/hierarchy2"/>
    <dgm:cxn modelId="{11F21A0F-8612-439D-B1F3-49CA5B352641}" srcId="{6AD1C018-AAF2-4906-80D2-E730B1B883CD}" destId="{DC0F99A7-7B73-4876-A0F5-94AB046BC2F1}" srcOrd="0" destOrd="0" parTransId="{FAE4DDDE-FCB7-4FF9-A570-CDD24F1C7E90}" sibTransId="{F8048443-1941-4F9C-84B0-79ACF568A2FA}"/>
    <dgm:cxn modelId="{79A4F763-5707-4C6F-999B-5DFE471800EB}" type="presOf" srcId="{9B439B25-D48F-46AD-9410-1768A59F0997}" destId="{61477AF6-A8FE-425C-9312-4BBFA578C97F}" srcOrd="0" destOrd="0" presId="urn:microsoft.com/office/officeart/2005/8/layout/hierarchy2"/>
    <dgm:cxn modelId="{E7673655-A9DA-4B92-9D92-9C0887B3DB38}" srcId="{91980062-C99D-4810-9CEE-3B89E57B916F}" destId="{AD15BB19-502D-4E5C-8FFC-7810005B0E1E}" srcOrd="0" destOrd="0" parTransId="{0AB7A986-0D1A-475B-B988-383DBB0DB1F2}" sibTransId="{0A6320C1-B19B-4CA6-BE87-94DD39EE982C}"/>
    <dgm:cxn modelId="{9F946AA1-E040-4444-9AFE-E3AA9B936997}" type="presOf" srcId="{F1AA3E33-D8C6-4E1B-A8E8-3102CFC5BCA6}" destId="{57A9C170-043D-4633-B11E-0DA6C10A4404}" srcOrd="0" destOrd="0" presId="urn:microsoft.com/office/officeart/2005/8/layout/hierarchy2"/>
    <dgm:cxn modelId="{07AB9021-0B57-4792-8343-461141259415}" srcId="{B9D1961E-11E4-47B3-B1F9-5EE8550647D5}" destId="{91980062-C99D-4810-9CEE-3B89E57B916F}" srcOrd="1" destOrd="0" parTransId="{BF3D7539-5211-42FE-B133-A2295154FCC1}" sibTransId="{766EEA1D-9500-4975-899D-9EF6F580FEEA}"/>
    <dgm:cxn modelId="{77E5A785-D40F-4976-ADA3-6978EC6A687A}" type="presOf" srcId="{1C09BF09-03BF-4467-B25B-CF07CFCECD40}" destId="{8885FBF6-00FE-4958-AF1C-99FA91A63F8B}" srcOrd="1" destOrd="0" presId="urn:microsoft.com/office/officeart/2005/8/layout/hierarchy2"/>
    <dgm:cxn modelId="{5F4F4E85-636C-4E8D-AC2A-E36C83D75B18}" type="presOf" srcId="{AD15BB19-502D-4E5C-8FFC-7810005B0E1E}" destId="{E7D056FB-3BE7-45BE-A251-A1B4ABAABA9D}" srcOrd="0" destOrd="0" presId="urn:microsoft.com/office/officeart/2005/8/layout/hierarchy2"/>
    <dgm:cxn modelId="{2CFDD329-0CDC-43AB-9AC0-AF5DD9365328}" srcId="{91980062-C99D-4810-9CEE-3B89E57B916F}" destId="{6AD1C018-AAF2-4906-80D2-E730B1B883CD}" srcOrd="1" destOrd="0" parTransId="{9B439B25-D48F-46AD-9410-1768A59F0997}" sibTransId="{B44A0CB2-F55F-45BD-AC8F-437A4B2CE7ED}"/>
    <dgm:cxn modelId="{551DC544-4C3B-4C44-A939-375BCA65004E}" type="presOf" srcId="{147BDED9-F7C7-438F-95D3-DB4FD5B17E1C}" destId="{EF75E7B8-CDD8-497E-82AD-7F9E315A9CBD}" srcOrd="0" destOrd="0" presId="urn:microsoft.com/office/officeart/2005/8/layout/hierarchy2"/>
    <dgm:cxn modelId="{FC889921-9233-4C69-8347-A6F773BEFAD8}" type="presParOf" srcId="{468CC1A1-09ED-4E05-8F17-4B67BAD3EF8E}" destId="{EEFC8CFD-2ADA-4150-B0F7-838B2AE89728}" srcOrd="0" destOrd="0" presId="urn:microsoft.com/office/officeart/2005/8/layout/hierarchy2"/>
    <dgm:cxn modelId="{37AFB03D-33E4-4D1F-B2E5-BFBE7F166C60}" type="presParOf" srcId="{EEFC8CFD-2ADA-4150-B0F7-838B2AE89728}" destId="{57A9C170-043D-4633-B11E-0DA6C10A4404}" srcOrd="0" destOrd="0" presId="urn:microsoft.com/office/officeart/2005/8/layout/hierarchy2"/>
    <dgm:cxn modelId="{43BD7ADB-D2A7-4309-93DC-47E37510A7AF}" type="presParOf" srcId="{EEFC8CFD-2ADA-4150-B0F7-838B2AE89728}" destId="{510FC42E-4286-43CC-BCF3-8DE24CD0D883}" srcOrd="1" destOrd="0" presId="urn:microsoft.com/office/officeart/2005/8/layout/hierarchy2"/>
    <dgm:cxn modelId="{B48F14C4-CE0D-4BB5-AE78-474148A39519}" type="presParOf" srcId="{510FC42E-4286-43CC-BCF3-8DE24CD0D883}" destId="{EF75E7B8-CDD8-497E-82AD-7F9E315A9CBD}" srcOrd="0" destOrd="0" presId="urn:microsoft.com/office/officeart/2005/8/layout/hierarchy2"/>
    <dgm:cxn modelId="{82F9664C-497E-4FA7-ACE5-BD5CEC407637}" type="presParOf" srcId="{EF75E7B8-CDD8-497E-82AD-7F9E315A9CBD}" destId="{38AA5BE6-FC67-4E64-84C4-EFDD880F9E1B}" srcOrd="0" destOrd="0" presId="urn:microsoft.com/office/officeart/2005/8/layout/hierarchy2"/>
    <dgm:cxn modelId="{425C3077-1F3D-4ED5-812D-90E620C36AD7}" type="presParOf" srcId="{510FC42E-4286-43CC-BCF3-8DE24CD0D883}" destId="{0F06315B-448C-468D-9440-23359F50D062}" srcOrd="1" destOrd="0" presId="urn:microsoft.com/office/officeart/2005/8/layout/hierarchy2"/>
    <dgm:cxn modelId="{4636B5C9-9476-49B0-87EC-7DF9BF04BF3C}" type="presParOf" srcId="{0F06315B-448C-468D-9440-23359F50D062}" destId="{4FA79E4E-3DE5-40EC-9CA9-65004E84D795}" srcOrd="0" destOrd="0" presId="urn:microsoft.com/office/officeart/2005/8/layout/hierarchy2"/>
    <dgm:cxn modelId="{E551BC56-1604-4DCA-A245-7D5907DB7193}" type="presParOf" srcId="{0F06315B-448C-468D-9440-23359F50D062}" destId="{BFF72C4A-D182-4322-8FCC-7E6D9A7BF9D6}" srcOrd="1" destOrd="0" presId="urn:microsoft.com/office/officeart/2005/8/layout/hierarchy2"/>
    <dgm:cxn modelId="{21B2831A-7B24-40FE-9B08-0358AD3A7052}" type="presParOf" srcId="{510FC42E-4286-43CC-BCF3-8DE24CD0D883}" destId="{24F8CEFA-A5C6-41F9-BD32-76177B3BF74D}" srcOrd="2" destOrd="0" presId="urn:microsoft.com/office/officeart/2005/8/layout/hierarchy2"/>
    <dgm:cxn modelId="{8A1E8553-E7C8-431F-A917-A107AAC9F033}" type="presParOf" srcId="{24F8CEFA-A5C6-41F9-BD32-76177B3BF74D}" destId="{8885FBF6-00FE-4958-AF1C-99FA91A63F8B}" srcOrd="0" destOrd="0" presId="urn:microsoft.com/office/officeart/2005/8/layout/hierarchy2"/>
    <dgm:cxn modelId="{95716528-5567-4320-B20B-ED1D2D4AFB68}" type="presParOf" srcId="{510FC42E-4286-43CC-BCF3-8DE24CD0D883}" destId="{95A4B0ED-208A-4D5A-ABC6-974CD0D08894}" srcOrd="3" destOrd="0" presId="urn:microsoft.com/office/officeart/2005/8/layout/hierarchy2"/>
    <dgm:cxn modelId="{1293EEAE-FE5C-4D39-9DEB-AC142AC63FB7}" type="presParOf" srcId="{95A4B0ED-208A-4D5A-ABC6-974CD0D08894}" destId="{B4C6C589-8082-40EE-A05A-97297FB9886A}" srcOrd="0" destOrd="0" presId="urn:microsoft.com/office/officeart/2005/8/layout/hierarchy2"/>
    <dgm:cxn modelId="{2CF5BFC5-BAD1-40EC-8310-9081E6F0584B}" type="presParOf" srcId="{95A4B0ED-208A-4D5A-ABC6-974CD0D08894}" destId="{ECEAC213-CC69-405D-A62D-408439B85C21}" srcOrd="1" destOrd="0" presId="urn:microsoft.com/office/officeart/2005/8/layout/hierarchy2"/>
    <dgm:cxn modelId="{1A173C8E-97AF-4886-B117-D04D7E33B864}" type="presParOf" srcId="{468CC1A1-09ED-4E05-8F17-4B67BAD3EF8E}" destId="{41284F55-B797-4ED0-B26E-D321BDAE273F}" srcOrd="1" destOrd="0" presId="urn:microsoft.com/office/officeart/2005/8/layout/hierarchy2"/>
    <dgm:cxn modelId="{1E61B353-D6AE-40A3-9B09-FDEA33904C11}" type="presParOf" srcId="{41284F55-B797-4ED0-B26E-D321BDAE273F}" destId="{0F29307B-3388-47FE-8168-7511FA787EDD}" srcOrd="0" destOrd="0" presId="urn:microsoft.com/office/officeart/2005/8/layout/hierarchy2"/>
    <dgm:cxn modelId="{B8EABF16-A483-407B-9722-19CD00D93215}" type="presParOf" srcId="{41284F55-B797-4ED0-B26E-D321BDAE273F}" destId="{27E47BD8-5A05-44CE-94E8-A7AAA1040058}" srcOrd="1" destOrd="0" presId="urn:microsoft.com/office/officeart/2005/8/layout/hierarchy2"/>
    <dgm:cxn modelId="{35326084-ABC1-4D0D-862E-6FAD6F43DEC2}" type="presParOf" srcId="{27E47BD8-5A05-44CE-94E8-A7AAA1040058}" destId="{60DED7AA-CB07-4407-B9D5-F38B7BA95205}" srcOrd="0" destOrd="0" presId="urn:microsoft.com/office/officeart/2005/8/layout/hierarchy2"/>
    <dgm:cxn modelId="{54858280-E005-4407-9D1E-DD0F8BF8D031}" type="presParOf" srcId="{60DED7AA-CB07-4407-B9D5-F38B7BA95205}" destId="{78B69012-97F0-41C9-9195-DFD064DA927E}" srcOrd="0" destOrd="0" presId="urn:microsoft.com/office/officeart/2005/8/layout/hierarchy2"/>
    <dgm:cxn modelId="{1F073FFF-8EC1-4D22-AC8E-4FF54E81BAC7}" type="presParOf" srcId="{27E47BD8-5A05-44CE-94E8-A7AAA1040058}" destId="{899A49F1-42BD-47BF-93C3-20EF91AD640F}" srcOrd="1" destOrd="0" presId="urn:microsoft.com/office/officeart/2005/8/layout/hierarchy2"/>
    <dgm:cxn modelId="{2B8669E5-50F6-4C69-A57D-13C95141AA89}" type="presParOf" srcId="{899A49F1-42BD-47BF-93C3-20EF91AD640F}" destId="{E7D056FB-3BE7-45BE-A251-A1B4ABAABA9D}" srcOrd="0" destOrd="0" presId="urn:microsoft.com/office/officeart/2005/8/layout/hierarchy2"/>
    <dgm:cxn modelId="{919DEFBC-C7C0-42CB-8126-991EE204D8EF}" type="presParOf" srcId="{899A49F1-42BD-47BF-93C3-20EF91AD640F}" destId="{2C1A60D3-4C82-4104-A55F-707E0B016DCB}" srcOrd="1" destOrd="0" presId="urn:microsoft.com/office/officeart/2005/8/layout/hierarchy2"/>
    <dgm:cxn modelId="{A4C3D580-3FC1-486B-A843-5E0FB5E3FCDF}" type="presParOf" srcId="{27E47BD8-5A05-44CE-94E8-A7AAA1040058}" destId="{61477AF6-A8FE-425C-9312-4BBFA578C97F}" srcOrd="2" destOrd="0" presId="urn:microsoft.com/office/officeart/2005/8/layout/hierarchy2"/>
    <dgm:cxn modelId="{87DC6D40-CE32-498E-B1DE-EB30D63C4DFB}" type="presParOf" srcId="{61477AF6-A8FE-425C-9312-4BBFA578C97F}" destId="{46F74811-899E-4D2E-B820-14C65DCEE032}" srcOrd="0" destOrd="0" presId="urn:microsoft.com/office/officeart/2005/8/layout/hierarchy2"/>
    <dgm:cxn modelId="{5D15FED2-F0C3-4DB4-A0D9-4E97BD7422D8}" type="presParOf" srcId="{27E47BD8-5A05-44CE-94E8-A7AAA1040058}" destId="{860A21E8-9AF5-4C5E-9E37-27A7BB9A527A}" srcOrd="3" destOrd="0" presId="urn:microsoft.com/office/officeart/2005/8/layout/hierarchy2"/>
    <dgm:cxn modelId="{70B1DB5B-B932-47AD-8D9B-B0807148B901}" type="presParOf" srcId="{860A21E8-9AF5-4C5E-9E37-27A7BB9A527A}" destId="{1A482B99-237C-4077-8A2D-233230A58CCF}" srcOrd="0" destOrd="0" presId="urn:microsoft.com/office/officeart/2005/8/layout/hierarchy2"/>
    <dgm:cxn modelId="{D5428D82-39EC-4F46-82D3-AF07FAA3BC53}" type="presParOf" srcId="{860A21E8-9AF5-4C5E-9E37-27A7BB9A527A}" destId="{CBAFD86B-E9E9-4B20-AB22-617DF662AD8C}" srcOrd="1" destOrd="0" presId="urn:microsoft.com/office/officeart/2005/8/layout/hierarchy2"/>
    <dgm:cxn modelId="{E29AB0D3-264E-4868-9F3A-FCF6F18B86C8}" type="presParOf" srcId="{CBAFD86B-E9E9-4B20-AB22-617DF662AD8C}" destId="{5634F22D-42E2-46D4-8EF2-35A2CEFD8C20}" srcOrd="0" destOrd="0" presId="urn:microsoft.com/office/officeart/2005/8/layout/hierarchy2"/>
    <dgm:cxn modelId="{A593F2EC-F1E5-4E59-8180-598FA1F9571C}" type="presParOf" srcId="{5634F22D-42E2-46D4-8EF2-35A2CEFD8C20}" destId="{78428C6B-AE4C-458D-836A-84C10B402076}" srcOrd="0" destOrd="0" presId="urn:microsoft.com/office/officeart/2005/8/layout/hierarchy2"/>
    <dgm:cxn modelId="{89C583BB-BA65-45E4-897B-4A22BC7B1E89}" type="presParOf" srcId="{CBAFD86B-E9E9-4B20-AB22-617DF662AD8C}" destId="{5A80BC01-793E-4B13-8DB1-BF93D994F492}" srcOrd="1" destOrd="0" presId="urn:microsoft.com/office/officeart/2005/8/layout/hierarchy2"/>
    <dgm:cxn modelId="{858193E7-8D8D-46AA-9101-E2D7B4B4C613}" type="presParOf" srcId="{5A80BC01-793E-4B13-8DB1-BF93D994F492}" destId="{6EDDF5EF-AE13-4541-9F7F-75573E012DBE}" srcOrd="0" destOrd="0" presId="urn:microsoft.com/office/officeart/2005/8/layout/hierarchy2"/>
    <dgm:cxn modelId="{3326077E-C7BC-4CA0-92A3-9F7DAC153A11}" type="presParOf" srcId="{5A80BC01-793E-4B13-8DB1-BF93D994F492}" destId="{0F6FD6A4-DB32-4683-9C29-36708E861DE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4ADB6-161D-41AD-9AF7-89E014C25CE1}">
      <dsp:nvSpPr>
        <dsp:cNvPr id="0" name=""/>
        <dsp:cNvSpPr/>
      </dsp:nvSpPr>
      <dsp:spPr>
        <a:xfrm>
          <a:off x="5958267" y="1658888"/>
          <a:ext cx="2268408" cy="757398"/>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cs typeface="B Koodak" pitchFamily="2" charset="-78"/>
            </a:rPr>
            <a:t>بیانات قرآنی درباره اثبات معاد</a:t>
          </a:r>
          <a:endParaRPr lang="fa-IR" sz="1600" kern="1200">
            <a:cs typeface="B Koodak" pitchFamily="2" charset="-78"/>
          </a:endParaRPr>
        </a:p>
      </dsp:txBody>
      <dsp:txXfrm>
        <a:off x="5980450" y="1681071"/>
        <a:ext cx="2224042" cy="713032"/>
      </dsp:txXfrm>
    </dsp:sp>
    <dsp:sp modelId="{6258DB2A-6E6B-48E6-91F8-A1482668086F}">
      <dsp:nvSpPr>
        <dsp:cNvPr id="0" name=""/>
        <dsp:cNvSpPr/>
      </dsp:nvSpPr>
      <dsp:spPr>
        <a:xfrm rot="12424329">
          <a:off x="4995079" y="1768195"/>
          <a:ext cx="1019012" cy="75021"/>
        </a:xfrm>
        <a:custGeom>
          <a:avLst/>
          <a:gdLst/>
          <a:ahLst/>
          <a:cxnLst/>
          <a:rect l="0" t="0" r="0" b="0"/>
          <a:pathLst>
            <a:path>
              <a:moveTo>
                <a:pt x="0" y="37510"/>
              </a:moveTo>
              <a:lnTo>
                <a:pt x="1019012" y="3751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79110" y="1788693"/>
        <a:ext cx="50950" cy="34023"/>
      </dsp:txXfrm>
    </dsp:sp>
    <dsp:sp modelId="{6E8D89BB-C1C1-4BE2-9F5F-C50BEB8E57F7}">
      <dsp:nvSpPr>
        <dsp:cNvPr id="0" name=""/>
        <dsp:cNvSpPr/>
      </dsp:nvSpPr>
      <dsp:spPr>
        <a:xfrm>
          <a:off x="3178695" y="1195123"/>
          <a:ext cx="1872208" cy="757398"/>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وعده حتمی الهی</a:t>
          </a:r>
          <a:endParaRPr lang="fa-IR" sz="1600" kern="1200" dirty="0">
            <a:cs typeface="B Koodak" pitchFamily="2" charset="-78"/>
          </a:endParaRPr>
        </a:p>
      </dsp:txBody>
      <dsp:txXfrm>
        <a:off x="3200878" y="1217306"/>
        <a:ext cx="1827842" cy="713032"/>
      </dsp:txXfrm>
    </dsp:sp>
    <dsp:sp modelId="{12AF1C12-32B3-48E4-8FD2-0631820E8223}">
      <dsp:nvSpPr>
        <dsp:cNvPr id="0" name=""/>
        <dsp:cNvSpPr/>
      </dsp:nvSpPr>
      <dsp:spPr>
        <a:xfrm rot="10800000">
          <a:off x="2271332" y="1536312"/>
          <a:ext cx="907363" cy="75021"/>
        </a:xfrm>
        <a:custGeom>
          <a:avLst/>
          <a:gdLst/>
          <a:ahLst/>
          <a:cxnLst/>
          <a:rect l="0" t="0" r="0" b="0"/>
          <a:pathLst>
            <a:path>
              <a:moveTo>
                <a:pt x="0" y="37510"/>
              </a:moveTo>
              <a:lnTo>
                <a:pt x="907363" y="3751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02330" y="1558675"/>
        <a:ext cx="45368" cy="30295"/>
      </dsp:txXfrm>
    </dsp:sp>
    <dsp:sp modelId="{2E65C712-6963-4423-81E0-F37592C9EF6F}">
      <dsp:nvSpPr>
        <dsp:cNvPr id="0" name=""/>
        <dsp:cNvSpPr/>
      </dsp:nvSpPr>
      <dsp:spPr>
        <a:xfrm>
          <a:off x="2923" y="1195123"/>
          <a:ext cx="2268408" cy="757398"/>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محصول آن شناخت تعبدی است</a:t>
          </a:r>
          <a:endParaRPr lang="fa-IR" sz="1600" kern="1200" dirty="0">
            <a:cs typeface="B Koodak" pitchFamily="2" charset="-78"/>
          </a:endParaRPr>
        </a:p>
      </dsp:txBody>
      <dsp:txXfrm>
        <a:off x="25106" y="1217306"/>
        <a:ext cx="2224042" cy="713032"/>
      </dsp:txXfrm>
    </dsp:sp>
    <dsp:sp modelId="{A0A2AA8C-8798-46FE-918D-AFFD61A38E51}">
      <dsp:nvSpPr>
        <dsp:cNvPr id="0" name=""/>
        <dsp:cNvSpPr/>
      </dsp:nvSpPr>
      <dsp:spPr>
        <a:xfrm rot="9175671">
          <a:off x="4995079" y="2231959"/>
          <a:ext cx="1019012" cy="75021"/>
        </a:xfrm>
        <a:custGeom>
          <a:avLst/>
          <a:gdLst/>
          <a:ahLst/>
          <a:cxnLst/>
          <a:rect l="0" t="0" r="0" b="0"/>
          <a:pathLst>
            <a:path>
              <a:moveTo>
                <a:pt x="0" y="37510"/>
              </a:moveTo>
              <a:lnTo>
                <a:pt x="1019012" y="37510"/>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479110" y="2252458"/>
        <a:ext cx="50950" cy="34023"/>
      </dsp:txXfrm>
    </dsp:sp>
    <dsp:sp modelId="{C377CE9C-1AA4-4556-915F-0846E3F65284}">
      <dsp:nvSpPr>
        <dsp:cNvPr id="0" name=""/>
        <dsp:cNvSpPr/>
      </dsp:nvSpPr>
      <dsp:spPr>
        <a:xfrm>
          <a:off x="3178695" y="2122653"/>
          <a:ext cx="1872208" cy="757398"/>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اشاره به براهین عقلی</a:t>
          </a:r>
          <a:endParaRPr lang="fa-IR" sz="1600" kern="1200" dirty="0">
            <a:cs typeface="B Koodak" pitchFamily="2" charset="-78"/>
          </a:endParaRPr>
        </a:p>
      </dsp:txBody>
      <dsp:txXfrm>
        <a:off x="3200878" y="2144836"/>
        <a:ext cx="1827842" cy="713032"/>
      </dsp:txXfrm>
    </dsp:sp>
    <dsp:sp modelId="{2D077A81-1A9F-40F9-9952-F7E05340A109}">
      <dsp:nvSpPr>
        <dsp:cNvPr id="0" name=""/>
        <dsp:cNvSpPr/>
      </dsp:nvSpPr>
      <dsp:spPr>
        <a:xfrm rot="10800000">
          <a:off x="2271332" y="2463842"/>
          <a:ext cx="907363" cy="75021"/>
        </a:xfrm>
        <a:custGeom>
          <a:avLst/>
          <a:gdLst/>
          <a:ahLst/>
          <a:cxnLst/>
          <a:rect l="0" t="0" r="0" b="0"/>
          <a:pathLst>
            <a:path>
              <a:moveTo>
                <a:pt x="0" y="37510"/>
              </a:moveTo>
              <a:lnTo>
                <a:pt x="907363" y="37510"/>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702330" y="2486204"/>
        <a:ext cx="45368" cy="30295"/>
      </dsp:txXfrm>
    </dsp:sp>
    <dsp:sp modelId="{1D2EE034-B6C7-410A-AAA2-38BAAA720B58}">
      <dsp:nvSpPr>
        <dsp:cNvPr id="0" name=""/>
        <dsp:cNvSpPr/>
      </dsp:nvSpPr>
      <dsp:spPr>
        <a:xfrm>
          <a:off x="2923" y="2122653"/>
          <a:ext cx="2268408" cy="757398"/>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محصول آن شناخت فلسفی است</a:t>
          </a:r>
          <a:endParaRPr lang="fa-IR" sz="1600" kern="1200" dirty="0">
            <a:cs typeface="B Koodak" pitchFamily="2" charset="-78"/>
          </a:endParaRPr>
        </a:p>
      </dsp:txBody>
      <dsp:txXfrm>
        <a:off x="25106" y="2144836"/>
        <a:ext cx="2224042" cy="7130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A1E5A9-E132-4A9A-8364-771292DBFFEC}">
      <dsp:nvSpPr>
        <dsp:cNvPr id="0" name=""/>
        <dsp:cNvSpPr/>
      </dsp:nvSpPr>
      <dsp:spPr>
        <a:xfrm>
          <a:off x="7997133" y="2323716"/>
          <a:ext cx="1136932" cy="568466"/>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cs typeface="B Koodak" pitchFamily="2" charset="-78"/>
            </a:rPr>
            <a:t>مفاد آیاتی که اشاره به وعده حتمی بودن معاد دارند</a:t>
          </a:r>
          <a:endParaRPr lang="fa-IR" sz="1600" kern="1200">
            <a:cs typeface="B Koodak" pitchFamily="2" charset="-78"/>
          </a:endParaRPr>
        </a:p>
      </dsp:txBody>
      <dsp:txXfrm>
        <a:off x="8013783" y="2340366"/>
        <a:ext cx="1103632" cy="535166"/>
      </dsp:txXfrm>
    </dsp:sp>
    <dsp:sp modelId="{362C8685-6430-4397-BE5C-36A94F14F8E1}">
      <dsp:nvSpPr>
        <dsp:cNvPr id="0" name=""/>
        <dsp:cNvSpPr/>
      </dsp:nvSpPr>
      <dsp:spPr>
        <a:xfrm rot="15439525">
          <a:off x="6733408" y="1587711"/>
          <a:ext cx="2072675" cy="18307"/>
        </a:xfrm>
        <a:custGeom>
          <a:avLst/>
          <a:gdLst/>
          <a:ahLst/>
          <a:cxnLst/>
          <a:rect l="0" t="0" r="0" b="0"/>
          <a:pathLst>
            <a:path>
              <a:moveTo>
                <a:pt x="0" y="9153"/>
              </a:moveTo>
              <a:lnTo>
                <a:pt x="2072675" y="915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733408" y="1545048"/>
        <a:ext cx="2072675" cy="103633"/>
      </dsp:txXfrm>
    </dsp:sp>
    <dsp:sp modelId="{A51A1EAA-4B47-4422-BDAD-5BE687076ACF}">
      <dsp:nvSpPr>
        <dsp:cNvPr id="0" name=""/>
        <dsp:cNvSpPr/>
      </dsp:nvSpPr>
      <dsp:spPr>
        <a:xfrm>
          <a:off x="6405428" y="301548"/>
          <a:ext cx="1136932" cy="568466"/>
        </a:xfrm>
        <a:prstGeom prst="roundRect">
          <a:avLst>
            <a:gd name="adj" fmla="val 10000"/>
          </a:avLst>
        </a:prstGeom>
        <a:gradFill rotWithShape="0">
          <a:gsLst>
            <a:gs pos="0">
              <a:schemeClr val="accent5">
                <a:hueOff val="0"/>
                <a:satOff val="0"/>
                <a:lumOff val="0"/>
                <a:alphaOff val="0"/>
                <a:tint val="45000"/>
                <a:satMod val="220000"/>
              </a:schemeClr>
            </a:gs>
            <a:gs pos="30000">
              <a:schemeClr val="accent5">
                <a:hueOff val="0"/>
                <a:satOff val="0"/>
                <a:lumOff val="0"/>
                <a:alphaOff val="0"/>
                <a:tint val="61000"/>
                <a:satMod val="220000"/>
              </a:schemeClr>
            </a:gs>
            <a:gs pos="45000">
              <a:schemeClr val="accent5">
                <a:hueOff val="0"/>
                <a:satOff val="0"/>
                <a:lumOff val="0"/>
                <a:alphaOff val="0"/>
                <a:tint val="66000"/>
                <a:satMod val="240000"/>
              </a:schemeClr>
            </a:gs>
            <a:gs pos="55000">
              <a:schemeClr val="accent5">
                <a:hueOff val="0"/>
                <a:satOff val="0"/>
                <a:lumOff val="0"/>
                <a:alphaOff val="0"/>
                <a:tint val="66000"/>
                <a:satMod val="220000"/>
              </a:schemeClr>
            </a:gs>
            <a:gs pos="73000">
              <a:schemeClr val="accent5">
                <a:hueOff val="0"/>
                <a:satOff val="0"/>
                <a:lumOff val="0"/>
                <a:alphaOff val="0"/>
                <a:tint val="61000"/>
                <a:satMod val="220000"/>
              </a:schemeClr>
            </a:gs>
            <a:gs pos="100000">
              <a:schemeClr val="accent5">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در قیامت شکی نیست</a:t>
          </a:r>
          <a:endParaRPr lang="fa-IR" sz="1600" kern="1200" dirty="0">
            <a:cs typeface="B Koodak" pitchFamily="2" charset="-78"/>
          </a:endParaRPr>
        </a:p>
      </dsp:txBody>
      <dsp:txXfrm>
        <a:off x="6422078" y="318198"/>
        <a:ext cx="1103632" cy="535166"/>
      </dsp:txXfrm>
    </dsp:sp>
    <dsp:sp modelId="{74F95962-8C35-4B1C-9AA1-AC040E4CF89B}">
      <dsp:nvSpPr>
        <dsp:cNvPr id="0" name=""/>
        <dsp:cNvSpPr/>
      </dsp:nvSpPr>
      <dsp:spPr>
        <a:xfrm rot="12534515">
          <a:off x="5918287" y="451059"/>
          <a:ext cx="519507" cy="18307"/>
        </a:xfrm>
        <a:custGeom>
          <a:avLst/>
          <a:gdLst/>
          <a:ahLst/>
          <a:cxnLst/>
          <a:rect l="0" t="0" r="0" b="0"/>
          <a:pathLst>
            <a:path>
              <a:moveTo>
                <a:pt x="0" y="9153"/>
              </a:moveTo>
              <a:lnTo>
                <a:pt x="519507"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8287" y="447225"/>
        <a:ext cx="519507" cy="25975"/>
      </dsp:txXfrm>
    </dsp:sp>
    <dsp:sp modelId="{AE98EE17-77DB-4235-98F9-68FC0973062E}">
      <dsp:nvSpPr>
        <dsp:cNvPr id="0" name=""/>
        <dsp:cNvSpPr/>
      </dsp:nvSpPr>
      <dsp:spPr>
        <a:xfrm>
          <a:off x="159520" y="21152"/>
          <a:ext cx="5791134" cy="62698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اللَّهُ لَا إِلَاهَ إِلَّا هُوَ  لَيَجْمَعَنَّكُمْ إِلىَ‏ يَوْمِ الْقِيَامَةِ لَا رَيْبَ فِيهِ                                                                                                                                                             وَ مَنْ أَصْدَقُ مِنَ اللَّهِ حَدِيثًا (نساء / 87)</a:t>
          </a:r>
          <a:endParaRPr lang="fa-IR" sz="1600" kern="1200" dirty="0">
            <a:cs typeface="B Koodak" pitchFamily="2" charset="-78"/>
          </a:endParaRPr>
        </a:p>
      </dsp:txBody>
      <dsp:txXfrm>
        <a:off x="177884" y="39516"/>
        <a:ext cx="5754406" cy="590255"/>
      </dsp:txXfrm>
    </dsp:sp>
    <dsp:sp modelId="{B40FDDEC-66D7-4F7B-8D12-E50B4056FAD7}">
      <dsp:nvSpPr>
        <dsp:cNvPr id="0" name=""/>
        <dsp:cNvSpPr/>
      </dsp:nvSpPr>
      <dsp:spPr>
        <a:xfrm rot="8516157">
          <a:off x="5889231" y="754690"/>
          <a:ext cx="577619" cy="18307"/>
        </a:xfrm>
        <a:custGeom>
          <a:avLst/>
          <a:gdLst/>
          <a:ahLst/>
          <a:cxnLst/>
          <a:rect l="0" t="0" r="0" b="0"/>
          <a:pathLst>
            <a:path>
              <a:moveTo>
                <a:pt x="0" y="9153"/>
              </a:moveTo>
              <a:lnTo>
                <a:pt x="577619"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9231" y="749404"/>
        <a:ext cx="577619" cy="28880"/>
      </dsp:txXfrm>
    </dsp:sp>
    <dsp:sp modelId="{5B426A7D-E0CF-4DD9-AB73-CA5EE64462B9}">
      <dsp:nvSpPr>
        <dsp:cNvPr id="0" name=""/>
        <dsp:cNvSpPr/>
      </dsp:nvSpPr>
      <dsp:spPr>
        <a:xfrm>
          <a:off x="159520" y="733406"/>
          <a:ext cx="5791134" cy="41700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إِنَّ السَّاعَةَ لَآتِيَةٌ لا رَيْبَ فيها وَ لكِنَّ أَكْثَرَ النَّاسِ لا يُؤْمِنُونَ (غافر / 59)</a:t>
          </a:r>
          <a:endParaRPr lang="fa-IR" sz="1600" kern="1200" dirty="0">
            <a:cs typeface="B Koodak" pitchFamily="2" charset="-78"/>
          </a:endParaRPr>
        </a:p>
      </dsp:txBody>
      <dsp:txXfrm>
        <a:off x="171734" y="745620"/>
        <a:ext cx="5766706" cy="392575"/>
      </dsp:txXfrm>
    </dsp:sp>
    <dsp:sp modelId="{95DA1D5F-0630-4DF8-939C-392C35EACCF3}">
      <dsp:nvSpPr>
        <dsp:cNvPr id="0" name=""/>
        <dsp:cNvSpPr/>
      </dsp:nvSpPr>
      <dsp:spPr>
        <a:xfrm rot="14437000">
          <a:off x="7306307" y="2194975"/>
          <a:ext cx="926877" cy="18307"/>
        </a:xfrm>
        <a:custGeom>
          <a:avLst/>
          <a:gdLst/>
          <a:ahLst/>
          <a:cxnLst/>
          <a:rect l="0" t="0" r="0" b="0"/>
          <a:pathLst>
            <a:path>
              <a:moveTo>
                <a:pt x="0" y="9153"/>
              </a:moveTo>
              <a:lnTo>
                <a:pt x="926877" y="915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06307" y="2180957"/>
        <a:ext cx="926877" cy="46343"/>
      </dsp:txXfrm>
    </dsp:sp>
    <dsp:sp modelId="{C613DE25-EC1A-47FE-BC30-F658C2C7D5C5}">
      <dsp:nvSpPr>
        <dsp:cNvPr id="0" name=""/>
        <dsp:cNvSpPr/>
      </dsp:nvSpPr>
      <dsp:spPr>
        <a:xfrm>
          <a:off x="6405428" y="1516075"/>
          <a:ext cx="1136932" cy="568466"/>
        </a:xfrm>
        <a:prstGeom prst="roundRect">
          <a:avLst>
            <a:gd name="adj" fmla="val 10000"/>
          </a:avLst>
        </a:prstGeom>
        <a:gradFill rotWithShape="0">
          <a:gsLst>
            <a:gs pos="0">
              <a:schemeClr val="accent5">
                <a:hueOff val="0"/>
                <a:satOff val="0"/>
                <a:lumOff val="0"/>
                <a:alphaOff val="0"/>
                <a:tint val="45000"/>
                <a:satMod val="220000"/>
              </a:schemeClr>
            </a:gs>
            <a:gs pos="30000">
              <a:schemeClr val="accent5">
                <a:hueOff val="0"/>
                <a:satOff val="0"/>
                <a:lumOff val="0"/>
                <a:alphaOff val="0"/>
                <a:tint val="61000"/>
                <a:satMod val="220000"/>
              </a:schemeClr>
            </a:gs>
            <a:gs pos="45000">
              <a:schemeClr val="accent5">
                <a:hueOff val="0"/>
                <a:satOff val="0"/>
                <a:lumOff val="0"/>
                <a:alphaOff val="0"/>
                <a:tint val="66000"/>
                <a:satMod val="240000"/>
              </a:schemeClr>
            </a:gs>
            <a:gs pos="55000">
              <a:schemeClr val="accent5">
                <a:hueOff val="0"/>
                <a:satOff val="0"/>
                <a:lumOff val="0"/>
                <a:alphaOff val="0"/>
                <a:tint val="66000"/>
                <a:satMod val="220000"/>
              </a:schemeClr>
            </a:gs>
            <a:gs pos="73000">
              <a:schemeClr val="accent5">
                <a:hueOff val="0"/>
                <a:satOff val="0"/>
                <a:lumOff val="0"/>
                <a:alphaOff val="0"/>
                <a:tint val="61000"/>
                <a:satMod val="220000"/>
              </a:schemeClr>
            </a:gs>
            <a:gs pos="100000">
              <a:schemeClr val="accent5">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قسم خوردن به تحقق قیامت</a:t>
          </a:r>
          <a:endParaRPr lang="fa-IR" sz="1600" kern="1200" dirty="0">
            <a:cs typeface="B Koodak" pitchFamily="2" charset="-78"/>
          </a:endParaRPr>
        </a:p>
      </dsp:txBody>
      <dsp:txXfrm>
        <a:off x="6422078" y="1532725"/>
        <a:ext cx="1103632" cy="535166"/>
      </dsp:txXfrm>
    </dsp:sp>
    <dsp:sp modelId="{F3D57098-288D-49F1-B7FC-242FF2A9B89F}">
      <dsp:nvSpPr>
        <dsp:cNvPr id="0" name=""/>
        <dsp:cNvSpPr/>
      </dsp:nvSpPr>
      <dsp:spPr>
        <a:xfrm rot="12534515">
          <a:off x="5918287" y="1665586"/>
          <a:ext cx="519507" cy="18307"/>
        </a:xfrm>
        <a:custGeom>
          <a:avLst/>
          <a:gdLst/>
          <a:ahLst/>
          <a:cxnLst/>
          <a:rect l="0" t="0" r="0" b="0"/>
          <a:pathLst>
            <a:path>
              <a:moveTo>
                <a:pt x="0" y="9153"/>
              </a:moveTo>
              <a:lnTo>
                <a:pt x="519507"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8287" y="1661752"/>
        <a:ext cx="519507" cy="25975"/>
      </dsp:txXfrm>
    </dsp:sp>
    <dsp:sp modelId="{1B40349C-4A71-40C3-AD53-D420E039102B}">
      <dsp:nvSpPr>
        <dsp:cNvPr id="0" name=""/>
        <dsp:cNvSpPr/>
      </dsp:nvSpPr>
      <dsp:spPr>
        <a:xfrm>
          <a:off x="159520" y="1235679"/>
          <a:ext cx="5791134" cy="62698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زَعَمَ الَّذينَ كَفَرُوا أَنْ لَنْ يُبْعَثُوا قُلْ بَلى‏ وَ رَبِّي لَتُبْعَثُنَّ ثُمَّ لَتُنَبَّؤُنَّ                                                                                              بِما عَمِلْتُمْ وَ ذلِكَ عَلَى اللَّهِ يَسيرٌ (تغابن / 7)</a:t>
          </a:r>
          <a:endParaRPr lang="fa-IR" sz="1600" kern="1200" dirty="0">
            <a:cs typeface="B Koodak" pitchFamily="2" charset="-78"/>
          </a:endParaRPr>
        </a:p>
      </dsp:txBody>
      <dsp:txXfrm>
        <a:off x="177884" y="1254043"/>
        <a:ext cx="5754406" cy="590255"/>
      </dsp:txXfrm>
    </dsp:sp>
    <dsp:sp modelId="{A04AE94F-59ED-42CF-92EC-F48F4836B518}">
      <dsp:nvSpPr>
        <dsp:cNvPr id="0" name=""/>
        <dsp:cNvSpPr/>
      </dsp:nvSpPr>
      <dsp:spPr>
        <a:xfrm rot="8516157">
          <a:off x="5889231" y="1969218"/>
          <a:ext cx="577619" cy="18307"/>
        </a:xfrm>
        <a:custGeom>
          <a:avLst/>
          <a:gdLst/>
          <a:ahLst/>
          <a:cxnLst/>
          <a:rect l="0" t="0" r="0" b="0"/>
          <a:pathLst>
            <a:path>
              <a:moveTo>
                <a:pt x="0" y="9153"/>
              </a:moveTo>
              <a:lnTo>
                <a:pt x="577619"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9231" y="1963931"/>
        <a:ext cx="577619" cy="28880"/>
      </dsp:txXfrm>
    </dsp:sp>
    <dsp:sp modelId="{25CA7151-B1C3-4AA6-9AE0-C360152D93B3}">
      <dsp:nvSpPr>
        <dsp:cNvPr id="0" name=""/>
        <dsp:cNvSpPr/>
      </dsp:nvSpPr>
      <dsp:spPr>
        <a:xfrm>
          <a:off x="159520" y="1947933"/>
          <a:ext cx="5791134" cy="41700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وَ قَالَ الَّذِينَ كَفَرُواْ لَا تَأْتِينَا السَّاعَةُ  قُلْ بَلىَ‏ وَ رَبىّ‏ِ لَتَأْتِيَنَّكُمْ  (سبا / 3)</a:t>
          </a:r>
          <a:endParaRPr lang="fa-IR" sz="1600" kern="1200" dirty="0">
            <a:cs typeface="B Koodak" pitchFamily="2" charset="-78"/>
          </a:endParaRPr>
        </a:p>
      </dsp:txBody>
      <dsp:txXfrm>
        <a:off x="171734" y="1960147"/>
        <a:ext cx="5766706" cy="392575"/>
      </dsp:txXfrm>
    </dsp:sp>
    <dsp:sp modelId="{D9FA2472-7808-43E3-B7A2-78FE82117157}">
      <dsp:nvSpPr>
        <dsp:cNvPr id="0" name=""/>
        <dsp:cNvSpPr/>
      </dsp:nvSpPr>
      <dsp:spPr>
        <a:xfrm rot="7897154">
          <a:off x="7427388" y="2854734"/>
          <a:ext cx="684716" cy="18307"/>
        </a:xfrm>
        <a:custGeom>
          <a:avLst/>
          <a:gdLst/>
          <a:ahLst/>
          <a:cxnLst/>
          <a:rect l="0" t="0" r="0" b="0"/>
          <a:pathLst>
            <a:path>
              <a:moveTo>
                <a:pt x="0" y="9153"/>
              </a:moveTo>
              <a:lnTo>
                <a:pt x="684716" y="915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427388" y="2846770"/>
        <a:ext cx="684716" cy="34235"/>
      </dsp:txXfrm>
    </dsp:sp>
    <dsp:sp modelId="{9D2ABC70-83BB-44E4-BE2E-0464A85B767E}">
      <dsp:nvSpPr>
        <dsp:cNvPr id="0" name=""/>
        <dsp:cNvSpPr/>
      </dsp:nvSpPr>
      <dsp:spPr>
        <a:xfrm>
          <a:off x="6405428" y="2508029"/>
          <a:ext cx="1136932" cy="1223594"/>
        </a:xfrm>
        <a:prstGeom prst="roundRect">
          <a:avLst>
            <a:gd name="adj" fmla="val 10000"/>
          </a:avLst>
        </a:prstGeom>
        <a:gradFill rotWithShape="0">
          <a:gsLst>
            <a:gs pos="0">
              <a:schemeClr val="accent5">
                <a:hueOff val="0"/>
                <a:satOff val="0"/>
                <a:lumOff val="0"/>
                <a:alphaOff val="0"/>
                <a:tint val="45000"/>
                <a:satMod val="220000"/>
              </a:schemeClr>
            </a:gs>
            <a:gs pos="30000">
              <a:schemeClr val="accent5">
                <a:hueOff val="0"/>
                <a:satOff val="0"/>
                <a:lumOff val="0"/>
                <a:alphaOff val="0"/>
                <a:tint val="61000"/>
                <a:satMod val="220000"/>
              </a:schemeClr>
            </a:gs>
            <a:gs pos="45000">
              <a:schemeClr val="accent5">
                <a:hueOff val="0"/>
                <a:satOff val="0"/>
                <a:lumOff val="0"/>
                <a:alphaOff val="0"/>
                <a:tint val="66000"/>
                <a:satMod val="240000"/>
              </a:schemeClr>
            </a:gs>
            <a:gs pos="55000">
              <a:schemeClr val="accent5">
                <a:hueOff val="0"/>
                <a:satOff val="0"/>
                <a:lumOff val="0"/>
                <a:alphaOff val="0"/>
                <a:tint val="66000"/>
                <a:satMod val="220000"/>
              </a:schemeClr>
            </a:gs>
            <a:gs pos="73000">
              <a:schemeClr val="accent5">
                <a:hueOff val="0"/>
                <a:satOff val="0"/>
                <a:lumOff val="0"/>
                <a:alphaOff val="0"/>
                <a:tint val="61000"/>
                <a:satMod val="220000"/>
              </a:schemeClr>
            </a:gs>
            <a:gs pos="100000">
              <a:schemeClr val="accent5">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هشدار به قیامت از مهمترین وظایف انبیا</a:t>
          </a:r>
          <a:endParaRPr lang="fa-IR" sz="1600" kern="1200" dirty="0">
            <a:cs typeface="B Koodak" pitchFamily="2" charset="-78"/>
          </a:endParaRPr>
        </a:p>
      </dsp:txBody>
      <dsp:txXfrm>
        <a:off x="6438728" y="2541329"/>
        <a:ext cx="1070332" cy="1156994"/>
      </dsp:txXfrm>
    </dsp:sp>
    <dsp:sp modelId="{5976754F-79D8-45AE-A78D-24C25E988BFE}">
      <dsp:nvSpPr>
        <dsp:cNvPr id="0" name=""/>
        <dsp:cNvSpPr/>
      </dsp:nvSpPr>
      <dsp:spPr>
        <a:xfrm rot="13083843">
          <a:off x="5889231" y="2932609"/>
          <a:ext cx="577619" cy="18307"/>
        </a:xfrm>
        <a:custGeom>
          <a:avLst/>
          <a:gdLst/>
          <a:ahLst/>
          <a:cxnLst/>
          <a:rect l="0" t="0" r="0" b="0"/>
          <a:pathLst>
            <a:path>
              <a:moveTo>
                <a:pt x="0" y="9153"/>
              </a:moveTo>
              <a:lnTo>
                <a:pt x="577619"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9231" y="2927322"/>
        <a:ext cx="577619" cy="28880"/>
      </dsp:txXfrm>
    </dsp:sp>
    <dsp:sp modelId="{9B9B35DC-0748-4E59-A976-24C8034E39A0}">
      <dsp:nvSpPr>
        <dsp:cNvPr id="0" name=""/>
        <dsp:cNvSpPr/>
      </dsp:nvSpPr>
      <dsp:spPr>
        <a:xfrm>
          <a:off x="159520" y="2450207"/>
          <a:ext cx="5791134" cy="62698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رَفيعُ الدَّرَجاتِ ذُو الْعَرْشِ يُلْقِي الرُّوحَ مِنْ أَمْرِهِ عَلى‏                                                        مَنْ يَشاءُ مِنْ عِبادِهِ لِيُنْذِرَ يَوْمَ التَّلاقِ (غافر / 15)</a:t>
          </a:r>
          <a:endParaRPr lang="fa-IR" sz="1600" kern="1200" dirty="0">
            <a:cs typeface="B Koodak" pitchFamily="2" charset="-78"/>
          </a:endParaRPr>
        </a:p>
      </dsp:txBody>
      <dsp:txXfrm>
        <a:off x="177884" y="2468571"/>
        <a:ext cx="5754406" cy="590255"/>
      </dsp:txXfrm>
    </dsp:sp>
    <dsp:sp modelId="{D401ECCD-FF1A-486A-944D-6B4A8F06BD3B}">
      <dsp:nvSpPr>
        <dsp:cNvPr id="0" name=""/>
        <dsp:cNvSpPr/>
      </dsp:nvSpPr>
      <dsp:spPr>
        <a:xfrm rot="8516157">
          <a:off x="5889231" y="3288736"/>
          <a:ext cx="577619" cy="18307"/>
        </a:xfrm>
        <a:custGeom>
          <a:avLst/>
          <a:gdLst/>
          <a:ahLst/>
          <a:cxnLst/>
          <a:rect l="0" t="0" r="0" b="0"/>
          <a:pathLst>
            <a:path>
              <a:moveTo>
                <a:pt x="0" y="9153"/>
              </a:moveTo>
              <a:lnTo>
                <a:pt x="577619"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89231" y="3283449"/>
        <a:ext cx="577619" cy="28880"/>
      </dsp:txXfrm>
    </dsp:sp>
    <dsp:sp modelId="{0CFD89AB-B3AB-44A6-87E9-8703584E773A}">
      <dsp:nvSpPr>
        <dsp:cNvPr id="0" name=""/>
        <dsp:cNvSpPr/>
      </dsp:nvSpPr>
      <dsp:spPr>
        <a:xfrm>
          <a:off x="159520" y="3162461"/>
          <a:ext cx="5791134" cy="62698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وَ كَذَالِكَ أَوْحَيْنَا إِلَيْكَ قُرْءَانًا عَرَبِيًّا لِّتُنذِرَ أُمَّ الْقُرَى‏ وَ مَنْ حَوْلهََا وَ                                تُنذِرَ يَوْمَ الجَْمْعِ لَا رَيْبَ فِيهِ  فَرِيقٌ فىِ الجَْنَّةِ وَ فَرِيقٌ فىِ السَّعِيرِ(شوری / 7)</a:t>
          </a:r>
          <a:endParaRPr lang="fa-IR" sz="1600" kern="1200" dirty="0">
            <a:cs typeface="B Koodak" pitchFamily="2" charset="-78"/>
          </a:endParaRPr>
        </a:p>
      </dsp:txBody>
      <dsp:txXfrm>
        <a:off x="177884" y="3180825"/>
        <a:ext cx="5754406" cy="590255"/>
      </dsp:txXfrm>
    </dsp:sp>
    <dsp:sp modelId="{FA955F63-4169-46FE-A71E-E3AC989B0FF3}">
      <dsp:nvSpPr>
        <dsp:cNvPr id="0" name=""/>
        <dsp:cNvSpPr/>
      </dsp:nvSpPr>
      <dsp:spPr>
        <a:xfrm rot="6270381">
          <a:off x="6861970" y="3477632"/>
          <a:ext cx="1815552" cy="18307"/>
        </a:xfrm>
        <a:custGeom>
          <a:avLst/>
          <a:gdLst/>
          <a:ahLst/>
          <a:cxnLst/>
          <a:rect l="0" t="0" r="0" b="0"/>
          <a:pathLst>
            <a:path>
              <a:moveTo>
                <a:pt x="0" y="9153"/>
              </a:moveTo>
              <a:lnTo>
                <a:pt x="1815552" y="915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61970" y="3441397"/>
        <a:ext cx="1815552" cy="90777"/>
      </dsp:txXfrm>
    </dsp:sp>
    <dsp:sp modelId="{638D8B43-0E7B-441D-B074-9ADE311A4879}">
      <dsp:nvSpPr>
        <dsp:cNvPr id="0" name=""/>
        <dsp:cNvSpPr/>
      </dsp:nvSpPr>
      <dsp:spPr>
        <a:xfrm>
          <a:off x="6405428" y="3816893"/>
          <a:ext cx="1136932" cy="1097457"/>
        </a:xfrm>
        <a:prstGeom prst="roundRect">
          <a:avLst>
            <a:gd name="adj" fmla="val 10000"/>
          </a:avLst>
        </a:prstGeom>
        <a:gradFill rotWithShape="0">
          <a:gsLst>
            <a:gs pos="0">
              <a:schemeClr val="accent5">
                <a:hueOff val="0"/>
                <a:satOff val="0"/>
                <a:lumOff val="0"/>
                <a:alphaOff val="0"/>
                <a:tint val="45000"/>
                <a:satMod val="220000"/>
              </a:schemeClr>
            </a:gs>
            <a:gs pos="30000">
              <a:schemeClr val="accent5">
                <a:hueOff val="0"/>
                <a:satOff val="0"/>
                <a:lumOff val="0"/>
                <a:alphaOff val="0"/>
                <a:tint val="61000"/>
                <a:satMod val="220000"/>
              </a:schemeClr>
            </a:gs>
            <a:gs pos="45000">
              <a:schemeClr val="accent5">
                <a:hueOff val="0"/>
                <a:satOff val="0"/>
                <a:lumOff val="0"/>
                <a:alphaOff val="0"/>
                <a:tint val="66000"/>
                <a:satMod val="240000"/>
              </a:schemeClr>
            </a:gs>
            <a:gs pos="55000">
              <a:schemeClr val="accent5">
                <a:hueOff val="0"/>
                <a:satOff val="0"/>
                <a:lumOff val="0"/>
                <a:alphaOff val="0"/>
                <a:tint val="66000"/>
                <a:satMod val="220000"/>
              </a:schemeClr>
            </a:gs>
            <a:gs pos="73000">
              <a:schemeClr val="accent5">
                <a:hueOff val="0"/>
                <a:satOff val="0"/>
                <a:lumOff val="0"/>
                <a:alphaOff val="0"/>
                <a:tint val="61000"/>
                <a:satMod val="220000"/>
              </a:schemeClr>
            </a:gs>
            <a:gs pos="100000">
              <a:schemeClr val="accent5">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تقدیر شقاوت ابدی برای منکران معاد</a:t>
          </a:r>
          <a:endParaRPr lang="fa-IR" sz="1600" kern="1200" dirty="0">
            <a:cs typeface="B Koodak" pitchFamily="2" charset="-78"/>
          </a:endParaRPr>
        </a:p>
      </dsp:txBody>
      <dsp:txXfrm>
        <a:off x="6437571" y="3849036"/>
        <a:ext cx="1072646" cy="1033171"/>
      </dsp:txXfrm>
    </dsp:sp>
    <dsp:sp modelId="{FE05DD85-036C-4E7E-BA92-1355070B3651}">
      <dsp:nvSpPr>
        <dsp:cNvPr id="0" name=""/>
        <dsp:cNvSpPr/>
      </dsp:nvSpPr>
      <dsp:spPr>
        <a:xfrm rot="12534515">
          <a:off x="5918287" y="4230900"/>
          <a:ext cx="519507" cy="18307"/>
        </a:xfrm>
        <a:custGeom>
          <a:avLst/>
          <a:gdLst/>
          <a:ahLst/>
          <a:cxnLst/>
          <a:rect l="0" t="0" r="0" b="0"/>
          <a:pathLst>
            <a:path>
              <a:moveTo>
                <a:pt x="0" y="9153"/>
              </a:moveTo>
              <a:lnTo>
                <a:pt x="519507"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8287" y="4227066"/>
        <a:ext cx="519507" cy="25975"/>
      </dsp:txXfrm>
    </dsp:sp>
    <dsp:sp modelId="{5AA56182-6D60-415A-98CD-BBE7E33A133A}">
      <dsp:nvSpPr>
        <dsp:cNvPr id="0" name=""/>
        <dsp:cNvSpPr/>
      </dsp:nvSpPr>
      <dsp:spPr>
        <a:xfrm>
          <a:off x="159520" y="3905983"/>
          <a:ext cx="5791134" cy="41700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وَ أَنَّ الَّذِينَ لَا يُؤْمِنُونَ بِالاَْخِرَةِ أَعْتَدْنَا لهَُمْ عَذَابًا أَلِيمًا (اسرا / 10)</a:t>
          </a:r>
          <a:endParaRPr lang="fa-IR" sz="1600" kern="1200" dirty="0">
            <a:cs typeface="B Koodak" pitchFamily="2" charset="-78"/>
          </a:endParaRPr>
        </a:p>
      </dsp:txBody>
      <dsp:txXfrm>
        <a:off x="171734" y="3918197"/>
        <a:ext cx="5766706" cy="392575"/>
      </dsp:txXfrm>
    </dsp:sp>
    <dsp:sp modelId="{227E2517-EDAF-4040-B4D7-76ED6D22EBFE}">
      <dsp:nvSpPr>
        <dsp:cNvPr id="0" name=""/>
        <dsp:cNvSpPr/>
      </dsp:nvSpPr>
      <dsp:spPr>
        <a:xfrm rot="9065485">
          <a:off x="5918287" y="4482037"/>
          <a:ext cx="519507" cy="18307"/>
        </a:xfrm>
        <a:custGeom>
          <a:avLst/>
          <a:gdLst/>
          <a:ahLst/>
          <a:cxnLst/>
          <a:rect l="0" t="0" r="0" b="0"/>
          <a:pathLst>
            <a:path>
              <a:moveTo>
                <a:pt x="0" y="9153"/>
              </a:moveTo>
              <a:lnTo>
                <a:pt x="519507" y="9153"/>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18287" y="4478203"/>
        <a:ext cx="519507" cy="25975"/>
      </dsp:txXfrm>
    </dsp:sp>
    <dsp:sp modelId="{2BEB6AF0-BF6E-4362-9885-C98C41539FC1}">
      <dsp:nvSpPr>
        <dsp:cNvPr id="0" name=""/>
        <dsp:cNvSpPr/>
      </dsp:nvSpPr>
      <dsp:spPr>
        <a:xfrm>
          <a:off x="159520" y="4408257"/>
          <a:ext cx="5791134" cy="417003"/>
        </a:xfrm>
        <a:prstGeom prst="roundRect">
          <a:avLst>
            <a:gd name="adj" fmla="val 10000"/>
          </a:avLst>
        </a:prstGeom>
        <a:gradFill rotWithShape="0">
          <a:gsLst>
            <a:gs pos="0">
              <a:schemeClr val="accent6">
                <a:hueOff val="0"/>
                <a:satOff val="0"/>
                <a:lumOff val="0"/>
                <a:alphaOff val="0"/>
                <a:tint val="45000"/>
                <a:satMod val="220000"/>
              </a:schemeClr>
            </a:gs>
            <a:gs pos="30000">
              <a:schemeClr val="accent6">
                <a:hueOff val="0"/>
                <a:satOff val="0"/>
                <a:lumOff val="0"/>
                <a:alphaOff val="0"/>
                <a:tint val="61000"/>
                <a:satMod val="220000"/>
              </a:schemeClr>
            </a:gs>
            <a:gs pos="45000">
              <a:schemeClr val="accent6">
                <a:hueOff val="0"/>
                <a:satOff val="0"/>
                <a:lumOff val="0"/>
                <a:alphaOff val="0"/>
                <a:tint val="66000"/>
                <a:satMod val="240000"/>
              </a:schemeClr>
            </a:gs>
            <a:gs pos="55000">
              <a:schemeClr val="accent6">
                <a:hueOff val="0"/>
                <a:satOff val="0"/>
                <a:lumOff val="0"/>
                <a:alphaOff val="0"/>
                <a:tint val="66000"/>
                <a:satMod val="220000"/>
              </a:schemeClr>
            </a:gs>
            <a:gs pos="73000">
              <a:schemeClr val="accent6">
                <a:hueOff val="0"/>
                <a:satOff val="0"/>
                <a:lumOff val="0"/>
                <a:alphaOff val="0"/>
                <a:tint val="61000"/>
                <a:satMod val="220000"/>
              </a:schemeClr>
            </a:gs>
            <a:gs pos="100000">
              <a:schemeClr val="accent6">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بَلْ كَذَّبُوا بِالسَّاعَةِ وَ أَعْتَدْنا لِمَنْ كَذَّبَ بِالسَّاعَةِ سَعيراً  (فرقان / 11)</a:t>
          </a:r>
          <a:endParaRPr lang="fa-IR" sz="1600" kern="1200" dirty="0">
            <a:cs typeface="B Koodak" pitchFamily="2" charset="-78"/>
          </a:endParaRPr>
        </a:p>
      </dsp:txBody>
      <dsp:txXfrm>
        <a:off x="171734" y="4420471"/>
        <a:ext cx="5766706" cy="392575"/>
      </dsp:txXfrm>
    </dsp:sp>
    <dsp:sp modelId="{EF87AA75-0769-46A0-920B-B84B90D5B76A}">
      <dsp:nvSpPr>
        <dsp:cNvPr id="0" name=""/>
        <dsp:cNvSpPr/>
      </dsp:nvSpPr>
      <dsp:spPr>
        <a:xfrm>
          <a:off x="8709500" y="4999621"/>
          <a:ext cx="424564" cy="568466"/>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نکته</a:t>
          </a:r>
          <a:endParaRPr lang="fa-IR" sz="1600" kern="1200" dirty="0">
            <a:cs typeface="B Koodak" pitchFamily="2" charset="-78"/>
          </a:endParaRPr>
        </a:p>
      </dsp:txBody>
      <dsp:txXfrm>
        <a:off x="8721935" y="5012056"/>
        <a:ext cx="399694" cy="543596"/>
      </dsp:txXfrm>
    </dsp:sp>
    <dsp:sp modelId="{5F42ADAA-E00A-4AC6-9B1F-E0F9344A65BA}">
      <dsp:nvSpPr>
        <dsp:cNvPr id="0" name=""/>
        <dsp:cNvSpPr/>
      </dsp:nvSpPr>
      <dsp:spPr>
        <a:xfrm rot="10800000">
          <a:off x="8254727" y="5274701"/>
          <a:ext cx="454772" cy="18307"/>
        </a:xfrm>
        <a:custGeom>
          <a:avLst/>
          <a:gdLst/>
          <a:ahLst/>
          <a:cxnLst/>
          <a:rect l="0" t="0" r="0" b="0"/>
          <a:pathLst>
            <a:path>
              <a:moveTo>
                <a:pt x="0" y="9153"/>
              </a:moveTo>
              <a:lnTo>
                <a:pt x="454772" y="9153"/>
              </a:lnTo>
            </a:path>
          </a:pathLst>
        </a:custGeom>
        <a:noFill/>
        <a:ln w="1905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254727" y="5272485"/>
        <a:ext cx="454772" cy="22738"/>
      </dsp:txXfrm>
    </dsp:sp>
    <dsp:sp modelId="{92B8AFC8-FFBD-4169-B8AD-24E598A1BC11}">
      <dsp:nvSpPr>
        <dsp:cNvPr id="0" name=""/>
        <dsp:cNvSpPr/>
      </dsp:nvSpPr>
      <dsp:spPr>
        <a:xfrm>
          <a:off x="9934" y="4999621"/>
          <a:ext cx="8244793" cy="568466"/>
        </a:xfrm>
        <a:prstGeom prst="roundRect">
          <a:avLst>
            <a:gd name="adj" fmla="val 10000"/>
          </a:avLst>
        </a:prstGeom>
        <a:gradFill rotWithShape="0">
          <a:gsLst>
            <a:gs pos="0">
              <a:schemeClr val="accent5">
                <a:hueOff val="0"/>
                <a:satOff val="0"/>
                <a:lumOff val="0"/>
                <a:alphaOff val="0"/>
                <a:tint val="45000"/>
                <a:satMod val="220000"/>
              </a:schemeClr>
            </a:gs>
            <a:gs pos="30000">
              <a:schemeClr val="accent5">
                <a:hueOff val="0"/>
                <a:satOff val="0"/>
                <a:lumOff val="0"/>
                <a:alphaOff val="0"/>
                <a:tint val="61000"/>
                <a:satMod val="220000"/>
              </a:schemeClr>
            </a:gs>
            <a:gs pos="45000">
              <a:schemeClr val="accent5">
                <a:hueOff val="0"/>
                <a:satOff val="0"/>
                <a:lumOff val="0"/>
                <a:alphaOff val="0"/>
                <a:tint val="66000"/>
                <a:satMod val="240000"/>
              </a:schemeClr>
            </a:gs>
            <a:gs pos="55000">
              <a:schemeClr val="accent5">
                <a:hueOff val="0"/>
                <a:satOff val="0"/>
                <a:lumOff val="0"/>
                <a:alphaOff val="0"/>
                <a:tint val="66000"/>
                <a:satMod val="220000"/>
              </a:schemeClr>
            </a:gs>
            <a:gs pos="73000">
              <a:schemeClr val="accent5">
                <a:hueOff val="0"/>
                <a:satOff val="0"/>
                <a:lumOff val="0"/>
                <a:alphaOff val="0"/>
                <a:tint val="61000"/>
                <a:satMod val="220000"/>
              </a:schemeClr>
            </a:gs>
            <a:gs pos="100000">
              <a:schemeClr val="accent5">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با توجه به اینکه حقانیت قرآن کریم در دروس قبلی به اثبات رسید اصل معاد از طریق شناخت تعبدی اثبات می شود</a:t>
          </a:r>
          <a:endParaRPr lang="fa-IR" sz="1600" kern="1200" dirty="0">
            <a:cs typeface="B Koodak" pitchFamily="2" charset="-78"/>
          </a:endParaRPr>
        </a:p>
      </dsp:txBody>
      <dsp:txXfrm>
        <a:off x="26584" y="5016271"/>
        <a:ext cx="8211493" cy="5351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5D95C9-1F86-444B-92C2-C13AD231D9EB}">
      <dsp:nvSpPr>
        <dsp:cNvPr id="0" name=""/>
        <dsp:cNvSpPr/>
      </dsp:nvSpPr>
      <dsp:spPr>
        <a:xfrm>
          <a:off x="3996952" y="3538"/>
          <a:ext cx="4607494" cy="742409"/>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cs typeface="B Koodak" pitchFamily="2" charset="-78"/>
            </a:rPr>
            <a:t>بسیاری از قرآن کریم اشاره به برهان حکمت و عدالت دارند</a:t>
          </a:r>
          <a:endParaRPr lang="fa-IR" sz="1600" kern="1200">
            <a:cs typeface="B Koodak" pitchFamily="2" charset="-78"/>
          </a:endParaRPr>
        </a:p>
      </dsp:txBody>
      <dsp:txXfrm>
        <a:off x="4018696" y="25282"/>
        <a:ext cx="4564006" cy="698921"/>
      </dsp:txXfrm>
    </dsp:sp>
    <dsp:sp modelId="{157A55D7-4F8A-4976-918C-131D3A391EF8}">
      <dsp:nvSpPr>
        <dsp:cNvPr id="0" name=""/>
        <dsp:cNvSpPr/>
      </dsp:nvSpPr>
      <dsp:spPr>
        <a:xfrm>
          <a:off x="5703542" y="857309"/>
          <a:ext cx="2900904" cy="742409"/>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cs typeface="B Koodak" pitchFamily="2" charset="-78"/>
            </a:rPr>
            <a:t>دو آیه در خصوص برهان حکمت</a:t>
          </a:r>
          <a:endParaRPr lang="fa-IR" sz="1600" kern="1200">
            <a:cs typeface="B Koodak" pitchFamily="2" charset="-78"/>
          </a:endParaRPr>
        </a:p>
      </dsp:txBody>
      <dsp:txXfrm>
        <a:off x="5725286" y="879053"/>
        <a:ext cx="2857416" cy="698921"/>
      </dsp:txXfrm>
    </dsp:sp>
    <dsp:sp modelId="{2C5AB19E-A5A6-4A1B-8C30-518BC1294C3E}">
      <dsp:nvSpPr>
        <dsp:cNvPr id="0" name=""/>
        <dsp:cNvSpPr/>
      </dsp:nvSpPr>
      <dsp:spPr>
        <a:xfrm>
          <a:off x="7119628" y="1711079"/>
          <a:ext cx="1484818" cy="742409"/>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cs typeface="B Koodak" pitchFamily="2" charset="-78"/>
            </a:rPr>
            <a:t>الف. آفرینش انسان بیهوده نیست</a:t>
          </a:r>
          <a:endParaRPr lang="fa-IR" sz="1600" kern="1200">
            <a:cs typeface="B Koodak" pitchFamily="2" charset="-78"/>
          </a:endParaRPr>
        </a:p>
      </dsp:txBody>
      <dsp:txXfrm>
        <a:off x="7141372" y="1732823"/>
        <a:ext cx="1441330" cy="698921"/>
      </dsp:txXfrm>
    </dsp:sp>
    <dsp:sp modelId="{B5C2ADF9-BB2C-4093-8200-972CB440E321}">
      <dsp:nvSpPr>
        <dsp:cNvPr id="0" name=""/>
        <dsp:cNvSpPr/>
      </dsp:nvSpPr>
      <dsp:spPr>
        <a:xfrm rot="10800000">
          <a:off x="6525701" y="2070013"/>
          <a:ext cx="593927" cy="24541"/>
        </a:xfrm>
        <a:custGeom>
          <a:avLst/>
          <a:gdLst/>
          <a:ahLst/>
          <a:cxnLst/>
          <a:rect l="0" t="0" r="0" b="0"/>
          <a:pathLst>
            <a:path>
              <a:moveTo>
                <a:pt x="0" y="12270"/>
              </a:moveTo>
              <a:lnTo>
                <a:pt x="593927" y="1227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807816" y="2067435"/>
        <a:ext cx="29696" cy="29696"/>
      </dsp:txXfrm>
    </dsp:sp>
    <dsp:sp modelId="{8B6FD07D-BB5D-4CA6-A864-BDFDD615EC8D}">
      <dsp:nvSpPr>
        <dsp:cNvPr id="0" name=""/>
        <dsp:cNvSpPr/>
      </dsp:nvSpPr>
      <dsp:spPr>
        <a:xfrm>
          <a:off x="1778589" y="1711079"/>
          <a:ext cx="4747112" cy="742409"/>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أَ فَحَسِبْتُمْ أَنَّما خَلَقْناكُمْ عَبَثاً وَ أَنَّكُمْ إِلَيْنا لا تُرْجَعُونَ (مومنون / 115)</a:t>
          </a:r>
          <a:endParaRPr lang="fa-IR" sz="1600" kern="1200" dirty="0">
            <a:cs typeface="B Koodak" pitchFamily="2" charset="-78"/>
          </a:endParaRPr>
        </a:p>
      </dsp:txBody>
      <dsp:txXfrm>
        <a:off x="1800333" y="1732823"/>
        <a:ext cx="4703624" cy="698921"/>
      </dsp:txXfrm>
    </dsp:sp>
    <dsp:sp modelId="{B276EC16-DE4E-4B3B-854F-ADAD74FA8DBC}">
      <dsp:nvSpPr>
        <dsp:cNvPr id="0" name=""/>
        <dsp:cNvSpPr/>
      </dsp:nvSpPr>
      <dsp:spPr>
        <a:xfrm>
          <a:off x="6685185" y="3841400"/>
          <a:ext cx="1919261" cy="742409"/>
        </a:xfrm>
        <a:prstGeom prst="roundRect">
          <a:avLst>
            <a:gd name="adj" fmla="val 10000"/>
          </a:avLst>
        </a:prstGeom>
        <a:gradFill rotWithShape="0">
          <a:gsLst>
            <a:gs pos="0">
              <a:schemeClr val="accent1">
                <a:hueOff val="0"/>
                <a:satOff val="0"/>
                <a:lumOff val="0"/>
                <a:alphaOff val="0"/>
                <a:tint val="45000"/>
                <a:satMod val="220000"/>
              </a:schemeClr>
            </a:gs>
            <a:gs pos="30000">
              <a:schemeClr val="accent1">
                <a:hueOff val="0"/>
                <a:satOff val="0"/>
                <a:lumOff val="0"/>
                <a:alphaOff val="0"/>
                <a:tint val="61000"/>
                <a:satMod val="220000"/>
              </a:schemeClr>
            </a:gs>
            <a:gs pos="45000">
              <a:schemeClr val="accent1">
                <a:hueOff val="0"/>
                <a:satOff val="0"/>
                <a:lumOff val="0"/>
                <a:alphaOff val="0"/>
                <a:tint val="66000"/>
                <a:satMod val="240000"/>
              </a:schemeClr>
            </a:gs>
            <a:gs pos="55000">
              <a:schemeClr val="accent1">
                <a:hueOff val="0"/>
                <a:satOff val="0"/>
                <a:lumOff val="0"/>
                <a:alphaOff val="0"/>
                <a:tint val="66000"/>
                <a:satMod val="220000"/>
              </a:schemeClr>
            </a:gs>
            <a:gs pos="73000">
              <a:schemeClr val="accent1">
                <a:hueOff val="0"/>
                <a:satOff val="0"/>
                <a:lumOff val="0"/>
                <a:alphaOff val="0"/>
                <a:tint val="61000"/>
                <a:satMod val="220000"/>
              </a:schemeClr>
            </a:gs>
            <a:gs pos="100000">
              <a:schemeClr val="accent1">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از آیه شریفه این صورت منطقی برداشت می شود:</a:t>
          </a:r>
          <a:endParaRPr lang="fa-IR" sz="1600" kern="1200" dirty="0">
            <a:cs typeface="B Koodak" pitchFamily="2" charset="-78"/>
          </a:endParaRPr>
        </a:p>
      </dsp:txBody>
      <dsp:txXfrm>
        <a:off x="6706929" y="3863144"/>
        <a:ext cx="1875773" cy="698921"/>
      </dsp:txXfrm>
    </dsp:sp>
    <dsp:sp modelId="{F00F3DAF-C2A8-444B-AB37-678C12668A0D}">
      <dsp:nvSpPr>
        <dsp:cNvPr id="0" name=""/>
        <dsp:cNvSpPr/>
      </dsp:nvSpPr>
      <dsp:spPr>
        <a:xfrm rot="14702961">
          <a:off x="5684245" y="3562058"/>
          <a:ext cx="1407952" cy="24541"/>
        </a:xfrm>
        <a:custGeom>
          <a:avLst/>
          <a:gdLst/>
          <a:ahLst/>
          <a:cxnLst/>
          <a:rect l="0" t="0" r="0" b="0"/>
          <a:pathLst>
            <a:path>
              <a:moveTo>
                <a:pt x="0" y="12270"/>
              </a:moveTo>
              <a:lnTo>
                <a:pt x="1407952" y="1227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53023" y="3539130"/>
        <a:ext cx="70397" cy="70397"/>
      </dsp:txXfrm>
    </dsp:sp>
    <dsp:sp modelId="{FD3D3713-CC09-452E-B844-8D34499F0043}">
      <dsp:nvSpPr>
        <dsp:cNvPr id="0" name=""/>
        <dsp:cNvSpPr/>
      </dsp:nvSpPr>
      <dsp:spPr>
        <a:xfrm>
          <a:off x="4192413" y="2564850"/>
          <a:ext cx="1898844" cy="742409"/>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اگر معاد نباشد آفرینش انسان عبث خواهد بود</a:t>
          </a:r>
          <a:endParaRPr lang="fa-IR" sz="1600" kern="1200" dirty="0">
            <a:cs typeface="B Koodak" pitchFamily="2" charset="-78"/>
          </a:endParaRPr>
        </a:p>
      </dsp:txBody>
      <dsp:txXfrm>
        <a:off x="4214157" y="2586594"/>
        <a:ext cx="1855356" cy="698921"/>
      </dsp:txXfrm>
    </dsp:sp>
    <dsp:sp modelId="{0CD28335-5071-4157-9DC9-62D6BE1C6B27}">
      <dsp:nvSpPr>
        <dsp:cNvPr id="0" name=""/>
        <dsp:cNvSpPr/>
      </dsp:nvSpPr>
      <dsp:spPr>
        <a:xfrm rot="10800000">
          <a:off x="3598486" y="2923783"/>
          <a:ext cx="593927" cy="24541"/>
        </a:xfrm>
        <a:custGeom>
          <a:avLst/>
          <a:gdLst/>
          <a:ahLst/>
          <a:cxnLst/>
          <a:rect l="0" t="0" r="0" b="0"/>
          <a:pathLst>
            <a:path>
              <a:moveTo>
                <a:pt x="0" y="12270"/>
              </a:moveTo>
              <a:lnTo>
                <a:pt x="593927" y="1227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80601" y="2921206"/>
        <a:ext cx="29696" cy="29696"/>
      </dsp:txXfrm>
    </dsp:sp>
    <dsp:sp modelId="{285BDF82-67DA-4AC4-AEFB-23CDE3CD3655}">
      <dsp:nvSpPr>
        <dsp:cNvPr id="0" name=""/>
        <dsp:cNvSpPr/>
      </dsp:nvSpPr>
      <dsp:spPr>
        <a:xfrm>
          <a:off x="539553" y="2564850"/>
          <a:ext cx="3058933" cy="742409"/>
        </a:xfrm>
        <a:prstGeom prst="roundRect">
          <a:avLst>
            <a:gd name="adj" fmla="val 10000"/>
          </a:avLst>
        </a:prstGeom>
        <a:gradFill rotWithShape="0">
          <a:gsLst>
            <a:gs pos="0">
              <a:schemeClr val="accent4">
                <a:hueOff val="0"/>
                <a:satOff val="0"/>
                <a:lumOff val="0"/>
                <a:alphaOff val="0"/>
                <a:tint val="45000"/>
                <a:satMod val="220000"/>
              </a:schemeClr>
            </a:gs>
            <a:gs pos="30000">
              <a:schemeClr val="accent4">
                <a:hueOff val="0"/>
                <a:satOff val="0"/>
                <a:lumOff val="0"/>
                <a:alphaOff val="0"/>
                <a:tint val="61000"/>
                <a:satMod val="220000"/>
              </a:schemeClr>
            </a:gs>
            <a:gs pos="45000">
              <a:schemeClr val="accent4">
                <a:hueOff val="0"/>
                <a:satOff val="0"/>
                <a:lumOff val="0"/>
                <a:alphaOff val="0"/>
                <a:tint val="66000"/>
                <a:satMod val="240000"/>
              </a:schemeClr>
            </a:gs>
            <a:gs pos="55000">
              <a:schemeClr val="accent4">
                <a:hueOff val="0"/>
                <a:satOff val="0"/>
                <a:lumOff val="0"/>
                <a:alphaOff val="0"/>
                <a:tint val="66000"/>
                <a:satMod val="220000"/>
              </a:schemeClr>
            </a:gs>
            <a:gs pos="73000">
              <a:schemeClr val="accent4">
                <a:hueOff val="0"/>
                <a:satOff val="0"/>
                <a:lumOff val="0"/>
                <a:alphaOff val="0"/>
                <a:tint val="61000"/>
                <a:satMod val="220000"/>
              </a:schemeClr>
            </a:gs>
            <a:gs pos="100000">
              <a:schemeClr val="accent4">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ملازمه در صغری در دروس قبلی بیان شد</a:t>
          </a:r>
          <a:endParaRPr lang="fa-IR" sz="1600" kern="1200" dirty="0">
            <a:cs typeface="B Koodak" pitchFamily="2" charset="-78"/>
          </a:endParaRPr>
        </a:p>
      </dsp:txBody>
      <dsp:txXfrm>
        <a:off x="561297" y="2586594"/>
        <a:ext cx="3015445" cy="698921"/>
      </dsp:txXfrm>
    </dsp:sp>
    <dsp:sp modelId="{2573D2B9-340C-4DF7-9432-91ABD578D7BF}">
      <dsp:nvSpPr>
        <dsp:cNvPr id="0" name=""/>
        <dsp:cNvSpPr/>
      </dsp:nvSpPr>
      <dsp:spPr>
        <a:xfrm rot="10776237">
          <a:off x="6091251" y="4202386"/>
          <a:ext cx="593941" cy="24541"/>
        </a:xfrm>
        <a:custGeom>
          <a:avLst/>
          <a:gdLst/>
          <a:ahLst/>
          <a:cxnLst/>
          <a:rect l="0" t="0" r="0" b="0"/>
          <a:pathLst>
            <a:path>
              <a:moveTo>
                <a:pt x="0" y="12270"/>
              </a:moveTo>
              <a:lnTo>
                <a:pt x="593941" y="1227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73373" y="4199809"/>
        <a:ext cx="29697" cy="29697"/>
      </dsp:txXfrm>
    </dsp:sp>
    <dsp:sp modelId="{1685D309-B32D-4043-BE6F-6E6B01F265DE}">
      <dsp:nvSpPr>
        <dsp:cNvPr id="0" name=""/>
        <dsp:cNvSpPr/>
      </dsp:nvSpPr>
      <dsp:spPr>
        <a:xfrm>
          <a:off x="4192413" y="3845505"/>
          <a:ext cx="1898844" cy="742409"/>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لکن خدای حکیم فعل عبث انجام نمی دهد</a:t>
          </a:r>
          <a:endParaRPr lang="fa-IR" sz="1600" kern="1200" dirty="0">
            <a:cs typeface="B Koodak" pitchFamily="2" charset="-78"/>
          </a:endParaRPr>
        </a:p>
      </dsp:txBody>
      <dsp:txXfrm>
        <a:off x="4214157" y="3867249"/>
        <a:ext cx="1855356" cy="698921"/>
      </dsp:txXfrm>
    </dsp:sp>
    <dsp:sp modelId="{28432E30-B89D-4B31-B449-462A42BE1E7C}">
      <dsp:nvSpPr>
        <dsp:cNvPr id="0" name=""/>
        <dsp:cNvSpPr/>
      </dsp:nvSpPr>
      <dsp:spPr>
        <a:xfrm rot="12942401">
          <a:off x="3529738" y="3990996"/>
          <a:ext cx="731423" cy="24541"/>
        </a:xfrm>
        <a:custGeom>
          <a:avLst/>
          <a:gdLst/>
          <a:ahLst/>
          <a:cxnLst/>
          <a:rect l="0" t="0" r="0" b="0"/>
          <a:pathLst>
            <a:path>
              <a:moveTo>
                <a:pt x="0" y="12270"/>
              </a:moveTo>
              <a:lnTo>
                <a:pt x="731423" y="1227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77164" y="3984982"/>
        <a:ext cx="36571" cy="36571"/>
      </dsp:txXfrm>
    </dsp:sp>
    <dsp:sp modelId="{623B6A67-8E27-4091-9727-2E53B9E42959}">
      <dsp:nvSpPr>
        <dsp:cNvPr id="0" name=""/>
        <dsp:cNvSpPr/>
      </dsp:nvSpPr>
      <dsp:spPr>
        <a:xfrm>
          <a:off x="539553" y="3418620"/>
          <a:ext cx="3058933" cy="742409"/>
        </a:xfrm>
        <a:prstGeom prst="roundRect">
          <a:avLst>
            <a:gd name="adj" fmla="val 10000"/>
          </a:avLst>
        </a:prstGeom>
        <a:gradFill rotWithShape="0">
          <a:gsLst>
            <a:gs pos="0">
              <a:schemeClr val="accent4">
                <a:hueOff val="0"/>
                <a:satOff val="0"/>
                <a:lumOff val="0"/>
                <a:alphaOff val="0"/>
                <a:tint val="45000"/>
                <a:satMod val="220000"/>
              </a:schemeClr>
            </a:gs>
            <a:gs pos="30000">
              <a:schemeClr val="accent4">
                <a:hueOff val="0"/>
                <a:satOff val="0"/>
                <a:lumOff val="0"/>
                <a:alphaOff val="0"/>
                <a:tint val="61000"/>
                <a:satMod val="220000"/>
              </a:schemeClr>
            </a:gs>
            <a:gs pos="45000">
              <a:schemeClr val="accent4">
                <a:hueOff val="0"/>
                <a:satOff val="0"/>
                <a:lumOff val="0"/>
                <a:alphaOff val="0"/>
                <a:tint val="66000"/>
                <a:satMod val="240000"/>
              </a:schemeClr>
            </a:gs>
            <a:gs pos="55000">
              <a:schemeClr val="accent4">
                <a:hueOff val="0"/>
                <a:satOff val="0"/>
                <a:lumOff val="0"/>
                <a:alphaOff val="0"/>
                <a:tint val="66000"/>
                <a:satMod val="220000"/>
              </a:schemeClr>
            </a:gs>
            <a:gs pos="73000">
              <a:schemeClr val="accent4">
                <a:hueOff val="0"/>
                <a:satOff val="0"/>
                <a:lumOff val="0"/>
                <a:alphaOff val="0"/>
                <a:tint val="61000"/>
                <a:satMod val="220000"/>
              </a:schemeClr>
            </a:gs>
            <a:gs pos="100000">
              <a:schemeClr val="accent4">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زیرا حکیم است و حکمت او در دروس خداشناسی به اثبات رسید</a:t>
          </a:r>
          <a:endParaRPr lang="fa-IR" sz="1600" kern="1200" dirty="0">
            <a:cs typeface="B Koodak" pitchFamily="2" charset="-78"/>
          </a:endParaRPr>
        </a:p>
      </dsp:txBody>
      <dsp:txXfrm>
        <a:off x="561297" y="3440364"/>
        <a:ext cx="3015445" cy="698921"/>
      </dsp:txXfrm>
    </dsp:sp>
    <dsp:sp modelId="{98E34178-4D0C-43F0-BFF0-573EF5828FA6}">
      <dsp:nvSpPr>
        <dsp:cNvPr id="0" name=""/>
        <dsp:cNvSpPr/>
      </dsp:nvSpPr>
      <dsp:spPr>
        <a:xfrm rot="8657599">
          <a:off x="3529738" y="4417882"/>
          <a:ext cx="731423" cy="24541"/>
        </a:xfrm>
        <a:custGeom>
          <a:avLst/>
          <a:gdLst/>
          <a:ahLst/>
          <a:cxnLst/>
          <a:rect l="0" t="0" r="0" b="0"/>
          <a:pathLst>
            <a:path>
              <a:moveTo>
                <a:pt x="0" y="12270"/>
              </a:moveTo>
              <a:lnTo>
                <a:pt x="731423" y="12270"/>
              </a:lnTo>
            </a:path>
          </a:pathLst>
        </a:custGeom>
        <a:noFill/>
        <a:ln w="1905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877164" y="4411867"/>
        <a:ext cx="36571" cy="36571"/>
      </dsp:txXfrm>
    </dsp:sp>
    <dsp:sp modelId="{86C72A5E-A198-4E67-92E1-24B872406059}">
      <dsp:nvSpPr>
        <dsp:cNvPr id="0" name=""/>
        <dsp:cNvSpPr/>
      </dsp:nvSpPr>
      <dsp:spPr>
        <a:xfrm>
          <a:off x="539553" y="4272390"/>
          <a:ext cx="3058933" cy="742409"/>
        </a:xfrm>
        <a:prstGeom prst="roundRect">
          <a:avLst>
            <a:gd name="adj" fmla="val 10000"/>
          </a:avLst>
        </a:prstGeom>
        <a:gradFill rotWithShape="0">
          <a:gsLst>
            <a:gs pos="0">
              <a:schemeClr val="accent4">
                <a:hueOff val="0"/>
                <a:satOff val="0"/>
                <a:lumOff val="0"/>
                <a:alphaOff val="0"/>
                <a:tint val="45000"/>
                <a:satMod val="220000"/>
              </a:schemeClr>
            </a:gs>
            <a:gs pos="30000">
              <a:schemeClr val="accent4">
                <a:hueOff val="0"/>
                <a:satOff val="0"/>
                <a:lumOff val="0"/>
                <a:alphaOff val="0"/>
                <a:tint val="61000"/>
                <a:satMod val="220000"/>
              </a:schemeClr>
            </a:gs>
            <a:gs pos="45000">
              <a:schemeClr val="accent4">
                <a:hueOff val="0"/>
                <a:satOff val="0"/>
                <a:lumOff val="0"/>
                <a:alphaOff val="0"/>
                <a:tint val="66000"/>
                <a:satMod val="240000"/>
              </a:schemeClr>
            </a:gs>
            <a:gs pos="55000">
              <a:schemeClr val="accent4">
                <a:hueOff val="0"/>
                <a:satOff val="0"/>
                <a:lumOff val="0"/>
                <a:alphaOff val="0"/>
                <a:tint val="66000"/>
                <a:satMod val="220000"/>
              </a:schemeClr>
            </a:gs>
            <a:gs pos="73000">
              <a:schemeClr val="accent4">
                <a:hueOff val="0"/>
                <a:satOff val="0"/>
                <a:lumOff val="0"/>
                <a:alphaOff val="0"/>
                <a:tint val="61000"/>
                <a:satMod val="220000"/>
              </a:schemeClr>
            </a:gs>
            <a:gs pos="100000">
              <a:schemeClr val="accent4">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کبری از استفهام انکاری موجود در آیه شریفه برداشت می شود</a:t>
          </a:r>
          <a:endParaRPr lang="fa-IR" sz="1600" kern="1200" dirty="0">
            <a:cs typeface="B Koodak" pitchFamily="2" charset="-78"/>
          </a:endParaRPr>
        </a:p>
      </dsp:txBody>
      <dsp:txXfrm>
        <a:off x="561297" y="4294134"/>
        <a:ext cx="3015445" cy="698921"/>
      </dsp:txXfrm>
    </dsp:sp>
    <dsp:sp modelId="{B6EB46E8-47E2-4184-8246-214B8E29AD28}">
      <dsp:nvSpPr>
        <dsp:cNvPr id="0" name=""/>
        <dsp:cNvSpPr/>
      </dsp:nvSpPr>
      <dsp:spPr>
        <a:xfrm rot="7481745">
          <a:off x="5866518" y="4629272"/>
          <a:ext cx="1043408" cy="24541"/>
        </a:xfrm>
        <a:custGeom>
          <a:avLst/>
          <a:gdLst/>
          <a:ahLst/>
          <a:cxnLst/>
          <a:rect l="0" t="0" r="0" b="0"/>
          <a:pathLst>
            <a:path>
              <a:moveTo>
                <a:pt x="0" y="12270"/>
              </a:moveTo>
              <a:lnTo>
                <a:pt x="1043408" y="12270"/>
              </a:lnTo>
            </a:path>
          </a:pathLst>
        </a:custGeom>
        <a:noFill/>
        <a:ln w="1905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362136" y="4615457"/>
        <a:ext cx="52170" cy="52170"/>
      </dsp:txXfrm>
    </dsp:sp>
    <dsp:sp modelId="{5EA54303-92CB-4B55-9332-877A88EA8C62}">
      <dsp:nvSpPr>
        <dsp:cNvPr id="0" name=""/>
        <dsp:cNvSpPr/>
      </dsp:nvSpPr>
      <dsp:spPr>
        <a:xfrm>
          <a:off x="4606440" y="4699276"/>
          <a:ext cx="1484818" cy="742409"/>
        </a:xfrm>
        <a:prstGeom prst="roundRect">
          <a:avLst>
            <a:gd name="adj" fmla="val 10000"/>
          </a:avLst>
        </a:prstGeom>
        <a:gradFill rotWithShape="0">
          <a:gsLst>
            <a:gs pos="0">
              <a:schemeClr val="accent3">
                <a:hueOff val="0"/>
                <a:satOff val="0"/>
                <a:lumOff val="0"/>
                <a:alphaOff val="0"/>
                <a:tint val="45000"/>
                <a:satMod val="220000"/>
              </a:schemeClr>
            </a:gs>
            <a:gs pos="30000">
              <a:schemeClr val="accent3">
                <a:hueOff val="0"/>
                <a:satOff val="0"/>
                <a:lumOff val="0"/>
                <a:alphaOff val="0"/>
                <a:tint val="61000"/>
                <a:satMod val="220000"/>
              </a:schemeClr>
            </a:gs>
            <a:gs pos="45000">
              <a:schemeClr val="accent3">
                <a:hueOff val="0"/>
                <a:satOff val="0"/>
                <a:lumOff val="0"/>
                <a:alphaOff val="0"/>
                <a:tint val="66000"/>
                <a:satMod val="240000"/>
              </a:schemeClr>
            </a:gs>
            <a:gs pos="55000">
              <a:schemeClr val="accent3">
                <a:hueOff val="0"/>
                <a:satOff val="0"/>
                <a:lumOff val="0"/>
                <a:alphaOff val="0"/>
                <a:tint val="66000"/>
                <a:satMod val="220000"/>
              </a:schemeClr>
            </a:gs>
            <a:gs pos="73000">
              <a:schemeClr val="accent3">
                <a:hueOff val="0"/>
                <a:satOff val="0"/>
                <a:lumOff val="0"/>
                <a:alphaOff val="0"/>
                <a:tint val="61000"/>
                <a:satMod val="220000"/>
              </a:schemeClr>
            </a:gs>
            <a:gs pos="100000">
              <a:schemeClr val="accent3">
                <a:hueOff val="0"/>
                <a:satOff val="0"/>
                <a:lumOff val="0"/>
                <a:alphaOff val="0"/>
                <a:tint val="45000"/>
                <a:satMod val="22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cs typeface="B Koodak" pitchFamily="2" charset="-78"/>
            </a:rPr>
            <a:t>پس معاد وجود دارد</a:t>
          </a:r>
          <a:endParaRPr lang="fa-IR" sz="1600" kern="1200" dirty="0">
            <a:cs typeface="B Koodak" pitchFamily="2" charset="-78"/>
          </a:endParaRPr>
        </a:p>
      </dsp:txBody>
      <dsp:txXfrm>
        <a:off x="4628184" y="4721020"/>
        <a:ext cx="1441330" cy="6989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49741-6C9E-4BFC-A520-A5B971E2E207}">
      <dsp:nvSpPr>
        <dsp:cNvPr id="0" name=""/>
        <dsp:cNvSpPr/>
      </dsp:nvSpPr>
      <dsp:spPr>
        <a:xfrm>
          <a:off x="7246054" y="3643"/>
          <a:ext cx="1698788" cy="941229"/>
        </a:xfrm>
        <a:prstGeom prst="roundRect">
          <a:avLst>
            <a:gd name="adj" fmla="val 10000"/>
          </a:avLst>
        </a:prstGeom>
        <a:solidFill>
          <a:schemeClr val="accent6">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ب. آفرینش جهان بیهوده نیست </a:t>
          </a:r>
          <a:endParaRPr lang="fa-IR" sz="1600" kern="1200" dirty="0">
            <a:solidFill>
              <a:schemeClr val="bg1"/>
            </a:solidFill>
            <a:cs typeface="B Koodak" pitchFamily="2" charset="-78"/>
          </a:endParaRPr>
        </a:p>
      </dsp:txBody>
      <dsp:txXfrm>
        <a:off x="7273622" y="31211"/>
        <a:ext cx="1643652" cy="886093"/>
      </dsp:txXfrm>
    </dsp:sp>
    <dsp:sp modelId="{6AA4AF30-867F-4BB3-99E6-61931BEBE876}">
      <dsp:nvSpPr>
        <dsp:cNvPr id="0" name=""/>
        <dsp:cNvSpPr/>
      </dsp:nvSpPr>
      <dsp:spPr>
        <a:xfrm rot="10800000">
          <a:off x="6493070" y="454831"/>
          <a:ext cx="752983" cy="38853"/>
        </a:xfrm>
        <a:custGeom>
          <a:avLst/>
          <a:gdLst/>
          <a:ahLst/>
          <a:cxnLst/>
          <a:rect l="0" t="0" r="0" b="0"/>
          <a:pathLst>
            <a:path>
              <a:moveTo>
                <a:pt x="0" y="19426"/>
              </a:moveTo>
              <a:lnTo>
                <a:pt x="752983" y="19426"/>
              </a:lnTo>
            </a:path>
          </a:pathLst>
        </a:custGeom>
        <a:noFill/>
        <a:ln w="1905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850737" y="455434"/>
        <a:ext cx="37649" cy="37649"/>
      </dsp:txXfrm>
    </dsp:sp>
    <dsp:sp modelId="{131A3CD8-2A12-4046-B1B0-67C3D4B4B768}">
      <dsp:nvSpPr>
        <dsp:cNvPr id="0" name=""/>
        <dsp:cNvSpPr/>
      </dsp:nvSpPr>
      <dsp:spPr>
        <a:xfrm>
          <a:off x="255182" y="3643"/>
          <a:ext cx="6237887" cy="941229"/>
        </a:xfrm>
        <a:prstGeom prst="roundRect">
          <a:avLst>
            <a:gd name="adj" fmla="val 10000"/>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الَّذينَ يَذْكُرُونَ اللَّهَ قِياماً وَ قُعُوداً وَ عَلى‏ جُنُوبِهِمْ وَ يَتَفَكَّرُونَ في‏ خَلْقِ السَّماواتِ وَ الْأَرْضِ رَبَّنا ما خَلَقْتَ هذا باطِلاً سُبْحانَكَ فَقِنا عَذابَ النَّارِ (آل عمران / 191)</a:t>
          </a:r>
          <a:endParaRPr lang="fa-IR" sz="1600" kern="1200" dirty="0">
            <a:solidFill>
              <a:schemeClr val="bg1"/>
            </a:solidFill>
            <a:cs typeface="B Koodak" pitchFamily="2" charset="-78"/>
          </a:endParaRPr>
        </a:p>
      </dsp:txBody>
      <dsp:txXfrm>
        <a:off x="282750" y="31211"/>
        <a:ext cx="6182751" cy="886093"/>
      </dsp:txXfrm>
    </dsp:sp>
    <dsp:sp modelId="{44388F27-5A8D-4FC0-AC26-6C010C65A8C0}">
      <dsp:nvSpPr>
        <dsp:cNvPr id="0" name=""/>
        <dsp:cNvSpPr/>
      </dsp:nvSpPr>
      <dsp:spPr>
        <a:xfrm>
          <a:off x="8308985" y="2333215"/>
          <a:ext cx="635857" cy="941229"/>
        </a:xfrm>
        <a:prstGeom prst="roundRect">
          <a:avLst>
            <a:gd name="adj" fmla="val 10000"/>
          </a:avLst>
        </a:prstGeom>
        <a:solidFill>
          <a:schemeClr val="accent6">
            <a:shade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solidFill>
                <a:schemeClr val="bg1"/>
              </a:solidFill>
              <a:cs typeface="B Koodak" pitchFamily="2" charset="-78"/>
            </a:rPr>
            <a:t>صورت منطقی</a:t>
          </a:r>
          <a:endParaRPr lang="fa-IR" sz="1600" kern="1200">
            <a:solidFill>
              <a:schemeClr val="bg1"/>
            </a:solidFill>
            <a:cs typeface="B Koodak" pitchFamily="2" charset="-78"/>
          </a:endParaRPr>
        </a:p>
      </dsp:txBody>
      <dsp:txXfrm>
        <a:off x="8327609" y="2351839"/>
        <a:ext cx="598609" cy="903981"/>
      </dsp:txXfrm>
    </dsp:sp>
    <dsp:sp modelId="{AB044D20-1802-4BB4-AFE2-AB2C976BE02F}">
      <dsp:nvSpPr>
        <dsp:cNvPr id="0" name=""/>
        <dsp:cNvSpPr/>
      </dsp:nvSpPr>
      <dsp:spPr>
        <a:xfrm rot="14110531">
          <a:off x="7273212" y="2243196"/>
          <a:ext cx="1318561" cy="38853"/>
        </a:xfrm>
        <a:custGeom>
          <a:avLst/>
          <a:gdLst/>
          <a:ahLst/>
          <a:cxnLst/>
          <a:rect l="0" t="0" r="0" b="0"/>
          <a:pathLst>
            <a:path>
              <a:moveTo>
                <a:pt x="0" y="19426"/>
              </a:moveTo>
              <a:lnTo>
                <a:pt x="1318561" y="19426"/>
              </a:lnTo>
            </a:path>
          </a:pathLst>
        </a:custGeom>
        <a:noFill/>
        <a:ln w="1905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899529" y="2229659"/>
        <a:ext cx="65928" cy="65928"/>
      </dsp:txXfrm>
    </dsp:sp>
    <dsp:sp modelId="{1F91EAC7-73B0-440D-B2BD-18680978A61C}">
      <dsp:nvSpPr>
        <dsp:cNvPr id="0" name=""/>
        <dsp:cNvSpPr/>
      </dsp:nvSpPr>
      <dsp:spPr>
        <a:xfrm>
          <a:off x="5362540" y="1250801"/>
          <a:ext cx="2193460" cy="941229"/>
        </a:xfrm>
        <a:prstGeom prst="roundRect">
          <a:avLst>
            <a:gd name="adj" fmla="val 10000"/>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اگر جهان آخرتی نباشد خلقت عالم بیهوده خواهد بود</a:t>
          </a:r>
          <a:endParaRPr lang="fa-IR" sz="1600" kern="1200" dirty="0">
            <a:solidFill>
              <a:schemeClr val="bg1"/>
            </a:solidFill>
            <a:cs typeface="B Koodak" pitchFamily="2" charset="-78"/>
          </a:endParaRPr>
        </a:p>
      </dsp:txBody>
      <dsp:txXfrm>
        <a:off x="5390108" y="1278369"/>
        <a:ext cx="2138324" cy="886093"/>
      </dsp:txXfrm>
    </dsp:sp>
    <dsp:sp modelId="{9E6B3217-9D1E-4BCF-BF47-6B1BB9DE00F0}">
      <dsp:nvSpPr>
        <dsp:cNvPr id="0" name=""/>
        <dsp:cNvSpPr/>
      </dsp:nvSpPr>
      <dsp:spPr>
        <a:xfrm rot="10800000">
          <a:off x="4609556" y="1701989"/>
          <a:ext cx="752983" cy="38853"/>
        </a:xfrm>
        <a:custGeom>
          <a:avLst/>
          <a:gdLst/>
          <a:ahLst/>
          <a:cxnLst/>
          <a:rect l="0" t="0" r="0" b="0"/>
          <a:pathLst>
            <a:path>
              <a:moveTo>
                <a:pt x="0" y="19426"/>
              </a:moveTo>
              <a:lnTo>
                <a:pt x="752983" y="19426"/>
              </a:lnTo>
            </a:path>
          </a:pathLst>
        </a:custGeom>
        <a:noFill/>
        <a:ln w="1905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4967224" y="1702591"/>
        <a:ext cx="37649" cy="37649"/>
      </dsp:txXfrm>
    </dsp:sp>
    <dsp:sp modelId="{34F12EDF-BC89-4537-8753-B465B45EF5EA}">
      <dsp:nvSpPr>
        <dsp:cNvPr id="0" name=""/>
        <dsp:cNvSpPr/>
      </dsp:nvSpPr>
      <dsp:spPr>
        <a:xfrm>
          <a:off x="2727097" y="1250801"/>
          <a:ext cx="1882459" cy="941229"/>
        </a:xfrm>
        <a:prstGeom prst="roundRect">
          <a:avLst>
            <a:gd name="adj" fmla="val 10000"/>
          </a:avLst>
        </a:prstGeom>
        <a:solidFill>
          <a:schemeClr val="accent6">
            <a:tint val="99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دراین آیه عدم وجود معاد مساوی با بطلان خلق عالم بیان شده</a:t>
          </a:r>
          <a:endParaRPr lang="fa-IR" sz="1600" kern="1200" dirty="0">
            <a:solidFill>
              <a:schemeClr val="bg1"/>
            </a:solidFill>
            <a:cs typeface="B Koodak" pitchFamily="2" charset="-78"/>
          </a:endParaRPr>
        </a:p>
      </dsp:txBody>
      <dsp:txXfrm>
        <a:off x="2754665" y="1278369"/>
        <a:ext cx="1827323" cy="886093"/>
      </dsp:txXfrm>
    </dsp:sp>
    <dsp:sp modelId="{8AD024CD-4D60-48D9-B908-E25359AC31B5}">
      <dsp:nvSpPr>
        <dsp:cNvPr id="0" name=""/>
        <dsp:cNvSpPr/>
      </dsp:nvSpPr>
      <dsp:spPr>
        <a:xfrm rot="10800000">
          <a:off x="1974113" y="1701989"/>
          <a:ext cx="752983" cy="38853"/>
        </a:xfrm>
        <a:custGeom>
          <a:avLst/>
          <a:gdLst/>
          <a:ahLst/>
          <a:cxnLst/>
          <a:rect l="0" t="0" r="0" b="0"/>
          <a:pathLst>
            <a:path>
              <a:moveTo>
                <a:pt x="0" y="19426"/>
              </a:moveTo>
              <a:lnTo>
                <a:pt x="752983" y="19426"/>
              </a:lnTo>
            </a:path>
          </a:pathLst>
        </a:custGeom>
        <a:noFill/>
        <a:ln w="19050" cap="flat" cmpd="sng" algn="ctr">
          <a:solidFill>
            <a:schemeClr val="accent6">
              <a:tint val="5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2331780" y="1702591"/>
        <a:ext cx="37649" cy="37649"/>
      </dsp:txXfrm>
    </dsp:sp>
    <dsp:sp modelId="{445C2286-9906-46E9-90EE-3CD151A9E3A3}">
      <dsp:nvSpPr>
        <dsp:cNvPr id="0" name=""/>
        <dsp:cNvSpPr/>
      </dsp:nvSpPr>
      <dsp:spPr>
        <a:xfrm>
          <a:off x="91653" y="1086058"/>
          <a:ext cx="1882459" cy="1270716"/>
        </a:xfrm>
        <a:prstGeom prst="roundRect">
          <a:avLst>
            <a:gd name="adj" fmla="val 10000"/>
          </a:avLst>
        </a:prstGeom>
        <a:solidFill>
          <a:schemeClr val="accent6">
            <a:tint val="7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زیرا غایت از خلق عالم، آفرینش انسان است و اگر انسان فانی باشد خلقت عالم باطل خواهد بود </a:t>
          </a:r>
          <a:endParaRPr lang="fa-IR" sz="1600" kern="1200" dirty="0">
            <a:solidFill>
              <a:schemeClr val="bg1"/>
            </a:solidFill>
            <a:cs typeface="B Koodak" pitchFamily="2" charset="-78"/>
          </a:endParaRPr>
        </a:p>
      </dsp:txBody>
      <dsp:txXfrm>
        <a:off x="128871" y="1123276"/>
        <a:ext cx="1808023" cy="1196280"/>
      </dsp:txXfrm>
    </dsp:sp>
    <dsp:sp modelId="{E97B8B4E-38EF-4817-A320-5439976E7418}">
      <dsp:nvSpPr>
        <dsp:cNvPr id="0" name=""/>
        <dsp:cNvSpPr/>
      </dsp:nvSpPr>
      <dsp:spPr>
        <a:xfrm rot="10800000">
          <a:off x="7556001" y="2784404"/>
          <a:ext cx="752983" cy="38853"/>
        </a:xfrm>
        <a:custGeom>
          <a:avLst/>
          <a:gdLst/>
          <a:ahLst/>
          <a:cxnLst/>
          <a:rect l="0" t="0" r="0" b="0"/>
          <a:pathLst>
            <a:path>
              <a:moveTo>
                <a:pt x="0" y="19426"/>
              </a:moveTo>
              <a:lnTo>
                <a:pt x="752983" y="19426"/>
              </a:lnTo>
            </a:path>
          </a:pathLst>
        </a:custGeom>
        <a:noFill/>
        <a:ln w="1905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913668" y="2785006"/>
        <a:ext cx="37649" cy="37649"/>
      </dsp:txXfrm>
    </dsp:sp>
    <dsp:sp modelId="{0CDC3124-E3D4-4588-AADD-4BFD5E9FE6D1}">
      <dsp:nvSpPr>
        <dsp:cNvPr id="0" name=""/>
        <dsp:cNvSpPr/>
      </dsp:nvSpPr>
      <dsp:spPr>
        <a:xfrm>
          <a:off x="5362540" y="2333215"/>
          <a:ext cx="2193460" cy="941229"/>
        </a:xfrm>
        <a:prstGeom prst="roundRect">
          <a:avLst>
            <a:gd name="adj" fmla="val 10000"/>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لکن خداوند متعال فعل بیهوده و باطل انجام نمی دهد</a:t>
          </a:r>
          <a:endParaRPr lang="fa-IR" sz="1600" kern="1200" dirty="0">
            <a:solidFill>
              <a:schemeClr val="bg1"/>
            </a:solidFill>
            <a:cs typeface="B Koodak" pitchFamily="2" charset="-78"/>
          </a:endParaRPr>
        </a:p>
      </dsp:txBody>
      <dsp:txXfrm>
        <a:off x="5390108" y="2360783"/>
        <a:ext cx="2138324" cy="886093"/>
      </dsp:txXfrm>
    </dsp:sp>
    <dsp:sp modelId="{5830F33B-159C-4680-A16E-50D09D1151E7}">
      <dsp:nvSpPr>
        <dsp:cNvPr id="0" name=""/>
        <dsp:cNvSpPr/>
      </dsp:nvSpPr>
      <dsp:spPr>
        <a:xfrm rot="7489469">
          <a:off x="7273212" y="3325611"/>
          <a:ext cx="1318561" cy="38853"/>
        </a:xfrm>
        <a:custGeom>
          <a:avLst/>
          <a:gdLst/>
          <a:ahLst/>
          <a:cxnLst/>
          <a:rect l="0" t="0" r="0" b="0"/>
          <a:pathLst>
            <a:path>
              <a:moveTo>
                <a:pt x="0" y="19426"/>
              </a:moveTo>
              <a:lnTo>
                <a:pt x="1318561" y="19426"/>
              </a:lnTo>
            </a:path>
          </a:pathLst>
        </a:custGeom>
        <a:noFill/>
        <a:ln w="1905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899529" y="3312074"/>
        <a:ext cx="65928" cy="65928"/>
      </dsp:txXfrm>
    </dsp:sp>
    <dsp:sp modelId="{9D0C44D7-D4C8-4558-8B82-84330DBF2555}">
      <dsp:nvSpPr>
        <dsp:cNvPr id="0" name=""/>
        <dsp:cNvSpPr/>
      </dsp:nvSpPr>
      <dsp:spPr>
        <a:xfrm>
          <a:off x="5362540" y="3415630"/>
          <a:ext cx="2193460" cy="941229"/>
        </a:xfrm>
        <a:prstGeom prst="roundRect">
          <a:avLst>
            <a:gd name="adj" fmla="val 10000"/>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بنابراین جهان آخرت               موجود است</a:t>
          </a:r>
          <a:endParaRPr lang="fa-IR" sz="1600" kern="1200" dirty="0">
            <a:solidFill>
              <a:schemeClr val="bg1"/>
            </a:solidFill>
            <a:cs typeface="B Koodak" pitchFamily="2" charset="-78"/>
          </a:endParaRPr>
        </a:p>
      </dsp:txBody>
      <dsp:txXfrm>
        <a:off x="5390108" y="3443198"/>
        <a:ext cx="2138324" cy="8860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A9C170-043D-4633-B11E-0DA6C10A4404}">
      <dsp:nvSpPr>
        <dsp:cNvPr id="0" name=""/>
        <dsp:cNvSpPr/>
      </dsp:nvSpPr>
      <dsp:spPr>
        <a:xfrm>
          <a:off x="6721267" y="627654"/>
          <a:ext cx="1657991"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دو آیه در خصوص برهان عدالت</a:t>
          </a:r>
          <a:endParaRPr lang="fa-IR" sz="1600" kern="1200" dirty="0">
            <a:solidFill>
              <a:schemeClr val="bg1"/>
            </a:solidFill>
            <a:cs typeface="B Koodak" pitchFamily="2" charset="-78"/>
          </a:endParaRPr>
        </a:p>
      </dsp:txBody>
      <dsp:txXfrm>
        <a:off x="6753058" y="659445"/>
        <a:ext cx="1594409" cy="1021832"/>
      </dsp:txXfrm>
    </dsp:sp>
    <dsp:sp modelId="{EF75E7B8-CDD8-497E-82AD-7F9E315A9CBD}">
      <dsp:nvSpPr>
        <dsp:cNvPr id="0" name=""/>
        <dsp:cNvSpPr/>
      </dsp:nvSpPr>
      <dsp:spPr>
        <a:xfrm rot="12942401">
          <a:off x="5752425" y="838110"/>
          <a:ext cx="1069353" cy="40390"/>
        </a:xfrm>
        <a:custGeom>
          <a:avLst/>
          <a:gdLst/>
          <a:ahLst/>
          <a:cxnLst/>
          <a:rect l="0" t="0" r="0" b="0"/>
          <a:pathLst>
            <a:path>
              <a:moveTo>
                <a:pt x="0" y="20195"/>
              </a:moveTo>
              <a:lnTo>
                <a:pt x="1069353" y="20195"/>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260368" y="831571"/>
        <a:ext cx="53467" cy="53467"/>
      </dsp:txXfrm>
    </dsp:sp>
    <dsp:sp modelId="{4FA79E4E-3DE5-40EC-9CA9-65004E84D795}">
      <dsp:nvSpPr>
        <dsp:cNvPr id="0" name=""/>
        <dsp:cNvSpPr/>
      </dsp:nvSpPr>
      <dsp:spPr>
        <a:xfrm>
          <a:off x="758306" y="3541"/>
          <a:ext cx="5094629"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أَمْ حَسِبَ الَّذِينَ اجْتَرَحُوا السَّيِّئاتِ أَنْ نَجْعَلَهُمْ كَالَّذِينَ آمَنُوا وَ عَمِلُوا الصَّالِحاتِ سَواءً مَحْياهُمْ وَ مَماتُهُمْ ساءَ ما يَحْكُمُونَ / وَ خَلَقَ اللَّهُ السَّماواتِ وَ الْأَرْضَ بِالْحَقِّ وَ لِتُجْزى‏ كُلُّ نَفْسٍ بِما كَسَبَتْ وَ هُمْ لا يُظْلَمُونَ (جاثیه / 22)</a:t>
          </a:r>
          <a:endParaRPr lang="fa-IR" sz="1600" kern="1200" dirty="0">
            <a:solidFill>
              <a:schemeClr val="bg1"/>
            </a:solidFill>
            <a:cs typeface="B Koodak" pitchFamily="2" charset="-78"/>
          </a:endParaRPr>
        </a:p>
      </dsp:txBody>
      <dsp:txXfrm>
        <a:off x="790097" y="35332"/>
        <a:ext cx="5031047" cy="1021832"/>
      </dsp:txXfrm>
    </dsp:sp>
    <dsp:sp modelId="{24F8CEFA-A5C6-41F9-BD32-76177B3BF74D}">
      <dsp:nvSpPr>
        <dsp:cNvPr id="0" name=""/>
        <dsp:cNvSpPr/>
      </dsp:nvSpPr>
      <dsp:spPr>
        <a:xfrm rot="8657599">
          <a:off x="5752425" y="1462223"/>
          <a:ext cx="1069353" cy="40390"/>
        </a:xfrm>
        <a:custGeom>
          <a:avLst/>
          <a:gdLst/>
          <a:ahLst/>
          <a:cxnLst/>
          <a:rect l="0" t="0" r="0" b="0"/>
          <a:pathLst>
            <a:path>
              <a:moveTo>
                <a:pt x="0" y="20195"/>
              </a:moveTo>
              <a:lnTo>
                <a:pt x="1069353" y="20195"/>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6260368" y="1455684"/>
        <a:ext cx="53467" cy="53467"/>
      </dsp:txXfrm>
    </dsp:sp>
    <dsp:sp modelId="{B4C6C589-8082-40EE-A05A-97297FB9886A}">
      <dsp:nvSpPr>
        <dsp:cNvPr id="0" name=""/>
        <dsp:cNvSpPr/>
      </dsp:nvSpPr>
      <dsp:spPr>
        <a:xfrm>
          <a:off x="758306" y="1251767"/>
          <a:ext cx="5094629"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إِلَيْهِ مَرْجِعُكُمْ جَمِيعًا  وَعْدَ اللَّهِ حَقًّا  إِنَّهُ يَبْدَؤُاْ الخَْلْقَ ثُمَّ يُعِيدُهُ لِيَجْزِىَ الَّذِينَ ءَامَنُواْ وَ عَمِلُواْ الصَّالِحَاتِ بِالْقِسْطِ  وَ الَّذِينَ كَفَرُواْ لَهُمْ شَرَابٌ مِّنْ حَمِيمٍ وَ عَذَابٌ أَلِيمُ  بِمَا كاَنُواْ يَكْفُرُونَ (یونس/ 4)</a:t>
          </a:r>
          <a:endParaRPr lang="fa-IR" sz="1600" kern="1200" dirty="0">
            <a:solidFill>
              <a:schemeClr val="bg1"/>
            </a:solidFill>
            <a:cs typeface="B Koodak" pitchFamily="2" charset="-78"/>
          </a:endParaRPr>
        </a:p>
      </dsp:txBody>
      <dsp:txXfrm>
        <a:off x="790097" y="1283558"/>
        <a:ext cx="5031047" cy="1021832"/>
      </dsp:txXfrm>
    </dsp:sp>
    <dsp:sp modelId="{0F29307B-3388-47FE-8168-7511FA787EDD}">
      <dsp:nvSpPr>
        <dsp:cNvPr id="0" name=""/>
        <dsp:cNvSpPr/>
      </dsp:nvSpPr>
      <dsp:spPr>
        <a:xfrm>
          <a:off x="7586364" y="3280385"/>
          <a:ext cx="792894" cy="772858"/>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smtClean="0">
              <a:solidFill>
                <a:schemeClr val="bg1"/>
              </a:solidFill>
              <a:cs typeface="B Koodak" pitchFamily="2" charset="-78"/>
            </a:rPr>
            <a:t>دو نکته</a:t>
          </a:r>
          <a:endParaRPr lang="fa-IR" sz="1600" kern="1200">
            <a:solidFill>
              <a:schemeClr val="bg1"/>
            </a:solidFill>
            <a:cs typeface="B Koodak" pitchFamily="2" charset="-78"/>
          </a:endParaRPr>
        </a:p>
      </dsp:txBody>
      <dsp:txXfrm>
        <a:off x="7609000" y="3303021"/>
        <a:ext cx="747622" cy="727586"/>
      </dsp:txXfrm>
    </dsp:sp>
    <dsp:sp modelId="{60DED7AA-CB07-4407-B9D5-F38B7BA95205}">
      <dsp:nvSpPr>
        <dsp:cNvPr id="0" name=""/>
        <dsp:cNvSpPr/>
      </dsp:nvSpPr>
      <dsp:spPr>
        <a:xfrm rot="12942401">
          <a:off x="6617522" y="3334562"/>
          <a:ext cx="1069353" cy="40390"/>
        </a:xfrm>
        <a:custGeom>
          <a:avLst/>
          <a:gdLst/>
          <a:ahLst/>
          <a:cxnLst/>
          <a:rect l="0" t="0" r="0" b="0"/>
          <a:pathLst>
            <a:path>
              <a:moveTo>
                <a:pt x="0" y="20195"/>
              </a:moveTo>
              <a:lnTo>
                <a:pt x="1069353" y="20195"/>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125465" y="3328023"/>
        <a:ext cx="53467" cy="53467"/>
      </dsp:txXfrm>
    </dsp:sp>
    <dsp:sp modelId="{E7D056FB-3BE7-45BE-A251-A1B4ABAABA9D}">
      <dsp:nvSpPr>
        <dsp:cNvPr id="0" name=""/>
        <dsp:cNvSpPr/>
      </dsp:nvSpPr>
      <dsp:spPr>
        <a:xfrm>
          <a:off x="3552379" y="2499994"/>
          <a:ext cx="3165653"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عبارت «خَلَقَ اللَّهُ السَّماواتِ وَ الْأَرْضَ بِالْحَقِّ» در آیه اول اشاره به برهان حکمت دارد</a:t>
          </a:r>
          <a:endParaRPr lang="fa-IR" sz="1600" kern="1200" dirty="0">
            <a:solidFill>
              <a:schemeClr val="bg1"/>
            </a:solidFill>
            <a:cs typeface="B Koodak" pitchFamily="2" charset="-78"/>
          </a:endParaRPr>
        </a:p>
      </dsp:txBody>
      <dsp:txXfrm>
        <a:off x="3584170" y="2531785"/>
        <a:ext cx="3102071" cy="1021832"/>
      </dsp:txXfrm>
    </dsp:sp>
    <dsp:sp modelId="{61477AF6-A8FE-425C-9312-4BBFA578C97F}">
      <dsp:nvSpPr>
        <dsp:cNvPr id="0" name=""/>
        <dsp:cNvSpPr/>
      </dsp:nvSpPr>
      <dsp:spPr>
        <a:xfrm rot="8657599">
          <a:off x="6617522" y="3958675"/>
          <a:ext cx="1069353" cy="40390"/>
        </a:xfrm>
        <a:custGeom>
          <a:avLst/>
          <a:gdLst/>
          <a:ahLst/>
          <a:cxnLst/>
          <a:rect l="0" t="0" r="0" b="0"/>
          <a:pathLst>
            <a:path>
              <a:moveTo>
                <a:pt x="0" y="20195"/>
              </a:moveTo>
              <a:lnTo>
                <a:pt x="1069353" y="20195"/>
              </a:lnTo>
            </a:path>
          </a:pathLst>
        </a:custGeom>
        <a:noFill/>
        <a:ln w="1905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7125465" y="3952136"/>
        <a:ext cx="53467" cy="53467"/>
      </dsp:txXfrm>
    </dsp:sp>
    <dsp:sp modelId="{1A482B99-237C-4077-8A2D-233230A58CCF}">
      <dsp:nvSpPr>
        <dsp:cNvPr id="0" name=""/>
        <dsp:cNvSpPr/>
      </dsp:nvSpPr>
      <dsp:spPr>
        <a:xfrm>
          <a:off x="3552379" y="3748220"/>
          <a:ext cx="3165653"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به طور کلی برهان عدالت را می توان                به برهان حکمت بازگرداند</a:t>
          </a:r>
          <a:endParaRPr lang="fa-IR" sz="1600" kern="1200" dirty="0">
            <a:solidFill>
              <a:schemeClr val="bg1"/>
            </a:solidFill>
            <a:cs typeface="B Koodak" pitchFamily="2" charset="-78"/>
          </a:endParaRPr>
        </a:p>
      </dsp:txBody>
      <dsp:txXfrm>
        <a:off x="3584170" y="3780011"/>
        <a:ext cx="3102071" cy="1021832"/>
      </dsp:txXfrm>
    </dsp:sp>
    <dsp:sp modelId="{5634F22D-42E2-46D4-8EF2-35A2CEFD8C20}">
      <dsp:nvSpPr>
        <dsp:cNvPr id="0" name=""/>
        <dsp:cNvSpPr/>
      </dsp:nvSpPr>
      <dsp:spPr>
        <a:xfrm rot="10800000">
          <a:off x="2684048" y="4270732"/>
          <a:ext cx="868331" cy="40390"/>
        </a:xfrm>
        <a:custGeom>
          <a:avLst/>
          <a:gdLst/>
          <a:ahLst/>
          <a:cxnLst/>
          <a:rect l="0" t="0" r="0" b="0"/>
          <a:pathLst>
            <a:path>
              <a:moveTo>
                <a:pt x="0" y="20195"/>
              </a:moveTo>
              <a:lnTo>
                <a:pt x="868331" y="20195"/>
              </a:lnTo>
            </a:path>
          </a:pathLst>
        </a:custGeom>
        <a:noFill/>
        <a:ln w="1905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bg1"/>
            </a:solidFill>
            <a:cs typeface="B Koodak" pitchFamily="2" charset="-78"/>
          </a:endParaRPr>
        </a:p>
      </dsp:txBody>
      <dsp:txXfrm rot="10800000">
        <a:off x="3096505" y="4269218"/>
        <a:ext cx="43416" cy="43416"/>
      </dsp:txXfrm>
    </dsp:sp>
    <dsp:sp modelId="{6EDDF5EF-AE13-4541-9F7F-75573E012DBE}">
      <dsp:nvSpPr>
        <dsp:cNvPr id="0" name=""/>
        <dsp:cNvSpPr/>
      </dsp:nvSpPr>
      <dsp:spPr>
        <a:xfrm>
          <a:off x="513220" y="3748220"/>
          <a:ext cx="2170828" cy="108541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b="0" i="0" kern="1200" baseline="0" dirty="0" smtClean="0">
              <a:solidFill>
                <a:schemeClr val="bg1"/>
              </a:solidFill>
              <a:cs typeface="B Koodak" pitchFamily="2" charset="-78"/>
            </a:rPr>
            <a:t>زیرا چنانچه گذشت عدل الهی مصداق حکمت اوست</a:t>
          </a:r>
          <a:endParaRPr lang="fa-IR" sz="1600" kern="1200" dirty="0">
            <a:solidFill>
              <a:schemeClr val="bg1"/>
            </a:solidFill>
            <a:cs typeface="B Koodak" pitchFamily="2" charset="-78"/>
          </a:endParaRPr>
        </a:p>
      </dsp:txBody>
      <dsp:txXfrm>
        <a:off x="545011" y="3780011"/>
        <a:ext cx="2107246" cy="102183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5265315F-CFBE-4822-9910-BA160D44DA6A}" type="datetimeFigureOut">
              <a:rPr lang="fa-IR" smtClean="0"/>
              <a:t>30/05/33</a:t>
            </a:fld>
            <a:endParaRPr lang="fa-IR"/>
          </a:p>
        </p:txBody>
      </p:sp>
      <p:sp>
        <p:nvSpPr>
          <p:cNvPr id="17" name="Slide Number Placeholder 16"/>
          <p:cNvSpPr>
            <a:spLocks noGrp="1"/>
          </p:cNvSpPr>
          <p:nvPr>
            <p:ph type="sldNum" sz="quarter" idx="11"/>
          </p:nvPr>
        </p:nvSpPr>
        <p:spPr/>
        <p:txBody>
          <a:bodyPr/>
          <a:lstStyle/>
          <a:p>
            <a:fld id="{25D67435-8574-4E97-96DB-5EE175EC23F9}" type="slidenum">
              <a:rPr lang="fa-IR" smtClean="0"/>
              <a:t>‹#›</a:t>
            </a:fld>
            <a:endParaRPr lang="fa-IR"/>
          </a:p>
        </p:txBody>
      </p:sp>
      <p:sp>
        <p:nvSpPr>
          <p:cNvPr id="19" name="Footer Placeholder 18"/>
          <p:cNvSpPr>
            <a:spLocks noGrp="1"/>
          </p:cNvSpPr>
          <p:nvPr>
            <p:ph type="ftr" sz="quarter" idx="12"/>
          </p:nvPr>
        </p:nvSpPr>
        <p:spPr/>
        <p:txBody>
          <a:bodyPr/>
          <a:lstStyle/>
          <a:p>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5315F-CFBE-4822-9910-BA160D44DA6A}" type="datetimeFigureOut">
              <a:rPr lang="fa-IR" smtClean="0"/>
              <a:t>30/05/33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D67435-8574-4E97-96DB-5EE175EC23F9}"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5315F-CFBE-4822-9910-BA160D44DA6A}" type="datetimeFigureOut">
              <a:rPr lang="fa-IR" smtClean="0"/>
              <a:t>30/05/33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D67435-8574-4E97-96DB-5EE175EC23F9}" type="slidenum">
              <a:rPr lang="fa-IR" smtClean="0"/>
              <a:t>‹#›</a:t>
            </a:fld>
            <a:endParaRPr lang="fa-IR"/>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5265315F-CFBE-4822-9910-BA160D44DA6A}" type="datetimeFigureOut">
              <a:rPr lang="fa-IR" smtClean="0"/>
              <a:t>30/05/33</a:t>
            </a:fld>
            <a:endParaRPr lang="fa-IR"/>
          </a:p>
        </p:txBody>
      </p:sp>
      <p:sp>
        <p:nvSpPr>
          <p:cNvPr id="12" name="Slide Number Placeholder 11"/>
          <p:cNvSpPr>
            <a:spLocks noGrp="1"/>
          </p:cNvSpPr>
          <p:nvPr>
            <p:ph type="sldNum" sz="quarter" idx="15"/>
          </p:nvPr>
        </p:nvSpPr>
        <p:spPr/>
        <p:txBody>
          <a:bodyPr/>
          <a:lstStyle/>
          <a:p>
            <a:fld id="{25D67435-8574-4E97-96DB-5EE175EC23F9}" type="slidenum">
              <a:rPr lang="fa-IR" smtClean="0"/>
              <a:t>‹#›</a:t>
            </a:fld>
            <a:endParaRPr lang="fa-IR"/>
          </a:p>
        </p:txBody>
      </p:sp>
      <p:sp>
        <p:nvSpPr>
          <p:cNvPr id="13" name="Footer Placeholder 12"/>
          <p:cNvSpPr>
            <a:spLocks noGrp="1"/>
          </p:cNvSpPr>
          <p:nvPr>
            <p:ph type="ftr" sz="quarter" idx="16"/>
          </p:nvPr>
        </p:nvSpPr>
        <p:spPr/>
        <p:txBody>
          <a:bodyPr/>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5265315F-CFBE-4822-9910-BA160D44DA6A}" type="datetimeFigureOut">
              <a:rPr lang="fa-IR" smtClean="0"/>
              <a:t>30/05/33</a:t>
            </a:fld>
            <a:endParaRPr lang="fa-IR"/>
          </a:p>
        </p:txBody>
      </p:sp>
      <p:sp>
        <p:nvSpPr>
          <p:cNvPr id="14" name="Slide Number Placeholder 13"/>
          <p:cNvSpPr>
            <a:spLocks noGrp="1"/>
          </p:cNvSpPr>
          <p:nvPr>
            <p:ph type="sldNum" sz="quarter" idx="11"/>
          </p:nvPr>
        </p:nvSpPr>
        <p:spPr/>
        <p:txBody>
          <a:bodyPr/>
          <a:lstStyle/>
          <a:p>
            <a:fld id="{25D67435-8574-4E97-96DB-5EE175EC23F9}" type="slidenum">
              <a:rPr lang="fa-IR" smtClean="0"/>
              <a:t>‹#›</a:t>
            </a:fld>
            <a:endParaRPr lang="fa-IR"/>
          </a:p>
        </p:txBody>
      </p:sp>
      <p:sp>
        <p:nvSpPr>
          <p:cNvPr id="15" name="Footer Placeholder 14"/>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5265315F-CFBE-4822-9910-BA160D44DA6A}" type="datetimeFigureOut">
              <a:rPr lang="fa-IR" smtClean="0"/>
              <a:t>30/05/33</a:t>
            </a:fld>
            <a:endParaRPr lang="fa-IR"/>
          </a:p>
        </p:txBody>
      </p:sp>
      <p:sp>
        <p:nvSpPr>
          <p:cNvPr id="12" name="Slide Number Placeholder 11"/>
          <p:cNvSpPr>
            <a:spLocks noGrp="1"/>
          </p:cNvSpPr>
          <p:nvPr>
            <p:ph type="sldNum" sz="quarter" idx="16"/>
          </p:nvPr>
        </p:nvSpPr>
        <p:spPr/>
        <p:txBody>
          <a:bodyPr/>
          <a:lstStyle/>
          <a:p>
            <a:fld id="{25D67435-8574-4E97-96DB-5EE175EC23F9}" type="slidenum">
              <a:rPr lang="fa-IR" smtClean="0"/>
              <a:t>‹#›</a:t>
            </a:fld>
            <a:endParaRPr lang="fa-IR"/>
          </a:p>
        </p:txBody>
      </p:sp>
      <p:sp>
        <p:nvSpPr>
          <p:cNvPr id="13" name="Footer Placeholder 12"/>
          <p:cNvSpPr>
            <a:spLocks noGrp="1"/>
          </p:cNvSpPr>
          <p:nvPr>
            <p:ph type="ftr" sz="quarter" idx="17"/>
          </p:nvPr>
        </p:nvSpPr>
        <p:spPr/>
        <p:txBody>
          <a:bodyPr/>
          <a:lstStyle/>
          <a:p>
            <a:endParaRPr lang="fa-IR"/>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5265315F-CFBE-4822-9910-BA160D44DA6A}" type="datetimeFigureOut">
              <a:rPr lang="fa-IR" smtClean="0"/>
              <a:t>30/05/33</a:t>
            </a:fld>
            <a:endParaRPr lang="fa-IR"/>
          </a:p>
        </p:txBody>
      </p:sp>
      <p:sp>
        <p:nvSpPr>
          <p:cNvPr id="12" name="Slide Number Placeholder 11"/>
          <p:cNvSpPr>
            <a:spLocks noGrp="1"/>
          </p:cNvSpPr>
          <p:nvPr>
            <p:ph type="sldNum" sz="quarter" idx="17"/>
          </p:nvPr>
        </p:nvSpPr>
        <p:spPr/>
        <p:txBody>
          <a:bodyPr/>
          <a:lstStyle/>
          <a:p>
            <a:fld id="{25D67435-8574-4E97-96DB-5EE175EC23F9}" type="slidenum">
              <a:rPr lang="fa-IR" smtClean="0"/>
              <a:t>‹#›</a:t>
            </a:fld>
            <a:endParaRPr lang="fa-IR"/>
          </a:p>
        </p:txBody>
      </p:sp>
      <p:sp>
        <p:nvSpPr>
          <p:cNvPr id="13" name="Footer Placeholder 12"/>
          <p:cNvSpPr>
            <a:spLocks noGrp="1"/>
          </p:cNvSpPr>
          <p:nvPr>
            <p:ph type="ftr" sz="quarter" idx="18"/>
          </p:nvPr>
        </p:nvSpPr>
        <p:spPr/>
        <p:txBody>
          <a:bodyPr/>
          <a:lstStyle/>
          <a:p>
            <a:endParaRPr lang="fa-IR"/>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5265315F-CFBE-4822-9910-BA160D44DA6A}" type="datetimeFigureOut">
              <a:rPr lang="fa-IR" smtClean="0"/>
              <a:t>30/05/33</a:t>
            </a:fld>
            <a:endParaRPr lang="fa-IR"/>
          </a:p>
        </p:txBody>
      </p:sp>
      <p:sp>
        <p:nvSpPr>
          <p:cNvPr id="16" name="Slide Number Placeholder 15"/>
          <p:cNvSpPr>
            <a:spLocks noGrp="1"/>
          </p:cNvSpPr>
          <p:nvPr>
            <p:ph type="sldNum" sz="quarter" idx="11"/>
          </p:nvPr>
        </p:nvSpPr>
        <p:spPr/>
        <p:txBody>
          <a:bodyPr/>
          <a:lstStyle/>
          <a:p>
            <a:fld id="{25D67435-8574-4E97-96DB-5EE175EC23F9}" type="slidenum">
              <a:rPr lang="fa-IR" smtClean="0"/>
              <a:t>‹#›</a:t>
            </a:fld>
            <a:endParaRPr lang="fa-IR"/>
          </a:p>
        </p:txBody>
      </p:sp>
      <p:sp>
        <p:nvSpPr>
          <p:cNvPr id="17" name="Footer Placeholder 16"/>
          <p:cNvSpPr>
            <a:spLocks noGrp="1"/>
          </p:cNvSpPr>
          <p:nvPr>
            <p:ph type="ftr" sz="quarter" idx="12"/>
          </p:nvPr>
        </p:nvSpPr>
        <p:spPr/>
        <p:txBody>
          <a:bodyPr/>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265315F-CFBE-4822-9910-BA160D44DA6A}" type="datetimeFigureOut">
              <a:rPr lang="fa-IR" smtClean="0"/>
              <a:t>30/05/33</a:t>
            </a:fld>
            <a:endParaRPr lang="fa-IR"/>
          </a:p>
        </p:txBody>
      </p:sp>
      <p:sp>
        <p:nvSpPr>
          <p:cNvPr id="8" name="Slide Number Placeholder 7"/>
          <p:cNvSpPr>
            <a:spLocks noGrp="1"/>
          </p:cNvSpPr>
          <p:nvPr>
            <p:ph type="sldNum" sz="quarter" idx="11"/>
          </p:nvPr>
        </p:nvSpPr>
        <p:spPr/>
        <p:txBody>
          <a:bodyPr/>
          <a:lstStyle/>
          <a:p>
            <a:fld id="{25D67435-8574-4E97-96DB-5EE175EC23F9}" type="slidenum">
              <a:rPr lang="fa-IR" smtClean="0"/>
              <a:t>‹#›</a:t>
            </a:fld>
            <a:endParaRPr lang="fa-IR"/>
          </a:p>
        </p:txBody>
      </p:sp>
      <p:sp>
        <p:nvSpPr>
          <p:cNvPr id="9" name="Footer Placeholder 8"/>
          <p:cNvSpPr>
            <a:spLocks noGrp="1"/>
          </p:cNvSpPr>
          <p:nvPr>
            <p:ph type="ftr" sz="quarter" idx="12"/>
          </p:nvPr>
        </p:nvSpPr>
        <p:spPr/>
        <p:txBody>
          <a:bodyPr/>
          <a:lstStyle/>
          <a:p>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5265315F-CFBE-4822-9910-BA160D44DA6A}" type="datetimeFigureOut">
              <a:rPr lang="fa-IR" smtClean="0"/>
              <a:t>30/05/33</a:t>
            </a:fld>
            <a:endParaRPr lang="fa-IR"/>
          </a:p>
        </p:txBody>
      </p:sp>
      <p:sp>
        <p:nvSpPr>
          <p:cNvPr id="19" name="Slide Number Placeholder 18"/>
          <p:cNvSpPr>
            <a:spLocks noGrp="1"/>
          </p:cNvSpPr>
          <p:nvPr>
            <p:ph type="sldNum" sz="quarter" idx="16"/>
          </p:nvPr>
        </p:nvSpPr>
        <p:spPr/>
        <p:txBody>
          <a:bodyPr/>
          <a:lstStyle/>
          <a:p>
            <a:fld id="{25D67435-8574-4E97-96DB-5EE175EC23F9}" type="slidenum">
              <a:rPr lang="fa-IR" smtClean="0"/>
              <a:t>‹#›</a:t>
            </a:fld>
            <a:endParaRPr lang="fa-IR"/>
          </a:p>
        </p:txBody>
      </p:sp>
      <p:sp>
        <p:nvSpPr>
          <p:cNvPr id="23" name="Footer Placeholder 22"/>
          <p:cNvSpPr>
            <a:spLocks noGrp="1"/>
          </p:cNvSpPr>
          <p:nvPr>
            <p:ph type="ftr" sz="quarter" idx="17"/>
          </p:nvPr>
        </p:nvSpPr>
        <p:spPr/>
        <p:txBody>
          <a:bodyPr/>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5265315F-CFBE-4822-9910-BA160D44DA6A}" type="datetimeFigureOut">
              <a:rPr lang="fa-IR" smtClean="0"/>
              <a:t>30/05/33</a:t>
            </a:fld>
            <a:endParaRPr lang="fa-IR"/>
          </a:p>
        </p:txBody>
      </p:sp>
      <p:sp>
        <p:nvSpPr>
          <p:cNvPr id="14" name="Slide Number Placeholder 13"/>
          <p:cNvSpPr>
            <a:spLocks noGrp="1"/>
          </p:cNvSpPr>
          <p:nvPr>
            <p:ph type="sldNum" sz="quarter" idx="15"/>
          </p:nvPr>
        </p:nvSpPr>
        <p:spPr>
          <a:xfrm>
            <a:off x="4038600" y="6172200"/>
            <a:ext cx="1066800" cy="304800"/>
          </a:xfrm>
        </p:spPr>
        <p:txBody>
          <a:bodyPr/>
          <a:lstStyle/>
          <a:p>
            <a:fld id="{25D67435-8574-4E97-96DB-5EE175EC23F9}" type="slidenum">
              <a:rPr lang="fa-IR" smtClean="0"/>
              <a:t>‹#›</a:t>
            </a:fld>
            <a:endParaRPr lang="fa-IR"/>
          </a:p>
        </p:txBody>
      </p:sp>
      <p:sp>
        <p:nvSpPr>
          <p:cNvPr id="15" name="Footer Placeholder 14"/>
          <p:cNvSpPr>
            <a:spLocks noGrp="1"/>
          </p:cNvSpPr>
          <p:nvPr>
            <p:ph type="ftr" sz="quarter" idx="16"/>
          </p:nvPr>
        </p:nvSpPr>
        <p:spPr>
          <a:xfrm>
            <a:off x="1447800" y="6486525"/>
            <a:ext cx="6248400" cy="29210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5265315F-CFBE-4822-9910-BA160D44DA6A}" type="datetimeFigureOut">
              <a:rPr lang="fa-IR" smtClean="0"/>
              <a:t>30/05/33</a:t>
            </a:fld>
            <a:endParaRPr lang="fa-IR"/>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fa-IR"/>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25D67435-8574-4E97-96DB-5EE175EC23F9}" type="slidenum">
              <a:rPr lang="fa-IR" smtClean="0"/>
              <a:t>‹#›</a:t>
            </a:fld>
            <a:endParaRPr lang="fa-IR"/>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r" defTabSz="914400" rtl="1"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r" defTabSz="914400" rtl="1"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r" defTabSz="914400" rtl="1"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r" defTabSz="914400" rtl="1"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r" defTabSz="914400" rtl="1"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r" defTabSz="914400" rtl="1"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r" defTabSz="914400" rtl="1"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r>
              <a:rPr lang="fa-IR" sz="3200" b="1" dirty="0" smtClean="0">
                <a:ln w="50800"/>
                <a:solidFill>
                  <a:schemeClr val="bg1">
                    <a:shade val="50000"/>
                  </a:schemeClr>
                </a:solidFill>
                <a:effectLst>
                  <a:glow rad="228600">
                    <a:schemeClr val="accent4">
                      <a:satMod val="175000"/>
                      <a:alpha val="40000"/>
                    </a:schemeClr>
                  </a:glow>
                </a:effectLst>
                <a:cs typeface="B Titr" pitchFamily="2" charset="-78"/>
              </a:rPr>
              <a:t>وعده الهی درباره قیامت</a:t>
            </a:r>
            <a:endParaRPr lang="fa-IR" sz="3200" b="1" dirty="0">
              <a:ln w="50800"/>
              <a:solidFill>
                <a:schemeClr val="bg1">
                  <a:shade val="50000"/>
                </a:schemeClr>
              </a:solidFill>
              <a:effectLst>
                <a:glow rad="228600">
                  <a:schemeClr val="accent4">
                    <a:satMod val="175000"/>
                    <a:alpha val="40000"/>
                  </a:schemeClr>
                </a:glow>
              </a:effectLst>
              <a:cs typeface="B Titr" pitchFamily="2" charset="-78"/>
            </a:endParaRPr>
          </a:p>
        </p:txBody>
      </p:sp>
      <p:sp>
        <p:nvSpPr>
          <p:cNvPr id="2" name="Title 1"/>
          <p:cNvSpPr>
            <a:spLocks noGrp="1"/>
          </p:cNvSpPr>
          <p:nvPr>
            <p:ph type="title"/>
          </p:nvPr>
        </p:nvSpPr>
        <p:spPr>
          <a:xfrm>
            <a:off x="2565400" y="2276872"/>
            <a:ext cx="4013200" cy="599440"/>
          </a:xfrm>
        </p:spPr>
        <p:txBody>
          <a:bodyPr>
            <a:normAutofit/>
          </a:bodyPr>
          <a:lstStyle/>
          <a:p>
            <a:r>
              <a:rPr lang="fa-IR" sz="2800"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3500" dist="50800" dir="16200000">
                    <a:prstClr val="black">
                      <a:alpha val="50000"/>
                    </a:prstClr>
                  </a:innerShdw>
                </a:effectLst>
                <a:cs typeface="B Titr" pitchFamily="2" charset="-78"/>
              </a:rPr>
              <a:t>درس چهل هفتم</a:t>
            </a:r>
            <a:endParaRPr lang="fa-IR" sz="2800"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3500" dist="50800" dir="16200000">
                  <a:prstClr val="black">
                    <a:alpha val="50000"/>
                  </a:prstClr>
                </a:innerShdw>
              </a:effectLst>
              <a:cs typeface="B Titr" pitchFamily="2" charset="-78"/>
            </a:endParaRPr>
          </a:p>
        </p:txBody>
      </p:sp>
    </p:spTree>
    <p:extLst>
      <p:ext uri="{BB962C8B-B14F-4D97-AF65-F5344CB8AC3E}">
        <p14:creationId xmlns:p14="http://schemas.microsoft.com/office/powerpoint/2010/main" val="269767728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1463643484"/>
              </p:ext>
            </p:extLst>
          </p:nvPr>
        </p:nvGraphicFramePr>
        <p:xfrm>
          <a:off x="457200" y="2020824"/>
          <a:ext cx="8229600" cy="4075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5292080" y="141040"/>
            <a:ext cx="3672408" cy="1055712"/>
          </a:xfrm>
          <a:ln>
            <a:noFill/>
          </a:ln>
          <a:effectLst/>
          <a:scene3d>
            <a:camera prst="orthographicFront">
              <a:rot lat="0" lon="0" rev="0"/>
            </a:camera>
            <a:lightRig rig="chilly" dir="t">
              <a:rot lat="0" lon="0" rev="18480000"/>
            </a:lightRig>
          </a:scene3d>
          <a:sp3d prstMaterial="clear">
            <a:bevelT h="63500"/>
          </a:sp3d>
        </p:spPr>
        <p:style>
          <a:lnRef idx="1">
            <a:schemeClr val="dk1"/>
          </a:lnRef>
          <a:fillRef idx="2">
            <a:schemeClr val="dk1"/>
          </a:fillRef>
          <a:effectRef idx="1">
            <a:schemeClr val="dk1"/>
          </a:effectRef>
          <a:fontRef idx="minor">
            <a:schemeClr val="dk1"/>
          </a:fontRef>
        </p:style>
        <p:txBody>
          <a:bodyPr>
            <a:normAutofit/>
          </a:bodyPr>
          <a:lstStyle/>
          <a:p>
            <a:pPr algn="r"/>
            <a:r>
              <a:rPr lang="fa-IR" sz="2800" dirty="0" smtClean="0">
                <a:solidFill>
                  <a:schemeClr val="accent6">
                    <a:lumMod val="60000"/>
                    <a:lumOff val="40000"/>
                  </a:schemeClr>
                </a:solidFill>
                <a:cs typeface="B Titr" pitchFamily="2" charset="-78"/>
              </a:rPr>
              <a:t>در س چهل و هفتم</a:t>
            </a:r>
            <a:br>
              <a:rPr lang="fa-IR" sz="2800" dirty="0" smtClean="0">
                <a:solidFill>
                  <a:schemeClr val="accent6">
                    <a:lumMod val="60000"/>
                    <a:lumOff val="40000"/>
                  </a:schemeClr>
                </a:solidFill>
                <a:cs typeface="B Titr" pitchFamily="2" charset="-78"/>
              </a:rPr>
            </a:br>
            <a:r>
              <a:rPr lang="fa-IR" sz="2800" dirty="0" smtClean="0">
                <a:solidFill>
                  <a:schemeClr val="accent6">
                    <a:lumMod val="60000"/>
                    <a:lumOff val="40000"/>
                  </a:schemeClr>
                </a:solidFill>
                <a:cs typeface="B Titr" pitchFamily="2" charset="-78"/>
              </a:rPr>
              <a:t>مقدمه</a:t>
            </a:r>
            <a:endParaRPr lang="fa-IR" sz="2800" dirty="0">
              <a:solidFill>
                <a:schemeClr val="accent6">
                  <a:lumMod val="60000"/>
                  <a:lumOff val="40000"/>
                </a:schemeClr>
              </a:solidFill>
              <a:cs typeface="B Titr" pitchFamily="2" charset="-78"/>
            </a:endParaRPr>
          </a:p>
        </p:txBody>
      </p:sp>
    </p:spTree>
    <p:extLst>
      <p:ext uri="{BB962C8B-B14F-4D97-AF65-F5344CB8AC3E}">
        <p14:creationId xmlns:p14="http://schemas.microsoft.com/office/powerpoint/2010/main" val="236493019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anim calcmode="lin" valueType="num">
                                      <p:cBhvr>
                                        <p:cTn id="10" dur="2000" fill="hold"/>
                                        <p:tgtEl>
                                          <p:spTgt spid="2"/>
                                        </p:tgtEl>
                                        <p:attrNameLst>
                                          <p:attrName>ppt_x</p:attrName>
                                        </p:attrNameLst>
                                      </p:cBhvr>
                                      <p:tavLst>
                                        <p:tav tm="0">
                                          <p:val>
                                            <p:fltVal val="0.5"/>
                                          </p:val>
                                        </p:tav>
                                        <p:tav tm="100000">
                                          <p:val>
                                            <p:strVal val="#ppt_x"/>
                                          </p:val>
                                        </p:tav>
                                      </p:tavLst>
                                    </p:anim>
                                    <p:anim calcmode="lin" valueType="num">
                                      <p:cBhvr>
                                        <p:cTn id="11" dur="20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5">
                                            <p:graphicEl>
                                              <a:dgm id="{58D4ADB6-161D-41AD-9AF7-89E014C25CE1}"/>
                                            </p:graphicEl>
                                          </p:spTgt>
                                        </p:tgtEl>
                                        <p:attrNameLst>
                                          <p:attrName>style.visibility</p:attrName>
                                        </p:attrNameLst>
                                      </p:cBhvr>
                                      <p:to>
                                        <p:strVal val="visible"/>
                                      </p:to>
                                    </p:set>
                                    <p:animEffect transition="in" filter="fade">
                                      <p:cBhvr>
                                        <p:cTn id="16" dur="1000"/>
                                        <p:tgtEl>
                                          <p:spTgt spid="5">
                                            <p:graphicEl>
                                              <a:dgm id="{58D4ADB6-161D-41AD-9AF7-89E014C25CE1}"/>
                                            </p:graphicEl>
                                          </p:spTgt>
                                        </p:tgtEl>
                                      </p:cBhvr>
                                    </p:animEffect>
                                    <p:anim calcmode="lin" valueType="num">
                                      <p:cBhvr>
                                        <p:cTn id="17" dur="1000" fill="hold"/>
                                        <p:tgtEl>
                                          <p:spTgt spid="5">
                                            <p:graphicEl>
                                              <a:dgm id="{58D4ADB6-161D-41AD-9AF7-89E014C25CE1}"/>
                                            </p:graphicEl>
                                          </p:spTgt>
                                        </p:tgtEl>
                                        <p:attrNameLst>
                                          <p:attrName>ppt_x</p:attrName>
                                        </p:attrNameLst>
                                      </p:cBhvr>
                                      <p:tavLst>
                                        <p:tav tm="0">
                                          <p:val>
                                            <p:strVal val="#ppt_x"/>
                                          </p:val>
                                        </p:tav>
                                        <p:tav tm="100000">
                                          <p:val>
                                            <p:strVal val="#ppt_x"/>
                                          </p:val>
                                        </p:tav>
                                      </p:tavLst>
                                    </p:anim>
                                    <p:anim calcmode="lin" valueType="num">
                                      <p:cBhvr>
                                        <p:cTn id="18" dur="1000" fill="hold"/>
                                        <p:tgtEl>
                                          <p:spTgt spid="5">
                                            <p:graphicEl>
                                              <a:dgm id="{58D4ADB6-161D-41AD-9AF7-89E014C25CE1}"/>
                                            </p:graphic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5">
                                            <p:graphicEl>
                                              <a:dgm id="{6258DB2A-6E6B-48E6-91F8-A1482668086F}"/>
                                            </p:graphicEl>
                                          </p:spTgt>
                                        </p:tgtEl>
                                        <p:attrNameLst>
                                          <p:attrName>style.visibility</p:attrName>
                                        </p:attrNameLst>
                                      </p:cBhvr>
                                      <p:to>
                                        <p:strVal val="visible"/>
                                      </p:to>
                                    </p:set>
                                    <p:animEffect transition="in" filter="fade">
                                      <p:cBhvr>
                                        <p:cTn id="23" dur="1000"/>
                                        <p:tgtEl>
                                          <p:spTgt spid="5">
                                            <p:graphicEl>
                                              <a:dgm id="{6258DB2A-6E6B-48E6-91F8-A1482668086F}"/>
                                            </p:graphicEl>
                                          </p:spTgt>
                                        </p:tgtEl>
                                      </p:cBhvr>
                                    </p:animEffect>
                                    <p:anim calcmode="lin" valueType="num">
                                      <p:cBhvr>
                                        <p:cTn id="24" dur="1000" fill="hold"/>
                                        <p:tgtEl>
                                          <p:spTgt spid="5">
                                            <p:graphicEl>
                                              <a:dgm id="{6258DB2A-6E6B-48E6-91F8-A1482668086F}"/>
                                            </p:graphicEl>
                                          </p:spTgt>
                                        </p:tgtEl>
                                        <p:attrNameLst>
                                          <p:attrName>ppt_x</p:attrName>
                                        </p:attrNameLst>
                                      </p:cBhvr>
                                      <p:tavLst>
                                        <p:tav tm="0">
                                          <p:val>
                                            <p:strVal val="#ppt_x"/>
                                          </p:val>
                                        </p:tav>
                                        <p:tav tm="100000">
                                          <p:val>
                                            <p:strVal val="#ppt_x"/>
                                          </p:val>
                                        </p:tav>
                                      </p:tavLst>
                                    </p:anim>
                                    <p:anim calcmode="lin" valueType="num">
                                      <p:cBhvr>
                                        <p:cTn id="25" dur="1000" fill="hold"/>
                                        <p:tgtEl>
                                          <p:spTgt spid="5">
                                            <p:graphicEl>
                                              <a:dgm id="{6258DB2A-6E6B-48E6-91F8-A1482668086F}"/>
                                            </p:graphic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graphicEl>
                                              <a:dgm id="{6E8D89BB-C1C1-4BE2-9F5F-C50BEB8E57F7}"/>
                                            </p:graphicEl>
                                          </p:spTgt>
                                        </p:tgtEl>
                                        <p:attrNameLst>
                                          <p:attrName>style.visibility</p:attrName>
                                        </p:attrNameLst>
                                      </p:cBhvr>
                                      <p:to>
                                        <p:strVal val="visible"/>
                                      </p:to>
                                    </p:set>
                                    <p:animEffect transition="in" filter="fade">
                                      <p:cBhvr>
                                        <p:cTn id="28" dur="1000"/>
                                        <p:tgtEl>
                                          <p:spTgt spid="5">
                                            <p:graphicEl>
                                              <a:dgm id="{6E8D89BB-C1C1-4BE2-9F5F-C50BEB8E57F7}"/>
                                            </p:graphicEl>
                                          </p:spTgt>
                                        </p:tgtEl>
                                      </p:cBhvr>
                                    </p:animEffect>
                                    <p:anim calcmode="lin" valueType="num">
                                      <p:cBhvr>
                                        <p:cTn id="29" dur="1000" fill="hold"/>
                                        <p:tgtEl>
                                          <p:spTgt spid="5">
                                            <p:graphicEl>
                                              <a:dgm id="{6E8D89BB-C1C1-4BE2-9F5F-C50BEB8E57F7}"/>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6E8D89BB-C1C1-4BE2-9F5F-C50BEB8E57F7}"/>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12AF1C12-32B3-48E4-8FD2-0631820E8223}"/>
                                            </p:graphicEl>
                                          </p:spTgt>
                                        </p:tgtEl>
                                        <p:attrNameLst>
                                          <p:attrName>style.visibility</p:attrName>
                                        </p:attrNameLst>
                                      </p:cBhvr>
                                      <p:to>
                                        <p:strVal val="visible"/>
                                      </p:to>
                                    </p:set>
                                    <p:animEffect transition="in" filter="fade">
                                      <p:cBhvr>
                                        <p:cTn id="35" dur="1000"/>
                                        <p:tgtEl>
                                          <p:spTgt spid="5">
                                            <p:graphicEl>
                                              <a:dgm id="{12AF1C12-32B3-48E4-8FD2-0631820E8223}"/>
                                            </p:graphicEl>
                                          </p:spTgt>
                                        </p:tgtEl>
                                      </p:cBhvr>
                                    </p:animEffect>
                                    <p:anim calcmode="lin" valueType="num">
                                      <p:cBhvr>
                                        <p:cTn id="36" dur="1000" fill="hold"/>
                                        <p:tgtEl>
                                          <p:spTgt spid="5">
                                            <p:graphicEl>
                                              <a:dgm id="{12AF1C12-32B3-48E4-8FD2-0631820E8223}"/>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12AF1C12-32B3-48E4-8FD2-0631820E8223}"/>
                                            </p:graphic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5">
                                            <p:graphicEl>
                                              <a:dgm id="{2E65C712-6963-4423-81E0-F37592C9EF6F}"/>
                                            </p:graphicEl>
                                          </p:spTgt>
                                        </p:tgtEl>
                                        <p:attrNameLst>
                                          <p:attrName>style.visibility</p:attrName>
                                        </p:attrNameLst>
                                      </p:cBhvr>
                                      <p:to>
                                        <p:strVal val="visible"/>
                                      </p:to>
                                    </p:set>
                                    <p:animEffect transition="in" filter="fade">
                                      <p:cBhvr>
                                        <p:cTn id="40" dur="1000"/>
                                        <p:tgtEl>
                                          <p:spTgt spid="5">
                                            <p:graphicEl>
                                              <a:dgm id="{2E65C712-6963-4423-81E0-F37592C9EF6F}"/>
                                            </p:graphicEl>
                                          </p:spTgt>
                                        </p:tgtEl>
                                      </p:cBhvr>
                                    </p:animEffect>
                                    <p:anim calcmode="lin" valueType="num">
                                      <p:cBhvr>
                                        <p:cTn id="41" dur="1000" fill="hold"/>
                                        <p:tgtEl>
                                          <p:spTgt spid="5">
                                            <p:graphicEl>
                                              <a:dgm id="{2E65C712-6963-4423-81E0-F37592C9EF6F}"/>
                                            </p:graphicEl>
                                          </p:spTgt>
                                        </p:tgtEl>
                                        <p:attrNameLst>
                                          <p:attrName>ppt_x</p:attrName>
                                        </p:attrNameLst>
                                      </p:cBhvr>
                                      <p:tavLst>
                                        <p:tav tm="0">
                                          <p:val>
                                            <p:strVal val="#ppt_x"/>
                                          </p:val>
                                        </p:tav>
                                        <p:tav tm="100000">
                                          <p:val>
                                            <p:strVal val="#ppt_x"/>
                                          </p:val>
                                        </p:tav>
                                      </p:tavLst>
                                    </p:anim>
                                    <p:anim calcmode="lin" valueType="num">
                                      <p:cBhvr>
                                        <p:cTn id="42" dur="1000" fill="hold"/>
                                        <p:tgtEl>
                                          <p:spTgt spid="5">
                                            <p:graphicEl>
                                              <a:dgm id="{2E65C712-6963-4423-81E0-F37592C9EF6F}"/>
                                            </p:graphic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5">
                                            <p:graphicEl>
                                              <a:dgm id="{A0A2AA8C-8798-46FE-918D-AFFD61A38E51}"/>
                                            </p:graphicEl>
                                          </p:spTgt>
                                        </p:tgtEl>
                                        <p:attrNameLst>
                                          <p:attrName>style.visibility</p:attrName>
                                        </p:attrNameLst>
                                      </p:cBhvr>
                                      <p:to>
                                        <p:strVal val="visible"/>
                                      </p:to>
                                    </p:set>
                                    <p:animEffect transition="in" filter="fade">
                                      <p:cBhvr>
                                        <p:cTn id="47" dur="1000"/>
                                        <p:tgtEl>
                                          <p:spTgt spid="5">
                                            <p:graphicEl>
                                              <a:dgm id="{A0A2AA8C-8798-46FE-918D-AFFD61A38E51}"/>
                                            </p:graphicEl>
                                          </p:spTgt>
                                        </p:tgtEl>
                                      </p:cBhvr>
                                    </p:animEffect>
                                    <p:anim calcmode="lin" valueType="num">
                                      <p:cBhvr>
                                        <p:cTn id="48" dur="1000" fill="hold"/>
                                        <p:tgtEl>
                                          <p:spTgt spid="5">
                                            <p:graphicEl>
                                              <a:dgm id="{A0A2AA8C-8798-46FE-918D-AFFD61A38E51}"/>
                                            </p:graphicEl>
                                          </p:spTgt>
                                        </p:tgtEl>
                                        <p:attrNameLst>
                                          <p:attrName>ppt_x</p:attrName>
                                        </p:attrNameLst>
                                      </p:cBhvr>
                                      <p:tavLst>
                                        <p:tav tm="0">
                                          <p:val>
                                            <p:strVal val="#ppt_x"/>
                                          </p:val>
                                        </p:tav>
                                        <p:tav tm="100000">
                                          <p:val>
                                            <p:strVal val="#ppt_x"/>
                                          </p:val>
                                        </p:tav>
                                      </p:tavLst>
                                    </p:anim>
                                    <p:anim calcmode="lin" valueType="num">
                                      <p:cBhvr>
                                        <p:cTn id="49" dur="1000" fill="hold"/>
                                        <p:tgtEl>
                                          <p:spTgt spid="5">
                                            <p:graphicEl>
                                              <a:dgm id="{A0A2AA8C-8798-46FE-918D-AFFD61A38E51}"/>
                                            </p:graphic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5">
                                            <p:graphicEl>
                                              <a:dgm id="{C377CE9C-1AA4-4556-915F-0846E3F65284}"/>
                                            </p:graphicEl>
                                          </p:spTgt>
                                        </p:tgtEl>
                                        <p:attrNameLst>
                                          <p:attrName>style.visibility</p:attrName>
                                        </p:attrNameLst>
                                      </p:cBhvr>
                                      <p:to>
                                        <p:strVal val="visible"/>
                                      </p:to>
                                    </p:set>
                                    <p:animEffect transition="in" filter="fade">
                                      <p:cBhvr>
                                        <p:cTn id="52" dur="1000"/>
                                        <p:tgtEl>
                                          <p:spTgt spid="5">
                                            <p:graphicEl>
                                              <a:dgm id="{C377CE9C-1AA4-4556-915F-0846E3F65284}"/>
                                            </p:graphicEl>
                                          </p:spTgt>
                                        </p:tgtEl>
                                      </p:cBhvr>
                                    </p:animEffect>
                                    <p:anim calcmode="lin" valueType="num">
                                      <p:cBhvr>
                                        <p:cTn id="53" dur="1000" fill="hold"/>
                                        <p:tgtEl>
                                          <p:spTgt spid="5">
                                            <p:graphicEl>
                                              <a:dgm id="{C377CE9C-1AA4-4556-915F-0846E3F65284}"/>
                                            </p:graphicEl>
                                          </p:spTgt>
                                        </p:tgtEl>
                                        <p:attrNameLst>
                                          <p:attrName>ppt_x</p:attrName>
                                        </p:attrNameLst>
                                      </p:cBhvr>
                                      <p:tavLst>
                                        <p:tav tm="0">
                                          <p:val>
                                            <p:strVal val="#ppt_x"/>
                                          </p:val>
                                        </p:tav>
                                        <p:tav tm="100000">
                                          <p:val>
                                            <p:strVal val="#ppt_x"/>
                                          </p:val>
                                        </p:tav>
                                      </p:tavLst>
                                    </p:anim>
                                    <p:anim calcmode="lin" valueType="num">
                                      <p:cBhvr>
                                        <p:cTn id="54" dur="1000" fill="hold"/>
                                        <p:tgtEl>
                                          <p:spTgt spid="5">
                                            <p:graphicEl>
                                              <a:dgm id="{C377CE9C-1AA4-4556-915F-0846E3F65284}"/>
                                            </p:graphic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
                                            <p:graphicEl>
                                              <a:dgm id="{2D077A81-1A9F-40F9-9952-F7E05340A109}"/>
                                            </p:graphicEl>
                                          </p:spTgt>
                                        </p:tgtEl>
                                        <p:attrNameLst>
                                          <p:attrName>style.visibility</p:attrName>
                                        </p:attrNameLst>
                                      </p:cBhvr>
                                      <p:to>
                                        <p:strVal val="visible"/>
                                      </p:to>
                                    </p:set>
                                    <p:animEffect transition="in" filter="fade">
                                      <p:cBhvr>
                                        <p:cTn id="59" dur="1000"/>
                                        <p:tgtEl>
                                          <p:spTgt spid="5">
                                            <p:graphicEl>
                                              <a:dgm id="{2D077A81-1A9F-40F9-9952-F7E05340A109}"/>
                                            </p:graphicEl>
                                          </p:spTgt>
                                        </p:tgtEl>
                                      </p:cBhvr>
                                    </p:animEffect>
                                    <p:anim calcmode="lin" valueType="num">
                                      <p:cBhvr>
                                        <p:cTn id="60" dur="1000" fill="hold"/>
                                        <p:tgtEl>
                                          <p:spTgt spid="5">
                                            <p:graphicEl>
                                              <a:dgm id="{2D077A81-1A9F-40F9-9952-F7E05340A109}"/>
                                            </p:graphicEl>
                                          </p:spTgt>
                                        </p:tgtEl>
                                        <p:attrNameLst>
                                          <p:attrName>ppt_x</p:attrName>
                                        </p:attrNameLst>
                                      </p:cBhvr>
                                      <p:tavLst>
                                        <p:tav tm="0">
                                          <p:val>
                                            <p:strVal val="#ppt_x"/>
                                          </p:val>
                                        </p:tav>
                                        <p:tav tm="100000">
                                          <p:val>
                                            <p:strVal val="#ppt_x"/>
                                          </p:val>
                                        </p:tav>
                                      </p:tavLst>
                                    </p:anim>
                                    <p:anim calcmode="lin" valueType="num">
                                      <p:cBhvr>
                                        <p:cTn id="61" dur="1000" fill="hold"/>
                                        <p:tgtEl>
                                          <p:spTgt spid="5">
                                            <p:graphicEl>
                                              <a:dgm id="{2D077A81-1A9F-40F9-9952-F7E05340A109}"/>
                                            </p:graphicEl>
                                          </p:spTgt>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5">
                                            <p:graphicEl>
                                              <a:dgm id="{1D2EE034-B6C7-410A-AAA2-38BAAA720B58}"/>
                                            </p:graphicEl>
                                          </p:spTgt>
                                        </p:tgtEl>
                                        <p:attrNameLst>
                                          <p:attrName>style.visibility</p:attrName>
                                        </p:attrNameLst>
                                      </p:cBhvr>
                                      <p:to>
                                        <p:strVal val="visible"/>
                                      </p:to>
                                    </p:set>
                                    <p:animEffect transition="in" filter="fade">
                                      <p:cBhvr>
                                        <p:cTn id="64" dur="1000"/>
                                        <p:tgtEl>
                                          <p:spTgt spid="5">
                                            <p:graphicEl>
                                              <a:dgm id="{1D2EE034-B6C7-410A-AAA2-38BAAA720B58}"/>
                                            </p:graphicEl>
                                          </p:spTgt>
                                        </p:tgtEl>
                                      </p:cBhvr>
                                    </p:animEffect>
                                    <p:anim calcmode="lin" valueType="num">
                                      <p:cBhvr>
                                        <p:cTn id="65" dur="1000" fill="hold"/>
                                        <p:tgtEl>
                                          <p:spTgt spid="5">
                                            <p:graphicEl>
                                              <a:dgm id="{1D2EE034-B6C7-410A-AAA2-38BAAA720B58}"/>
                                            </p:graphicEl>
                                          </p:spTgt>
                                        </p:tgtEl>
                                        <p:attrNameLst>
                                          <p:attrName>ppt_x</p:attrName>
                                        </p:attrNameLst>
                                      </p:cBhvr>
                                      <p:tavLst>
                                        <p:tav tm="0">
                                          <p:val>
                                            <p:strVal val="#ppt_x"/>
                                          </p:val>
                                        </p:tav>
                                        <p:tav tm="100000">
                                          <p:val>
                                            <p:strVal val="#ppt_x"/>
                                          </p:val>
                                        </p:tav>
                                      </p:tavLst>
                                    </p:anim>
                                    <p:anim calcmode="lin" valueType="num">
                                      <p:cBhvr>
                                        <p:cTn id="66" dur="1000" fill="hold"/>
                                        <p:tgtEl>
                                          <p:spTgt spid="5">
                                            <p:graphicEl>
                                              <a:dgm id="{1D2EE034-B6C7-410A-AAA2-38BAAA720B5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103724007"/>
              </p:ext>
            </p:extLst>
          </p:nvPr>
        </p:nvGraphicFramePr>
        <p:xfrm>
          <a:off x="0" y="1268760"/>
          <a:ext cx="91440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5292080" y="141040"/>
            <a:ext cx="3672408" cy="1055712"/>
          </a:xfrm>
          <a:ln>
            <a:noFill/>
          </a:ln>
          <a:effectLst/>
          <a:scene3d>
            <a:camera prst="orthographicFront">
              <a:rot lat="0" lon="0" rev="0"/>
            </a:camera>
            <a:lightRig rig="chilly" dir="t">
              <a:rot lat="0" lon="0" rev="18480000"/>
            </a:lightRig>
          </a:scene3d>
          <a:sp3d prstMaterial="clear">
            <a:bevelT h="63500"/>
          </a:sp3d>
        </p:spPr>
        <p:style>
          <a:lnRef idx="1">
            <a:schemeClr val="dk1"/>
          </a:lnRef>
          <a:fillRef idx="2">
            <a:schemeClr val="dk1"/>
          </a:fillRef>
          <a:effectRef idx="1">
            <a:schemeClr val="dk1"/>
          </a:effectRef>
          <a:fontRef idx="minor">
            <a:schemeClr val="dk1"/>
          </a:fontRef>
        </p:style>
        <p:txBody>
          <a:bodyPr>
            <a:normAutofit/>
          </a:bodyPr>
          <a:lstStyle/>
          <a:p>
            <a:pPr algn="r"/>
            <a:r>
              <a:rPr lang="fa-IR" sz="2800" dirty="0" smtClean="0">
                <a:solidFill>
                  <a:schemeClr val="accent6">
                    <a:lumMod val="60000"/>
                    <a:lumOff val="40000"/>
                  </a:schemeClr>
                </a:solidFill>
                <a:cs typeface="B Titr" pitchFamily="2" charset="-78"/>
              </a:rPr>
              <a:t>در س چهل و هفتم</a:t>
            </a:r>
            <a:br>
              <a:rPr lang="fa-IR" sz="2800" dirty="0" smtClean="0">
                <a:solidFill>
                  <a:schemeClr val="accent6">
                    <a:lumMod val="60000"/>
                    <a:lumOff val="40000"/>
                  </a:schemeClr>
                </a:solidFill>
                <a:cs typeface="B Titr" pitchFamily="2" charset="-78"/>
              </a:rPr>
            </a:br>
            <a:r>
              <a:rPr lang="fa-IR" sz="2800" dirty="0" smtClean="0">
                <a:solidFill>
                  <a:schemeClr val="accent6">
                    <a:lumMod val="60000"/>
                    <a:lumOff val="40000"/>
                  </a:schemeClr>
                </a:solidFill>
                <a:cs typeface="B Titr" pitchFamily="2" charset="-78"/>
              </a:rPr>
              <a:t>وعده حتمی الهی</a:t>
            </a:r>
            <a:endParaRPr lang="fa-IR" sz="2800" dirty="0">
              <a:solidFill>
                <a:schemeClr val="accent6">
                  <a:lumMod val="60000"/>
                  <a:lumOff val="40000"/>
                </a:schemeClr>
              </a:solidFill>
              <a:cs typeface="B Titr" pitchFamily="2" charset="-78"/>
            </a:endParaRPr>
          </a:p>
        </p:txBody>
      </p:sp>
    </p:spTree>
    <p:extLst>
      <p:ext uri="{BB962C8B-B14F-4D97-AF65-F5344CB8AC3E}">
        <p14:creationId xmlns:p14="http://schemas.microsoft.com/office/powerpoint/2010/main" val="78484418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anim calcmode="lin" valueType="num">
                                      <p:cBhvr>
                                        <p:cTn id="10" dur="2000" fill="hold"/>
                                        <p:tgtEl>
                                          <p:spTgt spid="2"/>
                                        </p:tgtEl>
                                        <p:attrNameLst>
                                          <p:attrName>ppt_x</p:attrName>
                                        </p:attrNameLst>
                                      </p:cBhvr>
                                      <p:tavLst>
                                        <p:tav tm="0">
                                          <p:val>
                                            <p:fltVal val="0.5"/>
                                          </p:val>
                                        </p:tav>
                                        <p:tav tm="100000">
                                          <p:val>
                                            <p:strVal val="#ppt_x"/>
                                          </p:val>
                                        </p:tav>
                                      </p:tavLst>
                                    </p:anim>
                                    <p:anim calcmode="lin" valueType="num">
                                      <p:cBhvr>
                                        <p:cTn id="11" dur="20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
                                            <p:graphicEl>
                                              <a:dgm id="{0EA1E5A9-E132-4A9A-8364-771292DBFFEC}"/>
                                            </p:graphicEl>
                                          </p:spTgt>
                                        </p:tgtEl>
                                        <p:attrNameLst>
                                          <p:attrName>style.visibility</p:attrName>
                                        </p:attrNameLst>
                                      </p:cBhvr>
                                      <p:to>
                                        <p:strVal val="visible"/>
                                      </p:to>
                                    </p:set>
                                    <p:anim calcmode="lin" valueType="num">
                                      <p:cBhvr>
                                        <p:cTn id="16" dur="500" fill="hold"/>
                                        <p:tgtEl>
                                          <p:spTgt spid="4">
                                            <p:graphicEl>
                                              <a:dgm id="{0EA1E5A9-E132-4A9A-8364-771292DBFFEC}"/>
                                            </p:graphicEl>
                                          </p:spTgt>
                                        </p:tgtEl>
                                        <p:attrNameLst>
                                          <p:attrName>ppt_w</p:attrName>
                                        </p:attrNameLst>
                                      </p:cBhvr>
                                      <p:tavLst>
                                        <p:tav tm="0">
                                          <p:val>
                                            <p:fltVal val="0"/>
                                          </p:val>
                                        </p:tav>
                                        <p:tav tm="100000">
                                          <p:val>
                                            <p:strVal val="#ppt_w"/>
                                          </p:val>
                                        </p:tav>
                                      </p:tavLst>
                                    </p:anim>
                                    <p:anim calcmode="lin" valueType="num">
                                      <p:cBhvr>
                                        <p:cTn id="17" dur="500" fill="hold"/>
                                        <p:tgtEl>
                                          <p:spTgt spid="4">
                                            <p:graphicEl>
                                              <a:dgm id="{0EA1E5A9-E132-4A9A-8364-771292DBFFEC}"/>
                                            </p:graphicEl>
                                          </p:spTgt>
                                        </p:tgtEl>
                                        <p:attrNameLst>
                                          <p:attrName>ppt_h</p:attrName>
                                        </p:attrNameLst>
                                      </p:cBhvr>
                                      <p:tavLst>
                                        <p:tav tm="0">
                                          <p:val>
                                            <p:fltVal val="0"/>
                                          </p:val>
                                        </p:tav>
                                        <p:tav tm="100000">
                                          <p:val>
                                            <p:strVal val="#ppt_h"/>
                                          </p:val>
                                        </p:tav>
                                      </p:tavLst>
                                    </p:anim>
                                    <p:animEffect transition="in" filter="fade">
                                      <p:cBhvr>
                                        <p:cTn id="18" dur="500"/>
                                        <p:tgtEl>
                                          <p:spTgt spid="4">
                                            <p:graphicEl>
                                              <a:dgm id="{0EA1E5A9-E132-4A9A-8364-771292DBFFEC}"/>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graphicEl>
                                              <a:dgm id="{362C8685-6430-4397-BE5C-36A94F14F8E1}"/>
                                            </p:graphicEl>
                                          </p:spTgt>
                                        </p:tgtEl>
                                        <p:attrNameLst>
                                          <p:attrName>style.visibility</p:attrName>
                                        </p:attrNameLst>
                                      </p:cBhvr>
                                      <p:to>
                                        <p:strVal val="visible"/>
                                      </p:to>
                                    </p:set>
                                    <p:anim calcmode="lin" valueType="num">
                                      <p:cBhvr>
                                        <p:cTn id="23" dur="500" fill="hold"/>
                                        <p:tgtEl>
                                          <p:spTgt spid="4">
                                            <p:graphicEl>
                                              <a:dgm id="{362C8685-6430-4397-BE5C-36A94F14F8E1}"/>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362C8685-6430-4397-BE5C-36A94F14F8E1}"/>
                                            </p:graphicEl>
                                          </p:spTgt>
                                        </p:tgtEl>
                                        <p:attrNameLst>
                                          <p:attrName>ppt_h</p:attrName>
                                        </p:attrNameLst>
                                      </p:cBhvr>
                                      <p:tavLst>
                                        <p:tav tm="0">
                                          <p:val>
                                            <p:fltVal val="0"/>
                                          </p:val>
                                        </p:tav>
                                        <p:tav tm="100000">
                                          <p:val>
                                            <p:strVal val="#ppt_h"/>
                                          </p:val>
                                        </p:tav>
                                      </p:tavLst>
                                    </p:anim>
                                    <p:animEffect transition="in" filter="fade">
                                      <p:cBhvr>
                                        <p:cTn id="25" dur="500"/>
                                        <p:tgtEl>
                                          <p:spTgt spid="4">
                                            <p:graphicEl>
                                              <a:dgm id="{362C8685-6430-4397-BE5C-36A94F14F8E1}"/>
                                            </p:graphic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4">
                                            <p:graphicEl>
                                              <a:dgm id="{A51A1EAA-4B47-4422-BDAD-5BE687076ACF}"/>
                                            </p:graphicEl>
                                          </p:spTgt>
                                        </p:tgtEl>
                                        <p:attrNameLst>
                                          <p:attrName>style.visibility</p:attrName>
                                        </p:attrNameLst>
                                      </p:cBhvr>
                                      <p:to>
                                        <p:strVal val="visible"/>
                                      </p:to>
                                    </p:set>
                                    <p:anim calcmode="lin" valueType="num">
                                      <p:cBhvr>
                                        <p:cTn id="28" dur="500" fill="hold"/>
                                        <p:tgtEl>
                                          <p:spTgt spid="4">
                                            <p:graphicEl>
                                              <a:dgm id="{A51A1EAA-4B47-4422-BDAD-5BE687076ACF}"/>
                                            </p:graphicEl>
                                          </p:spTgt>
                                        </p:tgtEl>
                                        <p:attrNameLst>
                                          <p:attrName>ppt_w</p:attrName>
                                        </p:attrNameLst>
                                      </p:cBhvr>
                                      <p:tavLst>
                                        <p:tav tm="0">
                                          <p:val>
                                            <p:fltVal val="0"/>
                                          </p:val>
                                        </p:tav>
                                        <p:tav tm="100000">
                                          <p:val>
                                            <p:strVal val="#ppt_w"/>
                                          </p:val>
                                        </p:tav>
                                      </p:tavLst>
                                    </p:anim>
                                    <p:anim calcmode="lin" valueType="num">
                                      <p:cBhvr>
                                        <p:cTn id="29" dur="500" fill="hold"/>
                                        <p:tgtEl>
                                          <p:spTgt spid="4">
                                            <p:graphicEl>
                                              <a:dgm id="{A51A1EAA-4B47-4422-BDAD-5BE687076ACF}"/>
                                            </p:graphicEl>
                                          </p:spTgt>
                                        </p:tgtEl>
                                        <p:attrNameLst>
                                          <p:attrName>ppt_h</p:attrName>
                                        </p:attrNameLst>
                                      </p:cBhvr>
                                      <p:tavLst>
                                        <p:tav tm="0">
                                          <p:val>
                                            <p:fltVal val="0"/>
                                          </p:val>
                                        </p:tav>
                                        <p:tav tm="100000">
                                          <p:val>
                                            <p:strVal val="#ppt_h"/>
                                          </p:val>
                                        </p:tav>
                                      </p:tavLst>
                                    </p:anim>
                                    <p:animEffect transition="in" filter="fade">
                                      <p:cBhvr>
                                        <p:cTn id="30" dur="500"/>
                                        <p:tgtEl>
                                          <p:spTgt spid="4">
                                            <p:graphicEl>
                                              <a:dgm id="{A51A1EAA-4B47-4422-BDAD-5BE687076ACF}"/>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graphicEl>
                                              <a:dgm id="{74F95962-8C35-4B1C-9AA1-AC040E4CF89B}"/>
                                            </p:graphicEl>
                                          </p:spTgt>
                                        </p:tgtEl>
                                        <p:attrNameLst>
                                          <p:attrName>style.visibility</p:attrName>
                                        </p:attrNameLst>
                                      </p:cBhvr>
                                      <p:to>
                                        <p:strVal val="visible"/>
                                      </p:to>
                                    </p:set>
                                    <p:anim calcmode="lin" valueType="num">
                                      <p:cBhvr>
                                        <p:cTn id="35" dur="500" fill="hold"/>
                                        <p:tgtEl>
                                          <p:spTgt spid="4">
                                            <p:graphicEl>
                                              <a:dgm id="{74F95962-8C35-4B1C-9AA1-AC040E4CF89B}"/>
                                            </p:graphicEl>
                                          </p:spTgt>
                                        </p:tgtEl>
                                        <p:attrNameLst>
                                          <p:attrName>ppt_w</p:attrName>
                                        </p:attrNameLst>
                                      </p:cBhvr>
                                      <p:tavLst>
                                        <p:tav tm="0">
                                          <p:val>
                                            <p:fltVal val="0"/>
                                          </p:val>
                                        </p:tav>
                                        <p:tav tm="100000">
                                          <p:val>
                                            <p:strVal val="#ppt_w"/>
                                          </p:val>
                                        </p:tav>
                                      </p:tavLst>
                                    </p:anim>
                                    <p:anim calcmode="lin" valueType="num">
                                      <p:cBhvr>
                                        <p:cTn id="36" dur="500" fill="hold"/>
                                        <p:tgtEl>
                                          <p:spTgt spid="4">
                                            <p:graphicEl>
                                              <a:dgm id="{74F95962-8C35-4B1C-9AA1-AC040E4CF89B}"/>
                                            </p:graphicEl>
                                          </p:spTgt>
                                        </p:tgtEl>
                                        <p:attrNameLst>
                                          <p:attrName>ppt_h</p:attrName>
                                        </p:attrNameLst>
                                      </p:cBhvr>
                                      <p:tavLst>
                                        <p:tav tm="0">
                                          <p:val>
                                            <p:fltVal val="0"/>
                                          </p:val>
                                        </p:tav>
                                        <p:tav tm="100000">
                                          <p:val>
                                            <p:strVal val="#ppt_h"/>
                                          </p:val>
                                        </p:tav>
                                      </p:tavLst>
                                    </p:anim>
                                    <p:animEffect transition="in" filter="fade">
                                      <p:cBhvr>
                                        <p:cTn id="37" dur="500"/>
                                        <p:tgtEl>
                                          <p:spTgt spid="4">
                                            <p:graphicEl>
                                              <a:dgm id="{74F95962-8C35-4B1C-9AA1-AC040E4CF89B}"/>
                                            </p:graphicEl>
                                          </p:spTgt>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4">
                                            <p:graphicEl>
                                              <a:dgm id="{AE98EE17-77DB-4235-98F9-68FC0973062E}"/>
                                            </p:graphicEl>
                                          </p:spTgt>
                                        </p:tgtEl>
                                        <p:attrNameLst>
                                          <p:attrName>style.visibility</p:attrName>
                                        </p:attrNameLst>
                                      </p:cBhvr>
                                      <p:to>
                                        <p:strVal val="visible"/>
                                      </p:to>
                                    </p:set>
                                    <p:anim calcmode="lin" valueType="num">
                                      <p:cBhvr>
                                        <p:cTn id="40" dur="500" fill="hold"/>
                                        <p:tgtEl>
                                          <p:spTgt spid="4">
                                            <p:graphicEl>
                                              <a:dgm id="{AE98EE17-77DB-4235-98F9-68FC0973062E}"/>
                                            </p:graphicEl>
                                          </p:spTgt>
                                        </p:tgtEl>
                                        <p:attrNameLst>
                                          <p:attrName>ppt_w</p:attrName>
                                        </p:attrNameLst>
                                      </p:cBhvr>
                                      <p:tavLst>
                                        <p:tav tm="0">
                                          <p:val>
                                            <p:fltVal val="0"/>
                                          </p:val>
                                        </p:tav>
                                        <p:tav tm="100000">
                                          <p:val>
                                            <p:strVal val="#ppt_w"/>
                                          </p:val>
                                        </p:tav>
                                      </p:tavLst>
                                    </p:anim>
                                    <p:anim calcmode="lin" valueType="num">
                                      <p:cBhvr>
                                        <p:cTn id="41" dur="500" fill="hold"/>
                                        <p:tgtEl>
                                          <p:spTgt spid="4">
                                            <p:graphicEl>
                                              <a:dgm id="{AE98EE17-77DB-4235-98F9-68FC0973062E}"/>
                                            </p:graphicEl>
                                          </p:spTgt>
                                        </p:tgtEl>
                                        <p:attrNameLst>
                                          <p:attrName>ppt_h</p:attrName>
                                        </p:attrNameLst>
                                      </p:cBhvr>
                                      <p:tavLst>
                                        <p:tav tm="0">
                                          <p:val>
                                            <p:fltVal val="0"/>
                                          </p:val>
                                        </p:tav>
                                        <p:tav tm="100000">
                                          <p:val>
                                            <p:strVal val="#ppt_h"/>
                                          </p:val>
                                        </p:tav>
                                      </p:tavLst>
                                    </p:anim>
                                    <p:animEffect transition="in" filter="fade">
                                      <p:cBhvr>
                                        <p:cTn id="42" dur="500"/>
                                        <p:tgtEl>
                                          <p:spTgt spid="4">
                                            <p:graphicEl>
                                              <a:dgm id="{AE98EE17-77DB-4235-98F9-68FC0973062E}"/>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4">
                                            <p:graphicEl>
                                              <a:dgm id="{B40FDDEC-66D7-4F7B-8D12-E50B4056FAD7}"/>
                                            </p:graphicEl>
                                          </p:spTgt>
                                        </p:tgtEl>
                                        <p:attrNameLst>
                                          <p:attrName>style.visibility</p:attrName>
                                        </p:attrNameLst>
                                      </p:cBhvr>
                                      <p:to>
                                        <p:strVal val="visible"/>
                                      </p:to>
                                    </p:set>
                                    <p:anim calcmode="lin" valueType="num">
                                      <p:cBhvr>
                                        <p:cTn id="47" dur="500" fill="hold"/>
                                        <p:tgtEl>
                                          <p:spTgt spid="4">
                                            <p:graphicEl>
                                              <a:dgm id="{B40FDDEC-66D7-4F7B-8D12-E50B4056FAD7}"/>
                                            </p:graphicEl>
                                          </p:spTgt>
                                        </p:tgtEl>
                                        <p:attrNameLst>
                                          <p:attrName>ppt_w</p:attrName>
                                        </p:attrNameLst>
                                      </p:cBhvr>
                                      <p:tavLst>
                                        <p:tav tm="0">
                                          <p:val>
                                            <p:fltVal val="0"/>
                                          </p:val>
                                        </p:tav>
                                        <p:tav tm="100000">
                                          <p:val>
                                            <p:strVal val="#ppt_w"/>
                                          </p:val>
                                        </p:tav>
                                      </p:tavLst>
                                    </p:anim>
                                    <p:anim calcmode="lin" valueType="num">
                                      <p:cBhvr>
                                        <p:cTn id="48" dur="500" fill="hold"/>
                                        <p:tgtEl>
                                          <p:spTgt spid="4">
                                            <p:graphicEl>
                                              <a:dgm id="{B40FDDEC-66D7-4F7B-8D12-E50B4056FAD7}"/>
                                            </p:graphicEl>
                                          </p:spTgt>
                                        </p:tgtEl>
                                        <p:attrNameLst>
                                          <p:attrName>ppt_h</p:attrName>
                                        </p:attrNameLst>
                                      </p:cBhvr>
                                      <p:tavLst>
                                        <p:tav tm="0">
                                          <p:val>
                                            <p:fltVal val="0"/>
                                          </p:val>
                                        </p:tav>
                                        <p:tav tm="100000">
                                          <p:val>
                                            <p:strVal val="#ppt_h"/>
                                          </p:val>
                                        </p:tav>
                                      </p:tavLst>
                                    </p:anim>
                                    <p:animEffect transition="in" filter="fade">
                                      <p:cBhvr>
                                        <p:cTn id="49" dur="500"/>
                                        <p:tgtEl>
                                          <p:spTgt spid="4">
                                            <p:graphicEl>
                                              <a:dgm id="{B40FDDEC-66D7-4F7B-8D12-E50B4056FAD7}"/>
                                            </p:graphicEl>
                                          </p:spTgt>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4">
                                            <p:graphicEl>
                                              <a:dgm id="{5B426A7D-E0CF-4DD9-AB73-CA5EE64462B9}"/>
                                            </p:graphicEl>
                                          </p:spTgt>
                                        </p:tgtEl>
                                        <p:attrNameLst>
                                          <p:attrName>style.visibility</p:attrName>
                                        </p:attrNameLst>
                                      </p:cBhvr>
                                      <p:to>
                                        <p:strVal val="visible"/>
                                      </p:to>
                                    </p:set>
                                    <p:anim calcmode="lin" valueType="num">
                                      <p:cBhvr>
                                        <p:cTn id="52" dur="500" fill="hold"/>
                                        <p:tgtEl>
                                          <p:spTgt spid="4">
                                            <p:graphicEl>
                                              <a:dgm id="{5B426A7D-E0CF-4DD9-AB73-CA5EE64462B9}"/>
                                            </p:graphicEl>
                                          </p:spTgt>
                                        </p:tgtEl>
                                        <p:attrNameLst>
                                          <p:attrName>ppt_w</p:attrName>
                                        </p:attrNameLst>
                                      </p:cBhvr>
                                      <p:tavLst>
                                        <p:tav tm="0">
                                          <p:val>
                                            <p:fltVal val="0"/>
                                          </p:val>
                                        </p:tav>
                                        <p:tav tm="100000">
                                          <p:val>
                                            <p:strVal val="#ppt_w"/>
                                          </p:val>
                                        </p:tav>
                                      </p:tavLst>
                                    </p:anim>
                                    <p:anim calcmode="lin" valueType="num">
                                      <p:cBhvr>
                                        <p:cTn id="53" dur="500" fill="hold"/>
                                        <p:tgtEl>
                                          <p:spTgt spid="4">
                                            <p:graphicEl>
                                              <a:dgm id="{5B426A7D-E0CF-4DD9-AB73-CA5EE64462B9}"/>
                                            </p:graphicEl>
                                          </p:spTgt>
                                        </p:tgtEl>
                                        <p:attrNameLst>
                                          <p:attrName>ppt_h</p:attrName>
                                        </p:attrNameLst>
                                      </p:cBhvr>
                                      <p:tavLst>
                                        <p:tav tm="0">
                                          <p:val>
                                            <p:fltVal val="0"/>
                                          </p:val>
                                        </p:tav>
                                        <p:tav tm="100000">
                                          <p:val>
                                            <p:strVal val="#ppt_h"/>
                                          </p:val>
                                        </p:tav>
                                      </p:tavLst>
                                    </p:anim>
                                    <p:animEffect transition="in" filter="fade">
                                      <p:cBhvr>
                                        <p:cTn id="54" dur="500"/>
                                        <p:tgtEl>
                                          <p:spTgt spid="4">
                                            <p:graphicEl>
                                              <a:dgm id="{5B426A7D-E0CF-4DD9-AB73-CA5EE64462B9}"/>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4">
                                            <p:graphicEl>
                                              <a:dgm id="{95DA1D5F-0630-4DF8-939C-392C35EACCF3}"/>
                                            </p:graphicEl>
                                          </p:spTgt>
                                        </p:tgtEl>
                                        <p:attrNameLst>
                                          <p:attrName>style.visibility</p:attrName>
                                        </p:attrNameLst>
                                      </p:cBhvr>
                                      <p:to>
                                        <p:strVal val="visible"/>
                                      </p:to>
                                    </p:set>
                                    <p:anim calcmode="lin" valueType="num">
                                      <p:cBhvr>
                                        <p:cTn id="59" dur="500" fill="hold"/>
                                        <p:tgtEl>
                                          <p:spTgt spid="4">
                                            <p:graphicEl>
                                              <a:dgm id="{95DA1D5F-0630-4DF8-939C-392C35EACCF3}"/>
                                            </p:graphicEl>
                                          </p:spTgt>
                                        </p:tgtEl>
                                        <p:attrNameLst>
                                          <p:attrName>ppt_w</p:attrName>
                                        </p:attrNameLst>
                                      </p:cBhvr>
                                      <p:tavLst>
                                        <p:tav tm="0">
                                          <p:val>
                                            <p:fltVal val="0"/>
                                          </p:val>
                                        </p:tav>
                                        <p:tav tm="100000">
                                          <p:val>
                                            <p:strVal val="#ppt_w"/>
                                          </p:val>
                                        </p:tav>
                                      </p:tavLst>
                                    </p:anim>
                                    <p:anim calcmode="lin" valueType="num">
                                      <p:cBhvr>
                                        <p:cTn id="60" dur="500" fill="hold"/>
                                        <p:tgtEl>
                                          <p:spTgt spid="4">
                                            <p:graphicEl>
                                              <a:dgm id="{95DA1D5F-0630-4DF8-939C-392C35EACCF3}"/>
                                            </p:graphicEl>
                                          </p:spTgt>
                                        </p:tgtEl>
                                        <p:attrNameLst>
                                          <p:attrName>ppt_h</p:attrName>
                                        </p:attrNameLst>
                                      </p:cBhvr>
                                      <p:tavLst>
                                        <p:tav tm="0">
                                          <p:val>
                                            <p:fltVal val="0"/>
                                          </p:val>
                                        </p:tav>
                                        <p:tav tm="100000">
                                          <p:val>
                                            <p:strVal val="#ppt_h"/>
                                          </p:val>
                                        </p:tav>
                                      </p:tavLst>
                                    </p:anim>
                                    <p:animEffect transition="in" filter="fade">
                                      <p:cBhvr>
                                        <p:cTn id="61" dur="500"/>
                                        <p:tgtEl>
                                          <p:spTgt spid="4">
                                            <p:graphicEl>
                                              <a:dgm id="{95DA1D5F-0630-4DF8-939C-392C35EACCF3}"/>
                                            </p:graphic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4">
                                            <p:graphicEl>
                                              <a:dgm id="{C613DE25-EC1A-47FE-BC30-F658C2C7D5C5}"/>
                                            </p:graphicEl>
                                          </p:spTgt>
                                        </p:tgtEl>
                                        <p:attrNameLst>
                                          <p:attrName>style.visibility</p:attrName>
                                        </p:attrNameLst>
                                      </p:cBhvr>
                                      <p:to>
                                        <p:strVal val="visible"/>
                                      </p:to>
                                    </p:set>
                                    <p:anim calcmode="lin" valueType="num">
                                      <p:cBhvr>
                                        <p:cTn id="64" dur="500" fill="hold"/>
                                        <p:tgtEl>
                                          <p:spTgt spid="4">
                                            <p:graphicEl>
                                              <a:dgm id="{C613DE25-EC1A-47FE-BC30-F658C2C7D5C5}"/>
                                            </p:graphicEl>
                                          </p:spTgt>
                                        </p:tgtEl>
                                        <p:attrNameLst>
                                          <p:attrName>ppt_w</p:attrName>
                                        </p:attrNameLst>
                                      </p:cBhvr>
                                      <p:tavLst>
                                        <p:tav tm="0">
                                          <p:val>
                                            <p:fltVal val="0"/>
                                          </p:val>
                                        </p:tav>
                                        <p:tav tm="100000">
                                          <p:val>
                                            <p:strVal val="#ppt_w"/>
                                          </p:val>
                                        </p:tav>
                                      </p:tavLst>
                                    </p:anim>
                                    <p:anim calcmode="lin" valueType="num">
                                      <p:cBhvr>
                                        <p:cTn id="65" dur="500" fill="hold"/>
                                        <p:tgtEl>
                                          <p:spTgt spid="4">
                                            <p:graphicEl>
                                              <a:dgm id="{C613DE25-EC1A-47FE-BC30-F658C2C7D5C5}"/>
                                            </p:graphicEl>
                                          </p:spTgt>
                                        </p:tgtEl>
                                        <p:attrNameLst>
                                          <p:attrName>ppt_h</p:attrName>
                                        </p:attrNameLst>
                                      </p:cBhvr>
                                      <p:tavLst>
                                        <p:tav tm="0">
                                          <p:val>
                                            <p:fltVal val="0"/>
                                          </p:val>
                                        </p:tav>
                                        <p:tav tm="100000">
                                          <p:val>
                                            <p:strVal val="#ppt_h"/>
                                          </p:val>
                                        </p:tav>
                                      </p:tavLst>
                                    </p:anim>
                                    <p:animEffect transition="in" filter="fade">
                                      <p:cBhvr>
                                        <p:cTn id="66" dur="500"/>
                                        <p:tgtEl>
                                          <p:spTgt spid="4">
                                            <p:graphicEl>
                                              <a:dgm id="{C613DE25-EC1A-47FE-BC30-F658C2C7D5C5}"/>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4">
                                            <p:graphicEl>
                                              <a:dgm id="{F3D57098-288D-49F1-B7FC-242FF2A9B89F}"/>
                                            </p:graphicEl>
                                          </p:spTgt>
                                        </p:tgtEl>
                                        <p:attrNameLst>
                                          <p:attrName>style.visibility</p:attrName>
                                        </p:attrNameLst>
                                      </p:cBhvr>
                                      <p:to>
                                        <p:strVal val="visible"/>
                                      </p:to>
                                    </p:set>
                                    <p:anim calcmode="lin" valueType="num">
                                      <p:cBhvr>
                                        <p:cTn id="71" dur="500" fill="hold"/>
                                        <p:tgtEl>
                                          <p:spTgt spid="4">
                                            <p:graphicEl>
                                              <a:dgm id="{F3D57098-288D-49F1-B7FC-242FF2A9B89F}"/>
                                            </p:graphicEl>
                                          </p:spTgt>
                                        </p:tgtEl>
                                        <p:attrNameLst>
                                          <p:attrName>ppt_w</p:attrName>
                                        </p:attrNameLst>
                                      </p:cBhvr>
                                      <p:tavLst>
                                        <p:tav tm="0">
                                          <p:val>
                                            <p:fltVal val="0"/>
                                          </p:val>
                                        </p:tav>
                                        <p:tav tm="100000">
                                          <p:val>
                                            <p:strVal val="#ppt_w"/>
                                          </p:val>
                                        </p:tav>
                                      </p:tavLst>
                                    </p:anim>
                                    <p:anim calcmode="lin" valueType="num">
                                      <p:cBhvr>
                                        <p:cTn id="72" dur="500" fill="hold"/>
                                        <p:tgtEl>
                                          <p:spTgt spid="4">
                                            <p:graphicEl>
                                              <a:dgm id="{F3D57098-288D-49F1-B7FC-242FF2A9B89F}"/>
                                            </p:graphicEl>
                                          </p:spTgt>
                                        </p:tgtEl>
                                        <p:attrNameLst>
                                          <p:attrName>ppt_h</p:attrName>
                                        </p:attrNameLst>
                                      </p:cBhvr>
                                      <p:tavLst>
                                        <p:tav tm="0">
                                          <p:val>
                                            <p:fltVal val="0"/>
                                          </p:val>
                                        </p:tav>
                                        <p:tav tm="100000">
                                          <p:val>
                                            <p:strVal val="#ppt_h"/>
                                          </p:val>
                                        </p:tav>
                                      </p:tavLst>
                                    </p:anim>
                                    <p:animEffect transition="in" filter="fade">
                                      <p:cBhvr>
                                        <p:cTn id="73" dur="500"/>
                                        <p:tgtEl>
                                          <p:spTgt spid="4">
                                            <p:graphicEl>
                                              <a:dgm id="{F3D57098-288D-49F1-B7FC-242FF2A9B89F}"/>
                                            </p:graphicEl>
                                          </p:spTgt>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4">
                                            <p:graphicEl>
                                              <a:dgm id="{1B40349C-4A71-40C3-AD53-D420E039102B}"/>
                                            </p:graphicEl>
                                          </p:spTgt>
                                        </p:tgtEl>
                                        <p:attrNameLst>
                                          <p:attrName>style.visibility</p:attrName>
                                        </p:attrNameLst>
                                      </p:cBhvr>
                                      <p:to>
                                        <p:strVal val="visible"/>
                                      </p:to>
                                    </p:set>
                                    <p:anim calcmode="lin" valueType="num">
                                      <p:cBhvr>
                                        <p:cTn id="76" dur="500" fill="hold"/>
                                        <p:tgtEl>
                                          <p:spTgt spid="4">
                                            <p:graphicEl>
                                              <a:dgm id="{1B40349C-4A71-40C3-AD53-D420E039102B}"/>
                                            </p:graphicEl>
                                          </p:spTgt>
                                        </p:tgtEl>
                                        <p:attrNameLst>
                                          <p:attrName>ppt_w</p:attrName>
                                        </p:attrNameLst>
                                      </p:cBhvr>
                                      <p:tavLst>
                                        <p:tav tm="0">
                                          <p:val>
                                            <p:fltVal val="0"/>
                                          </p:val>
                                        </p:tav>
                                        <p:tav tm="100000">
                                          <p:val>
                                            <p:strVal val="#ppt_w"/>
                                          </p:val>
                                        </p:tav>
                                      </p:tavLst>
                                    </p:anim>
                                    <p:anim calcmode="lin" valueType="num">
                                      <p:cBhvr>
                                        <p:cTn id="77" dur="500" fill="hold"/>
                                        <p:tgtEl>
                                          <p:spTgt spid="4">
                                            <p:graphicEl>
                                              <a:dgm id="{1B40349C-4A71-40C3-AD53-D420E039102B}"/>
                                            </p:graphicEl>
                                          </p:spTgt>
                                        </p:tgtEl>
                                        <p:attrNameLst>
                                          <p:attrName>ppt_h</p:attrName>
                                        </p:attrNameLst>
                                      </p:cBhvr>
                                      <p:tavLst>
                                        <p:tav tm="0">
                                          <p:val>
                                            <p:fltVal val="0"/>
                                          </p:val>
                                        </p:tav>
                                        <p:tav tm="100000">
                                          <p:val>
                                            <p:strVal val="#ppt_h"/>
                                          </p:val>
                                        </p:tav>
                                      </p:tavLst>
                                    </p:anim>
                                    <p:animEffect transition="in" filter="fade">
                                      <p:cBhvr>
                                        <p:cTn id="78" dur="500"/>
                                        <p:tgtEl>
                                          <p:spTgt spid="4">
                                            <p:graphicEl>
                                              <a:dgm id="{1B40349C-4A71-40C3-AD53-D420E039102B}"/>
                                            </p:graphicEl>
                                          </p:spTgt>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4">
                                            <p:graphicEl>
                                              <a:dgm id="{A04AE94F-59ED-42CF-92EC-F48F4836B518}"/>
                                            </p:graphicEl>
                                          </p:spTgt>
                                        </p:tgtEl>
                                        <p:attrNameLst>
                                          <p:attrName>style.visibility</p:attrName>
                                        </p:attrNameLst>
                                      </p:cBhvr>
                                      <p:to>
                                        <p:strVal val="visible"/>
                                      </p:to>
                                    </p:set>
                                    <p:anim calcmode="lin" valueType="num">
                                      <p:cBhvr>
                                        <p:cTn id="83" dur="500" fill="hold"/>
                                        <p:tgtEl>
                                          <p:spTgt spid="4">
                                            <p:graphicEl>
                                              <a:dgm id="{A04AE94F-59ED-42CF-92EC-F48F4836B518}"/>
                                            </p:graphicEl>
                                          </p:spTgt>
                                        </p:tgtEl>
                                        <p:attrNameLst>
                                          <p:attrName>ppt_w</p:attrName>
                                        </p:attrNameLst>
                                      </p:cBhvr>
                                      <p:tavLst>
                                        <p:tav tm="0">
                                          <p:val>
                                            <p:fltVal val="0"/>
                                          </p:val>
                                        </p:tav>
                                        <p:tav tm="100000">
                                          <p:val>
                                            <p:strVal val="#ppt_w"/>
                                          </p:val>
                                        </p:tav>
                                      </p:tavLst>
                                    </p:anim>
                                    <p:anim calcmode="lin" valueType="num">
                                      <p:cBhvr>
                                        <p:cTn id="84" dur="500" fill="hold"/>
                                        <p:tgtEl>
                                          <p:spTgt spid="4">
                                            <p:graphicEl>
                                              <a:dgm id="{A04AE94F-59ED-42CF-92EC-F48F4836B518}"/>
                                            </p:graphicEl>
                                          </p:spTgt>
                                        </p:tgtEl>
                                        <p:attrNameLst>
                                          <p:attrName>ppt_h</p:attrName>
                                        </p:attrNameLst>
                                      </p:cBhvr>
                                      <p:tavLst>
                                        <p:tav tm="0">
                                          <p:val>
                                            <p:fltVal val="0"/>
                                          </p:val>
                                        </p:tav>
                                        <p:tav tm="100000">
                                          <p:val>
                                            <p:strVal val="#ppt_h"/>
                                          </p:val>
                                        </p:tav>
                                      </p:tavLst>
                                    </p:anim>
                                    <p:animEffect transition="in" filter="fade">
                                      <p:cBhvr>
                                        <p:cTn id="85" dur="500"/>
                                        <p:tgtEl>
                                          <p:spTgt spid="4">
                                            <p:graphicEl>
                                              <a:dgm id="{A04AE94F-59ED-42CF-92EC-F48F4836B518}"/>
                                            </p:graphicEl>
                                          </p:spTgt>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4">
                                            <p:graphicEl>
                                              <a:dgm id="{25CA7151-B1C3-4AA6-9AE0-C360152D93B3}"/>
                                            </p:graphicEl>
                                          </p:spTgt>
                                        </p:tgtEl>
                                        <p:attrNameLst>
                                          <p:attrName>style.visibility</p:attrName>
                                        </p:attrNameLst>
                                      </p:cBhvr>
                                      <p:to>
                                        <p:strVal val="visible"/>
                                      </p:to>
                                    </p:set>
                                    <p:anim calcmode="lin" valueType="num">
                                      <p:cBhvr>
                                        <p:cTn id="88" dur="500" fill="hold"/>
                                        <p:tgtEl>
                                          <p:spTgt spid="4">
                                            <p:graphicEl>
                                              <a:dgm id="{25CA7151-B1C3-4AA6-9AE0-C360152D93B3}"/>
                                            </p:graphicEl>
                                          </p:spTgt>
                                        </p:tgtEl>
                                        <p:attrNameLst>
                                          <p:attrName>ppt_w</p:attrName>
                                        </p:attrNameLst>
                                      </p:cBhvr>
                                      <p:tavLst>
                                        <p:tav tm="0">
                                          <p:val>
                                            <p:fltVal val="0"/>
                                          </p:val>
                                        </p:tav>
                                        <p:tav tm="100000">
                                          <p:val>
                                            <p:strVal val="#ppt_w"/>
                                          </p:val>
                                        </p:tav>
                                      </p:tavLst>
                                    </p:anim>
                                    <p:anim calcmode="lin" valueType="num">
                                      <p:cBhvr>
                                        <p:cTn id="89" dur="500" fill="hold"/>
                                        <p:tgtEl>
                                          <p:spTgt spid="4">
                                            <p:graphicEl>
                                              <a:dgm id="{25CA7151-B1C3-4AA6-9AE0-C360152D93B3}"/>
                                            </p:graphicEl>
                                          </p:spTgt>
                                        </p:tgtEl>
                                        <p:attrNameLst>
                                          <p:attrName>ppt_h</p:attrName>
                                        </p:attrNameLst>
                                      </p:cBhvr>
                                      <p:tavLst>
                                        <p:tav tm="0">
                                          <p:val>
                                            <p:fltVal val="0"/>
                                          </p:val>
                                        </p:tav>
                                        <p:tav tm="100000">
                                          <p:val>
                                            <p:strVal val="#ppt_h"/>
                                          </p:val>
                                        </p:tav>
                                      </p:tavLst>
                                    </p:anim>
                                    <p:animEffect transition="in" filter="fade">
                                      <p:cBhvr>
                                        <p:cTn id="90" dur="500"/>
                                        <p:tgtEl>
                                          <p:spTgt spid="4">
                                            <p:graphicEl>
                                              <a:dgm id="{25CA7151-B1C3-4AA6-9AE0-C360152D93B3}"/>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53" presetClass="entr" presetSubtype="16" fill="hold" grpId="0" nodeType="clickEffect">
                                  <p:stCondLst>
                                    <p:cond delay="0"/>
                                  </p:stCondLst>
                                  <p:childTnLst>
                                    <p:set>
                                      <p:cBhvr>
                                        <p:cTn id="94" dur="1" fill="hold">
                                          <p:stCondLst>
                                            <p:cond delay="0"/>
                                          </p:stCondLst>
                                        </p:cTn>
                                        <p:tgtEl>
                                          <p:spTgt spid="4">
                                            <p:graphicEl>
                                              <a:dgm id="{D9FA2472-7808-43E3-B7A2-78FE82117157}"/>
                                            </p:graphicEl>
                                          </p:spTgt>
                                        </p:tgtEl>
                                        <p:attrNameLst>
                                          <p:attrName>style.visibility</p:attrName>
                                        </p:attrNameLst>
                                      </p:cBhvr>
                                      <p:to>
                                        <p:strVal val="visible"/>
                                      </p:to>
                                    </p:set>
                                    <p:anim calcmode="lin" valueType="num">
                                      <p:cBhvr>
                                        <p:cTn id="95" dur="500" fill="hold"/>
                                        <p:tgtEl>
                                          <p:spTgt spid="4">
                                            <p:graphicEl>
                                              <a:dgm id="{D9FA2472-7808-43E3-B7A2-78FE82117157}"/>
                                            </p:graphicEl>
                                          </p:spTgt>
                                        </p:tgtEl>
                                        <p:attrNameLst>
                                          <p:attrName>ppt_w</p:attrName>
                                        </p:attrNameLst>
                                      </p:cBhvr>
                                      <p:tavLst>
                                        <p:tav tm="0">
                                          <p:val>
                                            <p:fltVal val="0"/>
                                          </p:val>
                                        </p:tav>
                                        <p:tav tm="100000">
                                          <p:val>
                                            <p:strVal val="#ppt_w"/>
                                          </p:val>
                                        </p:tav>
                                      </p:tavLst>
                                    </p:anim>
                                    <p:anim calcmode="lin" valueType="num">
                                      <p:cBhvr>
                                        <p:cTn id="96" dur="500" fill="hold"/>
                                        <p:tgtEl>
                                          <p:spTgt spid="4">
                                            <p:graphicEl>
                                              <a:dgm id="{D9FA2472-7808-43E3-B7A2-78FE82117157}"/>
                                            </p:graphicEl>
                                          </p:spTgt>
                                        </p:tgtEl>
                                        <p:attrNameLst>
                                          <p:attrName>ppt_h</p:attrName>
                                        </p:attrNameLst>
                                      </p:cBhvr>
                                      <p:tavLst>
                                        <p:tav tm="0">
                                          <p:val>
                                            <p:fltVal val="0"/>
                                          </p:val>
                                        </p:tav>
                                        <p:tav tm="100000">
                                          <p:val>
                                            <p:strVal val="#ppt_h"/>
                                          </p:val>
                                        </p:tav>
                                      </p:tavLst>
                                    </p:anim>
                                    <p:animEffect transition="in" filter="fade">
                                      <p:cBhvr>
                                        <p:cTn id="97" dur="500"/>
                                        <p:tgtEl>
                                          <p:spTgt spid="4">
                                            <p:graphicEl>
                                              <a:dgm id="{D9FA2472-7808-43E3-B7A2-78FE82117157}"/>
                                            </p:graphicEl>
                                          </p:spTgt>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4">
                                            <p:graphicEl>
                                              <a:dgm id="{9D2ABC70-83BB-44E4-BE2E-0464A85B767E}"/>
                                            </p:graphicEl>
                                          </p:spTgt>
                                        </p:tgtEl>
                                        <p:attrNameLst>
                                          <p:attrName>style.visibility</p:attrName>
                                        </p:attrNameLst>
                                      </p:cBhvr>
                                      <p:to>
                                        <p:strVal val="visible"/>
                                      </p:to>
                                    </p:set>
                                    <p:anim calcmode="lin" valueType="num">
                                      <p:cBhvr>
                                        <p:cTn id="100" dur="500" fill="hold"/>
                                        <p:tgtEl>
                                          <p:spTgt spid="4">
                                            <p:graphicEl>
                                              <a:dgm id="{9D2ABC70-83BB-44E4-BE2E-0464A85B767E}"/>
                                            </p:graphicEl>
                                          </p:spTgt>
                                        </p:tgtEl>
                                        <p:attrNameLst>
                                          <p:attrName>ppt_w</p:attrName>
                                        </p:attrNameLst>
                                      </p:cBhvr>
                                      <p:tavLst>
                                        <p:tav tm="0">
                                          <p:val>
                                            <p:fltVal val="0"/>
                                          </p:val>
                                        </p:tav>
                                        <p:tav tm="100000">
                                          <p:val>
                                            <p:strVal val="#ppt_w"/>
                                          </p:val>
                                        </p:tav>
                                      </p:tavLst>
                                    </p:anim>
                                    <p:anim calcmode="lin" valueType="num">
                                      <p:cBhvr>
                                        <p:cTn id="101" dur="500" fill="hold"/>
                                        <p:tgtEl>
                                          <p:spTgt spid="4">
                                            <p:graphicEl>
                                              <a:dgm id="{9D2ABC70-83BB-44E4-BE2E-0464A85B767E}"/>
                                            </p:graphicEl>
                                          </p:spTgt>
                                        </p:tgtEl>
                                        <p:attrNameLst>
                                          <p:attrName>ppt_h</p:attrName>
                                        </p:attrNameLst>
                                      </p:cBhvr>
                                      <p:tavLst>
                                        <p:tav tm="0">
                                          <p:val>
                                            <p:fltVal val="0"/>
                                          </p:val>
                                        </p:tav>
                                        <p:tav tm="100000">
                                          <p:val>
                                            <p:strVal val="#ppt_h"/>
                                          </p:val>
                                        </p:tav>
                                      </p:tavLst>
                                    </p:anim>
                                    <p:animEffect transition="in" filter="fade">
                                      <p:cBhvr>
                                        <p:cTn id="102" dur="500"/>
                                        <p:tgtEl>
                                          <p:spTgt spid="4">
                                            <p:graphicEl>
                                              <a:dgm id="{9D2ABC70-83BB-44E4-BE2E-0464A85B767E}"/>
                                            </p:graphicEl>
                                          </p:spTgt>
                                        </p:tgtEl>
                                      </p:cBhvr>
                                    </p:animEffect>
                                  </p:childTnLst>
                                </p:cTn>
                              </p:par>
                            </p:childTnLst>
                          </p:cTn>
                        </p:par>
                      </p:childTnLst>
                    </p:cTn>
                  </p:par>
                  <p:par>
                    <p:cTn id="103" fill="hold">
                      <p:stCondLst>
                        <p:cond delay="indefinite"/>
                      </p:stCondLst>
                      <p:childTnLst>
                        <p:par>
                          <p:cTn id="104" fill="hold">
                            <p:stCondLst>
                              <p:cond delay="0"/>
                            </p:stCondLst>
                            <p:childTnLst>
                              <p:par>
                                <p:cTn id="105" presetID="53" presetClass="entr" presetSubtype="16" fill="hold" grpId="0" nodeType="clickEffect">
                                  <p:stCondLst>
                                    <p:cond delay="0"/>
                                  </p:stCondLst>
                                  <p:childTnLst>
                                    <p:set>
                                      <p:cBhvr>
                                        <p:cTn id="106" dur="1" fill="hold">
                                          <p:stCondLst>
                                            <p:cond delay="0"/>
                                          </p:stCondLst>
                                        </p:cTn>
                                        <p:tgtEl>
                                          <p:spTgt spid="4">
                                            <p:graphicEl>
                                              <a:dgm id="{5976754F-79D8-45AE-A78D-24C25E988BFE}"/>
                                            </p:graphicEl>
                                          </p:spTgt>
                                        </p:tgtEl>
                                        <p:attrNameLst>
                                          <p:attrName>style.visibility</p:attrName>
                                        </p:attrNameLst>
                                      </p:cBhvr>
                                      <p:to>
                                        <p:strVal val="visible"/>
                                      </p:to>
                                    </p:set>
                                    <p:anim calcmode="lin" valueType="num">
                                      <p:cBhvr>
                                        <p:cTn id="107" dur="500" fill="hold"/>
                                        <p:tgtEl>
                                          <p:spTgt spid="4">
                                            <p:graphicEl>
                                              <a:dgm id="{5976754F-79D8-45AE-A78D-24C25E988BFE}"/>
                                            </p:graphicEl>
                                          </p:spTgt>
                                        </p:tgtEl>
                                        <p:attrNameLst>
                                          <p:attrName>ppt_w</p:attrName>
                                        </p:attrNameLst>
                                      </p:cBhvr>
                                      <p:tavLst>
                                        <p:tav tm="0">
                                          <p:val>
                                            <p:fltVal val="0"/>
                                          </p:val>
                                        </p:tav>
                                        <p:tav tm="100000">
                                          <p:val>
                                            <p:strVal val="#ppt_w"/>
                                          </p:val>
                                        </p:tav>
                                      </p:tavLst>
                                    </p:anim>
                                    <p:anim calcmode="lin" valueType="num">
                                      <p:cBhvr>
                                        <p:cTn id="108" dur="500" fill="hold"/>
                                        <p:tgtEl>
                                          <p:spTgt spid="4">
                                            <p:graphicEl>
                                              <a:dgm id="{5976754F-79D8-45AE-A78D-24C25E988BFE}"/>
                                            </p:graphicEl>
                                          </p:spTgt>
                                        </p:tgtEl>
                                        <p:attrNameLst>
                                          <p:attrName>ppt_h</p:attrName>
                                        </p:attrNameLst>
                                      </p:cBhvr>
                                      <p:tavLst>
                                        <p:tav tm="0">
                                          <p:val>
                                            <p:fltVal val="0"/>
                                          </p:val>
                                        </p:tav>
                                        <p:tav tm="100000">
                                          <p:val>
                                            <p:strVal val="#ppt_h"/>
                                          </p:val>
                                        </p:tav>
                                      </p:tavLst>
                                    </p:anim>
                                    <p:animEffect transition="in" filter="fade">
                                      <p:cBhvr>
                                        <p:cTn id="109" dur="500"/>
                                        <p:tgtEl>
                                          <p:spTgt spid="4">
                                            <p:graphicEl>
                                              <a:dgm id="{5976754F-79D8-45AE-A78D-24C25E988BFE}"/>
                                            </p:graphicEl>
                                          </p:spTgt>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4">
                                            <p:graphicEl>
                                              <a:dgm id="{9B9B35DC-0748-4E59-A976-24C8034E39A0}"/>
                                            </p:graphicEl>
                                          </p:spTgt>
                                        </p:tgtEl>
                                        <p:attrNameLst>
                                          <p:attrName>style.visibility</p:attrName>
                                        </p:attrNameLst>
                                      </p:cBhvr>
                                      <p:to>
                                        <p:strVal val="visible"/>
                                      </p:to>
                                    </p:set>
                                    <p:anim calcmode="lin" valueType="num">
                                      <p:cBhvr>
                                        <p:cTn id="112" dur="500" fill="hold"/>
                                        <p:tgtEl>
                                          <p:spTgt spid="4">
                                            <p:graphicEl>
                                              <a:dgm id="{9B9B35DC-0748-4E59-A976-24C8034E39A0}"/>
                                            </p:graphicEl>
                                          </p:spTgt>
                                        </p:tgtEl>
                                        <p:attrNameLst>
                                          <p:attrName>ppt_w</p:attrName>
                                        </p:attrNameLst>
                                      </p:cBhvr>
                                      <p:tavLst>
                                        <p:tav tm="0">
                                          <p:val>
                                            <p:fltVal val="0"/>
                                          </p:val>
                                        </p:tav>
                                        <p:tav tm="100000">
                                          <p:val>
                                            <p:strVal val="#ppt_w"/>
                                          </p:val>
                                        </p:tav>
                                      </p:tavLst>
                                    </p:anim>
                                    <p:anim calcmode="lin" valueType="num">
                                      <p:cBhvr>
                                        <p:cTn id="113" dur="500" fill="hold"/>
                                        <p:tgtEl>
                                          <p:spTgt spid="4">
                                            <p:graphicEl>
                                              <a:dgm id="{9B9B35DC-0748-4E59-A976-24C8034E39A0}"/>
                                            </p:graphicEl>
                                          </p:spTgt>
                                        </p:tgtEl>
                                        <p:attrNameLst>
                                          <p:attrName>ppt_h</p:attrName>
                                        </p:attrNameLst>
                                      </p:cBhvr>
                                      <p:tavLst>
                                        <p:tav tm="0">
                                          <p:val>
                                            <p:fltVal val="0"/>
                                          </p:val>
                                        </p:tav>
                                        <p:tav tm="100000">
                                          <p:val>
                                            <p:strVal val="#ppt_h"/>
                                          </p:val>
                                        </p:tav>
                                      </p:tavLst>
                                    </p:anim>
                                    <p:animEffect transition="in" filter="fade">
                                      <p:cBhvr>
                                        <p:cTn id="114" dur="500"/>
                                        <p:tgtEl>
                                          <p:spTgt spid="4">
                                            <p:graphicEl>
                                              <a:dgm id="{9B9B35DC-0748-4E59-A976-24C8034E39A0}"/>
                                            </p:graphicEl>
                                          </p:spTgt>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4">
                                            <p:graphicEl>
                                              <a:dgm id="{D401ECCD-FF1A-486A-944D-6B4A8F06BD3B}"/>
                                            </p:graphicEl>
                                          </p:spTgt>
                                        </p:tgtEl>
                                        <p:attrNameLst>
                                          <p:attrName>style.visibility</p:attrName>
                                        </p:attrNameLst>
                                      </p:cBhvr>
                                      <p:to>
                                        <p:strVal val="visible"/>
                                      </p:to>
                                    </p:set>
                                    <p:anim calcmode="lin" valueType="num">
                                      <p:cBhvr>
                                        <p:cTn id="119" dur="500" fill="hold"/>
                                        <p:tgtEl>
                                          <p:spTgt spid="4">
                                            <p:graphicEl>
                                              <a:dgm id="{D401ECCD-FF1A-486A-944D-6B4A8F06BD3B}"/>
                                            </p:graphicEl>
                                          </p:spTgt>
                                        </p:tgtEl>
                                        <p:attrNameLst>
                                          <p:attrName>ppt_w</p:attrName>
                                        </p:attrNameLst>
                                      </p:cBhvr>
                                      <p:tavLst>
                                        <p:tav tm="0">
                                          <p:val>
                                            <p:fltVal val="0"/>
                                          </p:val>
                                        </p:tav>
                                        <p:tav tm="100000">
                                          <p:val>
                                            <p:strVal val="#ppt_w"/>
                                          </p:val>
                                        </p:tav>
                                      </p:tavLst>
                                    </p:anim>
                                    <p:anim calcmode="lin" valueType="num">
                                      <p:cBhvr>
                                        <p:cTn id="120" dur="500" fill="hold"/>
                                        <p:tgtEl>
                                          <p:spTgt spid="4">
                                            <p:graphicEl>
                                              <a:dgm id="{D401ECCD-FF1A-486A-944D-6B4A8F06BD3B}"/>
                                            </p:graphicEl>
                                          </p:spTgt>
                                        </p:tgtEl>
                                        <p:attrNameLst>
                                          <p:attrName>ppt_h</p:attrName>
                                        </p:attrNameLst>
                                      </p:cBhvr>
                                      <p:tavLst>
                                        <p:tav tm="0">
                                          <p:val>
                                            <p:fltVal val="0"/>
                                          </p:val>
                                        </p:tav>
                                        <p:tav tm="100000">
                                          <p:val>
                                            <p:strVal val="#ppt_h"/>
                                          </p:val>
                                        </p:tav>
                                      </p:tavLst>
                                    </p:anim>
                                    <p:animEffect transition="in" filter="fade">
                                      <p:cBhvr>
                                        <p:cTn id="121" dur="500"/>
                                        <p:tgtEl>
                                          <p:spTgt spid="4">
                                            <p:graphicEl>
                                              <a:dgm id="{D401ECCD-FF1A-486A-944D-6B4A8F06BD3B}"/>
                                            </p:graphicEl>
                                          </p:spTgt>
                                        </p:tgtEl>
                                      </p:cBhvr>
                                    </p:animEffect>
                                  </p:childTnLst>
                                </p:cTn>
                              </p:par>
                              <p:par>
                                <p:cTn id="122" presetID="53" presetClass="entr" presetSubtype="16" fill="hold" grpId="0" nodeType="withEffect">
                                  <p:stCondLst>
                                    <p:cond delay="0"/>
                                  </p:stCondLst>
                                  <p:childTnLst>
                                    <p:set>
                                      <p:cBhvr>
                                        <p:cTn id="123" dur="1" fill="hold">
                                          <p:stCondLst>
                                            <p:cond delay="0"/>
                                          </p:stCondLst>
                                        </p:cTn>
                                        <p:tgtEl>
                                          <p:spTgt spid="4">
                                            <p:graphicEl>
                                              <a:dgm id="{0CFD89AB-B3AB-44A6-87E9-8703584E773A}"/>
                                            </p:graphicEl>
                                          </p:spTgt>
                                        </p:tgtEl>
                                        <p:attrNameLst>
                                          <p:attrName>style.visibility</p:attrName>
                                        </p:attrNameLst>
                                      </p:cBhvr>
                                      <p:to>
                                        <p:strVal val="visible"/>
                                      </p:to>
                                    </p:set>
                                    <p:anim calcmode="lin" valueType="num">
                                      <p:cBhvr>
                                        <p:cTn id="124" dur="500" fill="hold"/>
                                        <p:tgtEl>
                                          <p:spTgt spid="4">
                                            <p:graphicEl>
                                              <a:dgm id="{0CFD89AB-B3AB-44A6-87E9-8703584E773A}"/>
                                            </p:graphicEl>
                                          </p:spTgt>
                                        </p:tgtEl>
                                        <p:attrNameLst>
                                          <p:attrName>ppt_w</p:attrName>
                                        </p:attrNameLst>
                                      </p:cBhvr>
                                      <p:tavLst>
                                        <p:tav tm="0">
                                          <p:val>
                                            <p:fltVal val="0"/>
                                          </p:val>
                                        </p:tav>
                                        <p:tav tm="100000">
                                          <p:val>
                                            <p:strVal val="#ppt_w"/>
                                          </p:val>
                                        </p:tav>
                                      </p:tavLst>
                                    </p:anim>
                                    <p:anim calcmode="lin" valueType="num">
                                      <p:cBhvr>
                                        <p:cTn id="125" dur="500" fill="hold"/>
                                        <p:tgtEl>
                                          <p:spTgt spid="4">
                                            <p:graphicEl>
                                              <a:dgm id="{0CFD89AB-B3AB-44A6-87E9-8703584E773A}"/>
                                            </p:graphicEl>
                                          </p:spTgt>
                                        </p:tgtEl>
                                        <p:attrNameLst>
                                          <p:attrName>ppt_h</p:attrName>
                                        </p:attrNameLst>
                                      </p:cBhvr>
                                      <p:tavLst>
                                        <p:tav tm="0">
                                          <p:val>
                                            <p:fltVal val="0"/>
                                          </p:val>
                                        </p:tav>
                                        <p:tav tm="100000">
                                          <p:val>
                                            <p:strVal val="#ppt_h"/>
                                          </p:val>
                                        </p:tav>
                                      </p:tavLst>
                                    </p:anim>
                                    <p:animEffect transition="in" filter="fade">
                                      <p:cBhvr>
                                        <p:cTn id="126" dur="500"/>
                                        <p:tgtEl>
                                          <p:spTgt spid="4">
                                            <p:graphicEl>
                                              <a:dgm id="{0CFD89AB-B3AB-44A6-87E9-8703584E773A}"/>
                                            </p:graphicEl>
                                          </p:spTgt>
                                        </p:tgtEl>
                                      </p:cBhvr>
                                    </p:animEffect>
                                  </p:childTnLst>
                                </p:cTn>
                              </p:par>
                            </p:childTnLst>
                          </p:cTn>
                        </p:par>
                      </p:childTnLst>
                    </p:cTn>
                  </p:par>
                  <p:par>
                    <p:cTn id="127" fill="hold">
                      <p:stCondLst>
                        <p:cond delay="indefinite"/>
                      </p:stCondLst>
                      <p:childTnLst>
                        <p:par>
                          <p:cTn id="128" fill="hold">
                            <p:stCondLst>
                              <p:cond delay="0"/>
                            </p:stCondLst>
                            <p:childTnLst>
                              <p:par>
                                <p:cTn id="129" presetID="53" presetClass="entr" presetSubtype="16" fill="hold" grpId="0" nodeType="clickEffect">
                                  <p:stCondLst>
                                    <p:cond delay="0"/>
                                  </p:stCondLst>
                                  <p:childTnLst>
                                    <p:set>
                                      <p:cBhvr>
                                        <p:cTn id="130" dur="1" fill="hold">
                                          <p:stCondLst>
                                            <p:cond delay="0"/>
                                          </p:stCondLst>
                                        </p:cTn>
                                        <p:tgtEl>
                                          <p:spTgt spid="4">
                                            <p:graphicEl>
                                              <a:dgm id="{FA955F63-4169-46FE-A71E-E3AC989B0FF3}"/>
                                            </p:graphicEl>
                                          </p:spTgt>
                                        </p:tgtEl>
                                        <p:attrNameLst>
                                          <p:attrName>style.visibility</p:attrName>
                                        </p:attrNameLst>
                                      </p:cBhvr>
                                      <p:to>
                                        <p:strVal val="visible"/>
                                      </p:to>
                                    </p:set>
                                    <p:anim calcmode="lin" valueType="num">
                                      <p:cBhvr>
                                        <p:cTn id="131" dur="500" fill="hold"/>
                                        <p:tgtEl>
                                          <p:spTgt spid="4">
                                            <p:graphicEl>
                                              <a:dgm id="{FA955F63-4169-46FE-A71E-E3AC989B0FF3}"/>
                                            </p:graphicEl>
                                          </p:spTgt>
                                        </p:tgtEl>
                                        <p:attrNameLst>
                                          <p:attrName>ppt_w</p:attrName>
                                        </p:attrNameLst>
                                      </p:cBhvr>
                                      <p:tavLst>
                                        <p:tav tm="0">
                                          <p:val>
                                            <p:fltVal val="0"/>
                                          </p:val>
                                        </p:tav>
                                        <p:tav tm="100000">
                                          <p:val>
                                            <p:strVal val="#ppt_w"/>
                                          </p:val>
                                        </p:tav>
                                      </p:tavLst>
                                    </p:anim>
                                    <p:anim calcmode="lin" valueType="num">
                                      <p:cBhvr>
                                        <p:cTn id="132" dur="500" fill="hold"/>
                                        <p:tgtEl>
                                          <p:spTgt spid="4">
                                            <p:graphicEl>
                                              <a:dgm id="{FA955F63-4169-46FE-A71E-E3AC989B0FF3}"/>
                                            </p:graphicEl>
                                          </p:spTgt>
                                        </p:tgtEl>
                                        <p:attrNameLst>
                                          <p:attrName>ppt_h</p:attrName>
                                        </p:attrNameLst>
                                      </p:cBhvr>
                                      <p:tavLst>
                                        <p:tav tm="0">
                                          <p:val>
                                            <p:fltVal val="0"/>
                                          </p:val>
                                        </p:tav>
                                        <p:tav tm="100000">
                                          <p:val>
                                            <p:strVal val="#ppt_h"/>
                                          </p:val>
                                        </p:tav>
                                      </p:tavLst>
                                    </p:anim>
                                    <p:animEffect transition="in" filter="fade">
                                      <p:cBhvr>
                                        <p:cTn id="133" dur="500"/>
                                        <p:tgtEl>
                                          <p:spTgt spid="4">
                                            <p:graphicEl>
                                              <a:dgm id="{FA955F63-4169-46FE-A71E-E3AC989B0FF3}"/>
                                            </p:graphicEl>
                                          </p:spTgt>
                                        </p:tgtEl>
                                      </p:cBhvr>
                                    </p:animEffect>
                                  </p:childTnLst>
                                </p:cTn>
                              </p:par>
                              <p:par>
                                <p:cTn id="134" presetID="53" presetClass="entr" presetSubtype="16" fill="hold" grpId="0" nodeType="withEffect">
                                  <p:stCondLst>
                                    <p:cond delay="0"/>
                                  </p:stCondLst>
                                  <p:childTnLst>
                                    <p:set>
                                      <p:cBhvr>
                                        <p:cTn id="135" dur="1" fill="hold">
                                          <p:stCondLst>
                                            <p:cond delay="0"/>
                                          </p:stCondLst>
                                        </p:cTn>
                                        <p:tgtEl>
                                          <p:spTgt spid="4">
                                            <p:graphicEl>
                                              <a:dgm id="{638D8B43-0E7B-441D-B074-9ADE311A4879}"/>
                                            </p:graphicEl>
                                          </p:spTgt>
                                        </p:tgtEl>
                                        <p:attrNameLst>
                                          <p:attrName>style.visibility</p:attrName>
                                        </p:attrNameLst>
                                      </p:cBhvr>
                                      <p:to>
                                        <p:strVal val="visible"/>
                                      </p:to>
                                    </p:set>
                                    <p:anim calcmode="lin" valueType="num">
                                      <p:cBhvr>
                                        <p:cTn id="136" dur="500" fill="hold"/>
                                        <p:tgtEl>
                                          <p:spTgt spid="4">
                                            <p:graphicEl>
                                              <a:dgm id="{638D8B43-0E7B-441D-B074-9ADE311A4879}"/>
                                            </p:graphicEl>
                                          </p:spTgt>
                                        </p:tgtEl>
                                        <p:attrNameLst>
                                          <p:attrName>ppt_w</p:attrName>
                                        </p:attrNameLst>
                                      </p:cBhvr>
                                      <p:tavLst>
                                        <p:tav tm="0">
                                          <p:val>
                                            <p:fltVal val="0"/>
                                          </p:val>
                                        </p:tav>
                                        <p:tav tm="100000">
                                          <p:val>
                                            <p:strVal val="#ppt_w"/>
                                          </p:val>
                                        </p:tav>
                                      </p:tavLst>
                                    </p:anim>
                                    <p:anim calcmode="lin" valueType="num">
                                      <p:cBhvr>
                                        <p:cTn id="137" dur="500" fill="hold"/>
                                        <p:tgtEl>
                                          <p:spTgt spid="4">
                                            <p:graphicEl>
                                              <a:dgm id="{638D8B43-0E7B-441D-B074-9ADE311A4879}"/>
                                            </p:graphicEl>
                                          </p:spTgt>
                                        </p:tgtEl>
                                        <p:attrNameLst>
                                          <p:attrName>ppt_h</p:attrName>
                                        </p:attrNameLst>
                                      </p:cBhvr>
                                      <p:tavLst>
                                        <p:tav tm="0">
                                          <p:val>
                                            <p:fltVal val="0"/>
                                          </p:val>
                                        </p:tav>
                                        <p:tav tm="100000">
                                          <p:val>
                                            <p:strVal val="#ppt_h"/>
                                          </p:val>
                                        </p:tav>
                                      </p:tavLst>
                                    </p:anim>
                                    <p:animEffect transition="in" filter="fade">
                                      <p:cBhvr>
                                        <p:cTn id="138" dur="500"/>
                                        <p:tgtEl>
                                          <p:spTgt spid="4">
                                            <p:graphicEl>
                                              <a:dgm id="{638D8B43-0E7B-441D-B074-9ADE311A4879}"/>
                                            </p:graphicEl>
                                          </p:spTgt>
                                        </p:tgtEl>
                                      </p:cBhvr>
                                    </p:animEffect>
                                  </p:childTnLst>
                                </p:cTn>
                              </p:par>
                            </p:childTnLst>
                          </p:cTn>
                        </p:par>
                      </p:childTnLst>
                    </p:cTn>
                  </p:par>
                  <p:par>
                    <p:cTn id="139" fill="hold">
                      <p:stCondLst>
                        <p:cond delay="indefinite"/>
                      </p:stCondLst>
                      <p:childTnLst>
                        <p:par>
                          <p:cTn id="140" fill="hold">
                            <p:stCondLst>
                              <p:cond delay="0"/>
                            </p:stCondLst>
                            <p:childTnLst>
                              <p:par>
                                <p:cTn id="141" presetID="53" presetClass="entr" presetSubtype="16" fill="hold" grpId="0" nodeType="clickEffect">
                                  <p:stCondLst>
                                    <p:cond delay="0"/>
                                  </p:stCondLst>
                                  <p:childTnLst>
                                    <p:set>
                                      <p:cBhvr>
                                        <p:cTn id="142" dur="1" fill="hold">
                                          <p:stCondLst>
                                            <p:cond delay="0"/>
                                          </p:stCondLst>
                                        </p:cTn>
                                        <p:tgtEl>
                                          <p:spTgt spid="4">
                                            <p:graphicEl>
                                              <a:dgm id="{FE05DD85-036C-4E7E-BA92-1355070B3651}"/>
                                            </p:graphicEl>
                                          </p:spTgt>
                                        </p:tgtEl>
                                        <p:attrNameLst>
                                          <p:attrName>style.visibility</p:attrName>
                                        </p:attrNameLst>
                                      </p:cBhvr>
                                      <p:to>
                                        <p:strVal val="visible"/>
                                      </p:to>
                                    </p:set>
                                    <p:anim calcmode="lin" valueType="num">
                                      <p:cBhvr>
                                        <p:cTn id="143" dur="500" fill="hold"/>
                                        <p:tgtEl>
                                          <p:spTgt spid="4">
                                            <p:graphicEl>
                                              <a:dgm id="{FE05DD85-036C-4E7E-BA92-1355070B3651}"/>
                                            </p:graphicEl>
                                          </p:spTgt>
                                        </p:tgtEl>
                                        <p:attrNameLst>
                                          <p:attrName>ppt_w</p:attrName>
                                        </p:attrNameLst>
                                      </p:cBhvr>
                                      <p:tavLst>
                                        <p:tav tm="0">
                                          <p:val>
                                            <p:fltVal val="0"/>
                                          </p:val>
                                        </p:tav>
                                        <p:tav tm="100000">
                                          <p:val>
                                            <p:strVal val="#ppt_w"/>
                                          </p:val>
                                        </p:tav>
                                      </p:tavLst>
                                    </p:anim>
                                    <p:anim calcmode="lin" valueType="num">
                                      <p:cBhvr>
                                        <p:cTn id="144" dur="500" fill="hold"/>
                                        <p:tgtEl>
                                          <p:spTgt spid="4">
                                            <p:graphicEl>
                                              <a:dgm id="{FE05DD85-036C-4E7E-BA92-1355070B3651}"/>
                                            </p:graphicEl>
                                          </p:spTgt>
                                        </p:tgtEl>
                                        <p:attrNameLst>
                                          <p:attrName>ppt_h</p:attrName>
                                        </p:attrNameLst>
                                      </p:cBhvr>
                                      <p:tavLst>
                                        <p:tav tm="0">
                                          <p:val>
                                            <p:fltVal val="0"/>
                                          </p:val>
                                        </p:tav>
                                        <p:tav tm="100000">
                                          <p:val>
                                            <p:strVal val="#ppt_h"/>
                                          </p:val>
                                        </p:tav>
                                      </p:tavLst>
                                    </p:anim>
                                    <p:animEffect transition="in" filter="fade">
                                      <p:cBhvr>
                                        <p:cTn id="145" dur="500"/>
                                        <p:tgtEl>
                                          <p:spTgt spid="4">
                                            <p:graphicEl>
                                              <a:dgm id="{FE05DD85-036C-4E7E-BA92-1355070B3651}"/>
                                            </p:graphicEl>
                                          </p:spTgt>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
                                            <p:graphicEl>
                                              <a:dgm id="{5AA56182-6D60-415A-98CD-BBE7E33A133A}"/>
                                            </p:graphicEl>
                                          </p:spTgt>
                                        </p:tgtEl>
                                        <p:attrNameLst>
                                          <p:attrName>style.visibility</p:attrName>
                                        </p:attrNameLst>
                                      </p:cBhvr>
                                      <p:to>
                                        <p:strVal val="visible"/>
                                      </p:to>
                                    </p:set>
                                    <p:anim calcmode="lin" valueType="num">
                                      <p:cBhvr>
                                        <p:cTn id="148" dur="500" fill="hold"/>
                                        <p:tgtEl>
                                          <p:spTgt spid="4">
                                            <p:graphicEl>
                                              <a:dgm id="{5AA56182-6D60-415A-98CD-BBE7E33A133A}"/>
                                            </p:graphicEl>
                                          </p:spTgt>
                                        </p:tgtEl>
                                        <p:attrNameLst>
                                          <p:attrName>ppt_w</p:attrName>
                                        </p:attrNameLst>
                                      </p:cBhvr>
                                      <p:tavLst>
                                        <p:tav tm="0">
                                          <p:val>
                                            <p:fltVal val="0"/>
                                          </p:val>
                                        </p:tav>
                                        <p:tav tm="100000">
                                          <p:val>
                                            <p:strVal val="#ppt_w"/>
                                          </p:val>
                                        </p:tav>
                                      </p:tavLst>
                                    </p:anim>
                                    <p:anim calcmode="lin" valueType="num">
                                      <p:cBhvr>
                                        <p:cTn id="149" dur="500" fill="hold"/>
                                        <p:tgtEl>
                                          <p:spTgt spid="4">
                                            <p:graphicEl>
                                              <a:dgm id="{5AA56182-6D60-415A-98CD-BBE7E33A133A}"/>
                                            </p:graphicEl>
                                          </p:spTgt>
                                        </p:tgtEl>
                                        <p:attrNameLst>
                                          <p:attrName>ppt_h</p:attrName>
                                        </p:attrNameLst>
                                      </p:cBhvr>
                                      <p:tavLst>
                                        <p:tav tm="0">
                                          <p:val>
                                            <p:fltVal val="0"/>
                                          </p:val>
                                        </p:tav>
                                        <p:tav tm="100000">
                                          <p:val>
                                            <p:strVal val="#ppt_h"/>
                                          </p:val>
                                        </p:tav>
                                      </p:tavLst>
                                    </p:anim>
                                    <p:animEffect transition="in" filter="fade">
                                      <p:cBhvr>
                                        <p:cTn id="150" dur="500"/>
                                        <p:tgtEl>
                                          <p:spTgt spid="4">
                                            <p:graphicEl>
                                              <a:dgm id="{5AA56182-6D60-415A-98CD-BBE7E33A133A}"/>
                                            </p:graphicEl>
                                          </p:spTgt>
                                        </p:tgtEl>
                                      </p:cBhvr>
                                    </p:animEffect>
                                  </p:childTnLst>
                                </p:cTn>
                              </p:par>
                            </p:childTnLst>
                          </p:cTn>
                        </p:par>
                      </p:childTnLst>
                    </p:cTn>
                  </p:par>
                  <p:par>
                    <p:cTn id="151" fill="hold">
                      <p:stCondLst>
                        <p:cond delay="indefinite"/>
                      </p:stCondLst>
                      <p:childTnLst>
                        <p:par>
                          <p:cTn id="152" fill="hold">
                            <p:stCondLst>
                              <p:cond delay="0"/>
                            </p:stCondLst>
                            <p:childTnLst>
                              <p:par>
                                <p:cTn id="153" presetID="53" presetClass="entr" presetSubtype="16" fill="hold" grpId="0" nodeType="clickEffect">
                                  <p:stCondLst>
                                    <p:cond delay="0"/>
                                  </p:stCondLst>
                                  <p:childTnLst>
                                    <p:set>
                                      <p:cBhvr>
                                        <p:cTn id="154" dur="1" fill="hold">
                                          <p:stCondLst>
                                            <p:cond delay="0"/>
                                          </p:stCondLst>
                                        </p:cTn>
                                        <p:tgtEl>
                                          <p:spTgt spid="4">
                                            <p:graphicEl>
                                              <a:dgm id="{227E2517-EDAF-4040-B4D7-76ED6D22EBFE}"/>
                                            </p:graphicEl>
                                          </p:spTgt>
                                        </p:tgtEl>
                                        <p:attrNameLst>
                                          <p:attrName>style.visibility</p:attrName>
                                        </p:attrNameLst>
                                      </p:cBhvr>
                                      <p:to>
                                        <p:strVal val="visible"/>
                                      </p:to>
                                    </p:set>
                                    <p:anim calcmode="lin" valueType="num">
                                      <p:cBhvr>
                                        <p:cTn id="155" dur="500" fill="hold"/>
                                        <p:tgtEl>
                                          <p:spTgt spid="4">
                                            <p:graphicEl>
                                              <a:dgm id="{227E2517-EDAF-4040-B4D7-76ED6D22EBFE}"/>
                                            </p:graphicEl>
                                          </p:spTgt>
                                        </p:tgtEl>
                                        <p:attrNameLst>
                                          <p:attrName>ppt_w</p:attrName>
                                        </p:attrNameLst>
                                      </p:cBhvr>
                                      <p:tavLst>
                                        <p:tav tm="0">
                                          <p:val>
                                            <p:fltVal val="0"/>
                                          </p:val>
                                        </p:tav>
                                        <p:tav tm="100000">
                                          <p:val>
                                            <p:strVal val="#ppt_w"/>
                                          </p:val>
                                        </p:tav>
                                      </p:tavLst>
                                    </p:anim>
                                    <p:anim calcmode="lin" valueType="num">
                                      <p:cBhvr>
                                        <p:cTn id="156" dur="500" fill="hold"/>
                                        <p:tgtEl>
                                          <p:spTgt spid="4">
                                            <p:graphicEl>
                                              <a:dgm id="{227E2517-EDAF-4040-B4D7-76ED6D22EBFE}"/>
                                            </p:graphicEl>
                                          </p:spTgt>
                                        </p:tgtEl>
                                        <p:attrNameLst>
                                          <p:attrName>ppt_h</p:attrName>
                                        </p:attrNameLst>
                                      </p:cBhvr>
                                      <p:tavLst>
                                        <p:tav tm="0">
                                          <p:val>
                                            <p:fltVal val="0"/>
                                          </p:val>
                                        </p:tav>
                                        <p:tav tm="100000">
                                          <p:val>
                                            <p:strVal val="#ppt_h"/>
                                          </p:val>
                                        </p:tav>
                                      </p:tavLst>
                                    </p:anim>
                                    <p:animEffect transition="in" filter="fade">
                                      <p:cBhvr>
                                        <p:cTn id="157" dur="500"/>
                                        <p:tgtEl>
                                          <p:spTgt spid="4">
                                            <p:graphicEl>
                                              <a:dgm id="{227E2517-EDAF-4040-B4D7-76ED6D22EBFE}"/>
                                            </p:graphicEl>
                                          </p:spTgt>
                                        </p:tgtEl>
                                      </p:cBhvr>
                                    </p:animEffect>
                                  </p:childTnLst>
                                </p:cTn>
                              </p:par>
                              <p:par>
                                <p:cTn id="158" presetID="53" presetClass="entr" presetSubtype="16" fill="hold" grpId="0" nodeType="withEffect">
                                  <p:stCondLst>
                                    <p:cond delay="0"/>
                                  </p:stCondLst>
                                  <p:childTnLst>
                                    <p:set>
                                      <p:cBhvr>
                                        <p:cTn id="159" dur="1" fill="hold">
                                          <p:stCondLst>
                                            <p:cond delay="0"/>
                                          </p:stCondLst>
                                        </p:cTn>
                                        <p:tgtEl>
                                          <p:spTgt spid="4">
                                            <p:graphicEl>
                                              <a:dgm id="{2BEB6AF0-BF6E-4362-9885-C98C41539FC1}"/>
                                            </p:graphicEl>
                                          </p:spTgt>
                                        </p:tgtEl>
                                        <p:attrNameLst>
                                          <p:attrName>style.visibility</p:attrName>
                                        </p:attrNameLst>
                                      </p:cBhvr>
                                      <p:to>
                                        <p:strVal val="visible"/>
                                      </p:to>
                                    </p:set>
                                    <p:anim calcmode="lin" valueType="num">
                                      <p:cBhvr>
                                        <p:cTn id="160" dur="500" fill="hold"/>
                                        <p:tgtEl>
                                          <p:spTgt spid="4">
                                            <p:graphicEl>
                                              <a:dgm id="{2BEB6AF0-BF6E-4362-9885-C98C41539FC1}"/>
                                            </p:graphicEl>
                                          </p:spTgt>
                                        </p:tgtEl>
                                        <p:attrNameLst>
                                          <p:attrName>ppt_w</p:attrName>
                                        </p:attrNameLst>
                                      </p:cBhvr>
                                      <p:tavLst>
                                        <p:tav tm="0">
                                          <p:val>
                                            <p:fltVal val="0"/>
                                          </p:val>
                                        </p:tav>
                                        <p:tav tm="100000">
                                          <p:val>
                                            <p:strVal val="#ppt_w"/>
                                          </p:val>
                                        </p:tav>
                                      </p:tavLst>
                                    </p:anim>
                                    <p:anim calcmode="lin" valueType="num">
                                      <p:cBhvr>
                                        <p:cTn id="161" dur="500" fill="hold"/>
                                        <p:tgtEl>
                                          <p:spTgt spid="4">
                                            <p:graphicEl>
                                              <a:dgm id="{2BEB6AF0-BF6E-4362-9885-C98C41539FC1}"/>
                                            </p:graphicEl>
                                          </p:spTgt>
                                        </p:tgtEl>
                                        <p:attrNameLst>
                                          <p:attrName>ppt_h</p:attrName>
                                        </p:attrNameLst>
                                      </p:cBhvr>
                                      <p:tavLst>
                                        <p:tav tm="0">
                                          <p:val>
                                            <p:fltVal val="0"/>
                                          </p:val>
                                        </p:tav>
                                        <p:tav tm="100000">
                                          <p:val>
                                            <p:strVal val="#ppt_h"/>
                                          </p:val>
                                        </p:tav>
                                      </p:tavLst>
                                    </p:anim>
                                    <p:animEffect transition="in" filter="fade">
                                      <p:cBhvr>
                                        <p:cTn id="162" dur="500"/>
                                        <p:tgtEl>
                                          <p:spTgt spid="4">
                                            <p:graphicEl>
                                              <a:dgm id="{2BEB6AF0-BF6E-4362-9885-C98C41539FC1}"/>
                                            </p:graphicEl>
                                          </p:spTgt>
                                        </p:tgtEl>
                                      </p:cBhvr>
                                    </p:animEffect>
                                  </p:childTnLst>
                                </p:cTn>
                              </p:par>
                            </p:childTnLst>
                          </p:cTn>
                        </p:par>
                      </p:childTnLst>
                    </p:cTn>
                  </p:par>
                  <p:par>
                    <p:cTn id="163" fill="hold">
                      <p:stCondLst>
                        <p:cond delay="indefinite"/>
                      </p:stCondLst>
                      <p:childTnLst>
                        <p:par>
                          <p:cTn id="164" fill="hold">
                            <p:stCondLst>
                              <p:cond delay="0"/>
                            </p:stCondLst>
                            <p:childTnLst>
                              <p:par>
                                <p:cTn id="165" presetID="53" presetClass="entr" presetSubtype="16" fill="hold" grpId="0" nodeType="clickEffect">
                                  <p:stCondLst>
                                    <p:cond delay="0"/>
                                  </p:stCondLst>
                                  <p:childTnLst>
                                    <p:set>
                                      <p:cBhvr>
                                        <p:cTn id="166" dur="1" fill="hold">
                                          <p:stCondLst>
                                            <p:cond delay="0"/>
                                          </p:stCondLst>
                                        </p:cTn>
                                        <p:tgtEl>
                                          <p:spTgt spid="4">
                                            <p:graphicEl>
                                              <a:dgm id="{EF87AA75-0769-46A0-920B-B84B90D5B76A}"/>
                                            </p:graphicEl>
                                          </p:spTgt>
                                        </p:tgtEl>
                                        <p:attrNameLst>
                                          <p:attrName>style.visibility</p:attrName>
                                        </p:attrNameLst>
                                      </p:cBhvr>
                                      <p:to>
                                        <p:strVal val="visible"/>
                                      </p:to>
                                    </p:set>
                                    <p:anim calcmode="lin" valueType="num">
                                      <p:cBhvr>
                                        <p:cTn id="167" dur="500" fill="hold"/>
                                        <p:tgtEl>
                                          <p:spTgt spid="4">
                                            <p:graphicEl>
                                              <a:dgm id="{EF87AA75-0769-46A0-920B-B84B90D5B76A}"/>
                                            </p:graphicEl>
                                          </p:spTgt>
                                        </p:tgtEl>
                                        <p:attrNameLst>
                                          <p:attrName>ppt_w</p:attrName>
                                        </p:attrNameLst>
                                      </p:cBhvr>
                                      <p:tavLst>
                                        <p:tav tm="0">
                                          <p:val>
                                            <p:fltVal val="0"/>
                                          </p:val>
                                        </p:tav>
                                        <p:tav tm="100000">
                                          <p:val>
                                            <p:strVal val="#ppt_w"/>
                                          </p:val>
                                        </p:tav>
                                      </p:tavLst>
                                    </p:anim>
                                    <p:anim calcmode="lin" valueType="num">
                                      <p:cBhvr>
                                        <p:cTn id="168" dur="500" fill="hold"/>
                                        <p:tgtEl>
                                          <p:spTgt spid="4">
                                            <p:graphicEl>
                                              <a:dgm id="{EF87AA75-0769-46A0-920B-B84B90D5B76A}"/>
                                            </p:graphicEl>
                                          </p:spTgt>
                                        </p:tgtEl>
                                        <p:attrNameLst>
                                          <p:attrName>ppt_h</p:attrName>
                                        </p:attrNameLst>
                                      </p:cBhvr>
                                      <p:tavLst>
                                        <p:tav tm="0">
                                          <p:val>
                                            <p:fltVal val="0"/>
                                          </p:val>
                                        </p:tav>
                                        <p:tav tm="100000">
                                          <p:val>
                                            <p:strVal val="#ppt_h"/>
                                          </p:val>
                                        </p:tav>
                                      </p:tavLst>
                                    </p:anim>
                                    <p:animEffect transition="in" filter="fade">
                                      <p:cBhvr>
                                        <p:cTn id="169" dur="500"/>
                                        <p:tgtEl>
                                          <p:spTgt spid="4">
                                            <p:graphicEl>
                                              <a:dgm id="{EF87AA75-0769-46A0-920B-B84B90D5B76A}"/>
                                            </p:graphicEl>
                                          </p:spTgt>
                                        </p:tgtEl>
                                      </p:cBhvr>
                                    </p:animEffect>
                                  </p:childTnLst>
                                </p:cTn>
                              </p:par>
                            </p:childTnLst>
                          </p:cTn>
                        </p:par>
                      </p:childTnLst>
                    </p:cTn>
                  </p:par>
                  <p:par>
                    <p:cTn id="170" fill="hold">
                      <p:stCondLst>
                        <p:cond delay="indefinite"/>
                      </p:stCondLst>
                      <p:childTnLst>
                        <p:par>
                          <p:cTn id="171" fill="hold">
                            <p:stCondLst>
                              <p:cond delay="0"/>
                            </p:stCondLst>
                            <p:childTnLst>
                              <p:par>
                                <p:cTn id="172" presetID="53" presetClass="entr" presetSubtype="16" fill="hold" grpId="0" nodeType="clickEffect">
                                  <p:stCondLst>
                                    <p:cond delay="0"/>
                                  </p:stCondLst>
                                  <p:childTnLst>
                                    <p:set>
                                      <p:cBhvr>
                                        <p:cTn id="173" dur="1" fill="hold">
                                          <p:stCondLst>
                                            <p:cond delay="0"/>
                                          </p:stCondLst>
                                        </p:cTn>
                                        <p:tgtEl>
                                          <p:spTgt spid="4">
                                            <p:graphicEl>
                                              <a:dgm id="{5F42ADAA-E00A-4AC6-9B1F-E0F9344A65BA}"/>
                                            </p:graphicEl>
                                          </p:spTgt>
                                        </p:tgtEl>
                                        <p:attrNameLst>
                                          <p:attrName>style.visibility</p:attrName>
                                        </p:attrNameLst>
                                      </p:cBhvr>
                                      <p:to>
                                        <p:strVal val="visible"/>
                                      </p:to>
                                    </p:set>
                                    <p:anim calcmode="lin" valueType="num">
                                      <p:cBhvr>
                                        <p:cTn id="174" dur="500" fill="hold"/>
                                        <p:tgtEl>
                                          <p:spTgt spid="4">
                                            <p:graphicEl>
                                              <a:dgm id="{5F42ADAA-E00A-4AC6-9B1F-E0F9344A65BA}"/>
                                            </p:graphicEl>
                                          </p:spTgt>
                                        </p:tgtEl>
                                        <p:attrNameLst>
                                          <p:attrName>ppt_w</p:attrName>
                                        </p:attrNameLst>
                                      </p:cBhvr>
                                      <p:tavLst>
                                        <p:tav tm="0">
                                          <p:val>
                                            <p:fltVal val="0"/>
                                          </p:val>
                                        </p:tav>
                                        <p:tav tm="100000">
                                          <p:val>
                                            <p:strVal val="#ppt_w"/>
                                          </p:val>
                                        </p:tav>
                                      </p:tavLst>
                                    </p:anim>
                                    <p:anim calcmode="lin" valueType="num">
                                      <p:cBhvr>
                                        <p:cTn id="175" dur="500" fill="hold"/>
                                        <p:tgtEl>
                                          <p:spTgt spid="4">
                                            <p:graphicEl>
                                              <a:dgm id="{5F42ADAA-E00A-4AC6-9B1F-E0F9344A65BA}"/>
                                            </p:graphicEl>
                                          </p:spTgt>
                                        </p:tgtEl>
                                        <p:attrNameLst>
                                          <p:attrName>ppt_h</p:attrName>
                                        </p:attrNameLst>
                                      </p:cBhvr>
                                      <p:tavLst>
                                        <p:tav tm="0">
                                          <p:val>
                                            <p:fltVal val="0"/>
                                          </p:val>
                                        </p:tav>
                                        <p:tav tm="100000">
                                          <p:val>
                                            <p:strVal val="#ppt_h"/>
                                          </p:val>
                                        </p:tav>
                                      </p:tavLst>
                                    </p:anim>
                                    <p:animEffect transition="in" filter="fade">
                                      <p:cBhvr>
                                        <p:cTn id="176" dur="500"/>
                                        <p:tgtEl>
                                          <p:spTgt spid="4">
                                            <p:graphicEl>
                                              <a:dgm id="{5F42ADAA-E00A-4AC6-9B1F-E0F9344A65BA}"/>
                                            </p:graphicEl>
                                          </p:spTgt>
                                        </p:tgtEl>
                                      </p:cBhvr>
                                    </p:animEffect>
                                  </p:childTnLst>
                                </p:cTn>
                              </p:par>
                              <p:par>
                                <p:cTn id="177" presetID="53" presetClass="entr" presetSubtype="16" fill="hold" grpId="0" nodeType="withEffect">
                                  <p:stCondLst>
                                    <p:cond delay="0"/>
                                  </p:stCondLst>
                                  <p:childTnLst>
                                    <p:set>
                                      <p:cBhvr>
                                        <p:cTn id="178" dur="1" fill="hold">
                                          <p:stCondLst>
                                            <p:cond delay="0"/>
                                          </p:stCondLst>
                                        </p:cTn>
                                        <p:tgtEl>
                                          <p:spTgt spid="4">
                                            <p:graphicEl>
                                              <a:dgm id="{92B8AFC8-FFBD-4169-B8AD-24E598A1BC11}"/>
                                            </p:graphicEl>
                                          </p:spTgt>
                                        </p:tgtEl>
                                        <p:attrNameLst>
                                          <p:attrName>style.visibility</p:attrName>
                                        </p:attrNameLst>
                                      </p:cBhvr>
                                      <p:to>
                                        <p:strVal val="visible"/>
                                      </p:to>
                                    </p:set>
                                    <p:anim calcmode="lin" valueType="num">
                                      <p:cBhvr>
                                        <p:cTn id="179" dur="500" fill="hold"/>
                                        <p:tgtEl>
                                          <p:spTgt spid="4">
                                            <p:graphicEl>
                                              <a:dgm id="{92B8AFC8-FFBD-4169-B8AD-24E598A1BC11}"/>
                                            </p:graphicEl>
                                          </p:spTgt>
                                        </p:tgtEl>
                                        <p:attrNameLst>
                                          <p:attrName>ppt_w</p:attrName>
                                        </p:attrNameLst>
                                      </p:cBhvr>
                                      <p:tavLst>
                                        <p:tav tm="0">
                                          <p:val>
                                            <p:fltVal val="0"/>
                                          </p:val>
                                        </p:tav>
                                        <p:tav tm="100000">
                                          <p:val>
                                            <p:strVal val="#ppt_w"/>
                                          </p:val>
                                        </p:tav>
                                      </p:tavLst>
                                    </p:anim>
                                    <p:anim calcmode="lin" valueType="num">
                                      <p:cBhvr>
                                        <p:cTn id="180" dur="500" fill="hold"/>
                                        <p:tgtEl>
                                          <p:spTgt spid="4">
                                            <p:graphicEl>
                                              <a:dgm id="{92B8AFC8-FFBD-4169-B8AD-24E598A1BC11}"/>
                                            </p:graphicEl>
                                          </p:spTgt>
                                        </p:tgtEl>
                                        <p:attrNameLst>
                                          <p:attrName>ppt_h</p:attrName>
                                        </p:attrNameLst>
                                      </p:cBhvr>
                                      <p:tavLst>
                                        <p:tav tm="0">
                                          <p:val>
                                            <p:fltVal val="0"/>
                                          </p:val>
                                        </p:tav>
                                        <p:tav tm="100000">
                                          <p:val>
                                            <p:strVal val="#ppt_h"/>
                                          </p:val>
                                        </p:tav>
                                      </p:tavLst>
                                    </p:anim>
                                    <p:animEffect transition="in" filter="fade">
                                      <p:cBhvr>
                                        <p:cTn id="181" dur="500"/>
                                        <p:tgtEl>
                                          <p:spTgt spid="4">
                                            <p:graphicEl>
                                              <a:dgm id="{92B8AFC8-FFBD-4169-B8AD-24E598A1BC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0" y="141040"/>
            <a:ext cx="3672408" cy="1055712"/>
          </a:xfrm>
          <a:ln>
            <a:noFill/>
          </a:ln>
          <a:effectLst/>
          <a:scene3d>
            <a:camera prst="orthographicFront">
              <a:rot lat="0" lon="0" rev="0"/>
            </a:camera>
            <a:lightRig rig="chilly" dir="t">
              <a:rot lat="0" lon="0" rev="18480000"/>
            </a:lightRig>
          </a:scene3d>
          <a:sp3d prstMaterial="clear">
            <a:bevelT h="63500"/>
          </a:sp3d>
        </p:spPr>
        <p:style>
          <a:lnRef idx="1">
            <a:schemeClr val="dk1"/>
          </a:lnRef>
          <a:fillRef idx="2">
            <a:schemeClr val="dk1"/>
          </a:fillRef>
          <a:effectRef idx="1">
            <a:schemeClr val="dk1"/>
          </a:effectRef>
          <a:fontRef idx="minor">
            <a:schemeClr val="dk1"/>
          </a:fontRef>
        </p:style>
        <p:txBody>
          <a:bodyPr>
            <a:normAutofit/>
          </a:bodyPr>
          <a:lstStyle/>
          <a:p>
            <a:pPr algn="r"/>
            <a:r>
              <a:rPr lang="fa-IR" sz="2800" dirty="0" smtClean="0">
                <a:solidFill>
                  <a:schemeClr val="accent6">
                    <a:lumMod val="60000"/>
                    <a:lumOff val="40000"/>
                  </a:schemeClr>
                </a:solidFill>
                <a:cs typeface="B Titr" pitchFamily="2" charset="-78"/>
              </a:rPr>
              <a:t>در س چهل و هفتم</a:t>
            </a:r>
            <a:br>
              <a:rPr lang="fa-IR" sz="2800" dirty="0" smtClean="0">
                <a:solidFill>
                  <a:schemeClr val="accent6">
                    <a:lumMod val="60000"/>
                    <a:lumOff val="40000"/>
                  </a:schemeClr>
                </a:solidFill>
                <a:cs typeface="B Titr" pitchFamily="2" charset="-78"/>
              </a:rPr>
            </a:br>
            <a:r>
              <a:rPr lang="fa-IR" sz="2800" dirty="0" smtClean="0">
                <a:solidFill>
                  <a:schemeClr val="accent6">
                    <a:lumMod val="60000"/>
                    <a:lumOff val="40000"/>
                  </a:schemeClr>
                </a:solidFill>
                <a:cs typeface="B Titr" pitchFamily="2" charset="-78"/>
              </a:rPr>
              <a:t>اشاره به براهین عقلی</a:t>
            </a:r>
            <a:endParaRPr lang="fa-IR" sz="2800" dirty="0">
              <a:solidFill>
                <a:schemeClr val="accent6">
                  <a:lumMod val="60000"/>
                  <a:lumOff val="40000"/>
                </a:schemeClr>
              </a:solidFill>
              <a:cs typeface="B Titr" pitchFamily="2" charset="-78"/>
            </a:endParaRPr>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331685802"/>
              </p:ext>
            </p:extLst>
          </p:nvPr>
        </p:nvGraphicFramePr>
        <p:xfrm>
          <a:off x="0" y="1412776"/>
          <a:ext cx="9144000" cy="54452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46009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anim calcmode="lin" valueType="num">
                                      <p:cBhvr>
                                        <p:cTn id="10" dur="2000" fill="hold"/>
                                        <p:tgtEl>
                                          <p:spTgt spid="2"/>
                                        </p:tgtEl>
                                        <p:attrNameLst>
                                          <p:attrName>ppt_x</p:attrName>
                                        </p:attrNameLst>
                                      </p:cBhvr>
                                      <p:tavLst>
                                        <p:tav tm="0">
                                          <p:val>
                                            <p:fltVal val="0.5"/>
                                          </p:val>
                                        </p:tav>
                                        <p:tav tm="100000">
                                          <p:val>
                                            <p:strVal val="#ppt_x"/>
                                          </p:val>
                                        </p:tav>
                                      </p:tavLst>
                                    </p:anim>
                                    <p:anim calcmode="lin" valueType="num">
                                      <p:cBhvr>
                                        <p:cTn id="11" dur="20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5">
                                            <p:graphicEl>
                                              <a:dgm id="{555D95C9-1F86-444B-92C2-C13AD231D9EB}"/>
                                            </p:graphicEl>
                                          </p:spTgt>
                                        </p:tgtEl>
                                        <p:attrNameLst>
                                          <p:attrName>style.visibility</p:attrName>
                                        </p:attrNameLst>
                                      </p:cBhvr>
                                      <p:to>
                                        <p:strVal val="visible"/>
                                      </p:to>
                                    </p:set>
                                    <p:animEffect transition="in" filter="circle(in)">
                                      <p:cBhvr>
                                        <p:cTn id="16" dur="2000"/>
                                        <p:tgtEl>
                                          <p:spTgt spid="5">
                                            <p:graphicEl>
                                              <a:dgm id="{555D95C9-1F86-444B-92C2-C13AD231D9EB}"/>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graphicEl>
                                              <a:dgm id="{157A55D7-4F8A-4976-918C-131D3A391EF8}"/>
                                            </p:graphicEl>
                                          </p:spTgt>
                                        </p:tgtEl>
                                        <p:attrNameLst>
                                          <p:attrName>style.visibility</p:attrName>
                                        </p:attrNameLst>
                                      </p:cBhvr>
                                      <p:to>
                                        <p:strVal val="visible"/>
                                      </p:to>
                                    </p:set>
                                    <p:animEffect transition="in" filter="circle(in)">
                                      <p:cBhvr>
                                        <p:cTn id="21" dur="2000"/>
                                        <p:tgtEl>
                                          <p:spTgt spid="5">
                                            <p:graphicEl>
                                              <a:dgm id="{157A55D7-4F8A-4976-918C-131D3A391EF8}"/>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5">
                                            <p:graphicEl>
                                              <a:dgm id="{2C5AB19E-A5A6-4A1B-8C30-518BC1294C3E}"/>
                                            </p:graphicEl>
                                          </p:spTgt>
                                        </p:tgtEl>
                                        <p:attrNameLst>
                                          <p:attrName>style.visibility</p:attrName>
                                        </p:attrNameLst>
                                      </p:cBhvr>
                                      <p:to>
                                        <p:strVal val="visible"/>
                                      </p:to>
                                    </p:set>
                                    <p:animEffect transition="in" filter="circle(in)">
                                      <p:cBhvr>
                                        <p:cTn id="26" dur="2000"/>
                                        <p:tgtEl>
                                          <p:spTgt spid="5">
                                            <p:graphicEl>
                                              <a:dgm id="{2C5AB19E-A5A6-4A1B-8C30-518BC1294C3E}"/>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5">
                                            <p:graphicEl>
                                              <a:dgm id="{B5C2ADF9-BB2C-4093-8200-972CB440E321}"/>
                                            </p:graphicEl>
                                          </p:spTgt>
                                        </p:tgtEl>
                                        <p:attrNameLst>
                                          <p:attrName>style.visibility</p:attrName>
                                        </p:attrNameLst>
                                      </p:cBhvr>
                                      <p:to>
                                        <p:strVal val="visible"/>
                                      </p:to>
                                    </p:set>
                                    <p:animEffect transition="in" filter="circle(in)">
                                      <p:cBhvr>
                                        <p:cTn id="31" dur="2000"/>
                                        <p:tgtEl>
                                          <p:spTgt spid="5">
                                            <p:graphicEl>
                                              <a:dgm id="{B5C2ADF9-BB2C-4093-8200-972CB440E321}"/>
                                            </p:graphic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5">
                                            <p:graphicEl>
                                              <a:dgm id="{8B6FD07D-BB5D-4CA6-A864-BDFDD615EC8D}"/>
                                            </p:graphicEl>
                                          </p:spTgt>
                                        </p:tgtEl>
                                        <p:attrNameLst>
                                          <p:attrName>style.visibility</p:attrName>
                                        </p:attrNameLst>
                                      </p:cBhvr>
                                      <p:to>
                                        <p:strVal val="visible"/>
                                      </p:to>
                                    </p:set>
                                    <p:animEffect transition="in" filter="circle(in)">
                                      <p:cBhvr>
                                        <p:cTn id="34" dur="2000"/>
                                        <p:tgtEl>
                                          <p:spTgt spid="5">
                                            <p:graphicEl>
                                              <a:dgm id="{8B6FD07D-BB5D-4CA6-A864-BDFDD615EC8D}"/>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
                                            <p:graphicEl>
                                              <a:dgm id="{B276EC16-DE4E-4B3B-854F-ADAD74FA8DBC}"/>
                                            </p:graphicEl>
                                          </p:spTgt>
                                        </p:tgtEl>
                                        <p:attrNameLst>
                                          <p:attrName>style.visibility</p:attrName>
                                        </p:attrNameLst>
                                      </p:cBhvr>
                                      <p:to>
                                        <p:strVal val="visible"/>
                                      </p:to>
                                    </p:set>
                                    <p:animEffect transition="in" filter="circle(in)">
                                      <p:cBhvr>
                                        <p:cTn id="39" dur="2000"/>
                                        <p:tgtEl>
                                          <p:spTgt spid="5">
                                            <p:graphicEl>
                                              <a:dgm id="{B276EC16-DE4E-4B3B-854F-ADAD74FA8DBC}"/>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5">
                                            <p:graphicEl>
                                              <a:dgm id="{F00F3DAF-C2A8-444B-AB37-678C12668A0D}"/>
                                            </p:graphicEl>
                                          </p:spTgt>
                                        </p:tgtEl>
                                        <p:attrNameLst>
                                          <p:attrName>style.visibility</p:attrName>
                                        </p:attrNameLst>
                                      </p:cBhvr>
                                      <p:to>
                                        <p:strVal val="visible"/>
                                      </p:to>
                                    </p:set>
                                    <p:animEffect transition="in" filter="circle(in)">
                                      <p:cBhvr>
                                        <p:cTn id="44" dur="2000"/>
                                        <p:tgtEl>
                                          <p:spTgt spid="5">
                                            <p:graphicEl>
                                              <a:dgm id="{F00F3DAF-C2A8-444B-AB37-678C12668A0D}"/>
                                            </p:graphicEl>
                                          </p:spTgt>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5">
                                            <p:graphicEl>
                                              <a:dgm id="{FD3D3713-CC09-452E-B844-8D34499F0043}"/>
                                            </p:graphicEl>
                                          </p:spTgt>
                                        </p:tgtEl>
                                        <p:attrNameLst>
                                          <p:attrName>style.visibility</p:attrName>
                                        </p:attrNameLst>
                                      </p:cBhvr>
                                      <p:to>
                                        <p:strVal val="visible"/>
                                      </p:to>
                                    </p:set>
                                    <p:animEffect transition="in" filter="circle(in)">
                                      <p:cBhvr>
                                        <p:cTn id="47" dur="2000"/>
                                        <p:tgtEl>
                                          <p:spTgt spid="5">
                                            <p:graphicEl>
                                              <a:dgm id="{FD3D3713-CC09-452E-B844-8D34499F0043}"/>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5">
                                            <p:graphicEl>
                                              <a:dgm id="{0CD28335-5071-4157-9DC9-62D6BE1C6B27}"/>
                                            </p:graphicEl>
                                          </p:spTgt>
                                        </p:tgtEl>
                                        <p:attrNameLst>
                                          <p:attrName>style.visibility</p:attrName>
                                        </p:attrNameLst>
                                      </p:cBhvr>
                                      <p:to>
                                        <p:strVal val="visible"/>
                                      </p:to>
                                    </p:set>
                                    <p:animEffect transition="in" filter="circle(in)">
                                      <p:cBhvr>
                                        <p:cTn id="52" dur="2000"/>
                                        <p:tgtEl>
                                          <p:spTgt spid="5">
                                            <p:graphicEl>
                                              <a:dgm id="{0CD28335-5071-4157-9DC9-62D6BE1C6B27}"/>
                                            </p:graphicEl>
                                          </p:spTgt>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5">
                                            <p:graphicEl>
                                              <a:dgm id="{285BDF82-67DA-4AC4-AEFB-23CDE3CD3655}"/>
                                            </p:graphicEl>
                                          </p:spTgt>
                                        </p:tgtEl>
                                        <p:attrNameLst>
                                          <p:attrName>style.visibility</p:attrName>
                                        </p:attrNameLst>
                                      </p:cBhvr>
                                      <p:to>
                                        <p:strVal val="visible"/>
                                      </p:to>
                                    </p:set>
                                    <p:animEffect transition="in" filter="circle(in)">
                                      <p:cBhvr>
                                        <p:cTn id="55" dur="2000"/>
                                        <p:tgtEl>
                                          <p:spTgt spid="5">
                                            <p:graphicEl>
                                              <a:dgm id="{285BDF82-67DA-4AC4-AEFB-23CDE3CD3655}"/>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6" presetClass="entr" presetSubtype="16" fill="hold" grpId="0" nodeType="clickEffect">
                                  <p:stCondLst>
                                    <p:cond delay="0"/>
                                  </p:stCondLst>
                                  <p:childTnLst>
                                    <p:set>
                                      <p:cBhvr>
                                        <p:cTn id="59" dur="1" fill="hold">
                                          <p:stCondLst>
                                            <p:cond delay="0"/>
                                          </p:stCondLst>
                                        </p:cTn>
                                        <p:tgtEl>
                                          <p:spTgt spid="5">
                                            <p:graphicEl>
                                              <a:dgm id="{2573D2B9-340C-4DF7-9432-91ABD578D7BF}"/>
                                            </p:graphicEl>
                                          </p:spTgt>
                                        </p:tgtEl>
                                        <p:attrNameLst>
                                          <p:attrName>style.visibility</p:attrName>
                                        </p:attrNameLst>
                                      </p:cBhvr>
                                      <p:to>
                                        <p:strVal val="visible"/>
                                      </p:to>
                                    </p:set>
                                    <p:animEffect transition="in" filter="circle(in)">
                                      <p:cBhvr>
                                        <p:cTn id="60" dur="2000"/>
                                        <p:tgtEl>
                                          <p:spTgt spid="5">
                                            <p:graphicEl>
                                              <a:dgm id="{2573D2B9-340C-4DF7-9432-91ABD578D7BF}"/>
                                            </p:graphicEl>
                                          </p:spTgt>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5">
                                            <p:graphicEl>
                                              <a:dgm id="{1685D309-B32D-4043-BE6F-6E6B01F265DE}"/>
                                            </p:graphicEl>
                                          </p:spTgt>
                                        </p:tgtEl>
                                        <p:attrNameLst>
                                          <p:attrName>style.visibility</p:attrName>
                                        </p:attrNameLst>
                                      </p:cBhvr>
                                      <p:to>
                                        <p:strVal val="visible"/>
                                      </p:to>
                                    </p:set>
                                    <p:animEffect transition="in" filter="circle(in)">
                                      <p:cBhvr>
                                        <p:cTn id="63" dur="2000"/>
                                        <p:tgtEl>
                                          <p:spTgt spid="5">
                                            <p:graphicEl>
                                              <a:dgm id="{1685D309-B32D-4043-BE6F-6E6B01F265DE}"/>
                                            </p:graphicEl>
                                          </p:spTgt>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5">
                                            <p:graphicEl>
                                              <a:dgm id="{28432E30-B89D-4B31-B449-462A42BE1E7C}"/>
                                            </p:graphicEl>
                                          </p:spTgt>
                                        </p:tgtEl>
                                        <p:attrNameLst>
                                          <p:attrName>style.visibility</p:attrName>
                                        </p:attrNameLst>
                                      </p:cBhvr>
                                      <p:to>
                                        <p:strVal val="visible"/>
                                      </p:to>
                                    </p:set>
                                    <p:animEffect transition="in" filter="circle(in)">
                                      <p:cBhvr>
                                        <p:cTn id="68" dur="2000"/>
                                        <p:tgtEl>
                                          <p:spTgt spid="5">
                                            <p:graphicEl>
                                              <a:dgm id="{28432E30-B89D-4B31-B449-462A42BE1E7C}"/>
                                            </p:graphicEl>
                                          </p:spTgt>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5">
                                            <p:graphicEl>
                                              <a:dgm id="{623B6A67-8E27-4091-9727-2E53B9E42959}"/>
                                            </p:graphicEl>
                                          </p:spTgt>
                                        </p:tgtEl>
                                        <p:attrNameLst>
                                          <p:attrName>style.visibility</p:attrName>
                                        </p:attrNameLst>
                                      </p:cBhvr>
                                      <p:to>
                                        <p:strVal val="visible"/>
                                      </p:to>
                                    </p:set>
                                    <p:animEffect transition="in" filter="circle(in)">
                                      <p:cBhvr>
                                        <p:cTn id="71" dur="2000"/>
                                        <p:tgtEl>
                                          <p:spTgt spid="5">
                                            <p:graphicEl>
                                              <a:dgm id="{623B6A67-8E27-4091-9727-2E53B9E42959}"/>
                                            </p:graphicEl>
                                          </p:spTgt>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5">
                                            <p:graphicEl>
                                              <a:dgm id="{98E34178-4D0C-43F0-BFF0-573EF5828FA6}"/>
                                            </p:graphicEl>
                                          </p:spTgt>
                                        </p:tgtEl>
                                        <p:attrNameLst>
                                          <p:attrName>style.visibility</p:attrName>
                                        </p:attrNameLst>
                                      </p:cBhvr>
                                      <p:to>
                                        <p:strVal val="visible"/>
                                      </p:to>
                                    </p:set>
                                    <p:animEffect transition="in" filter="circle(in)">
                                      <p:cBhvr>
                                        <p:cTn id="76" dur="2000"/>
                                        <p:tgtEl>
                                          <p:spTgt spid="5">
                                            <p:graphicEl>
                                              <a:dgm id="{98E34178-4D0C-43F0-BFF0-573EF5828FA6}"/>
                                            </p:graphicEl>
                                          </p:spTgt>
                                        </p:tgtEl>
                                      </p:cBhvr>
                                    </p:animEffect>
                                  </p:childTnLst>
                                </p:cTn>
                              </p:par>
                              <p:par>
                                <p:cTn id="77" presetID="6" presetClass="entr" presetSubtype="16" fill="hold" grpId="0" nodeType="withEffect">
                                  <p:stCondLst>
                                    <p:cond delay="0"/>
                                  </p:stCondLst>
                                  <p:childTnLst>
                                    <p:set>
                                      <p:cBhvr>
                                        <p:cTn id="78" dur="1" fill="hold">
                                          <p:stCondLst>
                                            <p:cond delay="0"/>
                                          </p:stCondLst>
                                        </p:cTn>
                                        <p:tgtEl>
                                          <p:spTgt spid="5">
                                            <p:graphicEl>
                                              <a:dgm id="{86C72A5E-A198-4E67-92E1-24B872406059}"/>
                                            </p:graphicEl>
                                          </p:spTgt>
                                        </p:tgtEl>
                                        <p:attrNameLst>
                                          <p:attrName>style.visibility</p:attrName>
                                        </p:attrNameLst>
                                      </p:cBhvr>
                                      <p:to>
                                        <p:strVal val="visible"/>
                                      </p:to>
                                    </p:set>
                                    <p:animEffect transition="in" filter="circle(in)">
                                      <p:cBhvr>
                                        <p:cTn id="79" dur="2000"/>
                                        <p:tgtEl>
                                          <p:spTgt spid="5">
                                            <p:graphicEl>
                                              <a:dgm id="{86C72A5E-A198-4E67-92E1-24B87240605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6" presetClass="entr" presetSubtype="16" fill="hold" grpId="0" nodeType="clickEffect">
                                  <p:stCondLst>
                                    <p:cond delay="0"/>
                                  </p:stCondLst>
                                  <p:childTnLst>
                                    <p:set>
                                      <p:cBhvr>
                                        <p:cTn id="83" dur="1" fill="hold">
                                          <p:stCondLst>
                                            <p:cond delay="0"/>
                                          </p:stCondLst>
                                        </p:cTn>
                                        <p:tgtEl>
                                          <p:spTgt spid="5">
                                            <p:graphicEl>
                                              <a:dgm id="{B6EB46E8-47E2-4184-8246-214B8E29AD28}"/>
                                            </p:graphicEl>
                                          </p:spTgt>
                                        </p:tgtEl>
                                        <p:attrNameLst>
                                          <p:attrName>style.visibility</p:attrName>
                                        </p:attrNameLst>
                                      </p:cBhvr>
                                      <p:to>
                                        <p:strVal val="visible"/>
                                      </p:to>
                                    </p:set>
                                    <p:animEffect transition="in" filter="circle(in)">
                                      <p:cBhvr>
                                        <p:cTn id="84" dur="2000"/>
                                        <p:tgtEl>
                                          <p:spTgt spid="5">
                                            <p:graphicEl>
                                              <a:dgm id="{B6EB46E8-47E2-4184-8246-214B8E29AD28}"/>
                                            </p:graphicEl>
                                          </p:spTgt>
                                        </p:tgtEl>
                                      </p:cBhvr>
                                    </p:animEffect>
                                  </p:childTnLst>
                                </p:cTn>
                              </p:par>
                              <p:par>
                                <p:cTn id="85" presetID="6" presetClass="entr" presetSubtype="16" fill="hold" grpId="0" nodeType="withEffect">
                                  <p:stCondLst>
                                    <p:cond delay="0"/>
                                  </p:stCondLst>
                                  <p:childTnLst>
                                    <p:set>
                                      <p:cBhvr>
                                        <p:cTn id="86" dur="1" fill="hold">
                                          <p:stCondLst>
                                            <p:cond delay="0"/>
                                          </p:stCondLst>
                                        </p:cTn>
                                        <p:tgtEl>
                                          <p:spTgt spid="5">
                                            <p:graphicEl>
                                              <a:dgm id="{5EA54303-92CB-4B55-9332-877A88EA8C62}"/>
                                            </p:graphicEl>
                                          </p:spTgt>
                                        </p:tgtEl>
                                        <p:attrNameLst>
                                          <p:attrName>style.visibility</p:attrName>
                                        </p:attrNameLst>
                                      </p:cBhvr>
                                      <p:to>
                                        <p:strVal val="visible"/>
                                      </p:to>
                                    </p:set>
                                    <p:animEffect transition="in" filter="circle(in)">
                                      <p:cBhvr>
                                        <p:cTn id="87" dur="2000"/>
                                        <p:tgtEl>
                                          <p:spTgt spid="5">
                                            <p:graphicEl>
                                              <a:dgm id="{5EA54303-92CB-4B55-9332-877A88EA8C6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0" y="141040"/>
            <a:ext cx="3672408" cy="1055712"/>
          </a:xfrm>
          <a:ln>
            <a:noFill/>
          </a:ln>
          <a:effectLst/>
          <a:scene3d>
            <a:camera prst="orthographicFront">
              <a:rot lat="0" lon="0" rev="0"/>
            </a:camera>
            <a:lightRig rig="chilly" dir="t">
              <a:rot lat="0" lon="0" rev="18480000"/>
            </a:lightRig>
          </a:scene3d>
          <a:sp3d prstMaterial="clear">
            <a:bevelT h="63500"/>
          </a:sp3d>
        </p:spPr>
        <p:style>
          <a:lnRef idx="1">
            <a:schemeClr val="dk1"/>
          </a:lnRef>
          <a:fillRef idx="2">
            <a:schemeClr val="dk1"/>
          </a:fillRef>
          <a:effectRef idx="1">
            <a:schemeClr val="dk1"/>
          </a:effectRef>
          <a:fontRef idx="minor">
            <a:schemeClr val="dk1"/>
          </a:fontRef>
        </p:style>
        <p:txBody>
          <a:bodyPr>
            <a:normAutofit/>
          </a:bodyPr>
          <a:lstStyle/>
          <a:p>
            <a:pPr algn="r"/>
            <a:r>
              <a:rPr lang="fa-IR" sz="2800" dirty="0" smtClean="0">
                <a:solidFill>
                  <a:schemeClr val="accent6">
                    <a:lumMod val="60000"/>
                    <a:lumOff val="40000"/>
                  </a:schemeClr>
                </a:solidFill>
                <a:cs typeface="B Titr" pitchFamily="2" charset="-78"/>
              </a:rPr>
              <a:t>در س چهل و هفتم</a:t>
            </a:r>
            <a:br>
              <a:rPr lang="fa-IR" sz="2800" dirty="0" smtClean="0">
                <a:solidFill>
                  <a:schemeClr val="accent6">
                    <a:lumMod val="60000"/>
                    <a:lumOff val="40000"/>
                  </a:schemeClr>
                </a:solidFill>
                <a:cs typeface="B Titr" pitchFamily="2" charset="-78"/>
              </a:rPr>
            </a:br>
            <a:r>
              <a:rPr lang="fa-IR" sz="2800" dirty="0" smtClean="0">
                <a:solidFill>
                  <a:schemeClr val="accent6">
                    <a:lumMod val="60000"/>
                    <a:lumOff val="40000"/>
                  </a:schemeClr>
                </a:solidFill>
                <a:cs typeface="B Titr" pitchFamily="2" charset="-78"/>
              </a:rPr>
              <a:t>اشاره به براهین عقلی</a:t>
            </a:r>
            <a:endParaRPr lang="fa-IR" sz="2800" dirty="0">
              <a:solidFill>
                <a:schemeClr val="accent6">
                  <a:lumMod val="60000"/>
                  <a:lumOff val="40000"/>
                </a:schemeClr>
              </a:solidFill>
              <a:cs typeface="B Titr" pitchFamily="2" charset="-78"/>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109752966"/>
              </p:ext>
            </p:extLst>
          </p:nvPr>
        </p:nvGraphicFramePr>
        <p:xfrm>
          <a:off x="0" y="2020824"/>
          <a:ext cx="9036496" cy="4360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095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anim calcmode="lin" valueType="num">
                                      <p:cBhvr>
                                        <p:cTn id="10" dur="2000" fill="hold"/>
                                        <p:tgtEl>
                                          <p:spTgt spid="2"/>
                                        </p:tgtEl>
                                        <p:attrNameLst>
                                          <p:attrName>ppt_x</p:attrName>
                                        </p:attrNameLst>
                                      </p:cBhvr>
                                      <p:tavLst>
                                        <p:tav tm="0">
                                          <p:val>
                                            <p:fltVal val="0.5"/>
                                          </p:val>
                                        </p:tav>
                                        <p:tav tm="100000">
                                          <p:val>
                                            <p:strVal val="#ppt_x"/>
                                          </p:val>
                                        </p:tav>
                                      </p:tavLst>
                                    </p:anim>
                                    <p:anim calcmode="lin" valueType="num">
                                      <p:cBhvr>
                                        <p:cTn id="11" dur="20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16" fill="hold" grpId="0" nodeType="clickEffect">
                                  <p:stCondLst>
                                    <p:cond delay="0"/>
                                  </p:stCondLst>
                                  <p:childTnLst>
                                    <p:set>
                                      <p:cBhvr>
                                        <p:cTn id="15" dur="1" fill="hold">
                                          <p:stCondLst>
                                            <p:cond delay="0"/>
                                          </p:stCondLst>
                                        </p:cTn>
                                        <p:tgtEl>
                                          <p:spTgt spid="4">
                                            <p:graphicEl>
                                              <a:dgm id="{D4B49741-6C9E-4BFC-A520-A5B971E2E207}"/>
                                            </p:graphicEl>
                                          </p:spTgt>
                                        </p:tgtEl>
                                        <p:attrNameLst>
                                          <p:attrName>style.visibility</p:attrName>
                                        </p:attrNameLst>
                                      </p:cBhvr>
                                      <p:to>
                                        <p:strVal val="visible"/>
                                      </p:to>
                                    </p:set>
                                    <p:anim calcmode="lin" valueType="num">
                                      <p:cBhvr>
                                        <p:cTn id="16" dur="500" fill="hold"/>
                                        <p:tgtEl>
                                          <p:spTgt spid="4">
                                            <p:graphicEl>
                                              <a:dgm id="{D4B49741-6C9E-4BFC-A520-A5B971E2E207}"/>
                                            </p:graphicEl>
                                          </p:spTgt>
                                        </p:tgtEl>
                                        <p:attrNameLst>
                                          <p:attrName>ppt_w</p:attrName>
                                        </p:attrNameLst>
                                      </p:cBhvr>
                                      <p:tavLst>
                                        <p:tav tm="0">
                                          <p:val>
                                            <p:fltVal val="0"/>
                                          </p:val>
                                        </p:tav>
                                        <p:tav tm="100000">
                                          <p:val>
                                            <p:strVal val="#ppt_w"/>
                                          </p:val>
                                        </p:tav>
                                      </p:tavLst>
                                    </p:anim>
                                    <p:anim calcmode="lin" valueType="num">
                                      <p:cBhvr>
                                        <p:cTn id="17" dur="500" fill="hold"/>
                                        <p:tgtEl>
                                          <p:spTgt spid="4">
                                            <p:graphicEl>
                                              <a:dgm id="{D4B49741-6C9E-4BFC-A520-A5B971E2E207}"/>
                                            </p:graphicEl>
                                          </p:spTgt>
                                        </p:tgtEl>
                                        <p:attrNameLst>
                                          <p:attrName>ppt_h</p:attrName>
                                        </p:attrNameLst>
                                      </p:cBhvr>
                                      <p:tavLst>
                                        <p:tav tm="0">
                                          <p:val>
                                            <p:fltVal val="0"/>
                                          </p:val>
                                        </p:tav>
                                        <p:tav tm="100000">
                                          <p:val>
                                            <p:strVal val="#ppt_h"/>
                                          </p:val>
                                        </p:tav>
                                      </p:tavLst>
                                    </p:anim>
                                    <p:animEffect transition="in" filter="fade">
                                      <p:cBhvr>
                                        <p:cTn id="18" dur="500"/>
                                        <p:tgtEl>
                                          <p:spTgt spid="4">
                                            <p:graphicEl>
                                              <a:dgm id="{D4B49741-6C9E-4BFC-A520-A5B971E2E207}"/>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4">
                                            <p:graphicEl>
                                              <a:dgm id="{6AA4AF30-867F-4BB3-99E6-61931BEBE876}"/>
                                            </p:graphicEl>
                                          </p:spTgt>
                                        </p:tgtEl>
                                        <p:attrNameLst>
                                          <p:attrName>style.visibility</p:attrName>
                                        </p:attrNameLst>
                                      </p:cBhvr>
                                      <p:to>
                                        <p:strVal val="visible"/>
                                      </p:to>
                                    </p:set>
                                    <p:anim calcmode="lin" valueType="num">
                                      <p:cBhvr>
                                        <p:cTn id="23" dur="500" fill="hold"/>
                                        <p:tgtEl>
                                          <p:spTgt spid="4">
                                            <p:graphicEl>
                                              <a:dgm id="{6AA4AF30-867F-4BB3-99E6-61931BEBE876}"/>
                                            </p:graphicEl>
                                          </p:spTgt>
                                        </p:tgtEl>
                                        <p:attrNameLst>
                                          <p:attrName>ppt_w</p:attrName>
                                        </p:attrNameLst>
                                      </p:cBhvr>
                                      <p:tavLst>
                                        <p:tav tm="0">
                                          <p:val>
                                            <p:fltVal val="0"/>
                                          </p:val>
                                        </p:tav>
                                        <p:tav tm="100000">
                                          <p:val>
                                            <p:strVal val="#ppt_w"/>
                                          </p:val>
                                        </p:tav>
                                      </p:tavLst>
                                    </p:anim>
                                    <p:anim calcmode="lin" valueType="num">
                                      <p:cBhvr>
                                        <p:cTn id="24" dur="500" fill="hold"/>
                                        <p:tgtEl>
                                          <p:spTgt spid="4">
                                            <p:graphicEl>
                                              <a:dgm id="{6AA4AF30-867F-4BB3-99E6-61931BEBE876}"/>
                                            </p:graphicEl>
                                          </p:spTgt>
                                        </p:tgtEl>
                                        <p:attrNameLst>
                                          <p:attrName>ppt_h</p:attrName>
                                        </p:attrNameLst>
                                      </p:cBhvr>
                                      <p:tavLst>
                                        <p:tav tm="0">
                                          <p:val>
                                            <p:fltVal val="0"/>
                                          </p:val>
                                        </p:tav>
                                        <p:tav tm="100000">
                                          <p:val>
                                            <p:strVal val="#ppt_h"/>
                                          </p:val>
                                        </p:tav>
                                      </p:tavLst>
                                    </p:anim>
                                    <p:animEffect transition="in" filter="fade">
                                      <p:cBhvr>
                                        <p:cTn id="25" dur="500"/>
                                        <p:tgtEl>
                                          <p:spTgt spid="4">
                                            <p:graphicEl>
                                              <a:dgm id="{6AA4AF30-867F-4BB3-99E6-61931BEBE876}"/>
                                            </p:graphicEl>
                                          </p:spTgt>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4">
                                            <p:graphicEl>
                                              <a:dgm id="{131A3CD8-2A12-4046-B1B0-67C3D4B4B768}"/>
                                            </p:graphicEl>
                                          </p:spTgt>
                                        </p:tgtEl>
                                        <p:attrNameLst>
                                          <p:attrName>style.visibility</p:attrName>
                                        </p:attrNameLst>
                                      </p:cBhvr>
                                      <p:to>
                                        <p:strVal val="visible"/>
                                      </p:to>
                                    </p:set>
                                    <p:anim calcmode="lin" valueType="num">
                                      <p:cBhvr>
                                        <p:cTn id="28" dur="500" fill="hold"/>
                                        <p:tgtEl>
                                          <p:spTgt spid="4">
                                            <p:graphicEl>
                                              <a:dgm id="{131A3CD8-2A12-4046-B1B0-67C3D4B4B768}"/>
                                            </p:graphicEl>
                                          </p:spTgt>
                                        </p:tgtEl>
                                        <p:attrNameLst>
                                          <p:attrName>ppt_w</p:attrName>
                                        </p:attrNameLst>
                                      </p:cBhvr>
                                      <p:tavLst>
                                        <p:tav tm="0">
                                          <p:val>
                                            <p:fltVal val="0"/>
                                          </p:val>
                                        </p:tav>
                                        <p:tav tm="100000">
                                          <p:val>
                                            <p:strVal val="#ppt_w"/>
                                          </p:val>
                                        </p:tav>
                                      </p:tavLst>
                                    </p:anim>
                                    <p:anim calcmode="lin" valueType="num">
                                      <p:cBhvr>
                                        <p:cTn id="29" dur="500" fill="hold"/>
                                        <p:tgtEl>
                                          <p:spTgt spid="4">
                                            <p:graphicEl>
                                              <a:dgm id="{131A3CD8-2A12-4046-B1B0-67C3D4B4B768}"/>
                                            </p:graphicEl>
                                          </p:spTgt>
                                        </p:tgtEl>
                                        <p:attrNameLst>
                                          <p:attrName>ppt_h</p:attrName>
                                        </p:attrNameLst>
                                      </p:cBhvr>
                                      <p:tavLst>
                                        <p:tav tm="0">
                                          <p:val>
                                            <p:fltVal val="0"/>
                                          </p:val>
                                        </p:tav>
                                        <p:tav tm="100000">
                                          <p:val>
                                            <p:strVal val="#ppt_h"/>
                                          </p:val>
                                        </p:tav>
                                      </p:tavLst>
                                    </p:anim>
                                    <p:animEffect transition="in" filter="fade">
                                      <p:cBhvr>
                                        <p:cTn id="30" dur="500"/>
                                        <p:tgtEl>
                                          <p:spTgt spid="4">
                                            <p:graphicEl>
                                              <a:dgm id="{131A3CD8-2A12-4046-B1B0-67C3D4B4B768}"/>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graphicEl>
                                              <a:dgm id="{44388F27-5A8D-4FC0-AC26-6C010C65A8C0}"/>
                                            </p:graphicEl>
                                          </p:spTgt>
                                        </p:tgtEl>
                                        <p:attrNameLst>
                                          <p:attrName>style.visibility</p:attrName>
                                        </p:attrNameLst>
                                      </p:cBhvr>
                                      <p:to>
                                        <p:strVal val="visible"/>
                                      </p:to>
                                    </p:set>
                                    <p:anim calcmode="lin" valueType="num">
                                      <p:cBhvr>
                                        <p:cTn id="35" dur="500" fill="hold"/>
                                        <p:tgtEl>
                                          <p:spTgt spid="4">
                                            <p:graphicEl>
                                              <a:dgm id="{44388F27-5A8D-4FC0-AC26-6C010C65A8C0}"/>
                                            </p:graphicEl>
                                          </p:spTgt>
                                        </p:tgtEl>
                                        <p:attrNameLst>
                                          <p:attrName>ppt_w</p:attrName>
                                        </p:attrNameLst>
                                      </p:cBhvr>
                                      <p:tavLst>
                                        <p:tav tm="0">
                                          <p:val>
                                            <p:fltVal val="0"/>
                                          </p:val>
                                        </p:tav>
                                        <p:tav tm="100000">
                                          <p:val>
                                            <p:strVal val="#ppt_w"/>
                                          </p:val>
                                        </p:tav>
                                      </p:tavLst>
                                    </p:anim>
                                    <p:anim calcmode="lin" valueType="num">
                                      <p:cBhvr>
                                        <p:cTn id="36" dur="500" fill="hold"/>
                                        <p:tgtEl>
                                          <p:spTgt spid="4">
                                            <p:graphicEl>
                                              <a:dgm id="{44388F27-5A8D-4FC0-AC26-6C010C65A8C0}"/>
                                            </p:graphicEl>
                                          </p:spTgt>
                                        </p:tgtEl>
                                        <p:attrNameLst>
                                          <p:attrName>ppt_h</p:attrName>
                                        </p:attrNameLst>
                                      </p:cBhvr>
                                      <p:tavLst>
                                        <p:tav tm="0">
                                          <p:val>
                                            <p:fltVal val="0"/>
                                          </p:val>
                                        </p:tav>
                                        <p:tav tm="100000">
                                          <p:val>
                                            <p:strVal val="#ppt_h"/>
                                          </p:val>
                                        </p:tav>
                                      </p:tavLst>
                                    </p:anim>
                                    <p:animEffect transition="in" filter="fade">
                                      <p:cBhvr>
                                        <p:cTn id="37" dur="500"/>
                                        <p:tgtEl>
                                          <p:spTgt spid="4">
                                            <p:graphicEl>
                                              <a:dgm id="{44388F27-5A8D-4FC0-AC26-6C010C65A8C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graphicEl>
                                              <a:dgm id="{AB044D20-1802-4BB4-AFE2-AB2C976BE02F}"/>
                                            </p:graphicEl>
                                          </p:spTgt>
                                        </p:tgtEl>
                                        <p:attrNameLst>
                                          <p:attrName>style.visibility</p:attrName>
                                        </p:attrNameLst>
                                      </p:cBhvr>
                                      <p:to>
                                        <p:strVal val="visible"/>
                                      </p:to>
                                    </p:set>
                                    <p:anim calcmode="lin" valueType="num">
                                      <p:cBhvr>
                                        <p:cTn id="42" dur="500" fill="hold"/>
                                        <p:tgtEl>
                                          <p:spTgt spid="4">
                                            <p:graphicEl>
                                              <a:dgm id="{AB044D20-1802-4BB4-AFE2-AB2C976BE02F}"/>
                                            </p:graphicEl>
                                          </p:spTgt>
                                        </p:tgtEl>
                                        <p:attrNameLst>
                                          <p:attrName>ppt_w</p:attrName>
                                        </p:attrNameLst>
                                      </p:cBhvr>
                                      <p:tavLst>
                                        <p:tav tm="0">
                                          <p:val>
                                            <p:fltVal val="0"/>
                                          </p:val>
                                        </p:tav>
                                        <p:tav tm="100000">
                                          <p:val>
                                            <p:strVal val="#ppt_w"/>
                                          </p:val>
                                        </p:tav>
                                      </p:tavLst>
                                    </p:anim>
                                    <p:anim calcmode="lin" valueType="num">
                                      <p:cBhvr>
                                        <p:cTn id="43" dur="500" fill="hold"/>
                                        <p:tgtEl>
                                          <p:spTgt spid="4">
                                            <p:graphicEl>
                                              <a:dgm id="{AB044D20-1802-4BB4-AFE2-AB2C976BE02F}"/>
                                            </p:graphicEl>
                                          </p:spTgt>
                                        </p:tgtEl>
                                        <p:attrNameLst>
                                          <p:attrName>ppt_h</p:attrName>
                                        </p:attrNameLst>
                                      </p:cBhvr>
                                      <p:tavLst>
                                        <p:tav tm="0">
                                          <p:val>
                                            <p:fltVal val="0"/>
                                          </p:val>
                                        </p:tav>
                                        <p:tav tm="100000">
                                          <p:val>
                                            <p:strVal val="#ppt_h"/>
                                          </p:val>
                                        </p:tav>
                                      </p:tavLst>
                                    </p:anim>
                                    <p:animEffect transition="in" filter="fade">
                                      <p:cBhvr>
                                        <p:cTn id="44" dur="500"/>
                                        <p:tgtEl>
                                          <p:spTgt spid="4">
                                            <p:graphicEl>
                                              <a:dgm id="{AB044D20-1802-4BB4-AFE2-AB2C976BE02F}"/>
                                            </p:graphic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4">
                                            <p:graphicEl>
                                              <a:dgm id="{1F91EAC7-73B0-440D-B2BD-18680978A61C}"/>
                                            </p:graphicEl>
                                          </p:spTgt>
                                        </p:tgtEl>
                                        <p:attrNameLst>
                                          <p:attrName>style.visibility</p:attrName>
                                        </p:attrNameLst>
                                      </p:cBhvr>
                                      <p:to>
                                        <p:strVal val="visible"/>
                                      </p:to>
                                    </p:set>
                                    <p:anim calcmode="lin" valueType="num">
                                      <p:cBhvr>
                                        <p:cTn id="47" dur="500" fill="hold"/>
                                        <p:tgtEl>
                                          <p:spTgt spid="4">
                                            <p:graphicEl>
                                              <a:dgm id="{1F91EAC7-73B0-440D-B2BD-18680978A61C}"/>
                                            </p:graphicEl>
                                          </p:spTgt>
                                        </p:tgtEl>
                                        <p:attrNameLst>
                                          <p:attrName>ppt_w</p:attrName>
                                        </p:attrNameLst>
                                      </p:cBhvr>
                                      <p:tavLst>
                                        <p:tav tm="0">
                                          <p:val>
                                            <p:fltVal val="0"/>
                                          </p:val>
                                        </p:tav>
                                        <p:tav tm="100000">
                                          <p:val>
                                            <p:strVal val="#ppt_w"/>
                                          </p:val>
                                        </p:tav>
                                      </p:tavLst>
                                    </p:anim>
                                    <p:anim calcmode="lin" valueType="num">
                                      <p:cBhvr>
                                        <p:cTn id="48" dur="500" fill="hold"/>
                                        <p:tgtEl>
                                          <p:spTgt spid="4">
                                            <p:graphicEl>
                                              <a:dgm id="{1F91EAC7-73B0-440D-B2BD-18680978A61C}"/>
                                            </p:graphicEl>
                                          </p:spTgt>
                                        </p:tgtEl>
                                        <p:attrNameLst>
                                          <p:attrName>ppt_h</p:attrName>
                                        </p:attrNameLst>
                                      </p:cBhvr>
                                      <p:tavLst>
                                        <p:tav tm="0">
                                          <p:val>
                                            <p:fltVal val="0"/>
                                          </p:val>
                                        </p:tav>
                                        <p:tav tm="100000">
                                          <p:val>
                                            <p:strVal val="#ppt_h"/>
                                          </p:val>
                                        </p:tav>
                                      </p:tavLst>
                                    </p:anim>
                                    <p:animEffect transition="in" filter="fade">
                                      <p:cBhvr>
                                        <p:cTn id="49" dur="500"/>
                                        <p:tgtEl>
                                          <p:spTgt spid="4">
                                            <p:graphicEl>
                                              <a:dgm id="{1F91EAC7-73B0-440D-B2BD-18680978A61C}"/>
                                            </p:graphic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4">
                                            <p:graphicEl>
                                              <a:dgm id="{9E6B3217-9D1E-4BCF-BF47-6B1BB9DE00F0}"/>
                                            </p:graphicEl>
                                          </p:spTgt>
                                        </p:tgtEl>
                                        <p:attrNameLst>
                                          <p:attrName>style.visibility</p:attrName>
                                        </p:attrNameLst>
                                      </p:cBhvr>
                                      <p:to>
                                        <p:strVal val="visible"/>
                                      </p:to>
                                    </p:set>
                                    <p:anim calcmode="lin" valueType="num">
                                      <p:cBhvr>
                                        <p:cTn id="54" dur="500" fill="hold"/>
                                        <p:tgtEl>
                                          <p:spTgt spid="4">
                                            <p:graphicEl>
                                              <a:dgm id="{9E6B3217-9D1E-4BCF-BF47-6B1BB9DE00F0}"/>
                                            </p:graphicEl>
                                          </p:spTgt>
                                        </p:tgtEl>
                                        <p:attrNameLst>
                                          <p:attrName>ppt_w</p:attrName>
                                        </p:attrNameLst>
                                      </p:cBhvr>
                                      <p:tavLst>
                                        <p:tav tm="0">
                                          <p:val>
                                            <p:fltVal val="0"/>
                                          </p:val>
                                        </p:tav>
                                        <p:tav tm="100000">
                                          <p:val>
                                            <p:strVal val="#ppt_w"/>
                                          </p:val>
                                        </p:tav>
                                      </p:tavLst>
                                    </p:anim>
                                    <p:anim calcmode="lin" valueType="num">
                                      <p:cBhvr>
                                        <p:cTn id="55" dur="500" fill="hold"/>
                                        <p:tgtEl>
                                          <p:spTgt spid="4">
                                            <p:graphicEl>
                                              <a:dgm id="{9E6B3217-9D1E-4BCF-BF47-6B1BB9DE00F0}"/>
                                            </p:graphicEl>
                                          </p:spTgt>
                                        </p:tgtEl>
                                        <p:attrNameLst>
                                          <p:attrName>ppt_h</p:attrName>
                                        </p:attrNameLst>
                                      </p:cBhvr>
                                      <p:tavLst>
                                        <p:tav tm="0">
                                          <p:val>
                                            <p:fltVal val="0"/>
                                          </p:val>
                                        </p:tav>
                                        <p:tav tm="100000">
                                          <p:val>
                                            <p:strVal val="#ppt_h"/>
                                          </p:val>
                                        </p:tav>
                                      </p:tavLst>
                                    </p:anim>
                                    <p:animEffect transition="in" filter="fade">
                                      <p:cBhvr>
                                        <p:cTn id="56" dur="500"/>
                                        <p:tgtEl>
                                          <p:spTgt spid="4">
                                            <p:graphicEl>
                                              <a:dgm id="{9E6B3217-9D1E-4BCF-BF47-6B1BB9DE00F0}"/>
                                            </p:graphic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4">
                                            <p:graphicEl>
                                              <a:dgm id="{34F12EDF-BC89-4537-8753-B465B45EF5EA}"/>
                                            </p:graphicEl>
                                          </p:spTgt>
                                        </p:tgtEl>
                                        <p:attrNameLst>
                                          <p:attrName>style.visibility</p:attrName>
                                        </p:attrNameLst>
                                      </p:cBhvr>
                                      <p:to>
                                        <p:strVal val="visible"/>
                                      </p:to>
                                    </p:set>
                                    <p:anim calcmode="lin" valueType="num">
                                      <p:cBhvr>
                                        <p:cTn id="59" dur="500" fill="hold"/>
                                        <p:tgtEl>
                                          <p:spTgt spid="4">
                                            <p:graphicEl>
                                              <a:dgm id="{34F12EDF-BC89-4537-8753-B465B45EF5EA}"/>
                                            </p:graphicEl>
                                          </p:spTgt>
                                        </p:tgtEl>
                                        <p:attrNameLst>
                                          <p:attrName>ppt_w</p:attrName>
                                        </p:attrNameLst>
                                      </p:cBhvr>
                                      <p:tavLst>
                                        <p:tav tm="0">
                                          <p:val>
                                            <p:fltVal val="0"/>
                                          </p:val>
                                        </p:tav>
                                        <p:tav tm="100000">
                                          <p:val>
                                            <p:strVal val="#ppt_w"/>
                                          </p:val>
                                        </p:tav>
                                      </p:tavLst>
                                    </p:anim>
                                    <p:anim calcmode="lin" valueType="num">
                                      <p:cBhvr>
                                        <p:cTn id="60" dur="500" fill="hold"/>
                                        <p:tgtEl>
                                          <p:spTgt spid="4">
                                            <p:graphicEl>
                                              <a:dgm id="{34F12EDF-BC89-4537-8753-B465B45EF5EA}"/>
                                            </p:graphicEl>
                                          </p:spTgt>
                                        </p:tgtEl>
                                        <p:attrNameLst>
                                          <p:attrName>ppt_h</p:attrName>
                                        </p:attrNameLst>
                                      </p:cBhvr>
                                      <p:tavLst>
                                        <p:tav tm="0">
                                          <p:val>
                                            <p:fltVal val="0"/>
                                          </p:val>
                                        </p:tav>
                                        <p:tav tm="100000">
                                          <p:val>
                                            <p:strVal val="#ppt_h"/>
                                          </p:val>
                                        </p:tav>
                                      </p:tavLst>
                                    </p:anim>
                                    <p:animEffect transition="in" filter="fade">
                                      <p:cBhvr>
                                        <p:cTn id="61" dur="500"/>
                                        <p:tgtEl>
                                          <p:spTgt spid="4">
                                            <p:graphicEl>
                                              <a:dgm id="{34F12EDF-BC89-4537-8753-B465B45EF5EA}"/>
                                            </p:graphic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4">
                                            <p:graphicEl>
                                              <a:dgm id="{8AD024CD-4D60-48D9-B908-E25359AC31B5}"/>
                                            </p:graphicEl>
                                          </p:spTgt>
                                        </p:tgtEl>
                                        <p:attrNameLst>
                                          <p:attrName>style.visibility</p:attrName>
                                        </p:attrNameLst>
                                      </p:cBhvr>
                                      <p:to>
                                        <p:strVal val="visible"/>
                                      </p:to>
                                    </p:set>
                                    <p:anim calcmode="lin" valueType="num">
                                      <p:cBhvr>
                                        <p:cTn id="66" dur="500" fill="hold"/>
                                        <p:tgtEl>
                                          <p:spTgt spid="4">
                                            <p:graphicEl>
                                              <a:dgm id="{8AD024CD-4D60-48D9-B908-E25359AC31B5}"/>
                                            </p:graphicEl>
                                          </p:spTgt>
                                        </p:tgtEl>
                                        <p:attrNameLst>
                                          <p:attrName>ppt_w</p:attrName>
                                        </p:attrNameLst>
                                      </p:cBhvr>
                                      <p:tavLst>
                                        <p:tav tm="0">
                                          <p:val>
                                            <p:fltVal val="0"/>
                                          </p:val>
                                        </p:tav>
                                        <p:tav tm="100000">
                                          <p:val>
                                            <p:strVal val="#ppt_w"/>
                                          </p:val>
                                        </p:tav>
                                      </p:tavLst>
                                    </p:anim>
                                    <p:anim calcmode="lin" valueType="num">
                                      <p:cBhvr>
                                        <p:cTn id="67" dur="500" fill="hold"/>
                                        <p:tgtEl>
                                          <p:spTgt spid="4">
                                            <p:graphicEl>
                                              <a:dgm id="{8AD024CD-4D60-48D9-B908-E25359AC31B5}"/>
                                            </p:graphicEl>
                                          </p:spTgt>
                                        </p:tgtEl>
                                        <p:attrNameLst>
                                          <p:attrName>ppt_h</p:attrName>
                                        </p:attrNameLst>
                                      </p:cBhvr>
                                      <p:tavLst>
                                        <p:tav tm="0">
                                          <p:val>
                                            <p:fltVal val="0"/>
                                          </p:val>
                                        </p:tav>
                                        <p:tav tm="100000">
                                          <p:val>
                                            <p:strVal val="#ppt_h"/>
                                          </p:val>
                                        </p:tav>
                                      </p:tavLst>
                                    </p:anim>
                                    <p:animEffect transition="in" filter="fade">
                                      <p:cBhvr>
                                        <p:cTn id="68" dur="500"/>
                                        <p:tgtEl>
                                          <p:spTgt spid="4">
                                            <p:graphicEl>
                                              <a:dgm id="{8AD024CD-4D60-48D9-B908-E25359AC31B5}"/>
                                            </p:graphicEl>
                                          </p:spTgt>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4">
                                            <p:graphicEl>
                                              <a:dgm id="{445C2286-9906-46E9-90EE-3CD151A9E3A3}"/>
                                            </p:graphicEl>
                                          </p:spTgt>
                                        </p:tgtEl>
                                        <p:attrNameLst>
                                          <p:attrName>style.visibility</p:attrName>
                                        </p:attrNameLst>
                                      </p:cBhvr>
                                      <p:to>
                                        <p:strVal val="visible"/>
                                      </p:to>
                                    </p:set>
                                    <p:anim calcmode="lin" valueType="num">
                                      <p:cBhvr>
                                        <p:cTn id="71" dur="500" fill="hold"/>
                                        <p:tgtEl>
                                          <p:spTgt spid="4">
                                            <p:graphicEl>
                                              <a:dgm id="{445C2286-9906-46E9-90EE-3CD151A9E3A3}"/>
                                            </p:graphicEl>
                                          </p:spTgt>
                                        </p:tgtEl>
                                        <p:attrNameLst>
                                          <p:attrName>ppt_w</p:attrName>
                                        </p:attrNameLst>
                                      </p:cBhvr>
                                      <p:tavLst>
                                        <p:tav tm="0">
                                          <p:val>
                                            <p:fltVal val="0"/>
                                          </p:val>
                                        </p:tav>
                                        <p:tav tm="100000">
                                          <p:val>
                                            <p:strVal val="#ppt_w"/>
                                          </p:val>
                                        </p:tav>
                                      </p:tavLst>
                                    </p:anim>
                                    <p:anim calcmode="lin" valueType="num">
                                      <p:cBhvr>
                                        <p:cTn id="72" dur="500" fill="hold"/>
                                        <p:tgtEl>
                                          <p:spTgt spid="4">
                                            <p:graphicEl>
                                              <a:dgm id="{445C2286-9906-46E9-90EE-3CD151A9E3A3}"/>
                                            </p:graphicEl>
                                          </p:spTgt>
                                        </p:tgtEl>
                                        <p:attrNameLst>
                                          <p:attrName>ppt_h</p:attrName>
                                        </p:attrNameLst>
                                      </p:cBhvr>
                                      <p:tavLst>
                                        <p:tav tm="0">
                                          <p:val>
                                            <p:fltVal val="0"/>
                                          </p:val>
                                        </p:tav>
                                        <p:tav tm="100000">
                                          <p:val>
                                            <p:strVal val="#ppt_h"/>
                                          </p:val>
                                        </p:tav>
                                      </p:tavLst>
                                    </p:anim>
                                    <p:animEffect transition="in" filter="fade">
                                      <p:cBhvr>
                                        <p:cTn id="73" dur="500"/>
                                        <p:tgtEl>
                                          <p:spTgt spid="4">
                                            <p:graphicEl>
                                              <a:dgm id="{445C2286-9906-46E9-90EE-3CD151A9E3A3}"/>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16" fill="hold" grpId="0" nodeType="clickEffect">
                                  <p:stCondLst>
                                    <p:cond delay="0"/>
                                  </p:stCondLst>
                                  <p:childTnLst>
                                    <p:set>
                                      <p:cBhvr>
                                        <p:cTn id="77" dur="1" fill="hold">
                                          <p:stCondLst>
                                            <p:cond delay="0"/>
                                          </p:stCondLst>
                                        </p:cTn>
                                        <p:tgtEl>
                                          <p:spTgt spid="4">
                                            <p:graphicEl>
                                              <a:dgm id="{E97B8B4E-38EF-4817-A320-5439976E7418}"/>
                                            </p:graphicEl>
                                          </p:spTgt>
                                        </p:tgtEl>
                                        <p:attrNameLst>
                                          <p:attrName>style.visibility</p:attrName>
                                        </p:attrNameLst>
                                      </p:cBhvr>
                                      <p:to>
                                        <p:strVal val="visible"/>
                                      </p:to>
                                    </p:set>
                                    <p:anim calcmode="lin" valueType="num">
                                      <p:cBhvr>
                                        <p:cTn id="78" dur="500" fill="hold"/>
                                        <p:tgtEl>
                                          <p:spTgt spid="4">
                                            <p:graphicEl>
                                              <a:dgm id="{E97B8B4E-38EF-4817-A320-5439976E7418}"/>
                                            </p:graphicEl>
                                          </p:spTgt>
                                        </p:tgtEl>
                                        <p:attrNameLst>
                                          <p:attrName>ppt_w</p:attrName>
                                        </p:attrNameLst>
                                      </p:cBhvr>
                                      <p:tavLst>
                                        <p:tav tm="0">
                                          <p:val>
                                            <p:fltVal val="0"/>
                                          </p:val>
                                        </p:tav>
                                        <p:tav tm="100000">
                                          <p:val>
                                            <p:strVal val="#ppt_w"/>
                                          </p:val>
                                        </p:tav>
                                      </p:tavLst>
                                    </p:anim>
                                    <p:anim calcmode="lin" valueType="num">
                                      <p:cBhvr>
                                        <p:cTn id="79" dur="500" fill="hold"/>
                                        <p:tgtEl>
                                          <p:spTgt spid="4">
                                            <p:graphicEl>
                                              <a:dgm id="{E97B8B4E-38EF-4817-A320-5439976E7418}"/>
                                            </p:graphicEl>
                                          </p:spTgt>
                                        </p:tgtEl>
                                        <p:attrNameLst>
                                          <p:attrName>ppt_h</p:attrName>
                                        </p:attrNameLst>
                                      </p:cBhvr>
                                      <p:tavLst>
                                        <p:tav tm="0">
                                          <p:val>
                                            <p:fltVal val="0"/>
                                          </p:val>
                                        </p:tav>
                                        <p:tav tm="100000">
                                          <p:val>
                                            <p:strVal val="#ppt_h"/>
                                          </p:val>
                                        </p:tav>
                                      </p:tavLst>
                                    </p:anim>
                                    <p:animEffect transition="in" filter="fade">
                                      <p:cBhvr>
                                        <p:cTn id="80" dur="500"/>
                                        <p:tgtEl>
                                          <p:spTgt spid="4">
                                            <p:graphicEl>
                                              <a:dgm id="{E97B8B4E-38EF-4817-A320-5439976E7418}"/>
                                            </p:graphicEl>
                                          </p:spTgt>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4">
                                            <p:graphicEl>
                                              <a:dgm id="{0CDC3124-E3D4-4588-AADD-4BFD5E9FE6D1}"/>
                                            </p:graphicEl>
                                          </p:spTgt>
                                        </p:tgtEl>
                                        <p:attrNameLst>
                                          <p:attrName>style.visibility</p:attrName>
                                        </p:attrNameLst>
                                      </p:cBhvr>
                                      <p:to>
                                        <p:strVal val="visible"/>
                                      </p:to>
                                    </p:set>
                                    <p:anim calcmode="lin" valueType="num">
                                      <p:cBhvr>
                                        <p:cTn id="83" dur="500" fill="hold"/>
                                        <p:tgtEl>
                                          <p:spTgt spid="4">
                                            <p:graphicEl>
                                              <a:dgm id="{0CDC3124-E3D4-4588-AADD-4BFD5E9FE6D1}"/>
                                            </p:graphicEl>
                                          </p:spTgt>
                                        </p:tgtEl>
                                        <p:attrNameLst>
                                          <p:attrName>ppt_w</p:attrName>
                                        </p:attrNameLst>
                                      </p:cBhvr>
                                      <p:tavLst>
                                        <p:tav tm="0">
                                          <p:val>
                                            <p:fltVal val="0"/>
                                          </p:val>
                                        </p:tav>
                                        <p:tav tm="100000">
                                          <p:val>
                                            <p:strVal val="#ppt_w"/>
                                          </p:val>
                                        </p:tav>
                                      </p:tavLst>
                                    </p:anim>
                                    <p:anim calcmode="lin" valueType="num">
                                      <p:cBhvr>
                                        <p:cTn id="84" dur="500" fill="hold"/>
                                        <p:tgtEl>
                                          <p:spTgt spid="4">
                                            <p:graphicEl>
                                              <a:dgm id="{0CDC3124-E3D4-4588-AADD-4BFD5E9FE6D1}"/>
                                            </p:graphicEl>
                                          </p:spTgt>
                                        </p:tgtEl>
                                        <p:attrNameLst>
                                          <p:attrName>ppt_h</p:attrName>
                                        </p:attrNameLst>
                                      </p:cBhvr>
                                      <p:tavLst>
                                        <p:tav tm="0">
                                          <p:val>
                                            <p:fltVal val="0"/>
                                          </p:val>
                                        </p:tav>
                                        <p:tav tm="100000">
                                          <p:val>
                                            <p:strVal val="#ppt_h"/>
                                          </p:val>
                                        </p:tav>
                                      </p:tavLst>
                                    </p:anim>
                                    <p:animEffect transition="in" filter="fade">
                                      <p:cBhvr>
                                        <p:cTn id="85" dur="500"/>
                                        <p:tgtEl>
                                          <p:spTgt spid="4">
                                            <p:graphicEl>
                                              <a:dgm id="{0CDC3124-E3D4-4588-AADD-4BFD5E9FE6D1}"/>
                                            </p:graphicEl>
                                          </p:spTgt>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grpId="0" nodeType="clickEffect">
                                  <p:stCondLst>
                                    <p:cond delay="0"/>
                                  </p:stCondLst>
                                  <p:childTnLst>
                                    <p:set>
                                      <p:cBhvr>
                                        <p:cTn id="89" dur="1" fill="hold">
                                          <p:stCondLst>
                                            <p:cond delay="0"/>
                                          </p:stCondLst>
                                        </p:cTn>
                                        <p:tgtEl>
                                          <p:spTgt spid="4">
                                            <p:graphicEl>
                                              <a:dgm id="{5830F33B-159C-4680-A16E-50D09D1151E7}"/>
                                            </p:graphicEl>
                                          </p:spTgt>
                                        </p:tgtEl>
                                        <p:attrNameLst>
                                          <p:attrName>style.visibility</p:attrName>
                                        </p:attrNameLst>
                                      </p:cBhvr>
                                      <p:to>
                                        <p:strVal val="visible"/>
                                      </p:to>
                                    </p:set>
                                    <p:anim calcmode="lin" valueType="num">
                                      <p:cBhvr>
                                        <p:cTn id="90" dur="500" fill="hold"/>
                                        <p:tgtEl>
                                          <p:spTgt spid="4">
                                            <p:graphicEl>
                                              <a:dgm id="{5830F33B-159C-4680-A16E-50D09D1151E7}"/>
                                            </p:graphicEl>
                                          </p:spTgt>
                                        </p:tgtEl>
                                        <p:attrNameLst>
                                          <p:attrName>ppt_w</p:attrName>
                                        </p:attrNameLst>
                                      </p:cBhvr>
                                      <p:tavLst>
                                        <p:tav tm="0">
                                          <p:val>
                                            <p:fltVal val="0"/>
                                          </p:val>
                                        </p:tav>
                                        <p:tav tm="100000">
                                          <p:val>
                                            <p:strVal val="#ppt_w"/>
                                          </p:val>
                                        </p:tav>
                                      </p:tavLst>
                                    </p:anim>
                                    <p:anim calcmode="lin" valueType="num">
                                      <p:cBhvr>
                                        <p:cTn id="91" dur="500" fill="hold"/>
                                        <p:tgtEl>
                                          <p:spTgt spid="4">
                                            <p:graphicEl>
                                              <a:dgm id="{5830F33B-159C-4680-A16E-50D09D1151E7}"/>
                                            </p:graphicEl>
                                          </p:spTgt>
                                        </p:tgtEl>
                                        <p:attrNameLst>
                                          <p:attrName>ppt_h</p:attrName>
                                        </p:attrNameLst>
                                      </p:cBhvr>
                                      <p:tavLst>
                                        <p:tav tm="0">
                                          <p:val>
                                            <p:fltVal val="0"/>
                                          </p:val>
                                        </p:tav>
                                        <p:tav tm="100000">
                                          <p:val>
                                            <p:strVal val="#ppt_h"/>
                                          </p:val>
                                        </p:tav>
                                      </p:tavLst>
                                    </p:anim>
                                    <p:animEffect transition="in" filter="fade">
                                      <p:cBhvr>
                                        <p:cTn id="92" dur="500"/>
                                        <p:tgtEl>
                                          <p:spTgt spid="4">
                                            <p:graphicEl>
                                              <a:dgm id="{5830F33B-159C-4680-A16E-50D09D1151E7}"/>
                                            </p:graphicEl>
                                          </p:spTgt>
                                        </p:tgtEl>
                                      </p:cBhvr>
                                    </p:animEffect>
                                  </p:childTnLst>
                                </p:cTn>
                              </p:par>
                              <p:par>
                                <p:cTn id="93" presetID="53" presetClass="entr" presetSubtype="16" fill="hold" grpId="0" nodeType="withEffect">
                                  <p:stCondLst>
                                    <p:cond delay="0"/>
                                  </p:stCondLst>
                                  <p:childTnLst>
                                    <p:set>
                                      <p:cBhvr>
                                        <p:cTn id="94" dur="1" fill="hold">
                                          <p:stCondLst>
                                            <p:cond delay="0"/>
                                          </p:stCondLst>
                                        </p:cTn>
                                        <p:tgtEl>
                                          <p:spTgt spid="4">
                                            <p:graphicEl>
                                              <a:dgm id="{9D0C44D7-D4C8-4558-8B82-84330DBF2555}"/>
                                            </p:graphicEl>
                                          </p:spTgt>
                                        </p:tgtEl>
                                        <p:attrNameLst>
                                          <p:attrName>style.visibility</p:attrName>
                                        </p:attrNameLst>
                                      </p:cBhvr>
                                      <p:to>
                                        <p:strVal val="visible"/>
                                      </p:to>
                                    </p:set>
                                    <p:anim calcmode="lin" valueType="num">
                                      <p:cBhvr>
                                        <p:cTn id="95" dur="500" fill="hold"/>
                                        <p:tgtEl>
                                          <p:spTgt spid="4">
                                            <p:graphicEl>
                                              <a:dgm id="{9D0C44D7-D4C8-4558-8B82-84330DBF2555}"/>
                                            </p:graphicEl>
                                          </p:spTgt>
                                        </p:tgtEl>
                                        <p:attrNameLst>
                                          <p:attrName>ppt_w</p:attrName>
                                        </p:attrNameLst>
                                      </p:cBhvr>
                                      <p:tavLst>
                                        <p:tav tm="0">
                                          <p:val>
                                            <p:fltVal val="0"/>
                                          </p:val>
                                        </p:tav>
                                        <p:tav tm="100000">
                                          <p:val>
                                            <p:strVal val="#ppt_w"/>
                                          </p:val>
                                        </p:tav>
                                      </p:tavLst>
                                    </p:anim>
                                    <p:anim calcmode="lin" valueType="num">
                                      <p:cBhvr>
                                        <p:cTn id="96" dur="500" fill="hold"/>
                                        <p:tgtEl>
                                          <p:spTgt spid="4">
                                            <p:graphicEl>
                                              <a:dgm id="{9D0C44D7-D4C8-4558-8B82-84330DBF2555}"/>
                                            </p:graphicEl>
                                          </p:spTgt>
                                        </p:tgtEl>
                                        <p:attrNameLst>
                                          <p:attrName>ppt_h</p:attrName>
                                        </p:attrNameLst>
                                      </p:cBhvr>
                                      <p:tavLst>
                                        <p:tav tm="0">
                                          <p:val>
                                            <p:fltVal val="0"/>
                                          </p:val>
                                        </p:tav>
                                        <p:tav tm="100000">
                                          <p:val>
                                            <p:strVal val="#ppt_h"/>
                                          </p:val>
                                        </p:tav>
                                      </p:tavLst>
                                    </p:anim>
                                    <p:animEffect transition="in" filter="fade">
                                      <p:cBhvr>
                                        <p:cTn id="97" dur="500"/>
                                        <p:tgtEl>
                                          <p:spTgt spid="4">
                                            <p:graphicEl>
                                              <a:dgm id="{9D0C44D7-D4C8-4558-8B82-84330DBF255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0" y="141040"/>
            <a:ext cx="3672408" cy="1055712"/>
          </a:xfrm>
          <a:ln>
            <a:noFill/>
          </a:ln>
          <a:effectLst/>
          <a:scene3d>
            <a:camera prst="orthographicFront">
              <a:rot lat="0" lon="0" rev="0"/>
            </a:camera>
            <a:lightRig rig="chilly" dir="t">
              <a:rot lat="0" lon="0" rev="18480000"/>
            </a:lightRig>
          </a:scene3d>
          <a:sp3d prstMaterial="clear">
            <a:bevelT h="63500"/>
          </a:sp3d>
        </p:spPr>
        <p:style>
          <a:lnRef idx="1">
            <a:schemeClr val="dk1"/>
          </a:lnRef>
          <a:fillRef idx="2">
            <a:schemeClr val="dk1"/>
          </a:fillRef>
          <a:effectRef idx="1">
            <a:schemeClr val="dk1"/>
          </a:effectRef>
          <a:fontRef idx="minor">
            <a:schemeClr val="dk1"/>
          </a:fontRef>
        </p:style>
        <p:txBody>
          <a:bodyPr>
            <a:normAutofit/>
          </a:bodyPr>
          <a:lstStyle/>
          <a:p>
            <a:pPr algn="r"/>
            <a:r>
              <a:rPr lang="fa-IR" sz="2800" dirty="0" smtClean="0">
                <a:solidFill>
                  <a:schemeClr val="accent6">
                    <a:lumMod val="60000"/>
                    <a:lumOff val="40000"/>
                  </a:schemeClr>
                </a:solidFill>
                <a:cs typeface="B Titr" pitchFamily="2" charset="-78"/>
              </a:rPr>
              <a:t>در س چهل و هفتم</a:t>
            </a:r>
            <a:br>
              <a:rPr lang="fa-IR" sz="2800" dirty="0" smtClean="0">
                <a:solidFill>
                  <a:schemeClr val="accent6">
                    <a:lumMod val="60000"/>
                    <a:lumOff val="40000"/>
                  </a:schemeClr>
                </a:solidFill>
                <a:cs typeface="B Titr" pitchFamily="2" charset="-78"/>
              </a:rPr>
            </a:br>
            <a:r>
              <a:rPr lang="fa-IR" sz="2800" dirty="0" smtClean="0">
                <a:solidFill>
                  <a:schemeClr val="accent6">
                    <a:lumMod val="60000"/>
                    <a:lumOff val="40000"/>
                  </a:schemeClr>
                </a:solidFill>
                <a:cs typeface="B Titr" pitchFamily="2" charset="-78"/>
              </a:rPr>
              <a:t>اشاره به براهین عقلی</a:t>
            </a:r>
            <a:endParaRPr lang="fa-IR" sz="2800" dirty="0">
              <a:solidFill>
                <a:schemeClr val="accent6">
                  <a:lumMod val="60000"/>
                  <a:lumOff val="40000"/>
                </a:schemeClr>
              </a:solidFill>
              <a:cs typeface="B Titr" pitchFamily="2" charset="-78"/>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367094163"/>
              </p:ext>
            </p:extLst>
          </p:nvPr>
        </p:nvGraphicFramePr>
        <p:xfrm>
          <a:off x="0" y="2020824"/>
          <a:ext cx="8892480" cy="4837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93789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anim calcmode="lin" valueType="num">
                                      <p:cBhvr>
                                        <p:cTn id="10" dur="2000" fill="hold"/>
                                        <p:tgtEl>
                                          <p:spTgt spid="2"/>
                                        </p:tgtEl>
                                        <p:attrNameLst>
                                          <p:attrName>ppt_x</p:attrName>
                                        </p:attrNameLst>
                                      </p:cBhvr>
                                      <p:tavLst>
                                        <p:tav tm="0">
                                          <p:val>
                                            <p:fltVal val="0.5"/>
                                          </p:val>
                                        </p:tav>
                                        <p:tav tm="100000">
                                          <p:val>
                                            <p:strVal val="#ppt_x"/>
                                          </p:val>
                                        </p:tav>
                                      </p:tavLst>
                                    </p:anim>
                                    <p:anim calcmode="lin" valueType="num">
                                      <p:cBhvr>
                                        <p:cTn id="11" dur="2000" fill="hold"/>
                                        <p:tgtEl>
                                          <p:spTgt spid="2"/>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1" presetClass="entr" presetSubtype="0" fill="hold" grpId="0" nodeType="clickEffect">
                                  <p:stCondLst>
                                    <p:cond delay="0"/>
                                  </p:stCondLst>
                                  <p:childTnLst>
                                    <p:set>
                                      <p:cBhvr>
                                        <p:cTn id="15" dur="1" fill="hold">
                                          <p:stCondLst>
                                            <p:cond delay="0"/>
                                          </p:stCondLst>
                                        </p:cTn>
                                        <p:tgtEl>
                                          <p:spTgt spid="4">
                                            <p:graphicEl>
                                              <a:dgm id="{57A9C170-043D-4633-B11E-0DA6C10A4404}"/>
                                            </p:graphicEl>
                                          </p:spTgt>
                                        </p:tgtEl>
                                        <p:attrNameLst>
                                          <p:attrName>style.visibility</p:attrName>
                                        </p:attrNameLst>
                                      </p:cBhvr>
                                      <p:to>
                                        <p:strVal val="visible"/>
                                      </p:to>
                                    </p:set>
                                    <p:anim calcmode="lin" valueType="num">
                                      <p:cBhvr>
                                        <p:cTn id="16" dur="1000" fill="hold"/>
                                        <p:tgtEl>
                                          <p:spTgt spid="4">
                                            <p:graphicEl>
                                              <a:dgm id="{57A9C170-043D-4633-B11E-0DA6C10A4404}"/>
                                            </p:graphicEl>
                                          </p:spTgt>
                                        </p:tgtEl>
                                        <p:attrNameLst>
                                          <p:attrName>ppt_w</p:attrName>
                                        </p:attrNameLst>
                                      </p:cBhvr>
                                      <p:tavLst>
                                        <p:tav tm="0">
                                          <p:val>
                                            <p:fltVal val="0"/>
                                          </p:val>
                                        </p:tav>
                                        <p:tav tm="100000">
                                          <p:val>
                                            <p:strVal val="#ppt_w"/>
                                          </p:val>
                                        </p:tav>
                                      </p:tavLst>
                                    </p:anim>
                                    <p:anim calcmode="lin" valueType="num">
                                      <p:cBhvr>
                                        <p:cTn id="17" dur="1000" fill="hold"/>
                                        <p:tgtEl>
                                          <p:spTgt spid="4">
                                            <p:graphicEl>
                                              <a:dgm id="{57A9C170-043D-4633-B11E-0DA6C10A4404}"/>
                                            </p:graphicEl>
                                          </p:spTgt>
                                        </p:tgtEl>
                                        <p:attrNameLst>
                                          <p:attrName>ppt_h</p:attrName>
                                        </p:attrNameLst>
                                      </p:cBhvr>
                                      <p:tavLst>
                                        <p:tav tm="0">
                                          <p:val>
                                            <p:fltVal val="0"/>
                                          </p:val>
                                        </p:tav>
                                        <p:tav tm="100000">
                                          <p:val>
                                            <p:strVal val="#ppt_h"/>
                                          </p:val>
                                        </p:tav>
                                      </p:tavLst>
                                    </p:anim>
                                    <p:anim calcmode="lin" valueType="num">
                                      <p:cBhvr>
                                        <p:cTn id="18" dur="1000" fill="hold"/>
                                        <p:tgtEl>
                                          <p:spTgt spid="4">
                                            <p:graphicEl>
                                              <a:dgm id="{57A9C170-043D-4633-B11E-0DA6C10A4404}"/>
                                            </p:graphicEl>
                                          </p:spTgt>
                                        </p:tgtEl>
                                        <p:attrNameLst>
                                          <p:attrName>style.rotation</p:attrName>
                                        </p:attrNameLst>
                                      </p:cBhvr>
                                      <p:tavLst>
                                        <p:tav tm="0">
                                          <p:val>
                                            <p:fltVal val="90"/>
                                          </p:val>
                                        </p:tav>
                                        <p:tav tm="100000">
                                          <p:val>
                                            <p:fltVal val="0"/>
                                          </p:val>
                                        </p:tav>
                                      </p:tavLst>
                                    </p:anim>
                                    <p:animEffect transition="in" filter="fade">
                                      <p:cBhvr>
                                        <p:cTn id="19" dur="1000"/>
                                        <p:tgtEl>
                                          <p:spTgt spid="4">
                                            <p:graphicEl>
                                              <a:dgm id="{57A9C170-043D-4633-B11E-0DA6C10A4404}"/>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31" presetClass="entr" presetSubtype="0" fill="hold" grpId="0" nodeType="clickEffect">
                                  <p:stCondLst>
                                    <p:cond delay="0"/>
                                  </p:stCondLst>
                                  <p:childTnLst>
                                    <p:set>
                                      <p:cBhvr>
                                        <p:cTn id="23" dur="1" fill="hold">
                                          <p:stCondLst>
                                            <p:cond delay="0"/>
                                          </p:stCondLst>
                                        </p:cTn>
                                        <p:tgtEl>
                                          <p:spTgt spid="4">
                                            <p:graphicEl>
                                              <a:dgm id="{EF75E7B8-CDD8-497E-82AD-7F9E315A9CBD}"/>
                                            </p:graphicEl>
                                          </p:spTgt>
                                        </p:tgtEl>
                                        <p:attrNameLst>
                                          <p:attrName>style.visibility</p:attrName>
                                        </p:attrNameLst>
                                      </p:cBhvr>
                                      <p:to>
                                        <p:strVal val="visible"/>
                                      </p:to>
                                    </p:set>
                                    <p:anim calcmode="lin" valueType="num">
                                      <p:cBhvr>
                                        <p:cTn id="24" dur="1000" fill="hold"/>
                                        <p:tgtEl>
                                          <p:spTgt spid="4">
                                            <p:graphicEl>
                                              <a:dgm id="{EF75E7B8-CDD8-497E-82AD-7F9E315A9CBD}"/>
                                            </p:graphicEl>
                                          </p:spTgt>
                                        </p:tgtEl>
                                        <p:attrNameLst>
                                          <p:attrName>ppt_w</p:attrName>
                                        </p:attrNameLst>
                                      </p:cBhvr>
                                      <p:tavLst>
                                        <p:tav tm="0">
                                          <p:val>
                                            <p:fltVal val="0"/>
                                          </p:val>
                                        </p:tav>
                                        <p:tav tm="100000">
                                          <p:val>
                                            <p:strVal val="#ppt_w"/>
                                          </p:val>
                                        </p:tav>
                                      </p:tavLst>
                                    </p:anim>
                                    <p:anim calcmode="lin" valueType="num">
                                      <p:cBhvr>
                                        <p:cTn id="25" dur="1000" fill="hold"/>
                                        <p:tgtEl>
                                          <p:spTgt spid="4">
                                            <p:graphicEl>
                                              <a:dgm id="{EF75E7B8-CDD8-497E-82AD-7F9E315A9CBD}"/>
                                            </p:graphicEl>
                                          </p:spTgt>
                                        </p:tgtEl>
                                        <p:attrNameLst>
                                          <p:attrName>ppt_h</p:attrName>
                                        </p:attrNameLst>
                                      </p:cBhvr>
                                      <p:tavLst>
                                        <p:tav tm="0">
                                          <p:val>
                                            <p:fltVal val="0"/>
                                          </p:val>
                                        </p:tav>
                                        <p:tav tm="100000">
                                          <p:val>
                                            <p:strVal val="#ppt_h"/>
                                          </p:val>
                                        </p:tav>
                                      </p:tavLst>
                                    </p:anim>
                                    <p:anim calcmode="lin" valueType="num">
                                      <p:cBhvr>
                                        <p:cTn id="26" dur="1000" fill="hold"/>
                                        <p:tgtEl>
                                          <p:spTgt spid="4">
                                            <p:graphicEl>
                                              <a:dgm id="{EF75E7B8-CDD8-497E-82AD-7F9E315A9CBD}"/>
                                            </p:graphicEl>
                                          </p:spTgt>
                                        </p:tgtEl>
                                        <p:attrNameLst>
                                          <p:attrName>style.rotation</p:attrName>
                                        </p:attrNameLst>
                                      </p:cBhvr>
                                      <p:tavLst>
                                        <p:tav tm="0">
                                          <p:val>
                                            <p:fltVal val="90"/>
                                          </p:val>
                                        </p:tav>
                                        <p:tav tm="100000">
                                          <p:val>
                                            <p:fltVal val="0"/>
                                          </p:val>
                                        </p:tav>
                                      </p:tavLst>
                                    </p:anim>
                                    <p:animEffect transition="in" filter="fade">
                                      <p:cBhvr>
                                        <p:cTn id="27" dur="1000"/>
                                        <p:tgtEl>
                                          <p:spTgt spid="4">
                                            <p:graphicEl>
                                              <a:dgm id="{EF75E7B8-CDD8-497E-82AD-7F9E315A9CBD}"/>
                                            </p:graphicEl>
                                          </p:spTgt>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4">
                                            <p:graphicEl>
                                              <a:dgm id="{4FA79E4E-3DE5-40EC-9CA9-65004E84D795}"/>
                                            </p:graphicEl>
                                          </p:spTgt>
                                        </p:tgtEl>
                                        <p:attrNameLst>
                                          <p:attrName>style.visibility</p:attrName>
                                        </p:attrNameLst>
                                      </p:cBhvr>
                                      <p:to>
                                        <p:strVal val="visible"/>
                                      </p:to>
                                    </p:set>
                                    <p:anim calcmode="lin" valueType="num">
                                      <p:cBhvr>
                                        <p:cTn id="30" dur="1000" fill="hold"/>
                                        <p:tgtEl>
                                          <p:spTgt spid="4">
                                            <p:graphicEl>
                                              <a:dgm id="{4FA79E4E-3DE5-40EC-9CA9-65004E84D795}"/>
                                            </p:graphicEl>
                                          </p:spTgt>
                                        </p:tgtEl>
                                        <p:attrNameLst>
                                          <p:attrName>ppt_w</p:attrName>
                                        </p:attrNameLst>
                                      </p:cBhvr>
                                      <p:tavLst>
                                        <p:tav tm="0">
                                          <p:val>
                                            <p:fltVal val="0"/>
                                          </p:val>
                                        </p:tav>
                                        <p:tav tm="100000">
                                          <p:val>
                                            <p:strVal val="#ppt_w"/>
                                          </p:val>
                                        </p:tav>
                                      </p:tavLst>
                                    </p:anim>
                                    <p:anim calcmode="lin" valueType="num">
                                      <p:cBhvr>
                                        <p:cTn id="31" dur="1000" fill="hold"/>
                                        <p:tgtEl>
                                          <p:spTgt spid="4">
                                            <p:graphicEl>
                                              <a:dgm id="{4FA79E4E-3DE5-40EC-9CA9-65004E84D795}"/>
                                            </p:graphicEl>
                                          </p:spTgt>
                                        </p:tgtEl>
                                        <p:attrNameLst>
                                          <p:attrName>ppt_h</p:attrName>
                                        </p:attrNameLst>
                                      </p:cBhvr>
                                      <p:tavLst>
                                        <p:tav tm="0">
                                          <p:val>
                                            <p:fltVal val="0"/>
                                          </p:val>
                                        </p:tav>
                                        <p:tav tm="100000">
                                          <p:val>
                                            <p:strVal val="#ppt_h"/>
                                          </p:val>
                                        </p:tav>
                                      </p:tavLst>
                                    </p:anim>
                                    <p:anim calcmode="lin" valueType="num">
                                      <p:cBhvr>
                                        <p:cTn id="32" dur="1000" fill="hold"/>
                                        <p:tgtEl>
                                          <p:spTgt spid="4">
                                            <p:graphicEl>
                                              <a:dgm id="{4FA79E4E-3DE5-40EC-9CA9-65004E84D795}"/>
                                            </p:graphicEl>
                                          </p:spTgt>
                                        </p:tgtEl>
                                        <p:attrNameLst>
                                          <p:attrName>style.rotation</p:attrName>
                                        </p:attrNameLst>
                                      </p:cBhvr>
                                      <p:tavLst>
                                        <p:tav tm="0">
                                          <p:val>
                                            <p:fltVal val="90"/>
                                          </p:val>
                                        </p:tav>
                                        <p:tav tm="100000">
                                          <p:val>
                                            <p:fltVal val="0"/>
                                          </p:val>
                                        </p:tav>
                                      </p:tavLst>
                                    </p:anim>
                                    <p:animEffect transition="in" filter="fade">
                                      <p:cBhvr>
                                        <p:cTn id="33" dur="1000"/>
                                        <p:tgtEl>
                                          <p:spTgt spid="4">
                                            <p:graphicEl>
                                              <a:dgm id="{4FA79E4E-3DE5-40EC-9CA9-65004E84D795}"/>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4">
                                            <p:graphicEl>
                                              <a:dgm id="{24F8CEFA-A5C6-41F9-BD32-76177B3BF74D}"/>
                                            </p:graphicEl>
                                          </p:spTgt>
                                        </p:tgtEl>
                                        <p:attrNameLst>
                                          <p:attrName>style.visibility</p:attrName>
                                        </p:attrNameLst>
                                      </p:cBhvr>
                                      <p:to>
                                        <p:strVal val="visible"/>
                                      </p:to>
                                    </p:set>
                                    <p:anim calcmode="lin" valueType="num">
                                      <p:cBhvr>
                                        <p:cTn id="38" dur="1000" fill="hold"/>
                                        <p:tgtEl>
                                          <p:spTgt spid="4">
                                            <p:graphicEl>
                                              <a:dgm id="{24F8CEFA-A5C6-41F9-BD32-76177B3BF74D}"/>
                                            </p:graphicEl>
                                          </p:spTgt>
                                        </p:tgtEl>
                                        <p:attrNameLst>
                                          <p:attrName>ppt_w</p:attrName>
                                        </p:attrNameLst>
                                      </p:cBhvr>
                                      <p:tavLst>
                                        <p:tav tm="0">
                                          <p:val>
                                            <p:fltVal val="0"/>
                                          </p:val>
                                        </p:tav>
                                        <p:tav tm="100000">
                                          <p:val>
                                            <p:strVal val="#ppt_w"/>
                                          </p:val>
                                        </p:tav>
                                      </p:tavLst>
                                    </p:anim>
                                    <p:anim calcmode="lin" valueType="num">
                                      <p:cBhvr>
                                        <p:cTn id="39" dur="1000" fill="hold"/>
                                        <p:tgtEl>
                                          <p:spTgt spid="4">
                                            <p:graphicEl>
                                              <a:dgm id="{24F8CEFA-A5C6-41F9-BD32-76177B3BF74D}"/>
                                            </p:graphicEl>
                                          </p:spTgt>
                                        </p:tgtEl>
                                        <p:attrNameLst>
                                          <p:attrName>ppt_h</p:attrName>
                                        </p:attrNameLst>
                                      </p:cBhvr>
                                      <p:tavLst>
                                        <p:tav tm="0">
                                          <p:val>
                                            <p:fltVal val="0"/>
                                          </p:val>
                                        </p:tav>
                                        <p:tav tm="100000">
                                          <p:val>
                                            <p:strVal val="#ppt_h"/>
                                          </p:val>
                                        </p:tav>
                                      </p:tavLst>
                                    </p:anim>
                                    <p:anim calcmode="lin" valueType="num">
                                      <p:cBhvr>
                                        <p:cTn id="40" dur="1000" fill="hold"/>
                                        <p:tgtEl>
                                          <p:spTgt spid="4">
                                            <p:graphicEl>
                                              <a:dgm id="{24F8CEFA-A5C6-41F9-BD32-76177B3BF74D}"/>
                                            </p:graphicEl>
                                          </p:spTgt>
                                        </p:tgtEl>
                                        <p:attrNameLst>
                                          <p:attrName>style.rotation</p:attrName>
                                        </p:attrNameLst>
                                      </p:cBhvr>
                                      <p:tavLst>
                                        <p:tav tm="0">
                                          <p:val>
                                            <p:fltVal val="90"/>
                                          </p:val>
                                        </p:tav>
                                        <p:tav tm="100000">
                                          <p:val>
                                            <p:fltVal val="0"/>
                                          </p:val>
                                        </p:tav>
                                      </p:tavLst>
                                    </p:anim>
                                    <p:animEffect transition="in" filter="fade">
                                      <p:cBhvr>
                                        <p:cTn id="41" dur="1000"/>
                                        <p:tgtEl>
                                          <p:spTgt spid="4">
                                            <p:graphicEl>
                                              <a:dgm id="{24F8CEFA-A5C6-41F9-BD32-76177B3BF74D}"/>
                                            </p:graphicEl>
                                          </p:spTgt>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4">
                                            <p:graphicEl>
                                              <a:dgm id="{B4C6C589-8082-40EE-A05A-97297FB9886A}"/>
                                            </p:graphicEl>
                                          </p:spTgt>
                                        </p:tgtEl>
                                        <p:attrNameLst>
                                          <p:attrName>style.visibility</p:attrName>
                                        </p:attrNameLst>
                                      </p:cBhvr>
                                      <p:to>
                                        <p:strVal val="visible"/>
                                      </p:to>
                                    </p:set>
                                    <p:anim calcmode="lin" valueType="num">
                                      <p:cBhvr>
                                        <p:cTn id="44" dur="1000" fill="hold"/>
                                        <p:tgtEl>
                                          <p:spTgt spid="4">
                                            <p:graphicEl>
                                              <a:dgm id="{B4C6C589-8082-40EE-A05A-97297FB9886A}"/>
                                            </p:graphicEl>
                                          </p:spTgt>
                                        </p:tgtEl>
                                        <p:attrNameLst>
                                          <p:attrName>ppt_w</p:attrName>
                                        </p:attrNameLst>
                                      </p:cBhvr>
                                      <p:tavLst>
                                        <p:tav tm="0">
                                          <p:val>
                                            <p:fltVal val="0"/>
                                          </p:val>
                                        </p:tav>
                                        <p:tav tm="100000">
                                          <p:val>
                                            <p:strVal val="#ppt_w"/>
                                          </p:val>
                                        </p:tav>
                                      </p:tavLst>
                                    </p:anim>
                                    <p:anim calcmode="lin" valueType="num">
                                      <p:cBhvr>
                                        <p:cTn id="45" dur="1000" fill="hold"/>
                                        <p:tgtEl>
                                          <p:spTgt spid="4">
                                            <p:graphicEl>
                                              <a:dgm id="{B4C6C589-8082-40EE-A05A-97297FB9886A}"/>
                                            </p:graphicEl>
                                          </p:spTgt>
                                        </p:tgtEl>
                                        <p:attrNameLst>
                                          <p:attrName>ppt_h</p:attrName>
                                        </p:attrNameLst>
                                      </p:cBhvr>
                                      <p:tavLst>
                                        <p:tav tm="0">
                                          <p:val>
                                            <p:fltVal val="0"/>
                                          </p:val>
                                        </p:tav>
                                        <p:tav tm="100000">
                                          <p:val>
                                            <p:strVal val="#ppt_h"/>
                                          </p:val>
                                        </p:tav>
                                      </p:tavLst>
                                    </p:anim>
                                    <p:anim calcmode="lin" valueType="num">
                                      <p:cBhvr>
                                        <p:cTn id="46" dur="1000" fill="hold"/>
                                        <p:tgtEl>
                                          <p:spTgt spid="4">
                                            <p:graphicEl>
                                              <a:dgm id="{B4C6C589-8082-40EE-A05A-97297FB9886A}"/>
                                            </p:graphicEl>
                                          </p:spTgt>
                                        </p:tgtEl>
                                        <p:attrNameLst>
                                          <p:attrName>style.rotation</p:attrName>
                                        </p:attrNameLst>
                                      </p:cBhvr>
                                      <p:tavLst>
                                        <p:tav tm="0">
                                          <p:val>
                                            <p:fltVal val="90"/>
                                          </p:val>
                                        </p:tav>
                                        <p:tav tm="100000">
                                          <p:val>
                                            <p:fltVal val="0"/>
                                          </p:val>
                                        </p:tav>
                                      </p:tavLst>
                                    </p:anim>
                                    <p:animEffect transition="in" filter="fade">
                                      <p:cBhvr>
                                        <p:cTn id="47" dur="1000"/>
                                        <p:tgtEl>
                                          <p:spTgt spid="4">
                                            <p:graphicEl>
                                              <a:dgm id="{B4C6C589-8082-40EE-A05A-97297FB9886A}"/>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4">
                                            <p:graphicEl>
                                              <a:dgm id="{0F29307B-3388-47FE-8168-7511FA787EDD}"/>
                                            </p:graphicEl>
                                          </p:spTgt>
                                        </p:tgtEl>
                                        <p:attrNameLst>
                                          <p:attrName>style.visibility</p:attrName>
                                        </p:attrNameLst>
                                      </p:cBhvr>
                                      <p:to>
                                        <p:strVal val="visible"/>
                                      </p:to>
                                    </p:set>
                                    <p:anim calcmode="lin" valueType="num">
                                      <p:cBhvr>
                                        <p:cTn id="52" dur="1000" fill="hold"/>
                                        <p:tgtEl>
                                          <p:spTgt spid="4">
                                            <p:graphicEl>
                                              <a:dgm id="{0F29307B-3388-47FE-8168-7511FA787EDD}"/>
                                            </p:graphicEl>
                                          </p:spTgt>
                                        </p:tgtEl>
                                        <p:attrNameLst>
                                          <p:attrName>ppt_w</p:attrName>
                                        </p:attrNameLst>
                                      </p:cBhvr>
                                      <p:tavLst>
                                        <p:tav tm="0">
                                          <p:val>
                                            <p:fltVal val="0"/>
                                          </p:val>
                                        </p:tav>
                                        <p:tav tm="100000">
                                          <p:val>
                                            <p:strVal val="#ppt_w"/>
                                          </p:val>
                                        </p:tav>
                                      </p:tavLst>
                                    </p:anim>
                                    <p:anim calcmode="lin" valueType="num">
                                      <p:cBhvr>
                                        <p:cTn id="53" dur="1000" fill="hold"/>
                                        <p:tgtEl>
                                          <p:spTgt spid="4">
                                            <p:graphicEl>
                                              <a:dgm id="{0F29307B-3388-47FE-8168-7511FA787EDD}"/>
                                            </p:graphicEl>
                                          </p:spTgt>
                                        </p:tgtEl>
                                        <p:attrNameLst>
                                          <p:attrName>ppt_h</p:attrName>
                                        </p:attrNameLst>
                                      </p:cBhvr>
                                      <p:tavLst>
                                        <p:tav tm="0">
                                          <p:val>
                                            <p:fltVal val="0"/>
                                          </p:val>
                                        </p:tav>
                                        <p:tav tm="100000">
                                          <p:val>
                                            <p:strVal val="#ppt_h"/>
                                          </p:val>
                                        </p:tav>
                                      </p:tavLst>
                                    </p:anim>
                                    <p:anim calcmode="lin" valueType="num">
                                      <p:cBhvr>
                                        <p:cTn id="54" dur="1000" fill="hold"/>
                                        <p:tgtEl>
                                          <p:spTgt spid="4">
                                            <p:graphicEl>
                                              <a:dgm id="{0F29307B-3388-47FE-8168-7511FA787EDD}"/>
                                            </p:graphicEl>
                                          </p:spTgt>
                                        </p:tgtEl>
                                        <p:attrNameLst>
                                          <p:attrName>style.rotation</p:attrName>
                                        </p:attrNameLst>
                                      </p:cBhvr>
                                      <p:tavLst>
                                        <p:tav tm="0">
                                          <p:val>
                                            <p:fltVal val="90"/>
                                          </p:val>
                                        </p:tav>
                                        <p:tav tm="100000">
                                          <p:val>
                                            <p:fltVal val="0"/>
                                          </p:val>
                                        </p:tav>
                                      </p:tavLst>
                                    </p:anim>
                                    <p:animEffect transition="in" filter="fade">
                                      <p:cBhvr>
                                        <p:cTn id="55" dur="1000"/>
                                        <p:tgtEl>
                                          <p:spTgt spid="4">
                                            <p:graphicEl>
                                              <a:dgm id="{0F29307B-3388-47FE-8168-7511FA787EDD}"/>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grpId="0" nodeType="clickEffect">
                                  <p:stCondLst>
                                    <p:cond delay="0"/>
                                  </p:stCondLst>
                                  <p:childTnLst>
                                    <p:set>
                                      <p:cBhvr>
                                        <p:cTn id="59" dur="1" fill="hold">
                                          <p:stCondLst>
                                            <p:cond delay="0"/>
                                          </p:stCondLst>
                                        </p:cTn>
                                        <p:tgtEl>
                                          <p:spTgt spid="4">
                                            <p:graphicEl>
                                              <a:dgm id="{60DED7AA-CB07-4407-B9D5-F38B7BA95205}"/>
                                            </p:graphicEl>
                                          </p:spTgt>
                                        </p:tgtEl>
                                        <p:attrNameLst>
                                          <p:attrName>style.visibility</p:attrName>
                                        </p:attrNameLst>
                                      </p:cBhvr>
                                      <p:to>
                                        <p:strVal val="visible"/>
                                      </p:to>
                                    </p:set>
                                    <p:anim calcmode="lin" valueType="num">
                                      <p:cBhvr>
                                        <p:cTn id="60" dur="1000" fill="hold"/>
                                        <p:tgtEl>
                                          <p:spTgt spid="4">
                                            <p:graphicEl>
                                              <a:dgm id="{60DED7AA-CB07-4407-B9D5-F38B7BA95205}"/>
                                            </p:graphicEl>
                                          </p:spTgt>
                                        </p:tgtEl>
                                        <p:attrNameLst>
                                          <p:attrName>ppt_w</p:attrName>
                                        </p:attrNameLst>
                                      </p:cBhvr>
                                      <p:tavLst>
                                        <p:tav tm="0">
                                          <p:val>
                                            <p:fltVal val="0"/>
                                          </p:val>
                                        </p:tav>
                                        <p:tav tm="100000">
                                          <p:val>
                                            <p:strVal val="#ppt_w"/>
                                          </p:val>
                                        </p:tav>
                                      </p:tavLst>
                                    </p:anim>
                                    <p:anim calcmode="lin" valueType="num">
                                      <p:cBhvr>
                                        <p:cTn id="61" dur="1000" fill="hold"/>
                                        <p:tgtEl>
                                          <p:spTgt spid="4">
                                            <p:graphicEl>
                                              <a:dgm id="{60DED7AA-CB07-4407-B9D5-F38B7BA95205}"/>
                                            </p:graphicEl>
                                          </p:spTgt>
                                        </p:tgtEl>
                                        <p:attrNameLst>
                                          <p:attrName>ppt_h</p:attrName>
                                        </p:attrNameLst>
                                      </p:cBhvr>
                                      <p:tavLst>
                                        <p:tav tm="0">
                                          <p:val>
                                            <p:fltVal val="0"/>
                                          </p:val>
                                        </p:tav>
                                        <p:tav tm="100000">
                                          <p:val>
                                            <p:strVal val="#ppt_h"/>
                                          </p:val>
                                        </p:tav>
                                      </p:tavLst>
                                    </p:anim>
                                    <p:anim calcmode="lin" valueType="num">
                                      <p:cBhvr>
                                        <p:cTn id="62" dur="1000" fill="hold"/>
                                        <p:tgtEl>
                                          <p:spTgt spid="4">
                                            <p:graphicEl>
                                              <a:dgm id="{60DED7AA-CB07-4407-B9D5-F38B7BA95205}"/>
                                            </p:graphicEl>
                                          </p:spTgt>
                                        </p:tgtEl>
                                        <p:attrNameLst>
                                          <p:attrName>style.rotation</p:attrName>
                                        </p:attrNameLst>
                                      </p:cBhvr>
                                      <p:tavLst>
                                        <p:tav tm="0">
                                          <p:val>
                                            <p:fltVal val="90"/>
                                          </p:val>
                                        </p:tav>
                                        <p:tav tm="100000">
                                          <p:val>
                                            <p:fltVal val="0"/>
                                          </p:val>
                                        </p:tav>
                                      </p:tavLst>
                                    </p:anim>
                                    <p:animEffect transition="in" filter="fade">
                                      <p:cBhvr>
                                        <p:cTn id="63" dur="1000"/>
                                        <p:tgtEl>
                                          <p:spTgt spid="4">
                                            <p:graphicEl>
                                              <a:dgm id="{60DED7AA-CB07-4407-B9D5-F38B7BA95205}"/>
                                            </p:graphicEl>
                                          </p:spTgt>
                                        </p:tgtEl>
                                      </p:cBhvr>
                                    </p:animEffect>
                                  </p:childTnLst>
                                </p:cTn>
                              </p:par>
                              <p:par>
                                <p:cTn id="64" presetID="31" presetClass="entr" presetSubtype="0" fill="hold" grpId="0" nodeType="withEffect">
                                  <p:stCondLst>
                                    <p:cond delay="0"/>
                                  </p:stCondLst>
                                  <p:childTnLst>
                                    <p:set>
                                      <p:cBhvr>
                                        <p:cTn id="65" dur="1" fill="hold">
                                          <p:stCondLst>
                                            <p:cond delay="0"/>
                                          </p:stCondLst>
                                        </p:cTn>
                                        <p:tgtEl>
                                          <p:spTgt spid="4">
                                            <p:graphicEl>
                                              <a:dgm id="{E7D056FB-3BE7-45BE-A251-A1B4ABAABA9D}"/>
                                            </p:graphicEl>
                                          </p:spTgt>
                                        </p:tgtEl>
                                        <p:attrNameLst>
                                          <p:attrName>style.visibility</p:attrName>
                                        </p:attrNameLst>
                                      </p:cBhvr>
                                      <p:to>
                                        <p:strVal val="visible"/>
                                      </p:to>
                                    </p:set>
                                    <p:anim calcmode="lin" valueType="num">
                                      <p:cBhvr>
                                        <p:cTn id="66" dur="1000" fill="hold"/>
                                        <p:tgtEl>
                                          <p:spTgt spid="4">
                                            <p:graphicEl>
                                              <a:dgm id="{E7D056FB-3BE7-45BE-A251-A1B4ABAABA9D}"/>
                                            </p:graphicEl>
                                          </p:spTgt>
                                        </p:tgtEl>
                                        <p:attrNameLst>
                                          <p:attrName>ppt_w</p:attrName>
                                        </p:attrNameLst>
                                      </p:cBhvr>
                                      <p:tavLst>
                                        <p:tav tm="0">
                                          <p:val>
                                            <p:fltVal val="0"/>
                                          </p:val>
                                        </p:tav>
                                        <p:tav tm="100000">
                                          <p:val>
                                            <p:strVal val="#ppt_w"/>
                                          </p:val>
                                        </p:tav>
                                      </p:tavLst>
                                    </p:anim>
                                    <p:anim calcmode="lin" valueType="num">
                                      <p:cBhvr>
                                        <p:cTn id="67" dur="1000" fill="hold"/>
                                        <p:tgtEl>
                                          <p:spTgt spid="4">
                                            <p:graphicEl>
                                              <a:dgm id="{E7D056FB-3BE7-45BE-A251-A1B4ABAABA9D}"/>
                                            </p:graphicEl>
                                          </p:spTgt>
                                        </p:tgtEl>
                                        <p:attrNameLst>
                                          <p:attrName>ppt_h</p:attrName>
                                        </p:attrNameLst>
                                      </p:cBhvr>
                                      <p:tavLst>
                                        <p:tav tm="0">
                                          <p:val>
                                            <p:fltVal val="0"/>
                                          </p:val>
                                        </p:tav>
                                        <p:tav tm="100000">
                                          <p:val>
                                            <p:strVal val="#ppt_h"/>
                                          </p:val>
                                        </p:tav>
                                      </p:tavLst>
                                    </p:anim>
                                    <p:anim calcmode="lin" valueType="num">
                                      <p:cBhvr>
                                        <p:cTn id="68" dur="1000" fill="hold"/>
                                        <p:tgtEl>
                                          <p:spTgt spid="4">
                                            <p:graphicEl>
                                              <a:dgm id="{E7D056FB-3BE7-45BE-A251-A1B4ABAABA9D}"/>
                                            </p:graphicEl>
                                          </p:spTgt>
                                        </p:tgtEl>
                                        <p:attrNameLst>
                                          <p:attrName>style.rotation</p:attrName>
                                        </p:attrNameLst>
                                      </p:cBhvr>
                                      <p:tavLst>
                                        <p:tav tm="0">
                                          <p:val>
                                            <p:fltVal val="90"/>
                                          </p:val>
                                        </p:tav>
                                        <p:tav tm="100000">
                                          <p:val>
                                            <p:fltVal val="0"/>
                                          </p:val>
                                        </p:tav>
                                      </p:tavLst>
                                    </p:anim>
                                    <p:animEffect transition="in" filter="fade">
                                      <p:cBhvr>
                                        <p:cTn id="69" dur="1000"/>
                                        <p:tgtEl>
                                          <p:spTgt spid="4">
                                            <p:graphicEl>
                                              <a:dgm id="{E7D056FB-3BE7-45BE-A251-A1B4ABAABA9D}"/>
                                            </p:graphicEl>
                                          </p:spTgt>
                                        </p:tgtEl>
                                      </p:cBhvr>
                                    </p:animEffect>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4">
                                            <p:graphicEl>
                                              <a:dgm id="{61477AF6-A8FE-425C-9312-4BBFA578C97F}"/>
                                            </p:graphicEl>
                                          </p:spTgt>
                                        </p:tgtEl>
                                        <p:attrNameLst>
                                          <p:attrName>style.visibility</p:attrName>
                                        </p:attrNameLst>
                                      </p:cBhvr>
                                      <p:to>
                                        <p:strVal val="visible"/>
                                      </p:to>
                                    </p:set>
                                    <p:anim calcmode="lin" valueType="num">
                                      <p:cBhvr>
                                        <p:cTn id="74" dur="1000" fill="hold"/>
                                        <p:tgtEl>
                                          <p:spTgt spid="4">
                                            <p:graphicEl>
                                              <a:dgm id="{61477AF6-A8FE-425C-9312-4BBFA578C97F}"/>
                                            </p:graphicEl>
                                          </p:spTgt>
                                        </p:tgtEl>
                                        <p:attrNameLst>
                                          <p:attrName>ppt_w</p:attrName>
                                        </p:attrNameLst>
                                      </p:cBhvr>
                                      <p:tavLst>
                                        <p:tav tm="0">
                                          <p:val>
                                            <p:fltVal val="0"/>
                                          </p:val>
                                        </p:tav>
                                        <p:tav tm="100000">
                                          <p:val>
                                            <p:strVal val="#ppt_w"/>
                                          </p:val>
                                        </p:tav>
                                      </p:tavLst>
                                    </p:anim>
                                    <p:anim calcmode="lin" valueType="num">
                                      <p:cBhvr>
                                        <p:cTn id="75" dur="1000" fill="hold"/>
                                        <p:tgtEl>
                                          <p:spTgt spid="4">
                                            <p:graphicEl>
                                              <a:dgm id="{61477AF6-A8FE-425C-9312-4BBFA578C97F}"/>
                                            </p:graphicEl>
                                          </p:spTgt>
                                        </p:tgtEl>
                                        <p:attrNameLst>
                                          <p:attrName>ppt_h</p:attrName>
                                        </p:attrNameLst>
                                      </p:cBhvr>
                                      <p:tavLst>
                                        <p:tav tm="0">
                                          <p:val>
                                            <p:fltVal val="0"/>
                                          </p:val>
                                        </p:tav>
                                        <p:tav tm="100000">
                                          <p:val>
                                            <p:strVal val="#ppt_h"/>
                                          </p:val>
                                        </p:tav>
                                      </p:tavLst>
                                    </p:anim>
                                    <p:anim calcmode="lin" valueType="num">
                                      <p:cBhvr>
                                        <p:cTn id="76" dur="1000" fill="hold"/>
                                        <p:tgtEl>
                                          <p:spTgt spid="4">
                                            <p:graphicEl>
                                              <a:dgm id="{61477AF6-A8FE-425C-9312-4BBFA578C97F}"/>
                                            </p:graphicEl>
                                          </p:spTgt>
                                        </p:tgtEl>
                                        <p:attrNameLst>
                                          <p:attrName>style.rotation</p:attrName>
                                        </p:attrNameLst>
                                      </p:cBhvr>
                                      <p:tavLst>
                                        <p:tav tm="0">
                                          <p:val>
                                            <p:fltVal val="90"/>
                                          </p:val>
                                        </p:tav>
                                        <p:tav tm="100000">
                                          <p:val>
                                            <p:fltVal val="0"/>
                                          </p:val>
                                        </p:tav>
                                      </p:tavLst>
                                    </p:anim>
                                    <p:animEffect transition="in" filter="fade">
                                      <p:cBhvr>
                                        <p:cTn id="77" dur="1000"/>
                                        <p:tgtEl>
                                          <p:spTgt spid="4">
                                            <p:graphicEl>
                                              <a:dgm id="{61477AF6-A8FE-425C-9312-4BBFA578C97F}"/>
                                            </p:graphicEl>
                                          </p:spTgt>
                                        </p:tgtEl>
                                      </p:cBhvr>
                                    </p:animEffect>
                                  </p:childTnLst>
                                </p:cTn>
                              </p:par>
                              <p:par>
                                <p:cTn id="78" presetID="31" presetClass="entr" presetSubtype="0" fill="hold" grpId="0" nodeType="withEffect">
                                  <p:stCondLst>
                                    <p:cond delay="0"/>
                                  </p:stCondLst>
                                  <p:childTnLst>
                                    <p:set>
                                      <p:cBhvr>
                                        <p:cTn id="79" dur="1" fill="hold">
                                          <p:stCondLst>
                                            <p:cond delay="0"/>
                                          </p:stCondLst>
                                        </p:cTn>
                                        <p:tgtEl>
                                          <p:spTgt spid="4">
                                            <p:graphicEl>
                                              <a:dgm id="{1A482B99-237C-4077-8A2D-233230A58CCF}"/>
                                            </p:graphicEl>
                                          </p:spTgt>
                                        </p:tgtEl>
                                        <p:attrNameLst>
                                          <p:attrName>style.visibility</p:attrName>
                                        </p:attrNameLst>
                                      </p:cBhvr>
                                      <p:to>
                                        <p:strVal val="visible"/>
                                      </p:to>
                                    </p:set>
                                    <p:anim calcmode="lin" valueType="num">
                                      <p:cBhvr>
                                        <p:cTn id="80" dur="1000" fill="hold"/>
                                        <p:tgtEl>
                                          <p:spTgt spid="4">
                                            <p:graphicEl>
                                              <a:dgm id="{1A482B99-237C-4077-8A2D-233230A58CCF}"/>
                                            </p:graphicEl>
                                          </p:spTgt>
                                        </p:tgtEl>
                                        <p:attrNameLst>
                                          <p:attrName>ppt_w</p:attrName>
                                        </p:attrNameLst>
                                      </p:cBhvr>
                                      <p:tavLst>
                                        <p:tav tm="0">
                                          <p:val>
                                            <p:fltVal val="0"/>
                                          </p:val>
                                        </p:tav>
                                        <p:tav tm="100000">
                                          <p:val>
                                            <p:strVal val="#ppt_w"/>
                                          </p:val>
                                        </p:tav>
                                      </p:tavLst>
                                    </p:anim>
                                    <p:anim calcmode="lin" valueType="num">
                                      <p:cBhvr>
                                        <p:cTn id="81" dur="1000" fill="hold"/>
                                        <p:tgtEl>
                                          <p:spTgt spid="4">
                                            <p:graphicEl>
                                              <a:dgm id="{1A482B99-237C-4077-8A2D-233230A58CCF}"/>
                                            </p:graphicEl>
                                          </p:spTgt>
                                        </p:tgtEl>
                                        <p:attrNameLst>
                                          <p:attrName>ppt_h</p:attrName>
                                        </p:attrNameLst>
                                      </p:cBhvr>
                                      <p:tavLst>
                                        <p:tav tm="0">
                                          <p:val>
                                            <p:fltVal val="0"/>
                                          </p:val>
                                        </p:tav>
                                        <p:tav tm="100000">
                                          <p:val>
                                            <p:strVal val="#ppt_h"/>
                                          </p:val>
                                        </p:tav>
                                      </p:tavLst>
                                    </p:anim>
                                    <p:anim calcmode="lin" valueType="num">
                                      <p:cBhvr>
                                        <p:cTn id="82" dur="1000" fill="hold"/>
                                        <p:tgtEl>
                                          <p:spTgt spid="4">
                                            <p:graphicEl>
                                              <a:dgm id="{1A482B99-237C-4077-8A2D-233230A58CCF}"/>
                                            </p:graphicEl>
                                          </p:spTgt>
                                        </p:tgtEl>
                                        <p:attrNameLst>
                                          <p:attrName>style.rotation</p:attrName>
                                        </p:attrNameLst>
                                      </p:cBhvr>
                                      <p:tavLst>
                                        <p:tav tm="0">
                                          <p:val>
                                            <p:fltVal val="90"/>
                                          </p:val>
                                        </p:tav>
                                        <p:tav tm="100000">
                                          <p:val>
                                            <p:fltVal val="0"/>
                                          </p:val>
                                        </p:tav>
                                      </p:tavLst>
                                    </p:anim>
                                    <p:animEffect transition="in" filter="fade">
                                      <p:cBhvr>
                                        <p:cTn id="83" dur="1000"/>
                                        <p:tgtEl>
                                          <p:spTgt spid="4">
                                            <p:graphicEl>
                                              <a:dgm id="{1A482B99-237C-4077-8A2D-233230A58CCF}"/>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childTnLst>
                                    <p:set>
                                      <p:cBhvr>
                                        <p:cTn id="87" dur="1" fill="hold">
                                          <p:stCondLst>
                                            <p:cond delay="0"/>
                                          </p:stCondLst>
                                        </p:cTn>
                                        <p:tgtEl>
                                          <p:spTgt spid="4">
                                            <p:graphicEl>
                                              <a:dgm id="{5634F22D-42E2-46D4-8EF2-35A2CEFD8C20}"/>
                                            </p:graphicEl>
                                          </p:spTgt>
                                        </p:tgtEl>
                                        <p:attrNameLst>
                                          <p:attrName>style.visibility</p:attrName>
                                        </p:attrNameLst>
                                      </p:cBhvr>
                                      <p:to>
                                        <p:strVal val="visible"/>
                                      </p:to>
                                    </p:set>
                                    <p:anim calcmode="lin" valueType="num">
                                      <p:cBhvr>
                                        <p:cTn id="88" dur="1000" fill="hold"/>
                                        <p:tgtEl>
                                          <p:spTgt spid="4">
                                            <p:graphicEl>
                                              <a:dgm id="{5634F22D-42E2-46D4-8EF2-35A2CEFD8C20}"/>
                                            </p:graphicEl>
                                          </p:spTgt>
                                        </p:tgtEl>
                                        <p:attrNameLst>
                                          <p:attrName>ppt_w</p:attrName>
                                        </p:attrNameLst>
                                      </p:cBhvr>
                                      <p:tavLst>
                                        <p:tav tm="0">
                                          <p:val>
                                            <p:fltVal val="0"/>
                                          </p:val>
                                        </p:tav>
                                        <p:tav tm="100000">
                                          <p:val>
                                            <p:strVal val="#ppt_w"/>
                                          </p:val>
                                        </p:tav>
                                      </p:tavLst>
                                    </p:anim>
                                    <p:anim calcmode="lin" valueType="num">
                                      <p:cBhvr>
                                        <p:cTn id="89" dur="1000" fill="hold"/>
                                        <p:tgtEl>
                                          <p:spTgt spid="4">
                                            <p:graphicEl>
                                              <a:dgm id="{5634F22D-42E2-46D4-8EF2-35A2CEFD8C20}"/>
                                            </p:graphicEl>
                                          </p:spTgt>
                                        </p:tgtEl>
                                        <p:attrNameLst>
                                          <p:attrName>ppt_h</p:attrName>
                                        </p:attrNameLst>
                                      </p:cBhvr>
                                      <p:tavLst>
                                        <p:tav tm="0">
                                          <p:val>
                                            <p:fltVal val="0"/>
                                          </p:val>
                                        </p:tav>
                                        <p:tav tm="100000">
                                          <p:val>
                                            <p:strVal val="#ppt_h"/>
                                          </p:val>
                                        </p:tav>
                                      </p:tavLst>
                                    </p:anim>
                                    <p:anim calcmode="lin" valueType="num">
                                      <p:cBhvr>
                                        <p:cTn id="90" dur="1000" fill="hold"/>
                                        <p:tgtEl>
                                          <p:spTgt spid="4">
                                            <p:graphicEl>
                                              <a:dgm id="{5634F22D-42E2-46D4-8EF2-35A2CEFD8C20}"/>
                                            </p:graphicEl>
                                          </p:spTgt>
                                        </p:tgtEl>
                                        <p:attrNameLst>
                                          <p:attrName>style.rotation</p:attrName>
                                        </p:attrNameLst>
                                      </p:cBhvr>
                                      <p:tavLst>
                                        <p:tav tm="0">
                                          <p:val>
                                            <p:fltVal val="90"/>
                                          </p:val>
                                        </p:tav>
                                        <p:tav tm="100000">
                                          <p:val>
                                            <p:fltVal val="0"/>
                                          </p:val>
                                        </p:tav>
                                      </p:tavLst>
                                    </p:anim>
                                    <p:animEffect transition="in" filter="fade">
                                      <p:cBhvr>
                                        <p:cTn id="91" dur="1000"/>
                                        <p:tgtEl>
                                          <p:spTgt spid="4">
                                            <p:graphicEl>
                                              <a:dgm id="{5634F22D-42E2-46D4-8EF2-35A2CEFD8C20}"/>
                                            </p:graphicEl>
                                          </p:spTgt>
                                        </p:tgtEl>
                                      </p:cBhvr>
                                    </p:animEffect>
                                  </p:childTnLst>
                                </p:cTn>
                              </p:par>
                              <p:par>
                                <p:cTn id="92" presetID="31" presetClass="entr" presetSubtype="0" fill="hold" grpId="0" nodeType="withEffect">
                                  <p:stCondLst>
                                    <p:cond delay="0"/>
                                  </p:stCondLst>
                                  <p:childTnLst>
                                    <p:set>
                                      <p:cBhvr>
                                        <p:cTn id="93" dur="1" fill="hold">
                                          <p:stCondLst>
                                            <p:cond delay="0"/>
                                          </p:stCondLst>
                                        </p:cTn>
                                        <p:tgtEl>
                                          <p:spTgt spid="4">
                                            <p:graphicEl>
                                              <a:dgm id="{6EDDF5EF-AE13-4541-9F7F-75573E012DBE}"/>
                                            </p:graphicEl>
                                          </p:spTgt>
                                        </p:tgtEl>
                                        <p:attrNameLst>
                                          <p:attrName>style.visibility</p:attrName>
                                        </p:attrNameLst>
                                      </p:cBhvr>
                                      <p:to>
                                        <p:strVal val="visible"/>
                                      </p:to>
                                    </p:set>
                                    <p:anim calcmode="lin" valueType="num">
                                      <p:cBhvr>
                                        <p:cTn id="94" dur="1000" fill="hold"/>
                                        <p:tgtEl>
                                          <p:spTgt spid="4">
                                            <p:graphicEl>
                                              <a:dgm id="{6EDDF5EF-AE13-4541-9F7F-75573E012DBE}"/>
                                            </p:graphicEl>
                                          </p:spTgt>
                                        </p:tgtEl>
                                        <p:attrNameLst>
                                          <p:attrName>ppt_w</p:attrName>
                                        </p:attrNameLst>
                                      </p:cBhvr>
                                      <p:tavLst>
                                        <p:tav tm="0">
                                          <p:val>
                                            <p:fltVal val="0"/>
                                          </p:val>
                                        </p:tav>
                                        <p:tav tm="100000">
                                          <p:val>
                                            <p:strVal val="#ppt_w"/>
                                          </p:val>
                                        </p:tav>
                                      </p:tavLst>
                                    </p:anim>
                                    <p:anim calcmode="lin" valueType="num">
                                      <p:cBhvr>
                                        <p:cTn id="95" dur="1000" fill="hold"/>
                                        <p:tgtEl>
                                          <p:spTgt spid="4">
                                            <p:graphicEl>
                                              <a:dgm id="{6EDDF5EF-AE13-4541-9F7F-75573E012DBE}"/>
                                            </p:graphicEl>
                                          </p:spTgt>
                                        </p:tgtEl>
                                        <p:attrNameLst>
                                          <p:attrName>ppt_h</p:attrName>
                                        </p:attrNameLst>
                                      </p:cBhvr>
                                      <p:tavLst>
                                        <p:tav tm="0">
                                          <p:val>
                                            <p:fltVal val="0"/>
                                          </p:val>
                                        </p:tav>
                                        <p:tav tm="100000">
                                          <p:val>
                                            <p:strVal val="#ppt_h"/>
                                          </p:val>
                                        </p:tav>
                                      </p:tavLst>
                                    </p:anim>
                                    <p:anim calcmode="lin" valueType="num">
                                      <p:cBhvr>
                                        <p:cTn id="96" dur="1000" fill="hold"/>
                                        <p:tgtEl>
                                          <p:spTgt spid="4">
                                            <p:graphicEl>
                                              <a:dgm id="{6EDDF5EF-AE13-4541-9F7F-75573E012DBE}"/>
                                            </p:graphicEl>
                                          </p:spTgt>
                                        </p:tgtEl>
                                        <p:attrNameLst>
                                          <p:attrName>style.rotation</p:attrName>
                                        </p:attrNameLst>
                                      </p:cBhvr>
                                      <p:tavLst>
                                        <p:tav tm="0">
                                          <p:val>
                                            <p:fltVal val="90"/>
                                          </p:val>
                                        </p:tav>
                                        <p:tav tm="100000">
                                          <p:val>
                                            <p:fltVal val="0"/>
                                          </p:val>
                                        </p:tav>
                                      </p:tavLst>
                                    </p:anim>
                                    <p:animEffect transition="in" filter="fade">
                                      <p:cBhvr>
                                        <p:cTn id="97" dur="1000"/>
                                        <p:tgtEl>
                                          <p:spTgt spid="4">
                                            <p:graphicEl>
                                              <a:dgm id="{6EDDF5EF-AE13-4541-9F7F-75573E012DB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182</TotalTime>
  <Words>596</Words>
  <Application>Microsoft Office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BlackTie</vt:lpstr>
      <vt:lpstr>درس چهل هفتم</vt:lpstr>
      <vt:lpstr>در س چهل و هفتم مقدمه</vt:lpstr>
      <vt:lpstr>در س چهل و هفتم وعده حتمی الهی</vt:lpstr>
      <vt:lpstr>در س چهل و هفتم اشاره به براهین عقلی</vt:lpstr>
      <vt:lpstr>در س چهل و هفتم اشاره به براهین عقلی</vt:lpstr>
      <vt:lpstr>در س چهل و هفتم اشاره به براهین عقلی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چهل هفتم</dc:title>
  <dc:creator>mahdi</dc:creator>
  <cp:lastModifiedBy>mahdi</cp:lastModifiedBy>
  <cp:revision>6</cp:revision>
  <dcterms:created xsi:type="dcterms:W3CDTF">2009-12-25T17:06:30Z</dcterms:created>
  <dcterms:modified xsi:type="dcterms:W3CDTF">2012-04-21T14:41:15Z</dcterms:modified>
</cp:coreProperties>
</file>