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380"/>
    <p:restoredTop sz="9466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9E6482-F5CC-42E4-9913-B1DE2331D754}" type="doc">
      <dgm:prSet loTypeId="urn:microsoft.com/office/officeart/2005/8/layout/hierarchy2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pPr rtl="1"/>
          <a:endParaRPr lang="fa-IR"/>
        </a:p>
      </dgm:t>
    </dgm:pt>
    <dgm:pt modelId="{B3D5D22F-7097-4A93-9302-5F95B1D72AFE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صورت اشکال</a:t>
          </a:r>
          <a:endParaRPr lang="fa-IR" sz="1600" dirty="0">
            <a:cs typeface="B Koodak" pitchFamily="2" charset="-78"/>
          </a:endParaRPr>
        </a:p>
      </dgm:t>
    </dgm:pt>
    <dgm:pt modelId="{1B7FA827-8B20-49CD-AE45-8810BF819668}" type="parTrans" cxnId="{5F89BCCD-6FFF-4CC3-A9FE-C048997FCAC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6DCCAF9-A5E4-4B36-B03C-D9A12F93CF75}" type="sibTrans" cxnId="{5F89BCCD-6FFF-4CC3-A9FE-C048997FCAC4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F327FA3-403F-4F90-B823-006F39D982BA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معاد اعاده معدوم است</a:t>
          </a:r>
          <a:endParaRPr lang="fa-IR" sz="1600">
            <a:cs typeface="B Koodak" pitchFamily="2" charset="-78"/>
          </a:endParaRPr>
        </a:p>
      </dgm:t>
    </dgm:pt>
    <dgm:pt modelId="{9B4655B6-E756-4AEF-ADB3-C17BEF8008EA}" type="parTrans" cxnId="{2B8B1C5F-645B-469C-93FA-136E027D901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149D4DB-1543-41A1-AD4A-878021941672}" type="sibTrans" cxnId="{2B8B1C5F-645B-469C-93FA-136E027D901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987D600-C670-48A5-9398-2AD3F7A21394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اعاده معدوم ذاتا محال است</a:t>
          </a:r>
          <a:endParaRPr lang="fa-IR" sz="1600">
            <a:cs typeface="B Koodak" pitchFamily="2" charset="-78"/>
          </a:endParaRPr>
        </a:p>
      </dgm:t>
    </dgm:pt>
    <dgm:pt modelId="{5D94B606-0087-4196-A80C-9CDC475480F1}" type="parTrans" cxnId="{3F3E7DCA-8343-4FDA-AC22-27D3C55683E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14D5522-F40A-4EF3-A34A-A54F5E8234E4}" type="sibTrans" cxnId="{3F3E7DCA-8343-4FDA-AC22-27D3C55683E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51325FA-4DA5-4B71-AE33-9023423235F6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زیرا محال است بین وجود شیء واحد عدم فاصله شود (فلسفه مقدماتی / درس 9)</a:t>
          </a:r>
          <a:endParaRPr lang="fa-IR" sz="1600">
            <a:cs typeface="B Koodak" pitchFamily="2" charset="-78"/>
          </a:endParaRPr>
        </a:p>
      </dgm:t>
    </dgm:pt>
    <dgm:pt modelId="{9715BA9D-B883-4EA1-8416-17A1E84E9270}" type="parTrans" cxnId="{C3AEBA7C-6F23-4003-9015-FAC34D94BF8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AD50177-B133-4AAB-A1D9-305047AFA331}" type="sibTrans" cxnId="{C3AEBA7C-6F23-4003-9015-FAC34D94BF8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AD2481F-DD93-4422-8671-E353A490B9E7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معاد محال است</a:t>
          </a:r>
          <a:endParaRPr lang="fa-IR" sz="1600">
            <a:cs typeface="B Koodak" pitchFamily="2" charset="-78"/>
          </a:endParaRPr>
        </a:p>
      </dgm:t>
    </dgm:pt>
    <dgm:pt modelId="{4C3C04C5-2D2D-4802-863A-64087E8683DD}" type="parTrans" cxnId="{CC9700CB-3CA8-414E-8549-3714F593B4A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E899087-03FC-43B4-A48F-027F90E2DD32}" type="sibTrans" cxnId="{CC9700CB-3CA8-414E-8549-3714F593B4A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6D3B3C8-9AFC-4E94-AF9E-02B9E60D9233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پاسخ</a:t>
          </a:r>
          <a:endParaRPr lang="fa-IR" sz="1600">
            <a:cs typeface="B Koodak" pitchFamily="2" charset="-78"/>
          </a:endParaRPr>
        </a:p>
      </dgm:t>
    </dgm:pt>
    <dgm:pt modelId="{F51272A2-3D60-4B7A-B059-3609FD146938}" type="parTrans" cxnId="{2C1FC9D3-ED24-4D48-A6FE-6BE8F6295A7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9D7313A-3B00-4FC6-807B-1ECA04B2AFE1}" type="sibTrans" cxnId="{2C1FC9D3-ED24-4D48-A6FE-6BE8F6295A7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AC5C8D8-26AE-47F2-B339-C45ED276789A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برخی متکلمین</a:t>
          </a:r>
          <a:endParaRPr lang="fa-IR" sz="1600">
            <a:cs typeface="B Koodak" pitchFamily="2" charset="-78"/>
          </a:endParaRPr>
        </a:p>
      </dgm:t>
    </dgm:pt>
    <dgm:pt modelId="{7B5FFB1E-A2DE-4BE2-86CD-7760A4C145BE}" type="parTrans" cxnId="{8BDBFC50-F627-4A26-A987-1E458F46EF6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D5F0D36-697B-4F4C-A06E-2EC50BA601C2}" type="sibTrans" cxnId="{8BDBFC50-F627-4A26-A987-1E458F46EF6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7486AB8-A44A-4510-84CC-1E776B638875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صغری صادق است لکن کبری کاذب است</a:t>
          </a:r>
          <a:endParaRPr lang="fa-IR" sz="1600">
            <a:cs typeface="B Koodak" pitchFamily="2" charset="-78"/>
          </a:endParaRPr>
        </a:p>
      </dgm:t>
    </dgm:pt>
    <dgm:pt modelId="{6B859408-0597-444C-85F2-A1D5A76F41BD}" type="parTrans" cxnId="{B63A3A0B-2307-4C84-BC5D-37532396C62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F02588F-DBA8-407E-A418-F384AF3B54D0}" type="sibTrans" cxnId="{B63A3A0B-2307-4C84-BC5D-37532396C62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01A060C-7CD0-4EA6-9E11-48C2C42F8F92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زیرا اعاده معدوم محال نبوده بلکه ضروری است</a:t>
          </a:r>
          <a:endParaRPr lang="fa-IR" sz="1600">
            <a:cs typeface="B Koodak" pitchFamily="2" charset="-78"/>
          </a:endParaRPr>
        </a:p>
      </dgm:t>
    </dgm:pt>
    <dgm:pt modelId="{78D44061-E8A2-454D-8222-F7C6A500F301}" type="parTrans" cxnId="{34388893-FB7D-4003-A32C-5A9A74BD389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508782C-43BA-4018-8C1D-1E55FC404ED1}" type="sibTrans" cxnId="{34388893-FB7D-4003-A32C-5A9A74BD389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254AAAE-0424-41BF-877C-2B57368A0CA8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لضروره المعاد</a:t>
          </a:r>
          <a:endParaRPr lang="fa-IR" sz="1600">
            <a:cs typeface="B Koodak" pitchFamily="2" charset="-78"/>
          </a:endParaRPr>
        </a:p>
      </dgm:t>
    </dgm:pt>
    <dgm:pt modelId="{F1EE9C88-0BC3-4841-95B9-BB2D603BEE72}" type="parTrans" cxnId="{C9F3D7B3-BF97-4320-9846-C90CD562E8CD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FCB4A04-B373-48C3-8211-043E2F9CF6E9}" type="sibTrans" cxnId="{C9F3D7B3-BF97-4320-9846-C90CD562E8C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073ECD7-9E5D-4612-9683-F382A80798F7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فلاسفه</a:t>
          </a:r>
          <a:endParaRPr lang="fa-IR" sz="1600">
            <a:cs typeface="B Koodak" pitchFamily="2" charset="-78"/>
          </a:endParaRPr>
        </a:p>
      </dgm:t>
    </dgm:pt>
    <dgm:pt modelId="{804512E4-68AB-4796-8D71-416AA522DA26}" type="parTrans" cxnId="{A4315DE2-9EE3-42DC-A318-8B932D34A17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028927F-0D73-40DF-BDEA-CFDA15E6C4D9}" type="sibTrans" cxnId="{A4315DE2-9EE3-42DC-A318-8B932D34A17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CD4C80D-68CB-42E6-8032-55AF7A2AD148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صغری کاذب است و کبری صادق است</a:t>
          </a:r>
          <a:endParaRPr lang="fa-IR" sz="1600">
            <a:cs typeface="B Koodak" pitchFamily="2" charset="-78"/>
          </a:endParaRPr>
        </a:p>
      </dgm:t>
    </dgm:pt>
    <dgm:pt modelId="{1452DE54-C9AB-48BE-B2C8-39ABB06BA4DE}" type="parTrans" cxnId="{57E229F4-DD2B-4D50-BB3F-279E5392944B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99FB86A-1132-439F-96D2-EEE595E7A94B}" type="sibTrans" cxnId="{57E229F4-DD2B-4D50-BB3F-279E5392944B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2A39BC9-806C-41B2-986D-16F7DFF9DA1E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زیرا معاد اعاده معدوم نیست</a:t>
          </a:r>
          <a:endParaRPr lang="fa-IR" sz="1600">
            <a:cs typeface="B Koodak" pitchFamily="2" charset="-78"/>
          </a:endParaRPr>
        </a:p>
      </dgm:t>
    </dgm:pt>
    <dgm:pt modelId="{9F7B02BC-9ED7-4547-8422-ECE49AC152E2}" type="parTrans" cxnId="{EA3F1662-EB33-4505-B5F7-CBE99EE1981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170B0673-1FA2-4DC1-8D47-2E7E7B33669A}" type="sibTrans" cxnId="{EA3F1662-EB33-4505-B5F7-CBE99EE1981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3B7FB7F0-C353-4CDC-B147-BEF010A8418E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بلکه انتقال شیء موجود از دنیا به آخرت است</a:t>
          </a:r>
          <a:endParaRPr lang="fa-IR" sz="1600">
            <a:cs typeface="B Koodak" pitchFamily="2" charset="-78"/>
          </a:endParaRPr>
        </a:p>
      </dgm:t>
    </dgm:pt>
    <dgm:pt modelId="{FDA526CB-C596-4A39-8825-36B293256E5B}" type="parTrans" cxnId="{08B2D61A-2613-416A-9C0A-1E306B7212B7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506EA64-724E-4505-9226-EA7A5DFDF046}" type="sibTrans" cxnId="{08B2D61A-2613-416A-9C0A-1E306B7212B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4D49173-FB7B-439E-9365-7AE3FF45030D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قرآن کریم</a:t>
          </a:r>
          <a:endParaRPr lang="fa-IR" sz="1600">
            <a:cs typeface="B Koodak" pitchFamily="2" charset="-78"/>
          </a:endParaRPr>
        </a:p>
      </dgm:t>
    </dgm:pt>
    <dgm:pt modelId="{B33258F5-02C8-4C58-A71A-B82E1D520249}" type="parTrans" cxnId="{5D5613FA-C7D2-430B-ACE5-227FEC03D0C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FE694FC-7A05-452E-9745-9191BBB51915}" type="sibTrans" cxnId="{5D5613FA-C7D2-430B-ACE5-227FEC03D0C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D0F3DF6-898E-413C-B62A-9EAB660414CD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حقیقت وجودی انسان روحی است که از او گرفته می شود ...</a:t>
          </a:r>
          <a:endParaRPr lang="fa-IR" sz="1600">
            <a:cs typeface="B Koodak" pitchFamily="2" charset="-78"/>
          </a:endParaRPr>
        </a:p>
      </dgm:t>
    </dgm:pt>
    <dgm:pt modelId="{CAFAA088-CD19-481E-9B7B-B227C7440CAA}" type="parTrans" cxnId="{212DA77F-B042-4267-AA6E-4EC5ACD69A1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B592E1D-A26B-4C8C-911D-462740D63E39}" type="sibTrans" cxnId="{212DA77F-B042-4267-AA6E-4EC5ACD69A1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5DD0AB7-B577-4A81-8C64-B7EC636C7A68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وَ قَالُواْ أَ ءِذَا ضَلَلْنَا فىِ الْأَرْضِ أَ ءِنَّا لَفِى خَلْقٍ جَدِيدِ   بَلْ هُم بِلِقَاءِ رَبهِِّمْ كَافِرُونَ / * قُلْ يَتَوَفَّئكُم مَّلَكُ الْمَوْتِ الَّذِى وُكلّ‏َِ بِكُمْ ثُمَّ إِلىَ‏ رَبِّكُمْ </a:t>
          </a:r>
          <a:r>
            <a:rPr lang="fa-IR" sz="1600" dirty="0" smtClean="0">
              <a:cs typeface="B Koodak" pitchFamily="2" charset="-78"/>
            </a:rPr>
            <a:t>تُرْجَعُونَ</a:t>
          </a:r>
          <a:endParaRPr lang="fa-IR" sz="1600" dirty="0">
            <a:cs typeface="B Koodak" pitchFamily="2" charset="-78"/>
          </a:endParaRPr>
        </a:p>
      </dgm:t>
    </dgm:pt>
    <dgm:pt modelId="{F0871954-8C8B-41A1-8E01-B68D07906525}" type="parTrans" cxnId="{CD890097-4D3B-45AD-A41D-FB5E47A027C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8AF7053-E534-4873-A058-563A84077F1F}" type="sibTrans" cxnId="{CD890097-4D3B-45AD-A41D-FB5E47A027C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0F3534F-7D05-46FF-B043-4770AB0337E3}" type="pres">
      <dgm:prSet presAssocID="{EE9E6482-F5CC-42E4-9913-B1DE2331D754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  <dgm:pt modelId="{B97180EB-6FAA-4860-9FE3-A6E91004864C}" type="pres">
      <dgm:prSet presAssocID="{B3D5D22F-7097-4A93-9302-5F95B1D72AFE}" presName="root1" presStyleCnt="0"/>
      <dgm:spPr/>
      <dgm:t>
        <a:bodyPr/>
        <a:lstStyle/>
        <a:p>
          <a:pPr rtl="1"/>
          <a:endParaRPr lang="fa-IR"/>
        </a:p>
      </dgm:t>
    </dgm:pt>
    <dgm:pt modelId="{BB0AB0CD-181D-4942-B16B-FF153B9E6620}" type="pres">
      <dgm:prSet presAssocID="{B3D5D22F-7097-4A93-9302-5F95B1D72AFE}" presName="LevelOneTextNode" presStyleLbl="node0" presStyleIdx="0" presStyleCnt="2" custScaleY="6737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37D5FE9-6884-42E9-85C0-BFE223115EBE}" type="pres">
      <dgm:prSet presAssocID="{B3D5D22F-7097-4A93-9302-5F95B1D72AFE}" presName="level2hierChild" presStyleCnt="0"/>
      <dgm:spPr/>
      <dgm:t>
        <a:bodyPr/>
        <a:lstStyle/>
        <a:p>
          <a:pPr rtl="1"/>
          <a:endParaRPr lang="fa-IR"/>
        </a:p>
      </dgm:t>
    </dgm:pt>
    <dgm:pt modelId="{88DC4AA9-CB59-4A3C-9046-0976F4B5EE29}" type="pres">
      <dgm:prSet presAssocID="{9B4655B6-E756-4AEF-ADB3-C17BEF8008EA}" presName="conn2-1" presStyleLbl="parChTrans1D2" presStyleIdx="0" presStyleCnt="6"/>
      <dgm:spPr/>
      <dgm:t>
        <a:bodyPr/>
        <a:lstStyle/>
        <a:p>
          <a:pPr rtl="1"/>
          <a:endParaRPr lang="fa-IR"/>
        </a:p>
      </dgm:t>
    </dgm:pt>
    <dgm:pt modelId="{C89A8884-F9B0-417C-B96E-83664DD6CB6C}" type="pres">
      <dgm:prSet presAssocID="{9B4655B6-E756-4AEF-ADB3-C17BEF8008EA}" presName="connTx" presStyleLbl="parChTrans1D2" presStyleIdx="0" presStyleCnt="6"/>
      <dgm:spPr/>
      <dgm:t>
        <a:bodyPr/>
        <a:lstStyle/>
        <a:p>
          <a:pPr rtl="1"/>
          <a:endParaRPr lang="fa-IR"/>
        </a:p>
      </dgm:t>
    </dgm:pt>
    <dgm:pt modelId="{DD6027A0-3C3D-4B35-B48B-601E488A9382}" type="pres">
      <dgm:prSet presAssocID="{DF327FA3-403F-4F90-B823-006F39D982BA}" presName="root2" presStyleCnt="0"/>
      <dgm:spPr/>
      <dgm:t>
        <a:bodyPr/>
        <a:lstStyle/>
        <a:p>
          <a:pPr rtl="1"/>
          <a:endParaRPr lang="fa-IR"/>
        </a:p>
      </dgm:t>
    </dgm:pt>
    <dgm:pt modelId="{B3A7EC8A-8BF4-4BBC-934C-D2D625250DCB}" type="pres">
      <dgm:prSet presAssocID="{DF327FA3-403F-4F90-B823-006F39D982BA}" presName="LevelTwoTextNode" presStyleLbl="node2" presStyleIdx="0" presStyleCnt="6" custScaleX="175918" custScaleY="6737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488A41A7-132F-4CB0-A920-16046E092C68}" type="pres">
      <dgm:prSet presAssocID="{DF327FA3-403F-4F90-B823-006F39D982BA}" presName="level3hierChild" presStyleCnt="0"/>
      <dgm:spPr/>
      <dgm:t>
        <a:bodyPr/>
        <a:lstStyle/>
        <a:p>
          <a:pPr rtl="1"/>
          <a:endParaRPr lang="fa-IR"/>
        </a:p>
      </dgm:t>
    </dgm:pt>
    <dgm:pt modelId="{610E7704-3200-4422-90A2-61C85878A9EA}" type="pres">
      <dgm:prSet presAssocID="{5D94B606-0087-4196-A80C-9CDC475480F1}" presName="conn2-1" presStyleLbl="parChTrans1D2" presStyleIdx="1" presStyleCnt="6"/>
      <dgm:spPr/>
      <dgm:t>
        <a:bodyPr/>
        <a:lstStyle/>
        <a:p>
          <a:pPr rtl="1"/>
          <a:endParaRPr lang="fa-IR"/>
        </a:p>
      </dgm:t>
    </dgm:pt>
    <dgm:pt modelId="{F3EF3CDE-003D-4960-81C8-8DCE5D6D892A}" type="pres">
      <dgm:prSet presAssocID="{5D94B606-0087-4196-A80C-9CDC475480F1}" presName="connTx" presStyleLbl="parChTrans1D2" presStyleIdx="1" presStyleCnt="6"/>
      <dgm:spPr/>
      <dgm:t>
        <a:bodyPr/>
        <a:lstStyle/>
        <a:p>
          <a:pPr rtl="1"/>
          <a:endParaRPr lang="fa-IR"/>
        </a:p>
      </dgm:t>
    </dgm:pt>
    <dgm:pt modelId="{DE044828-2CA4-46B3-A31A-C39A2542C049}" type="pres">
      <dgm:prSet presAssocID="{A987D600-C670-48A5-9398-2AD3F7A21394}" presName="root2" presStyleCnt="0"/>
      <dgm:spPr/>
      <dgm:t>
        <a:bodyPr/>
        <a:lstStyle/>
        <a:p>
          <a:pPr rtl="1"/>
          <a:endParaRPr lang="fa-IR"/>
        </a:p>
      </dgm:t>
    </dgm:pt>
    <dgm:pt modelId="{CAC9C64F-DFCE-4A96-A3AE-EFCCB354B3D7}" type="pres">
      <dgm:prSet presAssocID="{A987D600-C670-48A5-9398-2AD3F7A21394}" presName="LevelTwoTextNode" presStyleLbl="node2" presStyleIdx="1" presStyleCnt="6" custScaleX="175918" custScaleY="6737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35270B4-A87A-4183-B9AA-AE49E01666B4}" type="pres">
      <dgm:prSet presAssocID="{A987D600-C670-48A5-9398-2AD3F7A21394}" presName="level3hierChild" presStyleCnt="0"/>
      <dgm:spPr/>
      <dgm:t>
        <a:bodyPr/>
        <a:lstStyle/>
        <a:p>
          <a:pPr rtl="1"/>
          <a:endParaRPr lang="fa-IR"/>
        </a:p>
      </dgm:t>
    </dgm:pt>
    <dgm:pt modelId="{9BBE02F7-B206-43C0-8E42-5963003A0B9E}" type="pres">
      <dgm:prSet presAssocID="{9715BA9D-B883-4EA1-8416-17A1E84E9270}" presName="conn2-1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0B4AD2FE-5713-4038-BA2F-DBCEF0ECE886}" type="pres">
      <dgm:prSet presAssocID="{9715BA9D-B883-4EA1-8416-17A1E84E9270}" presName="connTx" presStyleLbl="parChTrans1D3" presStyleIdx="0" presStyleCnt="4"/>
      <dgm:spPr/>
      <dgm:t>
        <a:bodyPr/>
        <a:lstStyle/>
        <a:p>
          <a:pPr rtl="1"/>
          <a:endParaRPr lang="fa-IR"/>
        </a:p>
      </dgm:t>
    </dgm:pt>
    <dgm:pt modelId="{5D7C1330-7F7D-4172-95D8-8F50913D4A60}" type="pres">
      <dgm:prSet presAssocID="{951325FA-4DA5-4B71-AE33-9023423235F6}" presName="root2" presStyleCnt="0"/>
      <dgm:spPr/>
      <dgm:t>
        <a:bodyPr/>
        <a:lstStyle/>
        <a:p>
          <a:pPr rtl="1"/>
          <a:endParaRPr lang="fa-IR"/>
        </a:p>
      </dgm:t>
    </dgm:pt>
    <dgm:pt modelId="{F07D6BBD-3C2F-4129-9676-6EF217AC6264}" type="pres">
      <dgm:prSet presAssocID="{951325FA-4DA5-4B71-AE33-9023423235F6}" presName="LevelTwoTextNode" presStyleLbl="node3" presStyleIdx="0" presStyleCnt="4" custScaleX="29162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2E2C567A-EF35-4AE4-856B-CA2A54A2DFC5}" type="pres">
      <dgm:prSet presAssocID="{951325FA-4DA5-4B71-AE33-9023423235F6}" presName="level3hierChild" presStyleCnt="0"/>
      <dgm:spPr/>
      <dgm:t>
        <a:bodyPr/>
        <a:lstStyle/>
        <a:p>
          <a:pPr rtl="1"/>
          <a:endParaRPr lang="fa-IR"/>
        </a:p>
      </dgm:t>
    </dgm:pt>
    <dgm:pt modelId="{13CD92AC-A3CE-411B-8262-5973A8CAA548}" type="pres">
      <dgm:prSet presAssocID="{4C3C04C5-2D2D-4802-863A-64087E8683DD}" presName="conn2-1" presStyleLbl="parChTrans1D2" presStyleIdx="2" presStyleCnt="6"/>
      <dgm:spPr/>
      <dgm:t>
        <a:bodyPr/>
        <a:lstStyle/>
        <a:p>
          <a:pPr rtl="1"/>
          <a:endParaRPr lang="fa-IR"/>
        </a:p>
      </dgm:t>
    </dgm:pt>
    <dgm:pt modelId="{A0320AD7-9556-4649-90F1-BA10FFDF2561}" type="pres">
      <dgm:prSet presAssocID="{4C3C04C5-2D2D-4802-863A-64087E8683DD}" presName="connTx" presStyleLbl="parChTrans1D2" presStyleIdx="2" presStyleCnt="6"/>
      <dgm:spPr/>
      <dgm:t>
        <a:bodyPr/>
        <a:lstStyle/>
        <a:p>
          <a:pPr rtl="1"/>
          <a:endParaRPr lang="fa-IR"/>
        </a:p>
      </dgm:t>
    </dgm:pt>
    <dgm:pt modelId="{EF158280-B3EE-47C2-9438-7A7BC2BEA180}" type="pres">
      <dgm:prSet presAssocID="{0AD2481F-DD93-4422-8671-E353A490B9E7}" presName="root2" presStyleCnt="0"/>
      <dgm:spPr/>
      <dgm:t>
        <a:bodyPr/>
        <a:lstStyle/>
        <a:p>
          <a:pPr rtl="1"/>
          <a:endParaRPr lang="fa-IR"/>
        </a:p>
      </dgm:t>
    </dgm:pt>
    <dgm:pt modelId="{F759ECDB-D540-452F-82AD-56EF12FB8496}" type="pres">
      <dgm:prSet presAssocID="{0AD2481F-DD93-4422-8671-E353A490B9E7}" presName="LevelTwoTextNode" presStyleLbl="node2" presStyleIdx="2" presStyleCnt="6" custScaleX="175918" custScaleY="67370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7F286D94-E72F-456E-B437-1663E378CEA6}" type="pres">
      <dgm:prSet presAssocID="{0AD2481F-DD93-4422-8671-E353A490B9E7}" presName="level3hierChild" presStyleCnt="0"/>
      <dgm:spPr/>
      <dgm:t>
        <a:bodyPr/>
        <a:lstStyle/>
        <a:p>
          <a:pPr rtl="1"/>
          <a:endParaRPr lang="fa-IR"/>
        </a:p>
      </dgm:t>
    </dgm:pt>
    <dgm:pt modelId="{35047CE6-736A-4BB3-B902-BFAB47B54CA6}" type="pres">
      <dgm:prSet presAssocID="{56D3B3C8-9AFC-4E94-AF9E-02B9E60D9233}" presName="root1" presStyleCnt="0"/>
      <dgm:spPr/>
      <dgm:t>
        <a:bodyPr/>
        <a:lstStyle/>
        <a:p>
          <a:pPr rtl="1"/>
          <a:endParaRPr lang="fa-IR"/>
        </a:p>
      </dgm:t>
    </dgm:pt>
    <dgm:pt modelId="{8DC45283-06F2-4E16-990C-61F5BEA36E86}" type="pres">
      <dgm:prSet presAssocID="{56D3B3C8-9AFC-4E94-AF9E-02B9E60D9233}" presName="LevelOneTextNode" presStyleLbl="node0" presStyleIdx="1" presStyleCnt="2" custScaleX="38862" custLinFactNeighborY="-979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3E1467D5-6F18-4247-8B9A-87D6F2E9E2D3}" type="pres">
      <dgm:prSet presAssocID="{56D3B3C8-9AFC-4E94-AF9E-02B9E60D9233}" presName="level2hierChild" presStyleCnt="0"/>
      <dgm:spPr/>
      <dgm:t>
        <a:bodyPr/>
        <a:lstStyle/>
        <a:p>
          <a:pPr rtl="1"/>
          <a:endParaRPr lang="fa-IR"/>
        </a:p>
      </dgm:t>
    </dgm:pt>
    <dgm:pt modelId="{95223B91-DC30-402E-808A-1049FC2E36DA}" type="pres">
      <dgm:prSet presAssocID="{7B5FFB1E-A2DE-4BE2-86CD-7760A4C145BE}" presName="conn2-1" presStyleLbl="parChTrans1D2" presStyleIdx="3" presStyleCnt="6"/>
      <dgm:spPr/>
      <dgm:t>
        <a:bodyPr/>
        <a:lstStyle/>
        <a:p>
          <a:pPr rtl="1"/>
          <a:endParaRPr lang="fa-IR"/>
        </a:p>
      </dgm:t>
    </dgm:pt>
    <dgm:pt modelId="{8B99BA9E-89FE-4502-A94D-7C893C0A34D8}" type="pres">
      <dgm:prSet presAssocID="{7B5FFB1E-A2DE-4BE2-86CD-7760A4C145BE}" presName="connTx" presStyleLbl="parChTrans1D2" presStyleIdx="3" presStyleCnt="6"/>
      <dgm:spPr/>
      <dgm:t>
        <a:bodyPr/>
        <a:lstStyle/>
        <a:p>
          <a:pPr rtl="1"/>
          <a:endParaRPr lang="fa-IR"/>
        </a:p>
      </dgm:t>
    </dgm:pt>
    <dgm:pt modelId="{61C3EC73-5203-4140-8DAB-60408BA50F46}" type="pres">
      <dgm:prSet presAssocID="{8AC5C8D8-26AE-47F2-B339-C45ED276789A}" presName="root2" presStyleCnt="0"/>
      <dgm:spPr/>
      <dgm:t>
        <a:bodyPr/>
        <a:lstStyle/>
        <a:p>
          <a:pPr rtl="1"/>
          <a:endParaRPr lang="fa-IR"/>
        </a:p>
      </dgm:t>
    </dgm:pt>
    <dgm:pt modelId="{56550C34-7589-4CF1-AE87-5ECB6283FD9D}" type="pres">
      <dgm:prSet presAssocID="{8AC5C8D8-26AE-47F2-B339-C45ED276789A}" presName="LevelTwoTextNode" presStyleLbl="node2" presStyleIdx="3" presStyleCnt="6" custScaleX="6934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F607C1A-F056-43D2-AF8C-E84897273916}" type="pres">
      <dgm:prSet presAssocID="{8AC5C8D8-26AE-47F2-B339-C45ED276789A}" presName="level3hierChild" presStyleCnt="0"/>
      <dgm:spPr/>
      <dgm:t>
        <a:bodyPr/>
        <a:lstStyle/>
        <a:p>
          <a:pPr rtl="1"/>
          <a:endParaRPr lang="fa-IR"/>
        </a:p>
      </dgm:t>
    </dgm:pt>
    <dgm:pt modelId="{9364A420-2D3F-46A2-958F-90E8364A90D0}" type="pres">
      <dgm:prSet presAssocID="{6B859408-0597-444C-85F2-A1D5A76F41BD}" presName="conn2-1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28FD6A8F-48AE-4463-85D3-AD2B1B4DBFA7}" type="pres">
      <dgm:prSet presAssocID="{6B859408-0597-444C-85F2-A1D5A76F41BD}" presName="connTx" presStyleLbl="parChTrans1D3" presStyleIdx="1" presStyleCnt="4"/>
      <dgm:spPr/>
      <dgm:t>
        <a:bodyPr/>
        <a:lstStyle/>
        <a:p>
          <a:pPr rtl="1"/>
          <a:endParaRPr lang="fa-IR"/>
        </a:p>
      </dgm:t>
    </dgm:pt>
    <dgm:pt modelId="{A151C0B6-1A5D-469E-89D7-AF226E6A3891}" type="pres">
      <dgm:prSet presAssocID="{27486AB8-A44A-4510-84CC-1E776B638875}" presName="root2" presStyleCnt="0"/>
      <dgm:spPr/>
      <dgm:t>
        <a:bodyPr/>
        <a:lstStyle/>
        <a:p>
          <a:pPr rtl="1"/>
          <a:endParaRPr lang="fa-IR"/>
        </a:p>
      </dgm:t>
    </dgm:pt>
    <dgm:pt modelId="{9B8B4AA0-9617-4589-855C-34E7AE4A0134}" type="pres">
      <dgm:prSet presAssocID="{27486AB8-A44A-4510-84CC-1E776B638875}" presName="LevelTwoTextNode" presStyleLbl="node3" presStyleIdx="1" presStyleCnt="4" custScaleX="14046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CF4AC818-A2DD-48FF-A15B-2579CE5D5414}" type="pres">
      <dgm:prSet presAssocID="{27486AB8-A44A-4510-84CC-1E776B638875}" presName="level3hierChild" presStyleCnt="0"/>
      <dgm:spPr/>
      <dgm:t>
        <a:bodyPr/>
        <a:lstStyle/>
        <a:p>
          <a:pPr rtl="1"/>
          <a:endParaRPr lang="fa-IR"/>
        </a:p>
      </dgm:t>
    </dgm:pt>
    <dgm:pt modelId="{0B235B16-DA1D-4285-A8F0-D7C45F58B9A0}" type="pres">
      <dgm:prSet presAssocID="{78D44061-E8A2-454D-8222-F7C6A500F301}" presName="conn2-1" presStyleLbl="parChTrans1D4" presStyleIdx="0" presStyleCnt="5"/>
      <dgm:spPr/>
      <dgm:t>
        <a:bodyPr/>
        <a:lstStyle/>
        <a:p>
          <a:pPr rtl="1"/>
          <a:endParaRPr lang="fa-IR"/>
        </a:p>
      </dgm:t>
    </dgm:pt>
    <dgm:pt modelId="{1025F0F5-D199-4B21-870B-4A2C105B2F55}" type="pres">
      <dgm:prSet presAssocID="{78D44061-E8A2-454D-8222-F7C6A500F301}" presName="connTx" presStyleLbl="parChTrans1D4" presStyleIdx="0" presStyleCnt="5"/>
      <dgm:spPr/>
      <dgm:t>
        <a:bodyPr/>
        <a:lstStyle/>
        <a:p>
          <a:pPr rtl="1"/>
          <a:endParaRPr lang="fa-IR"/>
        </a:p>
      </dgm:t>
    </dgm:pt>
    <dgm:pt modelId="{7EAD6B45-6660-4B1C-A79C-14BADFF1759E}" type="pres">
      <dgm:prSet presAssocID="{401A060C-7CD0-4EA6-9E11-48C2C42F8F92}" presName="root2" presStyleCnt="0"/>
      <dgm:spPr/>
      <dgm:t>
        <a:bodyPr/>
        <a:lstStyle/>
        <a:p>
          <a:pPr rtl="1"/>
          <a:endParaRPr lang="fa-IR"/>
        </a:p>
      </dgm:t>
    </dgm:pt>
    <dgm:pt modelId="{E78058C4-8836-45BB-ADC6-71F973BBB45D}" type="pres">
      <dgm:prSet presAssocID="{401A060C-7CD0-4EA6-9E11-48C2C42F8F92}" presName="LevelTwoTextNode" presStyleLbl="node4" presStyleIdx="0" presStyleCnt="5" custScaleX="14141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8872F5F-D2E0-4AC3-814A-077DC9E28BE5}" type="pres">
      <dgm:prSet presAssocID="{401A060C-7CD0-4EA6-9E11-48C2C42F8F92}" presName="level3hierChild" presStyleCnt="0"/>
      <dgm:spPr/>
      <dgm:t>
        <a:bodyPr/>
        <a:lstStyle/>
        <a:p>
          <a:pPr rtl="1"/>
          <a:endParaRPr lang="fa-IR"/>
        </a:p>
      </dgm:t>
    </dgm:pt>
    <dgm:pt modelId="{DA9BAFAE-5CCC-415C-8D31-69C98A5CC0E3}" type="pres">
      <dgm:prSet presAssocID="{F1EE9C88-0BC3-4841-95B9-BB2D603BEE72}" presName="conn2-1" presStyleLbl="parChTrans1D4" presStyleIdx="1" presStyleCnt="5"/>
      <dgm:spPr/>
      <dgm:t>
        <a:bodyPr/>
        <a:lstStyle/>
        <a:p>
          <a:pPr rtl="1"/>
          <a:endParaRPr lang="fa-IR"/>
        </a:p>
      </dgm:t>
    </dgm:pt>
    <dgm:pt modelId="{F81EA467-1B26-4003-AADD-1BDE420ADA09}" type="pres">
      <dgm:prSet presAssocID="{F1EE9C88-0BC3-4841-95B9-BB2D603BEE72}" presName="connTx" presStyleLbl="parChTrans1D4" presStyleIdx="1" presStyleCnt="5"/>
      <dgm:spPr/>
      <dgm:t>
        <a:bodyPr/>
        <a:lstStyle/>
        <a:p>
          <a:pPr rtl="1"/>
          <a:endParaRPr lang="fa-IR"/>
        </a:p>
      </dgm:t>
    </dgm:pt>
    <dgm:pt modelId="{4E2B9112-C02B-4AF8-A632-52F7A8C2CC93}" type="pres">
      <dgm:prSet presAssocID="{1254AAAE-0424-41BF-877C-2B57368A0CA8}" presName="root2" presStyleCnt="0"/>
      <dgm:spPr/>
      <dgm:t>
        <a:bodyPr/>
        <a:lstStyle/>
        <a:p>
          <a:pPr rtl="1"/>
          <a:endParaRPr lang="fa-IR"/>
        </a:p>
      </dgm:t>
    </dgm:pt>
    <dgm:pt modelId="{7C9B2FFB-2DB4-4F17-A26C-5C52CDF50F21}" type="pres">
      <dgm:prSet presAssocID="{1254AAAE-0424-41BF-877C-2B57368A0CA8}" presName="LevelTwoTextNode" presStyleLbl="node4" presStyleIdx="1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3B35CAC-5B52-4B89-9574-432953F6466B}" type="pres">
      <dgm:prSet presAssocID="{1254AAAE-0424-41BF-877C-2B57368A0CA8}" presName="level3hierChild" presStyleCnt="0"/>
      <dgm:spPr/>
      <dgm:t>
        <a:bodyPr/>
        <a:lstStyle/>
        <a:p>
          <a:pPr rtl="1"/>
          <a:endParaRPr lang="fa-IR"/>
        </a:p>
      </dgm:t>
    </dgm:pt>
    <dgm:pt modelId="{B8EB25A6-7BB5-4390-8FB5-CF62D4DEF801}" type="pres">
      <dgm:prSet presAssocID="{804512E4-68AB-4796-8D71-416AA522DA26}" presName="conn2-1" presStyleLbl="parChTrans1D2" presStyleIdx="4" presStyleCnt="6"/>
      <dgm:spPr/>
      <dgm:t>
        <a:bodyPr/>
        <a:lstStyle/>
        <a:p>
          <a:pPr rtl="1"/>
          <a:endParaRPr lang="fa-IR"/>
        </a:p>
      </dgm:t>
    </dgm:pt>
    <dgm:pt modelId="{AAC442A0-1F7D-49F6-9660-E5D6B80BF2C3}" type="pres">
      <dgm:prSet presAssocID="{804512E4-68AB-4796-8D71-416AA522DA26}" presName="connTx" presStyleLbl="parChTrans1D2" presStyleIdx="4" presStyleCnt="6"/>
      <dgm:spPr/>
      <dgm:t>
        <a:bodyPr/>
        <a:lstStyle/>
        <a:p>
          <a:pPr rtl="1"/>
          <a:endParaRPr lang="fa-IR"/>
        </a:p>
      </dgm:t>
    </dgm:pt>
    <dgm:pt modelId="{7012937B-EB83-4AC9-8DE5-E937E75BF602}" type="pres">
      <dgm:prSet presAssocID="{9073ECD7-9E5D-4612-9683-F382A80798F7}" presName="root2" presStyleCnt="0"/>
      <dgm:spPr/>
      <dgm:t>
        <a:bodyPr/>
        <a:lstStyle/>
        <a:p>
          <a:pPr rtl="1"/>
          <a:endParaRPr lang="fa-IR"/>
        </a:p>
      </dgm:t>
    </dgm:pt>
    <dgm:pt modelId="{A25DAF20-AFAA-48D8-91AD-B91B4330C3DD}" type="pres">
      <dgm:prSet presAssocID="{9073ECD7-9E5D-4612-9683-F382A80798F7}" presName="LevelTwoTextNode" presStyleLbl="node2" presStyleIdx="4" presStyleCnt="6" custScaleX="6934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2868704-3305-41A4-8491-AB429DE4CBDB}" type="pres">
      <dgm:prSet presAssocID="{9073ECD7-9E5D-4612-9683-F382A80798F7}" presName="level3hierChild" presStyleCnt="0"/>
      <dgm:spPr/>
      <dgm:t>
        <a:bodyPr/>
        <a:lstStyle/>
        <a:p>
          <a:pPr rtl="1"/>
          <a:endParaRPr lang="fa-IR"/>
        </a:p>
      </dgm:t>
    </dgm:pt>
    <dgm:pt modelId="{22A4D04D-17B5-4330-9479-F4ED5EDDA203}" type="pres">
      <dgm:prSet presAssocID="{1452DE54-C9AB-48BE-B2C8-39ABB06BA4DE}" presName="conn2-1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8F81B1E4-7E74-43DF-9C73-DFE90269D7D5}" type="pres">
      <dgm:prSet presAssocID="{1452DE54-C9AB-48BE-B2C8-39ABB06BA4DE}" presName="connTx" presStyleLbl="parChTrans1D3" presStyleIdx="2" presStyleCnt="4"/>
      <dgm:spPr/>
      <dgm:t>
        <a:bodyPr/>
        <a:lstStyle/>
        <a:p>
          <a:pPr rtl="1"/>
          <a:endParaRPr lang="fa-IR"/>
        </a:p>
      </dgm:t>
    </dgm:pt>
    <dgm:pt modelId="{CEC39CED-A1C4-4BA6-A046-51B668C1DC60}" type="pres">
      <dgm:prSet presAssocID="{1CD4C80D-68CB-42E6-8032-55AF7A2AD148}" presName="root2" presStyleCnt="0"/>
      <dgm:spPr/>
      <dgm:t>
        <a:bodyPr/>
        <a:lstStyle/>
        <a:p>
          <a:pPr rtl="1"/>
          <a:endParaRPr lang="fa-IR"/>
        </a:p>
      </dgm:t>
    </dgm:pt>
    <dgm:pt modelId="{80337C5D-DE92-40CB-9869-3DB7FDC8268C}" type="pres">
      <dgm:prSet presAssocID="{1CD4C80D-68CB-42E6-8032-55AF7A2AD148}" presName="LevelTwoTextNode" presStyleLbl="node3" presStyleIdx="2" presStyleCnt="4" custScaleX="14046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EF34A509-CB72-4731-8146-74D5D12B77E1}" type="pres">
      <dgm:prSet presAssocID="{1CD4C80D-68CB-42E6-8032-55AF7A2AD148}" presName="level3hierChild" presStyleCnt="0"/>
      <dgm:spPr/>
      <dgm:t>
        <a:bodyPr/>
        <a:lstStyle/>
        <a:p>
          <a:pPr rtl="1"/>
          <a:endParaRPr lang="fa-IR"/>
        </a:p>
      </dgm:t>
    </dgm:pt>
    <dgm:pt modelId="{7FF941DF-9627-46B7-9D41-44144199058C}" type="pres">
      <dgm:prSet presAssocID="{9F7B02BC-9ED7-4547-8422-ECE49AC152E2}" presName="conn2-1" presStyleLbl="parChTrans1D4" presStyleIdx="2" presStyleCnt="5"/>
      <dgm:spPr/>
      <dgm:t>
        <a:bodyPr/>
        <a:lstStyle/>
        <a:p>
          <a:pPr rtl="1"/>
          <a:endParaRPr lang="fa-IR"/>
        </a:p>
      </dgm:t>
    </dgm:pt>
    <dgm:pt modelId="{F93D3AE5-F140-463D-8972-BCF38A19825E}" type="pres">
      <dgm:prSet presAssocID="{9F7B02BC-9ED7-4547-8422-ECE49AC152E2}" presName="connTx" presStyleLbl="parChTrans1D4" presStyleIdx="2" presStyleCnt="5"/>
      <dgm:spPr/>
      <dgm:t>
        <a:bodyPr/>
        <a:lstStyle/>
        <a:p>
          <a:pPr rtl="1"/>
          <a:endParaRPr lang="fa-IR"/>
        </a:p>
      </dgm:t>
    </dgm:pt>
    <dgm:pt modelId="{C52589BB-4D72-4DDD-AB62-4B5DD70B2FE8}" type="pres">
      <dgm:prSet presAssocID="{12A39BC9-806C-41B2-986D-16F7DFF9DA1E}" presName="root2" presStyleCnt="0"/>
      <dgm:spPr/>
      <dgm:t>
        <a:bodyPr/>
        <a:lstStyle/>
        <a:p>
          <a:pPr rtl="1"/>
          <a:endParaRPr lang="fa-IR"/>
        </a:p>
      </dgm:t>
    </dgm:pt>
    <dgm:pt modelId="{C88960F8-926C-445E-BDC7-76F48B361EF9}" type="pres">
      <dgm:prSet presAssocID="{12A39BC9-806C-41B2-986D-16F7DFF9DA1E}" presName="LevelTwoTextNode" presStyleLbl="node4" presStyleIdx="2" presStyleCnt="5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72845F6-175D-4581-AA8B-FB76931E3AAF}" type="pres">
      <dgm:prSet presAssocID="{12A39BC9-806C-41B2-986D-16F7DFF9DA1E}" presName="level3hierChild" presStyleCnt="0"/>
      <dgm:spPr/>
      <dgm:t>
        <a:bodyPr/>
        <a:lstStyle/>
        <a:p>
          <a:pPr rtl="1"/>
          <a:endParaRPr lang="fa-IR"/>
        </a:p>
      </dgm:t>
    </dgm:pt>
    <dgm:pt modelId="{7D60735D-ECB1-46DF-9709-082B74DEACB1}" type="pres">
      <dgm:prSet presAssocID="{FDA526CB-C596-4A39-8825-36B293256E5B}" presName="conn2-1" presStyleLbl="parChTrans1D4" presStyleIdx="3" presStyleCnt="5"/>
      <dgm:spPr/>
      <dgm:t>
        <a:bodyPr/>
        <a:lstStyle/>
        <a:p>
          <a:pPr rtl="1"/>
          <a:endParaRPr lang="fa-IR"/>
        </a:p>
      </dgm:t>
    </dgm:pt>
    <dgm:pt modelId="{C287737A-ED4E-49B0-BCE6-AD1C48EE7513}" type="pres">
      <dgm:prSet presAssocID="{FDA526CB-C596-4A39-8825-36B293256E5B}" presName="connTx" presStyleLbl="parChTrans1D4" presStyleIdx="3" presStyleCnt="5"/>
      <dgm:spPr/>
      <dgm:t>
        <a:bodyPr/>
        <a:lstStyle/>
        <a:p>
          <a:pPr rtl="1"/>
          <a:endParaRPr lang="fa-IR"/>
        </a:p>
      </dgm:t>
    </dgm:pt>
    <dgm:pt modelId="{487552E8-A725-4DD8-BE10-A50DC31AE3E5}" type="pres">
      <dgm:prSet presAssocID="{3B7FB7F0-C353-4CDC-B147-BEF010A8418E}" presName="root2" presStyleCnt="0"/>
      <dgm:spPr/>
      <dgm:t>
        <a:bodyPr/>
        <a:lstStyle/>
        <a:p>
          <a:pPr rtl="1"/>
          <a:endParaRPr lang="fa-IR"/>
        </a:p>
      </dgm:t>
    </dgm:pt>
    <dgm:pt modelId="{43EBBDDB-6B1B-4A05-9993-8D4E6DDF0412}" type="pres">
      <dgm:prSet presAssocID="{3B7FB7F0-C353-4CDC-B147-BEF010A8418E}" presName="LevelTwoTextNode" presStyleLbl="node4" presStyleIdx="3" presStyleCnt="5" custScaleX="13202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8088FB13-99AF-41C9-8B60-56C164D6C294}" type="pres">
      <dgm:prSet presAssocID="{3B7FB7F0-C353-4CDC-B147-BEF010A8418E}" presName="level3hierChild" presStyleCnt="0"/>
      <dgm:spPr/>
      <dgm:t>
        <a:bodyPr/>
        <a:lstStyle/>
        <a:p>
          <a:pPr rtl="1"/>
          <a:endParaRPr lang="fa-IR"/>
        </a:p>
      </dgm:t>
    </dgm:pt>
    <dgm:pt modelId="{670403AC-0CB3-42A4-B0F7-589F455A22C2}" type="pres">
      <dgm:prSet presAssocID="{B33258F5-02C8-4C58-A71A-B82E1D520249}" presName="conn2-1" presStyleLbl="parChTrans1D2" presStyleIdx="5" presStyleCnt="6"/>
      <dgm:spPr/>
      <dgm:t>
        <a:bodyPr/>
        <a:lstStyle/>
        <a:p>
          <a:pPr rtl="1"/>
          <a:endParaRPr lang="fa-IR"/>
        </a:p>
      </dgm:t>
    </dgm:pt>
    <dgm:pt modelId="{59DDBBBF-6261-4B54-BDA0-32DF335067E1}" type="pres">
      <dgm:prSet presAssocID="{B33258F5-02C8-4C58-A71A-B82E1D520249}" presName="connTx" presStyleLbl="parChTrans1D2" presStyleIdx="5" presStyleCnt="6"/>
      <dgm:spPr/>
      <dgm:t>
        <a:bodyPr/>
        <a:lstStyle/>
        <a:p>
          <a:pPr rtl="1"/>
          <a:endParaRPr lang="fa-IR"/>
        </a:p>
      </dgm:t>
    </dgm:pt>
    <dgm:pt modelId="{BF9E6430-7163-455F-AAB0-92B5D2C493D6}" type="pres">
      <dgm:prSet presAssocID="{D4D49173-FB7B-439E-9365-7AE3FF45030D}" presName="root2" presStyleCnt="0"/>
      <dgm:spPr/>
      <dgm:t>
        <a:bodyPr/>
        <a:lstStyle/>
        <a:p>
          <a:pPr rtl="1"/>
          <a:endParaRPr lang="fa-IR"/>
        </a:p>
      </dgm:t>
    </dgm:pt>
    <dgm:pt modelId="{D362C649-48FA-43E6-BA6B-73790B2E7E7B}" type="pres">
      <dgm:prSet presAssocID="{D4D49173-FB7B-439E-9365-7AE3FF45030D}" presName="LevelTwoTextNode" presStyleLbl="node2" presStyleIdx="5" presStyleCnt="6" custScaleX="6934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E91B990-3BF2-4492-BA8B-45A9AECC5305}" type="pres">
      <dgm:prSet presAssocID="{D4D49173-FB7B-439E-9365-7AE3FF45030D}" presName="level3hierChild" presStyleCnt="0"/>
      <dgm:spPr/>
      <dgm:t>
        <a:bodyPr/>
        <a:lstStyle/>
        <a:p>
          <a:pPr rtl="1"/>
          <a:endParaRPr lang="fa-IR"/>
        </a:p>
      </dgm:t>
    </dgm:pt>
    <dgm:pt modelId="{D5083EC7-FD92-4CD5-B470-E7059CCC1057}" type="pres">
      <dgm:prSet presAssocID="{CAFAA088-CD19-481E-9B7B-B227C7440CAA}" presName="conn2-1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75DB5082-5EDA-4300-845F-8C69D9A4F29E}" type="pres">
      <dgm:prSet presAssocID="{CAFAA088-CD19-481E-9B7B-B227C7440CAA}" presName="connTx" presStyleLbl="parChTrans1D3" presStyleIdx="3" presStyleCnt="4"/>
      <dgm:spPr/>
      <dgm:t>
        <a:bodyPr/>
        <a:lstStyle/>
        <a:p>
          <a:pPr rtl="1"/>
          <a:endParaRPr lang="fa-IR"/>
        </a:p>
      </dgm:t>
    </dgm:pt>
    <dgm:pt modelId="{6589CBD3-0A49-4C78-A20F-C8BE5FA327E7}" type="pres">
      <dgm:prSet presAssocID="{2D0F3DF6-898E-413C-B62A-9EAB660414CD}" presName="root2" presStyleCnt="0"/>
      <dgm:spPr/>
      <dgm:t>
        <a:bodyPr/>
        <a:lstStyle/>
        <a:p>
          <a:pPr rtl="1"/>
          <a:endParaRPr lang="fa-IR"/>
        </a:p>
      </dgm:t>
    </dgm:pt>
    <dgm:pt modelId="{473ABA89-932E-44FA-AC4B-A28AA9C42ECD}" type="pres">
      <dgm:prSet presAssocID="{2D0F3DF6-898E-413C-B62A-9EAB660414CD}" presName="LevelTwoTextNode" presStyleLbl="node3" presStyleIdx="3" presStyleCnt="4" custScaleX="160899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FDB384DA-4BA4-4568-9EA7-76A96170B169}" type="pres">
      <dgm:prSet presAssocID="{2D0F3DF6-898E-413C-B62A-9EAB660414CD}" presName="level3hierChild" presStyleCnt="0"/>
      <dgm:spPr/>
      <dgm:t>
        <a:bodyPr/>
        <a:lstStyle/>
        <a:p>
          <a:pPr rtl="1"/>
          <a:endParaRPr lang="fa-IR"/>
        </a:p>
      </dgm:t>
    </dgm:pt>
    <dgm:pt modelId="{BC39A29D-1017-4CA2-B7A4-ABDEBC26C0B2}" type="pres">
      <dgm:prSet presAssocID="{F0871954-8C8B-41A1-8E01-B68D07906525}" presName="conn2-1" presStyleLbl="parChTrans1D4" presStyleIdx="4" presStyleCnt="5"/>
      <dgm:spPr/>
      <dgm:t>
        <a:bodyPr/>
        <a:lstStyle/>
        <a:p>
          <a:pPr rtl="1"/>
          <a:endParaRPr lang="fa-IR"/>
        </a:p>
      </dgm:t>
    </dgm:pt>
    <dgm:pt modelId="{FB788F1D-7C32-44D3-A1B8-AE4AD46BB5CB}" type="pres">
      <dgm:prSet presAssocID="{F0871954-8C8B-41A1-8E01-B68D07906525}" presName="connTx" presStyleLbl="parChTrans1D4" presStyleIdx="4" presStyleCnt="5"/>
      <dgm:spPr/>
      <dgm:t>
        <a:bodyPr/>
        <a:lstStyle/>
        <a:p>
          <a:pPr rtl="1"/>
          <a:endParaRPr lang="fa-IR"/>
        </a:p>
      </dgm:t>
    </dgm:pt>
    <dgm:pt modelId="{F79D89FC-F077-4405-A87E-817010BBCC7B}" type="pres">
      <dgm:prSet presAssocID="{45DD0AB7-B577-4A81-8C64-B7EC636C7A68}" presName="root2" presStyleCnt="0"/>
      <dgm:spPr/>
      <dgm:t>
        <a:bodyPr/>
        <a:lstStyle/>
        <a:p>
          <a:pPr rtl="1"/>
          <a:endParaRPr lang="fa-IR"/>
        </a:p>
      </dgm:t>
    </dgm:pt>
    <dgm:pt modelId="{387DC8A8-665D-443A-A1E7-4418A3AB2434}" type="pres">
      <dgm:prSet presAssocID="{45DD0AB7-B577-4A81-8C64-B7EC636C7A68}" presName="LevelTwoTextNode" presStyleLbl="node4" presStyleIdx="4" presStyleCnt="5" custScaleX="253255" custScaleY="13979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6D97CB0-361D-4E5A-AD8E-23435828707E}" type="pres">
      <dgm:prSet presAssocID="{45DD0AB7-B577-4A81-8C64-B7EC636C7A68}" presName="level3hierChild" presStyleCnt="0"/>
      <dgm:spPr/>
      <dgm:t>
        <a:bodyPr/>
        <a:lstStyle/>
        <a:p>
          <a:pPr rtl="1"/>
          <a:endParaRPr lang="fa-IR"/>
        </a:p>
      </dgm:t>
    </dgm:pt>
  </dgm:ptLst>
  <dgm:cxnLst>
    <dgm:cxn modelId="{3600C0D4-5CEF-4D07-8224-0C0E4EFDD986}" type="presOf" srcId="{6B859408-0597-444C-85F2-A1D5A76F41BD}" destId="{28FD6A8F-48AE-4463-85D3-AD2B1B4DBFA7}" srcOrd="1" destOrd="0" presId="urn:microsoft.com/office/officeart/2005/8/layout/hierarchy2"/>
    <dgm:cxn modelId="{5F89BCCD-6FFF-4CC3-A9FE-C048997FCAC4}" srcId="{EE9E6482-F5CC-42E4-9913-B1DE2331D754}" destId="{B3D5D22F-7097-4A93-9302-5F95B1D72AFE}" srcOrd="0" destOrd="0" parTransId="{1B7FA827-8B20-49CD-AE45-8810BF819668}" sibTransId="{46DCCAF9-A5E4-4B36-B03C-D9A12F93CF75}"/>
    <dgm:cxn modelId="{19D2187A-BC16-45F0-850D-929E820A947D}" type="presOf" srcId="{27486AB8-A44A-4510-84CC-1E776B638875}" destId="{9B8B4AA0-9617-4589-855C-34E7AE4A0134}" srcOrd="0" destOrd="0" presId="urn:microsoft.com/office/officeart/2005/8/layout/hierarchy2"/>
    <dgm:cxn modelId="{CC9700CB-3CA8-414E-8549-3714F593B4A6}" srcId="{B3D5D22F-7097-4A93-9302-5F95B1D72AFE}" destId="{0AD2481F-DD93-4422-8671-E353A490B9E7}" srcOrd="2" destOrd="0" parTransId="{4C3C04C5-2D2D-4802-863A-64087E8683DD}" sibTransId="{BE899087-03FC-43B4-A48F-027F90E2DD32}"/>
    <dgm:cxn modelId="{5A5D93DD-4A04-4D67-A1C9-02DA8911A19B}" type="presOf" srcId="{7B5FFB1E-A2DE-4BE2-86CD-7760A4C145BE}" destId="{95223B91-DC30-402E-808A-1049FC2E36DA}" srcOrd="0" destOrd="0" presId="urn:microsoft.com/office/officeart/2005/8/layout/hierarchy2"/>
    <dgm:cxn modelId="{F2CD7FE6-FB92-442B-85F8-6886233B44C2}" type="presOf" srcId="{9F7B02BC-9ED7-4547-8422-ECE49AC152E2}" destId="{7FF941DF-9627-46B7-9D41-44144199058C}" srcOrd="0" destOrd="0" presId="urn:microsoft.com/office/officeart/2005/8/layout/hierarchy2"/>
    <dgm:cxn modelId="{57E229F4-DD2B-4D50-BB3F-279E5392944B}" srcId="{9073ECD7-9E5D-4612-9683-F382A80798F7}" destId="{1CD4C80D-68CB-42E6-8032-55AF7A2AD148}" srcOrd="0" destOrd="0" parTransId="{1452DE54-C9AB-48BE-B2C8-39ABB06BA4DE}" sibTransId="{999FB86A-1132-439F-96D2-EEE595E7A94B}"/>
    <dgm:cxn modelId="{36EFAD58-CDAA-4496-A108-1DF1CE655180}" type="presOf" srcId="{1452DE54-C9AB-48BE-B2C8-39ABB06BA4DE}" destId="{8F81B1E4-7E74-43DF-9C73-DFE90269D7D5}" srcOrd="1" destOrd="0" presId="urn:microsoft.com/office/officeart/2005/8/layout/hierarchy2"/>
    <dgm:cxn modelId="{A98127C3-B56C-4A05-9F6D-18B9408F7074}" type="presOf" srcId="{CAFAA088-CD19-481E-9B7B-B227C7440CAA}" destId="{75DB5082-5EDA-4300-845F-8C69D9A4F29E}" srcOrd="1" destOrd="0" presId="urn:microsoft.com/office/officeart/2005/8/layout/hierarchy2"/>
    <dgm:cxn modelId="{2AB9E17F-643F-4CC4-BDA2-52216904AF5C}" type="presOf" srcId="{A987D600-C670-48A5-9398-2AD3F7A21394}" destId="{CAC9C64F-DFCE-4A96-A3AE-EFCCB354B3D7}" srcOrd="0" destOrd="0" presId="urn:microsoft.com/office/officeart/2005/8/layout/hierarchy2"/>
    <dgm:cxn modelId="{298DDF20-381E-4E11-9E3D-2E67F8E52D18}" type="presOf" srcId="{3B7FB7F0-C353-4CDC-B147-BEF010A8418E}" destId="{43EBBDDB-6B1B-4A05-9993-8D4E6DDF0412}" srcOrd="0" destOrd="0" presId="urn:microsoft.com/office/officeart/2005/8/layout/hierarchy2"/>
    <dgm:cxn modelId="{A45EEFFB-17DB-40ED-B850-9BB2D8CA2EBD}" type="presOf" srcId="{F1EE9C88-0BC3-4841-95B9-BB2D603BEE72}" destId="{DA9BAFAE-5CCC-415C-8D31-69C98A5CC0E3}" srcOrd="0" destOrd="0" presId="urn:microsoft.com/office/officeart/2005/8/layout/hierarchy2"/>
    <dgm:cxn modelId="{99D7F64C-A487-4603-8DA2-2155BDCCA857}" type="presOf" srcId="{6B859408-0597-444C-85F2-A1D5A76F41BD}" destId="{9364A420-2D3F-46A2-958F-90E8364A90D0}" srcOrd="0" destOrd="0" presId="urn:microsoft.com/office/officeart/2005/8/layout/hierarchy2"/>
    <dgm:cxn modelId="{68B58DA9-E6ED-4D65-8C75-86D39F2D9C92}" type="presOf" srcId="{F0871954-8C8B-41A1-8E01-B68D07906525}" destId="{FB788F1D-7C32-44D3-A1B8-AE4AD46BB5CB}" srcOrd="1" destOrd="0" presId="urn:microsoft.com/office/officeart/2005/8/layout/hierarchy2"/>
    <dgm:cxn modelId="{D08985F7-B498-4257-A0E2-472CD9AD7E06}" type="presOf" srcId="{9715BA9D-B883-4EA1-8416-17A1E84E9270}" destId="{0B4AD2FE-5713-4038-BA2F-DBCEF0ECE886}" srcOrd="1" destOrd="0" presId="urn:microsoft.com/office/officeart/2005/8/layout/hierarchy2"/>
    <dgm:cxn modelId="{EA3F1662-EB33-4505-B5F7-CBE99EE19816}" srcId="{1CD4C80D-68CB-42E6-8032-55AF7A2AD148}" destId="{12A39BC9-806C-41B2-986D-16F7DFF9DA1E}" srcOrd="0" destOrd="0" parTransId="{9F7B02BC-9ED7-4547-8422-ECE49AC152E2}" sibTransId="{170B0673-1FA2-4DC1-8D47-2E7E7B33669A}"/>
    <dgm:cxn modelId="{5037DE81-4B78-41F2-B7A5-BC93DE8CA62B}" type="presOf" srcId="{B33258F5-02C8-4C58-A71A-B82E1D520249}" destId="{670403AC-0CB3-42A4-B0F7-589F455A22C2}" srcOrd="0" destOrd="0" presId="urn:microsoft.com/office/officeart/2005/8/layout/hierarchy2"/>
    <dgm:cxn modelId="{E577EB74-369B-47E5-BAA8-F21DE8ADC54F}" type="presOf" srcId="{1CD4C80D-68CB-42E6-8032-55AF7A2AD148}" destId="{80337C5D-DE92-40CB-9869-3DB7FDC8268C}" srcOrd="0" destOrd="0" presId="urn:microsoft.com/office/officeart/2005/8/layout/hierarchy2"/>
    <dgm:cxn modelId="{648FF6B8-6060-45A0-9DEE-4A7B85773A2E}" type="presOf" srcId="{9B4655B6-E756-4AEF-ADB3-C17BEF8008EA}" destId="{88DC4AA9-CB59-4A3C-9046-0976F4B5EE29}" srcOrd="0" destOrd="0" presId="urn:microsoft.com/office/officeart/2005/8/layout/hierarchy2"/>
    <dgm:cxn modelId="{6FA3C69E-3A79-4828-BC37-E61A2AC35C6E}" type="presOf" srcId="{401A060C-7CD0-4EA6-9E11-48C2C42F8F92}" destId="{E78058C4-8836-45BB-ADC6-71F973BBB45D}" srcOrd="0" destOrd="0" presId="urn:microsoft.com/office/officeart/2005/8/layout/hierarchy2"/>
    <dgm:cxn modelId="{670AD31A-7ADD-437E-B988-4DE1FF4BE346}" type="presOf" srcId="{5D94B606-0087-4196-A80C-9CDC475480F1}" destId="{610E7704-3200-4422-90A2-61C85878A9EA}" srcOrd="0" destOrd="0" presId="urn:microsoft.com/office/officeart/2005/8/layout/hierarchy2"/>
    <dgm:cxn modelId="{B63A3A0B-2307-4C84-BC5D-37532396C62E}" srcId="{8AC5C8D8-26AE-47F2-B339-C45ED276789A}" destId="{27486AB8-A44A-4510-84CC-1E776B638875}" srcOrd="0" destOrd="0" parTransId="{6B859408-0597-444C-85F2-A1D5A76F41BD}" sibTransId="{3F02588F-DBA8-407E-A418-F384AF3B54D0}"/>
    <dgm:cxn modelId="{2FF66CF0-A30A-4C19-896C-C77BE5D8470B}" type="presOf" srcId="{78D44061-E8A2-454D-8222-F7C6A500F301}" destId="{0B235B16-DA1D-4285-A8F0-D7C45F58B9A0}" srcOrd="0" destOrd="0" presId="urn:microsoft.com/office/officeart/2005/8/layout/hierarchy2"/>
    <dgm:cxn modelId="{BBD163F9-BFE7-46C7-AECD-81FF6F424855}" type="presOf" srcId="{9715BA9D-B883-4EA1-8416-17A1E84E9270}" destId="{9BBE02F7-B206-43C0-8E42-5963003A0B9E}" srcOrd="0" destOrd="0" presId="urn:microsoft.com/office/officeart/2005/8/layout/hierarchy2"/>
    <dgm:cxn modelId="{9B92668A-DBAB-4DAE-98EF-2D570CBC8D31}" type="presOf" srcId="{FDA526CB-C596-4A39-8825-36B293256E5B}" destId="{7D60735D-ECB1-46DF-9709-082B74DEACB1}" srcOrd="0" destOrd="0" presId="urn:microsoft.com/office/officeart/2005/8/layout/hierarchy2"/>
    <dgm:cxn modelId="{AC6D92B0-B53F-45CD-81AD-4352EEED9747}" type="presOf" srcId="{FDA526CB-C596-4A39-8825-36B293256E5B}" destId="{C287737A-ED4E-49B0-BCE6-AD1C48EE7513}" srcOrd="1" destOrd="0" presId="urn:microsoft.com/office/officeart/2005/8/layout/hierarchy2"/>
    <dgm:cxn modelId="{5D5613FA-C7D2-430B-ACE5-227FEC03D0C2}" srcId="{56D3B3C8-9AFC-4E94-AF9E-02B9E60D9233}" destId="{D4D49173-FB7B-439E-9365-7AE3FF45030D}" srcOrd="2" destOrd="0" parTransId="{B33258F5-02C8-4C58-A71A-B82E1D520249}" sibTransId="{AFE694FC-7A05-452E-9745-9191BBB51915}"/>
    <dgm:cxn modelId="{F295BD3F-F0E1-46F9-A468-C0C0CAC184B9}" type="presOf" srcId="{9B4655B6-E756-4AEF-ADB3-C17BEF8008EA}" destId="{C89A8884-F9B0-417C-B96E-83664DD6CB6C}" srcOrd="1" destOrd="0" presId="urn:microsoft.com/office/officeart/2005/8/layout/hierarchy2"/>
    <dgm:cxn modelId="{9CAD658D-B1A2-4501-8E2D-6E6D3032890C}" type="presOf" srcId="{CAFAA088-CD19-481E-9B7B-B227C7440CAA}" destId="{D5083EC7-FD92-4CD5-B470-E7059CCC1057}" srcOrd="0" destOrd="0" presId="urn:microsoft.com/office/officeart/2005/8/layout/hierarchy2"/>
    <dgm:cxn modelId="{A1801069-2E97-4900-8547-D0901BD2F3EC}" type="presOf" srcId="{78D44061-E8A2-454D-8222-F7C6A500F301}" destId="{1025F0F5-D199-4B21-870B-4A2C105B2F55}" srcOrd="1" destOrd="0" presId="urn:microsoft.com/office/officeart/2005/8/layout/hierarchy2"/>
    <dgm:cxn modelId="{C9F3D7B3-BF97-4320-9846-C90CD562E8CD}" srcId="{401A060C-7CD0-4EA6-9E11-48C2C42F8F92}" destId="{1254AAAE-0424-41BF-877C-2B57368A0CA8}" srcOrd="0" destOrd="0" parTransId="{F1EE9C88-0BC3-4841-95B9-BB2D603BEE72}" sibTransId="{CFCB4A04-B373-48C3-8211-043E2F9CF6E9}"/>
    <dgm:cxn modelId="{457B13F9-C246-4537-B336-195146A47263}" type="presOf" srcId="{9F7B02BC-9ED7-4547-8422-ECE49AC152E2}" destId="{F93D3AE5-F140-463D-8972-BCF38A19825E}" srcOrd="1" destOrd="0" presId="urn:microsoft.com/office/officeart/2005/8/layout/hierarchy2"/>
    <dgm:cxn modelId="{212DA77F-B042-4267-AA6E-4EC5ACD69A11}" srcId="{D4D49173-FB7B-439E-9365-7AE3FF45030D}" destId="{2D0F3DF6-898E-413C-B62A-9EAB660414CD}" srcOrd="0" destOrd="0" parTransId="{CAFAA088-CD19-481E-9B7B-B227C7440CAA}" sibTransId="{AB592E1D-A26B-4C8C-911D-462740D63E39}"/>
    <dgm:cxn modelId="{589600A4-068C-4739-8428-6E685A64B09C}" type="presOf" srcId="{4C3C04C5-2D2D-4802-863A-64087E8683DD}" destId="{A0320AD7-9556-4649-90F1-BA10FFDF2561}" srcOrd="1" destOrd="0" presId="urn:microsoft.com/office/officeart/2005/8/layout/hierarchy2"/>
    <dgm:cxn modelId="{115C9595-2013-4FEE-B3F1-5D0901816DDA}" type="presOf" srcId="{0AD2481F-DD93-4422-8671-E353A490B9E7}" destId="{F759ECDB-D540-452F-82AD-56EF12FB8496}" srcOrd="0" destOrd="0" presId="urn:microsoft.com/office/officeart/2005/8/layout/hierarchy2"/>
    <dgm:cxn modelId="{08B2D61A-2613-416A-9C0A-1E306B7212B7}" srcId="{12A39BC9-806C-41B2-986D-16F7DFF9DA1E}" destId="{3B7FB7F0-C353-4CDC-B147-BEF010A8418E}" srcOrd="0" destOrd="0" parTransId="{FDA526CB-C596-4A39-8825-36B293256E5B}" sibTransId="{4506EA64-724E-4505-9226-EA7A5DFDF046}"/>
    <dgm:cxn modelId="{B37AFC69-AA78-40A0-8932-EADF6CD4CFD1}" type="presOf" srcId="{B33258F5-02C8-4C58-A71A-B82E1D520249}" destId="{59DDBBBF-6261-4B54-BDA0-32DF335067E1}" srcOrd="1" destOrd="0" presId="urn:microsoft.com/office/officeart/2005/8/layout/hierarchy2"/>
    <dgm:cxn modelId="{72C1CA92-2E2D-46A9-883F-4AFFD031A68B}" type="presOf" srcId="{EE9E6482-F5CC-42E4-9913-B1DE2331D754}" destId="{D0F3534F-7D05-46FF-B043-4770AB0337E3}" srcOrd="0" destOrd="0" presId="urn:microsoft.com/office/officeart/2005/8/layout/hierarchy2"/>
    <dgm:cxn modelId="{DF012697-FE4F-4488-BB24-C4E326E64D68}" type="presOf" srcId="{7B5FFB1E-A2DE-4BE2-86CD-7760A4C145BE}" destId="{8B99BA9E-89FE-4502-A94D-7C893C0A34D8}" srcOrd="1" destOrd="0" presId="urn:microsoft.com/office/officeart/2005/8/layout/hierarchy2"/>
    <dgm:cxn modelId="{51861D00-97B5-4F5A-8836-46318D10D62D}" type="presOf" srcId="{2D0F3DF6-898E-413C-B62A-9EAB660414CD}" destId="{473ABA89-932E-44FA-AC4B-A28AA9C42ECD}" srcOrd="0" destOrd="0" presId="urn:microsoft.com/office/officeart/2005/8/layout/hierarchy2"/>
    <dgm:cxn modelId="{34388893-FB7D-4003-A32C-5A9A74BD3890}" srcId="{27486AB8-A44A-4510-84CC-1E776B638875}" destId="{401A060C-7CD0-4EA6-9E11-48C2C42F8F92}" srcOrd="0" destOrd="0" parTransId="{78D44061-E8A2-454D-8222-F7C6A500F301}" sibTransId="{E508782C-43BA-4018-8C1D-1E55FC404ED1}"/>
    <dgm:cxn modelId="{E9B7D6CD-1EF6-401F-8E6C-65A3AD7754CE}" type="presOf" srcId="{804512E4-68AB-4796-8D71-416AA522DA26}" destId="{AAC442A0-1F7D-49F6-9660-E5D6B80BF2C3}" srcOrd="1" destOrd="0" presId="urn:microsoft.com/office/officeart/2005/8/layout/hierarchy2"/>
    <dgm:cxn modelId="{8F743118-4A6F-4CB8-896A-13BE40D5A0D5}" type="presOf" srcId="{DF327FA3-403F-4F90-B823-006F39D982BA}" destId="{B3A7EC8A-8BF4-4BBC-934C-D2D625250DCB}" srcOrd="0" destOrd="0" presId="urn:microsoft.com/office/officeart/2005/8/layout/hierarchy2"/>
    <dgm:cxn modelId="{127F4C0D-6C78-4779-8CC2-61C962AB0F74}" type="presOf" srcId="{5D94B606-0087-4196-A80C-9CDC475480F1}" destId="{F3EF3CDE-003D-4960-81C8-8DCE5D6D892A}" srcOrd="1" destOrd="0" presId="urn:microsoft.com/office/officeart/2005/8/layout/hierarchy2"/>
    <dgm:cxn modelId="{C3AEBA7C-6F23-4003-9015-FAC34D94BF8C}" srcId="{A987D600-C670-48A5-9398-2AD3F7A21394}" destId="{951325FA-4DA5-4B71-AE33-9023423235F6}" srcOrd="0" destOrd="0" parTransId="{9715BA9D-B883-4EA1-8416-17A1E84E9270}" sibTransId="{AAD50177-B133-4AAB-A1D9-305047AFA331}"/>
    <dgm:cxn modelId="{0F1C9A39-5475-4AD3-8167-FB4FC5CB7AEE}" type="presOf" srcId="{F0871954-8C8B-41A1-8E01-B68D07906525}" destId="{BC39A29D-1017-4CA2-B7A4-ABDEBC26C0B2}" srcOrd="0" destOrd="0" presId="urn:microsoft.com/office/officeart/2005/8/layout/hierarchy2"/>
    <dgm:cxn modelId="{3F3E7DCA-8343-4FDA-AC22-27D3C55683EA}" srcId="{B3D5D22F-7097-4A93-9302-5F95B1D72AFE}" destId="{A987D600-C670-48A5-9398-2AD3F7A21394}" srcOrd="1" destOrd="0" parTransId="{5D94B606-0087-4196-A80C-9CDC475480F1}" sibTransId="{514D5522-F40A-4EF3-A34A-A54F5E8234E4}"/>
    <dgm:cxn modelId="{64F11C00-E72F-4D73-A644-F968E69C96FF}" type="presOf" srcId="{D4D49173-FB7B-439E-9365-7AE3FF45030D}" destId="{D362C649-48FA-43E6-BA6B-73790B2E7E7B}" srcOrd="0" destOrd="0" presId="urn:microsoft.com/office/officeart/2005/8/layout/hierarchy2"/>
    <dgm:cxn modelId="{2B8B1C5F-645B-469C-93FA-136E027D9011}" srcId="{B3D5D22F-7097-4A93-9302-5F95B1D72AFE}" destId="{DF327FA3-403F-4F90-B823-006F39D982BA}" srcOrd="0" destOrd="0" parTransId="{9B4655B6-E756-4AEF-ADB3-C17BEF8008EA}" sibTransId="{7149D4DB-1543-41A1-AD4A-878021941672}"/>
    <dgm:cxn modelId="{2C1FC9D3-ED24-4D48-A6FE-6BE8F6295A70}" srcId="{EE9E6482-F5CC-42E4-9913-B1DE2331D754}" destId="{56D3B3C8-9AFC-4E94-AF9E-02B9E60D9233}" srcOrd="1" destOrd="0" parTransId="{F51272A2-3D60-4B7A-B059-3609FD146938}" sibTransId="{D9D7313A-3B00-4FC6-807B-1ECA04B2AFE1}"/>
    <dgm:cxn modelId="{002FA1BB-3818-4346-BC91-99FFEBD11659}" type="presOf" srcId="{1452DE54-C9AB-48BE-B2C8-39ABB06BA4DE}" destId="{22A4D04D-17B5-4330-9479-F4ED5EDDA203}" srcOrd="0" destOrd="0" presId="urn:microsoft.com/office/officeart/2005/8/layout/hierarchy2"/>
    <dgm:cxn modelId="{CF5F8489-8C61-4D5C-9C53-C4CEBCC5691D}" type="presOf" srcId="{8AC5C8D8-26AE-47F2-B339-C45ED276789A}" destId="{56550C34-7589-4CF1-AE87-5ECB6283FD9D}" srcOrd="0" destOrd="0" presId="urn:microsoft.com/office/officeart/2005/8/layout/hierarchy2"/>
    <dgm:cxn modelId="{C509D1D7-AB54-4B85-8F48-BE69E0FEB1A7}" type="presOf" srcId="{12A39BC9-806C-41B2-986D-16F7DFF9DA1E}" destId="{C88960F8-926C-445E-BDC7-76F48B361EF9}" srcOrd="0" destOrd="0" presId="urn:microsoft.com/office/officeart/2005/8/layout/hierarchy2"/>
    <dgm:cxn modelId="{A8C05FF2-05BB-411B-82B3-372CA57F1E21}" type="presOf" srcId="{F1EE9C88-0BC3-4841-95B9-BB2D603BEE72}" destId="{F81EA467-1B26-4003-AADD-1BDE420ADA09}" srcOrd="1" destOrd="0" presId="urn:microsoft.com/office/officeart/2005/8/layout/hierarchy2"/>
    <dgm:cxn modelId="{2B26A906-1381-4C56-A9D0-0415F0F24710}" type="presOf" srcId="{B3D5D22F-7097-4A93-9302-5F95B1D72AFE}" destId="{BB0AB0CD-181D-4942-B16B-FF153B9E6620}" srcOrd="0" destOrd="0" presId="urn:microsoft.com/office/officeart/2005/8/layout/hierarchy2"/>
    <dgm:cxn modelId="{73964A49-B872-4AE3-BDD3-9B3F9A7F5077}" type="presOf" srcId="{45DD0AB7-B577-4A81-8C64-B7EC636C7A68}" destId="{387DC8A8-665D-443A-A1E7-4418A3AB2434}" srcOrd="0" destOrd="0" presId="urn:microsoft.com/office/officeart/2005/8/layout/hierarchy2"/>
    <dgm:cxn modelId="{89FD8A04-266A-44AF-B291-7CD83723DE54}" type="presOf" srcId="{9073ECD7-9E5D-4612-9683-F382A80798F7}" destId="{A25DAF20-AFAA-48D8-91AD-B91B4330C3DD}" srcOrd="0" destOrd="0" presId="urn:microsoft.com/office/officeart/2005/8/layout/hierarchy2"/>
    <dgm:cxn modelId="{A4315DE2-9EE3-42DC-A318-8B932D34A179}" srcId="{56D3B3C8-9AFC-4E94-AF9E-02B9E60D9233}" destId="{9073ECD7-9E5D-4612-9683-F382A80798F7}" srcOrd="1" destOrd="0" parTransId="{804512E4-68AB-4796-8D71-416AA522DA26}" sibTransId="{8028927F-0D73-40DF-BDEA-CFDA15E6C4D9}"/>
    <dgm:cxn modelId="{CD890097-4D3B-45AD-A41D-FB5E47A027CA}" srcId="{2D0F3DF6-898E-413C-B62A-9EAB660414CD}" destId="{45DD0AB7-B577-4A81-8C64-B7EC636C7A68}" srcOrd="0" destOrd="0" parTransId="{F0871954-8C8B-41A1-8E01-B68D07906525}" sibTransId="{98AF7053-E534-4873-A058-563A84077F1F}"/>
    <dgm:cxn modelId="{D20AA7F5-191A-43E4-88C0-887C1DA2A24D}" type="presOf" srcId="{804512E4-68AB-4796-8D71-416AA522DA26}" destId="{B8EB25A6-7BB5-4390-8FB5-CF62D4DEF801}" srcOrd="0" destOrd="0" presId="urn:microsoft.com/office/officeart/2005/8/layout/hierarchy2"/>
    <dgm:cxn modelId="{8BDBFC50-F627-4A26-A987-1E458F46EF62}" srcId="{56D3B3C8-9AFC-4E94-AF9E-02B9E60D9233}" destId="{8AC5C8D8-26AE-47F2-B339-C45ED276789A}" srcOrd="0" destOrd="0" parTransId="{7B5FFB1E-A2DE-4BE2-86CD-7760A4C145BE}" sibTransId="{ED5F0D36-697B-4F4C-A06E-2EC50BA601C2}"/>
    <dgm:cxn modelId="{CDDB2B0B-75F1-46A9-B063-FAA04636618E}" type="presOf" srcId="{56D3B3C8-9AFC-4E94-AF9E-02B9E60D9233}" destId="{8DC45283-06F2-4E16-990C-61F5BEA36E86}" srcOrd="0" destOrd="0" presId="urn:microsoft.com/office/officeart/2005/8/layout/hierarchy2"/>
    <dgm:cxn modelId="{15C74518-41A9-430E-B315-3E2C34BC37E7}" type="presOf" srcId="{4C3C04C5-2D2D-4802-863A-64087E8683DD}" destId="{13CD92AC-A3CE-411B-8262-5973A8CAA548}" srcOrd="0" destOrd="0" presId="urn:microsoft.com/office/officeart/2005/8/layout/hierarchy2"/>
    <dgm:cxn modelId="{1EE2FD33-F115-4479-BFD0-192679E25EAB}" type="presOf" srcId="{951325FA-4DA5-4B71-AE33-9023423235F6}" destId="{F07D6BBD-3C2F-4129-9676-6EF217AC6264}" srcOrd="0" destOrd="0" presId="urn:microsoft.com/office/officeart/2005/8/layout/hierarchy2"/>
    <dgm:cxn modelId="{F29E956D-ECF8-4899-9FDF-B0B78E1E26EC}" type="presOf" srcId="{1254AAAE-0424-41BF-877C-2B57368A0CA8}" destId="{7C9B2FFB-2DB4-4F17-A26C-5C52CDF50F21}" srcOrd="0" destOrd="0" presId="urn:microsoft.com/office/officeart/2005/8/layout/hierarchy2"/>
    <dgm:cxn modelId="{88E413F9-344D-463C-860F-D62AF8A26EB6}" type="presParOf" srcId="{D0F3534F-7D05-46FF-B043-4770AB0337E3}" destId="{B97180EB-6FAA-4860-9FE3-A6E91004864C}" srcOrd="0" destOrd="0" presId="urn:microsoft.com/office/officeart/2005/8/layout/hierarchy2"/>
    <dgm:cxn modelId="{6C17E92C-D0B0-4D3C-8D19-2138529CF074}" type="presParOf" srcId="{B97180EB-6FAA-4860-9FE3-A6E91004864C}" destId="{BB0AB0CD-181D-4942-B16B-FF153B9E6620}" srcOrd="0" destOrd="0" presId="urn:microsoft.com/office/officeart/2005/8/layout/hierarchy2"/>
    <dgm:cxn modelId="{3B173BC9-7EF5-4FFA-8B61-C4D8CE185A05}" type="presParOf" srcId="{B97180EB-6FAA-4860-9FE3-A6E91004864C}" destId="{837D5FE9-6884-42E9-85C0-BFE223115EBE}" srcOrd="1" destOrd="0" presId="urn:microsoft.com/office/officeart/2005/8/layout/hierarchy2"/>
    <dgm:cxn modelId="{F8C4FE76-3E6F-48D6-86BB-35CB96B609C4}" type="presParOf" srcId="{837D5FE9-6884-42E9-85C0-BFE223115EBE}" destId="{88DC4AA9-CB59-4A3C-9046-0976F4B5EE29}" srcOrd="0" destOrd="0" presId="urn:microsoft.com/office/officeart/2005/8/layout/hierarchy2"/>
    <dgm:cxn modelId="{8B6540DC-698E-4199-99CC-16E0671CE51F}" type="presParOf" srcId="{88DC4AA9-CB59-4A3C-9046-0976F4B5EE29}" destId="{C89A8884-F9B0-417C-B96E-83664DD6CB6C}" srcOrd="0" destOrd="0" presId="urn:microsoft.com/office/officeart/2005/8/layout/hierarchy2"/>
    <dgm:cxn modelId="{911B2E65-BD28-448D-BE7E-D61A8D4A19A6}" type="presParOf" srcId="{837D5FE9-6884-42E9-85C0-BFE223115EBE}" destId="{DD6027A0-3C3D-4B35-B48B-601E488A9382}" srcOrd="1" destOrd="0" presId="urn:microsoft.com/office/officeart/2005/8/layout/hierarchy2"/>
    <dgm:cxn modelId="{FFED8881-1736-4C9D-A74B-2AB1021A27F2}" type="presParOf" srcId="{DD6027A0-3C3D-4B35-B48B-601E488A9382}" destId="{B3A7EC8A-8BF4-4BBC-934C-D2D625250DCB}" srcOrd="0" destOrd="0" presId="urn:microsoft.com/office/officeart/2005/8/layout/hierarchy2"/>
    <dgm:cxn modelId="{C8CDE94E-DD11-4D66-8CEF-77851DDBE94B}" type="presParOf" srcId="{DD6027A0-3C3D-4B35-B48B-601E488A9382}" destId="{488A41A7-132F-4CB0-A920-16046E092C68}" srcOrd="1" destOrd="0" presId="urn:microsoft.com/office/officeart/2005/8/layout/hierarchy2"/>
    <dgm:cxn modelId="{147556A4-FE03-4449-BE2D-212FEA245733}" type="presParOf" srcId="{837D5FE9-6884-42E9-85C0-BFE223115EBE}" destId="{610E7704-3200-4422-90A2-61C85878A9EA}" srcOrd="2" destOrd="0" presId="urn:microsoft.com/office/officeart/2005/8/layout/hierarchy2"/>
    <dgm:cxn modelId="{E77BE102-CB8F-4454-8F19-D3002C359769}" type="presParOf" srcId="{610E7704-3200-4422-90A2-61C85878A9EA}" destId="{F3EF3CDE-003D-4960-81C8-8DCE5D6D892A}" srcOrd="0" destOrd="0" presId="urn:microsoft.com/office/officeart/2005/8/layout/hierarchy2"/>
    <dgm:cxn modelId="{2DFBB0A8-5254-4543-84F1-B2608CABC8D7}" type="presParOf" srcId="{837D5FE9-6884-42E9-85C0-BFE223115EBE}" destId="{DE044828-2CA4-46B3-A31A-C39A2542C049}" srcOrd="3" destOrd="0" presId="urn:microsoft.com/office/officeart/2005/8/layout/hierarchy2"/>
    <dgm:cxn modelId="{7E6596C2-AD45-4706-AD01-372B831F522D}" type="presParOf" srcId="{DE044828-2CA4-46B3-A31A-C39A2542C049}" destId="{CAC9C64F-DFCE-4A96-A3AE-EFCCB354B3D7}" srcOrd="0" destOrd="0" presId="urn:microsoft.com/office/officeart/2005/8/layout/hierarchy2"/>
    <dgm:cxn modelId="{B833BCC4-6488-43F8-A0D1-D70A8082C512}" type="presParOf" srcId="{DE044828-2CA4-46B3-A31A-C39A2542C049}" destId="{035270B4-A87A-4183-B9AA-AE49E01666B4}" srcOrd="1" destOrd="0" presId="urn:microsoft.com/office/officeart/2005/8/layout/hierarchy2"/>
    <dgm:cxn modelId="{CFBA864C-763D-442A-B484-C713E40A226A}" type="presParOf" srcId="{035270B4-A87A-4183-B9AA-AE49E01666B4}" destId="{9BBE02F7-B206-43C0-8E42-5963003A0B9E}" srcOrd="0" destOrd="0" presId="urn:microsoft.com/office/officeart/2005/8/layout/hierarchy2"/>
    <dgm:cxn modelId="{F2B232C8-8905-4B37-973D-9CE8CDA3ADB5}" type="presParOf" srcId="{9BBE02F7-B206-43C0-8E42-5963003A0B9E}" destId="{0B4AD2FE-5713-4038-BA2F-DBCEF0ECE886}" srcOrd="0" destOrd="0" presId="urn:microsoft.com/office/officeart/2005/8/layout/hierarchy2"/>
    <dgm:cxn modelId="{F5BC6F1E-266A-4163-BEBB-93970F534791}" type="presParOf" srcId="{035270B4-A87A-4183-B9AA-AE49E01666B4}" destId="{5D7C1330-7F7D-4172-95D8-8F50913D4A60}" srcOrd="1" destOrd="0" presId="urn:microsoft.com/office/officeart/2005/8/layout/hierarchy2"/>
    <dgm:cxn modelId="{025B70CC-1108-41C7-8F02-F933A9D85DEE}" type="presParOf" srcId="{5D7C1330-7F7D-4172-95D8-8F50913D4A60}" destId="{F07D6BBD-3C2F-4129-9676-6EF217AC6264}" srcOrd="0" destOrd="0" presId="urn:microsoft.com/office/officeart/2005/8/layout/hierarchy2"/>
    <dgm:cxn modelId="{878A20BB-C897-4E47-A1FE-9782F37E2D0E}" type="presParOf" srcId="{5D7C1330-7F7D-4172-95D8-8F50913D4A60}" destId="{2E2C567A-EF35-4AE4-856B-CA2A54A2DFC5}" srcOrd="1" destOrd="0" presId="urn:microsoft.com/office/officeart/2005/8/layout/hierarchy2"/>
    <dgm:cxn modelId="{8844D47E-99CD-46F0-9BE1-9A408A609CFB}" type="presParOf" srcId="{837D5FE9-6884-42E9-85C0-BFE223115EBE}" destId="{13CD92AC-A3CE-411B-8262-5973A8CAA548}" srcOrd="4" destOrd="0" presId="urn:microsoft.com/office/officeart/2005/8/layout/hierarchy2"/>
    <dgm:cxn modelId="{53F367BD-5AC5-494B-B8D3-D349C485BE66}" type="presParOf" srcId="{13CD92AC-A3CE-411B-8262-5973A8CAA548}" destId="{A0320AD7-9556-4649-90F1-BA10FFDF2561}" srcOrd="0" destOrd="0" presId="urn:microsoft.com/office/officeart/2005/8/layout/hierarchy2"/>
    <dgm:cxn modelId="{C48C95BD-ED4F-43E0-9A8A-733FC3C5D011}" type="presParOf" srcId="{837D5FE9-6884-42E9-85C0-BFE223115EBE}" destId="{EF158280-B3EE-47C2-9438-7A7BC2BEA180}" srcOrd="5" destOrd="0" presId="urn:microsoft.com/office/officeart/2005/8/layout/hierarchy2"/>
    <dgm:cxn modelId="{70700BDC-29E2-4E2F-9066-CC1B6DBDFDBF}" type="presParOf" srcId="{EF158280-B3EE-47C2-9438-7A7BC2BEA180}" destId="{F759ECDB-D540-452F-82AD-56EF12FB8496}" srcOrd="0" destOrd="0" presId="urn:microsoft.com/office/officeart/2005/8/layout/hierarchy2"/>
    <dgm:cxn modelId="{98F127D6-5169-4916-9C7B-43965DDA435B}" type="presParOf" srcId="{EF158280-B3EE-47C2-9438-7A7BC2BEA180}" destId="{7F286D94-E72F-456E-B437-1663E378CEA6}" srcOrd="1" destOrd="0" presId="urn:microsoft.com/office/officeart/2005/8/layout/hierarchy2"/>
    <dgm:cxn modelId="{52E5765A-DD4D-4E42-A5C4-91C348A6CDBC}" type="presParOf" srcId="{D0F3534F-7D05-46FF-B043-4770AB0337E3}" destId="{35047CE6-736A-4BB3-B902-BFAB47B54CA6}" srcOrd="1" destOrd="0" presId="urn:microsoft.com/office/officeart/2005/8/layout/hierarchy2"/>
    <dgm:cxn modelId="{4C3D7429-F960-4838-BDDA-2DF3A38DBF52}" type="presParOf" srcId="{35047CE6-736A-4BB3-B902-BFAB47B54CA6}" destId="{8DC45283-06F2-4E16-990C-61F5BEA36E86}" srcOrd="0" destOrd="0" presId="urn:microsoft.com/office/officeart/2005/8/layout/hierarchy2"/>
    <dgm:cxn modelId="{37480736-4DE6-4EBA-A50F-224E683A583D}" type="presParOf" srcId="{35047CE6-736A-4BB3-B902-BFAB47B54CA6}" destId="{3E1467D5-6F18-4247-8B9A-87D6F2E9E2D3}" srcOrd="1" destOrd="0" presId="urn:microsoft.com/office/officeart/2005/8/layout/hierarchy2"/>
    <dgm:cxn modelId="{E9AB92F6-1B41-416A-89C6-AA6146BA8947}" type="presParOf" srcId="{3E1467D5-6F18-4247-8B9A-87D6F2E9E2D3}" destId="{95223B91-DC30-402E-808A-1049FC2E36DA}" srcOrd="0" destOrd="0" presId="urn:microsoft.com/office/officeart/2005/8/layout/hierarchy2"/>
    <dgm:cxn modelId="{8055E6E0-0BEB-4FF3-AF79-A9C851E459FA}" type="presParOf" srcId="{95223B91-DC30-402E-808A-1049FC2E36DA}" destId="{8B99BA9E-89FE-4502-A94D-7C893C0A34D8}" srcOrd="0" destOrd="0" presId="urn:microsoft.com/office/officeart/2005/8/layout/hierarchy2"/>
    <dgm:cxn modelId="{93CDC6D0-7F36-4747-8680-F6EF81BEF200}" type="presParOf" srcId="{3E1467D5-6F18-4247-8B9A-87D6F2E9E2D3}" destId="{61C3EC73-5203-4140-8DAB-60408BA50F46}" srcOrd="1" destOrd="0" presId="urn:microsoft.com/office/officeart/2005/8/layout/hierarchy2"/>
    <dgm:cxn modelId="{EDE37E44-6FC4-47FE-B1CE-5C1799D781F0}" type="presParOf" srcId="{61C3EC73-5203-4140-8DAB-60408BA50F46}" destId="{56550C34-7589-4CF1-AE87-5ECB6283FD9D}" srcOrd="0" destOrd="0" presId="urn:microsoft.com/office/officeart/2005/8/layout/hierarchy2"/>
    <dgm:cxn modelId="{291819E8-8772-4726-8D0B-D77C0C238781}" type="presParOf" srcId="{61C3EC73-5203-4140-8DAB-60408BA50F46}" destId="{0F607C1A-F056-43D2-AF8C-E84897273916}" srcOrd="1" destOrd="0" presId="urn:microsoft.com/office/officeart/2005/8/layout/hierarchy2"/>
    <dgm:cxn modelId="{6A2548B3-8664-4D64-ABEB-4EF48034266C}" type="presParOf" srcId="{0F607C1A-F056-43D2-AF8C-E84897273916}" destId="{9364A420-2D3F-46A2-958F-90E8364A90D0}" srcOrd="0" destOrd="0" presId="urn:microsoft.com/office/officeart/2005/8/layout/hierarchy2"/>
    <dgm:cxn modelId="{58A54DBA-49F2-428B-B078-DAB04EEA4AC9}" type="presParOf" srcId="{9364A420-2D3F-46A2-958F-90E8364A90D0}" destId="{28FD6A8F-48AE-4463-85D3-AD2B1B4DBFA7}" srcOrd="0" destOrd="0" presId="urn:microsoft.com/office/officeart/2005/8/layout/hierarchy2"/>
    <dgm:cxn modelId="{27D957BE-E1E3-4DC7-91F9-0518DCC5A608}" type="presParOf" srcId="{0F607C1A-F056-43D2-AF8C-E84897273916}" destId="{A151C0B6-1A5D-469E-89D7-AF226E6A3891}" srcOrd="1" destOrd="0" presId="urn:microsoft.com/office/officeart/2005/8/layout/hierarchy2"/>
    <dgm:cxn modelId="{7B4E0C0B-4E58-4802-A2D4-47581BBB25B1}" type="presParOf" srcId="{A151C0B6-1A5D-469E-89D7-AF226E6A3891}" destId="{9B8B4AA0-9617-4589-855C-34E7AE4A0134}" srcOrd="0" destOrd="0" presId="urn:microsoft.com/office/officeart/2005/8/layout/hierarchy2"/>
    <dgm:cxn modelId="{1D1D85BD-B2F3-405B-9F2F-C0318EA2AD46}" type="presParOf" srcId="{A151C0B6-1A5D-469E-89D7-AF226E6A3891}" destId="{CF4AC818-A2DD-48FF-A15B-2579CE5D5414}" srcOrd="1" destOrd="0" presId="urn:microsoft.com/office/officeart/2005/8/layout/hierarchy2"/>
    <dgm:cxn modelId="{340D92AB-A3AC-4FE7-96DB-1F06F79B8EC1}" type="presParOf" srcId="{CF4AC818-A2DD-48FF-A15B-2579CE5D5414}" destId="{0B235B16-DA1D-4285-A8F0-D7C45F58B9A0}" srcOrd="0" destOrd="0" presId="urn:microsoft.com/office/officeart/2005/8/layout/hierarchy2"/>
    <dgm:cxn modelId="{441E1636-A285-46C5-B7BD-EDC1BF7DD869}" type="presParOf" srcId="{0B235B16-DA1D-4285-A8F0-D7C45F58B9A0}" destId="{1025F0F5-D199-4B21-870B-4A2C105B2F55}" srcOrd="0" destOrd="0" presId="urn:microsoft.com/office/officeart/2005/8/layout/hierarchy2"/>
    <dgm:cxn modelId="{271F7A41-EF38-4715-A044-A08EF58F95F4}" type="presParOf" srcId="{CF4AC818-A2DD-48FF-A15B-2579CE5D5414}" destId="{7EAD6B45-6660-4B1C-A79C-14BADFF1759E}" srcOrd="1" destOrd="0" presId="urn:microsoft.com/office/officeart/2005/8/layout/hierarchy2"/>
    <dgm:cxn modelId="{1A7EDBA9-380B-49C4-A9AA-4A8F1D5EB5FD}" type="presParOf" srcId="{7EAD6B45-6660-4B1C-A79C-14BADFF1759E}" destId="{E78058C4-8836-45BB-ADC6-71F973BBB45D}" srcOrd="0" destOrd="0" presId="urn:microsoft.com/office/officeart/2005/8/layout/hierarchy2"/>
    <dgm:cxn modelId="{70A556A8-0628-468E-9A74-EADB85EC854D}" type="presParOf" srcId="{7EAD6B45-6660-4B1C-A79C-14BADFF1759E}" destId="{88872F5F-D2E0-4AC3-814A-077DC9E28BE5}" srcOrd="1" destOrd="0" presId="urn:microsoft.com/office/officeart/2005/8/layout/hierarchy2"/>
    <dgm:cxn modelId="{4EB23527-F62C-4328-A60A-0987AE997E85}" type="presParOf" srcId="{88872F5F-D2E0-4AC3-814A-077DC9E28BE5}" destId="{DA9BAFAE-5CCC-415C-8D31-69C98A5CC0E3}" srcOrd="0" destOrd="0" presId="urn:microsoft.com/office/officeart/2005/8/layout/hierarchy2"/>
    <dgm:cxn modelId="{829F1BB2-8CC8-4F90-B48B-6EB883252648}" type="presParOf" srcId="{DA9BAFAE-5CCC-415C-8D31-69C98A5CC0E3}" destId="{F81EA467-1B26-4003-AADD-1BDE420ADA09}" srcOrd="0" destOrd="0" presId="urn:microsoft.com/office/officeart/2005/8/layout/hierarchy2"/>
    <dgm:cxn modelId="{C0B07922-C332-412F-9670-3EA362154186}" type="presParOf" srcId="{88872F5F-D2E0-4AC3-814A-077DC9E28BE5}" destId="{4E2B9112-C02B-4AF8-A632-52F7A8C2CC93}" srcOrd="1" destOrd="0" presId="urn:microsoft.com/office/officeart/2005/8/layout/hierarchy2"/>
    <dgm:cxn modelId="{050065A0-7893-4341-828F-51C6F7A19F2B}" type="presParOf" srcId="{4E2B9112-C02B-4AF8-A632-52F7A8C2CC93}" destId="{7C9B2FFB-2DB4-4F17-A26C-5C52CDF50F21}" srcOrd="0" destOrd="0" presId="urn:microsoft.com/office/officeart/2005/8/layout/hierarchy2"/>
    <dgm:cxn modelId="{F697B831-CD9D-4367-AFAF-536CE9BBCD16}" type="presParOf" srcId="{4E2B9112-C02B-4AF8-A632-52F7A8C2CC93}" destId="{83B35CAC-5B52-4B89-9574-432953F6466B}" srcOrd="1" destOrd="0" presId="urn:microsoft.com/office/officeart/2005/8/layout/hierarchy2"/>
    <dgm:cxn modelId="{51854FA6-0C2D-4DA9-8CE9-BD5460CEDBD6}" type="presParOf" srcId="{3E1467D5-6F18-4247-8B9A-87D6F2E9E2D3}" destId="{B8EB25A6-7BB5-4390-8FB5-CF62D4DEF801}" srcOrd="2" destOrd="0" presId="urn:microsoft.com/office/officeart/2005/8/layout/hierarchy2"/>
    <dgm:cxn modelId="{5FAE186D-566F-478E-8B84-315B2C38DEF2}" type="presParOf" srcId="{B8EB25A6-7BB5-4390-8FB5-CF62D4DEF801}" destId="{AAC442A0-1F7D-49F6-9660-E5D6B80BF2C3}" srcOrd="0" destOrd="0" presId="urn:microsoft.com/office/officeart/2005/8/layout/hierarchy2"/>
    <dgm:cxn modelId="{BDBA75F5-77EA-478E-8F6D-2C808A03274A}" type="presParOf" srcId="{3E1467D5-6F18-4247-8B9A-87D6F2E9E2D3}" destId="{7012937B-EB83-4AC9-8DE5-E937E75BF602}" srcOrd="3" destOrd="0" presId="urn:microsoft.com/office/officeart/2005/8/layout/hierarchy2"/>
    <dgm:cxn modelId="{1444D4B3-D798-48D9-BD9E-21A2D2384F46}" type="presParOf" srcId="{7012937B-EB83-4AC9-8DE5-E937E75BF602}" destId="{A25DAF20-AFAA-48D8-91AD-B91B4330C3DD}" srcOrd="0" destOrd="0" presId="urn:microsoft.com/office/officeart/2005/8/layout/hierarchy2"/>
    <dgm:cxn modelId="{C8E9C221-8098-4718-B6EF-6DE58548F29C}" type="presParOf" srcId="{7012937B-EB83-4AC9-8DE5-E937E75BF602}" destId="{02868704-3305-41A4-8491-AB429DE4CBDB}" srcOrd="1" destOrd="0" presId="urn:microsoft.com/office/officeart/2005/8/layout/hierarchy2"/>
    <dgm:cxn modelId="{8F39E59A-F5CA-473F-9FD1-577572063166}" type="presParOf" srcId="{02868704-3305-41A4-8491-AB429DE4CBDB}" destId="{22A4D04D-17B5-4330-9479-F4ED5EDDA203}" srcOrd="0" destOrd="0" presId="urn:microsoft.com/office/officeart/2005/8/layout/hierarchy2"/>
    <dgm:cxn modelId="{4A8C10F4-2117-4FB2-8E66-E1AE623E7C12}" type="presParOf" srcId="{22A4D04D-17B5-4330-9479-F4ED5EDDA203}" destId="{8F81B1E4-7E74-43DF-9C73-DFE90269D7D5}" srcOrd="0" destOrd="0" presId="urn:microsoft.com/office/officeart/2005/8/layout/hierarchy2"/>
    <dgm:cxn modelId="{7BB17FE2-0F74-4227-854F-BC2D4DFBBC43}" type="presParOf" srcId="{02868704-3305-41A4-8491-AB429DE4CBDB}" destId="{CEC39CED-A1C4-4BA6-A046-51B668C1DC60}" srcOrd="1" destOrd="0" presId="urn:microsoft.com/office/officeart/2005/8/layout/hierarchy2"/>
    <dgm:cxn modelId="{CE1F3171-96B8-4EA5-9624-4B3466B46E9B}" type="presParOf" srcId="{CEC39CED-A1C4-4BA6-A046-51B668C1DC60}" destId="{80337C5D-DE92-40CB-9869-3DB7FDC8268C}" srcOrd="0" destOrd="0" presId="urn:microsoft.com/office/officeart/2005/8/layout/hierarchy2"/>
    <dgm:cxn modelId="{DA13F5E5-06A5-4C2E-B328-2BFBD669D39C}" type="presParOf" srcId="{CEC39CED-A1C4-4BA6-A046-51B668C1DC60}" destId="{EF34A509-CB72-4731-8146-74D5D12B77E1}" srcOrd="1" destOrd="0" presId="urn:microsoft.com/office/officeart/2005/8/layout/hierarchy2"/>
    <dgm:cxn modelId="{47620252-F600-46F0-A2E3-266D8AC4C2E1}" type="presParOf" srcId="{EF34A509-CB72-4731-8146-74D5D12B77E1}" destId="{7FF941DF-9627-46B7-9D41-44144199058C}" srcOrd="0" destOrd="0" presId="urn:microsoft.com/office/officeart/2005/8/layout/hierarchy2"/>
    <dgm:cxn modelId="{AE359B76-B204-441D-8D46-52C08FDC1D9E}" type="presParOf" srcId="{7FF941DF-9627-46B7-9D41-44144199058C}" destId="{F93D3AE5-F140-463D-8972-BCF38A19825E}" srcOrd="0" destOrd="0" presId="urn:microsoft.com/office/officeart/2005/8/layout/hierarchy2"/>
    <dgm:cxn modelId="{AD55E7A8-06DB-424A-93EF-72D6CBE779A2}" type="presParOf" srcId="{EF34A509-CB72-4731-8146-74D5D12B77E1}" destId="{C52589BB-4D72-4DDD-AB62-4B5DD70B2FE8}" srcOrd="1" destOrd="0" presId="urn:microsoft.com/office/officeart/2005/8/layout/hierarchy2"/>
    <dgm:cxn modelId="{AB9F9FBC-7A79-4666-9268-DD0D3E8583DC}" type="presParOf" srcId="{C52589BB-4D72-4DDD-AB62-4B5DD70B2FE8}" destId="{C88960F8-926C-445E-BDC7-76F48B361EF9}" srcOrd="0" destOrd="0" presId="urn:microsoft.com/office/officeart/2005/8/layout/hierarchy2"/>
    <dgm:cxn modelId="{1E3B5EA6-5F36-46A9-8E4E-BBCC1DD5542F}" type="presParOf" srcId="{C52589BB-4D72-4DDD-AB62-4B5DD70B2FE8}" destId="{072845F6-175D-4581-AA8B-FB76931E3AAF}" srcOrd="1" destOrd="0" presId="urn:microsoft.com/office/officeart/2005/8/layout/hierarchy2"/>
    <dgm:cxn modelId="{01312E3B-21D9-4D92-9134-0D7A03AA6E06}" type="presParOf" srcId="{072845F6-175D-4581-AA8B-FB76931E3AAF}" destId="{7D60735D-ECB1-46DF-9709-082B74DEACB1}" srcOrd="0" destOrd="0" presId="urn:microsoft.com/office/officeart/2005/8/layout/hierarchy2"/>
    <dgm:cxn modelId="{C0340BA7-C22D-4A7F-8890-41EDB0F5ECEF}" type="presParOf" srcId="{7D60735D-ECB1-46DF-9709-082B74DEACB1}" destId="{C287737A-ED4E-49B0-BCE6-AD1C48EE7513}" srcOrd="0" destOrd="0" presId="urn:microsoft.com/office/officeart/2005/8/layout/hierarchy2"/>
    <dgm:cxn modelId="{687760CC-50EC-48B4-87D4-AB45D0EE5A60}" type="presParOf" srcId="{072845F6-175D-4581-AA8B-FB76931E3AAF}" destId="{487552E8-A725-4DD8-BE10-A50DC31AE3E5}" srcOrd="1" destOrd="0" presId="urn:microsoft.com/office/officeart/2005/8/layout/hierarchy2"/>
    <dgm:cxn modelId="{E7E80735-E7E8-48F5-9655-F2E639234038}" type="presParOf" srcId="{487552E8-A725-4DD8-BE10-A50DC31AE3E5}" destId="{43EBBDDB-6B1B-4A05-9993-8D4E6DDF0412}" srcOrd="0" destOrd="0" presId="urn:microsoft.com/office/officeart/2005/8/layout/hierarchy2"/>
    <dgm:cxn modelId="{FBEE07EE-3CDC-425A-A5BA-1D319CF04CCC}" type="presParOf" srcId="{487552E8-A725-4DD8-BE10-A50DC31AE3E5}" destId="{8088FB13-99AF-41C9-8B60-56C164D6C294}" srcOrd="1" destOrd="0" presId="urn:microsoft.com/office/officeart/2005/8/layout/hierarchy2"/>
    <dgm:cxn modelId="{F507A251-C8AB-4D8B-9A5E-71A8A682638D}" type="presParOf" srcId="{3E1467D5-6F18-4247-8B9A-87D6F2E9E2D3}" destId="{670403AC-0CB3-42A4-B0F7-589F455A22C2}" srcOrd="4" destOrd="0" presId="urn:microsoft.com/office/officeart/2005/8/layout/hierarchy2"/>
    <dgm:cxn modelId="{69522B13-5E45-4D23-95DB-8FAA2564515D}" type="presParOf" srcId="{670403AC-0CB3-42A4-B0F7-589F455A22C2}" destId="{59DDBBBF-6261-4B54-BDA0-32DF335067E1}" srcOrd="0" destOrd="0" presId="urn:microsoft.com/office/officeart/2005/8/layout/hierarchy2"/>
    <dgm:cxn modelId="{473DD036-A66B-49E0-8A09-FA1C3110BEF2}" type="presParOf" srcId="{3E1467D5-6F18-4247-8B9A-87D6F2E9E2D3}" destId="{BF9E6430-7163-455F-AAB0-92B5D2C493D6}" srcOrd="5" destOrd="0" presId="urn:microsoft.com/office/officeart/2005/8/layout/hierarchy2"/>
    <dgm:cxn modelId="{F1099331-343C-408A-BA5D-C4E4C05E056A}" type="presParOf" srcId="{BF9E6430-7163-455F-AAB0-92B5D2C493D6}" destId="{D362C649-48FA-43E6-BA6B-73790B2E7E7B}" srcOrd="0" destOrd="0" presId="urn:microsoft.com/office/officeart/2005/8/layout/hierarchy2"/>
    <dgm:cxn modelId="{0D2C318E-24AC-4DF0-A01E-9978821A307E}" type="presParOf" srcId="{BF9E6430-7163-455F-AAB0-92B5D2C493D6}" destId="{1E91B990-3BF2-4492-BA8B-45A9AECC5305}" srcOrd="1" destOrd="0" presId="urn:microsoft.com/office/officeart/2005/8/layout/hierarchy2"/>
    <dgm:cxn modelId="{07DE8B70-2026-45DB-8519-01134F02E1CD}" type="presParOf" srcId="{1E91B990-3BF2-4492-BA8B-45A9AECC5305}" destId="{D5083EC7-FD92-4CD5-B470-E7059CCC1057}" srcOrd="0" destOrd="0" presId="urn:microsoft.com/office/officeart/2005/8/layout/hierarchy2"/>
    <dgm:cxn modelId="{581D5D4A-AF6B-4262-A8F6-A20A2F3AB803}" type="presParOf" srcId="{D5083EC7-FD92-4CD5-B470-E7059CCC1057}" destId="{75DB5082-5EDA-4300-845F-8C69D9A4F29E}" srcOrd="0" destOrd="0" presId="urn:microsoft.com/office/officeart/2005/8/layout/hierarchy2"/>
    <dgm:cxn modelId="{AB243AFE-17F0-45FB-9177-E9DFC3E05F32}" type="presParOf" srcId="{1E91B990-3BF2-4492-BA8B-45A9AECC5305}" destId="{6589CBD3-0A49-4C78-A20F-C8BE5FA327E7}" srcOrd="1" destOrd="0" presId="urn:microsoft.com/office/officeart/2005/8/layout/hierarchy2"/>
    <dgm:cxn modelId="{4777B52C-5BC1-4C88-BD1A-AD7FC14B2436}" type="presParOf" srcId="{6589CBD3-0A49-4C78-A20F-C8BE5FA327E7}" destId="{473ABA89-932E-44FA-AC4B-A28AA9C42ECD}" srcOrd="0" destOrd="0" presId="urn:microsoft.com/office/officeart/2005/8/layout/hierarchy2"/>
    <dgm:cxn modelId="{23515005-A353-4B67-BE3C-A4BC05C88080}" type="presParOf" srcId="{6589CBD3-0A49-4C78-A20F-C8BE5FA327E7}" destId="{FDB384DA-4BA4-4568-9EA7-76A96170B169}" srcOrd="1" destOrd="0" presId="urn:microsoft.com/office/officeart/2005/8/layout/hierarchy2"/>
    <dgm:cxn modelId="{4E7E4BC5-4DB1-4073-BA39-4A99F500DD66}" type="presParOf" srcId="{FDB384DA-4BA4-4568-9EA7-76A96170B169}" destId="{BC39A29D-1017-4CA2-B7A4-ABDEBC26C0B2}" srcOrd="0" destOrd="0" presId="urn:microsoft.com/office/officeart/2005/8/layout/hierarchy2"/>
    <dgm:cxn modelId="{2CFBF3DF-DAE6-4225-A079-7CA09D430DCE}" type="presParOf" srcId="{BC39A29D-1017-4CA2-B7A4-ABDEBC26C0B2}" destId="{FB788F1D-7C32-44D3-A1B8-AE4AD46BB5CB}" srcOrd="0" destOrd="0" presId="urn:microsoft.com/office/officeart/2005/8/layout/hierarchy2"/>
    <dgm:cxn modelId="{BB153867-D0A4-43DB-BD57-3C1067069703}" type="presParOf" srcId="{FDB384DA-4BA4-4568-9EA7-76A96170B169}" destId="{F79D89FC-F077-4405-A87E-817010BBCC7B}" srcOrd="1" destOrd="0" presId="urn:microsoft.com/office/officeart/2005/8/layout/hierarchy2"/>
    <dgm:cxn modelId="{7C8B5F39-C72B-46B4-A83B-1CA17D33EC8F}" type="presParOf" srcId="{F79D89FC-F077-4405-A87E-817010BBCC7B}" destId="{387DC8A8-665D-443A-A1E7-4418A3AB2434}" srcOrd="0" destOrd="0" presId="urn:microsoft.com/office/officeart/2005/8/layout/hierarchy2"/>
    <dgm:cxn modelId="{9179A95B-39DE-4669-AD7F-A2E43A074EF9}" type="presParOf" srcId="{F79D89FC-F077-4405-A87E-817010BBCC7B}" destId="{16D97CB0-361D-4E5A-AD8E-23435828707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DCA40B-52C3-4B5F-942A-F205407770C8}" type="doc">
      <dgm:prSet loTypeId="urn:microsoft.com/office/officeart/2005/8/layout/hierarchy2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19D3D929-46BC-4A86-AC22-B81FFF966DA1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اشکال</a:t>
          </a:r>
          <a:endParaRPr lang="fa-IR" sz="1600">
            <a:cs typeface="B Koodak" pitchFamily="2" charset="-78"/>
          </a:endParaRPr>
        </a:p>
      </dgm:t>
    </dgm:pt>
    <dgm:pt modelId="{719D8EA4-ED6F-4297-BFB0-C3BBFC7D0ECF}" type="parTrans" cxnId="{5422240A-30C9-456A-94F8-EE6011A09A3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AB8659F-CAAA-4FCF-B9DE-95F452DE91EF}" type="sibTrans" cxnId="{5422240A-30C9-456A-94F8-EE6011A09A37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FD9A158-934B-45EB-A052-E643DBADFA22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اگر روح به بدن بازگردد لازم است بدنی که پوسیده است بدون طی کردن مراحل مادی دارای روح گردد</a:t>
          </a:r>
          <a:endParaRPr lang="fa-IR" sz="1600" dirty="0">
            <a:cs typeface="B Koodak" pitchFamily="2" charset="-78"/>
          </a:endParaRPr>
        </a:p>
      </dgm:t>
    </dgm:pt>
    <dgm:pt modelId="{F61CAE11-6198-49E4-995E-BCBDEE2FAC28}" type="parTrans" cxnId="{217BEFB2-6226-46D6-9CEF-1BA1F1654F3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F51B008-5E69-445C-8032-D39ED0BA7441}" type="sibTrans" cxnId="{217BEFB2-6226-46D6-9CEF-1BA1F1654F3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B30B345-2DDF-4B46-941E-4C1C6104363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بازگشت روح به بدن ذاتا محال نیست اما وقوعا بدون ایجاد شرایط مانند نطفه و ... ممکن نیست</a:t>
          </a:r>
          <a:endParaRPr lang="fa-IR" sz="1600" dirty="0">
            <a:cs typeface="B Koodak" pitchFamily="2" charset="-78"/>
          </a:endParaRPr>
        </a:p>
      </dgm:t>
    </dgm:pt>
    <dgm:pt modelId="{D5467D80-C785-45EE-8E4B-02F2F254547E}" type="parTrans" cxnId="{69ECB136-FAE1-4558-AE5F-6241E7A4FF7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D2E6FC0D-F216-468A-88E9-9B84F7FB57DC}" type="sibTrans" cxnId="{69ECB136-FAE1-4558-AE5F-6241E7A4FF7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162AD4C-C2E0-413F-9F08-0A184748CBC8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و التالی باطل</a:t>
          </a:r>
          <a:endParaRPr lang="fa-IR" sz="1600">
            <a:cs typeface="B Koodak" pitchFamily="2" charset="-78"/>
          </a:endParaRPr>
        </a:p>
      </dgm:t>
    </dgm:pt>
    <dgm:pt modelId="{E07FFEE6-C074-4193-937F-DA3BD9A906F2}" type="parTrans" cxnId="{28F26D08-9750-41A6-95D8-FFA2E380ADF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900775A-2DB1-4390-B9EB-6AD5968B0902}" type="sibTrans" cxnId="{28F26D08-9750-41A6-95D8-FFA2E380ADF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6B560FB-94E6-4EC8-8958-E8AC15BEA971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در اشکال قبلی معاد امکان ذاتی نداشت و در این اشکال امکان وقوعی ندارد</a:t>
          </a:r>
          <a:endParaRPr lang="fa-IR" sz="1600" dirty="0">
            <a:cs typeface="B Koodak" pitchFamily="2" charset="-78"/>
          </a:endParaRPr>
        </a:p>
      </dgm:t>
    </dgm:pt>
    <dgm:pt modelId="{B62EF86E-C53C-4083-827C-A776FB5E0236}" type="parTrans" cxnId="{FF425740-D2AE-411E-B087-648A90EB08FE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35B62BC-0085-442E-9444-8CE4385F33E0}" type="sibTrans" cxnId="{FF425740-D2AE-411E-B087-648A90EB08FE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BEBC1CA-0673-4B0B-9759-823B159B5E1C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فالمقدم مثله</a:t>
          </a:r>
          <a:endParaRPr lang="fa-IR" sz="1600">
            <a:cs typeface="B Koodak" pitchFamily="2" charset="-78"/>
          </a:endParaRPr>
        </a:p>
      </dgm:t>
    </dgm:pt>
    <dgm:pt modelId="{44D81098-7A52-4D67-AD2F-1971913544F8}" type="parTrans" cxnId="{3D4D61F5-286B-4ABE-A46E-E5FA27A25E49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75F2F26-9D5E-4FFB-B800-D943AFC50FAA}" type="sibTrans" cxnId="{3D4D61F5-286B-4ABE-A46E-E5FA27A25E49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5AEB08E-528B-43DB-B656-8002D20541E2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پاسخ</a:t>
          </a:r>
          <a:endParaRPr lang="fa-IR" sz="1600">
            <a:cs typeface="B Koodak" pitchFamily="2" charset="-78"/>
          </a:endParaRPr>
        </a:p>
      </dgm:t>
    </dgm:pt>
    <dgm:pt modelId="{2ABDB721-D655-434B-BA43-01CF75C91080}" type="parTrans" cxnId="{4420F1ED-3BF4-402D-A0CF-BD5C3955F34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CEF73C0-EC3F-4769-8EA5-3F20D0E7EE3B}" type="sibTrans" cxnId="{4420F1ED-3BF4-402D-A0CF-BD5C3955F34F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C069111-F985-4EAF-B053-51F02641F4AF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کبری مخدوش است</a:t>
          </a:r>
          <a:endParaRPr lang="fa-IR" sz="1600">
            <a:cs typeface="B Koodak" pitchFamily="2" charset="-78"/>
          </a:endParaRPr>
        </a:p>
      </dgm:t>
    </dgm:pt>
    <dgm:pt modelId="{E9C16908-203E-4F8F-9CB7-34D87B670105}" type="parTrans" cxnId="{05B61246-1824-4481-9A84-A5DEAE1012C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87701857-B641-47C6-B279-21CBD7B3491F}" type="sibTrans" cxnId="{05B61246-1824-4481-9A84-A5DEAE1012C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25A9315-329D-466A-9F87-FF8F2695F0FD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زیرا تعلق روح به نطفه بعد از گذشت مراحل تکون آن تنها طریق ممکن برای تعلق روح به ماده نیست</a:t>
          </a:r>
          <a:endParaRPr lang="fa-IR" sz="1600" dirty="0">
            <a:cs typeface="B Koodak" pitchFamily="2" charset="-78"/>
          </a:endParaRPr>
        </a:p>
      </dgm:t>
    </dgm:pt>
    <dgm:pt modelId="{6CBC68F1-8B07-44B7-9925-268E22252C58}" type="parTrans" cxnId="{87FC6A21-3B39-4A77-BA89-5A7832780FB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CEDDF99-2A27-4126-A959-7BAF16161CDB}" type="sibTrans" cxnId="{87FC6A21-3B39-4A77-BA89-5A7832780FB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276D529-E9C9-4DF8-AA02-91C7B3DE71BB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لذا قرآن کریم به پدیده های حیاتی خارق العاده اشاره نموده است</a:t>
          </a:r>
          <a:endParaRPr lang="fa-IR" sz="1600" dirty="0">
            <a:cs typeface="B Koodak" pitchFamily="2" charset="-78"/>
          </a:endParaRPr>
        </a:p>
      </dgm:t>
    </dgm:pt>
    <dgm:pt modelId="{2A90C32A-10FA-4A8B-B798-3D1AA6CD4A33}" type="parTrans" cxnId="{956CC54D-567D-440A-8D61-8E55960E1EC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F9E4B9A-9880-45D1-8533-1C2538388D72}" type="sibTrans" cxnId="{956CC54D-567D-440A-8D61-8E55960E1EC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7A01D25-4B29-4319-969A-579C5B3E16BC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مانند </a:t>
          </a:r>
          <a:endParaRPr lang="fa-IR" sz="1600">
            <a:cs typeface="B Koodak" pitchFamily="2" charset="-78"/>
          </a:endParaRPr>
        </a:p>
      </dgm:t>
    </dgm:pt>
    <dgm:pt modelId="{F56CB191-8E4B-4457-A3CC-2AEA41E7E463}" type="parTrans" cxnId="{9546DAA7-E4BB-41CD-9AEA-D96D1886494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59A9366A-4FD9-46F9-B9B7-82E09CFE733B}" type="sibTrans" cxnId="{9546DAA7-E4BB-41CD-9AEA-D96D1886494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ABB54DF-2C7A-4273-A3E4-507E9634356A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زنده کردن انسانهای مرده که گذشت</a:t>
          </a:r>
          <a:endParaRPr lang="fa-IR" sz="1600">
            <a:cs typeface="B Koodak" pitchFamily="2" charset="-78"/>
          </a:endParaRPr>
        </a:p>
      </dgm:t>
    </dgm:pt>
    <dgm:pt modelId="{0C122BF6-CC13-41E0-AA93-44A0BBB453F1}" type="parTrans" cxnId="{3552D2D9-DE12-43B7-972F-11374FBF19D2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6D16687-A4DE-44FE-A310-FD3C85903BAF}" type="sibTrans" cxnId="{3552D2D9-DE12-43B7-972F-11374FBF19D2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7868422-F98A-4CF7-87D1-3B2260002D79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خلقت خود حضرت آدم </a:t>
          </a:r>
          <a:endParaRPr lang="fa-IR" sz="1600" dirty="0">
            <a:cs typeface="B Koodak" pitchFamily="2" charset="-78"/>
          </a:endParaRPr>
        </a:p>
      </dgm:t>
    </dgm:pt>
    <dgm:pt modelId="{4FF71F1A-AC3E-4310-9D43-3BC5922B5DF6}" type="parTrans" cxnId="{271A0A8A-E8D1-41BD-AF34-D822786AAB5A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4717353-FA00-4612-B39C-6465938BD7FE}" type="sibTrans" cxnId="{271A0A8A-E8D1-41BD-AF34-D822786AAB5A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0CDC783-D6F7-4397-908D-223366B500F4}">
      <dgm:prSet custT="1"/>
      <dgm:spPr/>
      <dgm:t>
        <a:bodyPr/>
        <a:lstStyle/>
        <a:p>
          <a:pPr rtl="1"/>
          <a:r>
            <a:rPr lang="fa-IR" sz="1600" dirty="0" smtClean="0">
              <a:cs typeface="B Koodak" pitchFamily="2" charset="-78"/>
            </a:rPr>
            <a:t>فَإِذا سَوَّيْتُهُ وَ نَفَخْتُ فيهِ مِنْ رُوحي‏ فَقَعُوا لَهُ ساجِدينَ (حجر / 29)</a:t>
          </a:r>
          <a:endParaRPr lang="fa-IR" sz="1600" dirty="0">
            <a:cs typeface="B Koodak" pitchFamily="2" charset="-78"/>
          </a:endParaRPr>
        </a:p>
      </dgm:t>
    </dgm:pt>
    <dgm:pt modelId="{11CC6DF1-5449-4A54-936D-7498FEF8C48B}" type="parTrans" cxnId="{BA21F669-095E-44C4-AA90-0E9A8F6408F6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459F9D4-DAE1-4B46-93B3-7FFFBE0B7B08}" type="sibTrans" cxnId="{BA21F669-095E-44C4-AA90-0E9A8F6408F6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C18FDC40-201F-4105-A707-BC164EE2B8DD}" type="pres">
      <dgm:prSet presAssocID="{E8DCA40B-52C3-4B5F-942A-F205407770C8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486747D5-4FC4-4406-B16D-BC70E93B8E9C}" type="pres">
      <dgm:prSet presAssocID="{19D3D929-46BC-4A86-AC22-B81FFF966DA1}" presName="root1" presStyleCnt="0"/>
      <dgm:spPr/>
    </dgm:pt>
    <dgm:pt modelId="{00688F3A-092E-46B3-9B13-7A6E1C90FA1F}" type="pres">
      <dgm:prSet presAssocID="{19D3D929-46BC-4A86-AC22-B81FFF966DA1}" presName="LevelOneTextNode" presStyleLbl="node0" presStyleIdx="0" presStyleCnt="2" custScaleX="49952">
        <dgm:presLayoutVars>
          <dgm:chPref val="3"/>
        </dgm:presLayoutVars>
      </dgm:prSet>
      <dgm:spPr/>
    </dgm:pt>
    <dgm:pt modelId="{6DCBFE0C-EA69-46A7-8C51-04CCA6B5180F}" type="pres">
      <dgm:prSet presAssocID="{19D3D929-46BC-4A86-AC22-B81FFF966DA1}" presName="level2hierChild" presStyleCnt="0"/>
      <dgm:spPr/>
    </dgm:pt>
    <dgm:pt modelId="{B27200C1-B093-4017-BF2B-839BD47AF05C}" type="pres">
      <dgm:prSet presAssocID="{F61CAE11-6198-49E4-995E-BCBDEE2FAC28}" presName="conn2-1" presStyleLbl="parChTrans1D2" presStyleIdx="0" presStyleCnt="5"/>
      <dgm:spPr/>
    </dgm:pt>
    <dgm:pt modelId="{B797673B-0C76-42F0-846D-C212437E24E5}" type="pres">
      <dgm:prSet presAssocID="{F61CAE11-6198-49E4-995E-BCBDEE2FAC28}" presName="connTx" presStyleLbl="parChTrans1D2" presStyleIdx="0" presStyleCnt="5"/>
      <dgm:spPr/>
    </dgm:pt>
    <dgm:pt modelId="{FAB8F042-412B-417A-9220-BE246D292393}" type="pres">
      <dgm:prSet presAssocID="{5FD9A158-934B-45EB-A052-E643DBADFA22}" presName="root2" presStyleCnt="0"/>
      <dgm:spPr/>
    </dgm:pt>
    <dgm:pt modelId="{585D1A45-60D9-4680-B480-025C1C46E75D}" type="pres">
      <dgm:prSet presAssocID="{5FD9A158-934B-45EB-A052-E643DBADFA22}" presName="LevelTwoTextNode" presStyleLbl="node2" presStyleIdx="0" presStyleCnt="5" custScaleX="276955">
        <dgm:presLayoutVars>
          <dgm:chPref val="3"/>
        </dgm:presLayoutVars>
      </dgm:prSet>
      <dgm:spPr/>
    </dgm:pt>
    <dgm:pt modelId="{645A2FB1-A50A-4686-BA04-5C42C410A607}" type="pres">
      <dgm:prSet presAssocID="{5FD9A158-934B-45EB-A052-E643DBADFA22}" presName="level3hierChild" presStyleCnt="0"/>
      <dgm:spPr/>
    </dgm:pt>
    <dgm:pt modelId="{95A8A8D8-CC12-4245-8349-6957889DCA8C}" type="pres">
      <dgm:prSet presAssocID="{D5467D80-C785-45EE-8E4B-02F2F254547E}" presName="conn2-1" presStyleLbl="parChTrans1D3" presStyleIdx="0" presStyleCnt="4"/>
      <dgm:spPr/>
    </dgm:pt>
    <dgm:pt modelId="{15C27040-0409-4BCE-93EB-98C76208832A}" type="pres">
      <dgm:prSet presAssocID="{D5467D80-C785-45EE-8E4B-02F2F254547E}" presName="connTx" presStyleLbl="parChTrans1D3" presStyleIdx="0" presStyleCnt="4"/>
      <dgm:spPr/>
    </dgm:pt>
    <dgm:pt modelId="{64229432-9FCC-48DB-B95B-403EA5168185}" type="pres">
      <dgm:prSet presAssocID="{DB30B345-2DDF-4B46-941E-4C1C61043631}" presName="root2" presStyleCnt="0"/>
      <dgm:spPr/>
    </dgm:pt>
    <dgm:pt modelId="{3E5B1C40-E607-4BEE-93E6-DCC4D7DC6DA5}" type="pres">
      <dgm:prSet presAssocID="{DB30B345-2DDF-4B46-941E-4C1C61043631}" presName="LevelTwoTextNode" presStyleLbl="node3" presStyleIdx="0" presStyleCnt="4" custScaleX="235319">
        <dgm:presLayoutVars>
          <dgm:chPref val="3"/>
        </dgm:presLayoutVars>
      </dgm:prSet>
      <dgm:spPr/>
    </dgm:pt>
    <dgm:pt modelId="{65257D48-F9FB-4B45-AA1F-167A37E5318E}" type="pres">
      <dgm:prSet presAssocID="{DB30B345-2DDF-4B46-941E-4C1C61043631}" presName="level3hierChild" presStyleCnt="0"/>
      <dgm:spPr/>
    </dgm:pt>
    <dgm:pt modelId="{097FC23A-26EE-4BC5-B019-1CDF918EB13D}" type="pres">
      <dgm:prSet presAssocID="{E07FFEE6-C074-4193-937F-DA3BD9A906F2}" presName="conn2-1" presStyleLbl="parChTrans1D2" presStyleIdx="1" presStyleCnt="5"/>
      <dgm:spPr/>
    </dgm:pt>
    <dgm:pt modelId="{3338DBE7-E05E-4F5D-8DEA-2578594E5EC6}" type="pres">
      <dgm:prSet presAssocID="{E07FFEE6-C074-4193-937F-DA3BD9A906F2}" presName="connTx" presStyleLbl="parChTrans1D2" presStyleIdx="1" presStyleCnt="5"/>
      <dgm:spPr/>
    </dgm:pt>
    <dgm:pt modelId="{C8D5ED2A-5224-4E1A-B170-68A9E1880725}" type="pres">
      <dgm:prSet presAssocID="{5162AD4C-C2E0-413F-9F08-0A184748CBC8}" presName="root2" presStyleCnt="0"/>
      <dgm:spPr/>
    </dgm:pt>
    <dgm:pt modelId="{D54BDC7E-6218-4D7E-9180-6EBDAF1FCFC9}" type="pres">
      <dgm:prSet presAssocID="{5162AD4C-C2E0-413F-9F08-0A184748CBC8}" presName="LevelTwoTextNode" presStyleLbl="node2" presStyleIdx="1" presStyleCnt="5" custScaleX="78231" custScaleY="51049">
        <dgm:presLayoutVars>
          <dgm:chPref val="3"/>
        </dgm:presLayoutVars>
      </dgm:prSet>
      <dgm:spPr/>
    </dgm:pt>
    <dgm:pt modelId="{D2B086B2-D63E-47AC-9CC9-B0E2D4C1F86B}" type="pres">
      <dgm:prSet presAssocID="{5162AD4C-C2E0-413F-9F08-0A184748CBC8}" presName="level3hierChild" presStyleCnt="0"/>
      <dgm:spPr/>
    </dgm:pt>
    <dgm:pt modelId="{4E60B52E-3409-4A7A-9B3C-5DEF7D4E7548}" type="pres">
      <dgm:prSet presAssocID="{B62EF86E-C53C-4083-827C-A776FB5E0236}" presName="conn2-1" presStyleLbl="parChTrans1D3" presStyleIdx="1" presStyleCnt="4"/>
      <dgm:spPr/>
    </dgm:pt>
    <dgm:pt modelId="{4B429655-6A39-447C-A383-608B4B2A152B}" type="pres">
      <dgm:prSet presAssocID="{B62EF86E-C53C-4083-827C-A776FB5E0236}" presName="connTx" presStyleLbl="parChTrans1D3" presStyleIdx="1" presStyleCnt="4"/>
      <dgm:spPr/>
    </dgm:pt>
    <dgm:pt modelId="{9EE5FF5B-DD42-4080-92CD-5A889D887700}" type="pres">
      <dgm:prSet presAssocID="{06B560FB-94E6-4EC8-8958-E8AC15BEA971}" presName="root2" presStyleCnt="0"/>
      <dgm:spPr/>
    </dgm:pt>
    <dgm:pt modelId="{9C4DB67B-34ED-45EC-99A4-15E7E04E1749}" type="pres">
      <dgm:prSet presAssocID="{06B560FB-94E6-4EC8-8958-E8AC15BEA971}" presName="LevelTwoTextNode" presStyleLbl="node3" presStyleIdx="1" presStyleCnt="4" custScaleX="393454" custScaleY="51049">
        <dgm:presLayoutVars>
          <dgm:chPref val="3"/>
        </dgm:presLayoutVars>
      </dgm:prSet>
      <dgm:spPr/>
    </dgm:pt>
    <dgm:pt modelId="{48BA4F2A-2DE6-4165-9C52-39664F767C89}" type="pres">
      <dgm:prSet presAssocID="{06B560FB-94E6-4EC8-8958-E8AC15BEA971}" presName="level3hierChild" presStyleCnt="0"/>
      <dgm:spPr/>
    </dgm:pt>
    <dgm:pt modelId="{F1DC14AE-DAFC-451A-BEA9-EF60BC27AC12}" type="pres">
      <dgm:prSet presAssocID="{44D81098-7A52-4D67-AD2F-1971913544F8}" presName="conn2-1" presStyleLbl="parChTrans1D2" presStyleIdx="2" presStyleCnt="5"/>
      <dgm:spPr/>
    </dgm:pt>
    <dgm:pt modelId="{E6717AB1-4AA9-4612-AE5E-66294A59B55A}" type="pres">
      <dgm:prSet presAssocID="{44D81098-7A52-4D67-AD2F-1971913544F8}" presName="connTx" presStyleLbl="parChTrans1D2" presStyleIdx="2" presStyleCnt="5"/>
      <dgm:spPr/>
    </dgm:pt>
    <dgm:pt modelId="{B70B79B0-7DEB-4F35-BE81-978D4199855F}" type="pres">
      <dgm:prSet presAssocID="{0BEBC1CA-0673-4B0B-9759-823B159B5E1C}" presName="root2" presStyleCnt="0"/>
      <dgm:spPr/>
    </dgm:pt>
    <dgm:pt modelId="{EB42C17F-40B0-4245-917B-268394E747E4}" type="pres">
      <dgm:prSet presAssocID="{0BEBC1CA-0673-4B0B-9759-823B159B5E1C}" presName="LevelTwoTextNode" presStyleLbl="node2" presStyleIdx="2" presStyleCnt="5" custScaleX="78231" custScaleY="51049">
        <dgm:presLayoutVars>
          <dgm:chPref val="3"/>
        </dgm:presLayoutVars>
      </dgm:prSet>
      <dgm:spPr/>
    </dgm:pt>
    <dgm:pt modelId="{DC341BFB-1159-4BCB-9708-7D947677F775}" type="pres">
      <dgm:prSet presAssocID="{0BEBC1CA-0673-4B0B-9759-823B159B5E1C}" presName="level3hierChild" presStyleCnt="0"/>
      <dgm:spPr/>
    </dgm:pt>
    <dgm:pt modelId="{F617E125-274F-4876-8490-B7670982661D}" type="pres">
      <dgm:prSet presAssocID="{75AEB08E-528B-43DB-B656-8002D20541E2}" presName="root1" presStyleCnt="0"/>
      <dgm:spPr/>
    </dgm:pt>
    <dgm:pt modelId="{5B8C4EA8-AA83-406B-A16A-310274D9CAC1}" type="pres">
      <dgm:prSet presAssocID="{75AEB08E-528B-43DB-B656-8002D20541E2}" presName="LevelOneTextNode" presStyleLbl="node0" presStyleIdx="1" presStyleCnt="2" custScaleX="48594">
        <dgm:presLayoutVars>
          <dgm:chPref val="3"/>
        </dgm:presLayoutVars>
      </dgm:prSet>
      <dgm:spPr/>
    </dgm:pt>
    <dgm:pt modelId="{2B8B5D8A-17C7-4822-8D30-37AD92D1E831}" type="pres">
      <dgm:prSet presAssocID="{75AEB08E-528B-43DB-B656-8002D20541E2}" presName="level2hierChild" presStyleCnt="0"/>
      <dgm:spPr/>
    </dgm:pt>
    <dgm:pt modelId="{13E7EAF7-BD26-463A-9608-575792EC4FF0}" type="pres">
      <dgm:prSet presAssocID="{E9C16908-203E-4F8F-9CB7-34D87B670105}" presName="conn2-1" presStyleLbl="parChTrans1D2" presStyleIdx="3" presStyleCnt="5"/>
      <dgm:spPr/>
    </dgm:pt>
    <dgm:pt modelId="{B7ABAE34-1268-44C8-B88A-3B1F45AC869A}" type="pres">
      <dgm:prSet presAssocID="{E9C16908-203E-4F8F-9CB7-34D87B670105}" presName="connTx" presStyleLbl="parChTrans1D2" presStyleIdx="3" presStyleCnt="5"/>
      <dgm:spPr/>
    </dgm:pt>
    <dgm:pt modelId="{3EF7E44B-C383-4063-BC29-0859511C5E07}" type="pres">
      <dgm:prSet presAssocID="{8C069111-F985-4EAF-B053-51F02641F4AF}" presName="root2" presStyleCnt="0"/>
      <dgm:spPr/>
    </dgm:pt>
    <dgm:pt modelId="{4D0CB2D0-C6E4-4433-932A-41F57382EC44}" type="pres">
      <dgm:prSet presAssocID="{8C069111-F985-4EAF-B053-51F02641F4AF}" presName="LevelTwoTextNode" presStyleLbl="node2" presStyleIdx="3" presStyleCnt="5" custScaleX="81505">
        <dgm:presLayoutVars>
          <dgm:chPref val="3"/>
        </dgm:presLayoutVars>
      </dgm:prSet>
      <dgm:spPr/>
    </dgm:pt>
    <dgm:pt modelId="{2AEDE342-962E-4485-B5E0-39441D0B5119}" type="pres">
      <dgm:prSet presAssocID="{8C069111-F985-4EAF-B053-51F02641F4AF}" presName="level3hierChild" presStyleCnt="0"/>
      <dgm:spPr/>
    </dgm:pt>
    <dgm:pt modelId="{225C7D98-B52E-436C-BF18-024C53AB7BD5}" type="pres">
      <dgm:prSet presAssocID="{6CBC68F1-8B07-44B7-9925-268E22252C58}" presName="conn2-1" presStyleLbl="parChTrans1D3" presStyleIdx="2" presStyleCnt="4"/>
      <dgm:spPr/>
    </dgm:pt>
    <dgm:pt modelId="{457159B9-EF38-455C-94FF-E88A40B412DB}" type="pres">
      <dgm:prSet presAssocID="{6CBC68F1-8B07-44B7-9925-268E22252C58}" presName="connTx" presStyleLbl="parChTrans1D3" presStyleIdx="2" presStyleCnt="4"/>
      <dgm:spPr/>
    </dgm:pt>
    <dgm:pt modelId="{FE9A309F-074B-4908-8421-262D6F51C2E1}" type="pres">
      <dgm:prSet presAssocID="{925A9315-329D-466A-9F87-FF8F2695F0FD}" presName="root2" presStyleCnt="0"/>
      <dgm:spPr/>
    </dgm:pt>
    <dgm:pt modelId="{C8A29D98-121B-4BB5-ADC4-66F235E4735C}" type="pres">
      <dgm:prSet presAssocID="{925A9315-329D-466A-9F87-FF8F2695F0FD}" presName="LevelTwoTextNode" presStyleLbl="node3" presStyleIdx="2" presStyleCnt="4" custScaleX="253668">
        <dgm:presLayoutVars>
          <dgm:chPref val="3"/>
        </dgm:presLayoutVars>
      </dgm:prSet>
      <dgm:spPr/>
    </dgm:pt>
    <dgm:pt modelId="{E52D28D5-14C9-461E-A370-FAC0CEEB3174}" type="pres">
      <dgm:prSet presAssocID="{925A9315-329D-466A-9F87-FF8F2695F0FD}" presName="level3hierChild" presStyleCnt="0"/>
      <dgm:spPr/>
    </dgm:pt>
    <dgm:pt modelId="{9A0F0FEF-98F9-4489-A5C1-86F93326E398}" type="pres">
      <dgm:prSet presAssocID="{2A90C32A-10FA-4A8B-B798-3D1AA6CD4A33}" presName="conn2-1" presStyleLbl="parChTrans1D2" presStyleIdx="4" presStyleCnt="5"/>
      <dgm:spPr/>
    </dgm:pt>
    <dgm:pt modelId="{784A50AD-CF1C-4461-B3D0-F4867A58FB41}" type="pres">
      <dgm:prSet presAssocID="{2A90C32A-10FA-4A8B-B798-3D1AA6CD4A33}" presName="connTx" presStyleLbl="parChTrans1D2" presStyleIdx="4" presStyleCnt="5"/>
      <dgm:spPr/>
    </dgm:pt>
    <dgm:pt modelId="{D6AAB5B9-D96A-4B3F-BEF5-337CC40B1994}" type="pres">
      <dgm:prSet presAssocID="{B276D529-E9C9-4DF8-AA02-91C7B3DE71BB}" presName="root2" presStyleCnt="0"/>
      <dgm:spPr/>
    </dgm:pt>
    <dgm:pt modelId="{7CC13D44-146A-4BF0-A7D1-0D4F081306EA}" type="pres">
      <dgm:prSet presAssocID="{B276D529-E9C9-4DF8-AA02-91C7B3DE71BB}" presName="LevelTwoTextNode" presStyleLbl="node2" presStyleIdx="4" presStyleCnt="5" custScaleY="178441">
        <dgm:presLayoutVars>
          <dgm:chPref val="3"/>
        </dgm:presLayoutVars>
      </dgm:prSet>
      <dgm:spPr/>
    </dgm:pt>
    <dgm:pt modelId="{56CBF9D0-59D0-4A08-B87A-1E0CFF55C631}" type="pres">
      <dgm:prSet presAssocID="{B276D529-E9C9-4DF8-AA02-91C7B3DE71BB}" presName="level3hierChild" presStyleCnt="0"/>
      <dgm:spPr/>
    </dgm:pt>
    <dgm:pt modelId="{2B6CE941-2A81-4133-BA02-C51A5AEEFAE4}" type="pres">
      <dgm:prSet presAssocID="{F56CB191-8E4B-4457-A3CC-2AEA41E7E463}" presName="conn2-1" presStyleLbl="parChTrans1D3" presStyleIdx="3" presStyleCnt="4"/>
      <dgm:spPr/>
    </dgm:pt>
    <dgm:pt modelId="{D3AB0B21-44F0-421A-82DD-6ECDEB1FFD56}" type="pres">
      <dgm:prSet presAssocID="{F56CB191-8E4B-4457-A3CC-2AEA41E7E463}" presName="connTx" presStyleLbl="parChTrans1D3" presStyleIdx="3" presStyleCnt="4"/>
      <dgm:spPr/>
    </dgm:pt>
    <dgm:pt modelId="{F2E3A58F-38E7-49DC-8B32-F926A4170D40}" type="pres">
      <dgm:prSet presAssocID="{E7A01D25-4B29-4319-969A-579C5B3E16BC}" presName="root2" presStyleCnt="0"/>
      <dgm:spPr/>
    </dgm:pt>
    <dgm:pt modelId="{49CB2CCC-AD2B-45BC-ACE6-82E596571290}" type="pres">
      <dgm:prSet presAssocID="{E7A01D25-4B29-4319-969A-579C5B3E16BC}" presName="LevelTwoTextNode" presStyleLbl="node3" presStyleIdx="3" presStyleCnt="4" custScaleX="44533">
        <dgm:presLayoutVars>
          <dgm:chPref val="3"/>
        </dgm:presLayoutVars>
      </dgm:prSet>
      <dgm:spPr/>
    </dgm:pt>
    <dgm:pt modelId="{CEDD208C-BEF8-43FB-B479-1A9C264D7CBA}" type="pres">
      <dgm:prSet presAssocID="{E7A01D25-4B29-4319-969A-579C5B3E16BC}" presName="level3hierChild" presStyleCnt="0"/>
      <dgm:spPr/>
    </dgm:pt>
    <dgm:pt modelId="{CE72D31C-1D06-4152-A031-F063B34C0D6D}" type="pres">
      <dgm:prSet presAssocID="{0C122BF6-CC13-41E0-AA93-44A0BBB453F1}" presName="conn2-1" presStyleLbl="parChTrans1D4" presStyleIdx="0" presStyleCnt="3"/>
      <dgm:spPr/>
    </dgm:pt>
    <dgm:pt modelId="{BA966A29-8FB5-4C5B-B371-4E031373C1BF}" type="pres">
      <dgm:prSet presAssocID="{0C122BF6-CC13-41E0-AA93-44A0BBB453F1}" presName="connTx" presStyleLbl="parChTrans1D4" presStyleIdx="0" presStyleCnt="3"/>
      <dgm:spPr/>
    </dgm:pt>
    <dgm:pt modelId="{EB3A31A2-7D99-4799-B339-69EE87357A1F}" type="pres">
      <dgm:prSet presAssocID="{2ABB54DF-2C7A-4273-A3E4-507E9634356A}" presName="root2" presStyleCnt="0"/>
      <dgm:spPr/>
    </dgm:pt>
    <dgm:pt modelId="{D71A64B2-022B-4FBC-BD08-52A8D62502E3}" type="pres">
      <dgm:prSet presAssocID="{2ABB54DF-2C7A-4273-A3E4-507E9634356A}" presName="LevelTwoTextNode" presStyleLbl="node4" presStyleIdx="0" presStyleCnt="3">
        <dgm:presLayoutVars>
          <dgm:chPref val="3"/>
        </dgm:presLayoutVars>
      </dgm:prSet>
      <dgm:spPr/>
    </dgm:pt>
    <dgm:pt modelId="{91C0068A-0429-4157-A549-5065265719AE}" type="pres">
      <dgm:prSet presAssocID="{2ABB54DF-2C7A-4273-A3E4-507E9634356A}" presName="level3hierChild" presStyleCnt="0"/>
      <dgm:spPr/>
    </dgm:pt>
    <dgm:pt modelId="{6E6201B8-8A12-45B0-B471-2021B38EE194}" type="pres">
      <dgm:prSet presAssocID="{4FF71F1A-AC3E-4310-9D43-3BC5922B5DF6}" presName="conn2-1" presStyleLbl="parChTrans1D4" presStyleIdx="1" presStyleCnt="3"/>
      <dgm:spPr/>
    </dgm:pt>
    <dgm:pt modelId="{D7D8C419-2F3E-40BE-98B3-46922C3FF7D1}" type="pres">
      <dgm:prSet presAssocID="{4FF71F1A-AC3E-4310-9D43-3BC5922B5DF6}" presName="connTx" presStyleLbl="parChTrans1D4" presStyleIdx="1" presStyleCnt="3"/>
      <dgm:spPr/>
    </dgm:pt>
    <dgm:pt modelId="{A7429860-8B23-4C67-AF45-747F124A938C}" type="pres">
      <dgm:prSet presAssocID="{77868422-F98A-4CF7-87D1-3B2260002D79}" presName="root2" presStyleCnt="0"/>
      <dgm:spPr/>
    </dgm:pt>
    <dgm:pt modelId="{C7C82247-B537-4CCD-B1CB-B4EE66549EA8}" type="pres">
      <dgm:prSet presAssocID="{77868422-F98A-4CF7-87D1-3B2260002D79}" presName="LevelTwoTextNode" presStyleLbl="node4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6CF02308-4C3C-4E7A-9EEB-3911D354DCEF}" type="pres">
      <dgm:prSet presAssocID="{77868422-F98A-4CF7-87D1-3B2260002D79}" presName="level3hierChild" presStyleCnt="0"/>
      <dgm:spPr/>
    </dgm:pt>
    <dgm:pt modelId="{E6F61828-BB4F-4103-983E-41C421757850}" type="pres">
      <dgm:prSet presAssocID="{11CC6DF1-5449-4A54-936D-7498FEF8C48B}" presName="conn2-1" presStyleLbl="parChTrans1D4" presStyleIdx="2" presStyleCnt="3"/>
      <dgm:spPr/>
    </dgm:pt>
    <dgm:pt modelId="{3C222E17-A5BF-4E05-9369-288683F3FC33}" type="pres">
      <dgm:prSet presAssocID="{11CC6DF1-5449-4A54-936D-7498FEF8C48B}" presName="connTx" presStyleLbl="parChTrans1D4" presStyleIdx="2" presStyleCnt="3"/>
      <dgm:spPr/>
    </dgm:pt>
    <dgm:pt modelId="{35A2F624-7141-4892-8D09-C23A61350B2D}" type="pres">
      <dgm:prSet presAssocID="{F0CDC783-D6F7-4397-908D-223366B500F4}" presName="root2" presStyleCnt="0"/>
      <dgm:spPr/>
    </dgm:pt>
    <dgm:pt modelId="{2E6B175A-03E5-4B08-B56F-02B365223CC7}" type="pres">
      <dgm:prSet presAssocID="{F0CDC783-D6F7-4397-908D-223366B500F4}" presName="LevelTwoTextNode" presStyleLbl="node4" presStyleIdx="2" presStyleCnt="3" custScaleX="182786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1071B2C2-5373-47BF-A90D-4B5F2FB6BE4C}" type="pres">
      <dgm:prSet presAssocID="{F0CDC783-D6F7-4397-908D-223366B500F4}" presName="level3hierChild" presStyleCnt="0"/>
      <dgm:spPr/>
    </dgm:pt>
  </dgm:ptLst>
  <dgm:cxnLst>
    <dgm:cxn modelId="{6E007030-C811-414C-9F1D-12F78D4DC3AF}" type="presOf" srcId="{925A9315-329D-466A-9F87-FF8F2695F0FD}" destId="{C8A29D98-121B-4BB5-ADC4-66F235E4735C}" srcOrd="0" destOrd="0" presId="urn:microsoft.com/office/officeart/2005/8/layout/hierarchy2"/>
    <dgm:cxn modelId="{5C614E2E-995C-48FB-8295-237267577EDA}" type="presOf" srcId="{2A90C32A-10FA-4A8B-B798-3D1AA6CD4A33}" destId="{784A50AD-CF1C-4461-B3D0-F4867A58FB41}" srcOrd="1" destOrd="0" presId="urn:microsoft.com/office/officeart/2005/8/layout/hierarchy2"/>
    <dgm:cxn modelId="{C0370BCA-43ED-45AA-87CD-16D705F356E9}" type="presOf" srcId="{B62EF86E-C53C-4083-827C-A776FB5E0236}" destId="{4B429655-6A39-447C-A383-608B4B2A152B}" srcOrd="1" destOrd="0" presId="urn:microsoft.com/office/officeart/2005/8/layout/hierarchy2"/>
    <dgm:cxn modelId="{DB7C07B3-326C-4FCF-84E4-FA0A8C9FB37C}" type="presOf" srcId="{F56CB191-8E4B-4457-A3CC-2AEA41E7E463}" destId="{2B6CE941-2A81-4133-BA02-C51A5AEEFAE4}" srcOrd="0" destOrd="0" presId="urn:microsoft.com/office/officeart/2005/8/layout/hierarchy2"/>
    <dgm:cxn modelId="{78C4E459-55E0-4A25-A43E-99BB86E21905}" type="presOf" srcId="{B276D529-E9C9-4DF8-AA02-91C7B3DE71BB}" destId="{7CC13D44-146A-4BF0-A7D1-0D4F081306EA}" srcOrd="0" destOrd="0" presId="urn:microsoft.com/office/officeart/2005/8/layout/hierarchy2"/>
    <dgm:cxn modelId="{BE9A15F2-EE42-4BFD-A9EA-1641A88105C2}" type="presOf" srcId="{B62EF86E-C53C-4083-827C-A776FB5E0236}" destId="{4E60B52E-3409-4A7A-9B3C-5DEF7D4E7548}" srcOrd="0" destOrd="0" presId="urn:microsoft.com/office/officeart/2005/8/layout/hierarchy2"/>
    <dgm:cxn modelId="{3552D2D9-DE12-43B7-972F-11374FBF19D2}" srcId="{E7A01D25-4B29-4319-969A-579C5B3E16BC}" destId="{2ABB54DF-2C7A-4273-A3E4-507E9634356A}" srcOrd="0" destOrd="0" parTransId="{0C122BF6-CC13-41E0-AA93-44A0BBB453F1}" sibTransId="{B6D16687-A4DE-44FE-A310-FD3C85903BAF}"/>
    <dgm:cxn modelId="{AA5EB49F-57ED-4D81-B032-25023627E694}" type="presOf" srcId="{D5467D80-C785-45EE-8E4B-02F2F254547E}" destId="{15C27040-0409-4BCE-93EB-98C76208832A}" srcOrd="1" destOrd="0" presId="urn:microsoft.com/office/officeart/2005/8/layout/hierarchy2"/>
    <dgm:cxn modelId="{87FC6A21-3B39-4A77-BA89-5A7832780FB2}" srcId="{8C069111-F985-4EAF-B053-51F02641F4AF}" destId="{925A9315-329D-466A-9F87-FF8F2695F0FD}" srcOrd="0" destOrd="0" parTransId="{6CBC68F1-8B07-44B7-9925-268E22252C58}" sibTransId="{9CEDDF99-2A27-4126-A959-7BAF16161CDB}"/>
    <dgm:cxn modelId="{05B61246-1824-4481-9A84-A5DEAE1012CC}" srcId="{75AEB08E-528B-43DB-B656-8002D20541E2}" destId="{8C069111-F985-4EAF-B053-51F02641F4AF}" srcOrd="0" destOrd="0" parTransId="{E9C16908-203E-4F8F-9CB7-34D87B670105}" sibTransId="{87701857-B641-47C6-B279-21CBD7B3491F}"/>
    <dgm:cxn modelId="{28F26D08-9750-41A6-95D8-FFA2E380ADF1}" srcId="{19D3D929-46BC-4A86-AC22-B81FFF966DA1}" destId="{5162AD4C-C2E0-413F-9F08-0A184748CBC8}" srcOrd="1" destOrd="0" parTransId="{E07FFEE6-C074-4193-937F-DA3BD9A906F2}" sibTransId="{4900775A-2DB1-4390-B9EB-6AD5968B0902}"/>
    <dgm:cxn modelId="{A606C80F-8F79-4F14-A440-A69B80DCA0BD}" type="presOf" srcId="{6CBC68F1-8B07-44B7-9925-268E22252C58}" destId="{225C7D98-B52E-436C-BF18-024C53AB7BD5}" srcOrd="0" destOrd="0" presId="urn:microsoft.com/office/officeart/2005/8/layout/hierarchy2"/>
    <dgm:cxn modelId="{55453321-28E6-41DB-AD37-1D1C8D418CC6}" type="presOf" srcId="{F56CB191-8E4B-4457-A3CC-2AEA41E7E463}" destId="{D3AB0B21-44F0-421A-82DD-6ECDEB1FFD56}" srcOrd="1" destOrd="0" presId="urn:microsoft.com/office/officeart/2005/8/layout/hierarchy2"/>
    <dgm:cxn modelId="{B8A3BBCF-C43E-495C-B95B-6696EEA95F20}" type="presOf" srcId="{2ABB54DF-2C7A-4273-A3E4-507E9634356A}" destId="{D71A64B2-022B-4FBC-BD08-52A8D62502E3}" srcOrd="0" destOrd="0" presId="urn:microsoft.com/office/officeart/2005/8/layout/hierarchy2"/>
    <dgm:cxn modelId="{D9106BB7-3196-436B-958E-CFCF2A39B040}" type="presOf" srcId="{8C069111-F985-4EAF-B053-51F02641F4AF}" destId="{4D0CB2D0-C6E4-4433-932A-41F57382EC44}" srcOrd="0" destOrd="0" presId="urn:microsoft.com/office/officeart/2005/8/layout/hierarchy2"/>
    <dgm:cxn modelId="{560BE07B-B345-473F-9662-FEE343D2E6E9}" type="presOf" srcId="{E9C16908-203E-4F8F-9CB7-34D87B670105}" destId="{13E7EAF7-BD26-463A-9608-575792EC4FF0}" srcOrd="0" destOrd="0" presId="urn:microsoft.com/office/officeart/2005/8/layout/hierarchy2"/>
    <dgm:cxn modelId="{BFF0F7EE-C66A-42B3-A881-34F66AFB2F65}" type="presOf" srcId="{E07FFEE6-C074-4193-937F-DA3BD9A906F2}" destId="{097FC23A-26EE-4BC5-B019-1CDF918EB13D}" srcOrd="0" destOrd="0" presId="urn:microsoft.com/office/officeart/2005/8/layout/hierarchy2"/>
    <dgm:cxn modelId="{FC601DF8-599B-4D28-BF13-993B03FED3BE}" type="presOf" srcId="{E9C16908-203E-4F8F-9CB7-34D87B670105}" destId="{B7ABAE34-1268-44C8-B88A-3B1F45AC869A}" srcOrd="1" destOrd="0" presId="urn:microsoft.com/office/officeart/2005/8/layout/hierarchy2"/>
    <dgm:cxn modelId="{88871F29-1525-4A03-81C2-5955766E85CE}" type="presOf" srcId="{75AEB08E-528B-43DB-B656-8002D20541E2}" destId="{5B8C4EA8-AA83-406B-A16A-310274D9CAC1}" srcOrd="0" destOrd="0" presId="urn:microsoft.com/office/officeart/2005/8/layout/hierarchy2"/>
    <dgm:cxn modelId="{75128AF5-F80D-4297-AF72-33133B90D775}" type="presOf" srcId="{19D3D929-46BC-4A86-AC22-B81FFF966DA1}" destId="{00688F3A-092E-46B3-9B13-7A6E1C90FA1F}" srcOrd="0" destOrd="0" presId="urn:microsoft.com/office/officeart/2005/8/layout/hierarchy2"/>
    <dgm:cxn modelId="{FE7589D3-07DF-40FA-A268-6859B222CE4B}" type="presOf" srcId="{11CC6DF1-5449-4A54-936D-7498FEF8C48B}" destId="{3C222E17-A5BF-4E05-9369-288683F3FC33}" srcOrd="1" destOrd="0" presId="urn:microsoft.com/office/officeart/2005/8/layout/hierarchy2"/>
    <dgm:cxn modelId="{69ECB136-FAE1-4558-AE5F-6241E7A4FF7C}" srcId="{5FD9A158-934B-45EB-A052-E643DBADFA22}" destId="{DB30B345-2DDF-4B46-941E-4C1C61043631}" srcOrd="0" destOrd="0" parTransId="{D5467D80-C785-45EE-8E4B-02F2F254547E}" sibTransId="{D2E6FC0D-F216-468A-88E9-9B84F7FB57DC}"/>
    <dgm:cxn modelId="{DBCDFF93-23AD-4594-8AE6-987F672B5E62}" type="presOf" srcId="{0BEBC1CA-0673-4B0B-9759-823B159B5E1C}" destId="{EB42C17F-40B0-4245-917B-268394E747E4}" srcOrd="0" destOrd="0" presId="urn:microsoft.com/office/officeart/2005/8/layout/hierarchy2"/>
    <dgm:cxn modelId="{D1ADE43B-BBED-4E21-AC7B-2BA4D1525063}" type="presOf" srcId="{F61CAE11-6198-49E4-995E-BCBDEE2FAC28}" destId="{B27200C1-B093-4017-BF2B-839BD47AF05C}" srcOrd="0" destOrd="0" presId="urn:microsoft.com/office/officeart/2005/8/layout/hierarchy2"/>
    <dgm:cxn modelId="{89A693C0-AD33-493F-AF8E-7469D5173077}" type="presOf" srcId="{0C122BF6-CC13-41E0-AA93-44A0BBB453F1}" destId="{BA966A29-8FB5-4C5B-B371-4E031373C1BF}" srcOrd="1" destOrd="0" presId="urn:microsoft.com/office/officeart/2005/8/layout/hierarchy2"/>
    <dgm:cxn modelId="{EF926D8A-3FF9-4B47-89C4-985D31888200}" type="presOf" srcId="{2A90C32A-10FA-4A8B-B798-3D1AA6CD4A33}" destId="{9A0F0FEF-98F9-4489-A5C1-86F93326E398}" srcOrd="0" destOrd="0" presId="urn:microsoft.com/office/officeart/2005/8/layout/hierarchy2"/>
    <dgm:cxn modelId="{BA21F669-095E-44C4-AA90-0E9A8F6408F6}" srcId="{77868422-F98A-4CF7-87D1-3B2260002D79}" destId="{F0CDC783-D6F7-4397-908D-223366B500F4}" srcOrd="0" destOrd="0" parTransId="{11CC6DF1-5449-4A54-936D-7498FEF8C48B}" sibTransId="{9459F9D4-DAE1-4B46-93B3-7FFFBE0B7B08}"/>
    <dgm:cxn modelId="{B9B6DB4A-9895-4958-866C-8564CB8D5DEB}" type="presOf" srcId="{F61CAE11-6198-49E4-995E-BCBDEE2FAC28}" destId="{B797673B-0C76-42F0-846D-C212437E24E5}" srcOrd="1" destOrd="0" presId="urn:microsoft.com/office/officeart/2005/8/layout/hierarchy2"/>
    <dgm:cxn modelId="{D83BD7ED-3776-4AD4-9034-CE3AD2F2FA77}" type="presOf" srcId="{F0CDC783-D6F7-4397-908D-223366B500F4}" destId="{2E6B175A-03E5-4B08-B56F-02B365223CC7}" srcOrd="0" destOrd="0" presId="urn:microsoft.com/office/officeart/2005/8/layout/hierarchy2"/>
    <dgm:cxn modelId="{E32C324E-E388-47C5-851C-030D6D96D758}" type="presOf" srcId="{77868422-F98A-4CF7-87D1-3B2260002D79}" destId="{C7C82247-B537-4CCD-B1CB-B4EE66549EA8}" srcOrd="0" destOrd="0" presId="urn:microsoft.com/office/officeart/2005/8/layout/hierarchy2"/>
    <dgm:cxn modelId="{8C6CD8EB-CEE7-4FDA-A147-64E9C47203DA}" type="presOf" srcId="{D5467D80-C785-45EE-8E4B-02F2F254547E}" destId="{95A8A8D8-CC12-4245-8349-6957889DCA8C}" srcOrd="0" destOrd="0" presId="urn:microsoft.com/office/officeart/2005/8/layout/hierarchy2"/>
    <dgm:cxn modelId="{71A6669C-B36D-4937-969D-AA5E72D40164}" type="presOf" srcId="{DB30B345-2DDF-4B46-941E-4C1C61043631}" destId="{3E5B1C40-E607-4BEE-93E6-DCC4D7DC6DA5}" srcOrd="0" destOrd="0" presId="urn:microsoft.com/office/officeart/2005/8/layout/hierarchy2"/>
    <dgm:cxn modelId="{AA9422BA-2053-4130-B381-E2A3E286AF6D}" type="presOf" srcId="{44D81098-7A52-4D67-AD2F-1971913544F8}" destId="{E6717AB1-4AA9-4612-AE5E-66294A59B55A}" srcOrd="1" destOrd="0" presId="urn:microsoft.com/office/officeart/2005/8/layout/hierarchy2"/>
    <dgm:cxn modelId="{CA554FC3-AF40-40E6-9FA7-7866B96EC5E2}" type="presOf" srcId="{11CC6DF1-5449-4A54-936D-7498FEF8C48B}" destId="{E6F61828-BB4F-4103-983E-41C421757850}" srcOrd="0" destOrd="0" presId="urn:microsoft.com/office/officeart/2005/8/layout/hierarchy2"/>
    <dgm:cxn modelId="{63EDB811-6BC7-4B37-BCD1-C74D53114D6D}" type="presOf" srcId="{06B560FB-94E6-4EC8-8958-E8AC15BEA971}" destId="{9C4DB67B-34ED-45EC-99A4-15E7E04E1749}" srcOrd="0" destOrd="0" presId="urn:microsoft.com/office/officeart/2005/8/layout/hierarchy2"/>
    <dgm:cxn modelId="{097F9EE5-9D51-4B3C-B5E1-B11F3B0538FC}" type="presOf" srcId="{4FF71F1A-AC3E-4310-9D43-3BC5922B5DF6}" destId="{6E6201B8-8A12-45B0-B471-2021B38EE194}" srcOrd="0" destOrd="0" presId="urn:microsoft.com/office/officeart/2005/8/layout/hierarchy2"/>
    <dgm:cxn modelId="{D2614F35-B50A-4DB2-B242-319107E4C032}" type="presOf" srcId="{5FD9A158-934B-45EB-A052-E643DBADFA22}" destId="{585D1A45-60D9-4680-B480-025C1C46E75D}" srcOrd="0" destOrd="0" presId="urn:microsoft.com/office/officeart/2005/8/layout/hierarchy2"/>
    <dgm:cxn modelId="{956CC54D-567D-440A-8D61-8E55960E1EC1}" srcId="{75AEB08E-528B-43DB-B656-8002D20541E2}" destId="{B276D529-E9C9-4DF8-AA02-91C7B3DE71BB}" srcOrd="1" destOrd="0" parTransId="{2A90C32A-10FA-4A8B-B798-3D1AA6CD4A33}" sibTransId="{7F9E4B9A-9880-45D1-8533-1C2538388D72}"/>
    <dgm:cxn modelId="{86CF4D75-3FA1-4391-BC7E-AFB42DE08A20}" type="presOf" srcId="{0C122BF6-CC13-41E0-AA93-44A0BBB453F1}" destId="{CE72D31C-1D06-4152-A031-F063B34C0D6D}" srcOrd="0" destOrd="0" presId="urn:microsoft.com/office/officeart/2005/8/layout/hierarchy2"/>
    <dgm:cxn modelId="{C585E0AD-4629-4487-8C21-E3EE545A61C4}" type="presOf" srcId="{5162AD4C-C2E0-413F-9F08-0A184748CBC8}" destId="{D54BDC7E-6218-4D7E-9180-6EBDAF1FCFC9}" srcOrd="0" destOrd="0" presId="urn:microsoft.com/office/officeart/2005/8/layout/hierarchy2"/>
    <dgm:cxn modelId="{CD69EB78-2FD9-4AC2-AE3A-FB3403B004D0}" type="presOf" srcId="{6CBC68F1-8B07-44B7-9925-268E22252C58}" destId="{457159B9-EF38-455C-94FF-E88A40B412DB}" srcOrd="1" destOrd="0" presId="urn:microsoft.com/office/officeart/2005/8/layout/hierarchy2"/>
    <dgm:cxn modelId="{FF425740-D2AE-411E-B087-648A90EB08FE}" srcId="{5162AD4C-C2E0-413F-9F08-0A184748CBC8}" destId="{06B560FB-94E6-4EC8-8958-E8AC15BEA971}" srcOrd="0" destOrd="0" parTransId="{B62EF86E-C53C-4083-827C-A776FB5E0236}" sibTransId="{235B62BC-0085-442E-9444-8CE4385F33E0}"/>
    <dgm:cxn modelId="{C4E6A186-211D-4881-9AB3-022909357FE8}" type="presOf" srcId="{4FF71F1A-AC3E-4310-9D43-3BC5922B5DF6}" destId="{D7D8C419-2F3E-40BE-98B3-46922C3FF7D1}" srcOrd="1" destOrd="0" presId="urn:microsoft.com/office/officeart/2005/8/layout/hierarchy2"/>
    <dgm:cxn modelId="{89DACDBA-17B0-409E-B474-E70EE6C13390}" type="presOf" srcId="{E07FFEE6-C074-4193-937F-DA3BD9A906F2}" destId="{3338DBE7-E05E-4F5D-8DEA-2578594E5EC6}" srcOrd="1" destOrd="0" presId="urn:microsoft.com/office/officeart/2005/8/layout/hierarchy2"/>
    <dgm:cxn modelId="{217BEFB2-6226-46D6-9CEF-1BA1F1654F39}" srcId="{19D3D929-46BC-4A86-AC22-B81FFF966DA1}" destId="{5FD9A158-934B-45EB-A052-E643DBADFA22}" srcOrd="0" destOrd="0" parTransId="{F61CAE11-6198-49E4-995E-BCBDEE2FAC28}" sibTransId="{8F51B008-5E69-445C-8032-D39ED0BA7441}"/>
    <dgm:cxn modelId="{BF921E3D-2920-4AF1-B789-5CE9B27298FF}" type="presOf" srcId="{E7A01D25-4B29-4319-969A-579C5B3E16BC}" destId="{49CB2CCC-AD2B-45BC-ACE6-82E596571290}" srcOrd="0" destOrd="0" presId="urn:microsoft.com/office/officeart/2005/8/layout/hierarchy2"/>
    <dgm:cxn modelId="{271A0A8A-E8D1-41BD-AF34-D822786AAB5A}" srcId="{E7A01D25-4B29-4319-969A-579C5B3E16BC}" destId="{77868422-F98A-4CF7-87D1-3B2260002D79}" srcOrd="1" destOrd="0" parTransId="{4FF71F1A-AC3E-4310-9D43-3BC5922B5DF6}" sibTransId="{E4717353-FA00-4612-B39C-6465938BD7FE}"/>
    <dgm:cxn modelId="{4420F1ED-3BF4-402D-A0CF-BD5C3955F34F}" srcId="{E8DCA40B-52C3-4B5F-942A-F205407770C8}" destId="{75AEB08E-528B-43DB-B656-8002D20541E2}" srcOrd="1" destOrd="0" parTransId="{2ABDB721-D655-434B-BA43-01CF75C91080}" sibTransId="{BCEF73C0-EC3F-4769-8EA5-3F20D0E7EE3B}"/>
    <dgm:cxn modelId="{3D4D61F5-286B-4ABE-A46E-E5FA27A25E49}" srcId="{19D3D929-46BC-4A86-AC22-B81FFF966DA1}" destId="{0BEBC1CA-0673-4B0B-9759-823B159B5E1C}" srcOrd="2" destOrd="0" parTransId="{44D81098-7A52-4D67-AD2F-1971913544F8}" sibTransId="{775F2F26-9D5E-4FFB-B800-D943AFC50FAA}"/>
    <dgm:cxn modelId="{5422240A-30C9-456A-94F8-EE6011A09A37}" srcId="{E8DCA40B-52C3-4B5F-942A-F205407770C8}" destId="{19D3D929-46BC-4A86-AC22-B81FFF966DA1}" srcOrd="0" destOrd="0" parTransId="{719D8EA4-ED6F-4297-BFB0-C3BBFC7D0ECF}" sibTransId="{2AB8659F-CAAA-4FCF-B9DE-95F452DE91EF}"/>
    <dgm:cxn modelId="{0D6622D8-CEE2-419A-B8CC-8F5628090A63}" type="presOf" srcId="{44D81098-7A52-4D67-AD2F-1971913544F8}" destId="{F1DC14AE-DAFC-451A-BEA9-EF60BC27AC12}" srcOrd="0" destOrd="0" presId="urn:microsoft.com/office/officeart/2005/8/layout/hierarchy2"/>
    <dgm:cxn modelId="{CCC21E3F-9B10-4D5B-B2BB-04CD23EC5E24}" type="presOf" srcId="{E8DCA40B-52C3-4B5F-942A-F205407770C8}" destId="{C18FDC40-201F-4105-A707-BC164EE2B8DD}" srcOrd="0" destOrd="0" presId="urn:microsoft.com/office/officeart/2005/8/layout/hierarchy2"/>
    <dgm:cxn modelId="{9546DAA7-E4BB-41CD-9AEA-D96D18864941}" srcId="{B276D529-E9C9-4DF8-AA02-91C7B3DE71BB}" destId="{E7A01D25-4B29-4319-969A-579C5B3E16BC}" srcOrd="0" destOrd="0" parTransId="{F56CB191-8E4B-4457-A3CC-2AEA41E7E463}" sibTransId="{59A9366A-4FD9-46F9-B9B7-82E09CFE733B}"/>
    <dgm:cxn modelId="{9806FB53-04E2-4EC1-8DFD-9D97FD273F79}" type="presParOf" srcId="{C18FDC40-201F-4105-A707-BC164EE2B8DD}" destId="{486747D5-4FC4-4406-B16D-BC70E93B8E9C}" srcOrd="0" destOrd="0" presId="urn:microsoft.com/office/officeart/2005/8/layout/hierarchy2"/>
    <dgm:cxn modelId="{F7CC820A-6862-4B08-84B9-BCD14057E52F}" type="presParOf" srcId="{486747D5-4FC4-4406-B16D-BC70E93B8E9C}" destId="{00688F3A-092E-46B3-9B13-7A6E1C90FA1F}" srcOrd="0" destOrd="0" presId="urn:microsoft.com/office/officeart/2005/8/layout/hierarchy2"/>
    <dgm:cxn modelId="{0CC84BCC-A782-4E6A-8D8C-36367BF91D43}" type="presParOf" srcId="{486747D5-4FC4-4406-B16D-BC70E93B8E9C}" destId="{6DCBFE0C-EA69-46A7-8C51-04CCA6B5180F}" srcOrd="1" destOrd="0" presId="urn:microsoft.com/office/officeart/2005/8/layout/hierarchy2"/>
    <dgm:cxn modelId="{7882F9DC-D21F-4E25-BCC1-77047C2619BE}" type="presParOf" srcId="{6DCBFE0C-EA69-46A7-8C51-04CCA6B5180F}" destId="{B27200C1-B093-4017-BF2B-839BD47AF05C}" srcOrd="0" destOrd="0" presId="urn:microsoft.com/office/officeart/2005/8/layout/hierarchy2"/>
    <dgm:cxn modelId="{85E40632-D068-423C-BD9F-305C9EEADD8D}" type="presParOf" srcId="{B27200C1-B093-4017-BF2B-839BD47AF05C}" destId="{B797673B-0C76-42F0-846D-C212437E24E5}" srcOrd="0" destOrd="0" presId="urn:microsoft.com/office/officeart/2005/8/layout/hierarchy2"/>
    <dgm:cxn modelId="{FFCF4C10-1EDE-4966-A678-621DCA0D150A}" type="presParOf" srcId="{6DCBFE0C-EA69-46A7-8C51-04CCA6B5180F}" destId="{FAB8F042-412B-417A-9220-BE246D292393}" srcOrd="1" destOrd="0" presId="urn:microsoft.com/office/officeart/2005/8/layout/hierarchy2"/>
    <dgm:cxn modelId="{33079A93-CF1F-40D3-B6CA-1CBEFB00EB20}" type="presParOf" srcId="{FAB8F042-412B-417A-9220-BE246D292393}" destId="{585D1A45-60D9-4680-B480-025C1C46E75D}" srcOrd="0" destOrd="0" presId="urn:microsoft.com/office/officeart/2005/8/layout/hierarchy2"/>
    <dgm:cxn modelId="{3EDB20CF-7128-46F7-84A3-62A19955D94D}" type="presParOf" srcId="{FAB8F042-412B-417A-9220-BE246D292393}" destId="{645A2FB1-A50A-4686-BA04-5C42C410A607}" srcOrd="1" destOrd="0" presId="urn:microsoft.com/office/officeart/2005/8/layout/hierarchy2"/>
    <dgm:cxn modelId="{8A94709F-6815-47E4-B24B-2DD1D3BAFA9C}" type="presParOf" srcId="{645A2FB1-A50A-4686-BA04-5C42C410A607}" destId="{95A8A8D8-CC12-4245-8349-6957889DCA8C}" srcOrd="0" destOrd="0" presId="urn:microsoft.com/office/officeart/2005/8/layout/hierarchy2"/>
    <dgm:cxn modelId="{5DB953CC-9154-43D9-8A7F-C70E774EBEA1}" type="presParOf" srcId="{95A8A8D8-CC12-4245-8349-6957889DCA8C}" destId="{15C27040-0409-4BCE-93EB-98C76208832A}" srcOrd="0" destOrd="0" presId="urn:microsoft.com/office/officeart/2005/8/layout/hierarchy2"/>
    <dgm:cxn modelId="{4A16DA91-0790-4172-81EF-AB97ADDCF0FB}" type="presParOf" srcId="{645A2FB1-A50A-4686-BA04-5C42C410A607}" destId="{64229432-9FCC-48DB-B95B-403EA5168185}" srcOrd="1" destOrd="0" presId="urn:microsoft.com/office/officeart/2005/8/layout/hierarchy2"/>
    <dgm:cxn modelId="{6F248B27-A878-4C72-9C2F-43AF5BED106E}" type="presParOf" srcId="{64229432-9FCC-48DB-B95B-403EA5168185}" destId="{3E5B1C40-E607-4BEE-93E6-DCC4D7DC6DA5}" srcOrd="0" destOrd="0" presId="urn:microsoft.com/office/officeart/2005/8/layout/hierarchy2"/>
    <dgm:cxn modelId="{E09A10EC-878F-4B4F-BD22-83EF4F6B0ECE}" type="presParOf" srcId="{64229432-9FCC-48DB-B95B-403EA5168185}" destId="{65257D48-F9FB-4B45-AA1F-167A37E5318E}" srcOrd="1" destOrd="0" presId="urn:microsoft.com/office/officeart/2005/8/layout/hierarchy2"/>
    <dgm:cxn modelId="{5148DA52-0B6A-40EE-A7E0-0F76A6316F1E}" type="presParOf" srcId="{6DCBFE0C-EA69-46A7-8C51-04CCA6B5180F}" destId="{097FC23A-26EE-4BC5-B019-1CDF918EB13D}" srcOrd="2" destOrd="0" presId="urn:microsoft.com/office/officeart/2005/8/layout/hierarchy2"/>
    <dgm:cxn modelId="{99883646-DDF6-4B77-B5EA-20D000984F81}" type="presParOf" srcId="{097FC23A-26EE-4BC5-B019-1CDF918EB13D}" destId="{3338DBE7-E05E-4F5D-8DEA-2578594E5EC6}" srcOrd="0" destOrd="0" presId="urn:microsoft.com/office/officeart/2005/8/layout/hierarchy2"/>
    <dgm:cxn modelId="{43D3432A-8FBB-4349-B499-12A073E425B3}" type="presParOf" srcId="{6DCBFE0C-EA69-46A7-8C51-04CCA6B5180F}" destId="{C8D5ED2A-5224-4E1A-B170-68A9E1880725}" srcOrd="3" destOrd="0" presId="urn:microsoft.com/office/officeart/2005/8/layout/hierarchy2"/>
    <dgm:cxn modelId="{32AD6E04-1AB6-440E-B5BF-C4A99C0FC4A6}" type="presParOf" srcId="{C8D5ED2A-5224-4E1A-B170-68A9E1880725}" destId="{D54BDC7E-6218-4D7E-9180-6EBDAF1FCFC9}" srcOrd="0" destOrd="0" presId="urn:microsoft.com/office/officeart/2005/8/layout/hierarchy2"/>
    <dgm:cxn modelId="{D59DA0E7-B2BF-4565-B52D-5510676033C9}" type="presParOf" srcId="{C8D5ED2A-5224-4E1A-B170-68A9E1880725}" destId="{D2B086B2-D63E-47AC-9CC9-B0E2D4C1F86B}" srcOrd="1" destOrd="0" presId="urn:microsoft.com/office/officeart/2005/8/layout/hierarchy2"/>
    <dgm:cxn modelId="{F552A513-020B-496B-BBAD-F1E2B02725F5}" type="presParOf" srcId="{D2B086B2-D63E-47AC-9CC9-B0E2D4C1F86B}" destId="{4E60B52E-3409-4A7A-9B3C-5DEF7D4E7548}" srcOrd="0" destOrd="0" presId="urn:microsoft.com/office/officeart/2005/8/layout/hierarchy2"/>
    <dgm:cxn modelId="{F5972D80-CB79-4950-AB75-25E686D5FCD8}" type="presParOf" srcId="{4E60B52E-3409-4A7A-9B3C-5DEF7D4E7548}" destId="{4B429655-6A39-447C-A383-608B4B2A152B}" srcOrd="0" destOrd="0" presId="urn:microsoft.com/office/officeart/2005/8/layout/hierarchy2"/>
    <dgm:cxn modelId="{C912A3D9-D6FF-4162-863A-D16B599E8AD9}" type="presParOf" srcId="{D2B086B2-D63E-47AC-9CC9-B0E2D4C1F86B}" destId="{9EE5FF5B-DD42-4080-92CD-5A889D887700}" srcOrd="1" destOrd="0" presId="urn:microsoft.com/office/officeart/2005/8/layout/hierarchy2"/>
    <dgm:cxn modelId="{B187FFF8-02CC-4D4E-BBBE-EB796D7E2629}" type="presParOf" srcId="{9EE5FF5B-DD42-4080-92CD-5A889D887700}" destId="{9C4DB67B-34ED-45EC-99A4-15E7E04E1749}" srcOrd="0" destOrd="0" presId="urn:microsoft.com/office/officeart/2005/8/layout/hierarchy2"/>
    <dgm:cxn modelId="{41A4A839-C397-47B7-B741-F435459A5ED9}" type="presParOf" srcId="{9EE5FF5B-DD42-4080-92CD-5A889D887700}" destId="{48BA4F2A-2DE6-4165-9C52-39664F767C89}" srcOrd="1" destOrd="0" presId="urn:microsoft.com/office/officeart/2005/8/layout/hierarchy2"/>
    <dgm:cxn modelId="{8DE5F0B4-7651-43A1-807F-586D701CAE4F}" type="presParOf" srcId="{6DCBFE0C-EA69-46A7-8C51-04CCA6B5180F}" destId="{F1DC14AE-DAFC-451A-BEA9-EF60BC27AC12}" srcOrd="4" destOrd="0" presId="urn:microsoft.com/office/officeart/2005/8/layout/hierarchy2"/>
    <dgm:cxn modelId="{2389F652-841F-4C6E-A5FD-8829CAD7B64F}" type="presParOf" srcId="{F1DC14AE-DAFC-451A-BEA9-EF60BC27AC12}" destId="{E6717AB1-4AA9-4612-AE5E-66294A59B55A}" srcOrd="0" destOrd="0" presId="urn:microsoft.com/office/officeart/2005/8/layout/hierarchy2"/>
    <dgm:cxn modelId="{056F173D-7066-4D6A-9345-0DB0191DF311}" type="presParOf" srcId="{6DCBFE0C-EA69-46A7-8C51-04CCA6B5180F}" destId="{B70B79B0-7DEB-4F35-BE81-978D4199855F}" srcOrd="5" destOrd="0" presId="urn:microsoft.com/office/officeart/2005/8/layout/hierarchy2"/>
    <dgm:cxn modelId="{36193124-B3F5-47AE-9DB6-7030579C25C7}" type="presParOf" srcId="{B70B79B0-7DEB-4F35-BE81-978D4199855F}" destId="{EB42C17F-40B0-4245-917B-268394E747E4}" srcOrd="0" destOrd="0" presId="urn:microsoft.com/office/officeart/2005/8/layout/hierarchy2"/>
    <dgm:cxn modelId="{E7D4BF5F-7980-40A9-BEF9-FA440B1F48DD}" type="presParOf" srcId="{B70B79B0-7DEB-4F35-BE81-978D4199855F}" destId="{DC341BFB-1159-4BCB-9708-7D947677F775}" srcOrd="1" destOrd="0" presId="urn:microsoft.com/office/officeart/2005/8/layout/hierarchy2"/>
    <dgm:cxn modelId="{4DDE9E0C-2774-4201-99AC-DC94DA6E809F}" type="presParOf" srcId="{C18FDC40-201F-4105-A707-BC164EE2B8DD}" destId="{F617E125-274F-4876-8490-B7670982661D}" srcOrd="1" destOrd="0" presId="urn:microsoft.com/office/officeart/2005/8/layout/hierarchy2"/>
    <dgm:cxn modelId="{C0A804C8-8932-497E-A051-70E1FAF4E55C}" type="presParOf" srcId="{F617E125-274F-4876-8490-B7670982661D}" destId="{5B8C4EA8-AA83-406B-A16A-310274D9CAC1}" srcOrd="0" destOrd="0" presId="urn:microsoft.com/office/officeart/2005/8/layout/hierarchy2"/>
    <dgm:cxn modelId="{0C406A11-E75E-4B40-B96E-C884570EBEEF}" type="presParOf" srcId="{F617E125-274F-4876-8490-B7670982661D}" destId="{2B8B5D8A-17C7-4822-8D30-37AD92D1E831}" srcOrd="1" destOrd="0" presId="urn:microsoft.com/office/officeart/2005/8/layout/hierarchy2"/>
    <dgm:cxn modelId="{A04CD32F-890F-4F62-A62D-7597F890B01E}" type="presParOf" srcId="{2B8B5D8A-17C7-4822-8D30-37AD92D1E831}" destId="{13E7EAF7-BD26-463A-9608-575792EC4FF0}" srcOrd="0" destOrd="0" presId="urn:microsoft.com/office/officeart/2005/8/layout/hierarchy2"/>
    <dgm:cxn modelId="{D8796A02-9D57-47CC-8300-789B1D6DEB6A}" type="presParOf" srcId="{13E7EAF7-BD26-463A-9608-575792EC4FF0}" destId="{B7ABAE34-1268-44C8-B88A-3B1F45AC869A}" srcOrd="0" destOrd="0" presId="urn:microsoft.com/office/officeart/2005/8/layout/hierarchy2"/>
    <dgm:cxn modelId="{67804455-1026-43CB-A657-CABC0E173922}" type="presParOf" srcId="{2B8B5D8A-17C7-4822-8D30-37AD92D1E831}" destId="{3EF7E44B-C383-4063-BC29-0859511C5E07}" srcOrd="1" destOrd="0" presId="urn:microsoft.com/office/officeart/2005/8/layout/hierarchy2"/>
    <dgm:cxn modelId="{A10D9797-1412-48A1-8D56-BDC0148C05B7}" type="presParOf" srcId="{3EF7E44B-C383-4063-BC29-0859511C5E07}" destId="{4D0CB2D0-C6E4-4433-932A-41F57382EC44}" srcOrd="0" destOrd="0" presId="urn:microsoft.com/office/officeart/2005/8/layout/hierarchy2"/>
    <dgm:cxn modelId="{B3D1F539-092C-4FFE-ABA3-B5841E1DE2AB}" type="presParOf" srcId="{3EF7E44B-C383-4063-BC29-0859511C5E07}" destId="{2AEDE342-962E-4485-B5E0-39441D0B5119}" srcOrd="1" destOrd="0" presId="urn:microsoft.com/office/officeart/2005/8/layout/hierarchy2"/>
    <dgm:cxn modelId="{572C8D92-8637-4EA4-A618-CF4C930BA42D}" type="presParOf" srcId="{2AEDE342-962E-4485-B5E0-39441D0B5119}" destId="{225C7D98-B52E-436C-BF18-024C53AB7BD5}" srcOrd="0" destOrd="0" presId="urn:microsoft.com/office/officeart/2005/8/layout/hierarchy2"/>
    <dgm:cxn modelId="{FBB9E6DF-453C-474E-BCAF-2E2A98E76E00}" type="presParOf" srcId="{225C7D98-B52E-436C-BF18-024C53AB7BD5}" destId="{457159B9-EF38-455C-94FF-E88A40B412DB}" srcOrd="0" destOrd="0" presId="urn:microsoft.com/office/officeart/2005/8/layout/hierarchy2"/>
    <dgm:cxn modelId="{217FA9AD-79C1-45CE-A1AF-6901972264E0}" type="presParOf" srcId="{2AEDE342-962E-4485-B5E0-39441D0B5119}" destId="{FE9A309F-074B-4908-8421-262D6F51C2E1}" srcOrd="1" destOrd="0" presId="urn:microsoft.com/office/officeart/2005/8/layout/hierarchy2"/>
    <dgm:cxn modelId="{FE3551AD-C191-4B39-A4B0-0166EF1C9172}" type="presParOf" srcId="{FE9A309F-074B-4908-8421-262D6F51C2E1}" destId="{C8A29D98-121B-4BB5-ADC4-66F235E4735C}" srcOrd="0" destOrd="0" presId="urn:microsoft.com/office/officeart/2005/8/layout/hierarchy2"/>
    <dgm:cxn modelId="{1EAF99C8-D03F-4526-A677-55280F695059}" type="presParOf" srcId="{FE9A309F-074B-4908-8421-262D6F51C2E1}" destId="{E52D28D5-14C9-461E-A370-FAC0CEEB3174}" srcOrd="1" destOrd="0" presId="urn:microsoft.com/office/officeart/2005/8/layout/hierarchy2"/>
    <dgm:cxn modelId="{59047BF8-C7A8-416A-A319-6921B6D4A899}" type="presParOf" srcId="{2B8B5D8A-17C7-4822-8D30-37AD92D1E831}" destId="{9A0F0FEF-98F9-4489-A5C1-86F93326E398}" srcOrd="2" destOrd="0" presId="urn:microsoft.com/office/officeart/2005/8/layout/hierarchy2"/>
    <dgm:cxn modelId="{094C7E04-3E2E-4E8B-A88B-7BF0103B053D}" type="presParOf" srcId="{9A0F0FEF-98F9-4489-A5C1-86F93326E398}" destId="{784A50AD-CF1C-4461-B3D0-F4867A58FB41}" srcOrd="0" destOrd="0" presId="urn:microsoft.com/office/officeart/2005/8/layout/hierarchy2"/>
    <dgm:cxn modelId="{1429E0FF-BA5A-42AD-BE27-1FC77BDAAEB3}" type="presParOf" srcId="{2B8B5D8A-17C7-4822-8D30-37AD92D1E831}" destId="{D6AAB5B9-D96A-4B3F-BEF5-337CC40B1994}" srcOrd="3" destOrd="0" presId="urn:microsoft.com/office/officeart/2005/8/layout/hierarchy2"/>
    <dgm:cxn modelId="{00E16B9A-2474-4491-B466-FAF206CF90FA}" type="presParOf" srcId="{D6AAB5B9-D96A-4B3F-BEF5-337CC40B1994}" destId="{7CC13D44-146A-4BF0-A7D1-0D4F081306EA}" srcOrd="0" destOrd="0" presId="urn:microsoft.com/office/officeart/2005/8/layout/hierarchy2"/>
    <dgm:cxn modelId="{3F3BFA6E-8BE2-40E5-B32D-0876E91AE82E}" type="presParOf" srcId="{D6AAB5B9-D96A-4B3F-BEF5-337CC40B1994}" destId="{56CBF9D0-59D0-4A08-B87A-1E0CFF55C631}" srcOrd="1" destOrd="0" presId="urn:microsoft.com/office/officeart/2005/8/layout/hierarchy2"/>
    <dgm:cxn modelId="{BABD128E-95C6-46F9-B016-D30DF8392AD2}" type="presParOf" srcId="{56CBF9D0-59D0-4A08-B87A-1E0CFF55C631}" destId="{2B6CE941-2A81-4133-BA02-C51A5AEEFAE4}" srcOrd="0" destOrd="0" presId="urn:microsoft.com/office/officeart/2005/8/layout/hierarchy2"/>
    <dgm:cxn modelId="{98148D55-451B-4204-A395-C2E566E78AE5}" type="presParOf" srcId="{2B6CE941-2A81-4133-BA02-C51A5AEEFAE4}" destId="{D3AB0B21-44F0-421A-82DD-6ECDEB1FFD56}" srcOrd="0" destOrd="0" presId="urn:microsoft.com/office/officeart/2005/8/layout/hierarchy2"/>
    <dgm:cxn modelId="{9E381BE2-CC90-48CA-8CC6-683A9FBA8D59}" type="presParOf" srcId="{56CBF9D0-59D0-4A08-B87A-1E0CFF55C631}" destId="{F2E3A58F-38E7-49DC-8B32-F926A4170D40}" srcOrd="1" destOrd="0" presId="urn:microsoft.com/office/officeart/2005/8/layout/hierarchy2"/>
    <dgm:cxn modelId="{D0228E47-E009-4D51-9834-E54F417C6B73}" type="presParOf" srcId="{F2E3A58F-38E7-49DC-8B32-F926A4170D40}" destId="{49CB2CCC-AD2B-45BC-ACE6-82E596571290}" srcOrd="0" destOrd="0" presId="urn:microsoft.com/office/officeart/2005/8/layout/hierarchy2"/>
    <dgm:cxn modelId="{76A0654A-0F3A-4D72-8AE6-E8A2630868D4}" type="presParOf" srcId="{F2E3A58F-38E7-49DC-8B32-F926A4170D40}" destId="{CEDD208C-BEF8-43FB-B479-1A9C264D7CBA}" srcOrd="1" destOrd="0" presId="urn:microsoft.com/office/officeart/2005/8/layout/hierarchy2"/>
    <dgm:cxn modelId="{A2AC481A-3CB8-4138-9305-2DF1BAEC6AF9}" type="presParOf" srcId="{CEDD208C-BEF8-43FB-B479-1A9C264D7CBA}" destId="{CE72D31C-1D06-4152-A031-F063B34C0D6D}" srcOrd="0" destOrd="0" presId="urn:microsoft.com/office/officeart/2005/8/layout/hierarchy2"/>
    <dgm:cxn modelId="{4BC05F41-D16B-4DE6-BDBB-5D6CEF5A60E9}" type="presParOf" srcId="{CE72D31C-1D06-4152-A031-F063B34C0D6D}" destId="{BA966A29-8FB5-4C5B-B371-4E031373C1BF}" srcOrd="0" destOrd="0" presId="urn:microsoft.com/office/officeart/2005/8/layout/hierarchy2"/>
    <dgm:cxn modelId="{36AA457D-91F2-495F-9C13-27EF85C62AAA}" type="presParOf" srcId="{CEDD208C-BEF8-43FB-B479-1A9C264D7CBA}" destId="{EB3A31A2-7D99-4799-B339-69EE87357A1F}" srcOrd="1" destOrd="0" presId="urn:microsoft.com/office/officeart/2005/8/layout/hierarchy2"/>
    <dgm:cxn modelId="{B498FFC0-E180-45DC-89BF-42EBCC8E3F79}" type="presParOf" srcId="{EB3A31A2-7D99-4799-B339-69EE87357A1F}" destId="{D71A64B2-022B-4FBC-BD08-52A8D62502E3}" srcOrd="0" destOrd="0" presId="urn:microsoft.com/office/officeart/2005/8/layout/hierarchy2"/>
    <dgm:cxn modelId="{062A77BB-8EEC-4BDC-8EA6-4FC66B7C384F}" type="presParOf" srcId="{EB3A31A2-7D99-4799-B339-69EE87357A1F}" destId="{91C0068A-0429-4157-A549-5065265719AE}" srcOrd="1" destOrd="0" presId="urn:microsoft.com/office/officeart/2005/8/layout/hierarchy2"/>
    <dgm:cxn modelId="{C45618D9-6A17-4922-9553-1004BCDD9384}" type="presParOf" srcId="{CEDD208C-BEF8-43FB-B479-1A9C264D7CBA}" destId="{6E6201B8-8A12-45B0-B471-2021B38EE194}" srcOrd="2" destOrd="0" presId="urn:microsoft.com/office/officeart/2005/8/layout/hierarchy2"/>
    <dgm:cxn modelId="{2A48E446-B09E-4CB0-AF09-53DE0E467ACD}" type="presParOf" srcId="{6E6201B8-8A12-45B0-B471-2021B38EE194}" destId="{D7D8C419-2F3E-40BE-98B3-46922C3FF7D1}" srcOrd="0" destOrd="0" presId="urn:microsoft.com/office/officeart/2005/8/layout/hierarchy2"/>
    <dgm:cxn modelId="{FA7C0938-4A99-4B07-AA2E-CC06C08DD2EE}" type="presParOf" srcId="{CEDD208C-BEF8-43FB-B479-1A9C264D7CBA}" destId="{A7429860-8B23-4C67-AF45-747F124A938C}" srcOrd="3" destOrd="0" presId="urn:microsoft.com/office/officeart/2005/8/layout/hierarchy2"/>
    <dgm:cxn modelId="{55C18A7E-2D2E-4056-8B58-583BF8A0DA8E}" type="presParOf" srcId="{A7429860-8B23-4C67-AF45-747F124A938C}" destId="{C7C82247-B537-4CCD-B1CB-B4EE66549EA8}" srcOrd="0" destOrd="0" presId="urn:microsoft.com/office/officeart/2005/8/layout/hierarchy2"/>
    <dgm:cxn modelId="{612A482A-45ED-458F-8D45-409876BF898D}" type="presParOf" srcId="{A7429860-8B23-4C67-AF45-747F124A938C}" destId="{6CF02308-4C3C-4E7A-9EEB-3911D354DCEF}" srcOrd="1" destOrd="0" presId="urn:microsoft.com/office/officeart/2005/8/layout/hierarchy2"/>
    <dgm:cxn modelId="{1D05D731-64F1-4F7A-A7B2-6FDB4E982370}" type="presParOf" srcId="{6CF02308-4C3C-4E7A-9EEB-3911D354DCEF}" destId="{E6F61828-BB4F-4103-983E-41C421757850}" srcOrd="0" destOrd="0" presId="urn:microsoft.com/office/officeart/2005/8/layout/hierarchy2"/>
    <dgm:cxn modelId="{4DF27874-FB2F-45BB-A42E-E722FC03B778}" type="presParOf" srcId="{E6F61828-BB4F-4103-983E-41C421757850}" destId="{3C222E17-A5BF-4E05-9369-288683F3FC33}" srcOrd="0" destOrd="0" presId="urn:microsoft.com/office/officeart/2005/8/layout/hierarchy2"/>
    <dgm:cxn modelId="{13BC42B4-81CA-43AF-AB0A-5708AFD76B79}" type="presParOf" srcId="{6CF02308-4C3C-4E7A-9EEB-3911D354DCEF}" destId="{35A2F624-7141-4892-8D09-C23A61350B2D}" srcOrd="1" destOrd="0" presId="urn:microsoft.com/office/officeart/2005/8/layout/hierarchy2"/>
    <dgm:cxn modelId="{DB1E42F2-7CB5-4F21-910E-530C7F11C697}" type="presParOf" srcId="{35A2F624-7141-4892-8D09-C23A61350B2D}" destId="{2E6B175A-03E5-4B08-B56F-02B365223CC7}" srcOrd="0" destOrd="0" presId="urn:microsoft.com/office/officeart/2005/8/layout/hierarchy2"/>
    <dgm:cxn modelId="{77A1B646-9F6D-4D20-AC9F-97DF9221EE4F}" type="presParOf" srcId="{35A2F624-7141-4892-8D09-C23A61350B2D}" destId="{1071B2C2-5373-47BF-A90D-4B5F2FB6BE4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308C84-7964-466F-B29B-E5AF959C05EF}" type="doc">
      <dgm:prSet loTypeId="urn:microsoft.com/office/officeart/2005/8/layout/hierarchy2" loCatId="hierarchy" qsTypeId="urn:microsoft.com/office/officeart/2005/8/quickstyle/3d1" qsCatId="3D" csTypeId="urn:microsoft.com/office/officeart/2005/8/colors/accent2_3" csCatId="accent2" phldr="1"/>
      <dgm:spPr/>
      <dgm:t>
        <a:bodyPr/>
        <a:lstStyle/>
        <a:p>
          <a:pPr rtl="1"/>
          <a:endParaRPr lang="fa-IR"/>
        </a:p>
      </dgm:t>
    </dgm:pt>
    <dgm:pt modelId="{F388D83C-4A95-4D56-A409-300F498E2D0B}">
      <dgm:prSet custT="1"/>
      <dgm:spPr/>
      <dgm:t>
        <a:bodyPr/>
        <a:lstStyle/>
        <a:p>
          <a:pPr rtl="1"/>
          <a:r>
            <a:rPr lang="fa-IR" sz="1600" smtClean="0">
              <a:solidFill>
                <a:schemeClr val="tx1"/>
              </a:solidFill>
              <a:cs typeface="B Koodak" pitchFamily="2" charset="-78"/>
            </a:rPr>
            <a:t>اشکال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B95F1FB-7BE5-4063-A328-AC15D0B1AF56}" type="parTrans" cxnId="{49A7AA65-2804-47B2-B0A5-2D148157A7EF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25EBF84-4D2C-434A-B0E5-D496D759F001}" type="sibTrans" cxnId="{49A7AA65-2804-47B2-B0A5-2D148157A7EF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181CA83-1DDF-4ED7-935D-4DBFC6D14BBC}">
      <dgm:prSet custT="1"/>
      <dgm:spPr/>
      <dgm:t>
        <a:bodyPr/>
        <a:lstStyle/>
        <a:p>
          <a:pPr rtl="1"/>
          <a:r>
            <a:rPr lang="fa-IR" sz="1600" smtClean="0">
              <a:solidFill>
                <a:schemeClr val="tx1"/>
              </a:solidFill>
              <a:cs typeface="B Koodak" pitchFamily="2" charset="-78"/>
            </a:rPr>
            <a:t>صرف نظر از امکان ذاتی معاد و قابلیت قابل، چگونه ممکن است خداوند قدرت بر زنده کردن مردگان داشته باشد؟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8A65E576-AD6B-4F41-BF3C-CEFA433BF5F2}" type="parTrans" cxnId="{84488BB5-DE99-4D02-8E52-56F17DC3ADD1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93B5EF8D-E62C-4D28-9E8E-6A1047FEEB5C}" type="sibTrans" cxnId="{84488BB5-DE99-4D02-8E52-56F17DC3ADD1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EC48D55-CAFB-48C6-B7FC-FB9A8204BBF4}">
      <dgm:prSet custT="1"/>
      <dgm:spPr/>
      <dgm:t>
        <a:bodyPr/>
        <a:lstStyle/>
        <a:p>
          <a:pPr rtl="1"/>
          <a:r>
            <a:rPr lang="fa-IR" sz="1600" dirty="0" smtClean="0">
              <a:solidFill>
                <a:schemeClr val="tx1"/>
              </a:solidFill>
              <a:cs typeface="B Koodak" pitchFamily="2" charset="-78"/>
            </a:rPr>
            <a:t>پاسخ قرآن کریم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C9327F0F-180E-4C7F-BAD6-3C70E577AB18}" type="parTrans" cxnId="{57F460FE-ADE1-4378-ABF2-A890BC295CC2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0FC0599-7CD6-47EB-9522-659695FBB330}" type="sibTrans" cxnId="{57F460FE-ADE1-4378-ABF2-A890BC295CC2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A741FE8-6308-4C84-884C-43867FF815B1}">
      <dgm:prSet custT="1"/>
      <dgm:spPr/>
      <dgm:t>
        <a:bodyPr/>
        <a:lstStyle/>
        <a:p>
          <a:pPr rtl="1"/>
          <a:r>
            <a:rPr lang="fa-IR" sz="1600" smtClean="0">
              <a:solidFill>
                <a:schemeClr val="tx1"/>
              </a:solidFill>
              <a:cs typeface="B Koodak" pitchFamily="2" charset="-78"/>
            </a:rPr>
            <a:t>أَ وَ لَمْ يَرَوْا أَنَّ اللَّهَ الَّذي خَلَقَ السَّماواتِ وَ الْأَرْضَ وَ لَمْ يَعْيَ بِخَلْقِهِنَّ بِقادِرٍ                                                                                                                  عَلى‏ أَنْ يُحْيِيَ الْمَوْتى‏ بَلى‏ إِنَّهُ عَلى‏ كُلِّ شَيْ‏ءٍ قَديرٌ (احقاف / 33)</a:t>
          </a:r>
          <a:endParaRPr lang="fa-IR" sz="1600" dirty="0">
            <a:solidFill>
              <a:schemeClr val="tx1"/>
            </a:solidFill>
            <a:cs typeface="B Koodak" pitchFamily="2" charset="-78"/>
          </a:endParaRPr>
        </a:p>
      </dgm:t>
    </dgm:pt>
    <dgm:pt modelId="{8BBBAB7C-ABA8-42FD-9CED-82CA202CC8B7}" type="parTrans" cxnId="{0EB87E97-F8A9-4765-9AAC-DABD6D0DA698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29D4A1A-3E60-49C2-B892-06C0EDC87B42}" type="sibTrans" cxnId="{0EB87E97-F8A9-4765-9AAC-DABD6D0DA698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01F323BC-F5F1-4A89-80B7-1B259131A9D6}">
      <dgm:prSet custT="1"/>
      <dgm:spPr/>
      <dgm:t>
        <a:bodyPr/>
        <a:lstStyle/>
        <a:p>
          <a:pPr rtl="1"/>
          <a:r>
            <a:rPr lang="fa-IR" sz="1600" smtClean="0">
              <a:solidFill>
                <a:schemeClr val="tx1"/>
              </a:solidFill>
              <a:cs typeface="B Koodak" pitchFamily="2" charset="-78"/>
            </a:rPr>
            <a:t>فَاسْتَفْتهِِمْ أَ هُمْ أَشَدُّ خَلْقًا أَم مَّنْ خَلَقْنَا  إِنَّا خَلَقْنَاهُم مِّن طِينٍ لَّازِبِ (صافات / 11)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6FE41F2-205B-43B6-A497-4C86EC48B34B}" type="parTrans" cxnId="{EA87B841-FC51-40DB-A1DE-4A43B5CB4C42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FDA13D9-2B74-43E9-9F1B-18C3B6C6329C}" type="sibTrans" cxnId="{EA87B841-FC51-40DB-A1DE-4A43B5CB4C42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851BD7D-1B98-4A03-A0B2-05161433EF38}">
      <dgm:prSet custT="1"/>
      <dgm:spPr/>
      <dgm:t>
        <a:bodyPr/>
        <a:lstStyle/>
        <a:p>
          <a:pPr rtl="1"/>
          <a:r>
            <a:rPr lang="fa-IR" sz="1600" smtClean="0">
              <a:solidFill>
                <a:schemeClr val="tx1"/>
              </a:solidFill>
              <a:cs typeface="B Koodak" pitchFamily="2" charset="-78"/>
            </a:rPr>
            <a:t>أَ يحَْسَبُ الْانسَانُ أَن يُترَْكَ سُدى / أَ لَمْ يَكُ نُطْفَةً مِّن مَّنىِ‏ٍّ يُمْنىَ‏ / ثمُ‏َّ كاَنَ عَلَقَةً فَخَلَقَ فَسَوَّى‏ /  فجََعَلَ مِنْهُ الزَّوْجَينْ‏ِ الذَّكَرَ وَ الْأُنثىَ / أَ لَيْسَ ذَالِكَ بِقَادِرٍ عَلىَ أَن يحُِْىَ المَْوْتىَ(قیامه / 40)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BBC60CAD-7D7A-439C-BB06-5E35405FDFE0}" type="parTrans" cxnId="{1A0D1A7E-853C-43C3-8F63-90B18625FCBB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E14606AE-9A14-4427-B890-1CFC7D2D555B}" type="sibTrans" cxnId="{1A0D1A7E-853C-43C3-8F63-90B18625FCBB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4FDF2D08-595F-4B1D-BC59-B0486D3E0C48}">
      <dgm:prSet custT="1"/>
      <dgm:spPr/>
      <dgm:t>
        <a:bodyPr/>
        <a:lstStyle/>
        <a:p>
          <a:pPr rtl="1"/>
          <a:r>
            <a:rPr lang="fa-IR" sz="1600" smtClean="0">
              <a:solidFill>
                <a:schemeClr val="tx1"/>
              </a:solidFill>
              <a:cs typeface="B Koodak" pitchFamily="2" charset="-78"/>
            </a:rPr>
            <a:t>فَسَيَقُولُونَ مَن يُعِيدُنَا  قُلِ الَّذِى فَطَرَكُمْ أَوَّلَ مَرَّةٍ  فَسَيُنْغِضُونَ إِلَيْكَ رُءُوسَهُم (اسرا / 51)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353AA2B-4AFA-4665-98B6-3046ADBAF1AC}" type="parTrans" cxnId="{9364DDFD-1695-48B8-89BE-28552BBBA02C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50C51979-0218-4CD2-AD25-BE1EF4376040}" type="sibTrans" cxnId="{9364DDFD-1695-48B8-89BE-28552BBBA02C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D5B68381-4979-484C-A408-28C54F6637A9}">
      <dgm:prSet custT="1"/>
      <dgm:spPr/>
      <dgm:t>
        <a:bodyPr/>
        <a:lstStyle/>
        <a:p>
          <a:pPr rtl="1"/>
          <a:r>
            <a:rPr lang="fa-IR" sz="1600" smtClean="0">
              <a:solidFill>
                <a:schemeClr val="tx1"/>
              </a:solidFill>
              <a:cs typeface="B Koodak" pitchFamily="2" charset="-78"/>
            </a:rPr>
            <a:t>وَ هُوَ الَّذِى يَبْدَؤُاْ الْخَلْقَ ثُمَّ يُعِيدُهُ وَ هُوَ أَهْوَنُ عَلَيْه (روم / 27)</a:t>
          </a:r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C891B759-DEE0-4AC1-84B1-FADAA0D0716E}" type="parTrans" cxnId="{615483C1-8A17-4515-B14A-7A1A3413EA88}">
      <dgm:prSet custT="1"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F9682DB2-9621-472B-B6A0-1F585BD2D9F0}" type="sibTrans" cxnId="{615483C1-8A17-4515-B14A-7A1A3413EA88}">
      <dgm:prSet/>
      <dgm:spPr/>
      <dgm:t>
        <a:bodyPr/>
        <a:lstStyle/>
        <a:p>
          <a:pPr rtl="1"/>
          <a:endParaRPr lang="fa-IR" sz="1600">
            <a:solidFill>
              <a:schemeClr val="tx1"/>
            </a:solidFill>
            <a:cs typeface="B Koodak" pitchFamily="2" charset="-78"/>
          </a:endParaRPr>
        </a:p>
      </dgm:t>
    </dgm:pt>
    <dgm:pt modelId="{762BF54B-F7B7-48A8-AF7D-73D88A177275}" type="pres">
      <dgm:prSet presAssocID="{8C308C84-7964-466F-B29B-E5AF959C05EF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26562381-D48F-4590-9EED-605FE8C2D3DA}" type="pres">
      <dgm:prSet presAssocID="{F388D83C-4A95-4D56-A409-300F498E2D0B}" presName="root1" presStyleCnt="0"/>
      <dgm:spPr/>
    </dgm:pt>
    <dgm:pt modelId="{C212E7D0-79E6-4445-9294-9ACDA7FFF9F8}" type="pres">
      <dgm:prSet presAssocID="{F388D83C-4A95-4D56-A409-300F498E2D0B}" presName="LevelOneTextNode" presStyleLbl="node0" presStyleIdx="0" presStyleCnt="2" custScaleX="39315">
        <dgm:presLayoutVars>
          <dgm:chPref val="3"/>
        </dgm:presLayoutVars>
      </dgm:prSet>
      <dgm:spPr/>
    </dgm:pt>
    <dgm:pt modelId="{2AA998D8-A93D-44D6-9D3A-C31CF6CECD5D}" type="pres">
      <dgm:prSet presAssocID="{F388D83C-4A95-4D56-A409-300F498E2D0B}" presName="level2hierChild" presStyleCnt="0"/>
      <dgm:spPr/>
    </dgm:pt>
    <dgm:pt modelId="{921E541E-6180-4DB4-9461-6B19BAC4F75D}" type="pres">
      <dgm:prSet presAssocID="{8A65E576-AD6B-4F41-BF3C-CEFA433BF5F2}" presName="conn2-1" presStyleLbl="parChTrans1D2" presStyleIdx="0" presStyleCnt="6"/>
      <dgm:spPr/>
    </dgm:pt>
    <dgm:pt modelId="{979CBAAF-6586-4E40-B870-81710A5EAB60}" type="pres">
      <dgm:prSet presAssocID="{8A65E576-AD6B-4F41-BF3C-CEFA433BF5F2}" presName="connTx" presStyleLbl="parChTrans1D2" presStyleIdx="0" presStyleCnt="6"/>
      <dgm:spPr/>
    </dgm:pt>
    <dgm:pt modelId="{08C69EDA-86E5-48A3-BED2-43E46E76EC0E}" type="pres">
      <dgm:prSet presAssocID="{5181CA83-1DDF-4ED7-935D-4DBFC6D14BBC}" presName="root2" presStyleCnt="0"/>
      <dgm:spPr/>
    </dgm:pt>
    <dgm:pt modelId="{7F10D29F-D6AE-4063-BB36-0F29AF42B7FD}" type="pres">
      <dgm:prSet presAssocID="{5181CA83-1DDF-4ED7-935D-4DBFC6D14BBC}" presName="LevelTwoTextNode" presStyleLbl="node2" presStyleIdx="0" presStyleCnt="6" custScaleX="285243">
        <dgm:presLayoutVars>
          <dgm:chPref val="3"/>
        </dgm:presLayoutVars>
      </dgm:prSet>
      <dgm:spPr/>
    </dgm:pt>
    <dgm:pt modelId="{FF4DBBF5-0B64-41C9-A6DC-9667FB513A59}" type="pres">
      <dgm:prSet presAssocID="{5181CA83-1DDF-4ED7-935D-4DBFC6D14BBC}" presName="level3hierChild" presStyleCnt="0"/>
      <dgm:spPr/>
    </dgm:pt>
    <dgm:pt modelId="{6BB8E4C2-31CA-4D7E-B0FD-FF6A1F6D5C15}" type="pres">
      <dgm:prSet presAssocID="{BEC48D55-CAFB-48C6-B7FC-FB9A8204BBF4}" presName="root1" presStyleCnt="0"/>
      <dgm:spPr/>
    </dgm:pt>
    <dgm:pt modelId="{411012AF-608F-499B-9B09-8BFD9E2D338E}" type="pres">
      <dgm:prSet presAssocID="{BEC48D55-CAFB-48C6-B7FC-FB9A8204BBF4}" presName="LevelOneTextNode" presStyleLbl="node0" presStyleIdx="1" presStyleCnt="2">
        <dgm:presLayoutVars>
          <dgm:chPref val="3"/>
        </dgm:presLayoutVars>
      </dgm:prSet>
      <dgm:spPr/>
    </dgm:pt>
    <dgm:pt modelId="{E3CE160C-841F-43CE-BEDD-CC2D0D86DD5B}" type="pres">
      <dgm:prSet presAssocID="{BEC48D55-CAFB-48C6-B7FC-FB9A8204BBF4}" presName="level2hierChild" presStyleCnt="0"/>
      <dgm:spPr/>
    </dgm:pt>
    <dgm:pt modelId="{9F9ABC2F-6BC6-4C14-B986-928A4C1F2416}" type="pres">
      <dgm:prSet presAssocID="{8BBBAB7C-ABA8-42FD-9CED-82CA202CC8B7}" presName="conn2-1" presStyleLbl="parChTrans1D2" presStyleIdx="1" presStyleCnt="6"/>
      <dgm:spPr/>
    </dgm:pt>
    <dgm:pt modelId="{BBC2F94D-9AAF-47BC-BA10-DCF667AD3489}" type="pres">
      <dgm:prSet presAssocID="{8BBBAB7C-ABA8-42FD-9CED-82CA202CC8B7}" presName="connTx" presStyleLbl="parChTrans1D2" presStyleIdx="1" presStyleCnt="6"/>
      <dgm:spPr/>
    </dgm:pt>
    <dgm:pt modelId="{C321E78A-4514-4353-A844-8FBA5172AC8F}" type="pres">
      <dgm:prSet presAssocID="{4A741FE8-6308-4C84-884C-43867FF815B1}" presName="root2" presStyleCnt="0"/>
      <dgm:spPr/>
    </dgm:pt>
    <dgm:pt modelId="{32E3CA2B-2A1B-4331-BFEC-2ECB74A7D8F8}" type="pres">
      <dgm:prSet presAssocID="{4A741FE8-6308-4C84-884C-43867FF815B1}" presName="LevelTwoTextNode" presStyleLbl="node2" presStyleIdx="1" presStyleCnt="6" custScaleX="392784">
        <dgm:presLayoutVars>
          <dgm:chPref val="3"/>
        </dgm:presLayoutVars>
      </dgm:prSet>
      <dgm:spPr/>
      <dgm:t>
        <a:bodyPr/>
        <a:lstStyle/>
        <a:p>
          <a:pPr rtl="1"/>
          <a:endParaRPr lang="fa-IR"/>
        </a:p>
      </dgm:t>
    </dgm:pt>
    <dgm:pt modelId="{02AA09D7-C5E3-4B93-88EF-163B758EC9EE}" type="pres">
      <dgm:prSet presAssocID="{4A741FE8-6308-4C84-884C-43867FF815B1}" presName="level3hierChild" presStyleCnt="0"/>
      <dgm:spPr/>
    </dgm:pt>
    <dgm:pt modelId="{C619B768-6CF7-40F7-8F61-08047061B547}" type="pres">
      <dgm:prSet presAssocID="{D6FE41F2-205B-43B6-A497-4C86EC48B34B}" presName="conn2-1" presStyleLbl="parChTrans1D2" presStyleIdx="2" presStyleCnt="6"/>
      <dgm:spPr/>
    </dgm:pt>
    <dgm:pt modelId="{B419A90C-0290-4810-8E5B-547C2CD7F589}" type="pres">
      <dgm:prSet presAssocID="{D6FE41F2-205B-43B6-A497-4C86EC48B34B}" presName="connTx" presStyleLbl="parChTrans1D2" presStyleIdx="2" presStyleCnt="6"/>
      <dgm:spPr/>
    </dgm:pt>
    <dgm:pt modelId="{C436CE1D-4E3B-4F38-83C0-AD462B4213D8}" type="pres">
      <dgm:prSet presAssocID="{01F323BC-F5F1-4A89-80B7-1B259131A9D6}" presName="root2" presStyleCnt="0"/>
      <dgm:spPr/>
    </dgm:pt>
    <dgm:pt modelId="{40D63AED-05CE-43DC-9435-6855051ED79C}" type="pres">
      <dgm:prSet presAssocID="{01F323BC-F5F1-4A89-80B7-1B259131A9D6}" presName="LevelTwoTextNode" presStyleLbl="node2" presStyleIdx="2" presStyleCnt="6" custScaleX="392784">
        <dgm:presLayoutVars>
          <dgm:chPref val="3"/>
        </dgm:presLayoutVars>
      </dgm:prSet>
      <dgm:spPr/>
    </dgm:pt>
    <dgm:pt modelId="{5267F2AF-ECE6-496A-A093-6C47080B9751}" type="pres">
      <dgm:prSet presAssocID="{01F323BC-F5F1-4A89-80B7-1B259131A9D6}" presName="level3hierChild" presStyleCnt="0"/>
      <dgm:spPr/>
    </dgm:pt>
    <dgm:pt modelId="{F4E1701B-5AEE-4651-B230-C5013448A278}" type="pres">
      <dgm:prSet presAssocID="{BBC60CAD-7D7A-439C-BB06-5E35405FDFE0}" presName="conn2-1" presStyleLbl="parChTrans1D2" presStyleIdx="3" presStyleCnt="6"/>
      <dgm:spPr/>
    </dgm:pt>
    <dgm:pt modelId="{D8E63936-95F6-438D-9F7A-55043DC59181}" type="pres">
      <dgm:prSet presAssocID="{BBC60CAD-7D7A-439C-BB06-5E35405FDFE0}" presName="connTx" presStyleLbl="parChTrans1D2" presStyleIdx="3" presStyleCnt="6"/>
      <dgm:spPr/>
    </dgm:pt>
    <dgm:pt modelId="{7299AAA9-09EA-498F-A8C6-9AA26BEE931E}" type="pres">
      <dgm:prSet presAssocID="{F851BD7D-1B98-4A03-A0B2-05161433EF38}" presName="root2" presStyleCnt="0"/>
      <dgm:spPr/>
    </dgm:pt>
    <dgm:pt modelId="{6D2437B1-0E9D-449F-94EA-A60EC0E7B063}" type="pres">
      <dgm:prSet presAssocID="{F851BD7D-1B98-4A03-A0B2-05161433EF38}" presName="LevelTwoTextNode" presStyleLbl="node2" presStyleIdx="3" presStyleCnt="6" custScaleX="392784">
        <dgm:presLayoutVars>
          <dgm:chPref val="3"/>
        </dgm:presLayoutVars>
      </dgm:prSet>
      <dgm:spPr/>
    </dgm:pt>
    <dgm:pt modelId="{00EE2EBF-0E82-4570-9C11-D2B6D7737C97}" type="pres">
      <dgm:prSet presAssocID="{F851BD7D-1B98-4A03-A0B2-05161433EF38}" presName="level3hierChild" presStyleCnt="0"/>
      <dgm:spPr/>
    </dgm:pt>
    <dgm:pt modelId="{B29A0C07-1969-4F81-95C3-7C22845CC6C3}" type="pres">
      <dgm:prSet presAssocID="{7353AA2B-4AFA-4665-98B6-3046ADBAF1AC}" presName="conn2-1" presStyleLbl="parChTrans1D2" presStyleIdx="4" presStyleCnt="6"/>
      <dgm:spPr/>
    </dgm:pt>
    <dgm:pt modelId="{C2143698-6A6C-418D-8B48-7FF52F69A8A1}" type="pres">
      <dgm:prSet presAssocID="{7353AA2B-4AFA-4665-98B6-3046ADBAF1AC}" presName="connTx" presStyleLbl="parChTrans1D2" presStyleIdx="4" presStyleCnt="6"/>
      <dgm:spPr/>
    </dgm:pt>
    <dgm:pt modelId="{4896E357-42A4-48E6-9CC4-36518E7B52DE}" type="pres">
      <dgm:prSet presAssocID="{4FDF2D08-595F-4B1D-BC59-B0486D3E0C48}" presName="root2" presStyleCnt="0"/>
      <dgm:spPr/>
    </dgm:pt>
    <dgm:pt modelId="{AB4459AC-9414-4EC8-A8AE-882ADD07EAA9}" type="pres">
      <dgm:prSet presAssocID="{4FDF2D08-595F-4B1D-BC59-B0486D3E0C48}" presName="LevelTwoTextNode" presStyleLbl="node2" presStyleIdx="4" presStyleCnt="6" custScaleX="392784">
        <dgm:presLayoutVars>
          <dgm:chPref val="3"/>
        </dgm:presLayoutVars>
      </dgm:prSet>
      <dgm:spPr/>
    </dgm:pt>
    <dgm:pt modelId="{80414267-7ED5-4151-9EC9-182FE5E10F22}" type="pres">
      <dgm:prSet presAssocID="{4FDF2D08-595F-4B1D-BC59-B0486D3E0C48}" presName="level3hierChild" presStyleCnt="0"/>
      <dgm:spPr/>
    </dgm:pt>
    <dgm:pt modelId="{F126EDBB-D4C1-4296-8D19-4A51BDA3FB9C}" type="pres">
      <dgm:prSet presAssocID="{C891B759-DEE0-4AC1-84B1-FADAA0D0716E}" presName="conn2-1" presStyleLbl="parChTrans1D2" presStyleIdx="5" presStyleCnt="6"/>
      <dgm:spPr/>
    </dgm:pt>
    <dgm:pt modelId="{F9B741E9-126B-41AC-A5A1-949D721D8A3A}" type="pres">
      <dgm:prSet presAssocID="{C891B759-DEE0-4AC1-84B1-FADAA0D0716E}" presName="connTx" presStyleLbl="parChTrans1D2" presStyleIdx="5" presStyleCnt="6"/>
      <dgm:spPr/>
    </dgm:pt>
    <dgm:pt modelId="{42E9FB39-9454-4889-844E-03177A2BC3E7}" type="pres">
      <dgm:prSet presAssocID="{D5B68381-4979-484C-A408-28C54F6637A9}" presName="root2" presStyleCnt="0"/>
      <dgm:spPr/>
    </dgm:pt>
    <dgm:pt modelId="{82165BBE-7DF1-4312-B2E6-6893D1F696AD}" type="pres">
      <dgm:prSet presAssocID="{D5B68381-4979-484C-A408-28C54F6637A9}" presName="LevelTwoTextNode" presStyleLbl="node2" presStyleIdx="5" presStyleCnt="6" custScaleX="392784">
        <dgm:presLayoutVars>
          <dgm:chPref val="3"/>
        </dgm:presLayoutVars>
      </dgm:prSet>
      <dgm:spPr/>
    </dgm:pt>
    <dgm:pt modelId="{CA7A1A4D-E3FB-42CE-B125-A68D9B71601A}" type="pres">
      <dgm:prSet presAssocID="{D5B68381-4979-484C-A408-28C54F6637A9}" presName="level3hierChild" presStyleCnt="0"/>
      <dgm:spPr/>
    </dgm:pt>
  </dgm:ptLst>
  <dgm:cxnLst>
    <dgm:cxn modelId="{EA87B841-FC51-40DB-A1DE-4A43B5CB4C42}" srcId="{BEC48D55-CAFB-48C6-B7FC-FB9A8204BBF4}" destId="{01F323BC-F5F1-4A89-80B7-1B259131A9D6}" srcOrd="1" destOrd="0" parTransId="{D6FE41F2-205B-43B6-A497-4C86EC48B34B}" sibTransId="{CFDA13D9-2B74-43E9-9F1B-18C3B6C6329C}"/>
    <dgm:cxn modelId="{E5C79B5E-9CCF-427E-8745-E6BD58D3AA64}" type="presOf" srcId="{BBC60CAD-7D7A-439C-BB06-5E35405FDFE0}" destId="{F4E1701B-5AEE-4651-B230-C5013448A278}" srcOrd="0" destOrd="0" presId="urn:microsoft.com/office/officeart/2005/8/layout/hierarchy2"/>
    <dgm:cxn modelId="{BCA31275-1BEF-4A47-BD4E-3427FF05C1A6}" type="presOf" srcId="{7353AA2B-4AFA-4665-98B6-3046ADBAF1AC}" destId="{C2143698-6A6C-418D-8B48-7FF52F69A8A1}" srcOrd="1" destOrd="0" presId="urn:microsoft.com/office/officeart/2005/8/layout/hierarchy2"/>
    <dgm:cxn modelId="{82186224-DBB1-4BDA-9F04-A39EDCB596AA}" type="presOf" srcId="{4FDF2D08-595F-4B1D-BC59-B0486D3E0C48}" destId="{AB4459AC-9414-4EC8-A8AE-882ADD07EAA9}" srcOrd="0" destOrd="0" presId="urn:microsoft.com/office/officeart/2005/8/layout/hierarchy2"/>
    <dgm:cxn modelId="{A9473A9F-7CE6-4666-A0B1-BE2D4BE6FD01}" type="presOf" srcId="{BBC60CAD-7D7A-439C-BB06-5E35405FDFE0}" destId="{D8E63936-95F6-438D-9F7A-55043DC59181}" srcOrd="1" destOrd="0" presId="urn:microsoft.com/office/officeart/2005/8/layout/hierarchy2"/>
    <dgm:cxn modelId="{9364DDFD-1695-48B8-89BE-28552BBBA02C}" srcId="{BEC48D55-CAFB-48C6-B7FC-FB9A8204BBF4}" destId="{4FDF2D08-595F-4B1D-BC59-B0486D3E0C48}" srcOrd="3" destOrd="0" parTransId="{7353AA2B-4AFA-4665-98B6-3046ADBAF1AC}" sibTransId="{50C51979-0218-4CD2-AD25-BE1EF4376040}"/>
    <dgm:cxn modelId="{15B0BDDC-58D3-4CA7-A296-3FCE5ACC3F91}" type="presOf" srcId="{7353AA2B-4AFA-4665-98B6-3046ADBAF1AC}" destId="{B29A0C07-1969-4F81-95C3-7C22845CC6C3}" srcOrd="0" destOrd="0" presId="urn:microsoft.com/office/officeart/2005/8/layout/hierarchy2"/>
    <dgm:cxn modelId="{CDFD9034-A2DA-4B4B-8175-45A9E5440871}" type="presOf" srcId="{8BBBAB7C-ABA8-42FD-9CED-82CA202CC8B7}" destId="{BBC2F94D-9AAF-47BC-BA10-DCF667AD3489}" srcOrd="1" destOrd="0" presId="urn:microsoft.com/office/officeart/2005/8/layout/hierarchy2"/>
    <dgm:cxn modelId="{73A508A5-3032-43E6-AEE9-1D2E56560324}" type="presOf" srcId="{5181CA83-1DDF-4ED7-935D-4DBFC6D14BBC}" destId="{7F10D29F-D6AE-4063-BB36-0F29AF42B7FD}" srcOrd="0" destOrd="0" presId="urn:microsoft.com/office/officeart/2005/8/layout/hierarchy2"/>
    <dgm:cxn modelId="{68ECBEB9-82ED-4C0E-A5D0-B286AF9733BD}" type="presOf" srcId="{D5B68381-4979-484C-A408-28C54F6637A9}" destId="{82165BBE-7DF1-4312-B2E6-6893D1F696AD}" srcOrd="0" destOrd="0" presId="urn:microsoft.com/office/officeart/2005/8/layout/hierarchy2"/>
    <dgm:cxn modelId="{AB774B5F-1CCC-4F7E-84C4-77B446FFC424}" type="presOf" srcId="{8C308C84-7964-466F-B29B-E5AF959C05EF}" destId="{762BF54B-F7B7-48A8-AF7D-73D88A177275}" srcOrd="0" destOrd="0" presId="urn:microsoft.com/office/officeart/2005/8/layout/hierarchy2"/>
    <dgm:cxn modelId="{4DF70E19-30AD-4C9C-9865-E854B1B8D875}" type="presOf" srcId="{BEC48D55-CAFB-48C6-B7FC-FB9A8204BBF4}" destId="{411012AF-608F-499B-9B09-8BFD9E2D338E}" srcOrd="0" destOrd="0" presId="urn:microsoft.com/office/officeart/2005/8/layout/hierarchy2"/>
    <dgm:cxn modelId="{B40E925A-885D-40D6-A18B-5BB4CD133540}" type="presOf" srcId="{8A65E576-AD6B-4F41-BF3C-CEFA433BF5F2}" destId="{979CBAAF-6586-4E40-B870-81710A5EAB60}" srcOrd="1" destOrd="0" presId="urn:microsoft.com/office/officeart/2005/8/layout/hierarchy2"/>
    <dgm:cxn modelId="{C59A5A9F-A074-45FE-9C8A-8900BFCC5DEF}" type="presOf" srcId="{D6FE41F2-205B-43B6-A497-4C86EC48B34B}" destId="{C619B768-6CF7-40F7-8F61-08047061B547}" srcOrd="0" destOrd="0" presId="urn:microsoft.com/office/officeart/2005/8/layout/hierarchy2"/>
    <dgm:cxn modelId="{972A7DB9-1FA7-4909-9BD7-82E1AD8DD8FA}" type="presOf" srcId="{C891B759-DEE0-4AC1-84B1-FADAA0D0716E}" destId="{F126EDBB-D4C1-4296-8D19-4A51BDA3FB9C}" srcOrd="0" destOrd="0" presId="urn:microsoft.com/office/officeart/2005/8/layout/hierarchy2"/>
    <dgm:cxn modelId="{1BEF5E53-6B9A-4C29-994D-8EA5F7FCC565}" type="presOf" srcId="{D6FE41F2-205B-43B6-A497-4C86EC48B34B}" destId="{B419A90C-0290-4810-8E5B-547C2CD7F589}" srcOrd="1" destOrd="0" presId="urn:microsoft.com/office/officeart/2005/8/layout/hierarchy2"/>
    <dgm:cxn modelId="{2CB84E33-0E6D-45E4-BF3A-CAF3D4F51918}" type="presOf" srcId="{F851BD7D-1B98-4A03-A0B2-05161433EF38}" destId="{6D2437B1-0E9D-449F-94EA-A60EC0E7B063}" srcOrd="0" destOrd="0" presId="urn:microsoft.com/office/officeart/2005/8/layout/hierarchy2"/>
    <dgm:cxn modelId="{B0D05F80-97AF-457E-B166-23561F64982B}" type="presOf" srcId="{4A741FE8-6308-4C84-884C-43867FF815B1}" destId="{32E3CA2B-2A1B-4331-BFEC-2ECB74A7D8F8}" srcOrd="0" destOrd="0" presId="urn:microsoft.com/office/officeart/2005/8/layout/hierarchy2"/>
    <dgm:cxn modelId="{57F460FE-ADE1-4378-ABF2-A890BC295CC2}" srcId="{8C308C84-7964-466F-B29B-E5AF959C05EF}" destId="{BEC48D55-CAFB-48C6-B7FC-FB9A8204BBF4}" srcOrd="1" destOrd="0" parTransId="{C9327F0F-180E-4C7F-BAD6-3C70E577AB18}" sibTransId="{B0FC0599-7CD6-47EB-9522-659695FBB330}"/>
    <dgm:cxn modelId="{4F427CEE-EB02-430A-A2F4-6FA11FAD7B98}" type="presOf" srcId="{01F323BC-F5F1-4A89-80B7-1B259131A9D6}" destId="{40D63AED-05CE-43DC-9435-6855051ED79C}" srcOrd="0" destOrd="0" presId="urn:microsoft.com/office/officeart/2005/8/layout/hierarchy2"/>
    <dgm:cxn modelId="{49A7AA65-2804-47B2-B0A5-2D148157A7EF}" srcId="{8C308C84-7964-466F-B29B-E5AF959C05EF}" destId="{F388D83C-4A95-4D56-A409-300F498E2D0B}" srcOrd="0" destOrd="0" parTransId="{CB95F1FB-7BE5-4063-A328-AC15D0B1AF56}" sibTransId="{025EBF84-4D2C-434A-B0E5-D496D759F001}"/>
    <dgm:cxn modelId="{615483C1-8A17-4515-B14A-7A1A3413EA88}" srcId="{BEC48D55-CAFB-48C6-B7FC-FB9A8204BBF4}" destId="{D5B68381-4979-484C-A408-28C54F6637A9}" srcOrd="4" destOrd="0" parTransId="{C891B759-DEE0-4AC1-84B1-FADAA0D0716E}" sibTransId="{F9682DB2-9621-472B-B6A0-1F585BD2D9F0}"/>
    <dgm:cxn modelId="{1A0D1A7E-853C-43C3-8F63-90B18625FCBB}" srcId="{BEC48D55-CAFB-48C6-B7FC-FB9A8204BBF4}" destId="{F851BD7D-1B98-4A03-A0B2-05161433EF38}" srcOrd="2" destOrd="0" parTransId="{BBC60CAD-7D7A-439C-BB06-5E35405FDFE0}" sibTransId="{E14606AE-9A14-4427-B890-1CFC7D2D555B}"/>
    <dgm:cxn modelId="{24C97CF4-C8EA-4AFD-914B-8499F633FFFC}" type="presOf" srcId="{8A65E576-AD6B-4F41-BF3C-CEFA433BF5F2}" destId="{921E541E-6180-4DB4-9461-6B19BAC4F75D}" srcOrd="0" destOrd="0" presId="urn:microsoft.com/office/officeart/2005/8/layout/hierarchy2"/>
    <dgm:cxn modelId="{94502D66-AA64-477A-A797-2B792726720A}" type="presOf" srcId="{F388D83C-4A95-4D56-A409-300F498E2D0B}" destId="{C212E7D0-79E6-4445-9294-9ACDA7FFF9F8}" srcOrd="0" destOrd="0" presId="urn:microsoft.com/office/officeart/2005/8/layout/hierarchy2"/>
    <dgm:cxn modelId="{84488BB5-DE99-4D02-8E52-56F17DC3ADD1}" srcId="{F388D83C-4A95-4D56-A409-300F498E2D0B}" destId="{5181CA83-1DDF-4ED7-935D-4DBFC6D14BBC}" srcOrd="0" destOrd="0" parTransId="{8A65E576-AD6B-4F41-BF3C-CEFA433BF5F2}" sibTransId="{93B5EF8D-E62C-4D28-9E8E-6A1047FEEB5C}"/>
    <dgm:cxn modelId="{0EB87E97-F8A9-4765-9AAC-DABD6D0DA698}" srcId="{BEC48D55-CAFB-48C6-B7FC-FB9A8204BBF4}" destId="{4A741FE8-6308-4C84-884C-43867FF815B1}" srcOrd="0" destOrd="0" parTransId="{8BBBAB7C-ABA8-42FD-9CED-82CA202CC8B7}" sibTransId="{D29D4A1A-3E60-49C2-B892-06C0EDC87B42}"/>
    <dgm:cxn modelId="{B15890C6-37EB-49DD-9B60-4F953E97F62D}" type="presOf" srcId="{C891B759-DEE0-4AC1-84B1-FADAA0D0716E}" destId="{F9B741E9-126B-41AC-A5A1-949D721D8A3A}" srcOrd="1" destOrd="0" presId="urn:microsoft.com/office/officeart/2005/8/layout/hierarchy2"/>
    <dgm:cxn modelId="{91F1424B-5043-4992-9690-153DF2415494}" type="presOf" srcId="{8BBBAB7C-ABA8-42FD-9CED-82CA202CC8B7}" destId="{9F9ABC2F-6BC6-4C14-B986-928A4C1F2416}" srcOrd="0" destOrd="0" presId="urn:microsoft.com/office/officeart/2005/8/layout/hierarchy2"/>
    <dgm:cxn modelId="{D11F3B9B-B761-4B60-BCF4-B1A3FC5A4C09}" type="presParOf" srcId="{762BF54B-F7B7-48A8-AF7D-73D88A177275}" destId="{26562381-D48F-4590-9EED-605FE8C2D3DA}" srcOrd="0" destOrd="0" presId="urn:microsoft.com/office/officeart/2005/8/layout/hierarchy2"/>
    <dgm:cxn modelId="{14A11E3A-D4C5-43FB-A1D1-B85F001B9966}" type="presParOf" srcId="{26562381-D48F-4590-9EED-605FE8C2D3DA}" destId="{C212E7D0-79E6-4445-9294-9ACDA7FFF9F8}" srcOrd="0" destOrd="0" presId="urn:microsoft.com/office/officeart/2005/8/layout/hierarchy2"/>
    <dgm:cxn modelId="{3AECB4B9-4E58-4AB5-A303-A25C36F45D61}" type="presParOf" srcId="{26562381-D48F-4590-9EED-605FE8C2D3DA}" destId="{2AA998D8-A93D-44D6-9D3A-C31CF6CECD5D}" srcOrd="1" destOrd="0" presId="urn:microsoft.com/office/officeart/2005/8/layout/hierarchy2"/>
    <dgm:cxn modelId="{345E9564-6F46-45C8-AC9C-E73C14460757}" type="presParOf" srcId="{2AA998D8-A93D-44D6-9D3A-C31CF6CECD5D}" destId="{921E541E-6180-4DB4-9461-6B19BAC4F75D}" srcOrd="0" destOrd="0" presId="urn:microsoft.com/office/officeart/2005/8/layout/hierarchy2"/>
    <dgm:cxn modelId="{64C2FB20-C2C3-444D-94AE-D549980CD0B0}" type="presParOf" srcId="{921E541E-6180-4DB4-9461-6B19BAC4F75D}" destId="{979CBAAF-6586-4E40-B870-81710A5EAB60}" srcOrd="0" destOrd="0" presId="urn:microsoft.com/office/officeart/2005/8/layout/hierarchy2"/>
    <dgm:cxn modelId="{62A0DE6D-3A80-44B8-A553-44D74F985858}" type="presParOf" srcId="{2AA998D8-A93D-44D6-9D3A-C31CF6CECD5D}" destId="{08C69EDA-86E5-48A3-BED2-43E46E76EC0E}" srcOrd="1" destOrd="0" presId="urn:microsoft.com/office/officeart/2005/8/layout/hierarchy2"/>
    <dgm:cxn modelId="{C8435D29-48C0-4E46-BEE8-DFFC0AFE3ED3}" type="presParOf" srcId="{08C69EDA-86E5-48A3-BED2-43E46E76EC0E}" destId="{7F10D29F-D6AE-4063-BB36-0F29AF42B7FD}" srcOrd="0" destOrd="0" presId="urn:microsoft.com/office/officeart/2005/8/layout/hierarchy2"/>
    <dgm:cxn modelId="{C54B1942-C5ED-43A4-8D6A-B4225ED0F1EF}" type="presParOf" srcId="{08C69EDA-86E5-48A3-BED2-43E46E76EC0E}" destId="{FF4DBBF5-0B64-41C9-A6DC-9667FB513A59}" srcOrd="1" destOrd="0" presId="urn:microsoft.com/office/officeart/2005/8/layout/hierarchy2"/>
    <dgm:cxn modelId="{7D8FBD60-DF64-48E0-86E7-E61721F65F81}" type="presParOf" srcId="{762BF54B-F7B7-48A8-AF7D-73D88A177275}" destId="{6BB8E4C2-31CA-4D7E-B0FD-FF6A1F6D5C15}" srcOrd="1" destOrd="0" presId="urn:microsoft.com/office/officeart/2005/8/layout/hierarchy2"/>
    <dgm:cxn modelId="{3DB26368-E266-47CF-AA13-50AB465A29EB}" type="presParOf" srcId="{6BB8E4C2-31CA-4D7E-B0FD-FF6A1F6D5C15}" destId="{411012AF-608F-499B-9B09-8BFD9E2D338E}" srcOrd="0" destOrd="0" presId="urn:microsoft.com/office/officeart/2005/8/layout/hierarchy2"/>
    <dgm:cxn modelId="{4E1E1940-6B51-4668-9052-6EDA31FE64C5}" type="presParOf" srcId="{6BB8E4C2-31CA-4D7E-B0FD-FF6A1F6D5C15}" destId="{E3CE160C-841F-43CE-BEDD-CC2D0D86DD5B}" srcOrd="1" destOrd="0" presId="urn:microsoft.com/office/officeart/2005/8/layout/hierarchy2"/>
    <dgm:cxn modelId="{487DEB7B-6B05-4B60-AD92-9A14AD426585}" type="presParOf" srcId="{E3CE160C-841F-43CE-BEDD-CC2D0D86DD5B}" destId="{9F9ABC2F-6BC6-4C14-B986-928A4C1F2416}" srcOrd="0" destOrd="0" presId="urn:microsoft.com/office/officeart/2005/8/layout/hierarchy2"/>
    <dgm:cxn modelId="{55690B07-EA9A-4B8F-B32B-1B5131743E21}" type="presParOf" srcId="{9F9ABC2F-6BC6-4C14-B986-928A4C1F2416}" destId="{BBC2F94D-9AAF-47BC-BA10-DCF667AD3489}" srcOrd="0" destOrd="0" presId="urn:microsoft.com/office/officeart/2005/8/layout/hierarchy2"/>
    <dgm:cxn modelId="{32242A18-1504-44D4-90C2-DD35873D47D8}" type="presParOf" srcId="{E3CE160C-841F-43CE-BEDD-CC2D0D86DD5B}" destId="{C321E78A-4514-4353-A844-8FBA5172AC8F}" srcOrd="1" destOrd="0" presId="urn:microsoft.com/office/officeart/2005/8/layout/hierarchy2"/>
    <dgm:cxn modelId="{44A64924-571E-4E6D-98F4-BBA894889A3F}" type="presParOf" srcId="{C321E78A-4514-4353-A844-8FBA5172AC8F}" destId="{32E3CA2B-2A1B-4331-BFEC-2ECB74A7D8F8}" srcOrd="0" destOrd="0" presId="urn:microsoft.com/office/officeart/2005/8/layout/hierarchy2"/>
    <dgm:cxn modelId="{6BC652A0-08C4-4767-A279-4A30209633B4}" type="presParOf" srcId="{C321E78A-4514-4353-A844-8FBA5172AC8F}" destId="{02AA09D7-C5E3-4B93-88EF-163B758EC9EE}" srcOrd="1" destOrd="0" presId="urn:microsoft.com/office/officeart/2005/8/layout/hierarchy2"/>
    <dgm:cxn modelId="{8CBD82C7-4A6B-4FC8-ACF7-1CD721A38A8F}" type="presParOf" srcId="{E3CE160C-841F-43CE-BEDD-CC2D0D86DD5B}" destId="{C619B768-6CF7-40F7-8F61-08047061B547}" srcOrd="2" destOrd="0" presId="urn:microsoft.com/office/officeart/2005/8/layout/hierarchy2"/>
    <dgm:cxn modelId="{3D1B9848-84E3-4726-9B9E-8BB94D228C0D}" type="presParOf" srcId="{C619B768-6CF7-40F7-8F61-08047061B547}" destId="{B419A90C-0290-4810-8E5B-547C2CD7F589}" srcOrd="0" destOrd="0" presId="urn:microsoft.com/office/officeart/2005/8/layout/hierarchy2"/>
    <dgm:cxn modelId="{B6FF83EF-CAAA-4B74-BF84-1CDEC519248D}" type="presParOf" srcId="{E3CE160C-841F-43CE-BEDD-CC2D0D86DD5B}" destId="{C436CE1D-4E3B-4F38-83C0-AD462B4213D8}" srcOrd="3" destOrd="0" presId="urn:microsoft.com/office/officeart/2005/8/layout/hierarchy2"/>
    <dgm:cxn modelId="{FDD5AF68-7E9E-4218-95F4-F8939638628B}" type="presParOf" srcId="{C436CE1D-4E3B-4F38-83C0-AD462B4213D8}" destId="{40D63AED-05CE-43DC-9435-6855051ED79C}" srcOrd="0" destOrd="0" presId="urn:microsoft.com/office/officeart/2005/8/layout/hierarchy2"/>
    <dgm:cxn modelId="{59E509E2-3279-483D-BD13-384F348E0CDB}" type="presParOf" srcId="{C436CE1D-4E3B-4F38-83C0-AD462B4213D8}" destId="{5267F2AF-ECE6-496A-A093-6C47080B9751}" srcOrd="1" destOrd="0" presId="urn:microsoft.com/office/officeart/2005/8/layout/hierarchy2"/>
    <dgm:cxn modelId="{B06F0318-6EBC-4025-8E52-53785BADFFE8}" type="presParOf" srcId="{E3CE160C-841F-43CE-BEDD-CC2D0D86DD5B}" destId="{F4E1701B-5AEE-4651-B230-C5013448A278}" srcOrd="4" destOrd="0" presId="urn:microsoft.com/office/officeart/2005/8/layout/hierarchy2"/>
    <dgm:cxn modelId="{85F4F983-478B-4F66-A441-C0A42BCC0C79}" type="presParOf" srcId="{F4E1701B-5AEE-4651-B230-C5013448A278}" destId="{D8E63936-95F6-438D-9F7A-55043DC59181}" srcOrd="0" destOrd="0" presId="urn:microsoft.com/office/officeart/2005/8/layout/hierarchy2"/>
    <dgm:cxn modelId="{674BC529-1A18-4912-BEEE-BD912021B625}" type="presParOf" srcId="{E3CE160C-841F-43CE-BEDD-CC2D0D86DD5B}" destId="{7299AAA9-09EA-498F-A8C6-9AA26BEE931E}" srcOrd="5" destOrd="0" presId="urn:microsoft.com/office/officeart/2005/8/layout/hierarchy2"/>
    <dgm:cxn modelId="{3A5488AB-EE40-409D-A094-A6EA1DA09359}" type="presParOf" srcId="{7299AAA9-09EA-498F-A8C6-9AA26BEE931E}" destId="{6D2437B1-0E9D-449F-94EA-A60EC0E7B063}" srcOrd="0" destOrd="0" presId="urn:microsoft.com/office/officeart/2005/8/layout/hierarchy2"/>
    <dgm:cxn modelId="{82CCFCA7-F8A0-4248-A976-488F26E46468}" type="presParOf" srcId="{7299AAA9-09EA-498F-A8C6-9AA26BEE931E}" destId="{00EE2EBF-0E82-4570-9C11-D2B6D7737C97}" srcOrd="1" destOrd="0" presId="urn:microsoft.com/office/officeart/2005/8/layout/hierarchy2"/>
    <dgm:cxn modelId="{20B6E861-A036-49E8-8864-300ACB46A460}" type="presParOf" srcId="{E3CE160C-841F-43CE-BEDD-CC2D0D86DD5B}" destId="{B29A0C07-1969-4F81-95C3-7C22845CC6C3}" srcOrd="6" destOrd="0" presId="urn:microsoft.com/office/officeart/2005/8/layout/hierarchy2"/>
    <dgm:cxn modelId="{42443E54-C9E0-4FEF-B5EA-F2037AAF4B48}" type="presParOf" srcId="{B29A0C07-1969-4F81-95C3-7C22845CC6C3}" destId="{C2143698-6A6C-418D-8B48-7FF52F69A8A1}" srcOrd="0" destOrd="0" presId="urn:microsoft.com/office/officeart/2005/8/layout/hierarchy2"/>
    <dgm:cxn modelId="{CE7916F7-E966-4402-90D2-F66682DCB93D}" type="presParOf" srcId="{E3CE160C-841F-43CE-BEDD-CC2D0D86DD5B}" destId="{4896E357-42A4-48E6-9CC4-36518E7B52DE}" srcOrd="7" destOrd="0" presId="urn:microsoft.com/office/officeart/2005/8/layout/hierarchy2"/>
    <dgm:cxn modelId="{6FF179E7-1305-4DAD-AA87-AA5662DAB245}" type="presParOf" srcId="{4896E357-42A4-48E6-9CC4-36518E7B52DE}" destId="{AB4459AC-9414-4EC8-A8AE-882ADD07EAA9}" srcOrd="0" destOrd="0" presId="urn:microsoft.com/office/officeart/2005/8/layout/hierarchy2"/>
    <dgm:cxn modelId="{5AAF2359-E0DB-401D-9148-CACCC71C6F8C}" type="presParOf" srcId="{4896E357-42A4-48E6-9CC4-36518E7B52DE}" destId="{80414267-7ED5-4151-9EC9-182FE5E10F22}" srcOrd="1" destOrd="0" presId="urn:microsoft.com/office/officeart/2005/8/layout/hierarchy2"/>
    <dgm:cxn modelId="{1EA2A26C-E474-4B64-AB53-3C24D3016A75}" type="presParOf" srcId="{E3CE160C-841F-43CE-BEDD-CC2D0D86DD5B}" destId="{F126EDBB-D4C1-4296-8D19-4A51BDA3FB9C}" srcOrd="8" destOrd="0" presId="urn:microsoft.com/office/officeart/2005/8/layout/hierarchy2"/>
    <dgm:cxn modelId="{6014C814-BC49-4629-A9BC-A5C9971D5966}" type="presParOf" srcId="{F126EDBB-D4C1-4296-8D19-4A51BDA3FB9C}" destId="{F9B741E9-126B-41AC-A5A1-949D721D8A3A}" srcOrd="0" destOrd="0" presId="urn:microsoft.com/office/officeart/2005/8/layout/hierarchy2"/>
    <dgm:cxn modelId="{B15E72C5-DDDA-4119-B2D0-529B37C19B19}" type="presParOf" srcId="{E3CE160C-841F-43CE-BEDD-CC2D0D86DD5B}" destId="{42E9FB39-9454-4889-844E-03177A2BC3E7}" srcOrd="9" destOrd="0" presId="urn:microsoft.com/office/officeart/2005/8/layout/hierarchy2"/>
    <dgm:cxn modelId="{4146EE5D-8808-4B22-A05A-CD884332B420}" type="presParOf" srcId="{42E9FB39-9454-4889-844E-03177A2BC3E7}" destId="{82165BBE-7DF1-4312-B2E6-6893D1F696AD}" srcOrd="0" destOrd="0" presId="urn:microsoft.com/office/officeart/2005/8/layout/hierarchy2"/>
    <dgm:cxn modelId="{F59C2C06-0228-4305-A3B5-677AE39ADF4E}" type="presParOf" srcId="{42E9FB39-9454-4889-844E-03177A2BC3E7}" destId="{CA7A1A4D-E3FB-42CE-B125-A68D9B71601A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7F7D59-DB92-45E9-B03C-87364CC3D578}" type="doc">
      <dgm:prSet loTypeId="urn:microsoft.com/office/officeart/2005/8/layout/hierarchy2" loCatId="hierarchy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pPr rtl="1"/>
          <a:endParaRPr lang="fa-IR"/>
        </a:p>
      </dgm:t>
    </dgm:pt>
    <dgm:pt modelId="{C4932B1C-4A9F-4E4B-9113-4AD672B5BB56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اشکال</a:t>
          </a:r>
          <a:endParaRPr lang="fa-IR" sz="1600">
            <a:cs typeface="B Koodak" pitchFamily="2" charset="-78"/>
          </a:endParaRPr>
        </a:p>
      </dgm:t>
    </dgm:pt>
    <dgm:pt modelId="{FE2791BD-C70E-485E-A0E5-342314838587}" type="parTrans" cxnId="{2C661403-63D8-4652-8312-F83EB70AF53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B7A4C7F0-928B-4576-AEB2-32225F01D28C}" type="sibTrans" cxnId="{2C661403-63D8-4652-8312-F83EB70AF535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9A2C0939-6A18-4414-B377-A6BB94876E1F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چگونه خداوند بدن ها را از یکدیگر تمییز می دهد و و ریز اعمال بندگان را فراموش نمی کند؟</a:t>
          </a:r>
          <a:endParaRPr lang="fa-IR" sz="1600">
            <a:cs typeface="B Koodak" pitchFamily="2" charset="-78"/>
          </a:endParaRPr>
        </a:p>
      </dgm:t>
    </dgm:pt>
    <dgm:pt modelId="{128F1E1E-490E-40C4-96FA-30D4AFD28665}" type="parTrans" cxnId="{774DFCAF-CF38-4B28-8EDE-3B77A668B2C1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BF3F815-09BB-4A80-9654-E9675A01A17E}" type="sibTrans" cxnId="{774DFCAF-CF38-4B28-8EDE-3B77A668B2C1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371A6B4-D8B3-4DCB-BC72-7A7121A7CEB9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پاسخ قرآن کریم</a:t>
          </a:r>
          <a:endParaRPr lang="fa-IR" sz="1600">
            <a:cs typeface="B Koodak" pitchFamily="2" charset="-78"/>
          </a:endParaRPr>
        </a:p>
      </dgm:t>
    </dgm:pt>
    <dgm:pt modelId="{19DFEDD3-1D73-4F52-AE52-5013F3BC9513}" type="parTrans" cxnId="{B4522C03-2DC6-4E08-9AAE-666CAC77984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7F862BC1-01C9-4465-9D68-742FEA644F0D}" type="sibTrans" cxnId="{B4522C03-2DC6-4E08-9AAE-666CAC77984D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EC4ADA08-1051-48DC-8178-0F6D75F9E315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قَالَ فَمَا بَالُ الْقُرُونِ الْأُولىَ / قَالَ عِلْمُهَا عِندَ رَبىّ‏ِ فىِ كِتَابٍ  لَّا يَضِلُّ رَبىّ‏ِ وَ لَا يَنسىَ (طه / 52)</a:t>
          </a:r>
          <a:endParaRPr lang="fa-IR" sz="1600">
            <a:cs typeface="B Koodak" pitchFamily="2" charset="-78"/>
          </a:endParaRPr>
        </a:p>
      </dgm:t>
    </dgm:pt>
    <dgm:pt modelId="{778C9BFF-2DAF-4846-B746-E13A4A893888}" type="parTrans" cxnId="{FDA9CB2D-1AB7-4543-9873-30E864DAFB0C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483D454-76B7-45D4-84DF-0D7B4E983E9A}" type="sibTrans" cxnId="{FDA9CB2D-1AB7-4543-9873-30E864DAFB0C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F3A09131-D319-4C79-8635-7F0A7398F6C8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بَلْ عجَِبُواْ أَن جَاءَهُم مُّنذِرٌ مِّنْهُمْ فَقَالَ الْكَافِرُونَ هَذَا شىَ‏ْءٌ عجَِيبٌ / أَ ءِذَا مِتْنَا وَ كُنَّا تُرَابًا  ذَالِكَ رَجْعُ  بَعِيدٌ / قَدْ عَلِمْنَا مَا تَنقُصُ الْأَرْضُ مِنهُْمْ  وَ عِندَنَا كِتَابٌ حَفِيظُ  (ق / 4)</a:t>
          </a:r>
          <a:endParaRPr lang="fa-IR" sz="1600">
            <a:cs typeface="B Koodak" pitchFamily="2" charset="-78"/>
          </a:endParaRPr>
        </a:p>
      </dgm:t>
    </dgm:pt>
    <dgm:pt modelId="{E0241D53-4375-4F20-8180-CC6E1593B72E}" type="parTrans" cxnId="{74CCE050-7170-4EDF-8F5E-C0472EDA818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4F6FAF6D-DA6E-4241-BA40-7A633DFCEFCB}" type="sibTrans" cxnId="{74CCE050-7170-4EDF-8F5E-C0472EDA818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A61C5DC8-F692-4C81-BE96-90DB30EB5F36}">
      <dgm:prSet custT="1"/>
      <dgm:spPr/>
      <dgm:t>
        <a:bodyPr/>
        <a:lstStyle/>
        <a:p>
          <a:pPr rtl="1"/>
          <a:r>
            <a:rPr lang="fa-IR" sz="1600" smtClean="0">
              <a:cs typeface="B Koodak" pitchFamily="2" charset="-78"/>
            </a:rPr>
            <a:t>وَ ضَرَبَ لَنَا مَثَلًا وَ نَسىِ‏َ خَلْقَهُ  قَالَ مَن يُحْىِ الْعِظَامَ وَ هِىَ رَمِيمٌ / قُلْ يحُْيِيهَا الَّذِى أَنشَأَهَا أَوَّلَ مَرَّةٍ  وَ هُوَ بِكلُ‏ِّ خَلْقٍ عَلِيمٌ (یس / 79)</a:t>
          </a:r>
          <a:endParaRPr lang="fa-IR" sz="1600">
            <a:cs typeface="B Koodak" pitchFamily="2" charset="-78"/>
          </a:endParaRPr>
        </a:p>
      </dgm:t>
    </dgm:pt>
    <dgm:pt modelId="{6AD5FE49-6B64-46DF-9709-81AAC28A6552}" type="parTrans" cxnId="{FAF66D59-0FCA-448A-BA5F-5486D0A67660}">
      <dgm:prSet custT="1"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22BA3B91-9214-4129-A1C5-EB5FFF6F4C85}" type="sibTrans" cxnId="{FAF66D59-0FCA-448A-BA5F-5486D0A67660}">
      <dgm:prSet/>
      <dgm:spPr/>
      <dgm:t>
        <a:bodyPr/>
        <a:lstStyle/>
        <a:p>
          <a:pPr rtl="1"/>
          <a:endParaRPr lang="fa-IR" sz="1600">
            <a:cs typeface="B Koodak" pitchFamily="2" charset="-78"/>
          </a:endParaRPr>
        </a:p>
      </dgm:t>
    </dgm:pt>
    <dgm:pt modelId="{0030D789-D525-4392-9CB3-C0A1F7B904CC}" type="pres">
      <dgm:prSet presAssocID="{9A7F7D59-DB92-45E9-B03C-87364CC3D578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8B7198EE-68AA-4D64-86DA-9518EF71FE07}" type="pres">
      <dgm:prSet presAssocID="{C4932B1C-4A9F-4E4B-9113-4AD672B5BB56}" presName="root1" presStyleCnt="0"/>
      <dgm:spPr/>
    </dgm:pt>
    <dgm:pt modelId="{24BCE459-1266-4E82-BB63-EA26D59409B2}" type="pres">
      <dgm:prSet presAssocID="{C4932B1C-4A9F-4E4B-9113-4AD672B5BB56}" presName="LevelOneTextNode" presStyleLbl="node0" presStyleIdx="0" presStyleCnt="2" custScaleX="64719">
        <dgm:presLayoutVars>
          <dgm:chPref val="3"/>
        </dgm:presLayoutVars>
      </dgm:prSet>
      <dgm:spPr/>
    </dgm:pt>
    <dgm:pt modelId="{FE165A59-1B10-4F70-B335-0E61B4679799}" type="pres">
      <dgm:prSet presAssocID="{C4932B1C-4A9F-4E4B-9113-4AD672B5BB56}" presName="level2hierChild" presStyleCnt="0"/>
      <dgm:spPr/>
    </dgm:pt>
    <dgm:pt modelId="{6E310ED6-31A5-40C8-BF7D-F06A5599C734}" type="pres">
      <dgm:prSet presAssocID="{128F1E1E-490E-40C4-96FA-30D4AFD28665}" presName="conn2-1" presStyleLbl="parChTrans1D2" presStyleIdx="0" presStyleCnt="4"/>
      <dgm:spPr/>
    </dgm:pt>
    <dgm:pt modelId="{4FBA579F-D8B1-49C1-8CC5-30605B0FBA2A}" type="pres">
      <dgm:prSet presAssocID="{128F1E1E-490E-40C4-96FA-30D4AFD28665}" presName="connTx" presStyleLbl="parChTrans1D2" presStyleIdx="0" presStyleCnt="4"/>
      <dgm:spPr/>
    </dgm:pt>
    <dgm:pt modelId="{ADD1669C-F5CB-443A-B02C-BB90DA873000}" type="pres">
      <dgm:prSet presAssocID="{9A2C0939-6A18-4414-B377-A6BB94876E1F}" presName="root2" presStyleCnt="0"/>
      <dgm:spPr/>
    </dgm:pt>
    <dgm:pt modelId="{30664710-52E2-41C1-A455-C50B508F115C}" type="pres">
      <dgm:prSet presAssocID="{9A2C0939-6A18-4414-B377-A6BB94876E1F}" presName="LevelTwoTextNode" presStyleLbl="node2" presStyleIdx="0" presStyleCnt="4" custScaleX="216982">
        <dgm:presLayoutVars>
          <dgm:chPref val="3"/>
        </dgm:presLayoutVars>
      </dgm:prSet>
      <dgm:spPr/>
    </dgm:pt>
    <dgm:pt modelId="{6394BECD-6B76-44A0-9AEE-64239B0CB525}" type="pres">
      <dgm:prSet presAssocID="{9A2C0939-6A18-4414-B377-A6BB94876E1F}" presName="level3hierChild" presStyleCnt="0"/>
      <dgm:spPr/>
    </dgm:pt>
    <dgm:pt modelId="{9FE74F6E-DB5D-4233-92EF-82D8738FEC1C}" type="pres">
      <dgm:prSet presAssocID="{E371A6B4-D8B3-4DCB-BC72-7A7121A7CEB9}" presName="root1" presStyleCnt="0"/>
      <dgm:spPr/>
    </dgm:pt>
    <dgm:pt modelId="{C1145B35-ACB2-4002-ABE6-C1601E3D8811}" type="pres">
      <dgm:prSet presAssocID="{E371A6B4-D8B3-4DCB-BC72-7A7121A7CEB9}" presName="LevelOneTextNode" presStyleLbl="node0" presStyleIdx="1" presStyleCnt="2" custScaleX="64719">
        <dgm:presLayoutVars>
          <dgm:chPref val="3"/>
        </dgm:presLayoutVars>
      </dgm:prSet>
      <dgm:spPr/>
    </dgm:pt>
    <dgm:pt modelId="{17007F5D-7C9E-4F3E-89CC-303DF6EA330C}" type="pres">
      <dgm:prSet presAssocID="{E371A6B4-D8B3-4DCB-BC72-7A7121A7CEB9}" presName="level2hierChild" presStyleCnt="0"/>
      <dgm:spPr/>
    </dgm:pt>
    <dgm:pt modelId="{B7F8BAE4-3CFA-4CFD-8F8F-E7190166661D}" type="pres">
      <dgm:prSet presAssocID="{778C9BFF-2DAF-4846-B746-E13A4A893888}" presName="conn2-1" presStyleLbl="parChTrans1D2" presStyleIdx="1" presStyleCnt="4"/>
      <dgm:spPr/>
    </dgm:pt>
    <dgm:pt modelId="{CE8C10A2-0047-428D-A1C1-2A5ECC6F1431}" type="pres">
      <dgm:prSet presAssocID="{778C9BFF-2DAF-4846-B746-E13A4A893888}" presName="connTx" presStyleLbl="parChTrans1D2" presStyleIdx="1" presStyleCnt="4"/>
      <dgm:spPr/>
    </dgm:pt>
    <dgm:pt modelId="{2EB01804-B3E7-4385-A207-04A04BFDB723}" type="pres">
      <dgm:prSet presAssocID="{EC4ADA08-1051-48DC-8178-0F6D75F9E315}" presName="root2" presStyleCnt="0"/>
      <dgm:spPr/>
    </dgm:pt>
    <dgm:pt modelId="{D0813F7E-6C14-4FC2-BCC3-BB68E81660E9}" type="pres">
      <dgm:prSet presAssocID="{EC4ADA08-1051-48DC-8178-0F6D75F9E315}" presName="LevelTwoTextNode" presStyleLbl="node2" presStyleIdx="1" presStyleCnt="4" custScaleX="309438">
        <dgm:presLayoutVars>
          <dgm:chPref val="3"/>
        </dgm:presLayoutVars>
      </dgm:prSet>
      <dgm:spPr/>
    </dgm:pt>
    <dgm:pt modelId="{AA2AE3C5-7190-4881-A0FC-CFB2107CD1A1}" type="pres">
      <dgm:prSet presAssocID="{EC4ADA08-1051-48DC-8178-0F6D75F9E315}" presName="level3hierChild" presStyleCnt="0"/>
      <dgm:spPr/>
    </dgm:pt>
    <dgm:pt modelId="{4C93F8FD-C96F-4FFB-BBE3-7091D267A5A4}" type="pres">
      <dgm:prSet presAssocID="{E0241D53-4375-4F20-8180-CC6E1593B72E}" presName="conn2-1" presStyleLbl="parChTrans1D2" presStyleIdx="2" presStyleCnt="4"/>
      <dgm:spPr/>
    </dgm:pt>
    <dgm:pt modelId="{F7DF7058-F0CB-4D55-AE77-FF74DCB15B3B}" type="pres">
      <dgm:prSet presAssocID="{E0241D53-4375-4F20-8180-CC6E1593B72E}" presName="connTx" presStyleLbl="parChTrans1D2" presStyleIdx="2" presStyleCnt="4"/>
      <dgm:spPr/>
    </dgm:pt>
    <dgm:pt modelId="{C74CB3EF-BFAB-4DFB-91D5-1B440EFCE42B}" type="pres">
      <dgm:prSet presAssocID="{F3A09131-D319-4C79-8635-7F0A7398F6C8}" presName="root2" presStyleCnt="0"/>
      <dgm:spPr/>
    </dgm:pt>
    <dgm:pt modelId="{CB6EFF9E-CF0A-44D2-A08F-6449685659D0}" type="pres">
      <dgm:prSet presAssocID="{F3A09131-D319-4C79-8635-7F0A7398F6C8}" presName="LevelTwoTextNode" presStyleLbl="node2" presStyleIdx="2" presStyleCnt="4" custScaleX="309438">
        <dgm:presLayoutVars>
          <dgm:chPref val="3"/>
        </dgm:presLayoutVars>
      </dgm:prSet>
      <dgm:spPr/>
    </dgm:pt>
    <dgm:pt modelId="{D9D7CDCC-C63E-4B2E-A026-D4F5335EB587}" type="pres">
      <dgm:prSet presAssocID="{F3A09131-D319-4C79-8635-7F0A7398F6C8}" presName="level3hierChild" presStyleCnt="0"/>
      <dgm:spPr/>
    </dgm:pt>
    <dgm:pt modelId="{71AC97E3-F1CB-45C7-8C6D-F145D37EFCFB}" type="pres">
      <dgm:prSet presAssocID="{6AD5FE49-6B64-46DF-9709-81AAC28A6552}" presName="conn2-1" presStyleLbl="parChTrans1D2" presStyleIdx="3" presStyleCnt="4"/>
      <dgm:spPr/>
    </dgm:pt>
    <dgm:pt modelId="{39C8F557-0BCB-40DD-9E82-68FBC2B8AE56}" type="pres">
      <dgm:prSet presAssocID="{6AD5FE49-6B64-46DF-9709-81AAC28A6552}" presName="connTx" presStyleLbl="parChTrans1D2" presStyleIdx="3" presStyleCnt="4"/>
      <dgm:spPr/>
    </dgm:pt>
    <dgm:pt modelId="{AEDFFEC3-2B9B-48D9-B0E9-BA4179272FD2}" type="pres">
      <dgm:prSet presAssocID="{A61C5DC8-F692-4C81-BE96-90DB30EB5F36}" presName="root2" presStyleCnt="0"/>
      <dgm:spPr/>
    </dgm:pt>
    <dgm:pt modelId="{3339EA74-FF06-418C-8508-3F1D5DDD3158}" type="pres">
      <dgm:prSet presAssocID="{A61C5DC8-F692-4C81-BE96-90DB30EB5F36}" presName="LevelTwoTextNode" presStyleLbl="node2" presStyleIdx="3" presStyleCnt="4" custScaleX="309438">
        <dgm:presLayoutVars>
          <dgm:chPref val="3"/>
        </dgm:presLayoutVars>
      </dgm:prSet>
      <dgm:spPr/>
    </dgm:pt>
    <dgm:pt modelId="{DE794F4F-3471-4A25-B93C-E08885D771AE}" type="pres">
      <dgm:prSet presAssocID="{A61C5DC8-F692-4C81-BE96-90DB30EB5F36}" presName="level3hierChild" presStyleCnt="0"/>
      <dgm:spPr/>
    </dgm:pt>
  </dgm:ptLst>
  <dgm:cxnLst>
    <dgm:cxn modelId="{CA231001-0833-41E3-A0A8-AE8F72A5AEE1}" type="presOf" srcId="{6AD5FE49-6B64-46DF-9709-81AAC28A6552}" destId="{39C8F557-0BCB-40DD-9E82-68FBC2B8AE56}" srcOrd="1" destOrd="0" presId="urn:microsoft.com/office/officeart/2005/8/layout/hierarchy2"/>
    <dgm:cxn modelId="{65C0B5FA-D144-4265-B8BB-E08E67347E7D}" type="presOf" srcId="{A61C5DC8-F692-4C81-BE96-90DB30EB5F36}" destId="{3339EA74-FF06-418C-8508-3F1D5DDD3158}" srcOrd="0" destOrd="0" presId="urn:microsoft.com/office/officeart/2005/8/layout/hierarchy2"/>
    <dgm:cxn modelId="{8B91DCB5-4510-442E-A202-DDAAC582E56E}" type="presOf" srcId="{778C9BFF-2DAF-4846-B746-E13A4A893888}" destId="{CE8C10A2-0047-428D-A1C1-2A5ECC6F1431}" srcOrd="1" destOrd="0" presId="urn:microsoft.com/office/officeart/2005/8/layout/hierarchy2"/>
    <dgm:cxn modelId="{68455597-0CC1-48DA-A25B-F4D20FEF1584}" type="presOf" srcId="{9A2C0939-6A18-4414-B377-A6BB94876E1F}" destId="{30664710-52E2-41C1-A455-C50B508F115C}" srcOrd="0" destOrd="0" presId="urn:microsoft.com/office/officeart/2005/8/layout/hierarchy2"/>
    <dgm:cxn modelId="{EA34E2C6-5050-4647-B873-B763AFA3A416}" type="presOf" srcId="{F3A09131-D319-4C79-8635-7F0A7398F6C8}" destId="{CB6EFF9E-CF0A-44D2-A08F-6449685659D0}" srcOrd="0" destOrd="0" presId="urn:microsoft.com/office/officeart/2005/8/layout/hierarchy2"/>
    <dgm:cxn modelId="{2C661403-63D8-4652-8312-F83EB70AF535}" srcId="{9A7F7D59-DB92-45E9-B03C-87364CC3D578}" destId="{C4932B1C-4A9F-4E4B-9113-4AD672B5BB56}" srcOrd="0" destOrd="0" parTransId="{FE2791BD-C70E-485E-A0E5-342314838587}" sibTransId="{B7A4C7F0-928B-4576-AEB2-32225F01D28C}"/>
    <dgm:cxn modelId="{774DFCAF-CF38-4B28-8EDE-3B77A668B2C1}" srcId="{C4932B1C-4A9F-4E4B-9113-4AD672B5BB56}" destId="{9A2C0939-6A18-4414-B377-A6BB94876E1F}" srcOrd="0" destOrd="0" parTransId="{128F1E1E-490E-40C4-96FA-30D4AFD28665}" sibTransId="{7BF3F815-09BB-4A80-9654-E9675A01A17E}"/>
    <dgm:cxn modelId="{73DA56B7-919E-4465-8749-FDCDE250FAB9}" type="presOf" srcId="{E0241D53-4375-4F20-8180-CC6E1593B72E}" destId="{4C93F8FD-C96F-4FFB-BBE3-7091D267A5A4}" srcOrd="0" destOrd="0" presId="urn:microsoft.com/office/officeart/2005/8/layout/hierarchy2"/>
    <dgm:cxn modelId="{DB436C41-B09E-4709-A5A7-58319A87D5BD}" type="presOf" srcId="{6AD5FE49-6B64-46DF-9709-81AAC28A6552}" destId="{71AC97E3-F1CB-45C7-8C6D-F145D37EFCFB}" srcOrd="0" destOrd="0" presId="urn:microsoft.com/office/officeart/2005/8/layout/hierarchy2"/>
    <dgm:cxn modelId="{B4522C03-2DC6-4E08-9AAE-666CAC77984D}" srcId="{9A7F7D59-DB92-45E9-B03C-87364CC3D578}" destId="{E371A6B4-D8B3-4DCB-BC72-7A7121A7CEB9}" srcOrd="1" destOrd="0" parTransId="{19DFEDD3-1D73-4F52-AE52-5013F3BC9513}" sibTransId="{7F862BC1-01C9-4465-9D68-742FEA644F0D}"/>
    <dgm:cxn modelId="{EF528CEF-4870-4475-8276-1A6220B0CA27}" type="presOf" srcId="{9A7F7D59-DB92-45E9-B03C-87364CC3D578}" destId="{0030D789-D525-4392-9CB3-C0A1F7B904CC}" srcOrd="0" destOrd="0" presId="urn:microsoft.com/office/officeart/2005/8/layout/hierarchy2"/>
    <dgm:cxn modelId="{1A04A31A-9E02-48E3-AB4A-AFAE1544A845}" type="presOf" srcId="{EC4ADA08-1051-48DC-8178-0F6D75F9E315}" destId="{D0813F7E-6C14-4FC2-BCC3-BB68E81660E9}" srcOrd="0" destOrd="0" presId="urn:microsoft.com/office/officeart/2005/8/layout/hierarchy2"/>
    <dgm:cxn modelId="{5448E538-5FB9-495E-AFF6-B6F07BD84C28}" type="presOf" srcId="{128F1E1E-490E-40C4-96FA-30D4AFD28665}" destId="{4FBA579F-D8B1-49C1-8CC5-30605B0FBA2A}" srcOrd="1" destOrd="0" presId="urn:microsoft.com/office/officeart/2005/8/layout/hierarchy2"/>
    <dgm:cxn modelId="{A3405A4E-6E33-4956-96E1-25D9A7A81D3A}" type="presOf" srcId="{C4932B1C-4A9F-4E4B-9113-4AD672B5BB56}" destId="{24BCE459-1266-4E82-BB63-EA26D59409B2}" srcOrd="0" destOrd="0" presId="urn:microsoft.com/office/officeart/2005/8/layout/hierarchy2"/>
    <dgm:cxn modelId="{024AF62F-1577-4FF5-99AA-B69DDB8D338B}" type="presOf" srcId="{778C9BFF-2DAF-4846-B746-E13A4A893888}" destId="{B7F8BAE4-3CFA-4CFD-8F8F-E7190166661D}" srcOrd="0" destOrd="0" presId="urn:microsoft.com/office/officeart/2005/8/layout/hierarchy2"/>
    <dgm:cxn modelId="{FDA9CB2D-1AB7-4543-9873-30E864DAFB0C}" srcId="{E371A6B4-D8B3-4DCB-BC72-7A7121A7CEB9}" destId="{EC4ADA08-1051-48DC-8178-0F6D75F9E315}" srcOrd="0" destOrd="0" parTransId="{778C9BFF-2DAF-4846-B746-E13A4A893888}" sibTransId="{4483D454-76B7-45D4-84DF-0D7B4E983E9A}"/>
    <dgm:cxn modelId="{FAF66D59-0FCA-448A-BA5F-5486D0A67660}" srcId="{E371A6B4-D8B3-4DCB-BC72-7A7121A7CEB9}" destId="{A61C5DC8-F692-4C81-BE96-90DB30EB5F36}" srcOrd="2" destOrd="0" parTransId="{6AD5FE49-6B64-46DF-9709-81AAC28A6552}" sibTransId="{22BA3B91-9214-4129-A1C5-EB5FFF6F4C85}"/>
    <dgm:cxn modelId="{6E3372E4-B3D2-4939-AC0D-C4DA3E1F10CC}" type="presOf" srcId="{E0241D53-4375-4F20-8180-CC6E1593B72E}" destId="{F7DF7058-F0CB-4D55-AE77-FF74DCB15B3B}" srcOrd="1" destOrd="0" presId="urn:microsoft.com/office/officeart/2005/8/layout/hierarchy2"/>
    <dgm:cxn modelId="{60F32685-CAB2-412F-A81F-77AA8C3A72D1}" type="presOf" srcId="{128F1E1E-490E-40C4-96FA-30D4AFD28665}" destId="{6E310ED6-31A5-40C8-BF7D-F06A5599C734}" srcOrd="0" destOrd="0" presId="urn:microsoft.com/office/officeart/2005/8/layout/hierarchy2"/>
    <dgm:cxn modelId="{6C77A763-2E35-4621-A686-DED39BFCC58F}" type="presOf" srcId="{E371A6B4-D8B3-4DCB-BC72-7A7121A7CEB9}" destId="{C1145B35-ACB2-4002-ABE6-C1601E3D8811}" srcOrd="0" destOrd="0" presId="urn:microsoft.com/office/officeart/2005/8/layout/hierarchy2"/>
    <dgm:cxn modelId="{74CCE050-7170-4EDF-8F5E-C0472EDA8180}" srcId="{E371A6B4-D8B3-4DCB-BC72-7A7121A7CEB9}" destId="{F3A09131-D319-4C79-8635-7F0A7398F6C8}" srcOrd="1" destOrd="0" parTransId="{E0241D53-4375-4F20-8180-CC6E1593B72E}" sibTransId="{4F6FAF6D-DA6E-4241-BA40-7A633DFCEFCB}"/>
    <dgm:cxn modelId="{5877DF4B-D8A0-4230-9D6A-B32B0E8800DF}" type="presParOf" srcId="{0030D789-D525-4392-9CB3-C0A1F7B904CC}" destId="{8B7198EE-68AA-4D64-86DA-9518EF71FE07}" srcOrd="0" destOrd="0" presId="urn:microsoft.com/office/officeart/2005/8/layout/hierarchy2"/>
    <dgm:cxn modelId="{FCEF8965-C859-49D2-8290-4E8D65A41037}" type="presParOf" srcId="{8B7198EE-68AA-4D64-86DA-9518EF71FE07}" destId="{24BCE459-1266-4E82-BB63-EA26D59409B2}" srcOrd="0" destOrd="0" presId="urn:microsoft.com/office/officeart/2005/8/layout/hierarchy2"/>
    <dgm:cxn modelId="{2B71493B-C5F1-4D51-901E-5482C5864720}" type="presParOf" srcId="{8B7198EE-68AA-4D64-86DA-9518EF71FE07}" destId="{FE165A59-1B10-4F70-B335-0E61B4679799}" srcOrd="1" destOrd="0" presId="urn:microsoft.com/office/officeart/2005/8/layout/hierarchy2"/>
    <dgm:cxn modelId="{B2368FDD-2AEC-46A8-927E-5175DAE9C60A}" type="presParOf" srcId="{FE165A59-1B10-4F70-B335-0E61B4679799}" destId="{6E310ED6-31A5-40C8-BF7D-F06A5599C734}" srcOrd="0" destOrd="0" presId="urn:microsoft.com/office/officeart/2005/8/layout/hierarchy2"/>
    <dgm:cxn modelId="{0525E094-466A-4BFB-B439-2C1106936537}" type="presParOf" srcId="{6E310ED6-31A5-40C8-BF7D-F06A5599C734}" destId="{4FBA579F-D8B1-49C1-8CC5-30605B0FBA2A}" srcOrd="0" destOrd="0" presId="urn:microsoft.com/office/officeart/2005/8/layout/hierarchy2"/>
    <dgm:cxn modelId="{4E4432B5-81C5-4ACD-991D-79DED6EAD2B5}" type="presParOf" srcId="{FE165A59-1B10-4F70-B335-0E61B4679799}" destId="{ADD1669C-F5CB-443A-B02C-BB90DA873000}" srcOrd="1" destOrd="0" presId="urn:microsoft.com/office/officeart/2005/8/layout/hierarchy2"/>
    <dgm:cxn modelId="{5BAC42F9-11B4-4B89-8022-51BCF3187DE7}" type="presParOf" srcId="{ADD1669C-F5CB-443A-B02C-BB90DA873000}" destId="{30664710-52E2-41C1-A455-C50B508F115C}" srcOrd="0" destOrd="0" presId="urn:microsoft.com/office/officeart/2005/8/layout/hierarchy2"/>
    <dgm:cxn modelId="{025D410D-D800-4260-9462-9A62FA1F9890}" type="presParOf" srcId="{ADD1669C-F5CB-443A-B02C-BB90DA873000}" destId="{6394BECD-6B76-44A0-9AEE-64239B0CB525}" srcOrd="1" destOrd="0" presId="urn:microsoft.com/office/officeart/2005/8/layout/hierarchy2"/>
    <dgm:cxn modelId="{F68858AA-D606-4476-8D54-47E11FF70652}" type="presParOf" srcId="{0030D789-D525-4392-9CB3-C0A1F7B904CC}" destId="{9FE74F6E-DB5D-4233-92EF-82D8738FEC1C}" srcOrd="1" destOrd="0" presId="urn:microsoft.com/office/officeart/2005/8/layout/hierarchy2"/>
    <dgm:cxn modelId="{603565D1-6A8C-4706-9D0D-A1E132635EA8}" type="presParOf" srcId="{9FE74F6E-DB5D-4233-92EF-82D8738FEC1C}" destId="{C1145B35-ACB2-4002-ABE6-C1601E3D8811}" srcOrd="0" destOrd="0" presId="urn:microsoft.com/office/officeart/2005/8/layout/hierarchy2"/>
    <dgm:cxn modelId="{DD5EA11B-075D-4E6E-AE45-1AE4E2F920B2}" type="presParOf" srcId="{9FE74F6E-DB5D-4233-92EF-82D8738FEC1C}" destId="{17007F5D-7C9E-4F3E-89CC-303DF6EA330C}" srcOrd="1" destOrd="0" presId="urn:microsoft.com/office/officeart/2005/8/layout/hierarchy2"/>
    <dgm:cxn modelId="{0B4E53DC-AC8B-42A2-BB67-B68BD123B653}" type="presParOf" srcId="{17007F5D-7C9E-4F3E-89CC-303DF6EA330C}" destId="{B7F8BAE4-3CFA-4CFD-8F8F-E7190166661D}" srcOrd="0" destOrd="0" presId="urn:microsoft.com/office/officeart/2005/8/layout/hierarchy2"/>
    <dgm:cxn modelId="{AE0D542B-0C3D-4C9F-9D31-0B8F32AAEFF3}" type="presParOf" srcId="{B7F8BAE4-3CFA-4CFD-8F8F-E7190166661D}" destId="{CE8C10A2-0047-428D-A1C1-2A5ECC6F1431}" srcOrd="0" destOrd="0" presId="urn:microsoft.com/office/officeart/2005/8/layout/hierarchy2"/>
    <dgm:cxn modelId="{2000EF99-A9DA-46D9-9988-6DDB873FC7E1}" type="presParOf" srcId="{17007F5D-7C9E-4F3E-89CC-303DF6EA330C}" destId="{2EB01804-B3E7-4385-A207-04A04BFDB723}" srcOrd="1" destOrd="0" presId="urn:microsoft.com/office/officeart/2005/8/layout/hierarchy2"/>
    <dgm:cxn modelId="{5B2B9181-65B6-4648-B91B-DF51B69DBDFC}" type="presParOf" srcId="{2EB01804-B3E7-4385-A207-04A04BFDB723}" destId="{D0813F7E-6C14-4FC2-BCC3-BB68E81660E9}" srcOrd="0" destOrd="0" presId="urn:microsoft.com/office/officeart/2005/8/layout/hierarchy2"/>
    <dgm:cxn modelId="{B6B9BD22-38B8-46B2-BA76-BC2E0DF6DAE0}" type="presParOf" srcId="{2EB01804-B3E7-4385-A207-04A04BFDB723}" destId="{AA2AE3C5-7190-4881-A0FC-CFB2107CD1A1}" srcOrd="1" destOrd="0" presId="urn:microsoft.com/office/officeart/2005/8/layout/hierarchy2"/>
    <dgm:cxn modelId="{6534FC9D-D8C0-49E5-B076-D7FB3CD55F9F}" type="presParOf" srcId="{17007F5D-7C9E-4F3E-89CC-303DF6EA330C}" destId="{4C93F8FD-C96F-4FFB-BBE3-7091D267A5A4}" srcOrd="2" destOrd="0" presId="urn:microsoft.com/office/officeart/2005/8/layout/hierarchy2"/>
    <dgm:cxn modelId="{AA625E60-F28A-4F63-881A-DCE354560EDE}" type="presParOf" srcId="{4C93F8FD-C96F-4FFB-BBE3-7091D267A5A4}" destId="{F7DF7058-F0CB-4D55-AE77-FF74DCB15B3B}" srcOrd="0" destOrd="0" presId="urn:microsoft.com/office/officeart/2005/8/layout/hierarchy2"/>
    <dgm:cxn modelId="{7D3EBE5E-2841-477E-AF1E-8D0A9E7ECA59}" type="presParOf" srcId="{17007F5D-7C9E-4F3E-89CC-303DF6EA330C}" destId="{C74CB3EF-BFAB-4DFB-91D5-1B440EFCE42B}" srcOrd="3" destOrd="0" presId="urn:microsoft.com/office/officeart/2005/8/layout/hierarchy2"/>
    <dgm:cxn modelId="{3D3B15C7-7817-42D6-A0A9-6F738F6142DE}" type="presParOf" srcId="{C74CB3EF-BFAB-4DFB-91D5-1B440EFCE42B}" destId="{CB6EFF9E-CF0A-44D2-A08F-6449685659D0}" srcOrd="0" destOrd="0" presId="urn:microsoft.com/office/officeart/2005/8/layout/hierarchy2"/>
    <dgm:cxn modelId="{82D6E8F3-AAFB-43A6-802E-A26131DBB5B2}" type="presParOf" srcId="{C74CB3EF-BFAB-4DFB-91D5-1B440EFCE42B}" destId="{D9D7CDCC-C63E-4B2E-A026-D4F5335EB587}" srcOrd="1" destOrd="0" presId="urn:microsoft.com/office/officeart/2005/8/layout/hierarchy2"/>
    <dgm:cxn modelId="{C7954D14-56AD-427B-A0A7-5EA73CD6762D}" type="presParOf" srcId="{17007F5D-7C9E-4F3E-89CC-303DF6EA330C}" destId="{71AC97E3-F1CB-45C7-8C6D-F145D37EFCFB}" srcOrd="4" destOrd="0" presId="urn:microsoft.com/office/officeart/2005/8/layout/hierarchy2"/>
    <dgm:cxn modelId="{3547A0A0-FFA8-4F18-B1EF-A3442E835309}" type="presParOf" srcId="{71AC97E3-F1CB-45C7-8C6D-F145D37EFCFB}" destId="{39C8F557-0BCB-40DD-9E82-68FBC2B8AE56}" srcOrd="0" destOrd="0" presId="urn:microsoft.com/office/officeart/2005/8/layout/hierarchy2"/>
    <dgm:cxn modelId="{F5FB9C61-853A-471A-9D0B-192148B8A946}" type="presParOf" srcId="{17007F5D-7C9E-4F3E-89CC-303DF6EA330C}" destId="{AEDFFEC3-2B9B-48D9-B0E9-BA4179272FD2}" srcOrd="5" destOrd="0" presId="urn:microsoft.com/office/officeart/2005/8/layout/hierarchy2"/>
    <dgm:cxn modelId="{5904E9BC-CBD8-4A5D-B9F7-1629CC25F990}" type="presParOf" srcId="{AEDFFEC3-2B9B-48D9-B0E9-BA4179272FD2}" destId="{3339EA74-FF06-418C-8508-3F1D5DDD3158}" srcOrd="0" destOrd="0" presId="urn:microsoft.com/office/officeart/2005/8/layout/hierarchy2"/>
    <dgm:cxn modelId="{6EBEB01D-E66A-4378-8CF0-71B86C3F3914}" type="presParOf" srcId="{AEDFFEC3-2B9B-48D9-B0E9-BA4179272FD2}" destId="{DE794F4F-3471-4A25-B93C-E08885D771A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0AB0CD-181D-4942-B16B-FF153B9E6620}">
      <dsp:nvSpPr>
        <dsp:cNvPr id="0" name=""/>
        <dsp:cNvSpPr/>
      </dsp:nvSpPr>
      <dsp:spPr>
        <a:xfrm>
          <a:off x="7731919" y="1207386"/>
          <a:ext cx="1404124" cy="4729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3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3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صورت اشکال</a:t>
          </a:r>
          <a:endParaRPr lang="fa-IR" sz="1600" kern="1200" dirty="0">
            <a:cs typeface="B Koodak" pitchFamily="2" charset="-78"/>
          </a:endParaRPr>
        </a:p>
      </dsp:txBody>
      <dsp:txXfrm>
        <a:off x="7745772" y="1221239"/>
        <a:ext cx="1376418" cy="445273"/>
      </dsp:txXfrm>
    </dsp:sp>
    <dsp:sp modelId="{88DC4AA9-CB59-4A3C-9046-0976F4B5EE29}">
      <dsp:nvSpPr>
        <dsp:cNvPr id="0" name=""/>
        <dsp:cNvSpPr/>
      </dsp:nvSpPr>
      <dsp:spPr>
        <a:xfrm rot="13550175">
          <a:off x="7048022" y="1143427"/>
          <a:ext cx="806144" cy="22609"/>
        </a:xfrm>
        <a:custGeom>
          <a:avLst/>
          <a:gdLst/>
          <a:ahLst/>
          <a:cxnLst/>
          <a:rect l="0" t="0" r="0" b="0"/>
          <a:pathLst>
            <a:path>
              <a:moveTo>
                <a:pt x="0" y="11304"/>
              </a:moveTo>
              <a:lnTo>
                <a:pt x="806144" y="1130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430941" y="1134578"/>
        <a:ext cx="40307" cy="40307"/>
      </dsp:txXfrm>
    </dsp:sp>
    <dsp:sp modelId="{B3A7EC8A-8BF4-4BBC-934C-D2D625250DCB}">
      <dsp:nvSpPr>
        <dsp:cNvPr id="0" name=""/>
        <dsp:cNvSpPr/>
      </dsp:nvSpPr>
      <dsp:spPr>
        <a:xfrm>
          <a:off x="4700161" y="629097"/>
          <a:ext cx="2470108" cy="4729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5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5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معاد اعاده معدوم است</a:t>
          </a:r>
          <a:endParaRPr lang="fa-IR" sz="1600" kern="1200">
            <a:cs typeface="B Koodak" pitchFamily="2" charset="-78"/>
          </a:endParaRPr>
        </a:p>
      </dsp:txBody>
      <dsp:txXfrm>
        <a:off x="4714014" y="642950"/>
        <a:ext cx="2442402" cy="445273"/>
      </dsp:txXfrm>
    </dsp:sp>
    <dsp:sp modelId="{610E7704-3200-4422-90A2-61C85878A9EA}">
      <dsp:nvSpPr>
        <dsp:cNvPr id="0" name=""/>
        <dsp:cNvSpPr/>
      </dsp:nvSpPr>
      <dsp:spPr>
        <a:xfrm rot="10800000">
          <a:off x="7170269" y="1432571"/>
          <a:ext cx="561649" cy="22609"/>
        </a:xfrm>
        <a:custGeom>
          <a:avLst/>
          <a:gdLst/>
          <a:ahLst/>
          <a:cxnLst/>
          <a:rect l="0" t="0" r="0" b="0"/>
          <a:pathLst>
            <a:path>
              <a:moveTo>
                <a:pt x="0" y="11304"/>
              </a:moveTo>
              <a:lnTo>
                <a:pt x="561649" y="1130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437053" y="1429835"/>
        <a:ext cx="28082" cy="28082"/>
      </dsp:txXfrm>
    </dsp:sp>
    <dsp:sp modelId="{CAC9C64F-DFCE-4A96-A3AE-EFCCB354B3D7}">
      <dsp:nvSpPr>
        <dsp:cNvPr id="0" name=""/>
        <dsp:cNvSpPr/>
      </dsp:nvSpPr>
      <dsp:spPr>
        <a:xfrm>
          <a:off x="4700161" y="1207386"/>
          <a:ext cx="2470108" cy="4729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5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5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اعاده معدوم ذاتا محال است</a:t>
          </a:r>
          <a:endParaRPr lang="fa-IR" sz="1600" kern="1200">
            <a:cs typeface="B Koodak" pitchFamily="2" charset="-78"/>
          </a:endParaRPr>
        </a:p>
      </dsp:txBody>
      <dsp:txXfrm>
        <a:off x="4714014" y="1221239"/>
        <a:ext cx="2442402" cy="445273"/>
      </dsp:txXfrm>
    </dsp:sp>
    <dsp:sp modelId="{9BBE02F7-B206-43C0-8E42-5963003A0B9E}">
      <dsp:nvSpPr>
        <dsp:cNvPr id="0" name=""/>
        <dsp:cNvSpPr/>
      </dsp:nvSpPr>
      <dsp:spPr>
        <a:xfrm rot="10800000">
          <a:off x="4138511" y="1432571"/>
          <a:ext cx="561649" cy="22609"/>
        </a:xfrm>
        <a:custGeom>
          <a:avLst/>
          <a:gdLst/>
          <a:ahLst/>
          <a:cxnLst/>
          <a:rect l="0" t="0" r="0" b="0"/>
          <a:pathLst>
            <a:path>
              <a:moveTo>
                <a:pt x="0" y="11304"/>
              </a:moveTo>
              <a:lnTo>
                <a:pt x="561649" y="1130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405295" y="1429835"/>
        <a:ext cx="28082" cy="28082"/>
      </dsp:txXfrm>
    </dsp:sp>
    <dsp:sp modelId="{F07D6BBD-3C2F-4129-9676-6EF217AC6264}">
      <dsp:nvSpPr>
        <dsp:cNvPr id="0" name=""/>
        <dsp:cNvSpPr/>
      </dsp:nvSpPr>
      <dsp:spPr>
        <a:xfrm>
          <a:off x="43802" y="1092845"/>
          <a:ext cx="4094708" cy="7020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6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6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زیرا محال است بین وجود شیء واحد عدم فاصله شود (فلسفه مقدماتی / درس 9)</a:t>
          </a:r>
          <a:endParaRPr lang="fa-IR" sz="1600" kern="1200">
            <a:cs typeface="B Koodak" pitchFamily="2" charset="-78"/>
          </a:endParaRPr>
        </a:p>
      </dsp:txBody>
      <dsp:txXfrm>
        <a:off x="64365" y="1113408"/>
        <a:ext cx="4053582" cy="660936"/>
      </dsp:txXfrm>
    </dsp:sp>
    <dsp:sp modelId="{13CD92AC-A3CE-411B-8262-5973A8CAA548}">
      <dsp:nvSpPr>
        <dsp:cNvPr id="0" name=""/>
        <dsp:cNvSpPr/>
      </dsp:nvSpPr>
      <dsp:spPr>
        <a:xfrm rot="8049825">
          <a:off x="7048022" y="1721716"/>
          <a:ext cx="806144" cy="22609"/>
        </a:xfrm>
        <a:custGeom>
          <a:avLst/>
          <a:gdLst/>
          <a:ahLst/>
          <a:cxnLst/>
          <a:rect l="0" t="0" r="0" b="0"/>
          <a:pathLst>
            <a:path>
              <a:moveTo>
                <a:pt x="0" y="11304"/>
              </a:moveTo>
              <a:lnTo>
                <a:pt x="806144" y="1130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7430941" y="1712867"/>
        <a:ext cx="40307" cy="40307"/>
      </dsp:txXfrm>
    </dsp:sp>
    <dsp:sp modelId="{F759ECDB-D540-452F-82AD-56EF12FB8496}">
      <dsp:nvSpPr>
        <dsp:cNvPr id="0" name=""/>
        <dsp:cNvSpPr/>
      </dsp:nvSpPr>
      <dsp:spPr>
        <a:xfrm>
          <a:off x="4700161" y="1785675"/>
          <a:ext cx="2470108" cy="4729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5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5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معاد محال است</a:t>
          </a:r>
          <a:endParaRPr lang="fa-IR" sz="1600" kern="1200">
            <a:cs typeface="B Koodak" pitchFamily="2" charset="-78"/>
          </a:endParaRPr>
        </a:p>
      </dsp:txBody>
      <dsp:txXfrm>
        <a:off x="4714014" y="1799528"/>
        <a:ext cx="2442402" cy="445273"/>
      </dsp:txXfrm>
    </dsp:sp>
    <dsp:sp modelId="{8DC45283-06F2-4E16-990C-61F5BEA36E86}">
      <dsp:nvSpPr>
        <dsp:cNvPr id="0" name=""/>
        <dsp:cNvSpPr/>
      </dsp:nvSpPr>
      <dsp:spPr>
        <a:xfrm>
          <a:off x="8590373" y="3172412"/>
          <a:ext cx="545670" cy="7020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3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3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پاسخ</a:t>
          </a:r>
          <a:endParaRPr lang="fa-IR" sz="1600" kern="1200">
            <a:cs typeface="B Koodak" pitchFamily="2" charset="-78"/>
          </a:endParaRPr>
        </a:p>
      </dsp:txBody>
      <dsp:txXfrm>
        <a:off x="8606355" y="3188394"/>
        <a:ext cx="513706" cy="670098"/>
      </dsp:txXfrm>
    </dsp:sp>
    <dsp:sp modelId="{95223B91-DC30-402E-808A-1049FC2E36DA}">
      <dsp:nvSpPr>
        <dsp:cNvPr id="0" name=""/>
        <dsp:cNvSpPr/>
      </dsp:nvSpPr>
      <dsp:spPr>
        <a:xfrm rot="14112676">
          <a:off x="7817349" y="3107914"/>
          <a:ext cx="984397" cy="22609"/>
        </a:xfrm>
        <a:custGeom>
          <a:avLst/>
          <a:gdLst/>
          <a:ahLst/>
          <a:cxnLst/>
          <a:rect l="0" t="0" r="0" b="0"/>
          <a:pathLst>
            <a:path>
              <a:moveTo>
                <a:pt x="0" y="11304"/>
              </a:moveTo>
              <a:lnTo>
                <a:pt x="984397" y="1130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8284938" y="3094609"/>
        <a:ext cx="49219" cy="49219"/>
      </dsp:txXfrm>
    </dsp:sp>
    <dsp:sp modelId="{56550C34-7589-4CF1-AE87-5ECB6283FD9D}">
      <dsp:nvSpPr>
        <dsp:cNvPr id="0" name=""/>
        <dsp:cNvSpPr/>
      </dsp:nvSpPr>
      <dsp:spPr>
        <a:xfrm>
          <a:off x="7054977" y="2363964"/>
          <a:ext cx="973746" cy="7020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5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5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برخی متکلمین</a:t>
          </a:r>
          <a:endParaRPr lang="fa-IR" sz="1600" kern="1200">
            <a:cs typeface="B Koodak" pitchFamily="2" charset="-78"/>
          </a:endParaRPr>
        </a:p>
      </dsp:txBody>
      <dsp:txXfrm>
        <a:off x="7075540" y="2384527"/>
        <a:ext cx="932620" cy="660936"/>
      </dsp:txXfrm>
    </dsp:sp>
    <dsp:sp modelId="{9364A420-2D3F-46A2-958F-90E8364A90D0}">
      <dsp:nvSpPr>
        <dsp:cNvPr id="0" name=""/>
        <dsp:cNvSpPr/>
      </dsp:nvSpPr>
      <dsp:spPr>
        <a:xfrm rot="10800000">
          <a:off x="6493327" y="2703690"/>
          <a:ext cx="561649" cy="22609"/>
        </a:xfrm>
        <a:custGeom>
          <a:avLst/>
          <a:gdLst/>
          <a:ahLst/>
          <a:cxnLst/>
          <a:rect l="0" t="0" r="0" b="0"/>
          <a:pathLst>
            <a:path>
              <a:moveTo>
                <a:pt x="0" y="11304"/>
              </a:moveTo>
              <a:lnTo>
                <a:pt x="561649" y="1130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760110" y="2700954"/>
        <a:ext cx="28082" cy="28082"/>
      </dsp:txXfrm>
    </dsp:sp>
    <dsp:sp modelId="{9B8B4AA0-9617-4589-855C-34E7AE4A0134}">
      <dsp:nvSpPr>
        <dsp:cNvPr id="0" name=""/>
        <dsp:cNvSpPr/>
      </dsp:nvSpPr>
      <dsp:spPr>
        <a:xfrm>
          <a:off x="4521023" y="2363964"/>
          <a:ext cx="1972303" cy="7020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6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6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صغری صادق است لکن کبری کاذب است</a:t>
          </a:r>
          <a:endParaRPr lang="fa-IR" sz="1600" kern="1200">
            <a:cs typeface="B Koodak" pitchFamily="2" charset="-78"/>
          </a:endParaRPr>
        </a:p>
      </dsp:txBody>
      <dsp:txXfrm>
        <a:off x="4541586" y="2384527"/>
        <a:ext cx="1931177" cy="660936"/>
      </dsp:txXfrm>
    </dsp:sp>
    <dsp:sp modelId="{0B235B16-DA1D-4285-A8F0-D7C45F58B9A0}">
      <dsp:nvSpPr>
        <dsp:cNvPr id="0" name=""/>
        <dsp:cNvSpPr/>
      </dsp:nvSpPr>
      <dsp:spPr>
        <a:xfrm rot="10800000">
          <a:off x="3959373" y="2703690"/>
          <a:ext cx="561649" cy="22609"/>
        </a:xfrm>
        <a:custGeom>
          <a:avLst/>
          <a:gdLst/>
          <a:ahLst/>
          <a:cxnLst/>
          <a:rect l="0" t="0" r="0" b="0"/>
          <a:pathLst>
            <a:path>
              <a:moveTo>
                <a:pt x="0" y="11304"/>
              </a:moveTo>
              <a:lnTo>
                <a:pt x="561649" y="1130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226157" y="2700954"/>
        <a:ext cx="28082" cy="28082"/>
      </dsp:txXfrm>
    </dsp:sp>
    <dsp:sp modelId="{E78058C4-8836-45BB-ADC6-71F973BBB45D}">
      <dsp:nvSpPr>
        <dsp:cNvPr id="0" name=""/>
        <dsp:cNvSpPr/>
      </dsp:nvSpPr>
      <dsp:spPr>
        <a:xfrm>
          <a:off x="1973730" y="2363964"/>
          <a:ext cx="1985643" cy="7020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زیرا اعاده معدوم محال نبوده بلکه ضروری است</a:t>
          </a:r>
          <a:endParaRPr lang="fa-IR" sz="1600" kern="1200">
            <a:cs typeface="B Koodak" pitchFamily="2" charset="-78"/>
          </a:endParaRPr>
        </a:p>
      </dsp:txBody>
      <dsp:txXfrm>
        <a:off x="1994293" y="2384527"/>
        <a:ext cx="1944517" cy="660936"/>
      </dsp:txXfrm>
    </dsp:sp>
    <dsp:sp modelId="{DA9BAFAE-5CCC-415C-8D31-69C98A5CC0E3}">
      <dsp:nvSpPr>
        <dsp:cNvPr id="0" name=""/>
        <dsp:cNvSpPr/>
      </dsp:nvSpPr>
      <dsp:spPr>
        <a:xfrm rot="10800000">
          <a:off x="1412080" y="2703690"/>
          <a:ext cx="561649" cy="22609"/>
        </a:xfrm>
        <a:custGeom>
          <a:avLst/>
          <a:gdLst/>
          <a:ahLst/>
          <a:cxnLst/>
          <a:rect l="0" t="0" r="0" b="0"/>
          <a:pathLst>
            <a:path>
              <a:moveTo>
                <a:pt x="0" y="11304"/>
              </a:moveTo>
              <a:lnTo>
                <a:pt x="561649" y="1130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1678864" y="2700954"/>
        <a:ext cx="28082" cy="28082"/>
      </dsp:txXfrm>
    </dsp:sp>
    <dsp:sp modelId="{7C9B2FFB-2DB4-4F17-A26C-5C52CDF50F21}">
      <dsp:nvSpPr>
        <dsp:cNvPr id="0" name=""/>
        <dsp:cNvSpPr/>
      </dsp:nvSpPr>
      <dsp:spPr>
        <a:xfrm>
          <a:off x="7955" y="2363964"/>
          <a:ext cx="1404124" cy="7020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لضروره المعاد</a:t>
          </a:r>
          <a:endParaRPr lang="fa-IR" sz="1600" kern="1200">
            <a:cs typeface="B Koodak" pitchFamily="2" charset="-78"/>
          </a:endParaRPr>
        </a:p>
      </dsp:txBody>
      <dsp:txXfrm>
        <a:off x="28518" y="2384527"/>
        <a:ext cx="1362998" cy="660936"/>
      </dsp:txXfrm>
    </dsp:sp>
    <dsp:sp modelId="{B8EB25A6-7BB5-4390-8FB5-CF62D4DEF801}">
      <dsp:nvSpPr>
        <dsp:cNvPr id="0" name=""/>
        <dsp:cNvSpPr/>
      </dsp:nvSpPr>
      <dsp:spPr>
        <a:xfrm rot="10806585">
          <a:off x="8028723" y="3511600"/>
          <a:ext cx="561650" cy="22609"/>
        </a:xfrm>
        <a:custGeom>
          <a:avLst/>
          <a:gdLst/>
          <a:ahLst/>
          <a:cxnLst/>
          <a:rect l="0" t="0" r="0" b="0"/>
          <a:pathLst>
            <a:path>
              <a:moveTo>
                <a:pt x="0" y="11304"/>
              </a:moveTo>
              <a:lnTo>
                <a:pt x="561650" y="1130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8295507" y="3508864"/>
        <a:ext cx="28082" cy="28082"/>
      </dsp:txXfrm>
    </dsp:sp>
    <dsp:sp modelId="{A25DAF20-AFAA-48D8-91AD-B91B4330C3DD}">
      <dsp:nvSpPr>
        <dsp:cNvPr id="0" name=""/>
        <dsp:cNvSpPr/>
      </dsp:nvSpPr>
      <dsp:spPr>
        <a:xfrm>
          <a:off x="7054977" y="3171336"/>
          <a:ext cx="973746" cy="7020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5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5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فلاسفه</a:t>
          </a:r>
          <a:endParaRPr lang="fa-IR" sz="1600" kern="1200">
            <a:cs typeface="B Koodak" pitchFamily="2" charset="-78"/>
          </a:endParaRPr>
        </a:p>
      </dsp:txBody>
      <dsp:txXfrm>
        <a:off x="7075540" y="3191899"/>
        <a:ext cx="932620" cy="660936"/>
      </dsp:txXfrm>
    </dsp:sp>
    <dsp:sp modelId="{22A4D04D-17B5-4330-9479-F4ED5EDDA203}">
      <dsp:nvSpPr>
        <dsp:cNvPr id="0" name=""/>
        <dsp:cNvSpPr/>
      </dsp:nvSpPr>
      <dsp:spPr>
        <a:xfrm rot="10800000">
          <a:off x="6493327" y="3511062"/>
          <a:ext cx="561649" cy="22609"/>
        </a:xfrm>
        <a:custGeom>
          <a:avLst/>
          <a:gdLst/>
          <a:ahLst/>
          <a:cxnLst/>
          <a:rect l="0" t="0" r="0" b="0"/>
          <a:pathLst>
            <a:path>
              <a:moveTo>
                <a:pt x="0" y="11304"/>
              </a:moveTo>
              <a:lnTo>
                <a:pt x="561649" y="1130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760110" y="3508326"/>
        <a:ext cx="28082" cy="28082"/>
      </dsp:txXfrm>
    </dsp:sp>
    <dsp:sp modelId="{80337C5D-DE92-40CB-9869-3DB7FDC8268C}">
      <dsp:nvSpPr>
        <dsp:cNvPr id="0" name=""/>
        <dsp:cNvSpPr/>
      </dsp:nvSpPr>
      <dsp:spPr>
        <a:xfrm>
          <a:off x="4521023" y="3171336"/>
          <a:ext cx="1972303" cy="7020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6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6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صغری کاذب است و کبری صادق است</a:t>
          </a:r>
          <a:endParaRPr lang="fa-IR" sz="1600" kern="1200">
            <a:cs typeface="B Koodak" pitchFamily="2" charset="-78"/>
          </a:endParaRPr>
        </a:p>
      </dsp:txBody>
      <dsp:txXfrm>
        <a:off x="4541586" y="3191899"/>
        <a:ext cx="1931177" cy="660936"/>
      </dsp:txXfrm>
    </dsp:sp>
    <dsp:sp modelId="{7FF941DF-9627-46B7-9D41-44144199058C}">
      <dsp:nvSpPr>
        <dsp:cNvPr id="0" name=""/>
        <dsp:cNvSpPr/>
      </dsp:nvSpPr>
      <dsp:spPr>
        <a:xfrm rot="10800000">
          <a:off x="3959373" y="3511062"/>
          <a:ext cx="561649" cy="22609"/>
        </a:xfrm>
        <a:custGeom>
          <a:avLst/>
          <a:gdLst/>
          <a:ahLst/>
          <a:cxnLst/>
          <a:rect l="0" t="0" r="0" b="0"/>
          <a:pathLst>
            <a:path>
              <a:moveTo>
                <a:pt x="0" y="11304"/>
              </a:moveTo>
              <a:lnTo>
                <a:pt x="561649" y="1130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226157" y="3508326"/>
        <a:ext cx="28082" cy="28082"/>
      </dsp:txXfrm>
    </dsp:sp>
    <dsp:sp modelId="{C88960F8-926C-445E-BDC7-76F48B361EF9}">
      <dsp:nvSpPr>
        <dsp:cNvPr id="0" name=""/>
        <dsp:cNvSpPr/>
      </dsp:nvSpPr>
      <dsp:spPr>
        <a:xfrm>
          <a:off x="2555248" y="3171336"/>
          <a:ext cx="1404124" cy="7020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زیرا معاد اعاده معدوم نیست</a:t>
          </a:r>
          <a:endParaRPr lang="fa-IR" sz="1600" kern="1200">
            <a:cs typeface="B Koodak" pitchFamily="2" charset="-78"/>
          </a:endParaRPr>
        </a:p>
      </dsp:txBody>
      <dsp:txXfrm>
        <a:off x="2575811" y="3191899"/>
        <a:ext cx="1362998" cy="660936"/>
      </dsp:txXfrm>
    </dsp:sp>
    <dsp:sp modelId="{7D60735D-ECB1-46DF-9709-082B74DEACB1}">
      <dsp:nvSpPr>
        <dsp:cNvPr id="0" name=""/>
        <dsp:cNvSpPr/>
      </dsp:nvSpPr>
      <dsp:spPr>
        <a:xfrm rot="10800000">
          <a:off x="1993598" y="3511062"/>
          <a:ext cx="561649" cy="22609"/>
        </a:xfrm>
        <a:custGeom>
          <a:avLst/>
          <a:gdLst/>
          <a:ahLst/>
          <a:cxnLst/>
          <a:rect l="0" t="0" r="0" b="0"/>
          <a:pathLst>
            <a:path>
              <a:moveTo>
                <a:pt x="0" y="11304"/>
              </a:moveTo>
              <a:lnTo>
                <a:pt x="561649" y="1130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260382" y="3508326"/>
        <a:ext cx="28082" cy="28082"/>
      </dsp:txXfrm>
    </dsp:sp>
    <dsp:sp modelId="{43EBBDDB-6B1B-4A05-9993-8D4E6DDF0412}">
      <dsp:nvSpPr>
        <dsp:cNvPr id="0" name=""/>
        <dsp:cNvSpPr/>
      </dsp:nvSpPr>
      <dsp:spPr>
        <a:xfrm>
          <a:off x="139746" y="3171336"/>
          <a:ext cx="1853851" cy="7020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بلکه انتقال شیء موجود از دنیا به آخرت است</a:t>
          </a:r>
          <a:endParaRPr lang="fa-IR" sz="1600" kern="1200">
            <a:cs typeface="B Koodak" pitchFamily="2" charset="-78"/>
          </a:endParaRPr>
        </a:p>
      </dsp:txBody>
      <dsp:txXfrm>
        <a:off x="160309" y="3191899"/>
        <a:ext cx="1812725" cy="660936"/>
      </dsp:txXfrm>
    </dsp:sp>
    <dsp:sp modelId="{670403AC-0CB3-42A4-B0F7-589F455A22C2}">
      <dsp:nvSpPr>
        <dsp:cNvPr id="0" name=""/>
        <dsp:cNvSpPr/>
      </dsp:nvSpPr>
      <dsp:spPr>
        <a:xfrm rot="7241912">
          <a:off x="7759473" y="3985129"/>
          <a:ext cx="1100150" cy="22609"/>
        </a:xfrm>
        <a:custGeom>
          <a:avLst/>
          <a:gdLst/>
          <a:ahLst/>
          <a:cxnLst/>
          <a:rect l="0" t="0" r="0" b="0"/>
          <a:pathLst>
            <a:path>
              <a:moveTo>
                <a:pt x="0" y="11304"/>
              </a:moveTo>
              <a:lnTo>
                <a:pt x="1100150" y="1130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8282044" y="3968930"/>
        <a:ext cx="55007" cy="55007"/>
      </dsp:txXfrm>
    </dsp:sp>
    <dsp:sp modelId="{D362C649-48FA-43E6-BA6B-73790B2E7E7B}">
      <dsp:nvSpPr>
        <dsp:cNvPr id="0" name=""/>
        <dsp:cNvSpPr/>
      </dsp:nvSpPr>
      <dsp:spPr>
        <a:xfrm>
          <a:off x="7054977" y="4118393"/>
          <a:ext cx="973746" cy="7020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5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5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قرآن کریم</a:t>
          </a:r>
          <a:endParaRPr lang="fa-IR" sz="1600" kern="1200">
            <a:cs typeface="B Koodak" pitchFamily="2" charset="-78"/>
          </a:endParaRPr>
        </a:p>
      </dsp:txBody>
      <dsp:txXfrm>
        <a:off x="7075540" y="4138956"/>
        <a:ext cx="932620" cy="660936"/>
      </dsp:txXfrm>
    </dsp:sp>
    <dsp:sp modelId="{D5083EC7-FD92-4CD5-B470-E7059CCC1057}">
      <dsp:nvSpPr>
        <dsp:cNvPr id="0" name=""/>
        <dsp:cNvSpPr/>
      </dsp:nvSpPr>
      <dsp:spPr>
        <a:xfrm rot="10800000">
          <a:off x="6493327" y="4458120"/>
          <a:ext cx="561649" cy="22609"/>
        </a:xfrm>
        <a:custGeom>
          <a:avLst/>
          <a:gdLst/>
          <a:ahLst/>
          <a:cxnLst/>
          <a:rect l="0" t="0" r="0" b="0"/>
          <a:pathLst>
            <a:path>
              <a:moveTo>
                <a:pt x="0" y="11304"/>
              </a:moveTo>
              <a:lnTo>
                <a:pt x="561649" y="1130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760110" y="4455383"/>
        <a:ext cx="28082" cy="28082"/>
      </dsp:txXfrm>
    </dsp:sp>
    <dsp:sp modelId="{473ABA89-932E-44FA-AC4B-A28AA9C42ECD}">
      <dsp:nvSpPr>
        <dsp:cNvPr id="0" name=""/>
        <dsp:cNvSpPr/>
      </dsp:nvSpPr>
      <dsp:spPr>
        <a:xfrm>
          <a:off x="4234104" y="4118393"/>
          <a:ext cx="2259222" cy="70206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6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6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حقیقت وجودی انسان روحی است که از او گرفته می شود ...</a:t>
          </a:r>
          <a:endParaRPr lang="fa-IR" sz="1600" kern="1200">
            <a:cs typeface="B Koodak" pitchFamily="2" charset="-78"/>
          </a:endParaRPr>
        </a:p>
      </dsp:txBody>
      <dsp:txXfrm>
        <a:off x="4254667" y="4138956"/>
        <a:ext cx="2218096" cy="660936"/>
      </dsp:txXfrm>
    </dsp:sp>
    <dsp:sp modelId="{BC39A29D-1017-4CA2-B7A4-ABDEBC26C0B2}">
      <dsp:nvSpPr>
        <dsp:cNvPr id="0" name=""/>
        <dsp:cNvSpPr/>
      </dsp:nvSpPr>
      <dsp:spPr>
        <a:xfrm rot="10800000">
          <a:off x="3672454" y="4458120"/>
          <a:ext cx="561649" cy="22609"/>
        </a:xfrm>
        <a:custGeom>
          <a:avLst/>
          <a:gdLst/>
          <a:ahLst/>
          <a:cxnLst/>
          <a:rect l="0" t="0" r="0" b="0"/>
          <a:pathLst>
            <a:path>
              <a:moveTo>
                <a:pt x="0" y="11304"/>
              </a:moveTo>
              <a:lnTo>
                <a:pt x="561649" y="1130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939238" y="4455383"/>
        <a:ext cx="28082" cy="28082"/>
      </dsp:txXfrm>
    </dsp:sp>
    <dsp:sp modelId="{387DC8A8-665D-443A-A1E7-4418A3AB2434}">
      <dsp:nvSpPr>
        <dsp:cNvPr id="0" name=""/>
        <dsp:cNvSpPr/>
      </dsp:nvSpPr>
      <dsp:spPr>
        <a:xfrm>
          <a:off x="116438" y="3978707"/>
          <a:ext cx="3556016" cy="9814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وَ قَالُواْ أَ ءِذَا ضَلَلْنَا فىِ الْأَرْضِ أَ ءِنَّا لَفِى خَلْقٍ جَدِيدِ   بَلْ هُم بِلِقَاءِ رَبهِِّمْ كَافِرُونَ / * قُلْ يَتَوَفَّئكُم مَّلَكُ الْمَوْتِ الَّذِى وُكلّ‏َِ بِكُمْ ثُمَّ إِلىَ‏ رَبِّكُمْ </a:t>
          </a:r>
          <a:r>
            <a:rPr lang="fa-IR" sz="1600" kern="1200" dirty="0" smtClean="0">
              <a:cs typeface="B Koodak" pitchFamily="2" charset="-78"/>
            </a:rPr>
            <a:t>تُرْجَعُونَ</a:t>
          </a:r>
          <a:endParaRPr lang="fa-IR" sz="1600" kern="1200" dirty="0">
            <a:cs typeface="B Koodak" pitchFamily="2" charset="-78"/>
          </a:endParaRPr>
        </a:p>
      </dsp:txBody>
      <dsp:txXfrm>
        <a:off x="145183" y="4007452"/>
        <a:ext cx="3498526" cy="9239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688F3A-092E-46B3-9B13-7A6E1C90FA1F}">
      <dsp:nvSpPr>
        <dsp:cNvPr id="0" name=""/>
        <dsp:cNvSpPr/>
      </dsp:nvSpPr>
      <dsp:spPr>
        <a:xfrm>
          <a:off x="8428491" y="1248410"/>
          <a:ext cx="710424" cy="7111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اشکال</a:t>
          </a:r>
          <a:endParaRPr lang="fa-IR" sz="1600" kern="1200">
            <a:cs typeface="B Koodak" pitchFamily="2" charset="-78"/>
          </a:endParaRPr>
        </a:p>
      </dsp:txBody>
      <dsp:txXfrm>
        <a:off x="8449299" y="1269218"/>
        <a:ext cx="668808" cy="669491"/>
      </dsp:txXfrm>
    </dsp:sp>
    <dsp:sp modelId="{B27200C1-B093-4017-BF2B-839BD47AF05C}">
      <dsp:nvSpPr>
        <dsp:cNvPr id="0" name=""/>
        <dsp:cNvSpPr/>
      </dsp:nvSpPr>
      <dsp:spPr>
        <a:xfrm rot="13172610">
          <a:off x="7775188" y="1357819"/>
          <a:ext cx="737719" cy="22609"/>
        </a:xfrm>
        <a:custGeom>
          <a:avLst/>
          <a:gdLst/>
          <a:ahLst/>
          <a:cxnLst/>
          <a:rect l="0" t="0" r="0" b="0"/>
          <a:pathLst>
            <a:path>
              <a:moveTo>
                <a:pt x="0" y="11304"/>
              </a:moveTo>
              <a:lnTo>
                <a:pt x="737719" y="1130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8125605" y="1350681"/>
        <a:ext cx="36885" cy="36885"/>
      </dsp:txXfrm>
    </dsp:sp>
    <dsp:sp modelId="{585D1A45-60D9-4680-B480-025C1C46E75D}">
      <dsp:nvSpPr>
        <dsp:cNvPr id="0" name=""/>
        <dsp:cNvSpPr/>
      </dsp:nvSpPr>
      <dsp:spPr>
        <a:xfrm>
          <a:off x="3920711" y="778730"/>
          <a:ext cx="3938894" cy="7111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3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3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اگر روح به بدن بازگردد لازم است بدنی که پوسیده است بدون طی کردن مراحل مادی دارای روح گردد</a:t>
          </a:r>
          <a:endParaRPr lang="fa-IR" sz="1600" kern="1200" dirty="0">
            <a:cs typeface="B Koodak" pitchFamily="2" charset="-78"/>
          </a:endParaRPr>
        </a:p>
      </dsp:txBody>
      <dsp:txXfrm>
        <a:off x="3941539" y="799558"/>
        <a:ext cx="3897238" cy="669451"/>
      </dsp:txXfrm>
    </dsp:sp>
    <dsp:sp modelId="{95A8A8D8-CC12-4245-8349-6957889DCA8C}">
      <dsp:nvSpPr>
        <dsp:cNvPr id="0" name=""/>
        <dsp:cNvSpPr/>
      </dsp:nvSpPr>
      <dsp:spPr>
        <a:xfrm rot="10800000">
          <a:off x="3351825" y="1122979"/>
          <a:ext cx="568885" cy="22609"/>
        </a:xfrm>
        <a:custGeom>
          <a:avLst/>
          <a:gdLst/>
          <a:ahLst/>
          <a:cxnLst/>
          <a:rect l="0" t="0" r="0" b="0"/>
          <a:pathLst>
            <a:path>
              <a:moveTo>
                <a:pt x="0" y="11304"/>
              </a:moveTo>
              <a:lnTo>
                <a:pt x="568885" y="1130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3622045" y="1120062"/>
        <a:ext cx="28444" cy="28444"/>
      </dsp:txXfrm>
    </dsp:sp>
    <dsp:sp modelId="{3E5B1C40-E607-4BEE-93E6-DCC4D7DC6DA5}">
      <dsp:nvSpPr>
        <dsp:cNvPr id="0" name=""/>
        <dsp:cNvSpPr/>
      </dsp:nvSpPr>
      <dsp:spPr>
        <a:xfrm>
          <a:off x="5084" y="778730"/>
          <a:ext cx="3346741" cy="7111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4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4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بازگشت روح به بدن ذاتا محال نیست اما وقوعا بدون ایجاد شرایط مانند نطفه و ... ممکن نیست</a:t>
          </a:r>
          <a:endParaRPr lang="fa-IR" sz="1600" kern="1200" dirty="0">
            <a:cs typeface="B Koodak" pitchFamily="2" charset="-78"/>
          </a:endParaRPr>
        </a:p>
      </dsp:txBody>
      <dsp:txXfrm>
        <a:off x="25912" y="799558"/>
        <a:ext cx="3305085" cy="669451"/>
      </dsp:txXfrm>
    </dsp:sp>
    <dsp:sp modelId="{097FC23A-26EE-4BC5-B019-1CDF918EB13D}">
      <dsp:nvSpPr>
        <dsp:cNvPr id="0" name=""/>
        <dsp:cNvSpPr/>
      </dsp:nvSpPr>
      <dsp:spPr>
        <a:xfrm rot="9779330">
          <a:off x="7846591" y="1679682"/>
          <a:ext cx="594914" cy="22609"/>
        </a:xfrm>
        <a:custGeom>
          <a:avLst/>
          <a:gdLst/>
          <a:ahLst/>
          <a:cxnLst/>
          <a:rect l="0" t="0" r="0" b="0"/>
          <a:pathLst>
            <a:path>
              <a:moveTo>
                <a:pt x="0" y="11304"/>
              </a:moveTo>
              <a:lnTo>
                <a:pt x="594914" y="1130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8129175" y="1676114"/>
        <a:ext cx="29745" cy="29745"/>
      </dsp:txXfrm>
    </dsp:sp>
    <dsp:sp modelId="{D54BDC7E-6218-4D7E-9180-6EBDAF1FCFC9}">
      <dsp:nvSpPr>
        <dsp:cNvPr id="0" name=""/>
        <dsp:cNvSpPr/>
      </dsp:nvSpPr>
      <dsp:spPr>
        <a:xfrm>
          <a:off x="6746992" y="1596504"/>
          <a:ext cx="1112612" cy="363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3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3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و التالی باطل</a:t>
          </a:r>
          <a:endParaRPr lang="fa-IR" sz="1600" kern="1200">
            <a:cs typeface="B Koodak" pitchFamily="2" charset="-78"/>
          </a:endParaRPr>
        </a:p>
      </dsp:txBody>
      <dsp:txXfrm>
        <a:off x="6757624" y="1607136"/>
        <a:ext cx="1091348" cy="341749"/>
      </dsp:txXfrm>
    </dsp:sp>
    <dsp:sp modelId="{4E60B52E-3409-4A7A-9B3C-5DEF7D4E7548}">
      <dsp:nvSpPr>
        <dsp:cNvPr id="0" name=""/>
        <dsp:cNvSpPr/>
      </dsp:nvSpPr>
      <dsp:spPr>
        <a:xfrm rot="10800000">
          <a:off x="6178106" y="1766706"/>
          <a:ext cx="568885" cy="22609"/>
        </a:xfrm>
        <a:custGeom>
          <a:avLst/>
          <a:gdLst/>
          <a:ahLst/>
          <a:cxnLst/>
          <a:rect l="0" t="0" r="0" b="0"/>
          <a:pathLst>
            <a:path>
              <a:moveTo>
                <a:pt x="0" y="11304"/>
              </a:moveTo>
              <a:lnTo>
                <a:pt x="568885" y="1130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448327" y="1763788"/>
        <a:ext cx="28444" cy="28444"/>
      </dsp:txXfrm>
    </dsp:sp>
    <dsp:sp modelId="{9C4DB67B-34ED-45EC-99A4-15E7E04E1749}">
      <dsp:nvSpPr>
        <dsp:cNvPr id="0" name=""/>
        <dsp:cNvSpPr/>
      </dsp:nvSpPr>
      <dsp:spPr>
        <a:xfrm>
          <a:off x="582346" y="1596504"/>
          <a:ext cx="5595760" cy="363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4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4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در اشکال قبلی معاد امکان ذاتی نداشت و در این اشکال امکان وقوعی ندارد</a:t>
          </a:r>
          <a:endParaRPr lang="fa-IR" sz="1600" kern="1200" dirty="0">
            <a:cs typeface="B Koodak" pitchFamily="2" charset="-78"/>
          </a:endParaRPr>
        </a:p>
      </dsp:txBody>
      <dsp:txXfrm>
        <a:off x="592978" y="1607136"/>
        <a:ext cx="5574496" cy="341749"/>
      </dsp:txXfrm>
    </dsp:sp>
    <dsp:sp modelId="{F1DC14AE-DAFC-451A-BEA9-EF60BC27AC12}">
      <dsp:nvSpPr>
        <dsp:cNvPr id="0" name=""/>
        <dsp:cNvSpPr/>
      </dsp:nvSpPr>
      <dsp:spPr>
        <a:xfrm rot="7888097">
          <a:off x="7714509" y="1914522"/>
          <a:ext cx="859077" cy="22609"/>
        </a:xfrm>
        <a:custGeom>
          <a:avLst/>
          <a:gdLst/>
          <a:ahLst/>
          <a:cxnLst/>
          <a:rect l="0" t="0" r="0" b="0"/>
          <a:pathLst>
            <a:path>
              <a:moveTo>
                <a:pt x="0" y="11304"/>
              </a:moveTo>
              <a:lnTo>
                <a:pt x="859077" y="1130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8122571" y="1904350"/>
        <a:ext cx="42953" cy="42953"/>
      </dsp:txXfrm>
    </dsp:sp>
    <dsp:sp modelId="{EB42C17F-40B0-4245-917B-268394E747E4}">
      <dsp:nvSpPr>
        <dsp:cNvPr id="0" name=""/>
        <dsp:cNvSpPr/>
      </dsp:nvSpPr>
      <dsp:spPr>
        <a:xfrm>
          <a:off x="6746992" y="2066183"/>
          <a:ext cx="1112612" cy="36301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3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3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فالمقدم مثله</a:t>
          </a:r>
          <a:endParaRPr lang="fa-IR" sz="1600" kern="1200">
            <a:cs typeface="B Koodak" pitchFamily="2" charset="-78"/>
          </a:endParaRPr>
        </a:p>
      </dsp:txBody>
      <dsp:txXfrm>
        <a:off x="6757624" y="2076815"/>
        <a:ext cx="1091348" cy="341749"/>
      </dsp:txXfrm>
    </dsp:sp>
    <dsp:sp modelId="{5B8C4EA8-AA83-406B-A16A-310274D9CAC1}">
      <dsp:nvSpPr>
        <dsp:cNvPr id="0" name=""/>
        <dsp:cNvSpPr/>
      </dsp:nvSpPr>
      <dsp:spPr>
        <a:xfrm>
          <a:off x="8447805" y="3288642"/>
          <a:ext cx="691110" cy="7111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پاسخ</a:t>
          </a:r>
          <a:endParaRPr lang="fa-IR" sz="1600" kern="1200">
            <a:cs typeface="B Koodak" pitchFamily="2" charset="-78"/>
          </a:endParaRPr>
        </a:p>
      </dsp:txBody>
      <dsp:txXfrm>
        <a:off x="8468047" y="3308884"/>
        <a:ext cx="650626" cy="670623"/>
      </dsp:txXfrm>
    </dsp:sp>
    <dsp:sp modelId="{13E7EAF7-BD26-463A-9608-575792EC4FF0}">
      <dsp:nvSpPr>
        <dsp:cNvPr id="0" name=""/>
        <dsp:cNvSpPr/>
      </dsp:nvSpPr>
      <dsp:spPr>
        <a:xfrm rot="13975270">
          <a:off x="7691581" y="3256501"/>
          <a:ext cx="943561" cy="22609"/>
        </a:xfrm>
        <a:custGeom>
          <a:avLst/>
          <a:gdLst/>
          <a:ahLst/>
          <a:cxnLst/>
          <a:rect l="0" t="0" r="0" b="0"/>
          <a:pathLst>
            <a:path>
              <a:moveTo>
                <a:pt x="0" y="11304"/>
              </a:moveTo>
              <a:lnTo>
                <a:pt x="943561" y="1130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8139773" y="3244217"/>
        <a:ext cx="47178" cy="47178"/>
      </dsp:txXfrm>
    </dsp:sp>
    <dsp:sp modelId="{4D0CB2D0-C6E4-4433-932A-41F57382EC44}">
      <dsp:nvSpPr>
        <dsp:cNvPr id="0" name=""/>
        <dsp:cNvSpPr/>
      </dsp:nvSpPr>
      <dsp:spPr>
        <a:xfrm>
          <a:off x="6719743" y="2535862"/>
          <a:ext cx="1159176" cy="7111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3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3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کبری مخدوش است</a:t>
          </a:r>
          <a:endParaRPr lang="fa-IR" sz="1600" kern="1200">
            <a:cs typeface="B Koodak" pitchFamily="2" charset="-78"/>
          </a:endParaRPr>
        </a:p>
      </dsp:txBody>
      <dsp:txXfrm>
        <a:off x="6740571" y="2556690"/>
        <a:ext cx="1117520" cy="669451"/>
      </dsp:txXfrm>
    </dsp:sp>
    <dsp:sp modelId="{225C7D98-B52E-436C-BF18-024C53AB7BD5}">
      <dsp:nvSpPr>
        <dsp:cNvPr id="0" name=""/>
        <dsp:cNvSpPr/>
      </dsp:nvSpPr>
      <dsp:spPr>
        <a:xfrm rot="10800000">
          <a:off x="6150857" y="2880111"/>
          <a:ext cx="568885" cy="22609"/>
        </a:xfrm>
        <a:custGeom>
          <a:avLst/>
          <a:gdLst/>
          <a:ahLst/>
          <a:cxnLst/>
          <a:rect l="0" t="0" r="0" b="0"/>
          <a:pathLst>
            <a:path>
              <a:moveTo>
                <a:pt x="0" y="11304"/>
              </a:moveTo>
              <a:lnTo>
                <a:pt x="568885" y="1130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421078" y="2877194"/>
        <a:ext cx="28444" cy="28444"/>
      </dsp:txXfrm>
    </dsp:sp>
    <dsp:sp modelId="{C8A29D98-121B-4BB5-ADC4-66F235E4735C}">
      <dsp:nvSpPr>
        <dsp:cNvPr id="0" name=""/>
        <dsp:cNvSpPr/>
      </dsp:nvSpPr>
      <dsp:spPr>
        <a:xfrm>
          <a:off x="2543153" y="2535862"/>
          <a:ext cx="3607703" cy="7111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4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4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زیرا تعلق روح به نطفه بعد از گذشت مراحل تکون آن تنها طریق ممکن برای تعلق روح به ماده نیست</a:t>
          </a:r>
          <a:endParaRPr lang="fa-IR" sz="1600" kern="1200" dirty="0">
            <a:cs typeface="B Koodak" pitchFamily="2" charset="-78"/>
          </a:endParaRPr>
        </a:p>
      </dsp:txBody>
      <dsp:txXfrm>
        <a:off x="2563981" y="2556690"/>
        <a:ext cx="3566047" cy="669451"/>
      </dsp:txXfrm>
    </dsp:sp>
    <dsp:sp modelId="{9A0F0FEF-98F9-4489-A5C1-86F93326E398}">
      <dsp:nvSpPr>
        <dsp:cNvPr id="0" name=""/>
        <dsp:cNvSpPr/>
      </dsp:nvSpPr>
      <dsp:spPr>
        <a:xfrm rot="8412348">
          <a:off x="7793161" y="3869831"/>
          <a:ext cx="740400" cy="22609"/>
        </a:xfrm>
        <a:custGeom>
          <a:avLst/>
          <a:gdLst/>
          <a:ahLst/>
          <a:cxnLst/>
          <a:rect l="0" t="0" r="0" b="0"/>
          <a:pathLst>
            <a:path>
              <a:moveTo>
                <a:pt x="0" y="11304"/>
              </a:moveTo>
              <a:lnTo>
                <a:pt x="740400" y="1130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8144852" y="3862626"/>
        <a:ext cx="37020" cy="37020"/>
      </dsp:txXfrm>
    </dsp:sp>
    <dsp:sp modelId="{7CC13D44-146A-4BF0-A7D1-0D4F081306EA}">
      <dsp:nvSpPr>
        <dsp:cNvPr id="0" name=""/>
        <dsp:cNvSpPr/>
      </dsp:nvSpPr>
      <dsp:spPr>
        <a:xfrm>
          <a:off x="6456704" y="3483623"/>
          <a:ext cx="1422214" cy="12689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3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3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لذا قرآن کریم به پدیده های حیاتی خارق العاده اشاره نموده است</a:t>
          </a:r>
          <a:endParaRPr lang="fa-IR" sz="1600" kern="1200" dirty="0">
            <a:cs typeface="B Koodak" pitchFamily="2" charset="-78"/>
          </a:endParaRPr>
        </a:p>
      </dsp:txBody>
      <dsp:txXfrm>
        <a:off x="6493869" y="3520788"/>
        <a:ext cx="1347884" cy="1194576"/>
      </dsp:txXfrm>
    </dsp:sp>
    <dsp:sp modelId="{2B6CE941-2A81-4133-BA02-C51A5AEEFAE4}">
      <dsp:nvSpPr>
        <dsp:cNvPr id="0" name=""/>
        <dsp:cNvSpPr/>
      </dsp:nvSpPr>
      <dsp:spPr>
        <a:xfrm rot="10800000">
          <a:off x="5887818" y="4106771"/>
          <a:ext cx="568885" cy="22609"/>
        </a:xfrm>
        <a:custGeom>
          <a:avLst/>
          <a:gdLst/>
          <a:ahLst/>
          <a:cxnLst/>
          <a:rect l="0" t="0" r="0" b="0"/>
          <a:pathLst>
            <a:path>
              <a:moveTo>
                <a:pt x="0" y="11304"/>
              </a:moveTo>
              <a:lnTo>
                <a:pt x="568885" y="1130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158039" y="4103854"/>
        <a:ext cx="28444" cy="28444"/>
      </dsp:txXfrm>
    </dsp:sp>
    <dsp:sp modelId="{49CB2CCC-AD2B-45BC-ACE6-82E596571290}">
      <dsp:nvSpPr>
        <dsp:cNvPr id="0" name=""/>
        <dsp:cNvSpPr/>
      </dsp:nvSpPr>
      <dsp:spPr>
        <a:xfrm>
          <a:off x="5254463" y="3762523"/>
          <a:ext cx="633354" cy="7111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4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4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مانند </a:t>
          </a:r>
          <a:endParaRPr lang="fa-IR" sz="1600" kern="1200">
            <a:cs typeface="B Koodak" pitchFamily="2" charset="-78"/>
          </a:endParaRPr>
        </a:p>
      </dsp:txBody>
      <dsp:txXfrm>
        <a:off x="5273013" y="3781073"/>
        <a:ext cx="596254" cy="674007"/>
      </dsp:txXfrm>
    </dsp:sp>
    <dsp:sp modelId="{CE72D31C-1D06-4152-A031-F063B34C0D6D}">
      <dsp:nvSpPr>
        <dsp:cNvPr id="0" name=""/>
        <dsp:cNvSpPr/>
      </dsp:nvSpPr>
      <dsp:spPr>
        <a:xfrm rot="12942401">
          <a:off x="4619728" y="3902328"/>
          <a:ext cx="700585" cy="22609"/>
        </a:xfrm>
        <a:custGeom>
          <a:avLst/>
          <a:gdLst/>
          <a:ahLst/>
          <a:cxnLst/>
          <a:rect l="0" t="0" r="0" b="0"/>
          <a:pathLst>
            <a:path>
              <a:moveTo>
                <a:pt x="0" y="11304"/>
              </a:moveTo>
              <a:lnTo>
                <a:pt x="700585" y="1130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952506" y="3896118"/>
        <a:ext cx="35029" cy="35029"/>
      </dsp:txXfrm>
    </dsp:sp>
    <dsp:sp modelId="{D71A64B2-022B-4FBC-BD08-52A8D62502E3}">
      <dsp:nvSpPr>
        <dsp:cNvPr id="0" name=""/>
        <dsp:cNvSpPr/>
      </dsp:nvSpPr>
      <dsp:spPr>
        <a:xfrm>
          <a:off x="3263363" y="3353636"/>
          <a:ext cx="1422214" cy="7111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5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5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زنده کردن انسانهای مرده که گذشت</a:t>
          </a:r>
          <a:endParaRPr lang="fa-IR" sz="1600" kern="1200">
            <a:cs typeface="B Koodak" pitchFamily="2" charset="-78"/>
          </a:endParaRPr>
        </a:p>
      </dsp:txBody>
      <dsp:txXfrm>
        <a:off x="3284191" y="3374464"/>
        <a:ext cx="1380558" cy="669451"/>
      </dsp:txXfrm>
    </dsp:sp>
    <dsp:sp modelId="{6E6201B8-8A12-45B0-B471-2021B38EE194}">
      <dsp:nvSpPr>
        <dsp:cNvPr id="0" name=""/>
        <dsp:cNvSpPr/>
      </dsp:nvSpPr>
      <dsp:spPr>
        <a:xfrm rot="8657599">
          <a:off x="4619728" y="4311215"/>
          <a:ext cx="700585" cy="22609"/>
        </a:xfrm>
        <a:custGeom>
          <a:avLst/>
          <a:gdLst/>
          <a:ahLst/>
          <a:cxnLst/>
          <a:rect l="0" t="0" r="0" b="0"/>
          <a:pathLst>
            <a:path>
              <a:moveTo>
                <a:pt x="0" y="11304"/>
              </a:moveTo>
              <a:lnTo>
                <a:pt x="700585" y="1130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4952506" y="4305005"/>
        <a:ext cx="35029" cy="35029"/>
      </dsp:txXfrm>
    </dsp:sp>
    <dsp:sp modelId="{C7C82247-B537-4CCD-B1CB-B4EE66549EA8}">
      <dsp:nvSpPr>
        <dsp:cNvPr id="0" name=""/>
        <dsp:cNvSpPr/>
      </dsp:nvSpPr>
      <dsp:spPr>
        <a:xfrm>
          <a:off x="3263363" y="4171409"/>
          <a:ext cx="1422214" cy="7111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5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5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خلقت خود حضرت آدم </a:t>
          </a:r>
          <a:endParaRPr lang="fa-IR" sz="1600" kern="1200" dirty="0">
            <a:cs typeface="B Koodak" pitchFamily="2" charset="-78"/>
          </a:endParaRPr>
        </a:p>
      </dsp:txBody>
      <dsp:txXfrm>
        <a:off x="3284191" y="4192237"/>
        <a:ext cx="1380558" cy="669451"/>
      </dsp:txXfrm>
    </dsp:sp>
    <dsp:sp modelId="{E6F61828-BB4F-4103-983E-41C421757850}">
      <dsp:nvSpPr>
        <dsp:cNvPr id="0" name=""/>
        <dsp:cNvSpPr/>
      </dsp:nvSpPr>
      <dsp:spPr>
        <a:xfrm rot="10800000">
          <a:off x="2694477" y="4515658"/>
          <a:ext cx="568885" cy="22609"/>
        </a:xfrm>
        <a:custGeom>
          <a:avLst/>
          <a:gdLst/>
          <a:ahLst/>
          <a:cxnLst/>
          <a:rect l="0" t="0" r="0" b="0"/>
          <a:pathLst>
            <a:path>
              <a:moveTo>
                <a:pt x="0" y="11304"/>
              </a:moveTo>
              <a:lnTo>
                <a:pt x="568885" y="1130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2964698" y="4512741"/>
        <a:ext cx="28444" cy="28444"/>
      </dsp:txXfrm>
    </dsp:sp>
    <dsp:sp modelId="{2E6B175A-03E5-4B08-B56F-02B365223CC7}">
      <dsp:nvSpPr>
        <dsp:cNvPr id="0" name=""/>
        <dsp:cNvSpPr/>
      </dsp:nvSpPr>
      <dsp:spPr>
        <a:xfrm>
          <a:off x="94868" y="4171409"/>
          <a:ext cx="2599609" cy="7111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5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5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cs typeface="B Koodak" pitchFamily="2" charset="-78"/>
            </a:rPr>
            <a:t>فَإِذا سَوَّيْتُهُ وَ نَفَخْتُ فيهِ مِنْ رُوحي‏ فَقَعُوا لَهُ ساجِدينَ (حجر / 29)</a:t>
          </a:r>
          <a:endParaRPr lang="fa-IR" sz="1600" kern="1200" dirty="0">
            <a:cs typeface="B Koodak" pitchFamily="2" charset="-78"/>
          </a:endParaRPr>
        </a:p>
      </dsp:txBody>
      <dsp:txXfrm>
        <a:off x="115696" y="4192237"/>
        <a:ext cx="2557953" cy="6694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12E7D0-79E6-4445-9294-9ACDA7FFF9F8}">
      <dsp:nvSpPr>
        <dsp:cNvPr id="0" name=""/>
        <dsp:cNvSpPr/>
      </dsp:nvSpPr>
      <dsp:spPr>
        <a:xfrm>
          <a:off x="8173415" y="6311"/>
          <a:ext cx="632837" cy="8048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8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8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tx1"/>
              </a:solidFill>
              <a:cs typeface="B Koodak" pitchFamily="2" charset="-78"/>
            </a:rPr>
            <a:t>اشکال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8191950" y="24846"/>
        <a:ext cx="595767" cy="767759"/>
      </dsp:txXfrm>
    </dsp:sp>
    <dsp:sp modelId="{921E541E-6180-4DB4-9461-6B19BAC4F75D}">
      <dsp:nvSpPr>
        <dsp:cNvPr id="0" name=""/>
        <dsp:cNvSpPr/>
      </dsp:nvSpPr>
      <dsp:spPr>
        <a:xfrm rot="10800000">
          <a:off x="7529551" y="395423"/>
          <a:ext cx="643863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643863" y="13302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7835386" y="392629"/>
        <a:ext cx="32193" cy="32193"/>
      </dsp:txXfrm>
    </dsp:sp>
    <dsp:sp modelId="{7F10D29F-D6AE-4063-BB36-0F29AF42B7FD}">
      <dsp:nvSpPr>
        <dsp:cNvPr id="0" name=""/>
        <dsp:cNvSpPr/>
      </dsp:nvSpPr>
      <dsp:spPr>
        <a:xfrm>
          <a:off x="2938109" y="6311"/>
          <a:ext cx="4591441" cy="8048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tint val="99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tint val="99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tx1"/>
              </a:solidFill>
              <a:cs typeface="B Koodak" pitchFamily="2" charset="-78"/>
            </a:rPr>
            <a:t>صرف نظر از امکان ذاتی معاد و قابلیت قابل، چگونه ممکن است خداوند قدرت بر زنده کردن مردگان داشته باشد؟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2961682" y="29884"/>
        <a:ext cx="4544295" cy="757683"/>
      </dsp:txXfrm>
    </dsp:sp>
    <dsp:sp modelId="{411012AF-608F-499B-9B09-8BFD9E2D338E}">
      <dsp:nvSpPr>
        <dsp:cNvPr id="0" name=""/>
        <dsp:cNvSpPr/>
      </dsp:nvSpPr>
      <dsp:spPr>
        <a:xfrm>
          <a:off x="7196593" y="2782974"/>
          <a:ext cx="1609659" cy="8048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shade val="8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shade val="80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dirty="0" smtClean="0">
              <a:solidFill>
                <a:schemeClr val="tx1"/>
              </a:solidFill>
              <a:cs typeface="B Koodak" pitchFamily="2" charset="-78"/>
            </a:rPr>
            <a:t>پاسخ قرآن کریم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7220166" y="2806547"/>
        <a:ext cx="1562513" cy="757683"/>
      </dsp:txXfrm>
    </dsp:sp>
    <dsp:sp modelId="{9F9ABC2F-6BC6-4C14-B986-928A4C1F2416}">
      <dsp:nvSpPr>
        <dsp:cNvPr id="0" name=""/>
        <dsp:cNvSpPr/>
      </dsp:nvSpPr>
      <dsp:spPr>
        <a:xfrm rot="15049260">
          <a:off x="5894716" y="2246532"/>
          <a:ext cx="1959888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959888" y="13302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825663" y="2210837"/>
        <a:ext cx="97994" cy="97994"/>
      </dsp:txXfrm>
    </dsp:sp>
    <dsp:sp modelId="{32E3CA2B-2A1B-4331-BFEC-2ECB74A7D8F8}">
      <dsp:nvSpPr>
        <dsp:cNvPr id="0" name=""/>
        <dsp:cNvSpPr/>
      </dsp:nvSpPr>
      <dsp:spPr>
        <a:xfrm>
          <a:off x="230243" y="931865"/>
          <a:ext cx="6322486" cy="8048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tint val="99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tint val="99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tx1"/>
              </a:solidFill>
              <a:cs typeface="B Koodak" pitchFamily="2" charset="-78"/>
            </a:rPr>
            <a:t>أَ وَ لَمْ يَرَوْا أَنَّ اللَّهَ الَّذي خَلَقَ السَّماواتِ وَ الْأَرْضَ وَ لَمْ يَعْيَ بِخَلْقِهِنَّ بِقادِرٍ                                                                                                                  عَلى‏ أَنْ يُحْيِيَ الْمَوْتى‏ بَلى‏ إِنَّهُ عَلى‏ كُلِّ شَيْ‏ءٍ قَديرٌ (احقاف / 33)</a:t>
          </a:r>
          <a:endParaRPr lang="fa-IR" sz="1600" kern="1200" dirty="0">
            <a:solidFill>
              <a:schemeClr val="tx1"/>
            </a:solidFill>
            <a:cs typeface="B Koodak" pitchFamily="2" charset="-78"/>
          </a:endParaRPr>
        </a:p>
      </dsp:txBody>
      <dsp:txXfrm>
        <a:off x="253816" y="955438"/>
        <a:ext cx="6275340" cy="757683"/>
      </dsp:txXfrm>
    </dsp:sp>
    <dsp:sp modelId="{C619B768-6CF7-40F7-8F61-08047061B547}">
      <dsp:nvSpPr>
        <dsp:cNvPr id="0" name=""/>
        <dsp:cNvSpPr/>
      </dsp:nvSpPr>
      <dsp:spPr>
        <a:xfrm rot="14110531">
          <a:off x="6310921" y="2709309"/>
          <a:ext cx="1127480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127480" y="13302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846474" y="2694424"/>
        <a:ext cx="56374" cy="56374"/>
      </dsp:txXfrm>
    </dsp:sp>
    <dsp:sp modelId="{40D63AED-05CE-43DC-9435-6855051ED79C}">
      <dsp:nvSpPr>
        <dsp:cNvPr id="0" name=""/>
        <dsp:cNvSpPr/>
      </dsp:nvSpPr>
      <dsp:spPr>
        <a:xfrm>
          <a:off x="230243" y="1857419"/>
          <a:ext cx="6322486" cy="8048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tint val="99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tint val="99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tx1"/>
              </a:solidFill>
              <a:cs typeface="B Koodak" pitchFamily="2" charset="-78"/>
            </a:rPr>
            <a:t>فَاسْتَفْتهِِمْ أَ هُمْ أَشَدُّ خَلْقًا أَم مَّنْ خَلَقْنَا  إِنَّا خَلَقْنَاهُم مِّن طِينٍ لَّازِبِ (صافات / 11)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253816" y="1880992"/>
        <a:ext cx="6275340" cy="757683"/>
      </dsp:txXfrm>
    </dsp:sp>
    <dsp:sp modelId="{F4E1701B-5AEE-4651-B230-C5013448A278}">
      <dsp:nvSpPr>
        <dsp:cNvPr id="0" name=""/>
        <dsp:cNvSpPr/>
      </dsp:nvSpPr>
      <dsp:spPr>
        <a:xfrm rot="10800000">
          <a:off x="6552729" y="3172086"/>
          <a:ext cx="643863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643863" y="13302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858564" y="3169292"/>
        <a:ext cx="32193" cy="32193"/>
      </dsp:txXfrm>
    </dsp:sp>
    <dsp:sp modelId="{6D2437B1-0E9D-449F-94EA-A60EC0E7B063}">
      <dsp:nvSpPr>
        <dsp:cNvPr id="0" name=""/>
        <dsp:cNvSpPr/>
      </dsp:nvSpPr>
      <dsp:spPr>
        <a:xfrm>
          <a:off x="230243" y="2782974"/>
          <a:ext cx="6322486" cy="8048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tint val="99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tint val="99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tx1"/>
              </a:solidFill>
              <a:cs typeface="B Koodak" pitchFamily="2" charset="-78"/>
            </a:rPr>
            <a:t>أَ يحَْسَبُ الْانسَانُ أَن يُترَْكَ سُدى / أَ لَمْ يَكُ نُطْفَةً مِّن مَّنىِ‏ٍّ يُمْنىَ‏ / ثمُ‏َّ كاَنَ عَلَقَةً فَخَلَقَ فَسَوَّى‏ /  فجََعَلَ مِنْهُ الزَّوْجَينْ‏ِ الذَّكَرَ وَ الْأُنثىَ / أَ لَيْسَ ذَالِكَ بِقَادِرٍ عَلىَ أَن يحُِْىَ المَْوْتىَ(قیامه / 40)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253816" y="2806547"/>
        <a:ext cx="6275340" cy="757683"/>
      </dsp:txXfrm>
    </dsp:sp>
    <dsp:sp modelId="{B29A0C07-1969-4F81-95C3-7C22845CC6C3}">
      <dsp:nvSpPr>
        <dsp:cNvPr id="0" name=""/>
        <dsp:cNvSpPr/>
      </dsp:nvSpPr>
      <dsp:spPr>
        <a:xfrm rot="7489469">
          <a:off x="6310921" y="3634863"/>
          <a:ext cx="1127480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127480" y="13302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846474" y="3619979"/>
        <a:ext cx="56374" cy="56374"/>
      </dsp:txXfrm>
    </dsp:sp>
    <dsp:sp modelId="{AB4459AC-9414-4EC8-A8AE-882ADD07EAA9}">
      <dsp:nvSpPr>
        <dsp:cNvPr id="0" name=""/>
        <dsp:cNvSpPr/>
      </dsp:nvSpPr>
      <dsp:spPr>
        <a:xfrm>
          <a:off x="230243" y="3708528"/>
          <a:ext cx="6322486" cy="8048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tint val="99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tint val="99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tx1"/>
              </a:solidFill>
              <a:cs typeface="B Koodak" pitchFamily="2" charset="-78"/>
            </a:rPr>
            <a:t>فَسَيَقُولُونَ مَن يُعِيدُنَا  قُلِ الَّذِى فَطَرَكُمْ أَوَّلَ مَرَّةٍ  فَسَيُنْغِضُونَ إِلَيْكَ رُءُوسَهُم (اسرا / 51)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253816" y="3732101"/>
        <a:ext cx="6275340" cy="757683"/>
      </dsp:txXfrm>
    </dsp:sp>
    <dsp:sp modelId="{F126EDBB-D4C1-4296-8D19-4A51BDA3FB9C}">
      <dsp:nvSpPr>
        <dsp:cNvPr id="0" name=""/>
        <dsp:cNvSpPr/>
      </dsp:nvSpPr>
      <dsp:spPr>
        <a:xfrm rot="6550740">
          <a:off x="5894716" y="4097641"/>
          <a:ext cx="1959888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959888" y="13302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 rot="10800000">
        <a:off x="6825663" y="4061946"/>
        <a:ext cx="97994" cy="97994"/>
      </dsp:txXfrm>
    </dsp:sp>
    <dsp:sp modelId="{82165BBE-7DF1-4312-B2E6-6893D1F696AD}">
      <dsp:nvSpPr>
        <dsp:cNvPr id="0" name=""/>
        <dsp:cNvSpPr/>
      </dsp:nvSpPr>
      <dsp:spPr>
        <a:xfrm>
          <a:off x="230243" y="4634083"/>
          <a:ext cx="6322486" cy="8048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tint val="99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2">
                <a:tint val="99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2">
                <a:tint val="99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tint val="99000"/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solidFill>
                <a:schemeClr val="tx1"/>
              </a:solidFill>
              <a:cs typeface="B Koodak" pitchFamily="2" charset="-78"/>
            </a:rPr>
            <a:t>وَ هُوَ الَّذِى يَبْدَؤُاْ الْخَلْقَ ثُمَّ يُعِيدُهُ وَ هُوَ أَهْوَنُ عَلَيْه (روم / 27)</a:t>
          </a:r>
          <a:endParaRPr lang="fa-IR" sz="1600" kern="1200">
            <a:solidFill>
              <a:schemeClr val="tx1"/>
            </a:solidFill>
            <a:cs typeface="B Koodak" pitchFamily="2" charset="-78"/>
          </a:endParaRPr>
        </a:p>
      </dsp:txBody>
      <dsp:txXfrm>
        <a:off x="253816" y="4657656"/>
        <a:ext cx="6275340" cy="7576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BCE459-1266-4E82-BB63-EA26D59409B2}">
      <dsp:nvSpPr>
        <dsp:cNvPr id="0" name=""/>
        <dsp:cNvSpPr/>
      </dsp:nvSpPr>
      <dsp:spPr>
        <a:xfrm>
          <a:off x="6918925" y="3213"/>
          <a:ext cx="1274802" cy="9848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اشکال</a:t>
          </a:r>
          <a:endParaRPr lang="fa-IR" sz="1600" kern="1200">
            <a:cs typeface="B Koodak" pitchFamily="2" charset="-78"/>
          </a:endParaRPr>
        </a:p>
      </dsp:txBody>
      <dsp:txXfrm>
        <a:off x="6947771" y="32059"/>
        <a:ext cx="1217110" cy="927182"/>
      </dsp:txXfrm>
    </dsp:sp>
    <dsp:sp modelId="{6E310ED6-31A5-40C8-BF7D-F06A5599C734}">
      <dsp:nvSpPr>
        <dsp:cNvPr id="0" name=""/>
        <dsp:cNvSpPr/>
      </dsp:nvSpPr>
      <dsp:spPr>
        <a:xfrm rot="10800000">
          <a:off x="6131025" y="475455"/>
          <a:ext cx="787899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787899" y="2019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505278" y="475953"/>
        <a:ext cx="39394" cy="39394"/>
      </dsp:txXfrm>
    </dsp:sp>
    <dsp:sp modelId="{30664710-52E2-41C1-A455-C50B508F115C}">
      <dsp:nvSpPr>
        <dsp:cNvPr id="0" name=""/>
        <dsp:cNvSpPr/>
      </dsp:nvSpPr>
      <dsp:spPr>
        <a:xfrm>
          <a:off x="1857023" y="3213"/>
          <a:ext cx="4274001" cy="9848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3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3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چگونه خداوند بدن ها را از یکدیگر تمییز می دهد و و ریز اعمال بندگان را فراموش نمی کند؟</a:t>
          </a:r>
          <a:endParaRPr lang="fa-IR" sz="1600" kern="1200">
            <a:cs typeface="B Koodak" pitchFamily="2" charset="-78"/>
          </a:endParaRPr>
        </a:p>
      </dsp:txBody>
      <dsp:txXfrm>
        <a:off x="1885869" y="32059"/>
        <a:ext cx="4216309" cy="927182"/>
      </dsp:txXfrm>
    </dsp:sp>
    <dsp:sp modelId="{C1145B35-ACB2-4002-ABE6-C1601E3D8811}">
      <dsp:nvSpPr>
        <dsp:cNvPr id="0" name=""/>
        <dsp:cNvSpPr/>
      </dsp:nvSpPr>
      <dsp:spPr>
        <a:xfrm>
          <a:off x="6918925" y="2268425"/>
          <a:ext cx="1274802" cy="9848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پاسخ قرآن کریم</a:t>
          </a:r>
          <a:endParaRPr lang="fa-IR" sz="1600" kern="1200">
            <a:cs typeface="B Koodak" pitchFamily="2" charset="-78"/>
          </a:endParaRPr>
        </a:p>
      </dsp:txBody>
      <dsp:txXfrm>
        <a:off x="6947771" y="2297271"/>
        <a:ext cx="1217110" cy="927182"/>
      </dsp:txXfrm>
    </dsp:sp>
    <dsp:sp modelId="{B7F8BAE4-3CFA-4CFD-8F8F-E7190166661D}">
      <dsp:nvSpPr>
        <dsp:cNvPr id="0" name=""/>
        <dsp:cNvSpPr/>
      </dsp:nvSpPr>
      <dsp:spPr>
        <a:xfrm rot="14110531">
          <a:off x="5835123" y="2174364"/>
          <a:ext cx="1379703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379703" y="2019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490483" y="2160067"/>
        <a:ext cx="68985" cy="68985"/>
      </dsp:txXfrm>
    </dsp:sp>
    <dsp:sp modelId="{D0813F7E-6C14-4FC2-BCC3-BB68E81660E9}">
      <dsp:nvSpPr>
        <dsp:cNvPr id="0" name=""/>
        <dsp:cNvSpPr/>
      </dsp:nvSpPr>
      <dsp:spPr>
        <a:xfrm>
          <a:off x="35872" y="1135819"/>
          <a:ext cx="6095153" cy="9848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3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3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قَالَ فَمَا بَالُ الْقُرُونِ الْأُولىَ / قَالَ عِلْمُهَا عِندَ رَبىّ‏ِ فىِ كِتَابٍ  لَّا يَضِلُّ رَبىّ‏ِ وَ لَا يَنسىَ (طه / 52)</a:t>
          </a:r>
          <a:endParaRPr lang="fa-IR" sz="1600" kern="1200">
            <a:cs typeface="B Koodak" pitchFamily="2" charset="-78"/>
          </a:endParaRPr>
        </a:p>
      </dsp:txBody>
      <dsp:txXfrm>
        <a:off x="64718" y="1164665"/>
        <a:ext cx="6037461" cy="927182"/>
      </dsp:txXfrm>
    </dsp:sp>
    <dsp:sp modelId="{4C93F8FD-C96F-4FFB-BBE3-7091D267A5A4}">
      <dsp:nvSpPr>
        <dsp:cNvPr id="0" name=""/>
        <dsp:cNvSpPr/>
      </dsp:nvSpPr>
      <dsp:spPr>
        <a:xfrm rot="10800000">
          <a:off x="6131025" y="2740667"/>
          <a:ext cx="787899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787899" y="2019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505278" y="2741165"/>
        <a:ext cx="39394" cy="39394"/>
      </dsp:txXfrm>
    </dsp:sp>
    <dsp:sp modelId="{CB6EFF9E-CF0A-44D2-A08F-6449685659D0}">
      <dsp:nvSpPr>
        <dsp:cNvPr id="0" name=""/>
        <dsp:cNvSpPr/>
      </dsp:nvSpPr>
      <dsp:spPr>
        <a:xfrm>
          <a:off x="35872" y="2268425"/>
          <a:ext cx="6095153" cy="9848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3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3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بَلْ عجَِبُواْ أَن جَاءَهُم مُّنذِرٌ مِّنْهُمْ فَقَالَ الْكَافِرُونَ هَذَا شىَ‏ْءٌ عجَِيبٌ / أَ ءِذَا مِتْنَا وَ كُنَّا تُرَابًا  ذَالِكَ رَجْعُ  بَعِيدٌ / قَدْ عَلِمْنَا مَا تَنقُصُ الْأَرْضُ مِنهُْمْ  وَ عِندَنَا كِتَابٌ حَفِيظُ  (ق / 4)</a:t>
          </a:r>
          <a:endParaRPr lang="fa-IR" sz="1600" kern="1200">
            <a:cs typeface="B Koodak" pitchFamily="2" charset="-78"/>
          </a:endParaRPr>
        </a:p>
      </dsp:txBody>
      <dsp:txXfrm>
        <a:off x="64718" y="2297271"/>
        <a:ext cx="6037461" cy="927182"/>
      </dsp:txXfrm>
    </dsp:sp>
    <dsp:sp modelId="{71AC97E3-F1CB-45C7-8C6D-F145D37EFCFB}">
      <dsp:nvSpPr>
        <dsp:cNvPr id="0" name=""/>
        <dsp:cNvSpPr/>
      </dsp:nvSpPr>
      <dsp:spPr>
        <a:xfrm rot="7489469">
          <a:off x="5835123" y="3306970"/>
          <a:ext cx="1379703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379703" y="2019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a-IR" sz="1600" kern="1200">
            <a:cs typeface="B Koodak" pitchFamily="2" charset="-78"/>
          </a:endParaRPr>
        </a:p>
      </dsp:txBody>
      <dsp:txXfrm rot="10800000">
        <a:off x="6490483" y="3292673"/>
        <a:ext cx="68985" cy="68985"/>
      </dsp:txXfrm>
    </dsp:sp>
    <dsp:sp modelId="{3339EA74-FF06-418C-8508-3F1D5DDD3158}">
      <dsp:nvSpPr>
        <dsp:cNvPr id="0" name=""/>
        <dsp:cNvSpPr/>
      </dsp:nvSpPr>
      <dsp:spPr>
        <a:xfrm>
          <a:off x="35872" y="3401031"/>
          <a:ext cx="6095153" cy="9848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3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3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600" kern="1200" smtClean="0">
              <a:cs typeface="B Koodak" pitchFamily="2" charset="-78"/>
            </a:rPr>
            <a:t>وَ ضَرَبَ لَنَا مَثَلًا وَ نَسىِ‏َ خَلْقَهُ  قَالَ مَن يُحْىِ الْعِظَامَ وَ هِىَ رَمِيمٌ / قُلْ يحُْيِيهَا الَّذِى أَنشَأَهَا أَوَّلَ مَرَّةٍ  وَ هُوَ بِكلُ‏ِّ خَلْقٍ عَلِيمٌ (یس / 79)</a:t>
          </a:r>
          <a:endParaRPr lang="fa-IR" sz="1600" kern="1200">
            <a:cs typeface="B Koodak" pitchFamily="2" charset="-78"/>
          </a:endParaRPr>
        </a:p>
      </dsp:txBody>
      <dsp:txXfrm>
        <a:off x="64718" y="3429877"/>
        <a:ext cx="6037461" cy="9271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6D9-EADE-443D-949A-0DA995AF713D}" type="datetimeFigureOut">
              <a:rPr lang="fa-IR" smtClean="0"/>
              <a:t>28/05/33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F57F-A8CE-4BDE-95BC-3BE420B2F313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6D9-EADE-443D-949A-0DA995AF713D}" type="datetimeFigureOut">
              <a:rPr lang="fa-IR" smtClean="0"/>
              <a:t>28/05/33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F57F-A8CE-4BDE-95BC-3BE420B2F31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6D9-EADE-443D-949A-0DA995AF713D}" type="datetimeFigureOut">
              <a:rPr lang="fa-IR" smtClean="0"/>
              <a:t>28/05/33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F57F-A8CE-4BDE-95BC-3BE420B2F31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6D9-EADE-443D-949A-0DA995AF713D}" type="datetimeFigureOut">
              <a:rPr lang="fa-IR" smtClean="0"/>
              <a:t>28/05/33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F57F-A8CE-4BDE-95BC-3BE420B2F31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6D9-EADE-443D-949A-0DA995AF713D}" type="datetimeFigureOut">
              <a:rPr lang="fa-IR" smtClean="0"/>
              <a:t>28/05/33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F57F-A8CE-4BDE-95BC-3BE420B2F313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6D9-EADE-443D-949A-0DA995AF713D}" type="datetimeFigureOut">
              <a:rPr lang="fa-IR" smtClean="0"/>
              <a:t>28/05/33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F57F-A8CE-4BDE-95BC-3BE420B2F31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6D9-EADE-443D-949A-0DA995AF713D}" type="datetimeFigureOut">
              <a:rPr lang="fa-IR" smtClean="0"/>
              <a:t>28/05/33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F57F-A8CE-4BDE-95BC-3BE420B2F31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6D9-EADE-443D-949A-0DA995AF713D}" type="datetimeFigureOut">
              <a:rPr lang="fa-IR" smtClean="0"/>
              <a:t>28/05/33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F57F-A8CE-4BDE-95BC-3BE420B2F31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6D9-EADE-443D-949A-0DA995AF713D}" type="datetimeFigureOut">
              <a:rPr lang="fa-IR" smtClean="0"/>
              <a:t>28/05/33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F57F-A8CE-4BDE-95BC-3BE420B2F31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6D9-EADE-443D-949A-0DA995AF713D}" type="datetimeFigureOut">
              <a:rPr lang="fa-IR" smtClean="0"/>
              <a:t>28/05/33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F1F57F-A8CE-4BDE-95BC-3BE420B2F313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6D9-EADE-443D-949A-0DA995AF713D}" type="datetimeFigureOut">
              <a:rPr lang="fa-IR" smtClean="0"/>
              <a:t>28/05/33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9F1F57F-A8CE-4BDE-95BC-3BE420B2F313}" type="slidenum">
              <a:rPr lang="fa-IR" smtClean="0"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9B36D9-EADE-443D-949A-0DA995AF713D}" type="datetimeFigureOut">
              <a:rPr lang="fa-IR" smtClean="0"/>
              <a:t>28/05/33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F1F57F-A8CE-4BDE-95BC-3BE420B2F313}" type="slidenum">
              <a:rPr lang="fa-IR" smtClean="0"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44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B Titr" pitchFamily="2" charset="-78"/>
              </a:rPr>
              <a:t>درس چهل و ششم</a:t>
            </a:r>
            <a:endParaRPr lang="fa-IR" sz="4400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340696"/>
            <a:ext cx="7854696" cy="1752600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a-IR" sz="48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6350" stA="60000" endA="900" endPos="60000" dist="60007" dir="5400000" sy="-100000" algn="bl" rotWithShape="0"/>
                </a:effectLst>
                <a:cs typeface="B Titr" pitchFamily="2" charset="-78"/>
              </a:rPr>
              <a:t>پاسخ قرآن به شبهات منکران</a:t>
            </a:r>
            <a:endParaRPr lang="fa-IR" sz="4800" b="1" dirty="0">
              <a:ln w="50800"/>
              <a:solidFill>
                <a:schemeClr val="bg1">
                  <a:shade val="5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reflection blurRad="6350" stA="60000" endA="900" endPos="60000" dist="60007" dir="5400000" sy="-100000" algn="bl" rotWithShape="0"/>
              </a:effectLst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27823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fa-IR" sz="44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B Titr" pitchFamily="2" charset="-78"/>
              </a:rPr>
              <a:t>درس چهل و ششم</a:t>
            </a:r>
            <a:br>
              <a:rPr lang="fa-IR" sz="44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B Titr" pitchFamily="2" charset="-78"/>
              </a:rPr>
            </a:br>
            <a:r>
              <a:rPr lang="fa-IR" sz="36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B Titr" pitchFamily="2" charset="-78"/>
              </a:rPr>
              <a:t>1. شبهه اعاده معدوم</a:t>
            </a:r>
            <a:endParaRPr lang="fa-IR" sz="4400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B Titr" pitchFamily="2" charset="-78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8005718"/>
              </p:ext>
            </p:extLst>
          </p:nvPr>
        </p:nvGraphicFramePr>
        <p:xfrm>
          <a:off x="0" y="1268760"/>
          <a:ext cx="9144000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1548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B0AB0CD-181D-4942-B16B-FF153B9E66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graphicEl>
                                              <a:dgm id="{BB0AB0CD-181D-4942-B16B-FF153B9E66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graphicEl>
                                              <a:dgm id="{BB0AB0CD-181D-4942-B16B-FF153B9E66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graphicEl>
                                              <a:dgm id="{BB0AB0CD-181D-4942-B16B-FF153B9E66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8DC4AA9-CB59-4A3C-9046-0976F4B5E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graphicEl>
                                              <a:dgm id="{88DC4AA9-CB59-4A3C-9046-0976F4B5EE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graphicEl>
                                              <a:dgm id="{88DC4AA9-CB59-4A3C-9046-0976F4B5E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graphicEl>
                                              <a:dgm id="{88DC4AA9-CB59-4A3C-9046-0976F4B5E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3A7EC8A-8BF4-4BBC-934C-D2D625250D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graphicEl>
                                              <a:dgm id="{B3A7EC8A-8BF4-4BBC-934C-D2D625250D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graphicEl>
                                              <a:dgm id="{B3A7EC8A-8BF4-4BBC-934C-D2D625250D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graphicEl>
                                              <a:dgm id="{B3A7EC8A-8BF4-4BBC-934C-D2D625250D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10E7704-3200-4422-90A2-61C85878A9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graphicEl>
                                              <a:dgm id="{610E7704-3200-4422-90A2-61C85878A9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graphicEl>
                                              <a:dgm id="{610E7704-3200-4422-90A2-61C85878A9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graphicEl>
                                              <a:dgm id="{610E7704-3200-4422-90A2-61C85878A9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AC9C64F-DFCE-4A96-A3AE-EFCCB354B3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graphicEl>
                                              <a:dgm id="{CAC9C64F-DFCE-4A96-A3AE-EFCCB354B3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graphicEl>
                                              <a:dgm id="{CAC9C64F-DFCE-4A96-A3AE-EFCCB354B3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graphicEl>
                                              <a:dgm id="{CAC9C64F-DFCE-4A96-A3AE-EFCCB354B3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BBE02F7-B206-43C0-8E42-5963003A0B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graphicEl>
                                              <a:dgm id="{9BBE02F7-B206-43C0-8E42-5963003A0B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graphicEl>
                                              <a:dgm id="{9BBE02F7-B206-43C0-8E42-5963003A0B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graphicEl>
                                              <a:dgm id="{9BBE02F7-B206-43C0-8E42-5963003A0B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07D6BBD-3C2F-4129-9676-6EF217AC62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graphicEl>
                                              <a:dgm id="{F07D6BBD-3C2F-4129-9676-6EF217AC62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graphicEl>
                                              <a:dgm id="{F07D6BBD-3C2F-4129-9676-6EF217AC62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graphicEl>
                                              <a:dgm id="{F07D6BBD-3C2F-4129-9676-6EF217AC62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3CD92AC-A3CE-411B-8262-5973A8CAA5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graphicEl>
                                              <a:dgm id="{13CD92AC-A3CE-411B-8262-5973A8CAA5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graphicEl>
                                              <a:dgm id="{13CD92AC-A3CE-411B-8262-5973A8CAA5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graphicEl>
                                              <a:dgm id="{13CD92AC-A3CE-411B-8262-5973A8CAA5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759ECDB-D540-452F-82AD-56EF12FB84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graphicEl>
                                              <a:dgm id="{F759ECDB-D540-452F-82AD-56EF12FB84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graphicEl>
                                              <a:dgm id="{F759ECDB-D540-452F-82AD-56EF12FB84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graphicEl>
                                              <a:dgm id="{F759ECDB-D540-452F-82AD-56EF12FB84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DC45283-06F2-4E16-990C-61F5BEA36E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graphicEl>
                                              <a:dgm id="{8DC45283-06F2-4E16-990C-61F5BEA36E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graphicEl>
                                              <a:dgm id="{8DC45283-06F2-4E16-990C-61F5BEA36E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graphicEl>
                                              <a:dgm id="{8DC45283-06F2-4E16-990C-61F5BEA36E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5223B91-DC30-402E-808A-1049FC2E36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graphicEl>
                                              <a:dgm id="{95223B91-DC30-402E-808A-1049FC2E36D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graphicEl>
                                              <a:dgm id="{95223B91-DC30-402E-808A-1049FC2E36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graphicEl>
                                              <a:dgm id="{95223B91-DC30-402E-808A-1049FC2E36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6550C34-7589-4CF1-AE87-5ECB6283FD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">
                                            <p:graphicEl>
                                              <a:dgm id="{56550C34-7589-4CF1-AE87-5ECB6283FD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graphicEl>
                                              <a:dgm id="{56550C34-7589-4CF1-AE87-5ECB6283FD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graphicEl>
                                              <a:dgm id="{56550C34-7589-4CF1-AE87-5ECB6283FD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364A420-2D3F-46A2-958F-90E8364A90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">
                                            <p:graphicEl>
                                              <a:dgm id="{9364A420-2D3F-46A2-958F-90E8364A90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graphicEl>
                                              <a:dgm id="{9364A420-2D3F-46A2-958F-90E8364A90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">
                                            <p:graphicEl>
                                              <a:dgm id="{9364A420-2D3F-46A2-958F-90E8364A90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B8B4AA0-9617-4589-855C-34E7AE4A01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">
                                            <p:graphicEl>
                                              <a:dgm id="{9B8B4AA0-9617-4589-855C-34E7AE4A01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graphicEl>
                                              <a:dgm id="{9B8B4AA0-9617-4589-855C-34E7AE4A01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graphicEl>
                                              <a:dgm id="{9B8B4AA0-9617-4589-855C-34E7AE4A01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235B16-DA1D-4285-A8F0-D7C45F58B9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">
                                            <p:graphicEl>
                                              <a:dgm id="{0B235B16-DA1D-4285-A8F0-D7C45F58B9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graphicEl>
                                              <a:dgm id="{0B235B16-DA1D-4285-A8F0-D7C45F58B9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graphicEl>
                                              <a:dgm id="{0B235B16-DA1D-4285-A8F0-D7C45F58B9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78058C4-8836-45BB-ADC6-71F973BBB4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">
                                            <p:graphicEl>
                                              <a:dgm id="{E78058C4-8836-45BB-ADC6-71F973BBB4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">
                                            <p:graphicEl>
                                              <a:dgm id="{E78058C4-8836-45BB-ADC6-71F973BBB4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">
                                            <p:graphicEl>
                                              <a:dgm id="{E78058C4-8836-45BB-ADC6-71F973BBB4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A9BAFAE-5CCC-415C-8D31-69C98A5CC0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">
                                            <p:graphicEl>
                                              <a:dgm id="{DA9BAFAE-5CCC-415C-8D31-69C98A5CC0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">
                                            <p:graphicEl>
                                              <a:dgm id="{DA9BAFAE-5CCC-415C-8D31-69C98A5CC0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">
                                            <p:graphicEl>
                                              <a:dgm id="{DA9BAFAE-5CCC-415C-8D31-69C98A5CC0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9B2FFB-2DB4-4F17-A26C-5C52CDF50F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">
                                            <p:graphicEl>
                                              <a:dgm id="{7C9B2FFB-2DB4-4F17-A26C-5C52CDF50F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">
                                            <p:graphicEl>
                                              <a:dgm id="{7C9B2FFB-2DB4-4F17-A26C-5C52CDF50F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">
                                            <p:graphicEl>
                                              <a:dgm id="{7C9B2FFB-2DB4-4F17-A26C-5C52CDF50F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8EB25A6-7BB5-4390-8FB5-CF62D4DEF8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">
                                            <p:graphicEl>
                                              <a:dgm id="{B8EB25A6-7BB5-4390-8FB5-CF62D4DEF8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">
                                            <p:graphicEl>
                                              <a:dgm id="{B8EB25A6-7BB5-4390-8FB5-CF62D4DEF8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">
                                            <p:graphicEl>
                                              <a:dgm id="{B8EB25A6-7BB5-4390-8FB5-CF62D4DEF8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25DAF20-AFAA-48D8-91AD-B91B4330C3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3">
                                            <p:graphicEl>
                                              <a:dgm id="{A25DAF20-AFAA-48D8-91AD-B91B4330C3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3">
                                            <p:graphicEl>
                                              <a:dgm id="{A25DAF20-AFAA-48D8-91AD-B91B4330C3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3">
                                            <p:graphicEl>
                                              <a:dgm id="{A25DAF20-AFAA-48D8-91AD-B91B4330C3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2A4D04D-17B5-4330-9479-F4ED5EDDA2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">
                                            <p:graphicEl>
                                              <a:dgm id="{22A4D04D-17B5-4330-9479-F4ED5EDDA2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">
                                            <p:graphicEl>
                                              <a:dgm id="{22A4D04D-17B5-4330-9479-F4ED5EDDA2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">
                                            <p:graphicEl>
                                              <a:dgm id="{22A4D04D-17B5-4330-9479-F4ED5EDDA2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0337C5D-DE92-40CB-9869-3DB7FDC826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3">
                                            <p:graphicEl>
                                              <a:dgm id="{80337C5D-DE92-40CB-9869-3DB7FDC826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3">
                                            <p:graphicEl>
                                              <a:dgm id="{80337C5D-DE92-40CB-9869-3DB7FDC826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">
                                            <p:graphicEl>
                                              <a:dgm id="{80337C5D-DE92-40CB-9869-3DB7FDC826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F941DF-9627-46B7-9D41-4414419905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3">
                                            <p:graphicEl>
                                              <a:dgm id="{7FF941DF-9627-46B7-9D41-4414419905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">
                                            <p:graphicEl>
                                              <a:dgm id="{7FF941DF-9627-46B7-9D41-4414419905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">
                                            <p:graphicEl>
                                              <a:dgm id="{7FF941DF-9627-46B7-9D41-4414419905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88960F8-926C-445E-BDC7-76F48B361E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3">
                                            <p:graphicEl>
                                              <a:dgm id="{C88960F8-926C-445E-BDC7-76F48B361E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3">
                                            <p:graphicEl>
                                              <a:dgm id="{C88960F8-926C-445E-BDC7-76F48B361E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">
                                            <p:graphicEl>
                                              <a:dgm id="{C88960F8-926C-445E-BDC7-76F48B361E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D60735D-ECB1-46DF-9709-082B74DEAC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3">
                                            <p:graphicEl>
                                              <a:dgm id="{7D60735D-ECB1-46DF-9709-082B74DEAC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3">
                                            <p:graphicEl>
                                              <a:dgm id="{7D60735D-ECB1-46DF-9709-082B74DEAC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">
                                            <p:graphicEl>
                                              <a:dgm id="{7D60735D-ECB1-46DF-9709-082B74DEAC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3EBBDDB-6B1B-4A05-9993-8D4E6DDF04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3">
                                            <p:graphicEl>
                                              <a:dgm id="{43EBBDDB-6B1B-4A05-9993-8D4E6DDF04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">
                                            <p:graphicEl>
                                              <a:dgm id="{43EBBDDB-6B1B-4A05-9993-8D4E6DDF04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3">
                                            <p:graphicEl>
                                              <a:dgm id="{43EBBDDB-6B1B-4A05-9993-8D4E6DDF04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0403AC-0CB3-42A4-B0F7-589F455A22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1000"/>
                                        <p:tgtEl>
                                          <p:spTgt spid="3">
                                            <p:graphicEl>
                                              <a:dgm id="{670403AC-0CB3-42A4-B0F7-589F455A22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">
                                            <p:graphicEl>
                                              <a:dgm id="{670403AC-0CB3-42A4-B0F7-589F455A22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3">
                                            <p:graphicEl>
                                              <a:dgm id="{670403AC-0CB3-42A4-B0F7-589F455A22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362C649-48FA-43E6-BA6B-73790B2E7E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3">
                                            <p:graphicEl>
                                              <a:dgm id="{D362C649-48FA-43E6-BA6B-73790B2E7E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3">
                                            <p:graphicEl>
                                              <a:dgm id="{D362C649-48FA-43E6-BA6B-73790B2E7E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">
                                            <p:graphicEl>
                                              <a:dgm id="{D362C649-48FA-43E6-BA6B-73790B2E7E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083EC7-FD92-4CD5-B470-E7059CCC1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3">
                                            <p:graphicEl>
                                              <a:dgm id="{D5083EC7-FD92-4CD5-B470-E7059CCC10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3">
                                            <p:graphicEl>
                                              <a:dgm id="{D5083EC7-FD92-4CD5-B470-E7059CCC1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">
                                            <p:graphicEl>
                                              <a:dgm id="{D5083EC7-FD92-4CD5-B470-E7059CCC1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73ABA89-932E-44FA-AC4B-A28AA9C42E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3">
                                            <p:graphicEl>
                                              <a:dgm id="{473ABA89-932E-44FA-AC4B-A28AA9C42E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3">
                                            <p:graphicEl>
                                              <a:dgm id="{473ABA89-932E-44FA-AC4B-A28AA9C42E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3">
                                            <p:graphicEl>
                                              <a:dgm id="{473ABA89-932E-44FA-AC4B-A28AA9C42E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C39A29D-1017-4CA2-B7A4-ABDEBC26C0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000"/>
                                        <p:tgtEl>
                                          <p:spTgt spid="3">
                                            <p:graphicEl>
                                              <a:dgm id="{BC39A29D-1017-4CA2-B7A4-ABDEBC26C0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3">
                                            <p:graphicEl>
                                              <a:dgm id="{BC39A29D-1017-4CA2-B7A4-ABDEBC26C0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3">
                                            <p:graphicEl>
                                              <a:dgm id="{BC39A29D-1017-4CA2-B7A4-ABDEBC26C0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87DC8A8-665D-443A-A1E7-4418A3AB24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1000"/>
                                        <p:tgtEl>
                                          <p:spTgt spid="3">
                                            <p:graphicEl>
                                              <a:dgm id="{387DC8A8-665D-443A-A1E7-4418A3AB24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3">
                                            <p:graphicEl>
                                              <a:dgm id="{387DC8A8-665D-443A-A1E7-4418A3AB24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3">
                                            <p:graphicEl>
                                              <a:dgm id="{387DC8A8-665D-443A-A1E7-4418A3AB24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fa-IR" sz="44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B Titr" pitchFamily="2" charset="-78"/>
              </a:rPr>
              <a:t>درس چهل و ششم</a:t>
            </a:r>
            <a:br>
              <a:rPr lang="fa-IR" sz="44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B Titr" pitchFamily="2" charset="-78"/>
              </a:rPr>
            </a:br>
            <a:r>
              <a:rPr lang="fa-IR" sz="36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B Titr" pitchFamily="2" charset="-78"/>
              </a:rPr>
              <a:t>2. شبهه عدم قابلیت بدن برای حیات مجدد</a:t>
            </a:r>
            <a:endParaRPr lang="fa-IR" sz="4400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B Titr" pitchFamily="2" charset="-78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7187464"/>
              </p:ext>
            </p:extLst>
          </p:nvPr>
        </p:nvGraphicFramePr>
        <p:xfrm>
          <a:off x="0" y="1196752"/>
          <a:ext cx="9144000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834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0688F3A-092E-46B3-9B13-7A6E1C90FA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graphicEl>
                                              <a:dgm id="{00688F3A-092E-46B3-9B13-7A6E1C90FA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27200C1-B093-4017-BF2B-839BD47AF0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graphicEl>
                                              <a:dgm id="{B27200C1-B093-4017-BF2B-839BD47AF0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85D1A45-60D9-4680-B480-025C1C46E7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graphicEl>
                                              <a:dgm id="{585D1A45-60D9-4680-B480-025C1C46E7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5A8A8D8-CC12-4245-8349-6957889DCA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graphicEl>
                                              <a:dgm id="{95A8A8D8-CC12-4245-8349-6957889DCA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E5B1C40-E607-4BEE-93E6-DCC4D7DC6D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graphicEl>
                                              <a:dgm id="{3E5B1C40-E607-4BEE-93E6-DCC4D7DC6D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97FC23A-26EE-4BC5-B019-1CDF918EB1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graphicEl>
                                              <a:dgm id="{097FC23A-26EE-4BC5-B019-1CDF918EB1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4BDC7E-6218-4D7E-9180-6EBDAF1FCF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">
                                            <p:graphicEl>
                                              <a:dgm id="{D54BDC7E-6218-4D7E-9180-6EBDAF1FCF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E60B52E-3409-4A7A-9B3C-5DEF7D4E75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3">
                                            <p:graphicEl>
                                              <a:dgm id="{4E60B52E-3409-4A7A-9B3C-5DEF7D4E75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C4DB67B-34ED-45EC-99A4-15E7E04E17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">
                                            <p:graphicEl>
                                              <a:dgm id="{9C4DB67B-34ED-45EC-99A4-15E7E04E17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1DC14AE-DAFC-451A-BEA9-EF60BC27AC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3">
                                            <p:graphicEl>
                                              <a:dgm id="{F1DC14AE-DAFC-451A-BEA9-EF60BC27AC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B42C17F-40B0-4245-917B-268394E747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3">
                                            <p:graphicEl>
                                              <a:dgm id="{EB42C17F-40B0-4245-917B-268394E747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8C4EA8-AA83-406B-A16A-310274D9CA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3">
                                            <p:graphicEl>
                                              <a:dgm id="{5B8C4EA8-AA83-406B-A16A-310274D9CA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3E7EAF7-BD26-463A-9608-575792EC4F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3">
                                            <p:graphicEl>
                                              <a:dgm id="{13E7EAF7-BD26-463A-9608-575792EC4F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D0CB2D0-C6E4-4433-932A-41F57382EC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3">
                                            <p:graphicEl>
                                              <a:dgm id="{4D0CB2D0-C6E4-4433-932A-41F57382EC4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25C7D98-B52E-436C-BF18-024C53AB7B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3">
                                            <p:graphicEl>
                                              <a:dgm id="{225C7D98-B52E-436C-BF18-024C53AB7B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8A29D98-121B-4BB5-ADC4-66F235E473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3">
                                            <p:graphicEl>
                                              <a:dgm id="{C8A29D98-121B-4BB5-ADC4-66F235E473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A0F0FEF-98F9-4489-A5C1-86F93326E3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1" dur="2000"/>
                                        <p:tgtEl>
                                          <p:spTgt spid="3">
                                            <p:graphicEl>
                                              <a:dgm id="{9A0F0FEF-98F9-4489-A5C1-86F93326E3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C13D44-146A-4BF0-A7D1-0D4F081306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3">
                                            <p:graphicEl>
                                              <a:dgm id="{7CC13D44-146A-4BF0-A7D1-0D4F081306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B6CE941-2A81-4133-BA02-C51A5AEEFA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9" dur="2000"/>
                                        <p:tgtEl>
                                          <p:spTgt spid="3">
                                            <p:graphicEl>
                                              <a:dgm id="{2B6CE941-2A81-4133-BA02-C51A5AEEFA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9CB2CCC-AD2B-45BC-ACE6-82E5965712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3">
                                            <p:graphicEl>
                                              <a:dgm id="{49CB2CCC-AD2B-45BC-ACE6-82E5965712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E72D31C-1D06-4152-A031-F063B34C0D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3">
                                            <p:graphicEl>
                                              <a:dgm id="{CE72D31C-1D06-4152-A031-F063B34C0D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71A64B2-022B-4FBC-BD08-52A8D62502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0" dur="2000"/>
                                        <p:tgtEl>
                                          <p:spTgt spid="3">
                                            <p:graphicEl>
                                              <a:dgm id="{D71A64B2-022B-4FBC-BD08-52A8D62502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E6201B8-8A12-45B0-B471-2021B38EE1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" dur="2000"/>
                                        <p:tgtEl>
                                          <p:spTgt spid="3">
                                            <p:graphicEl>
                                              <a:dgm id="{6E6201B8-8A12-45B0-B471-2021B38EE1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7C82247-B537-4CCD-B1CB-B4EE66549E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" dur="2000"/>
                                        <p:tgtEl>
                                          <p:spTgt spid="3">
                                            <p:graphicEl>
                                              <a:dgm id="{C7C82247-B537-4CCD-B1CB-B4EE66549E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F61828-BB4F-4103-983E-41C4217578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3" dur="2000"/>
                                        <p:tgtEl>
                                          <p:spTgt spid="3">
                                            <p:graphicEl>
                                              <a:dgm id="{E6F61828-BB4F-4103-983E-41C4217578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E6B175A-03E5-4B08-B56F-02B365223C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6" dur="2000"/>
                                        <p:tgtEl>
                                          <p:spTgt spid="3">
                                            <p:graphicEl>
                                              <a:dgm id="{2E6B175A-03E5-4B08-B56F-02B365223C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fa-IR" sz="44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B Titr" pitchFamily="2" charset="-78"/>
              </a:rPr>
              <a:t>درس چهل و ششم</a:t>
            </a:r>
            <a:br>
              <a:rPr lang="fa-IR" sz="44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B Titr" pitchFamily="2" charset="-78"/>
              </a:rPr>
            </a:br>
            <a:r>
              <a:rPr lang="fa-IR" sz="36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B Titr" pitchFamily="2" charset="-78"/>
              </a:rPr>
              <a:t>3. شبهه درباره قدرت فاعل</a:t>
            </a:r>
            <a:endParaRPr lang="fa-IR" sz="4400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B Titr" pitchFamily="2" charset="-78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5827572"/>
              </p:ext>
            </p:extLst>
          </p:nvPr>
        </p:nvGraphicFramePr>
        <p:xfrm>
          <a:off x="107504" y="1412776"/>
          <a:ext cx="9036496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7076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212E7D0-79E6-4445-9294-9ACDA7FFF9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graphicEl>
                                              <a:dgm id="{C212E7D0-79E6-4445-9294-9ACDA7FFF9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graphicEl>
                                              <a:dgm id="{C212E7D0-79E6-4445-9294-9ACDA7FFF9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C212E7D0-79E6-4445-9294-9ACDA7FFF9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graphicEl>
                                              <a:dgm id="{C212E7D0-79E6-4445-9294-9ACDA7FFF9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graphicEl>
                                              <a:dgm id="{C212E7D0-79E6-4445-9294-9ACDA7FFF9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21E541E-6180-4DB4-9461-6B19BAC4F7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graphicEl>
                                              <a:dgm id="{921E541E-6180-4DB4-9461-6B19BAC4F7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graphicEl>
                                              <a:dgm id="{921E541E-6180-4DB4-9461-6B19BAC4F7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graphicEl>
                                              <a:dgm id="{921E541E-6180-4DB4-9461-6B19BAC4F7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graphicEl>
                                              <a:dgm id="{921E541E-6180-4DB4-9461-6B19BAC4F7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graphicEl>
                                              <a:dgm id="{921E541E-6180-4DB4-9461-6B19BAC4F7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F10D29F-D6AE-4063-BB36-0F29AF42B7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graphicEl>
                                              <a:dgm id="{7F10D29F-D6AE-4063-BB36-0F29AF42B7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graphicEl>
                                              <a:dgm id="{7F10D29F-D6AE-4063-BB36-0F29AF42B7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graphicEl>
                                              <a:dgm id="{7F10D29F-D6AE-4063-BB36-0F29AF42B7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graphicEl>
                                              <a:dgm id="{7F10D29F-D6AE-4063-BB36-0F29AF42B7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graphicEl>
                                              <a:dgm id="{7F10D29F-D6AE-4063-BB36-0F29AF42B7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1012AF-608F-499B-9B09-8BFD9E2D33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graphicEl>
                                              <a:dgm id="{411012AF-608F-499B-9B09-8BFD9E2D33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graphicEl>
                                              <a:dgm id="{411012AF-608F-499B-9B09-8BFD9E2D33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graphicEl>
                                              <a:dgm id="{411012AF-608F-499B-9B09-8BFD9E2D33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graphicEl>
                                              <a:dgm id="{411012AF-608F-499B-9B09-8BFD9E2D33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graphicEl>
                                              <a:dgm id="{411012AF-608F-499B-9B09-8BFD9E2D33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F9ABC2F-6BC6-4C14-B986-928A4C1F24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graphicEl>
                                              <a:dgm id="{9F9ABC2F-6BC6-4C14-B986-928A4C1F24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graphicEl>
                                              <a:dgm id="{9F9ABC2F-6BC6-4C14-B986-928A4C1F24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graphicEl>
                                              <a:dgm id="{9F9ABC2F-6BC6-4C14-B986-928A4C1F24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graphicEl>
                                              <a:dgm id="{9F9ABC2F-6BC6-4C14-B986-928A4C1F24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graphicEl>
                                              <a:dgm id="{9F9ABC2F-6BC6-4C14-B986-928A4C1F24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2E3CA2B-2A1B-4331-BFEC-2ECB74A7D8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graphicEl>
                                              <a:dgm id="{32E3CA2B-2A1B-4331-BFEC-2ECB74A7D8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graphicEl>
                                              <a:dgm id="{32E3CA2B-2A1B-4331-BFEC-2ECB74A7D8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graphicEl>
                                              <a:dgm id="{32E3CA2B-2A1B-4331-BFEC-2ECB74A7D8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graphicEl>
                                              <a:dgm id="{32E3CA2B-2A1B-4331-BFEC-2ECB74A7D8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graphicEl>
                                              <a:dgm id="{32E3CA2B-2A1B-4331-BFEC-2ECB74A7D8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619B768-6CF7-40F7-8F61-08047061B5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graphicEl>
                                              <a:dgm id="{C619B768-6CF7-40F7-8F61-08047061B5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graphicEl>
                                              <a:dgm id="{C619B768-6CF7-40F7-8F61-08047061B5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graphicEl>
                                              <a:dgm id="{C619B768-6CF7-40F7-8F61-08047061B5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graphicEl>
                                              <a:dgm id="{C619B768-6CF7-40F7-8F61-08047061B5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graphicEl>
                                              <a:dgm id="{C619B768-6CF7-40F7-8F61-08047061B5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0D63AED-05CE-43DC-9435-6855051ED7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graphicEl>
                                              <a:dgm id="{40D63AED-05CE-43DC-9435-6855051ED7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graphicEl>
                                              <a:dgm id="{40D63AED-05CE-43DC-9435-6855051ED7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graphicEl>
                                              <a:dgm id="{40D63AED-05CE-43DC-9435-6855051ED7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graphicEl>
                                              <a:dgm id="{40D63AED-05CE-43DC-9435-6855051ED7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graphicEl>
                                              <a:dgm id="{40D63AED-05CE-43DC-9435-6855051ED7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4E1701B-5AEE-4651-B230-C5013448A2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graphicEl>
                                              <a:dgm id="{F4E1701B-5AEE-4651-B230-C5013448A2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graphicEl>
                                              <a:dgm id="{F4E1701B-5AEE-4651-B230-C5013448A2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graphicEl>
                                              <a:dgm id="{F4E1701B-5AEE-4651-B230-C5013448A2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">
                                            <p:graphicEl>
                                              <a:dgm id="{F4E1701B-5AEE-4651-B230-C5013448A2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graphicEl>
                                              <a:dgm id="{F4E1701B-5AEE-4651-B230-C5013448A2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D2437B1-0E9D-449F-94EA-A60EC0E7B0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graphicEl>
                                              <a:dgm id="{6D2437B1-0E9D-449F-94EA-A60EC0E7B0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graphicEl>
                                              <a:dgm id="{6D2437B1-0E9D-449F-94EA-A60EC0E7B0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">
                                            <p:graphicEl>
                                              <a:dgm id="{6D2437B1-0E9D-449F-94EA-A60EC0E7B0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">
                                            <p:graphicEl>
                                              <a:dgm id="{6D2437B1-0E9D-449F-94EA-A60EC0E7B0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">
                                            <p:graphicEl>
                                              <a:dgm id="{6D2437B1-0E9D-449F-94EA-A60EC0E7B0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29A0C07-1969-4F81-95C3-7C22845CC6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>
                                            <p:graphicEl>
                                              <a:dgm id="{B29A0C07-1969-4F81-95C3-7C22845CC6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">
                                            <p:graphicEl>
                                              <a:dgm id="{B29A0C07-1969-4F81-95C3-7C22845CC6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">
                                            <p:graphicEl>
                                              <a:dgm id="{B29A0C07-1969-4F81-95C3-7C22845CC6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">
                                            <p:graphicEl>
                                              <a:dgm id="{B29A0C07-1969-4F81-95C3-7C22845CC6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">
                                            <p:graphicEl>
                                              <a:dgm id="{B29A0C07-1969-4F81-95C3-7C22845CC6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B4459AC-9414-4EC8-A8AE-882ADD07EA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">
                                            <p:graphicEl>
                                              <a:dgm id="{AB4459AC-9414-4EC8-A8AE-882ADD07EA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">
                                            <p:graphicEl>
                                              <a:dgm id="{AB4459AC-9414-4EC8-A8AE-882ADD07EA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">
                                            <p:graphicEl>
                                              <a:dgm id="{AB4459AC-9414-4EC8-A8AE-882ADD07EA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">
                                            <p:graphicEl>
                                              <a:dgm id="{AB4459AC-9414-4EC8-A8AE-882ADD07EA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">
                                            <p:graphicEl>
                                              <a:dgm id="{AB4459AC-9414-4EC8-A8AE-882ADD07EA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126EDBB-D4C1-4296-8D19-4A51BDA3FB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">
                                            <p:graphicEl>
                                              <a:dgm id="{F126EDBB-D4C1-4296-8D19-4A51BDA3FB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">
                                            <p:graphicEl>
                                              <a:dgm id="{F126EDBB-D4C1-4296-8D19-4A51BDA3FB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">
                                            <p:graphicEl>
                                              <a:dgm id="{F126EDBB-D4C1-4296-8D19-4A51BDA3FB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">
                                            <p:graphicEl>
                                              <a:dgm id="{F126EDBB-D4C1-4296-8D19-4A51BDA3FB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">
                                            <p:graphicEl>
                                              <a:dgm id="{F126EDBB-D4C1-4296-8D19-4A51BDA3FB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2165BBE-7DF1-4312-B2E6-6893D1F69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">
                                            <p:graphicEl>
                                              <a:dgm id="{82165BBE-7DF1-4312-B2E6-6893D1F69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">
                                            <p:graphicEl>
                                              <a:dgm id="{82165BBE-7DF1-4312-B2E6-6893D1F69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">
                                            <p:graphicEl>
                                              <a:dgm id="{82165BBE-7DF1-4312-B2E6-6893D1F696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">
                                            <p:graphicEl>
                                              <a:dgm id="{82165BBE-7DF1-4312-B2E6-6893D1F69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">
                                            <p:graphicEl>
                                              <a:dgm id="{82165BBE-7DF1-4312-B2E6-6893D1F69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  <a:ln>
            <a:noFill/>
          </a:ln>
          <a:effectLst>
            <a:glow rad="101600">
              <a:schemeClr val="accent2">
                <a:satMod val="175000"/>
                <a:alpha val="40000"/>
              </a:schemeClr>
            </a:glow>
            <a:reflection blurRad="6350" stA="50000" endA="300" endPos="38500" dist="50800" dir="5400000" sy="-100000" algn="bl" rotWithShape="0"/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r"/>
            <a:r>
              <a:rPr lang="fa-IR" sz="44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B Titr" pitchFamily="2" charset="-78"/>
              </a:rPr>
              <a:t>درس چهل و ششم</a:t>
            </a:r>
            <a:br>
              <a:rPr lang="fa-IR" sz="44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B Titr" pitchFamily="2" charset="-78"/>
              </a:rPr>
            </a:br>
            <a:r>
              <a:rPr lang="fa-IR" sz="3600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B Titr" pitchFamily="2" charset="-78"/>
              </a:rPr>
              <a:t>4. شبهه درباره علم فاعل</a:t>
            </a:r>
            <a:endParaRPr lang="fa-IR" sz="4400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B Titr" pitchFamily="2" charset="-78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3025230"/>
              </p:ext>
            </p:extLst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3164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4BCE459-1266-4E82-BB63-EA26D59409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graphicEl>
                                              <a:dgm id="{24BCE459-1266-4E82-BB63-EA26D59409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graphicEl>
                                              <a:dgm id="{24BCE459-1266-4E82-BB63-EA26D59409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graphicEl>
                                              <a:dgm id="{24BCE459-1266-4E82-BB63-EA26D59409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graphicEl>
                                              <a:dgm id="{24BCE459-1266-4E82-BB63-EA26D59409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E310ED6-31A5-40C8-BF7D-F06A5599C7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graphicEl>
                                              <a:dgm id="{6E310ED6-31A5-40C8-BF7D-F06A5599C7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graphicEl>
                                              <a:dgm id="{6E310ED6-31A5-40C8-BF7D-F06A5599C7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graphicEl>
                                              <a:dgm id="{6E310ED6-31A5-40C8-BF7D-F06A5599C7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graphicEl>
                                              <a:dgm id="{6E310ED6-31A5-40C8-BF7D-F06A5599C7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0664710-52E2-41C1-A455-C50B508F11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graphicEl>
                                              <a:dgm id="{30664710-52E2-41C1-A455-C50B508F11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graphicEl>
                                              <a:dgm id="{30664710-52E2-41C1-A455-C50B508F11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graphicEl>
                                              <a:dgm id="{30664710-52E2-41C1-A455-C50B508F11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graphicEl>
                                              <a:dgm id="{30664710-52E2-41C1-A455-C50B508F11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1145B35-ACB2-4002-ABE6-C1601E3D88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graphicEl>
                                              <a:dgm id="{C1145B35-ACB2-4002-ABE6-C1601E3D88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graphicEl>
                                              <a:dgm id="{C1145B35-ACB2-4002-ABE6-C1601E3D88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graphicEl>
                                              <a:dgm id="{C1145B35-ACB2-4002-ABE6-C1601E3D88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graphicEl>
                                              <a:dgm id="{C1145B35-ACB2-4002-ABE6-C1601E3D88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7F8BAE4-3CFA-4CFD-8F8F-E719016666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graphicEl>
                                              <a:dgm id="{B7F8BAE4-3CFA-4CFD-8F8F-E719016666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graphicEl>
                                              <a:dgm id="{B7F8BAE4-3CFA-4CFD-8F8F-E719016666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graphicEl>
                                              <a:dgm id="{B7F8BAE4-3CFA-4CFD-8F8F-E719016666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graphicEl>
                                              <a:dgm id="{B7F8BAE4-3CFA-4CFD-8F8F-E719016666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813F7E-6C14-4FC2-BCC3-BB68E81660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graphicEl>
                                              <a:dgm id="{D0813F7E-6C14-4FC2-BCC3-BB68E81660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graphicEl>
                                              <a:dgm id="{D0813F7E-6C14-4FC2-BCC3-BB68E81660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graphicEl>
                                              <a:dgm id="{D0813F7E-6C14-4FC2-BCC3-BB68E81660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graphicEl>
                                              <a:dgm id="{D0813F7E-6C14-4FC2-BCC3-BB68E81660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C93F8FD-C96F-4FFB-BBE3-7091D267A5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graphicEl>
                                              <a:dgm id="{4C93F8FD-C96F-4FFB-BBE3-7091D267A5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graphicEl>
                                              <a:dgm id="{4C93F8FD-C96F-4FFB-BBE3-7091D267A5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graphicEl>
                                              <a:dgm id="{4C93F8FD-C96F-4FFB-BBE3-7091D267A5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graphicEl>
                                              <a:dgm id="{4C93F8FD-C96F-4FFB-BBE3-7091D267A5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6EFF9E-CF0A-44D2-A08F-644968565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graphicEl>
                                              <a:dgm id="{CB6EFF9E-CF0A-44D2-A08F-644968565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graphicEl>
                                              <a:dgm id="{CB6EFF9E-CF0A-44D2-A08F-644968565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graphicEl>
                                              <a:dgm id="{CB6EFF9E-CF0A-44D2-A08F-6449685659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graphicEl>
                                              <a:dgm id="{CB6EFF9E-CF0A-44D2-A08F-6449685659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AC97E3-F1CB-45C7-8C6D-F145D37EFC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graphicEl>
                                              <a:dgm id="{71AC97E3-F1CB-45C7-8C6D-F145D37EFC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graphicEl>
                                              <a:dgm id="{71AC97E3-F1CB-45C7-8C6D-F145D37EFC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graphicEl>
                                              <a:dgm id="{71AC97E3-F1CB-45C7-8C6D-F145D37EFC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">
                                            <p:graphicEl>
                                              <a:dgm id="{71AC97E3-F1CB-45C7-8C6D-F145D37EFC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339EA74-FF06-418C-8508-3F1D5DDD31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graphicEl>
                                              <a:dgm id="{3339EA74-FF06-418C-8508-3F1D5DDD31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graphicEl>
                                              <a:dgm id="{3339EA74-FF06-418C-8508-3F1D5DDD31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graphicEl>
                                              <a:dgm id="{3339EA74-FF06-418C-8508-3F1D5DDD31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">
                                            <p:graphicEl>
                                              <a:dgm id="{3339EA74-FF06-418C-8508-3F1D5DDD31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</TotalTime>
  <Words>550</Words>
  <Application>Microsoft Office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درس چهل و ششم</vt:lpstr>
      <vt:lpstr>درس چهل و ششم 1. شبهه اعاده معدوم</vt:lpstr>
      <vt:lpstr>درس چهل و ششم 2. شبهه عدم قابلیت بدن برای حیات مجدد</vt:lpstr>
      <vt:lpstr>درس چهل و ششم 3. شبهه درباره قدرت فاعل</vt:lpstr>
      <vt:lpstr>درس چهل و ششم 4. شبهه درباره علم فاعل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چهل و ششم</dc:title>
  <dc:creator>mahdi</dc:creator>
  <cp:lastModifiedBy>mahdi</cp:lastModifiedBy>
  <cp:revision>9</cp:revision>
  <dcterms:created xsi:type="dcterms:W3CDTF">2012-04-18T16:29:35Z</dcterms:created>
  <dcterms:modified xsi:type="dcterms:W3CDTF">2012-04-18T20:04:03Z</dcterms:modified>
</cp:coreProperties>
</file>