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4" r:id="rId9"/>
    <p:sldId id="265" r:id="rId10"/>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380"/>
    <p:restoredTop sz="94660"/>
  </p:normalViewPr>
  <p:slideViewPr>
    <p:cSldViewPr>
      <p:cViewPr varScale="1">
        <p:scale>
          <a:sx n="74" d="100"/>
          <a:sy n="74" d="100"/>
        </p:scale>
        <p:origin x="-126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4_5">
  <dgm:title val=""/>
  <dgm:desc val=""/>
  <dgm:catLst>
    <dgm:cat type="accent4" pri="11500"/>
  </dgm:catLst>
  <dgm:styleLbl name="node0">
    <dgm:fillClrLst meth="cycle">
      <a:schemeClr val="accent4">
        <a:alpha val="80000"/>
      </a:schemeClr>
    </dgm:fillClrLst>
    <dgm:linClrLst meth="repeat">
      <a:schemeClr val="lt1"/>
    </dgm:linClrLst>
    <dgm:effectClrLst/>
    <dgm:txLinClrLst/>
    <dgm:txFillClrLst/>
    <dgm:txEffectClrLst/>
  </dgm:styleLbl>
  <dgm:styleLbl name="node1">
    <dgm:fillClrLst>
      <a:schemeClr val="accent4">
        <a:alpha val="90000"/>
      </a:schemeClr>
      <a:schemeClr val="accent4">
        <a:alpha val="50000"/>
      </a:schemeClr>
    </dgm:fillClrLst>
    <dgm:linClrLst meth="repeat">
      <a:schemeClr val="lt1"/>
    </dgm:linClrLst>
    <dgm:effectClrLst/>
    <dgm:txLinClrLst/>
    <dgm:txFillClrLst/>
    <dgm:txEffectClrLst/>
  </dgm:styleLbl>
  <dgm:styleLbl name="alignNode1">
    <dgm:fillClrLst>
      <a:schemeClr val="accent4">
        <a:alpha val="90000"/>
      </a:schemeClr>
      <a:schemeClr val="accent4">
        <a:alpha val="50000"/>
      </a:schemeClr>
    </dgm:fillClrLst>
    <dgm:linClrLst>
      <a:schemeClr val="accent4">
        <a:alpha val="90000"/>
      </a:schemeClr>
      <a:schemeClr val="accent4">
        <a:alpha val="50000"/>
      </a:schemeClr>
    </dgm:linClrLst>
    <dgm:effectClrLst/>
    <dgm:txLinClrLst/>
    <dgm:txFillClrLst/>
    <dgm:txEffectClrLst/>
  </dgm:styleLbl>
  <dgm:styleLbl name="lnNode1">
    <dgm:fillClrLst>
      <a:schemeClr val="accent4">
        <a:shade val="90000"/>
      </a:schemeClr>
      <a:schemeClr val="accent4">
        <a:alpha val="50000"/>
        <a:tint val="5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alpha val="80000"/>
      </a:schemeClr>
    </dgm:fillClrLst>
    <dgm:linClrLst meth="repeat">
      <a:schemeClr val="lt1"/>
    </dgm:linClrLst>
    <dgm:effectClrLst/>
    <dgm:txLinClrLst/>
    <dgm:txFillClrLst/>
    <dgm:txEffectClrLst/>
  </dgm:styleLbl>
  <dgm:styleLbl name="node2">
    <dgm:fillClrLst>
      <a:schemeClr val="accent4">
        <a:alpha val="70000"/>
      </a:schemeClr>
    </dgm:fillClrLst>
    <dgm:linClrLst meth="repeat">
      <a:schemeClr val="lt1"/>
    </dgm:linClrLst>
    <dgm:effectClrLst/>
    <dgm:txLinClrLst/>
    <dgm:txFillClrLst/>
    <dgm:txEffectClrLst/>
  </dgm:styleLbl>
  <dgm:styleLbl name="node3">
    <dgm:fillClrLst>
      <a:schemeClr val="accent4">
        <a:alpha val="50000"/>
      </a:schemeClr>
    </dgm:fillClrLst>
    <dgm:linClrLst meth="repeat">
      <a:schemeClr val="lt1"/>
    </dgm:linClrLst>
    <dgm:effectClrLst/>
    <dgm:txLinClrLst/>
    <dgm:txFillClrLst/>
    <dgm:txEffectClrLst/>
  </dgm:styleLbl>
  <dgm:styleLbl name="node4">
    <dgm:fillClrLst>
      <a:schemeClr val="accent4">
        <a:alpha val="30000"/>
      </a:schemeClr>
    </dgm:fillClrLst>
    <dgm:linClrLst meth="repeat">
      <a:schemeClr val="lt1"/>
    </dgm:linClrLst>
    <dgm:effectClrLst/>
    <dgm:txLinClrLst/>
    <dgm:txFillClrLst/>
    <dgm:txEffectClrLst/>
  </dgm:styleLbl>
  <dgm:styleLbl name="fgImgPlace1">
    <dgm:fillClrLst>
      <a:schemeClr val="accent4">
        <a:tint val="50000"/>
        <a:alpha val="90000"/>
      </a:schemeClr>
      <a:schemeClr val="accent4">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f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b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sibTrans1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alpha val="90000"/>
      </a:schemeClr>
    </dgm:fillClrLst>
    <dgm:linClrLst meth="repeat">
      <a:schemeClr val="lt1"/>
    </dgm:linClrLst>
    <dgm:effectClrLst/>
    <dgm:txLinClrLst/>
    <dgm:txFillClrLst/>
    <dgm:txEffectClrLst/>
  </dgm:styleLbl>
  <dgm:styleLbl name="asst1">
    <dgm:fillClrLst meth="repeat">
      <a:schemeClr val="accent4">
        <a:alpha val="90000"/>
      </a:schemeClr>
    </dgm:fillClrLst>
    <dgm:linClrLst meth="repeat">
      <a:schemeClr val="lt1"/>
    </dgm:linClrLst>
    <dgm:effectClrLst/>
    <dgm:txLinClrLst/>
    <dgm:txFillClrLst/>
    <dgm:txEffectClrLst/>
  </dgm:styleLbl>
  <dgm:styleLbl name="asst2">
    <dgm:fillClrLst>
      <a:schemeClr val="accent4">
        <a:alpha val="90000"/>
      </a:schemeClr>
    </dgm:fillClrLst>
    <dgm:linClrLst meth="repeat">
      <a:schemeClr val="lt1"/>
    </dgm:linClrLst>
    <dgm:effectClrLst/>
    <dgm:txLinClrLst/>
    <dgm:txFillClrLst/>
    <dgm:txEffectClrLst/>
  </dgm:styleLbl>
  <dgm:styleLbl name="asst3">
    <dgm:fillClrLst>
      <a:schemeClr val="accent4">
        <a:alpha val="70000"/>
      </a:schemeClr>
    </dgm:fillClrLst>
    <dgm:linClrLst meth="repeat">
      <a:schemeClr val="lt1"/>
    </dgm:linClrLst>
    <dgm:effectClrLst/>
    <dgm:txLinClrLst/>
    <dgm:txFillClrLst/>
    <dgm:txEffectClrLst/>
  </dgm:styleLbl>
  <dgm:styleLbl name="asst4">
    <dgm:fillClrLst>
      <a:schemeClr val="accent4">
        <a:alpha val="50000"/>
      </a:schemeClr>
    </dgm:fillClrLst>
    <dgm:linClrLst meth="repeat">
      <a:schemeClr val="lt1"/>
    </dgm:linClrLst>
    <dgm:effectClrLst/>
    <dgm:txLinClrLst/>
    <dgm:txFillClrLst/>
    <dgm:txEffectClrLst/>
  </dgm:styleLbl>
  <dgm:styleLbl name="parChTrans2D1">
    <dgm:fillClrLst meth="repeat">
      <a:schemeClr val="accent4">
        <a:shade val="8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a:schemeClr val="accent4">
        <a:alpha val="90000"/>
        <a:tint val="40000"/>
      </a:schemeClr>
      <a:schemeClr val="accent4">
        <a:alpha val="5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664566F-997E-42A3-98F2-D826DC81C0A7}" type="doc">
      <dgm:prSet loTypeId="urn:microsoft.com/office/officeart/2005/8/layout/hierarchy2" loCatId="hierarchy" qsTypeId="urn:microsoft.com/office/officeart/2005/8/quickstyle/simple3" qsCatId="simple" csTypeId="urn:microsoft.com/office/officeart/2005/8/colors/colorful2" csCatId="colorful" phldr="1"/>
      <dgm:spPr/>
      <dgm:t>
        <a:bodyPr/>
        <a:lstStyle/>
        <a:p>
          <a:pPr rtl="1"/>
          <a:endParaRPr lang="fa-IR"/>
        </a:p>
      </dgm:t>
    </dgm:pt>
    <dgm:pt modelId="{5C46FBF2-0BE0-4AAF-9EDB-05575A89BEC5}">
      <dgm:prSet custT="1"/>
      <dgm:spPr/>
      <dgm:t>
        <a:bodyPr/>
        <a:lstStyle/>
        <a:p>
          <a:pPr rtl="1"/>
          <a:r>
            <a:rPr lang="fa-IR" sz="1600" dirty="0" smtClean="0">
              <a:cs typeface="B Koodak" pitchFamily="2" charset="-78"/>
            </a:rPr>
            <a:t>آیات پیرامون معاد را می توان به پنج دسته تقسیم نمود</a:t>
          </a:r>
          <a:endParaRPr lang="fa-IR" sz="1600" dirty="0">
            <a:cs typeface="B Koodak" pitchFamily="2" charset="-78"/>
          </a:endParaRPr>
        </a:p>
      </dgm:t>
    </dgm:pt>
    <dgm:pt modelId="{299C2842-938F-4382-9DC3-EFA0E292A000}" type="parTrans" cxnId="{4660AC5C-819A-4034-BB2A-D49D4B6A0435}">
      <dgm:prSet/>
      <dgm:spPr/>
      <dgm:t>
        <a:bodyPr/>
        <a:lstStyle/>
        <a:p>
          <a:pPr rtl="1"/>
          <a:endParaRPr lang="fa-IR" sz="1600">
            <a:cs typeface="B Koodak" pitchFamily="2" charset="-78"/>
          </a:endParaRPr>
        </a:p>
      </dgm:t>
    </dgm:pt>
    <dgm:pt modelId="{3E29BEE4-407F-4022-A97B-9779D1F74359}" type="sibTrans" cxnId="{4660AC5C-819A-4034-BB2A-D49D4B6A0435}">
      <dgm:prSet/>
      <dgm:spPr/>
      <dgm:t>
        <a:bodyPr/>
        <a:lstStyle/>
        <a:p>
          <a:pPr rtl="1"/>
          <a:endParaRPr lang="fa-IR" sz="1600">
            <a:cs typeface="B Koodak" pitchFamily="2" charset="-78"/>
          </a:endParaRPr>
        </a:p>
      </dgm:t>
    </dgm:pt>
    <dgm:pt modelId="{4AE95405-326C-45B6-B4D3-DF655DC67F5D}">
      <dgm:prSet custT="1"/>
      <dgm:spPr/>
      <dgm:t>
        <a:bodyPr/>
        <a:lstStyle/>
        <a:p>
          <a:pPr rtl="1"/>
          <a:r>
            <a:rPr lang="fa-IR" sz="1600" smtClean="0">
              <a:cs typeface="B Koodak" pitchFamily="2" charset="-78"/>
            </a:rPr>
            <a:t>سه دسته ناظر به امکان معاد</a:t>
          </a:r>
          <a:endParaRPr lang="fa-IR" sz="1600">
            <a:cs typeface="B Koodak" pitchFamily="2" charset="-78"/>
          </a:endParaRPr>
        </a:p>
      </dgm:t>
    </dgm:pt>
    <dgm:pt modelId="{D3DA2281-1512-4ABB-B934-C6D3BC4A1008}" type="parTrans" cxnId="{7586CADD-4C12-4CE0-A18B-E97B3D338445}">
      <dgm:prSet custT="1"/>
      <dgm:spPr/>
      <dgm:t>
        <a:bodyPr/>
        <a:lstStyle/>
        <a:p>
          <a:pPr rtl="1"/>
          <a:endParaRPr lang="fa-IR" sz="1600">
            <a:cs typeface="B Koodak" pitchFamily="2" charset="-78"/>
          </a:endParaRPr>
        </a:p>
      </dgm:t>
    </dgm:pt>
    <dgm:pt modelId="{1C302FB5-37CC-41E7-9AB8-4BAD55F06305}" type="sibTrans" cxnId="{7586CADD-4C12-4CE0-A18B-E97B3D338445}">
      <dgm:prSet/>
      <dgm:spPr/>
      <dgm:t>
        <a:bodyPr/>
        <a:lstStyle/>
        <a:p>
          <a:pPr rtl="1"/>
          <a:endParaRPr lang="fa-IR" sz="1600">
            <a:cs typeface="B Koodak" pitchFamily="2" charset="-78"/>
          </a:endParaRPr>
        </a:p>
      </dgm:t>
    </dgm:pt>
    <dgm:pt modelId="{2A8FC8CE-CAED-4946-901E-D1E21E7A866E}">
      <dgm:prSet custT="1"/>
      <dgm:spPr/>
      <dgm:t>
        <a:bodyPr/>
        <a:lstStyle/>
        <a:p>
          <a:pPr rtl="1"/>
          <a:r>
            <a:rPr lang="fa-IR" sz="1600" smtClean="0">
              <a:cs typeface="B Koodak" pitchFamily="2" charset="-78"/>
            </a:rPr>
            <a:t>آیاتی که انکار معاد را بی دلیل می شمرد</a:t>
          </a:r>
          <a:endParaRPr lang="fa-IR" sz="1600">
            <a:cs typeface="B Koodak" pitchFamily="2" charset="-78"/>
          </a:endParaRPr>
        </a:p>
      </dgm:t>
    </dgm:pt>
    <dgm:pt modelId="{53087432-038E-4E37-AB34-EAF73B563016}" type="parTrans" cxnId="{D4E919EE-7011-4E86-9DAB-581929FB7385}">
      <dgm:prSet custT="1"/>
      <dgm:spPr/>
      <dgm:t>
        <a:bodyPr/>
        <a:lstStyle/>
        <a:p>
          <a:pPr rtl="1"/>
          <a:endParaRPr lang="fa-IR" sz="1600">
            <a:cs typeface="B Koodak" pitchFamily="2" charset="-78"/>
          </a:endParaRPr>
        </a:p>
      </dgm:t>
    </dgm:pt>
    <dgm:pt modelId="{5DAD453C-5FE9-4AAE-81F8-A7F78B28EBE1}" type="sibTrans" cxnId="{D4E919EE-7011-4E86-9DAB-581929FB7385}">
      <dgm:prSet/>
      <dgm:spPr/>
      <dgm:t>
        <a:bodyPr/>
        <a:lstStyle/>
        <a:p>
          <a:pPr rtl="1"/>
          <a:endParaRPr lang="fa-IR" sz="1600">
            <a:cs typeface="B Koodak" pitchFamily="2" charset="-78"/>
          </a:endParaRPr>
        </a:p>
      </dgm:t>
    </dgm:pt>
    <dgm:pt modelId="{00EFA0DB-F665-43B3-BBB7-343599DA25E6}">
      <dgm:prSet custT="1"/>
      <dgm:spPr/>
      <dgm:t>
        <a:bodyPr/>
        <a:lstStyle/>
        <a:p>
          <a:pPr rtl="1"/>
          <a:r>
            <a:rPr lang="fa-IR" sz="1600" dirty="0" smtClean="0">
              <a:cs typeface="B Koodak" pitchFamily="2" charset="-78"/>
            </a:rPr>
            <a:t>آیاتی که برای رفع استبعاد به پدیده های                                            مشابه معاد اشاره می نماید</a:t>
          </a:r>
          <a:endParaRPr lang="fa-IR" sz="1600" dirty="0">
            <a:cs typeface="B Koodak" pitchFamily="2" charset="-78"/>
          </a:endParaRPr>
        </a:p>
      </dgm:t>
    </dgm:pt>
    <dgm:pt modelId="{120F534B-C936-4EB1-B31C-9959185C3B76}" type="parTrans" cxnId="{61AD87BF-9D3E-4D0C-A6F4-29B3C9788BAD}">
      <dgm:prSet custT="1"/>
      <dgm:spPr/>
      <dgm:t>
        <a:bodyPr/>
        <a:lstStyle/>
        <a:p>
          <a:pPr rtl="1"/>
          <a:endParaRPr lang="fa-IR" sz="1600">
            <a:cs typeface="B Koodak" pitchFamily="2" charset="-78"/>
          </a:endParaRPr>
        </a:p>
      </dgm:t>
    </dgm:pt>
    <dgm:pt modelId="{862EB89D-F61F-4DE4-977F-8B9305542391}" type="sibTrans" cxnId="{61AD87BF-9D3E-4D0C-A6F4-29B3C9788BAD}">
      <dgm:prSet/>
      <dgm:spPr/>
      <dgm:t>
        <a:bodyPr/>
        <a:lstStyle/>
        <a:p>
          <a:pPr rtl="1"/>
          <a:endParaRPr lang="fa-IR" sz="1600">
            <a:cs typeface="B Koodak" pitchFamily="2" charset="-78"/>
          </a:endParaRPr>
        </a:p>
      </dgm:t>
    </dgm:pt>
    <dgm:pt modelId="{631F0963-A277-4113-9313-9D0E768869CB}">
      <dgm:prSet custT="1"/>
      <dgm:spPr/>
      <dgm:t>
        <a:bodyPr/>
        <a:lstStyle/>
        <a:p>
          <a:pPr rtl="1"/>
          <a:r>
            <a:rPr lang="fa-IR" sz="1600" dirty="0" smtClean="0">
              <a:cs typeface="B Koodak" pitchFamily="2" charset="-78"/>
            </a:rPr>
            <a:t>آیاتی که برای تثبیت امکان وقوع معاد                                      شبهات منکرین را پاسخ می دهد</a:t>
          </a:r>
          <a:endParaRPr lang="fa-IR" sz="1600" dirty="0">
            <a:cs typeface="B Koodak" pitchFamily="2" charset="-78"/>
          </a:endParaRPr>
        </a:p>
      </dgm:t>
    </dgm:pt>
    <dgm:pt modelId="{4A7EE69E-F449-4704-A1F7-F4DBE88168D9}" type="parTrans" cxnId="{8FE5F008-4DDC-4AA9-9657-D74B58F42923}">
      <dgm:prSet custT="1"/>
      <dgm:spPr/>
      <dgm:t>
        <a:bodyPr/>
        <a:lstStyle/>
        <a:p>
          <a:pPr rtl="1"/>
          <a:endParaRPr lang="fa-IR" sz="1600">
            <a:cs typeface="B Koodak" pitchFamily="2" charset="-78"/>
          </a:endParaRPr>
        </a:p>
      </dgm:t>
    </dgm:pt>
    <dgm:pt modelId="{97BFDE57-4EEF-4619-B0BE-8E0CB1DA3281}" type="sibTrans" cxnId="{8FE5F008-4DDC-4AA9-9657-D74B58F42923}">
      <dgm:prSet/>
      <dgm:spPr/>
      <dgm:t>
        <a:bodyPr/>
        <a:lstStyle/>
        <a:p>
          <a:pPr rtl="1"/>
          <a:endParaRPr lang="fa-IR" sz="1600">
            <a:cs typeface="B Koodak" pitchFamily="2" charset="-78"/>
          </a:endParaRPr>
        </a:p>
      </dgm:t>
    </dgm:pt>
    <dgm:pt modelId="{49311CA0-B1C2-48C1-B84D-E4108508A1DE}">
      <dgm:prSet custT="1"/>
      <dgm:spPr/>
      <dgm:t>
        <a:bodyPr/>
        <a:lstStyle/>
        <a:p>
          <a:pPr rtl="1"/>
          <a:r>
            <a:rPr lang="fa-IR" sz="1600" smtClean="0">
              <a:cs typeface="B Koodak" pitchFamily="2" charset="-78"/>
            </a:rPr>
            <a:t>دو دسته ناظر به وقوع و ضروت معاد</a:t>
          </a:r>
          <a:endParaRPr lang="fa-IR" sz="1600">
            <a:cs typeface="B Koodak" pitchFamily="2" charset="-78"/>
          </a:endParaRPr>
        </a:p>
      </dgm:t>
    </dgm:pt>
    <dgm:pt modelId="{A64165C7-921E-4B84-83A9-36A171BE523B}" type="parTrans" cxnId="{6FC9521F-E0ED-4931-BD48-9C717C72F4EE}">
      <dgm:prSet custT="1"/>
      <dgm:spPr/>
      <dgm:t>
        <a:bodyPr/>
        <a:lstStyle/>
        <a:p>
          <a:pPr rtl="1"/>
          <a:endParaRPr lang="fa-IR" sz="1600">
            <a:cs typeface="B Koodak" pitchFamily="2" charset="-78"/>
          </a:endParaRPr>
        </a:p>
      </dgm:t>
    </dgm:pt>
    <dgm:pt modelId="{644199E8-0CBA-48CC-BCAE-5092FAB08659}" type="sibTrans" cxnId="{6FC9521F-E0ED-4931-BD48-9C717C72F4EE}">
      <dgm:prSet/>
      <dgm:spPr/>
      <dgm:t>
        <a:bodyPr/>
        <a:lstStyle/>
        <a:p>
          <a:pPr rtl="1"/>
          <a:endParaRPr lang="fa-IR" sz="1600">
            <a:cs typeface="B Koodak" pitchFamily="2" charset="-78"/>
          </a:endParaRPr>
        </a:p>
      </dgm:t>
    </dgm:pt>
    <dgm:pt modelId="{D48675E6-056A-4B18-B701-4A977AA8AF38}">
      <dgm:prSet custT="1"/>
      <dgm:spPr/>
      <dgm:t>
        <a:bodyPr/>
        <a:lstStyle/>
        <a:p>
          <a:pPr rtl="1"/>
          <a:r>
            <a:rPr lang="fa-IR" sz="1600" dirty="0" smtClean="0">
              <a:cs typeface="B Koodak" pitchFamily="2" charset="-78"/>
            </a:rPr>
            <a:t>آیاتی که معاد را خبر مخبر صادق یعنی                                                  وعده حتمی الهی بیان می کند</a:t>
          </a:r>
          <a:endParaRPr lang="fa-IR" sz="1600" dirty="0">
            <a:cs typeface="B Koodak" pitchFamily="2" charset="-78"/>
          </a:endParaRPr>
        </a:p>
      </dgm:t>
    </dgm:pt>
    <dgm:pt modelId="{4EDAA3AF-8684-4312-BF66-8304ACE2356E}" type="parTrans" cxnId="{14D8284D-7797-48B9-B3F7-DFC3CE20446B}">
      <dgm:prSet custT="1"/>
      <dgm:spPr/>
      <dgm:t>
        <a:bodyPr/>
        <a:lstStyle/>
        <a:p>
          <a:pPr rtl="1"/>
          <a:endParaRPr lang="fa-IR" sz="1600">
            <a:cs typeface="B Koodak" pitchFamily="2" charset="-78"/>
          </a:endParaRPr>
        </a:p>
      </dgm:t>
    </dgm:pt>
    <dgm:pt modelId="{68F013DC-A1EA-4AB7-B4EC-9AB5048CEF1F}" type="sibTrans" cxnId="{14D8284D-7797-48B9-B3F7-DFC3CE20446B}">
      <dgm:prSet/>
      <dgm:spPr/>
      <dgm:t>
        <a:bodyPr/>
        <a:lstStyle/>
        <a:p>
          <a:pPr rtl="1"/>
          <a:endParaRPr lang="fa-IR" sz="1600">
            <a:cs typeface="B Koodak" pitchFamily="2" charset="-78"/>
          </a:endParaRPr>
        </a:p>
      </dgm:t>
    </dgm:pt>
    <dgm:pt modelId="{B1CBC4A9-6D7C-4A0F-8477-95DE4098CD82}">
      <dgm:prSet custT="1"/>
      <dgm:spPr/>
      <dgm:t>
        <a:bodyPr/>
        <a:lstStyle/>
        <a:p>
          <a:pPr rtl="1"/>
          <a:r>
            <a:rPr lang="fa-IR" sz="1600" smtClean="0">
              <a:cs typeface="B Koodak" pitchFamily="2" charset="-78"/>
            </a:rPr>
            <a:t>آیات که ضرورت معاد را با برهان عقلی بیان می نماید</a:t>
          </a:r>
          <a:endParaRPr lang="fa-IR" sz="1600">
            <a:cs typeface="B Koodak" pitchFamily="2" charset="-78"/>
          </a:endParaRPr>
        </a:p>
      </dgm:t>
    </dgm:pt>
    <dgm:pt modelId="{90682B9C-068A-44B8-B1C9-8BE9327CFC5B}" type="parTrans" cxnId="{C75B0635-EF06-46E0-87A7-0F964889994C}">
      <dgm:prSet custT="1"/>
      <dgm:spPr/>
      <dgm:t>
        <a:bodyPr/>
        <a:lstStyle/>
        <a:p>
          <a:pPr rtl="1"/>
          <a:endParaRPr lang="fa-IR" sz="1600">
            <a:cs typeface="B Koodak" pitchFamily="2" charset="-78"/>
          </a:endParaRPr>
        </a:p>
      </dgm:t>
    </dgm:pt>
    <dgm:pt modelId="{3A4660A8-68BC-462B-B5DC-6DBA9C5B0A07}" type="sibTrans" cxnId="{C75B0635-EF06-46E0-87A7-0F964889994C}">
      <dgm:prSet/>
      <dgm:spPr/>
      <dgm:t>
        <a:bodyPr/>
        <a:lstStyle/>
        <a:p>
          <a:pPr rtl="1"/>
          <a:endParaRPr lang="fa-IR" sz="1600">
            <a:cs typeface="B Koodak" pitchFamily="2" charset="-78"/>
          </a:endParaRPr>
        </a:p>
      </dgm:t>
    </dgm:pt>
    <dgm:pt modelId="{3B24E945-E243-4D7C-96EE-B162D3637DCB}">
      <dgm:prSet custT="1"/>
      <dgm:spPr/>
      <dgm:t>
        <a:bodyPr/>
        <a:lstStyle/>
        <a:p>
          <a:pPr rtl="1"/>
          <a:r>
            <a:rPr lang="fa-IR" sz="1600" smtClean="0">
              <a:cs typeface="B Koodak" pitchFamily="2" charset="-78"/>
            </a:rPr>
            <a:t>در این درس و دروس بعدی به بیان این آیات شریفه می پردازیم</a:t>
          </a:r>
          <a:endParaRPr lang="fa-IR" sz="1600">
            <a:cs typeface="B Koodak" pitchFamily="2" charset="-78"/>
          </a:endParaRPr>
        </a:p>
      </dgm:t>
    </dgm:pt>
    <dgm:pt modelId="{CF35DF1E-2A5A-466B-8AEC-14E664CB79C3}" type="parTrans" cxnId="{6454D671-713D-4DC6-9C51-7A2FEE0EDA17}">
      <dgm:prSet/>
      <dgm:spPr/>
      <dgm:t>
        <a:bodyPr/>
        <a:lstStyle/>
        <a:p>
          <a:pPr rtl="1"/>
          <a:endParaRPr lang="fa-IR" sz="1600">
            <a:cs typeface="B Koodak" pitchFamily="2" charset="-78"/>
          </a:endParaRPr>
        </a:p>
      </dgm:t>
    </dgm:pt>
    <dgm:pt modelId="{11D9BA17-B904-47D0-9636-2E40197D730F}" type="sibTrans" cxnId="{6454D671-713D-4DC6-9C51-7A2FEE0EDA17}">
      <dgm:prSet/>
      <dgm:spPr/>
      <dgm:t>
        <a:bodyPr/>
        <a:lstStyle/>
        <a:p>
          <a:pPr rtl="1"/>
          <a:endParaRPr lang="fa-IR" sz="1600">
            <a:cs typeface="B Koodak" pitchFamily="2" charset="-78"/>
          </a:endParaRPr>
        </a:p>
      </dgm:t>
    </dgm:pt>
    <dgm:pt modelId="{EAA3444B-CE00-4B33-839C-7DCF73B43DB3}" type="pres">
      <dgm:prSet presAssocID="{F664566F-997E-42A3-98F2-D826DC81C0A7}" presName="diagram" presStyleCnt="0">
        <dgm:presLayoutVars>
          <dgm:chPref val="1"/>
          <dgm:dir val="rev"/>
          <dgm:animOne val="branch"/>
          <dgm:animLvl val="lvl"/>
          <dgm:resizeHandles val="exact"/>
        </dgm:presLayoutVars>
      </dgm:prSet>
      <dgm:spPr/>
      <dgm:t>
        <a:bodyPr/>
        <a:lstStyle/>
        <a:p>
          <a:pPr rtl="1"/>
          <a:endParaRPr lang="fa-IR"/>
        </a:p>
      </dgm:t>
    </dgm:pt>
    <dgm:pt modelId="{B72B4DDB-B43E-40CB-B22C-A595CA250C38}" type="pres">
      <dgm:prSet presAssocID="{5C46FBF2-0BE0-4AAF-9EDB-05575A89BEC5}" presName="root1" presStyleCnt="0"/>
      <dgm:spPr/>
    </dgm:pt>
    <dgm:pt modelId="{2E0AAA85-3402-423C-8A01-BD5A0386855A}" type="pres">
      <dgm:prSet presAssocID="{5C46FBF2-0BE0-4AAF-9EDB-05575A89BEC5}" presName="LevelOneTextNode" presStyleLbl="node0" presStyleIdx="0" presStyleCnt="2" custScaleY="121012">
        <dgm:presLayoutVars>
          <dgm:chPref val="3"/>
        </dgm:presLayoutVars>
      </dgm:prSet>
      <dgm:spPr/>
      <dgm:t>
        <a:bodyPr/>
        <a:lstStyle/>
        <a:p>
          <a:pPr rtl="1"/>
          <a:endParaRPr lang="fa-IR"/>
        </a:p>
      </dgm:t>
    </dgm:pt>
    <dgm:pt modelId="{5A232D65-B2CB-4FF2-894A-698332F1478E}" type="pres">
      <dgm:prSet presAssocID="{5C46FBF2-0BE0-4AAF-9EDB-05575A89BEC5}" presName="level2hierChild" presStyleCnt="0"/>
      <dgm:spPr/>
    </dgm:pt>
    <dgm:pt modelId="{D85F17F4-27AC-4350-AC94-156B0BC3E728}" type="pres">
      <dgm:prSet presAssocID="{D3DA2281-1512-4ABB-B934-C6D3BC4A1008}" presName="conn2-1" presStyleLbl="parChTrans1D2" presStyleIdx="0" presStyleCnt="2"/>
      <dgm:spPr/>
      <dgm:t>
        <a:bodyPr/>
        <a:lstStyle/>
        <a:p>
          <a:pPr rtl="1"/>
          <a:endParaRPr lang="fa-IR"/>
        </a:p>
      </dgm:t>
    </dgm:pt>
    <dgm:pt modelId="{CAF39295-BC74-42AE-A34C-AAF7BD65F677}" type="pres">
      <dgm:prSet presAssocID="{D3DA2281-1512-4ABB-B934-C6D3BC4A1008}" presName="connTx" presStyleLbl="parChTrans1D2" presStyleIdx="0" presStyleCnt="2"/>
      <dgm:spPr/>
      <dgm:t>
        <a:bodyPr/>
        <a:lstStyle/>
        <a:p>
          <a:pPr rtl="1"/>
          <a:endParaRPr lang="fa-IR"/>
        </a:p>
      </dgm:t>
    </dgm:pt>
    <dgm:pt modelId="{FE059AC3-D7E1-486C-A939-8BB160865644}" type="pres">
      <dgm:prSet presAssocID="{4AE95405-326C-45B6-B4D3-DF655DC67F5D}" presName="root2" presStyleCnt="0"/>
      <dgm:spPr/>
    </dgm:pt>
    <dgm:pt modelId="{936244E1-EDD6-481D-8F2C-ED99FF574828}" type="pres">
      <dgm:prSet presAssocID="{4AE95405-326C-45B6-B4D3-DF655DC67F5D}" presName="LevelTwoTextNode" presStyleLbl="node2" presStyleIdx="0" presStyleCnt="2" custScaleX="88177">
        <dgm:presLayoutVars>
          <dgm:chPref val="3"/>
        </dgm:presLayoutVars>
      </dgm:prSet>
      <dgm:spPr/>
      <dgm:t>
        <a:bodyPr/>
        <a:lstStyle/>
        <a:p>
          <a:pPr rtl="1"/>
          <a:endParaRPr lang="fa-IR"/>
        </a:p>
      </dgm:t>
    </dgm:pt>
    <dgm:pt modelId="{F83BBFFE-6BB0-4142-B931-19F617515E38}" type="pres">
      <dgm:prSet presAssocID="{4AE95405-326C-45B6-B4D3-DF655DC67F5D}" presName="level3hierChild" presStyleCnt="0"/>
      <dgm:spPr/>
    </dgm:pt>
    <dgm:pt modelId="{375928A9-0934-40C3-B020-2C59E7B3BBCD}" type="pres">
      <dgm:prSet presAssocID="{53087432-038E-4E37-AB34-EAF73B563016}" presName="conn2-1" presStyleLbl="parChTrans1D3" presStyleIdx="0" presStyleCnt="5"/>
      <dgm:spPr/>
      <dgm:t>
        <a:bodyPr/>
        <a:lstStyle/>
        <a:p>
          <a:pPr rtl="1"/>
          <a:endParaRPr lang="fa-IR"/>
        </a:p>
      </dgm:t>
    </dgm:pt>
    <dgm:pt modelId="{71A8DE44-EB22-412C-A798-A6338132F3D3}" type="pres">
      <dgm:prSet presAssocID="{53087432-038E-4E37-AB34-EAF73B563016}" presName="connTx" presStyleLbl="parChTrans1D3" presStyleIdx="0" presStyleCnt="5"/>
      <dgm:spPr/>
      <dgm:t>
        <a:bodyPr/>
        <a:lstStyle/>
        <a:p>
          <a:pPr rtl="1"/>
          <a:endParaRPr lang="fa-IR"/>
        </a:p>
      </dgm:t>
    </dgm:pt>
    <dgm:pt modelId="{22C9E74F-54AB-4311-8333-82FC6727A7CA}" type="pres">
      <dgm:prSet presAssocID="{2A8FC8CE-CAED-4946-901E-D1E21E7A866E}" presName="root2" presStyleCnt="0"/>
      <dgm:spPr/>
    </dgm:pt>
    <dgm:pt modelId="{70243BB5-7450-4AA7-876D-2B7173770BD1}" type="pres">
      <dgm:prSet presAssocID="{2A8FC8CE-CAED-4946-901E-D1E21E7A866E}" presName="LevelTwoTextNode" presStyleLbl="node3" presStyleIdx="0" presStyleCnt="5" custScaleX="248845">
        <dgm:presLayoutVars>
          <dgm:chPref val="3"/>
        </dgm:presLayoutVars>
      </dgm:prSet>
      <dgm:spPr/>
      <dgm:t>
        <a:bodyPr/>
        <a:lstStyle/>
        <a:p>
          <a:pPr rtl="1"/>
          <a:endParaRPr lang="fa-IR"/>
        </a:p>
      </dgm:t>
    </dgm:pt>
    <dgm:pt modelId="{48EA43D7-5D5C-4ED9-B353-139E64A558CE}" type="pres">
      <dgm:prSet presAssocID="{2A8FC8CE-CAED-4946-901E-D1E21E7A866E}" presName="level3hierChild" presStyleCnt="0"/>
      <dgm:spPr/>
    </dgm:pt>
    <dgm:pt modelId="{EAD9C5A5-81B9-4A45-BBAA-086E459FA722}" type="pres">
      <dgm:prSet presAssocID="{120F534B-C936-4EB1-B31C-9959185C3B76}" presName="conn2-1" presStyleLbl="parChTrans1D3" presStyleIdx="1" presStyleCnt="5"/>
      <dgm:spPr/>
      <dgm:t>
        <a:bodyPr/>
        <a:lstStyle/>
        <a:p>
          <a:pPr rtl="1"/>
          <a:endParaRPr lang="fa-IR"/>
        </a:p>
      </dgm:t>
    </dgm:pt>
    <dgm:pt modelId="{22C52852-A976-49EB-A7BD-540A5ADF2539}" type="pres">
      <dgm:prSet presAssocID="{120F534B-C936-4EB1-B31C-9959185C3B76}" presName="connTx" presStyleLbl="parChTrans1D3" presStyleIdx="1" presStyleCnt="5"/>
      <dgm:spPr/>
      <dgm:t>
        <a:bodyPr/>
        <a:lstStyle/>
        <a:p>
          <a:pPr rtl="1"/>
          <a:endParaRPr lang="fa-IR"/>
        </a:p>
      </dgm:t>
    </dgm:pt>
    <dgm:pt modelId="{E759C119-A54B-4581-AA86-087E33B9EBAB}" type="pres">
      <dgm:prSet presAssocID="{00EFA0DB-F665-43B3-BBB7-343599DA25E6}" presName="root2" presStyleCnt="0"/>
      <dgm:spPr/>
    </dgm:pt>
    <dgm:pt modelId="{199C3518-43D3-40DC-9E3C-F542EAC67DEF}" type="pres">
      <dgm:prSet presAssocID="{00EFA0DB-F665-43B3-BBB7-343599DA25E6}" presName="LevelTwoTextNode" presStyleLbl="node3" presStyleIdx="1" presStyleCnt="5" custScaleX="248845">
        <dgm:presLayoutVars>
          <dgm:chPref val="3"/>
        </dgm:presLayoutVars>
      </dgm:prSet>
      <dgm:spPr/>
      <dgm:t>
        <a:bodyPr/>
        <a:lstStyle/>
        <a:p>
          <a:pPr rtl="1"/>
          <a:endParaRPr lang="fa-IR"/>
        </a:p>
      </dgm:t>
    </dgm:pt>
    <dgm:pt modelId="{72804052-A74A-44B1-82DD-7540A6EB50EA}" type="pres">
      <dgm:prSet presAssocID="{00EFA0DB-F665-43B3-BBB7-343599DA25E6}" presName="level3hierChild" presStyleCnt="0"/>
      <dgm:spPr/>
    </dgm:pt>
    <dgm:pt modelId="{092104A8-8823-4E6D-A20A-D2D323872A6F}" type="pres">
      <dgm:prSet presAssocID="{4A7EE69E-F449-4704-A1F7-F4DBE88168D9}" presName="conn2-1" presStyleLbl="parChTrans1D3" presStyleIdx="2" presStyleCnt="5"/>
      <dgm:spPr/>
      <dgm:t>
        <a:bodyPr/>
        <a:lstStyle/>
        <a:p>
          <a:pPr rtl="1"/>
          <a:endParaRPr lang="fa-IR"/>
        </a:p>
      </dgm:t>
    </dgm:pt>
    <dgm:pt modelId="{855422A7-E87E-4CD7-8ED0-881AAF222E30}" type="pres">
      <dgm:prSet presAssocID="{4A7EE69E-F449-4704-A1F7-F4DBE88168D9}" presName="connTx" presStyleLbl="parChTrans1D3" presStyleIdx="2" presStyleCnt="5"/>
      <dgm:spPr/>
      <dgm:t>
        <a:bodyPr/>
        <a:lstStyle/>
        <a:p>
          <a:pPr rtl="1"/>
          <a:endParaRPr lang="fa-IR"/>
        </a:p>
      </dgm:t>
    </dgm:pt>
    <dgm:pt modelId="{300977CA-A805-45BC-8C92-4279A2628405}" type="pres">
      <dgm:prSet presAssocID="{631F0963-A277-4113-9313-9D0E768869CB}" presName="root2" presStyleCnt="0"/>
      <dgm:spPr/>
    </dgm:pt>
    <dgm:pt modelId="{5A695E38-5F14-426A-99FD-7F9AA403914E}" type="pres">
      <dgm:prSet presAssocID="{631F0963-A277-4113-9313-9D0E768869CB}" presName="LevelTwoTextNode" presStyleLbl="node3" presStyleIdx="2" presStyleCnt="5" custScaleX="248845">
        <dgm:presLayoutVars>
          <dgm:chPref val="3"/>
        </dgm:presLayoutVars>
      </dgm:prSet>
      <dgm:spPr/>
      <dgm:t>
        <a:bodyPr/>
        <a:lstStyle/>
        <a:p>
          <a:pPr rtl="1"/>
          <a:endParaRPr lang="fa-IR"/>
        </a:p>
      </dgm:t>
    </dgm:pt>
    <dgm:pt modelId="{B0049B2D-B21B-4869-A60C-B5F9A08F4B71}" type="pres">
      <dgm:prSet presAssocID="{631F0963-A277-4113-9313-9D0E768869CB}" presName="level3hierChild" presStyleCnt="0"/>
      <dgm:spPr/>
    </dgm:pt>
    <dgm:pt modelId="{ACA19987-7C1F-44D1-B8EF-EC9DA6A800F8}" type="pres">
      <dgm:prSet presAssocID="{A64165C7-921E-4B84-83A9-36A171BE523B}" presName="conn2-1" presStyleLbl="parChTrans1D2" presStyleIdx="1" presStyleCnt="2"/>
      <dgm:spPr/>
      <dgm:t>
        <a:bodyPr/>
        <a:lstStyle/>
        <a:p>
          <a:pPr rtl="1"/>
          <a:endParaRPr lang="fa-IR"/>
        </a:p>
      </dgm:t>
    </dgm:pt>
    <dgm:pt modelId="{69BFC3D3-4500-44D0-910C-751241F2F99C}" type="pres">
      <dgm:prSet presAssocID="{A64165C7-921E-4B84-83A9-36A171BE523B}" presName="connTx" presStyleLbl="parChTrans1D2" presStyleIdx="1" presStyleCnt="2"/>
      <dgm:spPr/>
      <dgm:t>
        <a:bodyPr/>
        <a:lstStyle/>
        <a:p>
          <a:pPr rtl="1"/>
          <a:endParaRPr lang="fa-IR"/>
        </a:p>
      </dgm:t>
    </dgm:pt>
    <dgm:pt modelId="{C41C7F6C-DB4C-4F04-9166-3EA62946991F}" type="pres">
      <dgm:prSet presAssocID="{49311CA0-B1C2-48C1-B84D-E4108508A1DE}" presName="root2" presStyleCnt="0"/>
      <dgm:spPr/>
    </dgm:pt>
    <dgm:pt modelId="{2B2EF7FE-3F68-49D4-8859-91DAA60D0891}" type="pres">
      <dgm:prSet presAssocID="{49311CA0-B1C2-48C1-B84D-E4108508A1DE}" presName="LevelTwoTextNode" presStyleLbl="node2" presStyleIdx="1" presStyleCnt="2" custScaleX="88177">
        <dgm:presLayoutVars>
          <dgm:chPref val="3"/>
        </dgm:presLayoutVars>
      </dgm:prSet>
      <dgm:spPr/>
      <dgm:t>
        <a:bodyPr/>
        <a:lstStyle/>
        <a:p>
          <a:pPr rtl="1"/>
          <a:endParaRPr lang="fa-IR"/>
        </a:p>
      </dgm:t>
    </dgm:pt>
    <dgm:pt modelId="{ED5898A3-1D31-4D47-98CE-337BB2D54196}" type="pres">
      <dgm:prSet presAssocID="{49311CA0-B1C2-48C1-B84D-E4108508A1DE}" presName="level3hierChild" presStyleCnt="0"/>
      <dgm:spPr/>
    </dgm:pt>
    <dgm:pt modelId="{816FCBE4-6E30-4A07-942B-87EADEB2F2D0}" type="pres">
      <dgm:prSet presAssocID="{4EDAA3AF-8684-4312-BF66-8304ACE2356E}" presName="conn2-1" presStyleLbl="parChTrans1D3" presStyleIdx="3" presStyleCnt="5"/>
      <dgm:spPr/>
      <dgm:t>
        <a:bodyPr/>
        <a:lstStyle/>
        <a:p>
          <a:pPr rtl="1"/>
          <a:endParaRPr lang="fa-IR"/>
        </a:p>
      </dgm:t>
    </dgm:pt>
    <dgm:pt modelId="{3635A4A5-CD58-4B72-90F0-4552FD5E7AB8}" type="pres">
      <dgm:prSet presAssocID="{4EDAA3AF-8684-4312-BF66-8304ACE2356E}" presName="connTx" presStyleLbl="parChTrans1D3" presStyleIdx="3" presStyleCnt="5"/>
      <dgm:spPr/>
      <dgm:t>
        <a:bodyPr/>
        <a:lstStyle/>
        <a:p>
          <a:pPr rtl="1"/>
          <a:endParaRPr lang="fa-IR"/>
        </a:p>
      </dgm:t>
    </dgm:pt>
    <dgm:pt modelId="{3657B240-58A3-4C6B-BA80-0534BA26FD3E}" type="pres">
      <dgm:prSet presAssocID="{D48675E6-056A-4B18-B701-4A977AA8AF38}" presName="root2" presStyleCnt="0"/>
      <dgm:spPr/>
    </dgm:pt>
    <dgm:pt modelId="{19221766-6393-4F7F-8E00-C850EA98DFCA}" type="pres">
      <dgm:prSet presAssocID="{D48675E6-056A-4B18-B701-4A977AA8AF38}" presName="LevelTwoTextNode" presStyleLbl="node3" presStyleIdx="3" presStyleCnt="5" custScaleX="248845">
        <dgm:presLayoutVars>
          <dgm:chPref val="3"/>
        </dgm:presLayoutVars>
      </dgm:prSet>
      <dgm:spPr/>
      <dgm:t>
        <a:bodyPr/>
        <a:lstStyle/>
        <a:p>
          <a:pPr rtl="1"/>
          <a:endParaRPr lang="fa-IR"/>
        </a:p>
      </dgm:t>
    </dgm:pt>
    <dgm:pt modelId="{3F9E55A7-C2A0-420F-AAB2-8428AA202959}" type="pres">
      <dgm:prSet presAssocID="{D48675E6-056A-4B18-B701-4A977AA8AF38}" presName="level3hierChild" presStyleCnt="0"/>
      <dgm:spPr/>
    </dgm:pt>
    <dgm:pt modelId="{9BAC54B1-307F-4483-928C-9571AFF6BA9D}" type="pres">
      <dgm:prSet presAssocID="{90682B9C-068A-44B8-B1C9-8BE9327CFC5B}" presName="conn2-1" presStyleLbl="parChTrans1D3" presStyleIdx="4" presStyleCnt="5"/>
      <dgm:spPr/>
      <dgm:t>
        <a:bodyPr/>
        <a:lstStyle/>
        <a:p>
          <a:pPr rtl="1"/>
          <a:endParaRPr lang="fa-IR"/>
        </a:p>
      </dgm:t>
    </dgm:pt>
    <dgm:pt modelId="{EA737DA6-8DC0-43F2-B0B3-361917A152DC}" type="pres">
      <dgm:prSet presAssocID="{90682B9C-068A-44B8-B1C9-8BE9327CFC5B}" presName="connTx" presStyleLbl="parChTrans1D3" presStyleIdx="4" presStyleCnt="5"/>
      <dgm:spPr/>
      <dgm:t>
        <a:bodyPr/>
        <a:lstStyle/>
        <a:p>
          <a:pPr rtl="1"/>
          <a:endParaRPr lang="fa-IR"/>
        </a:p>
      </dgm:t>
    </dgm:pt>
    <dgm:pt modelId="{F9875FA1-3DC0-496E-9CC8-FB3B59D42EE8}" type="pres">
      <dgm:prSet presAssocID="{B1CBC4A9-6D7C-4A0F-8477-95DE4098CD82}" presName="root2" presStyleCnt="0"/>
      <dgm:spPr/>
    </dgm:pt>
    <dgm:pt modelId="{674DE62A-3098-4A9F-B7E8-E0F31C6DCD6B}" type="pres">
      <dgm:prSet presAssocID="{B1CBC4A9-6D7C-4A0F-8477-95DE4098CD82}" presName="LevelTwoTextNode" presStyleLbl="node3" presStyleIdx="4" presStyleCnt="5" custScaleX="248845">
        <dgm:presLayoutVars>
          <dgm:chPref val="3"/>
        </dgm:presLayoutVars>
      </dgm:prSet>
      <dgm:spPr/>
      <dgm:t>
        <a:bodyPr/>
        <a:lstStyle/>
        <a:p>
          <a:pPr rtl="1"/>
          <a:endParaRPr lang="fa-IR"/>
        </a:p>
      </dgm:t>
    </dgm:pt>
    <dgm:pt modelId="{7689A546-5419-4CEB-8EAB-93842AA5A4EC}" type="pres">
      <dgm:prSet presAssocID="{B1CBC4A9-6D7C-4A0F-8477-95DE4098CD82}" presName="level3hierChild" presStyleCnt="0"/>
      <dgm:spPr/>
    </dgm:pt>
    <dgm:pt modelId="{D86B3C9B-00CE-40BA-9B9C-4C3CAB374705}" type="pres">
      <dgm:prSet presAssocID="{3B24E945-E243-4D7C-96EE-B162D3637DCB}" presName="root1" presStyleCnt="0"/>
      <dgm:spPr/>
    </dgm:pt>
    <dgm:pt modelId="{B7C9D279-4797-4648-B1D6-DA8A9D6C82B5}" type="pres">
      <dgm:prSet presAssocID="{3B24E945-E243-4D7C-96EE-B162D3637DCB}" presName="LevelOneTextNode" presStyleLbl="node0" presStyleIdx="1" presStyleCnt="2" custScaleX="305455">
        <dgm:presLayoutVars>
          <dgm:chPref val="3"/>
        </dgm:presLayoutVars>
      </dgm:prSet>
      <dgm:spPr/>
      <dgm:t>
        <a:bodyPr/>
        <a:lstStyle/>
        <a:p>
          <a:pPr rtl="1"/>
          <a:endParaRPr lang="fa-IR"/>
        </a:p>
      </dgm:t>
    </dgm:pt>
    <dgm:pt modelId="{F73BE3DD-4841-47FF-B1D2-9E6A4C1F4E02}" type="pres">
      <dgm:prSet presAssocID="{3B24E945-E243-4D7C-96EE-B162D3637DCB}" presName="level2hierChild" presStyleCnt="0"/>
      <dgm:spPr/>
    </dgm:pt>
  </dgm:ptLst>
  <dgm:cxnLst>
    <dgm:cxn modelId="{4A59030F-6CCE-4D3E-87E3-11C33E65C408}" type="presOf" srcId="{53087432-038E-4E37-AB34-EAF73B563016}" destId="{71A8DE44-EB22-412C-A798-A6338132F3D3}" srcOrd="1" destOrd="0" presId="urn:microsoft.com/office/officeart/2005/8/layout/hierarchy2"/>
    <dgm:cxn modelId="{6454D671-713D-4DC6-9C51-7A2FEE0EDA17}" srcId="{F664566F-997E-42A3-98F2-D826DC81C0A7}" destId="{3B24E945-E243-4D7C-96EE-B162D3637DCB}" srcOrd="1" destOrd="0" parTransId="{CF35DF1E-2A5A-466B-8AEC-14E664CB79C3}" sibTransId="{11D9BA17-B904-47D0-9636-2E40197D730F}"/>
    <dgm:cxn modelId="{176B64FA-92A3-4442-A16D-D86334970DD8}" type="presOf" srcId="{4A7EE69E-F449-4704-A1F7-F4DBE88168D9}" destId="{092104A8-8823-4E6D-A20A-D2D323872A6F}" srcOrd="0" destOrd="0" presId="urn:microsoft.com/office/officeart/2005/8/layout/hierarchy2"/>
    <dgm:cxn modelId="{E1B3115C-DA90-43A0-A0B9-B68D23CCCAF6}" type="presOf" srcId="{4AE95405-326C-45B6-B4D3-DF655DC67F5D}" destId="{936244E1-EDD6-481D-8F2C-ED99FF574828}" srcOrd="0" destOrd="0" presId="urn:microsoft.com/office/officeart/2005/8/layout/hierarchy2"/>
    <dgm:cxn modelId="{0D234119-96D7-48A1-892A-2E25FDBFEF87}" type="presOf" srcId="{A64165C7-921E-4B84-83A9-36A171BE523B}" destId="{69BFC3D3-4500-44D0-910C-751241F2F99C}" srcOrd="1" destOrd="0" presId="urn:microsoft.com/office/officeart/2005/8/layout/hierarchy2"/>
    <dgm:cxn modelId="{C0C55283-A70A-4031-BAA9-202D19FF54A4}" type="presOf" srcId="{D48675E6-056A-4B18-B701-4A977AA8AF38}" destId="{19221766-6393-4F7F-8E00-C850EA98DFCA}" srcOrd="0" destOrd="0" presId="urn:microsoft.com/office/officeart/2005/8/layout/hierarchy2"/>
    <dgm:cxn modelId="{F013A8F9-FFA8-427B-AC4B-94295B57AD66}" type="presOf" srcId="{4EDAA3AF-8684-4312-BF66-8304ACE2356E}" destId="{3635A4A5-CD58-4B72-90F0-4552FD5E7AB8}" srcOrd="1" destOrd="0" presId="urn:microsoft.com/office/officeart/2005/8/layout/hierarchy2"/>
    <dgm:cxn modelId="{53ADD603-C949-41F7-9431-B5760E0418E4}" type="presOf" srcId="{3B24E945-E243-4D7C-96EE-B162D3637DCB}" destId="{B7C9D279-4797-4648-B1D6-DA8A9D6C82B5}" srcOrd="0" destOrd="0" presId="urn:microsoft.com/office/officeart/2005/8/layout/hierarchy2"/>
    <dgm:cxn modelId="{38060B07-DE5A-4DB5-B100-ED6D466F586F}" type="presOf" srcId="{53087432-038E-4E37-AB34-EAF73B563016}" destId="{375928A9-0934-40C3-B020-2C59E7B3BBCD}" srcOrd="0" destOrd="0" presId="urn:microsoft.com/office/officeart/2005/8/layout/hierarchy2"/>
    <dgm:cxn modelId="{A893392E-2E27-4156-8001-522EE530B348}" type="presOf" srcId="{631F0963-A277-4113-9313-9D0E768869CB}" destId="{5A695E38-5F14-426A-99FD-7F9AA403914E}" srcOrd="0" destOrd="0" presId="urn:microsoft.com/office/officeart/2005/8/layout/hierarchy2"/>
    <dgm:cxn modelId="{F1E3328A-DBC5-49A1-B2ED-A2557681C417}" type="presOf" srcId="{B1CBC4A9-6D7C-4A0F-8477-95DE4098CD82}" destId="{674DE62A-3098-4A9F-B7E8-E0F31C6DCD6B}" srcOrd="0" destOrd="0" presId="urn:microsoft.com/office/officeart/2005/8/layout/hierarchy2"/>
    <dgm:cxn modelId="{8FE5F008-4DDC-4AA9-9657-D74B58F42923}" srcId="{4AE95405-326C-45B6-B4D3-DF655DC67F5D}" destId="{631F0963-A277-4113-9313-9D0E768869CB}" srcOrd="2" destOrd="0" parTransId="{4A7EE69E-F449-4704-A1F7-F4DBE88168D9}" sibTransId="{97BFDE57-4EEF-4619-B0BE-8E0CB1DA3281}"/>
    <dgm:cxn modelId="{A2F7D14B-3495-4BFB-87DA-2DABB42C6EE3}" type="presOf" srcId="{F664566F-997E-42A3-98F2-D826DC81C0A7}" destId="{EAA3444B-CE00-4B33-839C-7DCF73B43DB3}" srcOrd="0" destOrd="0" presId="urn:microsoft.com/office/officeart/2005/8/layout/hierarchy2"/>
    <dgm:cxn modelId="{92995834-D447-4AF9-AFA5-D96F80A16689}" type="presOf" srcId="{5C46FBF2-0BE0-4AAF-9EDB-05575A89BEC5}" destId="{2E0AAA85-3402-423C-8A01-BD5A0386855A}" srcOrd="0" destOrd="0" presId="urn:microsoft.com/office/officeart/2005/8/layout/hierarchy2"/>
    <dgm:cxn modelId="{D4E919EE-7011-4E86-9DAB-581929FB7385}" srcId="{4AE95405-326C-45B6-B4D3-DF655DC67F5D}" destId="{2A8FC8CE-CAED-4946-901E-D1E21E7A866E}" srcOrd="0" destOrd="0" parTransId="{53087432-038E-4E37-AB34-EAF73B563016}" sibTransId="{5DAD453C-5FE9-4AAE-81F8-A7F78B28EBE1}"/>
    <dgm:cxn modelId="{F4032650-0460-4009-AB00-F46D74433808}" type="presOf" srcId="{00EFA0DB-F665-43B3-BBB7-343599DA25E6}" destId="{199C3518-43D3-40DC-9E3C-F542EAC67DEF}" srcOrd="0" destOrd="0" presId="urn:microsoft.com/office/officeart/2005/8/layout/hierarchy2"/>
    <dgm:cxn modelId="{78C1BE50-3150-45A5-8D76-FFBE970F524C}" type="presOf" srcId="{2A8FC8CE-CAED-4946-901E-D1E21E7A866E}" destId="{70243BB5-7450-4AA7-876D-2B7173770BD1}" srcOrd="0" destOrd="0" presId="urn:microsoft.com/office/officeart/2005/8/layout/hierarchy2"/>
    <dgm:cxn modelId="{3C37F48D-6499-4DBD-9DFF-6ED1E6D6F622}" type="presOf" srcId="{4EDAA3AF-8684-4312-BF66-8304ACE2356E}" destId="{816FCBE4-6E30-4A07-942B-87EADEB2F2D0}" srcOrd="0" destOrd="0" presId="urn:microsoft.com/office/officeart/2005/8/layout/hierarchy2"/>
    <dgm:cxn modelId="{7586CADD-4C12-4CE0-A18B-E97B3D338445}" srcId="{5C46FBF2-0BE0-4AAF-9EDB-05575A89BEC5}" destId="{4AE95405-326C-45B6-B4D3-DF655DC67F5D}" srcOrd="0" destOrd="0" parTransId="{D3DA2281-1512-4ABB-B934-C6D3BC4A1008}" sibTransId="{1C302FB5-37CC-41E7-9AB8-4BAD55F06305}"/>
    <dgm:cxn modelId="{3E004502-1A10-4033-AC86-466C6D7D5B51}" type="presOf" srcId="{90682B9C-068A-44B8-B1C9-8BE9327CFC5B}" destId="{EA737DA6-8DC0-43F2-B0B3-361917A152DC}" srcOrd="1" destOrd="0" presId="urn:microsoft.com/office/officeart/2005/8/layout/hierarchy2"/>
    <dgm:cxn modelId="{14D8284D-7797-48B9-B3F7-DFC3CE20446B}" srcId="{49311CA0-B1C2-48C1-B84D-E4108508A1DE}" destId="{D48675E6-056A-4B18-B701-4A977AA8AF38}" srcOrd="0" destOrd="0" parTransId="{4EDAA3AF-8684-4312-BF66-8304ACE2356E}" sibTransId="{68F013DC-A1EA-4AB7-B4EC-9AB5048CEF1F}"/>
    <dgm:cxn modelId="{EDF06488-7D83-4868-989E-B052E3366275}" type="presOf" srcId="{120F534B-C936-4EB1-B31C-9959185C3B76}" destId="{EAD9C5A5-81B9-4A45-BBAA-086E459FA722}" srcOrd="0" destOrd="0" presId="urn:microsoft.com/office/officeart/2005/8/layout/hierarchy2"/>
    <dgm:cxn modelId="{DB76FCFB-0F6C-457A-BA4D-357167AE27A4}" type="presOf" srcId="{4A7EE69E-F449-4704-A1F7-F4DBE88168D9}" destId="{855422A7-E87E-4CD7-8ED0-881AAF222E30}" srcOrd="1" destOrd="0" presId="urn:microsoft.com/office/officeart/2005/8/layout/hierarchy2"/>
    <dgm:cxn modelId="{61AD87BF-9D3E-4D0C-A6F4-29B3C9788BAD}" srcId="{4AE95405-326C-45B6-B4D3-DF655DC67F5D}" destId="{00EFA0DB-F665-43B3-BBB7-343599DA25E6}" srcOrd="1" destOrd="0" parTransId="{120F534B-C936-4EB1-B31C-9959185C3B76}" sibTransId="{862EB89D-F61F-4DE4-977F-8B9305542391}"/>
    <dgm:cxn modelId="{EF73C36E-46C1-465C-BE85-4794DFC40073}" type="presOf" srcId="{D3DA2281-1512-4ABB-B934-C6D3BC4A1008}" destId="{D85F17F4-27AC-4350-AC94-156B0BC3E728}" srcOrd="0" destOrd="0" presId="urn:microsoft.com/office/officeart/2005/8/layout/hierarchy2"/>
    <dgm:cxn modelId="{D4B05472-145E-4151-9CF2-536465F2D918}" type="presOf" srcId="{49311CA0-B1C2-48C1-B84D-E4108508A1DE}" destId="{2B2EF7FE-3F68-49D4-8859-91DAA60D0891}" srcOrd="0" destOrd="0" presId="urn:microsoft.com/office/officeart/2005/8/layout/hierarchy2"/>
    <dgm:cxn modelId="{6FC9521F-E0ED-4931-BD48-9C717C72F4EE}" srcId="{5C46FBF2-0BE0-4AAF-9EDB-05575A89BEC5}" destId="{49311CA0-B1C2-48C1-B84D-E4108508A1DE}" srcOrd="1" destOrd="0" parTransId="{A64165C7-921E-4B84-83A9-36A171BE523B}" sibTransId="{644199E8-0CBA-48CC-BCAE-5092FAB08659}"/>
    <dgm:cxn modelId="{277DE1B6-46BF-4011-843E-D1CA135D8D9F}" type="presOf" srcId="{A64165C7-921E-4B84-83A9-36A171BE523B}" destId="{ACA19987-7C1F-44D1-B8EF-EC9DA6A800F8}" srcOrd="0" destOrd="0" presId="urn:microsoft.com/office/officeart/2005/8/layout/hierarchy2"/>
    <dgm:cxn modelId="{0EC087BB-3AF4-49AC-A909-D8E301748906}" type="presOf" srcId="{90682B9C-068A-44B8-B1C9-8BE9327CFC5B}" destId="{9BAC54B1-307F-4483-928C-9571AFF6BA9D}" srcOrd="0" destOrd="0" presId="urn:microsoft.com/office/officeart/2005/8/layout/hierarchy2"/>
    <dgm:cxn modelId="{AC59D1BF-C11A-448D-A7A0-9A559E3A1202}" type="presOf" srcId="{120F534B-C936-4EB1-B31C-9959185C3B76}" destId="{22C52852-A976-49EB-A7BD-540A5ADF2539}" srcOrd="1" destOrd="0" presId="urn:microsoft.com/office/officeart/2005/8/layout/hierarchy2"/>
    <dgm:cxn modelId="{4660AC5C-819A-4034-BB2A-D49D4B6A0435}" srcId="{F664566F-997E-42A3-98F2-D826DC81C0A7}" destId="{5C46FBF2-0BE0-4AAF-9EDB-05575A89BEC5}" srcOrd="0" destOrd="0" parTransId="{299C2842-938F-4382-9DC3-EFA0E292A000}" sibTransId="{3E29BEE4-407F-4022-A97B-9779D1F74359}"/>
    <dgm:cxn modelId="{C75B0635-EF06-46E0-87A7-0F964889994C}" srcId="{49311CA0-B1C2-48C1-B84D-E4108508A1DE}" destId="{B1CBC4A9-6D7C-4A0F-8477-95DE4098CD82}" srcOrd="1" destOrd="0" parTransId="{90682B9C-068A-44B8-B1C9-8BE9327CFC5B}" sibTransId="{3A4660A8-68BC-462B-B5DC-6DBA9C5B0A07}"/>
    <dgm:cxn modelId="{FF00BADD-7863-4F4C-B9AB-D025EBBF6258}" type="presOf" srcId="{D3DA2281-1512-4ABB-B934-C6D3BC4A1008}" destId="{CAF39295-BC74-42AE-A34C-AAF7BD65F677}" srcOrd="1" destOrd="0" presId="urn:microsoft.com/office/officeart/2005/8/layout/hierarchy2"/>
    <dgm:cxn modelId="{0E324F3E-D5DC-4745-99BF-991D0D5B4430}" type="presParOf" srcId="{EAA3444B-CE00-4B33-839C-7DCF73B43DB3}" destId="{B72B4DDB-B43E-40CB-B22C-A595CA250C38}" srcOrd="0" destOrd="0" presId="urn:microsoft.com/office/officeart/2005/8/layout/hierarchy2"/>
    <dgm:cxn modelId="{ED54085C-59FC-4C7B-A71E-6AF7623F1131}" type="presParOf" srcId="{B72B4DDB-B43E-40CB-B22C-A595CA250C38}" destId="{2E0AAA85-3402-423C-8A01-BD5A0386855A}" srcOrd="0" destOrd="0" presId="urn:microsoft.com/office/officeart/2005/8/layout/hierarchy2"/>
    <dgm:cxn modelId="{5832F298-BDBC-4AC6-8C1C-C18CFF827763}" type="presParOf" srcId="{B72B4DDB-B43E-40CB-B22C-A595CA250C38}" destId="{5A232D65-B2CB-4FF2-894A-698332F1478E}" srcOrd="1" destOrd="0" presId="urn:microsoft.com/office/officeart/2005/8/layout/hierarchy2"/>
    <dgm:cxn modelId="{D8396869-7D49-4E4B-B698-A305FCD2B5C7}" type="presParOf" srcId="{5A232D65-B2CB-4FF2-894A-698332F1478E}" destId="{D85F17F4-27AC-4350-AC94-156B0BC3E728}" srcOrd="0" destOrd="0" presId="urn:microsoft.com/office/officeart/2005/8/layout/hierarchy2"/>
    <dgm:cxn modelId="{148F0450-6310-4351-BA9F-609705DDD711}" type="presParOf" srcId="{D85F17F4-27AC-4350-AC94-156B0BC3E728}" destId="{CAF39295-BC74-42AE-A34C-AAF7BD65F677}" srcOrd="0" destOrd="0" presId="urn:microsoft.com/office/officeart/2005/8/layout/hierarchy2"/>
    <dgm:cxn modelId="{05070656-6A1D-4FBC-BE38-23D19F5C1631}" type="presParOf" srcId="{5A232D65-B2CB-4FF2-894A-698332F1478E}" destId="{FE059AC3-D7E1-486C-A939-8BB160865644}" srcOrd="1" destOrd="0" presId="urn:microsoft.com/office/officeart/2005/8/layout/hierarchy2"/>
    <dgm:cxn modelId="{24B60AA3-3D0A-4977-AEFB-BF5E8C918B63}" type="presParOf" srcId="{FE059AC3-D7E1-486C-A939-8BB160865644}" destId="{936244E1-EDD6-481D-8F2C-ED99FF574828}" srcOrd="0" destOrd="0" presId="urn:microsoft.com/office/officeart/2005/8/layout/hierarchy2"/>
    <dgm:cxn modelId="{7E61BB8D-DF03-4ED6-97AB-388B117C6086}" type="presParOf" srcId="{FE059AC3-D7E1-486C-A939-8BB160865644}" destId="{F83BBFFE-6BB0-4142-B931-19F617515E38}" srcOrd="1" destOrd="0" presId="urn:microsoft.com/office/officeart/2005/8/layout/hierarchy2"/>
    <dgm:cxn modelId="{F6968891-8150-4E1E-978C-3FE437A8D348}" type="presParOf" srcId="{F83BBFFE-6BB0-4142-B931-19F617515E38}" destId="{375928A9-0934-40C3-B020-2C59E7B3BBCD}" srcOrd="0" destOrd="0" presId="urn:microsoft.com/office/officeart/2005/8/layout/hierarchy2"/>
    <dgm:cxn modelId="{635AD6FE-7CC6-476A-8801-D6F5B9378FD4}" type="presParOf" srcId="{375928A9-0934-40C3-B020-2C59E7B3BBCD}" destId="{71A8DE44-EB22-412C-A798-A6338132F3D3}" srcOrd="0" destOrd="0" presId="urn:microsoft.com/office/officeart/2005/8/layout/hierarchy2"/>
    <dgm:cxn modelId="{E2A24528-BC4F-4AD0-86BB-199EC76C44C6}" type="presParOf" srcId="{F83BBFFE-6BB0-4142-B931-19F617515E38}" destId="{22C9E74F-54AB-4311-8333-82FC6727A7CA}" srcOrd="1" destOrd="0" presId="urn:microsoft.com/office/officeart/2005/8/layout/hierarchy2"/>
    <dgm:cxn modelId="{F02D0E24-68A5-4039-A71E-4CE09EBC5101}" type="presParOf" srcId="{22C9E74F-54AB-4311-8333-82FC6727A7CA}" destId="{70243BB5-7450-4AA7-876D-2B7173770BD1}" srcOrd="0" destOrd="0" presId="urn:microsoft.com/office/officeart/2005/8/layout/hierarchy2"/>
    <dgm:cxn modelId="{C9709176-F56D-469D-B284-68CDCFC53907}" type="presParOf" srcId="{22C9E74F-54AB-4311-8333-82FC6727A7CA}" destId="{48EA43D7-5D5C-4ED9-B353-139E64A558CE}" srcOrd="1" destOrd="0" presId="urn:microsoft.com/office/officeart/2005/8/layout/hierarchy2"/>
    <dgm:cxn modelId="{BFAFB64A-1E25-47EE-9C60-9A329782D234}" type="presParOf" srcId="{F83BBFFE-6BB0-4142-B931-19F617515E38}" destId="{EAD9C5A5-81B9-4A45-BBAA-086E459FA722}" srcOrd="2" destOrd="0" presId="urn:microsoft.com/office/officeart/2005/8/layout/hierarchy2"/>
    <dgm:cxn modelId="{27C36B84-CC4C-46B3-AA4C-5A3CB7087904}" type="presParOf" srcId="{EAD9C5A5-81B9-4A45-BBAA-086E459FA722}" destId="{22C52852-A976-49EB-A7BD-540A5ADF2539}" srcOrd="0" destOrd="0" presId="urn:microsoft.com/office/officeart/2005/8/layout/hierarchy2"/>
    <dgm:cxn modelId="{838B7A06-2340-4E1C-BA6B-C5DF543B98E9}" type="presParOf" srcId="{F83BBFFE-6BB0-4142-B931-19F617515E38}" destId="{E759C119-A54B-4581-AA86-087E33B9EBAB}" srcOrd="3" destOrd="0" presId="urn:microsoft.com/office/officeart/2005/8/layout/hierarchy2"/>
    <dgm:cxn modelId="{2AB6C2BD-BB13-490E-A53F-15C08968C615}" type="presParOf" srcId="{E759C119-A54B-4581-AA86-087E33B9EBAB}" destId="{199C3518-43D3-40DC-9E3C-F542EAC67DEF}" srcOrd="0" destOrd="0" presId="urn:microsoft.com/office/officeart/2005/8/layout/hierarchy2"/>
    <dgm:cxn modelId="{76956B38-D845-4045-AF85-7BA5CF9CCCFA}" type="presParOf" srcId="{E759C119-A54B-4581-AA86-087E33B9EBAB}" destId="{72804052-A74A-44B1-82DD-7540A6EB50EA}" srcOrd="1" destOrd="0" presId="urn:microsoft.com/office/officeart/2005/8/layout/hierarchy2"/>
    <dgm:cxn modelId="{0EBEB476-5A91-4057-A6D0-791119C4D50F}" type="presParOf" srcId="{F83BBFFE-6BB0-4142-B931-19F617515E38}" destId="{092104A8-8823-4E6D-A20A-D2D323872A6F}" srcOrd="4" destOrd="0" presId="urn:microsoft.com/office/officeart/2005/8/layout/hierarchy2"/>
    <dgm:cxn modelId="{C2540EB9-9A15-4814-91F0-E849DC968DAF}" type="presParOf" srcId="{092104A8-8823-4E6D-A20A-D2D323872A6F}" destId="{855422A7-E87E-4CD7-8ED0-881AAF222E30}" srcOrd="0" destOrd="0" presId="urn:microsoft.com/office/officeart/2005/8/layout/hierarchy2"/>
    <dgm:cxn modelId="{399CAA3A-ADED-462D-86A4-0501F4E8D1D2}" type="presParOf" srcId="{F83BBFFE-6BB0-4142-B931-19F617515E38}" destId="{300977CA-A805-45BC-8C92-4279A2628405}" srcOrd="5" destOrd="0" presId="urn:microsoft.com/office/officeart/2005/8/layout/hierarchy2"/>
    <dgm:cxn modelId="{5606F5F5-9E41-4AFB-87B6-B5B14FBE1BFC}" type="presParOf" srcId="{300977CA-A805-45BC-8C92-4279A2628405}" destId="{5A695E38-5F14-426A-99FD-7F9AA403914E}" srcOrd="0" destOrd="0" presId="urn:microsoft.com/office/officeart/2005/8/layout/hierarchy2"/>
    <dgm:cxn modelId="{8803737D-5863-43D7-8BA0-B9B50B9803E1}" type="presParOf" srcId="{300977CA-A805-45BC-8C92-4279A2628405}" destId="{B0049B2D-B21B-4869-A60C-B5F9A08F4B71}" srcOrd="1" destOrd="0" presId="urn:microsoft.com/office/officeart/2005/8/layout/hierarchy2"/>
    <dgm:cxn modelId="{2A60EF47-CAFA-4D96-A849-B6B54E7AF69A}" type="presParOf" srcId="{5A232D65-B2CB-4FF2-894A-698332F1478E}" destId="{ACA19987-7C1F-44D1-B8EF-EC9DA6A800F8}" srcOrd="2" destOrd="0" presId="urn:microsoft.com/office/officeart/2005/8/layout/hierarchy2"/>
    <dgm:cxn modelId="{830CFCD6-A3D0-4C07-A48D-F3BC804C60E5}" type="presParOf" srcId="{ACA19987-7C1F-44D1-B8EF-EC9DA6A800F8}" destId="{69BFC3D3-4500-44D0-910C-751241F2F99C}" srcOrd="0" destOrd="0" presId="urn:microsoft.com/office/officeart/2005/8/layout/hierarchy2"/>
    <dgm:cxn modelId="{DAE7CA35-50CC-40F3-8C2F-35539C7F23A5}" type="presParOf" srcId="{5A232D65-B2CB-4FF2-894A-698332F1478E}" destId="{C41C7F6C-DB4C-4F04-9166-3EA62946991F}" srcOrd="3" destOrd="0" presId="urn:microsoft.com/office/officeart/2005/8/layout/hierarchy2"/>
    <dgm:cxn modelId="{8FC383D1-5B96-4BE7-A7E9-F04B8FB7BBA6}" type="presParOf" srcId="{C41C7F6C-DB4C-4F04-9166-3EA62946991F}" destId="{2B2EF7FE-3F68-49D4-8859-91DAA60D0891}" srcOrd="0" destOrd="0" presId="urn:microsoft.com/office/officeart/2005/8/layout/hierarchy2"/>
    <dgm:cxn modelId="{0629B56B-E15E-4162-907F-05CE4A1A9272}" type="presParOf" srcId="{C41C7F6C-DB4C-4F04-9166-3EA62946991F}" destId="{ED5898A3-1D31-4D47-98CE-337BB2D54196}" srcOrd="1" destOrd="0" presId="urn:microsoft.com/office/officeart/2005/8/layout/hierarchy2"/>
    <dgm:cxn modelId="{577097A5-DC08-464F-B7A1-CDBCFD833AE9}" type="presParOf" srcId="{ED5898A3-1D31-4D47-98CE-337BB2D54196}" destId="{816FCBE4-6E30-4A07-942B-87EADEB2F2D0}" srcOrd="0" destOrd="0" presId="urn:microsoft.com/office/officeart/2005/8/layout/hierarchy2"/>
    <dgm:cxn modelId="{65A5352F-36CC-4EAC-A8F0-FE8DDE968D5D}" type="presParOf" srcId="{816FCBE4-6E30-4A07-942B-87EADEB2F2D0}" destId="{3635A4A5-CD58-4B72-90F0-4552FD5E7AB8}" srcOrd="0" destOrd="0" presId="urn:microsoft.com/office/officeart/2005/8/layout/hierarchy2"/>
    <dgm:cxn modelId="{A28D75F6-DD59-4F0F-AFAC-9B771CC510BB}" type="presParOf" srcId="{ED5898A3-1D31-4D47-98CE-337BB2D54196}" destId="{3657B240-58A3-4C6B-BA80-0534BA26FD3E}" srcOrd="1" destOrd="0" presId="urn:microsoft.com/office/officeart/2005/8/layout/hierarchy2"/>
    <dgm:cxn modelId="{581F9170-89E4-44A9-8206-4395D9CCD4D6}" type="presParOf" srcId="{3657B240-58A3-4C6B-BA80-0534BA26FD3E}" destId="{19221766-6393-4F7F-8E00-C850EA98DFCA}" srcOrd="0" destOrd="0" presId="urn:microsoft.com/office/officeart/2005/8/layout/hierarchy2"/>
    <dgm:cxn modelId="{3B3CB422-E856-489E-AEC3-79F6770314E5}" type="presParOf" srcId="{3657B240-58A3-4C6B-BA80-0534BA26FD3E}" destId="{3F9E55A7-C2A0-420F-AAB2-8428AA202959}" srcOrd="1" destOrd="0" presId="urn:microsoft.com/office/officeart/2005/8/layout/hierarchy2"/>
    <dgm:cxn modelId="{DEDEC73E-E18F-4BD1-B241-4D2213546E03}" type="presParOf" srcId="{ED5898A3-1D31-4D47-98CE-337BB2D54196}" destId="{9BAC54B1-307F-4483-928C-9571AFF6BA9D}" srcOrd="2" destOrd="0" presId="urn:microsoft.com/office/officeart/2005/8/layout/hierarchy2"/>
    <dgm:cxn modelId="{CD1CA409-92DE-4D64-9543-73A4C0CA3225}" type="presParOf" srcId="{9BAC54B1-307F-4483-928C-9571AFF6BA9D}" destId="{EA737DA6-8DC0-43F2-B0B3-361917A152DC}" srcOrd="0" destOrd="0" presId="urn:microsoft.com/office/officeart/2005/8/layout/hierarchy2"/>
    <dgm:cxn modelId="{1449439A-92A3-4737-AA34-D267D9399C00}" type="presParOf" srcId="{ED5898A3-1D31-4D47-98CE-337BB2D54196}" destId="{F9875FA1-3DC0-496E-9CC8-FB3B59D42EE8}" srcOrd="3" destOrd="0" presId="urn:microsoft.com/office/officeart/2005/8/layout/hierarchy2"/>
    <dgm:cxn modelId="{5BA8A097-39CA-4AD5-90F7-105E8D1B0E36}" type="presParOf" srcId="{F9875FA1-3DC0-496E-9CC8-FB3B59D42EE8}" destId="{674DE62A-3098-4A9F-B7E8-E0F31C6DCD6B}" srcOrd="0" destOrd="0" presId="urn:microsoft.com/office/officeart/2005/8/layout/hierarchy2"/>
    <dgm:cxn modelId="{5D3DF07A-AC01-4671-A0DF-D41CE589D3D4}" type="presParOf" srcId="{F9875FA1-3DC0-496E-9CC8-FB3B59D42EE8}" destId="{7689A546-5419-4CEB-8EAB-93842AA5A4EC}" srcOrd="1" destOrd="0" presId="urn:microsoft.com/office/officeart/2005/8/layout/hierarchy2"/>
    <dgm:cxn modelId="{2F53D4A1-1DC1-4740-8CAB-0CAF502AAFCC}" type="presParOf" srcId="{EAA3444B-CE00-4B33-839C-7DCF73B43DB3}" destId="{D86B3C9B-00CE-40BA-9B9C-4C3CAB374705}" srcOrd="1" destOrd="0" presId="urn:microsoft.com/office/officeart/2005/8/layout/hierarchy2"/>
    <dgm:cxn modelId="{CF2B2073-6DC5-4AB5-964C-1B5D2696FE40}" type="presParOf" srcId="{D86B3C9B-00CE-40BA-9B9C-4C3CAB374705}" destId="{B7C9D279-4797-4648-B1D6-DA8A9D6C82B5}" srcOrd="0" destOrd="0" presId="urn:microsoft.com/office/officeart/2005/8/layout/hierarchy2"/>
    <dgm:cxn modelId="{B6F6F757-0996-49BF-B6A7-CDBAE4099636}" type="presParOf" srcId="{D86B3C9B-00CE-40BA-9B9C-4C3CAB374705}" destId="{F73BE3DD-4841-47FF-B1D2-9E6A4C1F4E02}"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A8B2EFE-4CCA-439B-9722-55DD6429D414}" type="doc">
      <dgm:prSet loTypeId="urn:microsoft.com/office/officeart/2005/8/layout/hierarchy2" loCatId="hierarchy" qsTypeId="urn:microsoft.com/office/officeart/2005/8/quickstyle/simple3" qsCatId="simple" csTypeId="urn:microsoft.com/office/officeart/2005/8/colors/accent6_2" csCatId="accent6" phldr="1"/>
      <dgm:spPr/>
      <dgm:t>
        <a:bodyPr/>
        <a:lstStyle/>
        <a:p>
          <a:pPr rtl="1"/>
          <a:endParaRPr lang="fa-IR"/>
        </a:p>
      </dgm:t>
    </dgm:pt>
    <dgm:pt modelId="{00080A80-E280-45C4-A842-F387092ADCB5}">
      <dgm:prSet custT="1"/>
      <dgm:spPr/>
      <dgm:t>
        <a:bodyPr/>
        <a:lstStyle/>
        <a:p>
          <a:pPr rtl="1"/>
          <a:r>
            <a:rPr lang="fa-IR" sz="1600" dirty="0" smtClean="0">
              <a:cs typeface="B Koodak" pitchFamily="2" charset="-78"/>
            </a:rPr>
            <a:t>شیوه های احتجاج قرآن با صاحبان مطلق عقاید باطل</a:t>
          </a:r>
          <a:endParaRPr lang="fa-IR" sz="1600" dirty="0">
            <a:cs typeface="B Koodak" pitchFamily="2" charset="-78"/>
          </a:endParaRPr>
        </a:p>
      </dgm:t>
    </dgm:pt>
    <dgm:pt modelId="{A991BE99-52E1-4975-B53E-8A19D885F6B5}" type="parTrans" cxnId="{654504E7-C0D8-4F86-9895-FADA85F4BA78}">
      <dgm:prSet/>
      <dgm:spPr/>
      <dgm:t>
        <a:bodyPr/>
        <a:lstStyle/>
        <a:p>
          <a:pPr rtl="1"/>
          <a:endParaRPr lang="fa-IR" sz="1600">
            <a:cs typeface="B Koodak" pitchFamily="2" charset="-78"/>
          </a:endParaRPr>
        </a:p>
      </dgm:t>
    </dgm:pt>
    <dgm:pt modelId="{7823F0E6-FE03-4168-951B-B6BF6AF517F9}" type="sibTrans" cxnId="{654504E7-C0D8-4F86-9895-FADA85F4BA78}">
      <dgm:prSet/>
      <dgm:spPr/>
      <dgm:t>
        <a:bodyPr/>
        <a:lstStyle/>
        <a:p>
          <a:pPr rtl="1"/>
          <a:endParaRPr lang="fa-IR" sz="1600">
            <a:cs typeface="B Koodak" pitchFamily="2" charset="-78"/>
          </a:endParaRPr>
        </a:p>
      </dgm:t>
    </dgm:pt>
    <dgm:pt modelId="{99AE3BA5-7DD2-4838-914C-92CB563FC412}">
      <dgm:prSet custT="1"/>
      <dgm:spPr/>
      <dgm:t>
        <a:bodyPr/>
        <a:lstStyle/>
        <a:p>
          <a:pPr rtl="1"/>
          <a:r>
            <a:rPr lang="fa-IR" sz="1600" dirty="0" smtClean="0">
              <a:cs typeface="B Koodak" pitchFamily="2" charset="-78"/>
            </a:rPr>
            <a:t>مطالبه دلیل برای روشن کردن ضعف عقیده</a:t>
          </a:r>
          <a:endParaRPr lang="fa-IR" sz="1600" dirty="0">
            <a:cs typeface="B Koodak" pitchFamily="2" charset="-78"/>
          </a:endParaRPr>
        </a:p>
      </dgm:t>
    </dgm:pt>
    <dgm:pt modelId="{6F4EC205-53DD-4110-976A-DBE5E9EEF89D}" type="parTrans" cxnId="{373114D2-49A7-4767-8040-8FC12B07EF0A}">
      <dgm:prSet custT="1"/>
      <dgm:spPr/>
      <dgm:t>
        <a:bodyPr/>
        <a:lstStyle/>
        <a:p>
          <a:pPr rtl="1"/>
          <a:endParaRPr lang="fa-IR" sz="1600">
            <a:cs typeface="B Koodak" pitchFamily="2" charset="-78"/>
          </a:endParaRPr>
        </a:p>
      </dgm:t>
    </dgm:pt>
    <dgm:pt modelId="{0E240064-753C-4D6F-BE39-8ACC2C053E84}" type="sibTrans" cxnId="{373114D2-49A7-4767-8040-8FC12B07EF0A}">
      <dgm:prSet/>
      <dgm:spPr/>
      <dgm:t>
        <a:bodyPr/>
        <a:lstStyle/>
        <a:p>
          <a:pPr rtl="1"/>
          <a:endParaRPr lang="fa-IR" sz="1600">
            <a:cs typeface="B Koodak" pitchFamily="2" charset="-78"/>
          </a:endParaRPr>
        </a:p>
      </dgm:t>
    </dgm:pt>
    <dgm:pt modelId="{73441E2F-3926-4A55-B47B-C0A1F3E778B2}">
      <dgm:prSet custT="1"/>
      <dgm:spPr/>
      <dgm:t>
        <a:bodyPr/>
        <a:lstStyle/>
        <a:p>
          <a:pPr rtl="1"/>
          <a:r>
            <a:rPr lang="fa-IR" sz="1600" smtClean="0">
              <a:cs typeface="B Koodak" pitchFamily="2" charset="-78"/>
            </a:rPr>
            <a:t>أَمِ اتَّخَذُوا مِنْ دُونِهِ آلِهَةً قُلْ هاتُوا بُرْهانَكُم (انبیاء / 24)</a:t>
          </a:r>
          <a:endParaRPr lang="fa-IR" sz="1600">
            <a:cs typeface="B Koodak" pitchFamily="2" charset="-78"/>
          </a:endParaRPr>
        </a:p>
      </dgm:t>
    </dgm:pt>
    <dgm:pt modelId="{B1FBD819-BA61-488F-A266-65746D312F23}" type="parTrans" cxnId="{4B1F748A-5E77-4EAF-9EE9-BAD0B1D28A7B}">
      <dgm:prSet custT="1"/>
      <dgm:spPr/>
      <dgm:t>
        <a:bodyPr/>
        <a:lstStyle/>
        <a:p>
          <a:pPr rtl="1"/>
          <a:endParaRPr lang="fa-IR" sz="1600">
            <a:cs typeface="B Koodak" pitchFamily="2" charset="-78"/>
          </a:endParaRPr>
        </a:p>
      </dgm:t>
    </dgm:pt>
    <dgm:pt modelId="{A4E564ED-0BED-46D8-AB1F-0BC2E0B8E621}" type="sibTrans" cxnId="{4B1F748A-5E77-4EAF-9EE9-BAD0B1D28A7B}">
      <dgm:prSet/>
      <dgm:spPr/>
      <dgm:t>
        <a:bodyPr/>
        <a:lstStyle/>
        <a:p>
          <a:pPr rtl="1"/>
          <a:endParaRPr lang="fa-IR" sz="1600">
            <a:cs typeface="B Koodak" pitchFamily="2" charset="-78"/>
          </a:endParaRPr>
        </a:p>
      </dgm:t>
    </dgm:pt>
    <dgm:pt modelId="{377C5727-FCE4-4988-9F2A-834F797A5FB2}">
      <dgm:prSet custT="1">
        <dgm:style>
          <a:lnRef idx="1">
            <a:schemeClr val="accent3"/>
          </a:lnRef>
          <a:fillRef idx="2">
            <a:schemeClr val="accent3"/>
          </a:fillRef>
          <a:effectRef idx="1">
            <a:schemeClr val="accent3"/>
          </a:effectRef>
          <a:fontRef idx="minor">
            <a:schemeClr val="dk1"/>
          </a:fontRef>
        </dgm:style>
      </dgm:prSet>
      <dgm:spPr/>
      <dgm:t>
        <a:bodyPr/>
        <a:lstStyle/>
        <a:p>
          <a:pPr rtl="1"/>
          <a:r>
            <a:rPr lang="fa-IR" sz="1600" smtClean="0">
              <a:cs typeface="B Koodak" pitchFamily="2" charset="-78"/>
            </a:rPr>
            <a:t>عبارت علامه</a:t>
          </a:r>
          <a:endParaRPr lang="fa-IR" sz="1600">
            <a:cs typeface="B Koodak" pitchFamily="2" charset="-78"/>
          </a:endParaRPr>
        </a:p>
      </dgm:t>
    </dgm:pt>
    <dgm:pt modelId="{F780DA97-8F2D-44C4-BF00-627CA15D2678}" type="parTrans" cxnId="{90E3C415-5319-4CC4-B5CF-F368A08FDF5B}">
      <dgm:prSet custT="1"/>
      <dgm:spPr/>
      <dgm:t>
        <a:bodyPr/>
        <a:lstStyle/>
        <a:p>
          <a:pPr rtl="1"/>
          <a:endParaRPr lang="fa-IR" sz="1600">
            <a:cs typeface="B Koodak" pitchFamily="2" charset="-78"/>
          </a:endParaRPr>
        </a:p>
      </dgm:t>
    </dgm:pt>
    <dgm:pt modelId="{F6840439-035D-4B9F-8B30-419E2F0B47ED}" type="sibTrans" cxnId="{90E3C415-5319-4CC4-B5CF-F368A08FDF5B}">
      <dgm:prSet/>
      <dgm:spPr/>
      <dgm:t>
        <a:bodyPr/>
        <a:lstStyle/>
        <a:p>
          <a:pPr rtl="1"/>
          <a:endParaRPr lang="fa-IR" sz="1600">
            <a:cs typeface="B Koodak" pitchFamily="2" charset="-78"/>
          </a:endParaRPr>
        </a:p>
      </dgm:t>
    </dgm:pt>
    <dgm:pt modelId="{341BB184-7536-463B-AB08-1DDF7A9AD974}">
      <dgm:prSet custT="1">
        <dgm:style>
          <a:lnRef idx="1">
            <a:schemeClr val="accent3"/>
          </a:lnRef>
          <a:fillRef idx="2">
            <a:schemeClr val="accent3"/>
          </a:fillRef>
          <a:effectRef idx="1">
            <a:schemeClr val="accent3"/>
          </a:effectRef>
          <a:fontRef idx="minor">
            <a:schemeClr val="dk1"/>
          </a:fontRef>
        </dgm:style>
      </dgm:prSet>
      <dgm:spPr/>
      <dgm:t>
        <a:bodyPr/>
        <a:lstStyle/>
        <a:p>
          <a:pPr rtl="1"/>
          <a:r>
            <a:rPr lang="fa-IR" sz="1600" dirty="0" smtClean="0">
              <a:cs typeface="B Koodak" pitchFamily="2" charset="-78"/>
            </a:rPr>
            <a:t>و قوله: «قُلْ هاتُوا بُرْهانَكُمْ ...» من قبيل المنع مع السند- باصطلاح فن المناظرة- و محصل معناه طلب الخصم من المدعي الدليل على مدعاه غير المدلل مستندا في طلبه ذلك                                                                                                                      إلى أن عنده دليلا يدل على خلافه</a:t>
          </a:r>
          <a:endParaRPr lang="fa-IR" sz="1600" dirty="0">
            <a:cs typeface="B Koodak" pitchFamily="2" charset="-78"/>
          </a:endParaRPr>
        </a:p>
      </dgm:t>
    </dgm:pt>
    <dgm:pt modelId="{0A3052A2-EC72-4211-AA1E-013522A48A57}" type="parTrans" cxnId="{AEC71F2C-2DFC-49A1-8078-00DC034837DF}">
      <dgm:prSet custT="1"/>
      <dgm:spPr/>
      <dgm:t>
        <a:bodyPr/>
        <a:lstStyle/>
        <a:p>
          <a:pPr rtl="1"/>
          <a:endParaRPr lang="fa-IR" sz="1600">
            <a:cs typeface="B Koodak" pitchFamily="2" charset="-78"/>
          </a:endParaRPr>
        </a:p>
      </dgm:t>
    </dgm:pt>
    <dgm:pt modelId="{17D8D6DF-F45E-49FA-8EB3-0E385142A030}" type="sibTrans" cxnId="{AEC71F2C-2DFC-49A1-8078-00DC034837DF}">
      <dgm:prSet/>
      <dgm:spPr/>
      <dgm:t>
        <a:bodyPr/>
        <a:lstStyle/>
        <a:p>
          <a:pPr rtl="1"/>
          <a:endParaRPr lang="fa-IR" sz="1600">
            <a:cs typeface="B Koodak" pitchFamily="2" charset="-78"/>
          </a:endParaRPr>
        </a:p>
      </dgm:t>
    </dgm:pt>
    <dgm:pt modelId="{CF2FD884-EEF3-4676-AAE9-6F3577617F4F}">
      <dgm:prSet custT="1"/>
      <dgm:spPr/>
      <dgm:t>
        <a:bodyPr/>
        <a:lstStyle/>
        <a:p>
          <a:pPr rtl="1"/>
          <a:r>
            <a:rPr lang="fa-IR" sz="1600" smtClean="0">
              <a:cs typeface="B Koodak" pitchFamily="2" charset="-78"/>
            </a:rPr>
            <a:t>تصریح به یقین نداشتن و اکتفا به ظن و تخمین</a:t>
          </a:r>
          <a:endParaRPr lang="fa-IR" sz="1600">
            <a:cs typeface="B Koodak" pitchFamily="2" charset="-78"/>
          </a:endParaRPr>
        </a:p>
      </dgm:t>
    </dgm:pt>
    <dgm:pt modelId="{D7B896FF-3851-460E-AC9A-0ECA987C311D}" type="parTrans" cxnId="{468C3FCA-A4BE-4A31-B674-C5787DE1AC5F}">
      <dgm:prSet custT="1"/>
      <dgm:spPr/>
      <dgm:t>
        <a:bodyPr/>
        <a:lstStyle/>
        <a:p>
          <a:pPr rtl="1"/>
          <a:endParaRPr lang="fa-IR" sz="1600">
            <a:cs typeface="B Koodak" pitchFamily="2" charset="-78"/>
          </a:endParaRPr>
        </a:p>
      </dgm:t>
    </dgm:pt>
    <dgm:pt modelId="{710502C3-C852-49AF-8A87-4D1DB89361A2}" type="sibTrans" cxnId="{468C3FCA-A4BE-4A31-B674-C5787DE1AC5F}">
      <dgm:prSet/>
      <dgm:spPr/>
      <dgm:t>
        <a:bodyPr/>
        <a:lstStyle/>
        <a:p>
          <a:pPr rtl="1"/>
          <a:endParaRPr lang="fa-IR" sz="1600">
            <a:cs typeface="B Koodak" pitchFamily="2" charset="-78"/>
          </a:endParaRPr>
        </a:p>
      </dgm:t>
    </dgm:pt>
    <dgm:pt modelId="{4DAB0A1F-B428-4027-8EEF-3E4A79A98C47}">
      <dgm:prSet custT="1"/>
      <dgm:spPr/>
      <dgm:t>
        <a:bodyPr/>
        <a:lstStyle/>
        <a:p>
          <a:pPr rtl="1"/>
          <a:r>
            <a:rPr lang="fa-IR" sz="1600" smtClean="0">
              <a:cs typeface="B Koodak" pitchFamily="2" charset="-78"/>
            </a:rPr>
            <a:t>وَ يُنذِرَ الَّذِينَ قَالُواْ اتخَّذَ اللَّهُ وَلَدًا / مَّا لهَُم بِهِ مِنْ عِلْمٍ وَ لَا لاَِبَائهِمْ  كَبرَُتْ كَلِمَةً تخَْرُجُ مِنْ أَفْوَاهِهِمْ  إِن يَقُولُونَ إِلَّا كَذِبًا (کهف / 5)</a:t>
          </a:r>
          <a:endParaRPr lang="fa-IR" sz="1600">
            <a:cs typeface="B Koodak" pitchFamily="2" charset="-78"/>
          </a:endParaRPr>
        </a:p>
      </dgm:t>
    </dgm:pt>
    <dgm:pt modelId="{74691878-856E-4C55-95DD-1A260B6571CD}" type="parTrans" cxnId="{F502BA2D-57A0-4355-A8A8-76407176CBBF}">
      <dgm:prSet custT="1"/>
      <dgm:spPr/>
      <dgm:t>
        <a:bodyPr/>
        <a:lstStyle/>
        <a:p>
          <a:pPr rtl="1"/>
          <a:endParaRPr lang="fa-IR" sz="1600">
            <a:cs typeface="B Koodak" pitchFamily="2" charset="-78"/>
          </a:endParaRPr>
        </a:p>
      </dgm:t>
    </dgm:pt>
    <dgm:pt modelId="{EE3EC2EE-B710-4134-BB94-209F68EA349D}" type="sibTrans" cxnId="{F502BA2D-57A0-4355-A8A8-76407176CBBF}">
      <dgm:prSet/>
      <dgm:spPr/>
      <dgm:t>
        <a:bodyPr/>
        <a:lstStyle/>
        <a:p>
          <a:pPr rtl="1"/>
          <a:endParaRPr lang="fa-IR" sz="1600">
            <a:cs typeface="B Koodak" pitchFamily="2" charset="-78"/>
          </a:endParaRPr>
        </a:p>
      </dgm:t>
    </dgm:pt>
    <dgm:pt modelId="{FE419662-86F4-4E30-A96B-CE9BF7EEEE8E}">
      <dgm:prSet custT="1">
        <dgm:style>
          <a:lnRef idx="1">
            <a:schemeClr val="accent3"/>
          </a:lnRef>
          <a:fillRef idx="2">
            <a:schemeClr val="accent3"/>
          </a:fillRef>
          <a:effectRef idx="1">
            <a:schemeClr val="accent3"/>
          </a:effectRef>
          <a:fontRef idx="minor">
            <a:schemeClr val="dk1"/>
          </a:fontRef>
        </dgm:style>
      </dgm:prSet>
      <dgm:spPr/>
      <dgm:t>
        <a:bodyPr/>
        <a:lstStyle/>
        <a:p>
          <a:pPr rtl="1"/>
          <a:r>
            <a:rPr lang="fa-IR" sz="1600" dirty="0" smtClean="0">
              <a:cs typeface="B Koodak" pitchFamily="2" charset="-78"/>
            </a:rPr>
            <a:t>عبارت علامه</a:t>
          </a:r>
          <a:endParaRPr lang="fa-IR" sz="1600" dirty="0">
            <a:cs typeface="B Koodak" pitchFamily="2" charset="-78"/>
          </a:endParaRPr>
        </a:p>
      </dgm:t>
    </dgm:pt>
    <dgm:pt modelId="{6A19AD75-505F-4D8B-B526-B458BD28B030}" type="parTrans" cxnId="{CAF1FD48-C6E1-44DF-9EB9-118538ABBBCB}">
      <dgm:prSet custT="1"/>
      <dgm:spPr/>
      <dgm:t>
        <a:bodyPr/>
        <a:lstStyle/>
        <a:p>
          <a:pPr rtl="1"/>
          <a:endParaRPr lang="fa-IR" sz="1600">
            <a:cs typeface="B Koodak" pitchFamily="2" charset="-78"/>
          </a:endParaRPr>
        </a:p>
      </dgm:t>
    </dgm:pt>
    <dgm:pt modelId="{2C2276DB-D8A8-4CD7-97C3-486D5A6639EF}" type="sibTrans" cxnId="{CAF1FD48-C6E1-44DF-9EB9-118538ABBBCB}">
      <dgm:prSet/>
      <dgm:spPr/>
      <dgm:t>
        <a:bodyPr/>
        <a:lstStyle/>
        <a:p>
          <a:pPr rtl="1"/>
          <a:endParaRPr lang="fa-IR" sz="1600">
            <a:cs typeface="B Koodak" pitchFamily="2" charset="-78"/>
          </a:endParaRPr>
        </a:p>
      </dgm:t>
    </dgm:pt>
    <dgm:pt modelId="{5A9C134A-A0AE-4E35-9084-0812108B2DA4}">
      <dgm:prSet custT="1">
        <dgm:style>
          <a:lnRef idx="1">
            <a:schemeClr val="accent3"/>
          </a:lnRef>
          <a:fillRef idx="2">
            <a:schemeClr val="accent3"/>
          </a:fillRef>
          <a:effectRef idx="1">
            <a:schemeClr val="accent3"/>
          </a:effectRef>
          <a:fontRef idx="minor">
            <a:schemeClr val="dk1"/>
          </a:fontRef>
        </dgm:style>
      </dgm:prSet>
      <dgm:spPr/>
      <dgm:t>
        <a:bodyPr/>
        <a:lstStyle/>
        <a:p>
          <a:pPr rtl="1"/>
          <a:r>
            <a:rPr lang="fa-IR" sz="1600" dirty="0" smtClean="0">
              <a:cs typeface="B Koodak" pitchFamily="2" charset="-78"/>
            </a:rPr>
            <a:t>و كان قوله: «ما لَهُمْ بِهِ مِنْ عِلْمٍ» شاملا لهم جميعا من آباء و أبناء لكنهم لما كانوا يحيلون العلم به إلى آبائهم قائلين إن هذه ملة آبائنا و هم أعلم منا و ليس لنا إلا أن نتبعهم و نقتدي بهم فرق تعالى بينهم و بين آبائهم فنفى العلم عنهم أولا و عن آبائهم الذين كانوا يركنون إليهم ثانيا ليكون إبطالا لقولهم و لحجتهم جميعا</a:t>
          </a:r>
          <a:endParaRPr lang="fa-IR" sz="1600" dirty="0">
            <a:cs typeface="B Koodak" pitchFamily="2" charset="-78"/>
          </a:endParaRPr>
        </a:p>
      </dgm:t>
    </dgm:pt>
    <dgm:pt modelId="{2DC5E83C-16B7-4379-81F5-23EE5C9ED75D}" type="parTrans" cxnId="{90526055-7CB5-49A5-A807-9A5C187FE496}">
      <dgm:prSet custT="1"/>
      <dgm:spPr/>
      <dgm:t>
        <a:bodyPr/>
        <a:lstStyle/>
        <a:p>
          <a:pPr rtl="1"/>
          <a:endParaRPr lang="fa-IR" sz="1600">
            <a:cs typeface="B Koodak" pitchFamily="2" charset="-78"/>
          </a:endParaRPr>
        </a:p>
      </dgm:t>
    </dgm:pt>
    <dgm:pt modelId="{6594E707-93B1-43CA-812E-ACD430EEF645}" type="sibTrans" cxnId="{90526055-7CB5-49A5-A807-9A5C187FE496}">
      <dgm:prSet/>
      <dgm:spPr/>
      <dgm:t>
        <a:bodyPr/>
        <a:lstStyle/>
        <a:p>
          <a:pPr rtl="1"/>
          <a:endParaRPr lang="fa-IR" sz="1600">
            <a:cs typeface="B Koodak" pitchFamily="2" charset="-78"/>
          </a:endParaRPr>
        </a:p>
      </dgm:t>
    </dgm:pt>
    <dgm:pt modelId="{C6EE4ED5-43B3-4CF6-9DBC-91DBAE691894}" type="pres">
      <dgm:prSet presAssocID="{DA8B2EFE-4CCA-439B-9722-55DD6429D414}" presName="diagram" presStyleCnt="0">
        <dgm:presLayoutVars>
          <dgm:chPref val="1"/>
          <dgm:dir val="rev"/>
          <dgm:animOne val="branch"/>
          <dgm:animLvl val="lvl"/>
          <dgm:resizeHandles val="exact"/>
        </dgm:presLayoutVars>
      </dgm:prSet>
      <dgm:spPr/>
      <dgm:t>
        <a:bodyPr/>
        <a:lstStyle/>
        <a:p>
          <a:pPr rtl="1"/>
          <a:endParaRPr lang="fa-IR"/>
        </a:p>
      </dgm:t>
    </dgm:pt>
    <dgm:pt modelId="{121CE0A9-4786-4847-9847-D3E4A88C7119}" type="pres">
      <dgm:prSet presAssocID="{00080A80-E280-45C4-A842-F387092ADCB5}" presName="root1" presStyleCnt="0"/>
      <dgm:spPr/>
    </dgm:pt>
    <dgm:pt modelId="{E2AF14A2-E697-4157-A496-E00944B9ED17}" type="pres">
      <dgm:prSet presAssocID="{00080A80-E280-45C4-A842-F387092ADCB5}" presName="LevelOneTextNode" presStyleLbl="node0" presStyleIdx="0" presStyleCnt="1" custScaleX="52354" custScaleY="241398">
        <dgm:presLayoutVars>
          <dgm:chPref val="3"/>
        </dgm:presLayoutVars>
      </dgm:prSet>
      <dgm:spPr/>
      <dgm:t>
        <a:bodyPr/>
        <a:lstStyle/>
        <a:p>
          <a:pPr rtl="1"/>
          <a:endParaRPr lang="fa-IR"/>
        </a:p>
      </dgm:t>
    </dgm:pt>
    <dgm:pt modelId="{3D40AB6B-13A3-477F-A8F8-BEDC9CC14C93}" type="pres">
      <dgm:prSet presAssocID="{00080A80-E280-45C4-A842-F387092ADCB5}" presName="level2hierChild" presStyleCnt="0"/>
      <dgm:spPr/>
    </dgm:pt>
    <dgm:pt modelId="{E345E313-90DB-4915-B2D2-42A4AD0FEAE8}" type="pres">
      <dgm:prSet presAssocID="{6F4EC205-53DD-4110-976A-DBE5E9EEF89D}" presName="conn2-1" presStyleLbl="parChTrans1D2" presStyleIdx="0" presStyleCnt="2"/>
      <dgm:spPr/>
      <dgm:t>
        <a:bodyPr/>
        <a:lstStyle/>
        <a:p>
          <a:pPr rtl="1"/>
          <a:endParaRPr lang="fa-IR"/>
        </a:p>
      </dgm:t>
    </dgm:pt>
    <dgm:pt modelId="{2CE95469-468F-45F3-A8CA-23C27B2185DA}" type="pres">
      <dgm:prSet presAssocID="{6F4EC205-53DD-4110-976A-DBE5E9EEF89D}" presName="connTx" presStyleLbl="parChTrans1D2" presStyleIdx="0" presStyleCnt="2"/>
      <dgm:spPr/>
      <dgm:t>
        <a:bodyPr/>
        <a:lstStyle/>
        <a:p>
          <a:pPr rtl="1"/>
          <a:endParaRPr lang="fa-IR"/>
        </a:p>
      </dgm:t>
    </dgm:pt>
    <dgm:pt modelId="{DA17BEC4-00B2-4895-9C08-06ED822F9C50}" type="pres">
      <dgm:prSet presAssocID="{99AE3BA5-7DD2-4838-914C-92CB563FC412}" presName="root2" presStyleCnt="0"/>
      <dgm:spPr/>
    </dgm:pt>
    <dgm:pt modelId="{82591060-D284-4212-AE3F-225F012AC2F5}" type="pres">
      <dgm:prSet presAssocID="{99AE3BA5-7DD2-4838-914C-92CB563FC412}" presName="LevelTwoTextNode" presStyleLbl="node2" presStyleIdx="0" presStyleCnt="2" custScaleX="61754" custScaleY="154737">
        <dgm:presLayoutVars>
          <dgm:chPref val="3"/>
        </dgm:presLayoutVars>
      </dgm:prSet>
      <dgm:spPr/>
      <dgm:t>
        <a:bodyPr/>
        <a:lstStyle/>
        <a:p>
          <a:pPr rtl="1"/>
          <a:endParaRPr lang="fa-IR"/>
        </a:p>
      </dgm:t>
    </dgm:pt>
    <dgm:pt modelId="{F49CAA47-65F9-4EAA-A927-0E92F680603A}" type="pres">
      <dgm:prSet presAssocID="{99AE3BA5-7DD2-4838-914C-92CB563FC412}" presName="level3hierChild" presStyleCnt="0"/>
      <dgm:spPr/>
    </dgm:pt>
    <dgm:pt modelId="{1C84D72E-002B-46E6-9C7B-FE41BE51DF3F}" type="pres">
      <dgm:prSet presAssocID="{B1FBD819-BA61-488F-A266-65746D312F23}" presName="conn2-1" presStyleLbl="parChTrans1D3" presStyleIdx="0" presStyleCnt="4"/>
      <dgm:spPr/>
      <dgm:t>
        <a:bodyPr/>
        <a:lstStyle/>
        <a:p>
          <a:pPr rtl="1"/>
          <a:endParaRPr lang="fa-IR"/>
        </a:p>
      </dgm:t>
    </dgm:pt>
    <dgm:pt modelId="{325CC531-879D-4320-857E-D18587DDE096}" type="pres">
      <dgm:prSet presAssocID="{B1FBD819-BA61-488F-A266-65746D312F23}" presName="connTx" presStyleLbl="parChTrans1D3" presStyleIdx="0" presStyleCnt="4"/>
      <dgm:spPr/>
      <dgm:t>
        <a:bodyPr/>
        <a:lstStyle/>
        <a:p>
          <a:pPr rtl="1"/>
          <a:endParaRPr lang="fa-IR"/>
        </a:p>
      </dgm:t>
    </dgm:pt>
    <dgm:pt modelId="{ADA0DC0D-85A6-49C5-ABFC-B81286CB2C2E}" type="pres">
      <dgm:prSet presAssocID="{73441E2F-3926-4A55-B47B-C0A1F3E778B2}" presName="root2" presStyleCnt="0"/>
      <dgm:spPr/>
    </dgm:pt>
    <dgm:pt modelId="{6DCC8021-89A0-4919-B4A4-1FE8098E4114}" type="pres">
      <dgm:prSet presAssocID="{73441E2F-3926-4A55-B47B-C0A1F3E778B2}" presName="LevelTwoTextNode" presStyleLbl="node3" presStyleIdx="0" presStyleCnt="4" custScaleX="274682">
        <dgm:presLayoutVars>
          <dgm:chPref val="3"/>
        </dgm:presLayoutVars>
      </dgm:prSet>
      <dgm:spPr/>
      <dgm:t>
        <a:bodyPr/>
        <a:lstStyle/>
        <a:p>
          <a:pPr rtl="1"/>
          <a:endParaRPr lang="fa-IR"/>
        </a:p>
      </dgm:t>
    </dgm:pt>
    <dgm:pt modelId="{54013F35-BB16-4C88-88B4-628F0B38DFF3}" type="pres">
      <dgm:prSet presAssocID="{73441E2F-3926-4A55-B47B-C0A1F3E778B2}" presName="level3hierChild" presStyleCnt="0"/>
      <dgm:spPr/>
    </dgm:pt>
    <dgm:pt modelId="{410BF340-E8B1-4731-B5BF-9CB9884BC4D6}" type="pres">
      <dgm:prSet presAssocID="{F780DA97-8F2D-44C4-BF00-627CA15D2678}" presName="conn2-1" presStyleLbl="parChTrans1D3" presStyleIdx="1" presStyleCnt="4"/>
      <dgm:spPr/>
      <dgm:t>
        <a:bodyPr/>
        <a:lstStyle/>
        <a:p>
          <a:pPr rtl="1"/>
          <a:endParaRPr lang="fa-IR"/>
        </a:p>
      </dgm:t>
    </dgm:pt>
    <dgm:pt modelId="{31C7715F-0C62-4D30-BC29-2E137779DFA8}" type="pres">
      <dgm:prSet presAssocID="{F780DA97-8F2D-44C4-BF00-627CA15D2678}" presName="connTx" presStyleLbl="parChTrans1D3" presStyleIdx="1" presStyleCnt="4"/>
      <dgm:spPr/>
      <dgm:t>
        <a:bodyPr/>
        <a:lstStyle/>
        <a:p>
          <a:pPr rtl="1"/>
          <a:endParaRPr lang="fa-IR"/>
        </a:p>
      </dgm:t>
    </dgm:pt>
    <dgm:pt modelId="{74A8F6C6-A80B-4464-A6AA-F4EDB500C347}" type="pres">
      <dgm:prSet presAssocID="{377C5727-FCE4-4988-9F2A-834F797A5FB2}" presName="root2" presStyleCnt="0"/>
      <dgm:spPr/>
    </dgm:pt>
    <dgm:pt modelId="{1E88EE19-40B9-4992-8BB8-01763E744A98}" type="pres">
      <dgm:prSet presAssocID="{377C5727-FCE4-4988-9F2A-834F797A5FB2}" presName="LevelTwoTextNode" presStyleLbl="node3" presStyleIdx="1" presStyleCnt="4" custScaleX="37520" custScaleY="60065">
        <dgm:presLayoutVars>
          <dgm:chPref val="3"/>
        </dgm:presLayoutVars>
      </dgm:prSet>
      <dgm:spPr/>
      <dgm:t>
        <a:bodyPr/>
        <a:lstStyle/>
        <a:p>
          <a:pPr rtl="1"/>
          <a:endParaRPr lang="fa-IR"/>
        </a:p>
      </dgm:t>
    </dgm:pt>
    <dgm:pt modelId="{739874FC-F4C5-403D-A7C5-648FD030B233}" type="pres">
      <dgm:prSet presAssocID="{377C5727-FCE4-4988-9F2A-834F797A5FB2}" presName="level3hierChild" presStyleCnt="0"/>
      <dgm:spPr/>
    </dgm:pt>
    <dgm:pt modelId="{267610AB-2685-421E-B0B6-CE3E60E7F6F9}" type="pres">
      <dgm:prSet presAssocID="{0A3052A2-EC72-4211-AA1E-013522A48A57}" presName="conn2-1" presStyleLbl="parChTrans1D4" presStyleIdx="0" presStyleCnt="2"/>
      <dgm:spPr/>
      <dgm:t>
        <a:bodyPr/>
        <a:lstStyle/>
        <a:p>
          <a:pPr rtl="1"/>
          <a:endParaRPr lang="fa-IR"/>
        </a:p>
      </dgm:t>
    </dgm:pt>
    <dgm:pt modelId="{7E86803B-3775-44AE-A374-CB37A1BDE7F7}" type="pres">
      <dgm:prSet presAssocID="{0A3052A2-EC72-4211-AA1E-013522A48A57}" presName="connTx" presStyleLbl="parChTrans1D4" presStyleIdx="0" presStyleCnt="2"/>
      <dgm:spPr/>
      <dgm:t>
        <a:bodyPr/>
        <a:lstStyle/>
        <a:p>
          <a:pPr rtl="1"/>
          <a:endParaRPr lang="fa-IR"/>
        </a:p>
      </dgm:t>
    </dgm:pt>
    <dgm:pt modelId="{222EB8FE-05F7-4C71-8D34-6501A2C2E684}" type="pres">
      <dgm:prSet presAssocID="{341BB184-7536-463B-AB08-1DDF7A9AD974}" presName="root2" presStyleCnt="0"/>
      <dgm:spPr/>
    </dgm:pt>
    <dgm:pt modelId="{384914FA-B55A-46A2-B662-3B606E417684}" type="pres">
      <dgm:prSet presAssocID="{341BB184-7536-463B-AB08-1DDF7A9AD974}" presName="LevelTwoTextNode" presStyleLbl="node4" presStyleIdx="0" presStyleCnt="2" custScaleX="275351" custScaleY="169153">
        <dgm:presLayoutVars>
          <dgm:chPref val="3"/>
        </dgm:presLayoutVars>
      </dgm:prSet>
      <dgm:spPr/>
      <dgm:t>
        <a:bodyPr/>
        <a:lstStyle/>
        <a:p>
          <a:pPr rtl="1"/>
          <a:endParaRPr lang="fa-IR"/>
        </a:p>
      </dgm:t>
    </dgm:pt>
    <dgm:pt modelId="{FF11A523-FC90-46BA-879F-49EACED34B4A}" type="pres">
      <dgm:prSet presAssocID="{341BB184-7536-463B-AB08-1DDF7A9AD974}" presName="level3hierChild" presStyleCnt="0"/>
      <dgm:spPr/>
    </dgm:pt>
    <dgm:pt modelId="{0BA7A431-077A-4524-B2B3-1628B187F44D}" type="pres">
      <dgm:prSet presAssocID="{D7B896FF-3851-460E-AC9A-0ECA987C311D}" presName="conn2-1" presStyleLbl="parChTrans1D2" presStyleIdx="1" presStyleCnt="2"/>
      <dgm:spPr/>
      <dgm:t>
        <a:bodyPr/>
        <a:lstStyle/>
        <a:p>
          <a:pPr rtl="1"/>
          <a:endParaRPr lang="fa-IR"/>
        </a:p>
      </dgm:t>
    </dgm:pt>
    <dgm:pt modelId="{54FF9C9F-B041-4428-8839-0C0869F5C83A}" type="pres">
      <dgm:prSet presAssocID="{D7B896FF-3851-460E-AC9A-0ECA987C311D}" presName="connTx" presStyleLbl="parChTrans1D2" presStyleIdx="1" presStyleCnt="2"/>
      <dgm:spPr/>
      <dgm:t>
        <a:bodyPr/>
        <a:lstStyle/>
        <a:p>
          <a:pPr rtl="1"/>
          <a:endParaRPr lang="fa-IR"/>
        </a:p>
      </dgm:t>
    </dgm:pt>
    <dgm:pt modelId="{33D3E5B2-338E-45C0-80B4-451BEC0DEB06}" type="pres">
      <dgm:prSet presAssocID="{CF2FD884-EEF3-4676-AAE9-6F3577617F4F}" presName="root2" presStyleCnt="0"/>
      <dgm:spPr/>
    </dgm:pt>
    <dgm:pt modelId="{92B5F2E7-571A-420E-8E3D-03681A2C37DC}" type="pres">
      <dgm:prSet presAssocID="{CF2FD884-EEF3-4676-AAE9-6F3577617F4F}" presName="LevelTwoTextNode" presStyleLbl="node2" presStyleIdx="1" presStyleCnt="2" custScaleX="61754" custScaleY="154737">
        <dgm:presLayoutVars>
          <dgm:chPref val="3"/>
        </dgm:presLayoutVars>
      </dgm:prSet>
      <dgm:spPr/>
      <dgm:t>
        <a:bodyPr/>
        <a:lstStyle/>
        <a:p>
          <a:pPr rtl="1"/>
          <a:endParaRPr lang="fa-IR"/>
        </a:p>
      </dgm:t>
    </dgm:pt>
    <dgm:pt modelId="{16764EB0-EF16-4DF4-A236-AA87D1FA2EE2}" type="pres">
      <dgm:prSet presAssocID="{CF2FD884-EEF3-4676-AAE9-6F3577617F4F}" presName="level3hierChild" presStyleCnt="0"/>
      <dgm:spPr/>
    </dgm:pt>
    <dgm:pt modelId="{2FD238BF-5DFA-4097-98D5-990F7DB4C18B}" type="pres">
      <dgm:prSet presAssocID="{74691878-856E-4C55-95DD-1A260B6571CD}" presName="conn2-1" presStyleLbl="parChTrans1D3" presStyleIdx="2" presStyleCnt="4"/>
      <dgm:spPr/>
      <dgm:t>
        <a:bodyPr/>
        <a:lstStyle/>
        <a:p>
          <a:pPr rtl="1"/>
          <a:endParaRPr lang="fa-IR"/>
        </a:p>
      </dgm:t>
    </dgm:pt>
    <dgm:pt modelId="{DE8BE296-2BDA-4E55-B0A7-FD11404AC131}" type="pres">
      <dgm:prSet presAssocID="{74691878-856E-4C55-95DD-1A260B6571CD}" presName="connTx" presStyleLbl="parChTrans1D3" presStyleIdx="2" presStyleCnt="4"/>
      <dgm:spPr/>
      <dgm:t>
        <a:bodyPr/>
        <a:lstStyle/>
        <a:p>
          <a:pPr rtl="1"/>
          <a:endParaRPr lang="fa-IR"/>
        </a:p>
      </dgm:t>
    </dgm:pt>
    <dgm:pt modelId="{52279444-738F-467B-8884-2EC3AF32D17E}" type="pres">
      <dgm:prSet presAssocID="{4DAB0A1F-B428-4027-8EEF-3E4A79A98C47}" presName="root2" presStyleCnt="0"/>
      <dgm:spPr/>
    </dgm:pt>
    <dgm:pt modelId="{04D89340-91F2-425B-9455-909D33E03675}" type="pres">
      <dgm:prSet presAssocID="{4DAB0A1F-B428-4027-8EEF-3E4A79A98C47}" presName="LevelTwoTextNode" presStyleLbl="node3" presStyleIdx="2" presStyleCnt="4" custScaleX="274682">
        <dgm:presLayoutVars>
          <dgm:chPref val="3"/>
        </dgm:presLayoutVars>
      </dgm:prSet>
      <dgm:spPr/>
      <dgm:t>
        <a:bodyPr/>
        <a:lstStyle/>
        <a:p>
          <a:pPr rtl="1"/>
          <a:endParaRPr lang="fa-IR"/>
        </a:p>
      </dgm:t>
    </dgm:pt>
    <dgm:pt modelId="{A6E3992C-42A9-43BC-859A-6A9B79409335}" type="pres">
      <dgm:prSet presAssocID="{4DAB0A1F-B428-4027-8EEF-3E4A79A98C47}" presName="level3hierChild" presStyleCnt="0"/>
      <dgm:spPr/>
    </dgm:pt>
    <dgm:pt modelId="{85935852-3B8E-4AB4-9110-E5CFD7ECE285}" type="pres">
      <dgm:prSet presAssocID="{6A19AD75-505F-4D8B-B526-B458BD28B030}" presName="conn2-1" presStyleLbl="parChTrans1D3" presStyleIdx="3" presStyleCnt="4"/>
      <dgm:spPr/>
      <dgm:t>
        <a:bodyPr/>
        <a:lstStyle/>
        <a:p>
          <a:pPr rtl="1"/>
          <a:endParaRPr lang="fa-IR"/>
        </a:p>
      </dgm:t>
    </dgm:pt>
    <dgm:pt modelId="{EDF7652E-481D-4BE9-93AD-145712B680E7}" type="pres">
      <dgm:prSet presAssocID="{6A19AD75-505F-4D8B-B526-B458BD28B030}" presName="connTx" presStyleLbl="parChTrans1D3" presStyleIdx="3" presStyleCnt="4"/>
      <dgm:spPr/>
      <dgm:t>
        <a:bodyPr/>
        <a:lstStyle/>
        <a:p>
          <a:pPr rtl="1"/>
          <a:endParaRPr lang="fa-IR"/>
        </a:p>
      </dgm:t>
    </dgm:pt>
    <dgm:pt modelId="{AD9135AD-BF3A-4EFC-A030-9D2DDE1D1463}" type="pres">
      <dgm:prSet presAssocID="{FE419662-86F4-4E30-A96B-CE9BF7EEEE8E}" presName="root2" presStyleCnt="0"/>
      <dgm:spPr/>
    </dgm:pt>
    <dgm:pt modelId="{AEFA41E4-CD76-4342-B194-D2C0E61EE11B}" type="pres">
      <dgm:prSet presAssocID="{FE419662-86F4-4E30-A96B-CE9BF7EEEE8E}" presName="LevelTwoTextNode" presStyleLbl="node3" presStyleIdx="3" presStyleCnt="4" custScaleX="37520" custScaleY="60065">
        <dgm:presLayoutVars>
          <dgm:chPref val="3"/>
        </dgm:presLayoutVars>
      </dgm:prSet>
      <dgm:spPr/>
      <dgm:t>
        <a:bodyPr/>
        <a:lstStyle/>
        <a:p>
          <a:pPr rtl="1"/>
          <a:endParaRPr lang="fa-IR"/>
        </a:p>
      </dgm:t>
    </dgm:pt>
    <dgm:pt modelId="{D4E4F198-078B-45F1-B364-C402CA1C3A8D}" type="pres">
      <dgm:prSet presAssocID="{FE419662-86F4-4E30-A96B-CE9BF7EEEE8E}" presName="level3hierChild" presStyleCnt="0"/>
      <dgm:spPr/>
    </dgm:pt>
    <dgm:pt modelId="{A9930DE8-4DDA-4347-9701-995EBC4F9E9D}" type="pres">
      <dgm:prSet presAssocID="{2DC5E83C-16B7-4379-81F5-23EE5C9ED75D}" presName="conn2-1" presStyleLbl="parChTrans1D4" presStyleIdx="1" presStyleCnt="2"/>
      <dgm:spPr/>
      <dgm:t>
        <a:bodyPr/>
        <a:lstStyle/>
        <a:p>
          <a:pPr rtl="1"/>
          <a:endParaRPr lang="fa-IR"/>
        </a:p>
      </dgm:t>
    </dgm:pt>
    <dgm:pt modelId="{0A0035C8-6013-44A8-B46A-40FB7CCD43DC}" type="pres">
      <dgm:prSet presAssocID="{2DC5E83C-16B7-4379-81F5-23EE5C9ED75D}" presName="connTx" presStyleLbl="parChTrans1D4" presStyleIdx="1" presStyleCnt="2"/>
      <dgm:spPr/>
      <dgm:t>
        <a:bodyPr/>
        <a:lstStyle/>
        <a:p>
          <a:pPr rtl="1"/>
          <a:endParaRPr lang="fa-IR"/>
        </a:p>
      </dgm:t>
    </dgm:pt>
    <dgm:pt modelId="{5A2C142D-19CB-44A8-B709-EEA20895D3A7}" type="pres">
      <dgm:prSet presAssocID="{5A9C134A-A0AE-4E35-9084-0812108B2DA4}" presName="root2" presStyleCnt="0"/>
      <dgm:spPr/>
    </dgm:pt>
    <dgm:pt modelId="{D20D5899-B58C-4A97-A2D6-38D237D8D77D}" type="pres">
      <dgm:prSet presAssocID="{5A9C134A-A0AE-4E35-9084-0812108B2DA4}" presName="LevelTwoTextNode" presStyleLbl="node4" presStyleIdx="1" presStyleCnt="2" custScaleX="275351" custScaleY="200011">
        <dgm:presLayoutVars>
          <dgm:chPref val="3"/>
        </dgm:presLayoutVars>
      </dgm:prSet>
      <dgm:spPr/>
      <dgm:t>
        <a:bodyPr/>
        <a:lstStyle/>
        <a:p>
          <a:pPr rtl="1"/>
          <a:endParaRPr lang="fa-IR"/>
        </a:p>
      </dgm:t>
    </dgm:pt>
    <dgm:pt modelId="{79FF981C-9E3F-446D-BECF-D4D6C85C20B7}" type="pres">
      <dgm:prSet presAssocID="{5A9C134A-A0AE-4E35-9084-0812108B2DA4}" presName="level3hierChild" presStyleCnt="0"/>
      <dgm:spPr/>
    </dgm:pt>
  </dgm:ptLst>
  <dgm:cxnLst>
    <dgm:cxn modelId="{1EA2876B-80FD-4DE3-ABBD-14DF0CC5897D}" type="presOf" srcId="{0A3052A2-EC72-4211-AA1E-013522A48A57}" destId="{7E86803B-3775-44AE-A374-CB37A1BDE7F7}" srcOrd="1" destOrd="0" presId="urn:microsoft.com/office/officeart/2005/8/layout/hierarchy2"/>
    <dgm:cxn modelId="{2ED9F752-8F35-4F7F-9255-556F5152A49D}" type="presOf" srcId="{341BB184-7536-463B-AB08-1DDF7A9AD974}" destId="{384914FA-B55A-46A2-B662-3B606E417684}" srcOrd="0" destOrd="0" presId="urn:microsoft.com/office/officeart/2005/8/layout/hierarchy2"/>
    <dgm:cxn modelId="{F502BA2D-57A0-4355-A8A8-76407176CBBF}" srcId="{CF2FD884-EEF3-4676-AAE9-6F3577617F4F}" destId="{4DAB0A1F-B428-4027-8EEF-3E4A79A98C47}" srcOrd="0" destOrd="0" parTransId="{74691878-856E-4C55-95DD-1A260B6571CD}" sibTransId="{EE3EC2EE-B710-4134-BB94-209F68EA349D}"/>
    <dgm:cxn modelId="{35535E0E-76B6-4D5B-AF21-FFD207CF1646}" type="presOf" srcId="{CF2FD884-EEF3-4676-AAE9-6F3577617F4F}" destId="{92B5F2E7-571A-420E-8E3D-03681A2C37DC}" srcOrd="0" destOrd="0" presId="urn:microsoft.com/office/officeart/2005/8/layout/hierarchy2"/>
    <dgm:cxn modelId="{CAF1FD48-C6E1-44DF-9EB9-118538ABBBCB}" srcId="{CF2FD884-EEF3-4676-AAE9-6F3577617F4F}" destId="{FE419662-86F4-4E30-A96B-CE9BF7EEEE8E}" srcOrd="1" destOrd="0" parTransId="{6A19AD75-505F-4D8B-B526-B458BD28B030}" sibTransId="{2C2276DB-D8A8-4CD7-97C3-486D5A6639EF}"/>
    <dgm:cxn modelId="{2F3FE4BA-5A7E-4EC3-9444-1350289663D2}" type="presOf" srcId="{FE419662-86F4-4E30-A96B-CE9BF7EEEE8E}" destId="{AEFA41E4-CD76-4342-B194-D2C0E61EE11B}" srcOrd="0" destOrd="0" presId="urn:microsoft.com/office/officeart/2005/8/layout/hierarchy2"/>
    <dgm:cxn modelId="{1AC6871F-AF66-4485-9676-D50703F7F380}" type="presOf" srcId="{6A19AD75-505F-4D8B-B526-B458BD28B030}" destId="{EDF7652E-481D-4BE9-93AD-145712B680E7}" srcOrd="1" destOrd="0" presId="urn:microsoft.com/office/officeart/2005/8/layout/hierarchy2"/>
    <dgm:cxn modelId="{EE9576AC-B6FE-4DA2-B181-EAD69F4B4B99}" type="presOf" srcId="{F780DA97-8F2D-44C4-BF00-627CA15D2678}" destId="{31C7715F-0C62-4D30-BC29-2E137779DFA8}" srcOrd="1" destOrd="0" presId="urn:microsoft.com/office/officeart/2005/8/layout/hierarchy2"/>
    <dgm:cxn modelId="{2C474F43-AD8E-495D-BBA7-66954DCAB6B5}" type="presOf" srcId="{2DC5E83C-16B7-4379-81F5-23EE5C9ED75D}" destId="{0A0035C8-6013-44A8-B46A-40FB7CCD43DC}" srcOrd="1" destOrd="0" presId="urn:microsoft.com/office/officeart/2005/8/layout/hierarchy2"/>
    <dgm:cxn modelId="{383CF2DC-9081-4419-B291-1B51C2B077D7}" type="presOf" srcId="{DA8B2EFE-4CCA-439B-9722-55DD6429D414}" destId="{C6EE4ED5-43B3-4CF6-9DBC-91DBAE691894}" srcOrd="0" destOrd="0" presId="urn:microsoft.com/office/officeart/2005/8/layout/hierarchy2"/>
    <dgm:cxn modelId="{373114D2-49A7-4767-8040-8FC12B07EF0A}" srcId="{00080A80-E280-45C4-A842-F387092ADCB5}" destId="{99AE3BA5-7DD2-4838-914C-92CB563FC412}" srcOrd="0" destOrd="0" parTransId="{6F4EC205-53DD-4110-976A-DBE5E9EEF89D}" sibTransId="{0E240064-753C-4D6F-BE39-8ACC2C053E84}"/>
    <dgm:cxn modelId="{BD15E16C-9043-4C7D-9AA1-9DFB5FBB3868}" type="presOf" srcId="{6A19AD75-505F-4D8B-B526-B458BD28B030}" destId="{85935852-3B8E-4AB4-9110-E5CFD7ECE285}" srcOrd="0" destOrd="0" presId="urn:microsoft.com/office/officeart/2005/8/layout/hierarchy2"/>
    <dgm:cxn modelId="{50715076-F107-4EBD-9E1D-F62EF06CE082}" type="presOf" srcId="{377C5727-FCE4-4988-9F2A-834F797A5FB2}" destId="{1E88EE19-40B9-4992-8BB8-01763E744A98}" srcOrd="0" destOrd="0" presId="urn:microsoft.com/office/officeart/2005/8/layout/hierarchy2"/>
    <dgm:cxn modelId="{FA16636B-C642-4FA5-882B-E07D3E2D3457}" type="presOf" srcId="{6F4EC205-53DD-4110-976A-DBE5E9EEF89D}" destId="{2CE95469-468F-45F3-A8CA-23C27B2185DA}" srcOrd="1" destOrd="0" presId="urn:microsoft.com/office/officeart/2005/8/layout/hierarchy2"/>
    <dgm:cxn modelId="{87A0B646-D267-499C-9A81-CC2CE4CF3365}" type="presOf" srcId="{5A9C134A-A0AE-4E35-9084-0812108B2DA4}" destId="{D20D5899-B58C-4A97-A2D6-38D237D8D77D}" srcOrd="0" destOrd="0" presId="urn:microsoft.com/office/officeart/2005/8/layout/hierarchy2"/>
    <dgm:cxn modelId="{DE536940-D7A0-4676-9118-EFEB9659EDDC}" type="presOf" srcId="{99AE3BA5-7DD2-4838-914C-92CB563FC412}" destId="{82591060-D284-4212-AE3F-225F012AC2F5}" srcOrd="0" destOrd="0" presId="urn:microsoft.com/office/officeart/2005/8/layout/hierarchy2"/>
    <dgm:cxn modelId="{468C3FCA-A4BE-4A31-B674-C5787DE1AC5F}" srcId="{00080A80-E280-45C4-A842-F387092ADCB5}" destId="{CF2FD884-EEF3-4676-AAE9-6F3577617F4F}" srcOrd="1" destOrd="0" parTransId="{D7B896FF-3851-460E-AC9A-0ECA987C311D}" sibTransId="{710502C3-C852-49AF-8A87-4D1DB89361A2}"/>
    <dgm:cxn modelId="{73C44FCB-A176-4083-96E8-6E6260997592}" type="presOf" srcId="{B1FBD819-BA61-488F-A266-65746D312F23}" destId="{1C84D72E-002B-46E6-9C7B-FE41BE51DF3F}" srcOrd="0" destOrd="0" presId="urn:microsoft.com/office/officeart/2005/8/layout/hierarchy2"/>
    <dgm:cxn modelId="{3431520B-B7CE-493B-86C7-9747204F0F61}" type="presOf" srcId="{00080A80-E280-45C4-A842-F387092ADCB5}" destId="{E2AF14A2-E697-4157-A496-E00944B9ED17}" srcOrd="0" destOrd="0" presId="urn:microsoft.com/office/officeart/2005/8/layout/hierarchy2"/>
    <dgm:cxn modelId="{90526055-7CB5-49A5-A807-9A5C187FE496}" srcId="{FE419662-86F4-4E30-A96B-CE9BF7EEEE8E}" destId="{5A9C134A-A0AE-4E35-9084-0812108B2DA4}" srcOrd="0" destOrd="0" parTransId="{2DC5E83C-16B7-4379-81F5-23EE5C9ED75D}" sibTransId="{6594E707-93B1-43CA-812E-ACD430EEF645}"/>
    <dgm:cxn modelId="{D8C99830-7C13-4C02-B632-E2B58006893F}" type="presOf" srcId="{B1FBD819-BA61-488F-A266-65746D312F23}" destId="{325CC531-879D-4320-857E-D18587DDE096}" srcOrd="1" destOrd="0" presId="urn:microsoft.com/office/officeart/2005/8/layout/hierarchy2"/>
    <dgm:cxn modelId="{90E3C415-5319-4CC4-B5CF-F368A08FDF5B}" srcId="{99AE3BA5-7DD2-4838-914C-92CB563FC412}" destId="{377C5727-FCE4-4988-9F2A-834F797A5FB2}" srcOrd="1" destOrd="0" parTransId="{F780DA97-8F2D-44C4-BF00-627CA15D2678}" sibTransId="{F6840439-035D-4B9F-8B30-419E2F0B47ED}"/>
    <dgm:cxn modelId="{AA746EEF-4C57-4788-96FC-13BE63186FE7}" type="presOf" srcId="{0A3052A2-EC72-4211-AA1E-013522A48A57}" destId="{267610AB-2685-421E-B0B6-CE3E60E7F6F9}" srcOrd="0" destOrd="0" presId="urn:microsoft.com/office/officeart/2005/8/layout/hierarchy2"/>
    <dgm:cxn modelId="{44837511-74CE-4209-80E4-49E835787A02}" type="presOf" srcId="{6F4EC205-53DD-4110-976A-DBE5E9EEF89D}" destId="{E345E313-90DB-4915-B2D2-42A4AD0FEAE8}" srcOrd="0" destOrd="0" presId="urn:microsoft.com/office/officeart/2005/8/layout/hierarchy2"/>
    <dgm:cxn modelId="{4B1F748A-5E77-4EAF-9EE9-BAD0B1D28A7B}" srcId="{99AE3BA5-7DD2-4838-914C-92CB563FC412}" destId="{73441E2F-3926-4A55-B47B-C0A1F3E778B2}" srcOrd="0" destOrd="0" parTransId="{B1FBD819-BA61-488F-A266-65746D312F23}" sibTransId="{A4E564ED-0BED-46D8-AB1F-0BC2E0B8E621}"/>
    <dgm:cxn modelId="{2E9E40D2-AC47-43CD-996B-645AA26FF452}" type="presOf" srcId="{74691878-856E-4C55-95DD-1A260B6571CD}" destId="{2FD238BF-5DFA-4097-98D5-990F7DB4C18B}" srcOrd="0" destOrd="0" presId="urn:microsoft.com/office/officeart/2005/8/layout/hierarchy2"/>
    <dgm:cxn modelId="{654504E7-C0D8-4F86-9895-FADA85F4BA78}" srcId="{DA8B2EFE-4CCA-439B-9722-55DD6429D414}" destId="{00080A80-E280-45C4-A842-F387092ADCB5}" srcOrd="0" destOrd="0" parTransId="{A991BE99-52E1-4975-B53E-8A19D885F6B5}" sibTransId="{7823F0E6-FE03-4168-951B-B6BF6AF517F9}"/>
    <dgm:cxn modelId="{BC0B7441-AF95-43C0-A499-84AC3396FA64}" type="presOf" srcId="{73441E2F-3926-4A55-B47B-C0A1F3E778B2}" destId="{6DCC8021-89A0-4919-B4A4-1FE8098E4114}" srcOrd="0" destOrd="0" presId="urn:microsoft.com/office/officeart/2005/8/layout/hierarchy2"/>
    <dgm:cxn modelId="{D6B32F29-8428-4F69-B090-DBCF5D049A22}" type="presOf" srcId="{F780DA97-8F2D-44C4-BF00-627CA15D2678}" destId="{410BF340-E8B1-4731-B5BF-9CB9884BC4D6}" srcOrd="0" destOrd="0" presId="urn:microsoft.com/office/officeart/2005/8/layout/hierarchy2"/>
    <dgm:cxn modelId="{AEC71F2C-2DFC-49A1-8078-00DC034837DF}" srcId="{377C5727-FCE4-4988-9F2A-834F797A5FB2}" destId="{341BB184-7536-463B-AB08-1DDF7A9AD974}" srcOrd="0" destOrd="0" parTransId="{0A3052A2-EC72-4211-AA1E-013522A48A57}" sibTransId="{17D8D6DF-F45E-49FA-8EB3-0E385142A030}"/>
    <dgm:cxn modelId="{B7BC10D3-C772-4DD9-8BF9-22D200098EEE}" type="presOf" srcId="{D7B896FF-3851-460E-AC9A-0ECA987C311D}" destId="{54FF9C9F-B041-4428-8839-0C0869F5C83A}" srcOrd="1" destOrd="0" presId="urn:microsoft.com/office/officeart/2005/8/layout/hierarchy2"/>
    <dgm:cxn modelId="{1604F553-E39E-449A-8668-30ACA83DF703}" type="presOf" srcId="{74691878-856E-4C55-95DD-1A260B6571CD}" destId="{DE8BE296-2BDA-4E55-B0A7-FD11404AC131}" srcOrd="1" destOrd="0" presId="urn:microsoft.com/office/officeart/2005/8/layout/hierarchy2"/>
    <dgm:cxn modelId="{B7CE8D1D-39FD-4624-B3C8-D2BAABBDFBBF}" type="presOf" srcId="{2DC5E83C-16B7-4379-81F5-23EE5C9ED75D}" destId="{A9930DE8-4DDA-4347-9701-995EBC4F9E9D}" srcOrd="0" destOrd="0" presId="urn:microsoft.com/office/officeart/2005/8/layout/hierarchy2"/>
    <dgm:cxn modelId="{DF42120F-8CEF-4A10-915D-FE732C413147}" type="presOf" srcId="{D7B896FF-3851-460E-AC9A-0ECA987C311D}" destId="{0BA7A431-077A-4524-B2B3-1628B187F44D}" srcOrd="0" destOrd="0" presId="urn:microsoft.com/office/officeart/2005/8/layout/hierarchy2"/>
    <dgm:cxn modelId="{7F00D6BD-2ED0-4D29-A2A0-1E4F0371D1C9}" type="presOf" srcId="{4DAB0A1F-B428-4027-8EEF-3E4A79A98C47}" destId="{04D89340-91F2-425B-9455-909D33E03675}" srcOrd="0" destOrd="0" presId="urn:microsoft.com/office/officeart/2005/8/layout/hierarchy2"/>
    <dgm:cxn modelId="{87E0D5D6-1CF8-4E37-99A1-0119E155EE83}" type="presParOf" srcId="{C6EE4ED5-43B3-4CF6-9DBC-91DBAE691894}" destId="{121CE0A9-4786-4847-9847-D3E4A88C7119}" srcOrd="0" destOrd="0" presId="urn:microsoft.com/office/officeart/2005/8/layout/hierarchy2"/>
    <dgm:cxn modelId="{5A055055-2671-46EE-8164-45C98DBF1B18}" type="presParOf" srcId="{121CE0A9-4786-4847-9847-D3E4A88C7119}" destId="{E2AF14A2-E697-4157-A496-E00944B9ED17}" srcOrd="0" destOrd="0" presId="urn:microsoft.com/office/officeart/2005/8/layout/hierarchy2"/>
    <dgm:cxn modelId="{72F783D3-BDF5-4FC3-A0B5-E9DB70878650}" type="presParOf" srcId="{121CE0A9-4786-4847-9847-D3E4A88C7119}" destId="{3D40AB6B-13A3-477F-A8F8-BEDC9CC14C93}" srcOrd="1" destOrd="0" presId="urn:microsoft.com/office/officeart/2005/8/layout/hierarchy2"/>
    <dgm:cxn modelId="{EC0800BB-4D8F-42AC-A7FC-A92758A2435F}" type="presParOf" srcId="{3D40AB6B-13A3-477F-A8F8-BEDC9CC14C93}" destId="{E345E313-90DB-4915-B2D2-42A4AD0FEAE8}" srcOrd="0" destOrd="0" presId="urn:microsoft.com/office/officeart/2005/8/layout/hierarchy2"/>
    <dgm:cxn modelId="{194CA551-21CD-4017-8D3D-32C45131134D}" type="presParOf" srcId="{E345E313-90DB-4915-B2D2-42A4AD0FEAE8}" destId="{2CE95469-468F-45F3-A8CA-23C27B2185DA}" srcOrd="0" destOrd="0" presId="urn:microsoft.com/office/officeart/2005/8/layout/hierarchy2"/>
    <dgm:cxn modelId="{1C110A2D-B785-461E-9BF3-465D41E2A51A}" type="presParOf" srcId="{3D40AB6B-13A3-477F-A8F8-BEDC9CC14C93}" destId="{DA17BEC4-00B2-4895-9C08-06ED822F9C50}" srcOrd="1" destOrd="0" presId="urn:microsoft.com/office/officeart/2005/8/layout/hierarchy2"/>
    <dgm:cxn modelId="{FCEAD7D7-0738-4105-B7ED-A420468837B9}" type="presParOf" srcId="{DA17BEC4-00B2-4895-9C08-06ED822F9C50}" destId="{82591060-D284-4212-AE3F-225F012AC2F5}" srcOrd="0" destOrd="0" presId="urn:microsoft.com/office/officeart/2005/8/layout/hierarchy2"/>
    <dgm:cxn modelId="{7EAC6CB0-6476-43D3-8C28-1916FC10BA48}" type="presParOf" srcId="{DA17BEC4-00B2-4895-9C08-06ED822F9C50}" destId="{F49CAA47-65F9-4EAA-A927-0E92F680603A}" srcOrd="1" destOrd="0" presId="urn:microsoft.com/office/officeart/2005/8/layout/hierarchy2"/>
    <dgm:cxn modelId="{ABF03A01-8F16-465F-BB17-F8ADFCA2DF9D}" type="presParOf" srcId="{F49CAA47-65F9-4EAA-A927-0E92F680603A}" destId="{1C84D72E-002B-46E6-9C7B-FE41BE51DF3F}" srcOrd="0" destOrd="0" presId="urn:microsoft.com/office/officeart/2005/8/layout/hierarchy2"/>
    <dgm:cxn modelId="{E4598024-F6B1-4BD1-86F7-61AD1E5B8086}" type="presParOf" srcId="{1C84D72E-002B-46E6-9C7B-FE41BE51DF3F}" destId="{325CC531-879D-4320-857E-D18587DDE096}" srcOrd="0" destOrd="0" presId="urn:microsoft.com/office/officeart/2005/8/layout/hierarchy2"/>
    <dgm:cxn modelId="{1165F070-04F6-4F80-BC11-855268B521F9}" type="presParOf" srcId="{F49CAA47-65F9-4EAA-A927-0E92F680603A}" destId="{ADA0DC0D-85A6-49C5-ABFC-B81286CB2C2E}" srcOrd="1" destOrd="0" presId="urn:microsoft.com/office/officeart/2005/8/layout/hierarchy2"/>
    <dgm:cxn modelId="{18A4AAC3-F947-4150-8F0E-198CCE2CDDA7}" type="presParOf" srcId="{ADA0DC0D-85A6-49C5-ABFC-B81286CB2C2E}" destId="{6DCC8021-89A0-4919-B4A4-1FE8098E4114}" srcOrd="0" destOrd="0" presId="urn:microsoft.com/office/officeart/2005/8/layout/hierarchy2"/>
    <dgm:cxn modelId="{DD4F4313-5FA7-49A1-947C-D6D513C58A93}" type="presParOf" srcId="{ADA0DC0D-85A6-49C5-ABFC-B81286CB2C2E}" destId="{54013F35-BB16-4C88-88B4-628F0B38DFF3}" srcOrd="1" destOrd="0" presId="urn:microsoft.com/office/officeart/2005/8/layout/hierarchy2"/>
    <dgm:cxn modelId="{C155AB53-2E53-43FF-A74C-2A3BA178508E}" type="presParOf" srcId="{F49CAA47-65F9-4EAA-A927-0E92F680603A}" destId="{410BF340-E8B1-4731-B5BF-9CB9884BC4D6}" srcOrd="2" destOrd="0" presId="urn:microsoft.com/office/officeart/2005/8/layout/hierarchy2"/>
    <dgm:cxn modelId="{18113AB5-C2B7-4603-9072-0E8387D49622}" type="presParOf" srcId="{410BF340-E8B1-4731-B5BF-9CB9884BC4D6}" destId="{31C7715F-0C62-4D30-BC29-2E137779DFA8}" srcOrd="0" destOrd="0" presId="urn:microsoft.com/office/officeart/2005/8/layout/hierarchy2"/>
    <dgm:cxn modelId="{BC582FD1-C4AC-4E87-B32F-1A4FCD2D7C51}" type="presParOf" srcId="{F49CAA47-65F9-4EAA-A927-0E92F680603A}" destId="{74A8F6C6-A80B-4464-A6AA-F4EDB500C347}" srcOrd="3" destOrd="0" presId="urn:microsoft.com/office/officeart/2005/8/layout/hierarchy2"/>
    <dgm:cxn modelId="{E225F00E-18D5-446A-A004-B6ECAD28CA9F}" type="presParOf" srcId="{74A8F6C6-A80B-4464-A6AA-F4EDB500C347}" destId="{1E88EE19-40B9-4992-8BB8-01763E744A98}" srcOrd="0" destOrd="0" presId="urn:microsoft.com/office/officeart/2005/8/layout/hierarchy2"/>
    <dgm:cxn modelId="{907BB73E-D4B3-4605-928A-78B679D08BDB}" type="presParOf" srcId="{74A8F6C6-A80B-4464-A6AA-F4EDB500C347}" destId="{739874FC-F4C5-403D-A7C5-648FD030B233}" srcOrd="1" destOrd="0" presId="urn:microsoft.com/office/officeart/2005/8/layout/hierarchy2"/>
    <dgm:cxn modelId="{E7C15754-6363-431E-9F26-98ED697E420D}" type="presParOf" srcId="{739874FC-F4C5-403D-A7C5-648FD030B233}" destId="{267610AB-2685-421E-B0B6-CE3E60E7F6F9}" srcOrd="0" destOrd="0" presId="urn:microsoft.com/office/officeart/2005/8/layout/hierarchy2"/>
    <dgm:cxn modelId="{C4E39F48-39ED-4FBF-97B1-9DB9C2D1FF07}" type="presParOf" srcId="{267610AB-2685-421E-B0B6-CE3E60E7F6F9}" destId="{7E86803B-3775-44AE-A374-CB37A1BDE7F7}" srcOrd="0" destOrd="0" presId="urn:microsoft.com/office/officeart/2005/8/layout/hierarchy2"/>
    <dgm:cxn modelId="{00E5BD50-3215-4362-90E2-BBFA66FA54AE}" type="presParOf" srcId="{739874FC-F4C5-403D-A7C5-648FD030B233}" destId="{222EB8FE-05F7-4C71-8D34-6501A2C2E684}" srcOrd="1" destOrd="0" presId="urn:microsoft.com/office/officeart/2005/8/layout/hierarchy2"/>
    <dgm:cxn modelId="{B03864FA-AE0E-429A-8915-5AF8E315C5FE}" type="presParOf" srcId="{222EB8FE-05F7-4C71-8D34-6501A2C2E684}" destId="{384914FA-B55A-46A2-B662-3B606E417684}" srcOrd="0" destOrd="0" presId="urn:microsoft.com/office/officeart/2005/8/layout/hierarchy2"/>
    <dgm:cxn modelId="{FA0968AE-D117-4260-9988-5111203BE3F0}" type="presParOf" srcId="{222EB8FE-05F7-4C71-8D34-6501A2C2E684}" destId="{FF11A523-FC90-46BA-879F-49EACED34B4A}" srcOrd="1" destOrd="0" presId="urn:microsoft.com/office/officeart/2005/8/layout/hierarchy2"/>
    <dgm:cxn modelId="{E09B175F-683D-4784-A3DB-8054EA06414F}" type="presParOf" srcId="{3D40AB6B-13A3-477F-A8F8-BEDC9CC14C93}" destId="{0BA7A431-077A-4524-B2B3-1628B187F44D}" srcOrd="2" destOrd="0" presId="urn:microsoft.com/office/officeart/2005/8/layout/hierarchy2"/>
    <dgm:cxn modelId="{37D96302-EB52-4693-AB88-94875E0417CD}" type="presParOf" srcId="{0BA7A431-077A-4524-B2B3-1628B187F44D}" destId="{54FF9C9F-B041-4428-8839-0C0869F5C83A}" srcOrd="0" destOrd="0" presId="urn:microsoft.com/office/officeart/2005/8/layout/hierarchy2"/>
    <dgm:cxn modelId="{422407A8-2A6A-4F5D-B105-1955EBC12EC9}" type="presParOf" srcId="{3D40AB6B-13A3-477F-A8F8-BEDC9CC14C93}" destId="{33D3E5B2-338E-45C0-80B4-451BEC0DEB06}" srcOrd="3" destOrd="0" presId="urn:microsoft.com/office/officeart/2005/8/layout/hierarchy2"/>
    <dgm:cxn modelId="{336DB314-1229-48AF-9D20-7E876F106E00}" type="presParOf" srcId="{33D3E5B2-338E-45C0-80B4-451BEC0DEB06}" destId="{92B5F2E7-571A-420E-8E3D-03681A2C37DC}" srcOrd="0" destOrd="0" presId="urn:microsoft.com/office/officeart/2005/8/layout/hierarchy2"/>
    <dgm:cxn modelId="{AA933236-584B-4E42-B51D-13AD862A3EFE}" type="presParOf" srcId="{33D3E5B2-338E-45C0-80B4-451BEC0DEB06}" destId="{16764EB0-EF16-4DF4-A236-AA87D1FA2EE2}" srcOrd="1" destOrd="0" presId="urn:microsoft.com/office/officeart/2005/8/layout/hierarchy2"/>
    <dgm:cxn modelId="{CFFFAE59-EC81-47FF-B079-98D197E217FB}" type="presParOf" srcId="{16764EB0-EF16-4DF4-A236-AA87D1FA2EE2}" destId="{2FD238BF-5DFA-4097-98D5-990F7DB4C18B}" srcOrd="0" destOrd="0" presId="urn:microsoft.com/office/officeart/2005/8/layout/hierarchy2"/>
    <dgm:cxn modelId="{C8360E72-9EE3-4C85-82B3-7754686712EF}" type="presParOf" srcId="{2FD238BF-5DFA-4097-98D5-990F7DB4C18B}" destId="{DE8BE296-2BDA-4E55-B0A7-FD11404AC131}" srcOrd="0" destOrd="0" presId="urn:microsoft.com/office/officeart/2005/8/layout/hierarchy2"/>
    <dgm:cxn modelId="{5DDBD3E3-B135-480A-BF8C-1E57B4F9B72F}" type="presParOf" srcId="{16764EB0-EF16-4DF4-A236-AA87D1FA2EE2}" destId="{52279444-738F-467B-8884-2EC3AF32D17E}" srcOrd="1" destOrd="0" presId="urn:microsoft.com/office/officeart/2005/8/layout/hierarchy2"/>
    <dgm:cxn modelId="{F70F37B9-1A72-4C2A-8542-44F81FF4DA76}" type="presParOf" srcId="{52279444-738F-467B-8884-2EC3AF32D17E}" destId="{04D89340-91F2-425B-9455-909D33E03675}" srcOrd="0" destOrd="0" presId="urn:microsoft.com/office/officeart/2005/8/layout/hierarchy2"/>
    <dgm:cxn modelId="{505BE97C-B077-4CEE-A58A-2C5FB4F9D5D4}" type="presParOf" srcId="{52279444-738F-467B-8884-2EC3AF32D17E}" destId="{A6E3992C-42A9-43BC-859A-6A9B79409335}" srcOrd="1" destOrd="0" presId="urn:microsoft.com/office/officeart/2005/8/layout/hierarchy2"/>
    <dgm:cxn modelId="{B7997A3F-81F2-40F4-89BA-AB8E5905BE15}" type="presParOf" srcId="{16764EB0-EF16-4DF4-A236-AA87D1FA2EE2}" destId="{85935852-3B8E-4AB4-9110-E5CFD7ECE285}" srcOrd="2" destOrd="0" presId="urn:microsoft.com/office/officeart/2005/8/layout/hierarchy2"/>
    <dgm:cxn modelId="{C05F69D5-38D0-4BC2-99B2-2B26482784D1}" type="presParOf" srcId="{85935852-3B8E-4AB4-9110-E5CFD7ECE285}" destId="{EDF7652E-481D-4BE9-93AD-145712B680E7}" srcOrd="0" destOrd="0" presId="urn:microsoft.com/office/officeart/2005/8/layout/hierarchy2"/>
    <dgm:cxn modelId="{0C7F9DE9-FB5F-4557-BB42-D20FBBBE8E10}" type="presParOf" srcId="{16764EB0-EF16-4DF4-A236-AA87D1FA2EE2}" destId="{AD9135AD-BF3A-4EFC-A030-9D2DDE1D1463}" srcOrd="3" destOrd="0" presId="urn:microsoft.com/office/officeart/2005/8/layout/hierarchy2"/>
    <dgm:cxn modelId="{4A92AE7D-BCFA-42A4-85A3-DDB6685208D7}" type="presParOf" srcId="{AD9135AD-BF3A-4EFC-A030-9D2DDE1D1463}" destId="{AEFA41E4-CD76-4342-B194-D2C0E61EE11B}" srcOrd="0" destOrd="0" presId="urn:microsoft.com/office/officeart/2005/8/layout/hierarchy2"/>
    <dgm:cxn modelId="{48E2236E-9876-4316-A695-815D401A55BC}" type="presParOf" srcId="{AD9135AD-BF3A-4EFC-A030-9D2DDE1D1463}" destId="{D4E4F198-078B-45F1-B364-C402CA1C3A8D}" srcOrd="1" destOrd="0" presId="urn:microsoft.com/office/officeart/2005/8/layout/hierarchy2"/>
    <dgm:cxn modelId="{2568CD50-174E-4C5E-A1B2-799E6C700CE1}" type="presParOf" srcId="{D4E4F198-078B-45F1-B364-C402CA1C3A8D}" destId="{A9930DE8-4DDA-4347-9701-995EBC4F9E9D}" srcOrd="0" destOrd="0" presId="urn:microsoft.com/office/officeart/2005/8/layout/hierarchy2"/>
    <dgm:cxn modelId="{85835BE4-C241-4687-AB0B-95D8C102415A}" type="presParOf" srcId="{A9930DE8-4DDA-4347-9701-995EBC4F9E9D}" destId="{0A0035C8-6013-44A8-B46A-40FB7CCD43DC}" srcOrd="0" destOrd="0" presId="urn:microsoft.com/office/officeart/2005/8/layout/hierarchy2"/>
    <dgm:cxn modelId="{F136F8EE-1098-4D49-B5F0-54461C3260C1}" type="presParOf" srcId="{D4E4F198-078B-45F1-B364-C402CA1C3A8D}" destId="{5A2C142D-19CB-44A8-B709-EEA20895D3A7}" srcOrd="1" destOrd="0" presId="urn:microsoft.com/office/officeart/2005/8/layout/hierarchy2"/>
    <dgm:cxn modelId="{ADF4F798-369C-4FBD-9266-8E930A1FCBDF}" type="presParOf" srcId="{5A2C142D-19CB-44A8-B709-EEA20895D3A7}" destId="{D20D5899-B58C-4A97-A2D6-38D237D8D77D}" srcOrd="0" destOrd="0" presId="urn:microsoft.com/office/officeart/2005/8/layout/hierarchy2"/>
    <dgm:cxn modelId="{5E1C23F5-AFFE-4455-8A0F-8483712C5F2E}" type="presParOf" srcId="{5A2C142D-19CB-44A8-B709-EEA20895D3A7}" destId="{79FF981C-9E3F-446D-BECF-D4D6C85C20B7}"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9875E30-7F2A-4DC0-BC2B-9BD283A04D5F}" type="doc">
      <dgm:prSet loTypeId="urn:microsoft.com/office/officeart/2005/8/layout/hierarchy2" loCatId="hierarchy" qsTypeId="urn:microsoft.com/office/officeart/2005/8/quickstyle/simple3" qsCatId="simple" csTypeId="urn:microsoft.com/office/officeart/2005/8/colors/accent4_5" csCatId="accent4" phldr="1"/>
      <dgm:spPr/>
      <dgm:t>
        <a:bodyPr/>
        <a:lstStyle/>
        <a:p>
          <a:pPr rtl="1"/>
          <a:endParaRPr lang="fa-IR"/>
        </a:p>
      </dgm:t>
    </dgm:pt>
    <dgm:pt modelId="{9717F947-0357-410B-8997-7CF7139BAE89}">
      <dgm:prSet custT="1"/>
      <dgm:spPr/>
      <dgm:t>
        <a:bodyPr/>
        <a:lstStyle/>
        <a:p>
          <a:pPr rtl="1"/>
          <a:r>
            <a:rPr lang="fa-IR" sz="1600" dirty="0" smtClean="0">
              <a:cs typeface="B Koodak" pitchFamily="2" charset="-78"/>
            </a:rPr>
            <a:t>بی دلیل بودن انکار معاد در قرآن کریم </a:t>
          </a:r>
          <a:endParaRPr lang="fa-IR" sz="1600" dirty="0">
            <a:cs typeface="B Koodak" pitchFamily="2" charset="-78"/>
          </a:endParaRPr>
        </a:p>
      </dgm:t>
    </dgm:pt>
    <dgm:pt modelId="{338E5FE7-C86A-468D-A65A-006F3702EC49}" type="parTrans" cxnId="{0E96A33E-3DBF-4C5C-B68C-4AD700CF7E29}">
      <dgm:prSet/>
      <dgm:spPr/>
      <dgm:t>
        <a:bodyPr/>
        <a:lstStyle/>
        <a:p>
          <a:pPr rtl="1"/>
          <a:endParaRPr lang="fa-IR" sz="1600">
            <a:cs typeface="B Koodak" pitchFamily="2" charset="-78"/>
          </a:endParaRPr>
        </a:p>
      </dgm:t>
    </dgm:pt>
    <dgm:pt modelId="{35D82E2C-BC77-491C-8011-C647E5628C43}" type="sibTrans" cxnId="{0E96A33E-3DBF-4C5C-B68C-4AD700CF7E29}">
      <dgm:prSet/>
      <dgm:spPr/>
      <dgm:t>
        <a:bodyPr/>
        <a:lstStyle/>
        <a:p>
          <a:pPr rtl="1"/>
          <a:endParaRPr lang="fa-IR" sz="1600">
            <a:cs typeface="B Koodak" pitchFamily="2" charset="-78"/>
          </a:endParaRPr>
        </a:p>
      </dgm:t>
    </dgm:pt>
    <dgm:pt modelId="{90AA7193-CD13-4489-AA73-80CB1B23231E}">
      <dgm:prSet custT="1"/>
      <dgm:spPr/>
      <dgm:t>
        <a:bodyPr/>
        <a:lstStyle/>
        <a:p>
          <a:pPr rtl="1"/>
          <a:r>
            <a:rPr lang="fa-IR" sz="1600" dirty="0" smtClean="0">
              <a:cs typeface="B Koodak" pitchFamily="2" charset="-78"/>
            </a:rPr>
            <a:t>وَ قَالُواْ مَا هِىَ إِلَّا حَيَاتُنَا الدُّنْيَا نَمُوتُ وَ نحَْيَا وَ مَا يهُْلِكُنَا إِلَّا الدَّهْرُ                                                                                        وَ مَا لهَُم بِذَالِكَ مِنْ عِلْمٍ  إِنْ هُمْ إِلَّا يَظُنُّونَ (جاثیه/ 24)</a:t>
          </a:r>
          <a:endParaRPr lang="fa-IR" sz="1600" dirty="0">
            <a:cs typeface="B Koodak" pitchFamily="2" charset="-78"/>
          </a:endParaRPr>
        </a:p>
      </dgm:t>
    </dgm:pt>
    <dgm:pt modelId="{D8D0935A-2220-4786-BF90-AE4D43DE6A4A}" type="parTrans" cxnId="{3FD99E55-988E-4625-AB6D-5F84BC052C96}">
      <dgm:prSet custT="1"/>
      <dgm:spPr/>
      <dgm:t>
        <a:bodyPr/>
        <a:lstStyle/>
        <a:p>
          <a:pPr rtl="1"/>
          <a:endParaRPr lang="fa-IR" sz="1600">
            <a:cs typeface="B Koodak" pitchFamily="2" charset="-78"/>
          </a:endParaRPr>
        </a:p>
      </dgm:t>
    </dgm:pt>
    <dgm:pt modelId="{D9FA4462-2C1C-4EF6-98AD-62C81C655081}" type="sibTrans" cxnId="{3FD99E55-988E-4625-AB6D-5F84BC052C96}">
      <dgm:prSet/>
      <dgm:spPr/>
      <dgm:t>
        <a:bodyPr/>
        <a:lstStyle/>
        <a:p>
          <a:pPr rtl="1"/>
          <a:endParaRPr lang="fa-IR" sz="1600">
            <a:cs typeface="B Koodak" pitchFamily="2" charset="-78"/>
          </a:endParaRPr>
        </a:p>
      </dgm:t>
    </dgm:pt>
    <dgm:pt modelId="{5BFF474A-B77C-4185-9B14-D78B13883671}">
      <dgm:prSet custT="1"/>
      <dgm:spPr/>
      <dgm:t>
        <a:bodyPr/>
        <a:lstStyle/>
        <a:p>
          <a:pPr rtl="1"/>
          <a:r>
            <a:rPr lang="fa-IR" sz="1600" dirty="0" smtClean="0">
              <a:cs typeface="B Koodak" pitchFamily="2" charset="-78"/>
            </a:rPr>
            <a:t>وَ مَا خَلَقْنَا السَّمَاءَ وَ الْأَرْضَ وَ مَا بَيْنهَُمَا بَاطِلًا  ذَالِكَ ظَنُّ الَّذِينَ كَفَرُواْ                                               فَوَيْلٌ لِّلَّذِينَ كَفَرُواْ مِنَ النَّارِ (ص / 27)</a:t>
          </a:r>
          <a:endParaRPr lang="fa-IR" sz="1600" dirty="0">
            <a:cs typeface="B Koodak" pitchFamily="2" charset="-78"/>
          </a:endParaRPr>
        </a:p>
      </dgm:t>
    </dgm:pt>
    <dgm:pt modelId="{D0F80D17-096C-4183-B9ED-AC7A34918868}" type="parTrans" cxnId="{83EF01F9-CF0C-475F-8DD1-0C8DA70E88FF}">
      <dgm:prSet custT="1"/>
      <dgm:spPr/>
      <dgm:t>
        <a:bodyPr/>
        <a:lstStyle/>
        <a:p>
          <a:pPr rtl="1"/>
          <a:endParaRPr lang="fa-IR" sz="1600">
            <a:cs typeface="B Koodak" pitchFamily="2" charset="-78"/>
          </a:endParaRPr>
        </a:p>
      </dgm:t>
    </dgm:pt>
    <dgm:pt modelId="{BABCA023-D769-4D98-A632-5CFA847BFA53}" type="sibTrans" cxnId="{83EF01F9-CF0C-475F-8DD1-0C8DA70E88FF}">
      <dgm:prSet/>
      <dgm:spPr/>
      <dgm:t>
        <a:bodyPr/>
        <a:lstStyle/>
        <a:p>
          <a:pPr rtl="1"/>
          <a:endParaRPr lang="fa-IR" sz="1600">
            <a:cs typeface="B Koodak" pitchFamily="2" charset="-78"/>
          </a:endParaRPr>
        </a:p>
      </dgm:t>
    </dgm:pt>
    <dgm:pt modelId="{FC7C2C27-088B-4D28-BA76-E05424E3F7F4}">
      <dgm:prSet custT="1"/>
      <dgm:spPr/>
      <dgm:t>
        <a:bodyPr/>
        <a:lstStyle/>
        <a:p>
          <a:pPr rtl="1"/>
          <a:r>
            <a:rPr lang="fa-IR" sz="1600" dirty="0" smtClean="0">
              <a:cs typeface="B Koodak" pitchFamily="2" charset="-78"/>
            </a:rPr>
            <a:t>وَ قَالَ فِرْعَوْنُ يَأَيُّهَا الْمَلَأُ مَا عَلِمْتُ لَكُم مِّنْ إِلَاهٍ غَيرِْى .../                                                                                                  وَ اسْتَكْبرََ هُوَ وَ جُنُودُهُ فىِ الْأَرْضِ بِغَيرِْ الْحَقّ‏ِ وَ ظَنُّواْ أَنَّهُمْ إِلَيْنَا لَا يُرْجَعُونَ(قصص/ 39)</a:t>
          </a:r>
          <a:endParaRPr lang="fa-IR" sz="1600" dirty="0">
            <a:cs typeface="B Koodak" pitchFamily="2" charset="-78"/>
          </a:endParaRPr>
        </a:p>
      </dgm:t>
    </dgm:pt>
    <dgm:pt modelId="{C5BEBA58-784F-4053-ABFE-BD1D4ABAF747}" type="parTrans" cxnId="{DF46528B-9E18-4E1B-8F48-37C46893EFC7}">
      <dgm:prSet custT="1"/>
      <dgm:spPr/>
      <dgm:t>
        <a:bodyPr/>
        <a:lstStyle/>
        <a:p>
          <a:pPr rtl="1"/>
          <a:endParaRPr lang="fa-IR" sz="1600">
            <a:cs typeface="B Koodak" pitchFamily="2" charset="-78"/>
          </a:endParaRPr>
        </a:p>
      </dgm:t>
    </dgm:pt>
    <dgm:pt modelId="{3AE95A38-721B-49FF-A153-BC318CF2CEDD}" type="sibTrans" cxnId="{DF46528B-9E18-4E1B-8F48-37C46893EFC7}">
      <dgm:prSet/>
      <dgm:spPr/>
      <dgm:t>
        <a:bodyPr/>
        <a:lstStyle/>
        <a:p>
          <a:pPr rtl="1"/>
          <a:endParaRPr lang="fa-IR" sz="1600">
            <a:cs typeface="B Koodak" pitchFamily="2" charset="-78"/>
          </a:endParaRPr>
        </a:p>
      </dgm:t>
    </dgm:pt>
    <dgm:pt modelId="{15732200-2392-4D4D-9866-5FE46A3E7134}">
      <dgm:prSet custT="1"/>
      <dgm:spPr/>
      <dgm:t>
        <a:bodyPr/>
        <a:lstStyle/>
        <a:p>
          <a:pPr rtl="1"/>
          <a:r>
            <a:rPr lang="fa-IR" sz="1600" dirty="0" smtClean="0">
              <a:cs typeface="B Koodak" pitchFamily="2" charset="-78"/>
            </a:rPr>
            <a:t>وَ أَمَّا مَنْ أُوتىِ‏َ كِتَابَهُ وَرَاءَ ظَهْرِهِ / فَسَوْفَ يَدْعُواْ ثُبُورًا / وَ يَصْلىَ‏ سَعِيرًا /                                            إِنَّهُ كاَنَ فىِ أَهْلِهِ مَسْرُورًا / إِنَّهُ ظَنَّ أَن لَّن يحَُورَ(مطففین / 14)</a:t>
          </a:r>
          <a:endParaRPr lang="fa-IR" sz="1600" dirty="0">
            <a:cs typeface="B Koodak" pitchFamily="2" charset="-78"/>
          </a:endParaRPr>
        </a:p>
      </dgm:t>
    </dgm:pt>
    <dgm:pt modelId="{4F28D962-D9A4-4C0E-8615-7541D66D2ED2}" type="parTrans" cxnId="{40FE76B6-53B7-4D6D-BB1A-77E6235EDFBB}">
      <dgm:prSet custT="1"/>
      <dgm:spPr/>
      <dgm:t>
        <a:bodyPr/>
        <a:lstStyle/>
        <a:p>
          <a:pPr rtl="1"/>
          <a:endParaRPr lang="fa-IR" sz="1600">
            <a:cs typeface="B Koodak" pitchFamily="2" charset="-78"/>
          </a:endParaRPr>
        </a:p>
      </dgm:t>
    </dgm:pt>
    <dgm:pt modelId="{A495C143-5B22-43D0-9BA9-18DB5208A5A2}" type="sibTrans" cxnId="{40FE76B6-53B7-4D6D-BB1A-77E6235EDFBB}">
      <dgm:prSet/>
      <dgm:spPr/>
      <dgm:t>
        <a:bodyPr/>
        <a:lstStyle/>
        <a:p>
          <a:pPr rtl="1"/>
          <a:endParaRPr lang="fa-IR" sz="1600">
            <a:cs typeface="B Koodak" pitchFamily="2" charset="-78"/>
          </a:endParaRPr>
        </a:p>
      </dgm:t>
    </dgm:pt>
    <dgm:pt modelId="{5ECBB53B-B074-4991-AEC4-7A92451FCD6E}" type="pres">
      <dgm:prSet presAssocID="{19875E30-7F2A-4DC0-BC2B-9BD283A04D5F}" presName="diagram" presStyleCnt="0">
        <dgm:presLayoutVars>
          <dgm:chPref val="1"/>
          <dgm:dir val="rev"/>
          <dgm:animOne val="branch"/>
          <dgm:animLvl val="lvl"/>
          <dgm:resizeHandles val="exact"/>
        </dgm:presLayoutVars>
      </dgm:prSet>
      <dgm:spPr/>
      <dgm:t>
        <a:bodyPr/>
        <a:lstStyle/>
        <a:p>
          <a:pPr rtl="1"/>
          <a:endParaRPr lang="fa-IR"/>
        </a:p>
      </dgm:t>
    </dgm:pt>
    <dgm:pt modelId="{49147814-4F7E-4C37-84A2-9BF20E17E499}" type="pres">
      <dgm:prSet presAssocID="{9717F947-0357-410B-8997-7CF7139BAE89}" presName="root1" presStyleCnt="0"/>
      <dgm:spPr/>
    </dgm:pt>
    <dgm:pt modelId="{574CCBE7-219D-41B3-BC49-C63E5AE1083E}" type="pres">
      <dgm:prSet presAssocID="{9717F947-0357-410B-8997-7CF7139BAE89}" presName="LevelOneTextNode" presStyleLbl="node0" presStyleIdx="0" presStyleCnt="1" custScaleX="40188" custScaleY="54951">
        <dgm:presLayoutVars>
          <dgm:chPref val="3"/>
        </dgm:presLayoutVars>
      </dgm:prSet>
      <dgm:spPr/>
      <dgm:t>
        <a:bodyPr/>
        <a:lstStyle/>
        <a:p>
          <a:pPr rtl="1"/>
          <a:endParaRPr lang="fa-IR"/>
        </a:p>
      </dgm:t>
    </dgm:pt>
    <dgm:pt modelId="{234763F1-6FA2-4275-8C7A-68F27E82BDC3}" type="pres">
      <dgm:prSet presAssocID="{9717F947-0357-410B-8997-7CF7139BAE89}" presName="level2hierChild" presStyleCnt="0"/>
      <dgm:spPr/>
    </dgm:pt>
    <dgm:pt modelId="{5DA447CE-77A2-403F-B8CC-FD232613A77E}" type="pres">
      <dgm:prSet presAssocID="{D8D0935A-2220-4786-BF90-AE4D43DE6A4A}" presName="conn2-1" presStyleLbl="parChTrans1D2" presStyleIdx="0" presStyleCnt="4"/>
      <dgm:spPr/>
      <dgm:t>
        <a:bodyPr/>
        <a:lstStyle/>
        <a:p>
          <a:pPr rtl="1"/>
          <a:endParaRPr lang="fa-IR"/>
        </a:p>
      </dgm:t>
    </dgm:pt>
    <dgm:pt modelId="{ABC0613A-34F0-4955-B7DF-C87D5025068B}" type="pres">
      <dgm:prSet presAssocID="{D8D0935A-2220-4786-BF90-AE4D43DE6A4A}" presName="connTx" presStyleLbl="parChTrans1D2" presStyleIdx="0" presStyleCnt="4"/>
      <dgm:spPr/>
      <dgm:t>
        <a:bodyPr/>
        <a:lstStyle/>
        <a:p>
          <a:pPr rtl="1"/>
          <a:endParaRPr lang="fa-IR"/>
        </a:p>
      </dgm:t>
    </dgm:pt>
    <dgm:pt modelId="{DDE72568-BBAD-4116-8916-D33024481695}" type="pres">
      <dgm:prSet presAssocID="{90AA7193-CD13-4489-AA73-80CB1B23231E}" presName="root2" presStyleCnt="0"/>
      <dgm:spPr/>
    </dgm:pt>
    <dgm:pt modelId="{2AD092E0-95A9-43A5-A817-CFB02E14FABF}" type="pres">
      <dgm:prSet presAssocID="{90AA7193-CD13-4489-AA73-80CB1B23231E}" presName="LevelTwoTextNode" presStyleLbl="node2" presStyleIdx="0" presStyleCnt="4" custScaleX="160408" custScaleY="59048">
        <dgm:presLayoutVars>
          <dgm:chPref val="3"/>
        </dgm:presLayoutVars>
      </dgm:prSet>
      <dgm:spPr/>
      <dgm:t>
        <a:bodyPr/>
        <a:lstStyle/>
        <a:p>
          <a:pPr rtl="1"/>
          <a:endParaRPr lang="fa-IR"/>
        </a:p>
      </dgm:t>
    </dgm:pt>
    <dgm:pt modelId="{559FA4B0-18B0-4C2D-85FB-2977F7A474DF}" type="pres">
      <dgm:prSet presAssocID="{90AA7193-CD13-4489-AA73-80CB1B23231E}" presName="level3hierChild" presStyleCnt="0"/>
      <dgm:spPr/>
    </dgm:pt>
    <dgm:pt modelId="{E48AB2BA-FAEB-4004-97C4-AD249C9C3809}" type="pres">
      <dgm:prSet presAssocID="{D0F80D17-096C-4183-B9ED-AC7A34918868}" presName="conn2-1" presStyleLbl="parChTrans1D2" presStyleIdx="1" presStyleCnt="4"/>
      <dgm:spPr/>
      <dgm:t>
        <a:bodyPr/>
        <a:lstStyle/>
        <a:p>
          <a:pPr rtl="1"/>
          <a:endParaRPr lang="fa-IR"/>
        </a:p>
      </dgm:t>
    </dgm:pt>
    <dgm:pt modelId="{E9FFD096-3316-4E0F-9AEE-FA6BE2EC8533}" type="pres">
      <dgm:prSet presAssocID="{D0F80D17-096C-4183-B9ED-AC7A34918868}" presName="connTx" presStyleLbl="parChTrans1D2" presStyleIdx="1" presStyleCnt="4"/>
      <dgm:spPr/>
      <dgm:t>
        <a:bodyPr/>
        <a:lstStyle/>
        <a:p>
          <a:pPr rtl="1"/>
          <a:endParaRPr lang="fa-IR"/>
        </a:p>
      </dgm:t>
    </dgm:pt>
    <dgm:pt modelId="{44317949-9F99-4334-AF6B-84C651624462}" type="pres">
      <dgm:prSet presAssocID="{5BFF474A-B77C-4185-9B14-D78B13883671}" presName="root2" presStyleCnt="0"/>
      <dgm:spPr/>
    </dgm:pt>
    <dgm:pt modelId="{A9C047C2-0FB7-404E-80EC-8F90A81FAAE9}" type="pres">
      <dgm:prSet presAssocID="{5BFF474A-B77C-4185-9B14-D78B13883671}" presName="LevelTwoTextNode" presStyleLbl="node2" presStyleIdx="1" presStyleCnt="4" custScaleX="160408" custScaleY="59048">
        <dgm:presLayoutVars>
          <dgm:chPref val="3"/>
        </dgm:presLayoutVars>
      </dgm:prSet>
      <dgm:spPr/>
      <dgm:t>
        <a:bodyPr/>
        <a:lstStyle/>
        <a:p>
          <a:pPr rtl="1"/>
          <a:endParaRPr lang="fa-IR"/>
        </a:p>
      </dgm:t>
    </dgm:pt>
    <dgm:pt modelId="{20737413-0031-48D5-A299-6C0E00A08CD1}" type="pres">
      <dgm:prSet presAssocID="{5BFF474A-B77C-4185-9B14-D78B13883671}" presName="level3hierChild" presStyleCnt="0"/>
      <dgm:spPr/>
    </dgm:pt>
    <dgm:pt modelId="{BCAA17B1-0310-4C60-9421-0C67623A0141}" type="pres">
      <dgm:prSet presAssocID="{C5BEBA58-784F-4053-ABFE-BD1D4ABAF747}" presName="conn2-1" presStyleLbl="parChTrans1D2" presStyleIdx="2" presStyleCnt="4"/>
      <dgm:spPr/>
      <dgm:t>
        <a:bodyPr/>
        <a:lstStyle/>
        <a:p>
          <a:pPr rtl="1"/>
          <a:endParaRPr lang="fa-IR"/>
        </a:p>
      </dgm:t>
    </dgm:pt>
    <dgm:pt modelId="{315AC6D3-5707-4EE4-83B1-A87FCDFC69DE}" type="pres">
      <dgm:prSet presAssocID="{C5BEBA58-784F-4053-ABFE-BD1D4ABAF747}" presName="connTx" presStyleLbl="parChTrans1D2" presStyleIdx="2" presStyleCnt="4"/>
      <dgm:spPr/>
      <dgm:t>
        <a:bodyPr/>
        <a:lstStyle/>
        <a:p>
          <a:pPr rtl="1"/>
          <a:endParaRPr lang="fa-IR"/>
        </a:p>
      </dgm:t>
    </dgm:pt>
    <dgm:pt modelId="{88A190ED-745A-423E-8606-548417B53855}" type="pres">
      <dgm:prSet presAssocID="{FC7C2C27-088B-4D28-BA76-E05424E3F7F4}" presName="root2" presStyleCnt="0"/>
      <dgm:spPr/>
    </dgm:pt>
    <dgm:pt modelId="{02CACACE-D2CC-43E8-B7F3-86931A0EBCE8}" type="pres">
      <dgm:prSet presAssocID="{FC7C2C27-088B-4D28-BA76-E05424E3F7F4}" presName="LevelTwoTextNode" presStyleLbl="node2" presStyleIdx="2" presStyleCnt="4" custScaleX="160408" custScaleY="59048">
        <dgm:presLayoutVars>
          <dgm:chPref val="3"/>
        </dgm:presLayoutVars>
      </dgm:prSet>
      <dgm:spPr/>
      <dgm:t>
        <a:bodyPr/>
        <a:lstStyle/>
        <a:p>
          <a:pPr rtl="1"/>
          <a:endParaRPr lang="fa-IR"/>
        </a:p>
      </dgm:t>
    </dgm:pt>
    <dgm:pt modelId="{E7032188-18DD-4610-B120-5D934B696C62}" type="pres">
      <dgm:prSet presAssocID="{FC7C2C27-088B-4D28-BA76-E05424E3F7F4}" presName="level3hierChild" presStyleCnt="0"/>
      <dgm:spPr/>
    </dgm:pt>
    <dgm:pt modelId="{027E65ED-1DDF-4CF7-A8EE-E906B799CC22}" type="pres">
      <dgm:prSet presAssocID="{4F28D962-D9A4-4C0E-8615-7541D66D2ED2}" presName="conn2-1" presStyleLbl="parChTrans1D2" presStyleIdx="3" presStyleCnt="4"/>
      <dgm:spPr/>
      <dgm:t>
        <a:bodyPr/>
        <a:lstStyle/>
        <a:p>
          <a:pPr rtl="1"/>
          <a:endParaRPr lang="fa-IR"/>
        </a:p>
      </dgm:t>
    </dgm:pt>
    <dgm:pt modelId="{E5AE7F9C-44ED-4AE2-A64C-A3A50585DC63}" type="pres">
      <dgm:prSet presAssocID="{4F28D962-D9A4-4C0E-8615-7541D66D2ED2}" presName="connTx" presStyleLbl="parChTrans1D2" presStyleIdx="3" presStyleCnt="4"/>
      <dgm:spPr/>
      <dgm:t>
        <a:bodyPr/>
        <a:lstStyle/>
        <a:p>
          <a:pPr rtl="1"/>
          <a:endParaRPr lang="fa-IR"/>
        </a:p>
      </dgm:t>
    </dgm:pt>
    <dgm:pt modelId="{D23B32AB-B180-4276-A32A-B9D33D7FFD82}" type="pres">
      <dgm:prSet presAssocID="{15732200-2392-4D4D-9866-5FE46A3E7134}" presName="root2" presStyleCnt="0"/>
      <dgm:spPr/>
    </dgm:pt>
    <dgm:pt modelId="{D0BE8F1C-404A-41F3-9AEE-A8E22BD0B589}" type="pres">
      <dgm:prSet presAssocID="{15732200-2392-4D4D-9866-5FE46A3E7134}" presName="LevelTwoTextNode" presStyleLbl="node2" presStyleIdx="3" presStyleCnt="4" custScaleX="160408" custScaleY="59048">
        <dgm:presLayoutVars>
          <dgm:chPref val="3"/>
        </dgm:presLayoutVars>
      </dgm:prSet>
      <dgm:spPr/>
      <dgm:t>
        <a:bodyPr/>
        <a:lstStyle/>
        <a:p>
          <a:pPr rtl="1"/>
          <a:endParaRPr lang="fa-IR"/>
        </a:p>
      </dgm:t>
    </dgm:pt>
    <dgm:pt modelId="{C4016B7C-3020-4341-9206-5C90C13577C7}" type="pres">
      <dgm:prSet presAssocID="{15732200-2392-4D4D-9866-5FE46A3E7134}" presName="level3hierChild" presStyleCnt="0"/>
      <dgm:spPr/>
    </dgm:pt>
  </dgm:ptLst>
  <dgm:cxnLst>
    <dgm:cxn modelId="{DFBD3C1E-860A-4C20-A2AD-FE50C3046F7B}" type="presOf" srcId="{D0F80D17-096C-4183-B9ED-AC7A34918868}" destId="{E48AB2BA-FAEB-4004-97C4-AD249C9C3809}" srcOrd="0" destOrd="0" presId="urn:microsoft.com/office/officeart/2005/8/layout/hierarchy2"/>
    <dgm:cxn modelId="{3FD99E55-988E-4625-AB6D-5F84BC052C96}" srcId="{9717F947-0357-410B-8997-7CF7139BAE89}" destId="{90AA7193-CD13-4489-AA73-80CB1B23231E}" srcOrd="0" destOrd="0" parTransId="{D8D0935A-2220-4786-BF90-AE4D43DE6A4A}" sibTransId="{D9FA4462-2C1C-4EF6-98AD-62C81C655081}"/>
    <dgm:cxn modelId="{86D7985E-A073-4CE0-B118-4C212DB5D998}" type="presOf" srcId="{4F28D962-D9A4-4C0E-8615-7541D66D2ED2}" destId="{027E65ED-1DDF-4CF7-A8EE-E906B799CC22}" srcOrd="0" destOrd="0" presId="urn:microsoft.com/office/officeart/2005/8/layout/hierarchy2"/>
    <dgm:cxn modelId="{0E96A33E-3DBF-4C5C-B68C-4AD700CF7E29}" srcId="{19875E30-7F2A-4DC0-BC2B-9BD283A04D5F}" destId="{9717F947-0357-410B-8997-7CF7139BAE89}" srcOrd="0" destOrd="0" parTransId="{338E5FE7-C86A-468D-A65A-006F3702EC49}" sibTransId="{35D82E2C-BC77-491C-8011-C647E5628C43}"/>
    <dgm:cxn modelId="{5A6419CF-785E-4C01-B81D-F0D78FEE98BD}" type="presOf" srcId="{D8D0935A-2220-4786-BF90-AE4D43DE6A4A}" destId="{ABC0613A-34F0-4955-B7DF-C87D5025068B}" srcOrd="1" destOrd="0" presId="urn:microsoft.com/office/officeart/2005/8/layout/hierarchy2"/>
    <dgm:cxn modelId="{0B7A99AF-CD67-4B8A-862E-5A8807671938}" type="presOf" srcId="{4F28D962-D9A4-4C0E-8615-7541D66D2ED2}" destId="{E5AE7F9C-44ED-4AE2-A64C-A3A50585DC63}" srcOrd="1" destOrd="0" presId="urn:microsoft.com/office/officeart/2005/8/layout/hierarchy2"/>
    <dgm:cxn modelId="{2F1C5AF1-D8F9-4148-B33C-F2328B2261A3}" type="presOf" srcId="{FC7C2C27-088B-4D28-BA76-E05424E3F7F4}" destId="{02CACACE-D2CC-43E8-B7F3-86931A0EBCE8}" srcOrd="0" destOrd="0" presId="urn:microsoft.com/office/officeart/2005/8/layout/hierarchy2"/>
    <dgm:cxn modelId="{2AFAD143-FA8E-4E1A-BC02-0896CE959A95}" type="presOf" srcId="{9717F947-0357-410B-8997-7CF7139BAE89}" destId="{574CCBE7-219D-41B3-BC49-C63E5AE1083E}" srcOrd="0" destOrd="0" presId="urn:microsoft.com/office/officeart/2005/8/layout/hierarchy2"/>
    <dgm:cxn modelId="{B4710DFF-B4E7-455A-BCBF-BD84E44ABD52}" type="presOf" srcId="{D0F80D17-096C-4183-B9ED-AC7A34918868}" destId="{E9FFD096-3316-4E0F-9AEE-FA6BE2EC8533}" srcOrd="1" destOrd="0" presId="urn:microsoft.com/office/officeart/2005/8/layout/hierarchy2"/>
    <dgm:cxn modelId="{5470C8A7-F2BD-4435-8495-E968E741828E}" type="presOf" srcId="{C5BEBA58-784F-4053-ABFE-BD1D4ABAF747}" destId="{315AC6D3-5707-4EE4-83B1-A87FCDFC69DE}" srcOrd="1" destOrd="0" presId="urn:microsoft.com/office/officeart/2005/8/layout/hierarchy2"/>
    <dgm:cxn modelId="{DF46528B-9E18-4E1B-8F48-37C46893EFC7}" srcId="{9717F947-0357-410B-8997-7CF7139BAE89}" destId="{FC7C2C27-088B-4D28-BA76-E05424E3F7F4}" srcOrd="2" destOrd="0" parTransId="{C5BEBA58-784F-4053-ABFE-BD1D4ABAF747}" sibTransId="{3AE95A38-721B-49FF-A153-BC318CF2CEDD}"/>
    <dgm:cxn modelId="{40FE76B6-53B7-4D6D-BB1A-77E6235EDFBB}" srcId="{9717F947-0357-410B-8997-7CF7139BAE89}" destId="{15732200-2392-4D4D-9866-5FE46A3E7134}" srcOrd="3" destOrd="0" parTransId="{4F28D962-D9A4-4C0E-8615-7541D66D2ED2}" sibTransId="{A495C143-5B22-43D0-9BA9-18DB5208A5A2}"/>
    <dgm:cxn modelId="{5B6DA222-34E7-4658-BF93-B1AAB3F39B90}" type="presOf" srcId="{19875E30-7F2A-4DC0-BC2B-9BD283A04D5F}" destId="{5ECBB53B-B074-4991-AEC4-7A92451FCD6E}" srcOrd="0" destOrd="0" presId="urn:microsoft.com/office/officeart/2005/8/layout/hierarchy2"/>
    <dgm:cxn modelId="{17A4AA6A-E73E-4A51-AD90-C1D77F784157}" type="presOf" srcId="{15732200-2392-4D4D-9866-5FE46A3E7134}" destId="{D0BE8F1C-404A-41F3-9AEE-A8E22BD0B589}" srcOrd="0" destOrd="0" presId="urn:microsoft.com/office/officeart/2005/8/layout/hierarchy2"/>
    <dgm:cxn modelId="{83EF01F9-CF0C-475F-8DD1-0C8DA70E88FF}" srcId="{9717F947-0357-410B-8997-7CF7139BAE89}" destId="{5BFF474A-B77C-4185-9B14-D78B13883671}" srcOrd="1" destOrd="0" parTransId="{D0F80D17-096C-4183-B9ED-AC7A34918868}" sibTransId="{BABCA023-D769-4D98-A632-5CFA847BFA53}"/>
    <dgm:cxn modelId="{C7179DCF-3B0D-420F-B1F2-25BE2DD99FF0}" type="presOf" srcId="{C5BEBA58-784F-4053-ABFE-BD1D4ABAF747}" destId="{BCAA17B1-0310-4C60-9421-0C67623A0141}" srcOrd="0" destOrd="0" presId="urn:microsoft.com/office/officeart/2005/8/layout/hierarchy2"/>
    <dgm:cxn modelId="{DE2AE4C9-6B99-47FF-B548-C8FB8ACB1E7F}" type="presOf" srcId="{D8D0935A-2220-4786-BF90-AE4D43DE6A4A}" destId="{5DA447CE-77A2-403F-B8CC-FD232613A77E}" srcOrd="0" destOrd="0" presId="urn:microsoft.com/office/officeart/2005/8/layout/hierarchy2"/>
    <dgm:cxn modelId="{3502EE17-6B11-4D5F-AFA6-67A33819D7B6}" type="presOf" srcId="{90AA7193-CD13-4489-AA73-80CB1B23231E}" destId="{2AD092E0-95A9-43A5-A817-CFB02E14FABF}" srcOrd="0" destOrd="0" presId="urn:microsoft.com/office/officeart/2005/8/layout/hierarchy2"/>
    <dgm:cxn modelId="{DBABDC00-6E4C-47BB-B43C-DFAA6D82BB5A}" type="presOf" srcId="{5BFF474A-B77C-4185-9B14-D78B13883671}" destId="{A9C047C2-0FB7-404E-80EC-8F90A81FAAE9}" srcOrd="0" destOrd="0" presId="urn:microsoft.com/office/officeart/2005/8/layout/hierarchy2"/>
    <dgm:cxn modelId="{F9261942-9DE5-4EBA-BAD6-440795C5F258}" type="presParOf" srcId="{5ECBB53B-B074-4991-AEC4-7A92451FCD6E}" destId="{49147814-4F7E-4C37-84A2-9BF20E17E499}" srcOrd="0" destOrd="0" presId="urn:microsoft.com/office/officeart/2005/8/layout/hierarchy2"/>
    <dgm:cxn modelId="{EDF74C1D-B879-4EBB-B83D-F65EB3F42B42}" type="presParOf" srcId="{49147814-4F7E-4C37-84A2-9BF20E17E499}" destId="{574CCBE7-219D-41B3-BC49-C63E5AE1083E}" srcOrd="0" destOrd="0" presId="urn:microsoft.com/office/officeart/2005/8/layout/hierarchy2"/>
    <dgm:cxn modelId="{75213236-EA29-4B11-AE99-15BEB0EA5309}" type="presParOf" srcId="{49147814-4F7E-4C37-84A2-9BF20E17E499}" destId="{234763F1-6FA2-4275-8C7A-68F27E82BDC3}" srcOrd="1" destOrd="0" presId="urn:microsoft.com/office/officeart/2005/8/layout/hierarchy2"/>
    <dgm:cxn modelId="{4FEB3E7A-41FA-4D07-BEA4-E4DF5377FCF6}" type="presParOf" srcId="{234763F1-6FA2-4275-8C7A-68F27E82BDC3}" destId="{5DA447CE-77A2-403F-B8CC-FD232613A77E}" srcOrd="0" destOrd="0" presId="urn:microsoft.com/office/officeart/2005/8/layout/hierarchy2"/>
    <dgm:cxn modelId="{832149F4-A9F7-4949-95BD-AE045AF5C7B0}" type="presParOf" srcId="{5DA447CE-77A2-403F-B8CC-FD232613A77E}" destId="{ABC0613A-34F0-4955-B7DF-C87D5025068B}" srcOrd="0" destOrd="0" presId="urn:microsoft.com/office/officeart/2005/8/layout/hierarchy2"/>
    <dgm:cxn modelId="{BFBA7CC0-78D0-4253-AC25-12FCDA8376C1}" type="presParOf" srcId="{234763F1-6FA2-4275-8C7A-68F27E82BDC3}" destId="{DDE72568-BBAD-4116-8916-D33024481695}" srcOrd="1" destOrd="0" presId="urn:microsoft.com/office/officeart/2005/8/layout/hierarchy2"/>
    <dgm:cxn modelId="{26A18CAF-7653-478B-9E65-87766E67C0F6}" type="presParOf" srcId="{DDE72568-BBAD-4116-8916-D33024481695}" destId="{2AD092E0-95A9-43A5-A817-CFB02E14FABF}" srcOrd="0" destOrd="0" presId="urn:microsoft.com/office/officeart/2005/8/layout/hierarchy2"/>
    <dgm:cxn modelId="{741937F8-A169-4B44-BF1D-4A34957872E8}" type="presParOf" srcId="{DDE72568-BBAD-4116-8916-D33024481695}" destId="{559FA4B0-18B0-4C2D-85FB-2977F7A474DF}" srcOrd="1" destOrd="0" presId="urn:microsoft.com/office/officeart/2005/8/layout/hierarchy2"/>
    <dgm:cxn modelId="{7CC281B8-EFEE-4CAE-BB8C-1DE6BB1A78CD}" type="presParOf" srcId="{234763F1-6FA2-4275-8C7A-68F27E82BDC3}" destId="{E48AB2BA-FAEB-4004-97C4-AD249C9C3809}" srcOrd="2" destOrd="0" presId="urn:microsoft.com/office/officeart/2005/8/layout/hierarchy2"/>
    <dgm:cxn modelId="{B0856CEE-CF67-48F6-96DF-4CB9DA1FECFD}" type="presParOf" srcId="{E48AB2BA-FAEB-4004-97C4-AD249C9C3809}" destId="{E9FFD096-3316-4E0F-9AEE-FA6BE2EC8533}" srcOrd="0" destOrd="0" presId="urn:microsoft.com/office/officeart/2005/8/layout/hierarchy2"/>
    <dgm:cxn modelId="{87B07083-0169-4A5C-AE05-F49622AF90A8}" type="presParOf" srcId="{234763F1-6FA2-4275-8C7A-68F27E82BDC3}" destId="{44317949-9F99-4334-AF6B-84C651624462}" srcOrd="3" destOrd="0" presId="urn:microsoft.com/office/officeart/2005/8/layout/hierarchy2"/>
    <dgm:cxn modelId="{86571F40-A126-4A1A-B06C-664C7404DC58}" type="presParOf" srcId="{44317949-9F99-4334-AF6B-84C651624462}" destId="{A9C047C2-0FB7-404E-80EC-8F90A81FAAE9}" srcOrd="0" destOrd="0" presId="urn:microsoft.com/office/officeart/2005/8/layout/hierarchy2"/>
    <dgm:cxn modelId="{D9E7AF79-E633-42BB-8724-7D2BAB94D1CA}" type="presParOf" srcId="{44317949-9F99-4334-AF6B-84C651624462}" destId="{20737413-0031-48D5-A299-6C0E00A08CD1}" srcOrd="1" destOrd="0" presId="urn:microsoft.com/office/officeart/2005/8/layout/hierarchy2"/>
    <dgm:cxn modelId="{613B6D48-9BD2-42ED-B406-771FEE784A52}" type="presParOf" srcId="{234763F1-6FA2-4275-8C7A-68F27E82BDC3}" destId="{BCAA17B1-0310-4C60-9421-0C67623A0141}" srcOrd="4" destOrd="0" presId="urn:microsoft.com/office/officeart/2005/8/layout/hierarchy2"/>
    <dgm:cxn modelId="{C63D3D51-F98C-4F84-9016-EC8CFE97FE19}" type="presParOf" srcId="{BCAA17B1-0310-4C60-9421-0C67623A0141}" destId="{315AC6D3-5707-4EE4-83B1-A87FCDFC69DE}" srcOrd="0" destOrd="0" presId="urn:microsoft.com/office/officeart/2005/8/layout/hierarchy2"/>
    <dgm:cxn modelId="{B51E1CC5-E16D-403A-BF0D-C420024BF725}" type="presParOf" srcId="{234763F1-6FA2-4275-8C7A-68F27E82BDC3}" destId="{88A190ED-745A-423E-8606-548417B53855}" srcOrd="5" destOrd="0" presId="urn:microsoft.com/office/officeart/2005/8/layout/hierarchy2"/>
    <dgm:cxn modelId="{12820C7B-3C7E-4F6C-80C0-81A634C029AD}" type="presParOf" srcId="{88A190ED-745A-423E-8606-548417B53855}" destId="{02CACACE-D2CC-43E8-B7F3-86931A0EBCE8}" srcOrd="0" destOrd="0" presId="urn:microsoft.com/office/officeart/2005/8/layout/hierarchy2"/>
    <dgm:cxn modelId="{6E7E678D-FD2E-43DB-9342-289B0B2D54AF}" type="presParOf" srcId="{88A190ED-745A-423E-8606-548417B53855}" destId="{E7032188-18DD-4610-B120-5D934B696C62}" srcOrd="1" destOrd="0" presId="urn:microsoft.com/office/officeart/2005/8/layout/hierarchy2"/>
    <dgm:cxn modelId="{120E6F79-CC9D-499C-B97A-E45C25DE9801}" type="presParOf" srcId="{234763F1-6FA2-4275-8C7A-68F27E82BDC3}" destId="{027E65ED-1DDF-4CF7-A8EE-E906B799CC22}" srcOrd="6" destOrd="0" presId="urn:microsoft.com/office/officeart/2005/8/layout/hierarchy2"/>
    <dgm:cxn modelId="{036B0F64-5D93-41BD-B256-EDF762C92A01}" type="presParOf" srcId="{027E65ED-1DDF-4CF7-A8EE-E906B799CC22}" destId="{E5AE7F9C-44ED-4AE2-A64C-A3A50585DC63}" srcOrd="0" destOrd="0" presId="urn:microsoft.com/office/officeart/2005/8/layout/hierarchy2"/>
    <dgm:cxn modelId="{A5E866CB-D935-4A5E-8FCA-BF4B2D95645F}" type="presParOf" srcId="{234763F1-6FA2-4275-8C7A-68F27E82BDC3}" destId="{D23B32AB-B180-4276-A32A-B9D33D7FFD82}" srcOrd="7" destOrd="0" presId="urn:microsoft.com/office/officeart/2005/8/layout/hierarchy2"/>
    <dgm:cxn modelId="{C4CE8F98-F1F4-46B3-A9FE-0C2493CA7DF0}" type="presParOf" srcId="{D23B32AB-B180-4276-A32A-B9D33D7FFD82}" destId="{D0BE8F1C-404A-41F3-9AEE-A8E22BD0B589}" srcOrd="0" destOrd="0" presId="urn:microsoft.com/office/officeart/2005/8/layout/hierarchy2"/>
    <dgm:cxn modelId="{1C552F3D-7E5D-4709-86D7-8AE7BDE1FE16}" type="presParOf" srcId="{D23B32AB-B180-4276-A32A-B9D33D7FFD82}" destId="{C4016B7C-3020-4341-9206-5C90C13577C7}"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EA5EAF3-5679-4DDC-896B-499ACA0BF802}" type="doc">
      <dgm:prSet loTypeId="urn:microsoft.com/office/officeart/2005/8/layout/hierarchy2" loCatId="hierarchy" qsTypeId="urn:microsoft.com/office/officeart/2005/8/quickstyle/simple3" qsCatId="simple" csTypeId="urn:microsoft.com/office/officeart/2005/8/colors/accent6_5" csCatId="accent6" phldr="1"/>
      <dgm:spPr/>
      <dgm:t>
        <a:bodyPr/>
        <a:lstStyle/>
        <a:p>
          <a:pPr rtl="1"/>
          <a:endParaRPr lang="fa-IR"/>
        </a:p>
      </dgm:t>
    </dgm:pt>
    <dgm:pt modelId="{98E5B26E-8BBE-49C7-B561-4CE9D19EBB1C}">
      <dgm:prSet custT="1"/>
      <dgm:spPr/>
      <dgm:t>
        <a:bodyPr/>
        <a:lstStyle/>
        <a:p>
          <a:pPr rtl="1"/>
          <a:r>
            <a:rPr lang="fa-IR" sz="1600" smtClean="0">
              <a:cs typeface="B Koodak" pitchFamily="2" charset="-78"/>
            </a:rPr>
            <a:t>نتایج ظن به معاد</a:t>
          </a:r>
          <a:endParaRPr lang="fa-IR" sz="1600">
            <a:cs typeface="B Koodak" pitchFamily="2" charset="-78"/>
          </a:endParaRPr>
        </a:p>
      </dgm:t>
    </dgm:pt>
    <dgm:pt modelId="{7FEB5334-3DAB-477C-9EC4-8E1939F908C2}" type="parTrans" cxnId="{819B8CCE-70AF-498B-94F5-A1E721FEC673}">
      <dgm:prSet/>
      <dgm:spPr/>
      <dgm:t>
        <a:bodyPr/>
        <a:lstStyle/>
        <a:p>
          <a:pPr rtl="1"/>
          <a:endParaRPr lang="fa-IR" sz="1600">
            <a:cs typeface="B Koodak" pitchFamily="2" charset="-78"/>
          </a:endParaRPr>
        </a:p>
      </dgm:t>
    </dgm:pt>
    <dgm:pt modelId="{2097A3D2-0891-4360-8D79-0443BC2AC886}" type="sibTrans" cxnId="{819B8CCE-70AF-498B-94F5-A1E721FEC673}">
      <dgm:prSet/>
      <dgm:spPr/>
      <dgm:t>
        <a:bodyPr/>
        <a:lstStyle/>
        <a:p>
          <a:pPr rtl="1"/>
          <a:endParaRPr lang="fa-IR" sz="1600">
            <a:cs typeface="B Koodak" pitchFamily="2" charset="-78"/>
          </a:endParaRPr>
        </a:p>
      </dgm:t>
    </dgm:pt>
    <dgm:pt modelId="{EC5EAD17-048E-4653-9366-6A317B1DFB6A}">
      <dgm:prSet custT="1"/>
      <dgm:spPr/>
      <dgm:t>
        <a:bodyPr/>
        <a:lstStyle/>
        <a:p>
          <a:pPr rtl="1"/>
          <a:r>
            <a:rPr lang="fa-IR" sz="1600" smtClean="0">
              <a:cs typeface="B Koodak" pitchFamily="2" charset="-78"/>
            </a:rPr>
            <a:t>رفته رفته هواپرستان به آن متمایل می شوند</a:t>
          </a:r>
          <a:endParaRPr lang="fa-IR" sz="1600">
            <a:cs typeface="B Koodak" pitchFamily="2" charset="-78"/>
          </a:endParaRPr>
        </a:p>
      </dgm:t>
    </dgm:pt>
    <dgm:pt modelId="{E833F73D-19B6-48B2-8569-147253951F2B}" type="parTrans" cxnId="{0EF6B7BF-9331-40BA-9B5B-F80DEE47C1EF}">
      <dgm:prSet custT="1"/>
      <dgm:spPr/>
      <dgm:t>
        <a:bodyPr/>
        <a:lstStyle/>
        <a:p>
          <a:pPr rtl="1"/>
          <a:endParaRPr lang="fa-IR" sz="1600">
            <a:cs typeface="B Koodak" pitchFamily="2" charset="-78"/>
          </a:endParaRPr>
        </a:p>
      </dgm:t>
    </dgm:pt>
    <dgm:pt modelId="{C29466F6-AC9A-4307-9365-B73A36325065}" type="sibTrans" cxnId="{0EF6B7BF-9331-40BA-9B5B-F80DEE47C1EF}">
      <dgm:prSet/>
      <dgm:spPr/>
      <dgm:t>
        <a:bodyPr/>
        <a:lstStyle/>
        <a:p>
          <a:pPr rtl="1"/>
          <a:endParaRPr lang="fa-IR" sz="1600">
            <a:cs typeface="B Koodak" pitchFamily="2" charset="-78"/>
          </a:endParaRPr>
        </a:p>
      </dgm:t>
    </dgm:pt>
    <dgm:pt modelId="{0A66BAA7-F805-4D83-8142-381EED11F4C0}">
      <dgm:prSet custT="1"/>
      <dgm:spPr/>
      <dgm:t>
        <a:bodyPr/>
        <a:lstStyle/>
        <a:p>
          <a:pPr rtl="1"/>
          <a:r>
            <a:rPr lang="fa-IR" sz="1600" smtClean="0">
              <a:cs typeface="B Koodak" pitchFamily="2" charset="-78"/>
            </a:rPr>
            <a:t>أَ يحَْسَبُ الْانسَانُ أَلَّن نجَّْمَعَ عِظَامَهُ / بَلىَ‏ قَادِرِينَ عَلىَ أَن نُّسَوِّىَ بَنَانَهُ / بَلْ يُرِيدُ الْانسَانُ لِيَفْجُرَ أَمَامَهُ (قیامه / 5)</a:t>
          </a:r>
          <a:endParaRPr lang="fa-IR" sz="1600">
            <a:cs typeface="B Koodak" pitchFamily="2" charset="-78"/>
          </a:endParaRPr>
        </a:p>
      </dgm:t>
    </dgm:pt>
    <dgm:pt modelId="{3CD6A3EB-4232-4DC1-87BC-CE3A4D8FE93A}" type="parTrans" cxnId="{E3FA7E07-B470-4484-A49B-32EC4E152B65}">
      <dgm:prSet custT="1"/>
      <dgm:spPr/>
      <dgm:t>
        <a:bodyPr/>
        <a:lstStyle/>
        <a:p>
          <a:pPr rtl="1"/>
          <a:endParaRPr lang="fa-IR" sz="1600">
            <a:cs typeface="B Koodak" pitchFamily="2" charset="-78"/>
          </a:endParaRPr>
        </a:p>
      </dgm:t>
    </dgm:pt>
    <dgm:pt modelId="{70001075-313F-4AE9-8F48-34802F367241}" type="sibTrans" cxnId="{E3FA7E07-B470-4484-A49B-32EC4E152B65}">
      <dgm:prSet/>
      <dgm:spPr/>
      <dgm:t>
        <a:bodyPr/>
        <a:lstStyle/>
        <a:p>
          <a:pPr rtl="1"/>
          <a:endParaRPr lang="fa-IR" sz="1600">
            <a:cs typeface="B Koodak" pitchFamily="2" charset="-78"/>
          </a:endParaRPr>
        </a:p>
      </dgm:t>
    </dgm:pt>
    <dgm:pt modelId="{E13DB3FB-25E0-46E0-BB7C-A509BF8B3853}">
      <dgm:prSet custT="1"/>
      <dgm:spPr/>
      <dgm:t>
        <a:bodyPr/>
        <a:lstStyle/>
        <a:p>
          <a:pPr rtl="1"/>
          <a:r>
            <a:rPr lang="fa-IR" sz="1600" smtClean="0">
              <a:cs typeface="B Koodak" pitchFamily="2" charset="-78"/>
            </a:rPr>
            <a:t>رفته رفته آن را تکذیب می نمایند</a:t>
          </a:r>
          <a:endParaRPr lang="fa-IR" sz="1600">
            <a:cs typeface="B Koodak" pitchFamily="2" charset="-78"/>
          </a:endParaRPr>
        </a:p>
      </dgm:t>
    </dgm:pt>
    <dgm:pt modelId="{AC0DC751-E603-4370-9492-E2627AF1832F}" type="parTrans" cxnId="{00DEE224-42B8-4271-A3E1-D48522B8D302}">
      <dgm:prSet custT="1"/>
      <dgm:spPr/>
      <dgm:t>
        <a:bodyPr/>
        <a:lstStyle/>
        <a:p>
          <a:pPr rtl="1"/>
          <a:endParaRPr lang="fa-IR" sz="1600">
            <a:cs typeface="B Koodak" pitchFamily="2" charset="-78"/>
          </a:endParaRPr>
        </a:p>
      </dgm:t>
    </dgm:pt>
    <dgm:pt modelId="{ECD297B4-45E9-4445-95D4-107F50A174A9}" type="sibTrans" cxnId="{00DEE224-42B8-4271-A3E1-D48522B8D302}">
      <dgm:prSet/>
      <dgm:spPr/>
      <dgm:t>
        <a:bodyPr/>
        <a:lstStyle/>
        <a:p>
          <a:pPr rtl="1"/>
          <a:endParaRPr lang="fa-IR" sz="1600">
            <a:cs typeface="B Koodak" pitchFamily="2" charset="-78"/>
          </a:endParaRPr>
        </a:p>
      </dgm:t>
    </dgm:pt>
    <dgm:pt modelId="{98700332-1FF2-44F0-A19F-86DA24028A60}">
      <dgm:prSet custT="1"/>
      <dgm:spPr/>
      <dgm:t>
        <a:bodyPr/>
        <a:lstStyle/>
        <a:p>
          <a:pPr rtl="1"/>
          <a:r>
            <a:rPr lang="fa-IR" sz="1600" smtClean="0">
              <a:cs typeface="B Koodak" pitchFamily="2" charset="-78"/>
            </a:rPr>
            <a:t>ثُمَّ كانَ عاقِبَةَ الَّذينَ أَساؤُا السُّواى‏ أَنْ كَذَّبُوا بِآياتِ اللَّهِ وَ كانُوا بِها يَسْتَهْزِؤُنَ (روم / 10)</a:t>
          </a:r>
          <a:endParaRPr lang="fa-IR" sz="1600">
            <a:cs typeface="B Koodak" pitchFamily="2" charset="-78"/>
          </a:endParaRPr>
        </a:p>
      </dgm:t>
    </dgm:pt>
    <dgm:pt modelId="{EB71D8E9-8760-4628-8FE7-DE6101F95CEC}" type="parTrans" cxnId="{91E05DC4-C32A-484F-B7FD-F0978CE1A80C}">
      <dgm:prSet custT="1"/>
      <dgm:spPr/>
      <dgm:t>
        <a:bodyPr/>
        <a:lstStyle/>
        <a:p>
          <a:pPr rtl="1"/>
          <a:endParaRPr lang="fa-IR" sz="1600">
            <a:cs typeface="B Koodak" pitchFamily="2" charset="-78"/>
          </a:endParaRPr>
        </a:p>
      </dgm:t>
    </dgm:pt>
    <dgm:pt modelId="{B4AB76C9-FFCA-434C-B3C4-62F1BA566C89}" type="sibTrans" cxnId="{91E05DC4-C32A-484F-B7FD-F0978CE1A80C}">
      <dgm:prSet/>
      <dgm:spPr/>
      <dgm:t>
        <a:bodyPr/>
        <a:lstStyle/>
        <a:p>
          <a:pPr rtl="1"/>
          <a:endParaRPr lang="fa-IR" sz="1600">
            <a:cs typeface="B Koodak" pitchFamily="2" charset="-78"/>
          </a:endParaRPr>
        </a:p>
      </dgm:t>
    </dgm:pt>
    <dgm:pt modelId="{0D3C5C1A-2714-421B-B765-04F236CCD796}">
      <dgm:prSet custT="1"/>
      <dgm:spPr/>
      <dgm:t>
        <a:bodyPr/>
        <a:lstStyle/>
        <a:p>
          <a:pPr rtl="1"/>
          <a:r>
            <a:rPr lang="fa-IR" sz="1600" smtClean="0">
              <a:cs typeface="B Koodak" pitchFamily="2" charset="-78"/>
            </a:rPr>
            <a:t>بالاخره به صورت جزمی انکار می کنند</a:t>
          </a:r>
          <a:endParaRPr lang="fa-IR" sz="1600">
            <a:cs typeface="B Koodak" pitchFamily="2" charset="-78"/>
          </a:endParaRPr>
        </a:p>
      </dgm:t>
    </dgm:pt>
    <dgm:pt modelId="{D7D7B08D-06F0-498B-B591-A0BE8A1F1CEB}" type="parTrans" cxnId="{4E9CB25A-5512-4051-BB3B-4A7D26F3FE0F}">
      <dgm:prSet custT="1"/>
      <dgm:spPr/>
      <dgm:t>
        <a:bodyPr/>
        <a:lstStyle/>
        <a:p>
          <a:pPr rtl="1"/>
          <a:endParaRPr lang="fa-IR" sz="1600">
            <a:cs typeface="B Koodak" pitchFamily="2" charset="-78"/>
          </a:endParaRPr>
        </a:p>
      </dgm:t>
    </dgm:pt>
    <dgm:pt modelId="{F081467C-502E-4C66-B838-15B225DAC289}" type="sibTrans" cxnId="{4E9CB25A-5512-4051-BB3B-4A7D26F3FE0F}">
      <dgm:prSet/>
      <dgm:spPr/>
      <dgm:t>
        <a:bodyPr/>
        <a:lstStyle/>
        <a:p>
          <a:pPr rtl="1"/>
          <a:endParaRPr lang="fa-IR" sz="1600">
            <a:cs typeface="B Koodak" pitchFamily="2" charset="-78"/>
          </a:endParaRPr>
        </a:p>
      </dgm:t>
    </dgm:pt>
    <dgm:pt modelId="{393B82BA-51AB-43CC-8EC6-7F9BC0695845}">
      <dgm:prSet custT="1"/>
      <dgm:spPr/>
      <dgm:t>
        <a:bodyPr/>
        <a:lstStyle/>
        <a:p>
          <a:pPr rtl="1"/>
          <a:r>
            <a:rPr lang="fa-IR" sz="1600" smtClean="0">
              <a:cs typeface="B Koodak" pitchFamily="2" charset="-78"/>
            </a:rPr>
            <a:t>وَ أَقْسَمُواْ بِاللَّهِ جَهْدَ أَيْمَانِهِمْ  لَا يَبْعَثُ اللَّهُ مَن يَمُوتُ  بَلىَ‏ وَعْدًا عَلَيْهِ حَقًّا وَ لَاكِنَّ أَكْثرََ النَّاسِ لَا يَعْلَمُونَ (نحل / 38)</a:t>
          </a:r>
          <a:endParaRPr lang="fa-IR" sz="1600">
            <a:cs typeface="B Koodak" pitchFamily="2" charset="-78"/>
          </a:endParaRPr>
        </a:p>
      </dgm:t>
    </dgm:pt>
    <dgm:pt modelId="{595EEDDC-446D-4A90-AFC2-6F4D2166A44F}" type="parTrans" cxnId="{0CE63352-C5C2-48A0-AE30-D8D28A5FEA3B}">
      <dgm:prSet custT="1"/>
      <dgm:spPr/>
      <dgm:t>
        <a:bodyPr/>
        <a:lstStyle/>
        <a:p>
          <a:pPr rtl="1"/>
          <a:endParaRPr lang="fa-IR" sz="1600">
            <a:cs typeface="B Koodak" pitchFamily="2" charset="-78"/>
          </a:endParaRPr>
        </a:p>
      </dgm:t>
    </dgm:pt>
    <dgm:pt modelId="{D12CE1FF-5F16-42DE-A83D-86856C1466F7}" type="sibTrans" cxnId="{0CE63352-C5C2-48A0-AE30-D8D28A5FEA3B}">
      <dgm:prSet/>
      <dgm:spPr/>
      <dgm:t>
        <a:bodyPr/>
        <a:lstStyle/>
        <a:p>
          <a:pPr rtl="1"/>
          <a:endParaRPr lang="fa-IR" sz="1600">
            <a:cs typeface="B Koodak" pitchFamily="2" charset="-78"/>
          </a:endParaRPr>
        </a:p>
      </dgm:t>
    </dgm:pt>
    <dgm:pt modelId="{83D83308-16EF-4093-8FE7-C881CF40E5EF}" type="pres">
      <dgm:prSet presAssocID="{FEA5EAF3-5679-4DDC-896B-499ACA0BF802}" presName="diagram" presStyleCnt="0">
        <dgm:presLayoutVars>
          <dgm:chPref val="1"/>
          <dgm:dir val="rev"/>
          <dgm:animOne val="branch"/>
          <dgm:animLvl val="lvl"/>
          <dgm:resizeHandles val="exact"/>
        </dgm:presLayoutVars>
      </dgm:prSet>
      <dgm:spPr/>
      <dgm:t>
        <a:bodyPr/>
        <a:lstStyle/>
        <a:p>
          <a:pPr rtl="1"/>
          <a:endParaRPr lang="fa-IR"/>
        </a:p>
      </dgm:t>
    </dgm:pt>
    <dgm:pt modelId="{BCBE1C6D-8AB6-4616-8844-84BCB073DC63}" type="pres">
      <dgm:prSet presAssocID="{98E5B26E-8BBE-49C7-B561-4CE9D19EBB1C}" presName="root1" presStyleCnt="0"/>
      <dgm:spPr/>
    </dgm:pt>
    <dgm:pt modelId="{B36D6853-C12F-4F22-A9C5-32BC1016C037}" type="pres">
      <dgm:prSet presAssocID="{98E5B26E-8BBE-49C7-B561-4CE9D19EBB1C}" presName="LevelOneTextNode" presStyleLbl="node0" presStyleIdx="0" presStyleCnt="1" custScaleX="35992">
        <dgm:presLayoutVars>
          <dgm:chPref val="3"/>
        </dgm:presLayoutVars>
      </dgm:prSet>
      <dgm:spPr/>
      <dgm:t>
        <a:bodyPr/>
        <a:lstStyle/>
        <a:p>
          <a:pPr rtl="1"/>
          <a:endParaRPr lang="fa-IR"/>
        </a:p>
      </dgm:t>
    </dgm:pt>
    <dgm:pt modelId="{956EB826-7B28-47A3-8769-1DCC43E07A79}" type="pres">
      <dgm:prSet presAssocID="{98E5B26E-8BBE-49C7-B561-4CE9D19EBB1C}" presName="level2hierChild" presStyleCnt="0"/>
      <dgm:spPr/>
    </dgm:pt>
    <dgm:pt modelId="{83C3E10F-9A1E-471D-A9A3-C95BA9752394}" type="pres">
      <dgm:prSet presAssocID="{E833F73D-19B6-48B2-8569-147253951F2B}" presName="conn2-1" presStyleLbl="parChTrans1D2" presStyleIdx="0" presStyleCnt="3"/>
      <dgm:spPr/>
      <dgm:t>
        <a:bodyPr/>
        <a:lstStyle/>
        <a:p>
          <a:pPr rtl="1"/>
          <a:endParaRPr lang="fa-IR"/>
        </a:p>
      </dgm:t>
    </dgm:pt>
    <dgm:pt modelId="{3C1FC6FB-CEA0-4A47-B8DB-64D8934E4BB6}" type="pres">
      <dgm:prSet presAssocID="{E833F73D-19B6-48B2-8569-147253951F2B}" presName="connTx" presStyleLbl="parChTrans1D2" presStyleIdx="0" presStyleCnt="3"/>
      <dgm:spPr/>
      <dgm:t>
        <a:bodyPr/>
        <a:lstStyle/>
        <a:p>
          <a:pPr rtl="1"/>
          <a:endParaRPr lang="fa-IR"/>
        </a:p>
      </dgm:t>
    </dgm:pt>
    <dgm:pt modelId="{707C6B7A-4763-4BBB-9D9B-3D0CF1C2D0F3}" type="pres">
      <dgm:prSet presAssocID="{EC5EAD17-048E-4653-9366-6A317B1DFB6A}" presName="root2" presStyleCnt="0"/>
      <dgm:spPr/>
    </dgm:pt>
    <dgm:pt modelId="{2D455583-8394-4CA7-AD0C-47EBE3421C61}" type="pres">
      <dgm:prSet presAssocID="{EC5EAD17-048E-4653-9366-6A317B1DFB6A}" presName="LevelTwoTextNode" presStyleLbl="node2" presStyleIdx="0" presStyleCnt="3" custScaleX="68745">
        <dgm:presLayoutVars>
          <dgm:chPref val="3"/>
        </dgm:presLayoutVars>
      </dgm:prSet>
      <dgm:spPr/>
      <dgm:t>
        <a:bodyPr/>
        <a:lstStyle/>
        <a:p>
          <a:pPr rtl="1"/>
          <a:endParaRPr lang="fa-IR"/>
        </a:p>
      </dgm:t>
    </dgm:pt>
    <dgm:pt modelId="{2625C191-6F55-47DA-8A6D-5DFBE2BFB577}" type="pres">
      <dgm:prSet presAssocID="{EC5EAD17-048E-4653-9366-6A317B1DFB6A}" presName="level3hierChild" presStyleCnt="0"/>
      <dgm:spPr/>
    </dgm:pt>
    <dgm:pt modelId="{10E2147E-3573-471D-9018-77FC9A59ECB5}" type="pres">
      <dgm:prSet presAssocID="{3CD6A3EB-4232-4DC1-87BC-CE3A4D8FE93A}" presName="conn2-1" presStyleLbl="parChTrans1D3" presStyleIdx="0" presStyleCnt="3"/>
      <dgm:spPr/>
      <dgm:t>
        <a:bodyPr/>
        <a:lstStyle/>
        <a:p>
          <a:pPr rtl="1"/>
          <a:endParaRPr lang="fa-IR"/>
        </a:p>
      </dgm:t>
    </dgm:pt>
    <dgm:pt modelId="{0BE59D38-E53A-4964-9953-A843AF352C72}" type="pres">
      <dgm:prSet presAssocID="{3CD6A3EB-4232-4DC1-87BC-CE3A4D8FE93A}" presName="connTx" presStyleLbl="parChTrans1D3" presStyleIdx="0" presStyleCnt="3"/>
      <dgm:spPr/>
      <dgm:t>
        <a:bodyPr/>
        <a:lstStyle/>
        <a:p>
          <a:pPr rtl="1"/>
          <a:endParaRPr lang="fa-IR"/>
        </a:p>
      </dgm:t>
    </dgm:pt>
    <dgm:pt modelId="{9A00A300-AE2E-47DD-8F8D-CB8330CBE9DC}" type="pres">
      <dgm:prSet presAssocID="{0A66BAA7-F805-4D83-8142-381EED11F4C0}" presName="root2" presStyleCnt="0"/>
      <dgm:spPr/>
    </dgm:pt>
    <dgm:pt modelId="{185CEB3E-CE77-4734-AC64-0655284309A7}" type="pres">
      <dgm:prSet presAssocID="{0A66BAA7-F805-4D83-8142-381EED11F4C0}" presName="LevelTwoTextNode" presStyleLbl="node3" presStyleIdx="0" presStyleCnt="3" custScaleX="118646">
        <dgm:presLayoutVars>
          <dgm:chPref val="3"/>
        </dgm:presLayoutVars>
      </dgm:prSet>
      <dgm:spPr/>
      <dgm:t>
        <a:bodyPr/>
        <a:lstStyle/>
        <a:p>
          <a:pPr rtl="1"/>
          <a:endParaRPr lang="fa-IR"/>
        </a:p>
      </dgm:t>
    </dgm:pt>
    <dgm:pt modelId="{FCB33D2A-1D92-4BA8-BD12-948F670D48EE}" type="pres">
      <dgm:prSet presAssocID="{0A66BAA7-F805-4D83-8142-381EED11F4C0}" presName="level3hierChild" presStyleCnt="0"/>
      <dgm:spPr/>
    </dgm:pt>
    <dgm:pt modelId="{A150190D-D433-4CB1-B402-8E9AF8D61A40}" type="pres">
      <dgm:prSet presAssocID="{AC0DC751-E603-4370-9492-E2627AF1832F}" presName="conn2-1" presStyleLbl="parChTrans1D2" presStyleIdx="1" presStyleCnt="3"/>
      <dgm:spPr/>
      <dgm:t>
        <a:bodyPr/>
        <a:lstStyle/>
        <a:p>
          <a:pPr rtl="1"/>
          <a:endParaRPr lang="fa-IR"/>
        </a:p>
      </dgm:t>
    </dgm:pt>
    <dgm:pt modelId="{5AF0B689-F709-47B4-9589-A5A566FD28A2}" type="pres">
      <dgm:prSet presAssocID="{AC0DC751-E603-4370-9492-E2627AF1832F}" presName="connTx" presStyleLbl="parChTrans1D2" presStyleIdx="1" presStyleCnt="3"/>
      <dgm:spPr/>
      <dgm:t>
        <a:bodyPr/>
        <a:lstStyle/>
        <a:p>
          <a:pPr rtl="1"/>
          <a:endParaRPr lang="fa-IR"/>
        </a:p>
      </dgm:t>
    </dgm:pt>
    <dgm:pt modelId="{7D4976C1-E48E-4741-8AB3-D33E713DF803}" type="pres">
      <dgm:prSet presAssocID="{E13DB3FB-25E0-46E0-BB7C-A509BF8B3853}" presName="root2" presStyleCnt="0"/>
      <dgm:spPr/>
    </dgm:pt>
    <dgm:pt modelId="{DC8D191F-3D52-4762-A828-433FD195870D}" type="pres">
      <dgm:prSet presAssocID="{E13DB3FB-25E0-46E0-BB7C-A509BF8B3853}" presName="LevelTwoTextNode" presStyleLbl="node2" presStyleIdx="1" presStyleCnt="3" custScaleX="68745">
        <dgm:presLayoutVars>
          <dgm:chPref val="3"/>
        </dgm:presLayoutVars>
      </dgm:prSet>
      <dgm:spPr/>
      <dgm:t>
        <a:bodyPr/>
        <a:lstStyle/>
        <a:p>
          <a:pPr rtl="1"/>
          <a:endParaRPr lang="fa-IR"/>
        </a:p>
      </dgm:t>
    </dgm:pt>
    <dgm:pt modelId="{B70F2F94-144C-43EF-9500-39A5DDB3A5C8}" type="pres">
      <dgm:prSet presAssocID="{E13DB3FB-25E0-46E0-BB7C-A509BF8B3853}" presName="level3hierChild" presStyleCnt="0"/>
      <dgm:spPr/>
    </dgm:pt>
    <dgm:pt modelId="{66BE6842-668A-4BF7-BB17-54860FDB4D0F}" type="pres">
      <dgm:prSet presAssocID="{EB71D8E9-8760-4628-8FE7-DE6101F95CEC}" presName="conn2-1" presStyleLbl="parChTrans1D3" presStyleIdx="1" presStyleCnt="3"/>
      <dgm:spPr/>
      <dgm:t>
        <a:bodyPr/>
        <a:lstStyle/>
        <a:p>
          <a:pPr rtl="1"/>
          <a:endParaRPr lang="fa-IR"/>
        </a:p>
      </dgm:t>
    </dgm:pt>
    <dgm:pt modelId="{4D8F925A-A554-4EBB-8D04-BC8424D49C0C}" type="pres">
      <dgm:prSet presAssocID="{EB71D8E9-8760-4628-8FE7-DE6101F95CEC}" presName="connTx" presStyleLbl="parChTrans1D3" presStyleIdx="1" presStyleCnt="3"/>
      <dgm:spPr/>
      <dgm:t>
        <a:bodyPr/>
        <a:lstStyle/>
        <a:p>
          <a:pPr rtl="1"/>
          <a:endParaRPr lang="fa-IR"/>
        </a:p>
      </dgm:t>
    </dgm:pt>
    <dgm:pt modelId="{1FCF1777-2BCE-4DF4-A98C-E8EB2A9529A0}" type="pres">
      <dgm:prSet presAssocID="{98700332-1FF2-44F0-A19F-86DA24028A60}" presName="root2" presStyleCnt="0"/>
      <dgm:spPr/>
    </dgm:pt>
    <dgm:pt modelId="{473809B4-9A3B-47D5-B508-814959255BEB}" type="pres">
      <dgm:prSet presAssocID="{98700332-1FF2-44F0-A19F-86DA24028A60}" presName="LevelTwoTextNode" presStyleLbl="node3" presStyleIdx="1" presStyleCnt="3" custScaleX="118646">
        <dgm:presLayoutVars>
          <dgm:chPref val="3"/>
        </dgm:presLayoutVars>
      </dgm:prSet>
      <dgm:spPr/>
      <dgm:t>
        <a:bodyPr/>
        <a:lstStyle/>
        <a:p>
          <a:pPr rtl="1"/>
          <a:endParaRPr lang="fa-IR"/>
        </a:p>
      </dgm:t>
    </dgm:pt>
    <dgm:pt modelId="{247C03FC-E503-4080-957B-053DA5512357}" type="pres">
      <dgm:prSet presAssocID="{98700332-1FF2-44F0-A19F-86DA24028A60}" presName="level3hierChild" presStyleCnt="0"/>
      <dgm:spPr/>
    </dgm:pt>
    <dgm:pt modelId="{A6005CB6-25AE-4204-9BB9-846DB38640F0}" type="pres">
      <dgm:prSet presAssocID="{D7D7B08D-06F0-498B-B591-A0BE8A1F1CEB}" presName="conn2-1" presStyleLbl="parChTrans1D2" presStyleIdx="2" presStyleCnt="3"/>
      <dgm:spPr/>
      <dgm:t>
        <a:bodyPr/>
        <a:lstStyle/>
        <a:p>
          <a:pPr rtl="1"/>
          <a:endParaRPr lang="fa-IR"/>
        </a:p>
      </dgm:t>
    </dgm:pt>
    <dgm:pt modelId="{2AA9D209-2423-4DD0-ADD5-EA82FF7E1A54}" type="pres">
      <dgm:prSet presAssocID="{D7D7B08D-06F0-498B-B591-A0BE8A1F1CEB}" presName="connTx" presStyleLbl="parChTrans1D2" presStyleIdx="2" presStyleCnt="3"/>
      <dgm:spPr/>
      <dgm:t>
        <a:bodyPr/>
        <a:lstStyle/>
        <a:p>
          <a:pPr rtl="1"/>
          <a:endParaRPr lang="fa-IR"/>
        </a:p>
      </dgm:t>
    </dgm:pt>
    <dgm:pt modelId="{7D40CAAF-AF23-43B9-81BB-8FCCB0810037}" type="pres">
      <dgm:prSet presAssocID="{0D3C5C1A-2714-421B-B765-04F236CCD796}" presName="root2" presStyleCnt="0"/>
      <dgm:spPr/>
    </dgm:pt>
    <dgm:pt modelId="{1B6AE844-036C-4462-8BF4-88BC742CD496}" type="pres">
      <dgm:prSet presAssocID="{0D3C5C1A-2714-421B-B765-04F236CCD796}" presName="LevelTwoTextNode" presStyleLbl="node2" presStyleIdx="2" presStyleCnt="3" custScaleX="68745">
        <dgm:presLayoutVars>
          <dgm:chPref val="3"/>
        </dgm:presLayoutVars>
      </dgm:prSet>
      <dgm:spPr/>
      <dgm:t>
        <a:bodyPr/>
        <a:lstStyle/>
        <a:p>
          <a:pPr rtl="1"/>
          <a:endParaRPr lang="fa-IR"/>
        </a:p>
      </dgm:t>
    </dgm:pt>
    <dgm:pt modelId="{A704B7CE-9DE8-4E51-9ECB-4C1994127D7D}" type="pres">
      <dgm:prSet presAssocID="{0D3C5C1A-2714-421B-B765-04F236CCD796}" presName="level3hierChild" presStyleCnt="0"/>
      <dgm:spPr/>
    </dgm:pt>
    <dgm:pt modelId="{8B40D45D-2E5F-4AF0-8598-C259F27207A1}" type="pres">
      <dgm:prSet presAssocID="{595EEDDC-446D-4A90-AFC2-6F4D2166A44F}" presName="conn2-1" presStyleLbl="parChTrans1D3" presStyleIdx="2" presStyleCnt="3"/>
      <dgm:spPr/>
      <dgm:t>
        <a:bodyPr/>
        <a:lstStyle/>
        <a:p>
          <a:pPr rtl="1"/>
          <a:endParaRPr lang="fa-IR"/>
        </a:p>
      </dgm:t>
    </dgm:pt>
    <dgm:pt modelId="{D3DF09A3-209B-4389-9C98-2D516DFDAFBB}" type="pres">
      <dgm:prSet presAssocID="{595EEDDC-446D-4A90-AFC2-6F4D2166A44F}" presName="connTx" presStyleLbl="parChTrans1D3" presStyleIdx="2" presStyleCnt="3"/>
      <dgm:spPr/>
      <dgm:t>
        <a:bodyPr/>
        <a:lstStyle/>
        <a:p>
          <a:pPr rtl="1"/>
          <a:endParaRPr lang="fa-IR"/>
        </a:p>
      </dgm:t>
    </dgm:pt>
    <dgm:pt modelId="{84132EB5-AC79-48A8-B94F-352577F47740}" type="pres">
      <dgm:prSet presAssocID="{393B82BA-51AB-43CC-8EC6-7F9BC0695845}" presName="root2" presStyleCnt="0"/>
      <dgm:spPr/>
    </dgm:pt>
    <dgm:pt modelId="{A6088A74-1E22-4F03-A30A-E7FFA961119F}" type="pres">
      <dgm:prSet presAssocID="{393B82BA-51AB-43CC-8EC6-7F9BC0695845}" presName="LevelTwoTextNode" presStyleLbl="node3" presStyleIdx="2" presStyleCnt="3" custScaleX="118646">
        <dgm:presLayoutVars>
          <dgm:chPref val="3"/>
        </dgm:presLayoutVars>
      </dgm:prSet>
      <dgm:spPr/>
      <dgm:t>
        <a:bodyPr/>
        <a:lstStyle/>
        <a:p>
          <a:pPr rtl="1"/>
          <a:endParaRPr lang="fa-IR"/>
        </a:p>
      </dgm:t>
    </dgm:pt>
    <dgm:pt modelId="{57BEFB37-AE15-42FE-9CE9-3D75BB5CBBBD}" type="pres">
      <dgm:prSet presAssocID="{393B82BA-51AB-43CC-8EC6-7F9BC0695845}" presName="level3hierChild" presStyleCnt="0"/>
      <dgm:spPr/>
    </dgm:pt>
  </dgm:ptLst>
  <dgm:cxnLst>
    <dgm:cxn modelId="{91E05DC4-C32A-484F-B7FD-F0978CE1A80C}" srcId="{E13DB3FB-25E0-46E0-BB7C-A509BF8B3853}" destId="{98700332-1FF2-44F0-A19F-86DA24028A60}" srcOrd="0" destOrd="0" parTransId="{EB71D8E9-8760-4628-8FE7-DE6101F95CEC}" sibTransId="{B4AB76C9-FFCA-434C-B3C4-62F1BA566C89}"/>
    <dgm:cxn modelId="{3B789F22-88B2-44EF-9D08-6FDC21D46D41}" type="presOf" srcId="{FEA5EAF3-5679-4DDC-896B-499ACA0BF802}" destId="{83D83308-16EF-4093-8FE7-C881CF40E5EF}" srcOrd="0" destOrd="0" presId="urn:microsoft.com/office/officeart/2005/8/layout/hierarchy2"/>
    <dgm:cxn modelId="{1983DE77-482F-4FED-A1DA-87B720A1B7DB}" type="presOf" srcId="{AC0DC751-E603-4370-9492-E2627AF1832F}" destId="{5AF0B689-F709-47B4-9589-A5A566FD28A2}" srcOrd="1" destOrd="0" presId="urn:microsoft.com/office/officeart/2005/8/layout/hierarchy2"/>
    <dgm:cxn modelId="{5A6E3303-A99E-4302-9461-F93A4696ED1C}" type="presOf" srcId="{3CD6A3EB-4232-4DC1-87BC-CE3A4D8FE93A}" destId="{0BE59D38-E53A-4964-9953-A843AF352C72}" srcOrd="1" destOrd="0" presId="urn:microsoft.com/office/officeart/2005/8/layout/hierarchy2"/>
    <dgm:cxn modelId="{BE56748F-80E8-43AD-ACB5-454405F8277D}" type="presOf" srcId="{3CD6A3EB-4232-4DC1-87BC-CE3A4D8FE93A}" destId="{10E2147E-3573-471D-9018-77FC9A59ECB5}" srcOrd="0" destOrd="0" presId="urn:microsoft.com/office/officeart/2005/8/layout/hierarchy2"/>
    <dgm:cxn modelId="{B3A17FE3-1A1D-4ED3-8B29-C28C9C9F6122}" type="presOf" srcId="{AC0DC751-E603-4370-9492-E2627AF1832F}" destId="{A150190D-D433-4CB1-B402-8E9AF8D61A40}" srcOrd="0" destOrd="0" presId="urn:microsoft.com/office/officeart/2005/8/layout/hierarchy2"/>
    <dgm:cxn modelId="{19DB19A5-E3E2-4777-BDF9-FA843A02482F}" type="presOf" srcId="{E833F73D-19B6-48B2-8569-147253951F2B}" destId="{3C1FC6FB-CEA0-4A47-B8DB-64D8934E4BB6}" srcOrd="1" destOrd="0" presId="urn:microsoft.com/office/officeart/2005/8/layout/hierarchy2"/>
    <dgm:cxn modelId="{FA513DBA-2BB8-4697-9D0B-952361E395D4}" type="presOf" srcId="{E833F73D-19B6-48B2-8569-147253951F2B}" destId="{83C3E10F-9A1E-471D-A9A3-C95BA9752394}" srcOrd="0" destOrd="0" presId="urn:microsoft.com/office/officeart/2005/8/layout/hierarchy2"/>
    <dgm:cxn modelId="{33864FDC-B1E9-4D75-83A7-28D624ACE323}" type="presOf" srcId="{98E5B26E-8BBE-49C7-B561-4CE9D19EBB1C}" destId="{B36D6853-C12F-4F22-A9C5-32BC1016C037}" srcOrd="0" destOrd="0" presId="urn:microsoft.com/office/officeart/2005/8/layout/hierarchy2"/>
    <dgm:cxn modelId="{6A93EC2B-6F4E-4302-8BA3-201B356E118E}" type="presOf" srcId="{0D3C5C1A-2714-421B-B765-04F236CCD796}" destId="{1B6AE844-036C-4462-8BF4-88BC742CD496}" srcOrd="0" destOrd="0" presId="urn:microsoft.com/office/officeart/2005/8/layout/hierarchy2"/>
    <dgm:cxn modelId="{E8FDDDA3-CEED-4667-A366-663369D45DE3}" type="presOf" srcId="{EB71D8E9-8760-4628-8FE7-DE6101F95CEC}" destId="{66BE6842-668A-4BF7-BB17-54860FDB4D0F}" srcOrd="0" destOrd="0" presId="urn:microsoft.com/office/officeart/2005/8/layout/hierarchy2"/>
    <dgm:cxn modelId="{0EF6B7BF-9331-40BA-9B5B-F80DEE47C1EF}" srcId="{98E5B26E-8BBE-49C7-B561-4CE9D19EBB1C}" destId="{EC5EAD17-048E-4653-9366-6A317B1DFB6A}" srcOrd="0" destOrd="0" parTransId="{E833F73D-19B6-48B2-8569-147253951F2B}" sibTransId="{C29466F6-AC9A-4307-9365-B73A36325065}"/>
    <dgm:cxn modelId="{3869C893-89AA-4D3A-8E75-1ABB1BF73986}" type="presOf" srcId="{D7D7B08D-06F0-498B-B591-A0BE8A1F1CEB}" destId="{2AA9D209-2423-4DD0-ADD5-EA82FF7E1A54}" srcOrd="1" destOrd="0" presId="urn:microsoft.com/office/officeart/2005/8/layout/hierarchy2"/>
    <dgm:cxn modelId="{4E9CB25A-5512-4051-BB3B-4A7D26F3FE0F}" srcId="{98E5B26E-8BBE-49C7-B561-4CE9D19EBB1C}" destId="{0D3C5C1A-2714-421B-B765-04F236CCD796}" srcOrd="2" destOrd="0" parTransId="{D7D7B08D-06F0-498B-B591-A0BE8A1F1CEB}" sibTransId="{F081467C-502E-4C66-B838-15B225DAC289}"/>
    <dgm:cxn modelId="{E3FA7E07-B470-4484-A49B-32EC4E152B65}" srcId="{EC5EAD17-048E-4653-9366-6A317B1DFB6A}" destId="{0A66BAA7-F805-4D83-8142-381EED11F4C0}" srcOrd="0" destOrd="0" parTransId="{3CD6A3EB-4232-4DC1-87BC-CE3A4D8FE93A}" sibTransId="{70001075-313F-4AE9-8F48-34802F367241}"/>
    <dgm:cxn modelId="{76F19E57-80AE-4922-9DD3-77CF6270FF21}" type="presOf" srcId="{98700332-1FF2-44F0-A19F-86DA24028A60}" destId="{473809B4-9A3B-47D5-B508-814959255BEB}" srcOrd="0" destOrd="0" presId="urn:microsoft.com/office/officeart/2005/8/layout/hierarchy2"/>
    <dgm:cxn modelId="{4AF2CF6C-D78A-45E3-BC5F-F1736584413E}" type="presOf" srcId="{595EEDDC-446D-4A90-AFC2-6F4D2166A44F}" destId="{8B40D45D-2E5F-4AF0-8598-C259F27207A1}" srcOrd="0" destOrd="0" presId="urn:microsoft.com/office/officeart/2005/8/layout/hierarchy2"/>
    <dgm:cxn modelId="{0CE63352-C5C2-48A0-AE30-D8D28A5FEA3B}" srcId="{0D3C5C1A-2714-421B-B765-04F236CCD796}" destId="{393B82BA-51AB-43CC-8EC6-7F9BC0695845}" srcOrd="0" destOrd="0" parTransId="{595EEDDC-446D-4A90-AFC2-6F4D2166A44F}" sibTransId="{D12CE1FF-5F16-42DE-A83D-86856C1466F7}"/>
    <dgm:cxn modelId="{5D424E29-7FF3-4CE6-A51E-A3FB2719C49A}" type="presOf" srcId="{E13DB3FB-25E0-46E0-BB7C-A509BF8B3853}" destId="{DC8D191F-3D52-4762-A828-433FD195870D}" srcOrd="0" destOrd="0" presId="urn:microsoft.com/office/officeart/2005/8/layout/hierarchy2"/>
    <dgm:cxn modelId="{BB1A3EE2-11B8-4894-A731-65F1DAB72E8E}" type="presOf" srcId="{595EEDDC-446D-4A90-AFC2-6F4D2166A44F}" destId="{D3DF09A3-209B-4389-9C98-2D516DFDAFBB}" srcOrd="1" destOrd="0" presId="urn:microsoft.com/office/officeart/2005/8/layout/hierarchy2"/>
    <dgm:cxn modelId="{819B8CCE-70AF-498B-94F5-A1E721FEC673}" srcId="{FEA5EAF3-5679-4DDC-896B-499ACA0BF802}" destId="{98E5B26E-8BBE-49C7-B561-4CE9D19EBB1C}" srcOrd="0" destOrd="0" parTransId="{7FEB5334-3DAB-477C-9EC4-8E1939F908C2}" sibTransId="{2097A3D2-0891-4360-8D79-0443BC2AC886}"/>
    <dgm:cxn modelId="{D6E29EBD-C9B7-4D28-B716-59BEC2A22B77}" type="presOf" srcId="{393B82BA-51AB-43CC-8EC6-7F9BC0695845}" destId="{A6088A74-1E22-4F03-A30A-E7FFA961119F}" srcOrd="0" destOrd="0" presId="urn:microsoft.com/office/officeart/2005/8/layout/hierarchy2"/>
    <dgm:cxn modelId="{00DEE224-42B8-4271-A3E1-D48522B8D302}" srcId="{98E5B26E-8BBE-49C7-B561-4CE9D19EBB1C}" destId="{E13DB3FB-25E0-46E0-BB7C-A509BF8B3853}" srcOrd="1" destOrd="0" parTransId="{AC0DC751-E603-4370-9492-E2627AF1832F}" sibTransId="{ECD297B4-45E9-4445-95D4-107F50A174A9}"/>
    <dgm:cxn modelId="{A86599B9-0660-4ABD-A7BD-069E43A3F21D}" type="presOf" srcId="{EC5EAD17-048E-4653-9366-6A317B1DFB6A}" destId="{2D455583-8394-4CA7-AD0C-47EBE3421C61}" srcOrd="0" destOrd="0" presId="urn:microsoft.com/office/officeart/2005/8/layout/hierarchy2"/>
    <dgm:cxn modelId="{3B46B739-C9A9-4143-A450-2E8B222771E6}" type="presOf" srcId="{0A66BAA7-F805-4D83-8142-381EED11F4C0}" destId="{185CEB3E-CE77-4734-AC64-0655284309A7}" srcOrd="0" destOrd="0" presId="urn:microsoft.com/office/officeart/2005/8/layout/hierarchy2"/>
    <dgm:cxn modelId="{A35B27E5-BECA-44A1-922D-3C869DEF4CE7}" type="presOf" srcId="{D7D7B08D-06F0-498B-B591-A0BE8A1F1CEB}" destId="{A6005CB6-25AE-4204-9BB9-846DB38640F0}" srcOrd="0" destOrd="0" presId="urn:microsoft.com/office/officeart/2005/8/layout/hierarchy2"/>
    <dgm:cxn modelId="{8B6D2C93-A04C-4DDF-ADA1-0A80FBD1834D}" type="presOf" srcId="{EB71D8E9-8760-4628-8FE7-DE6101F95CEC}" destId="{4D8F925A-A554-4EBB-8D04-BC8424D49C0C}" srcOrd="1" destOrd="0" presId="urn:microsoft.com/office/officeart/2005/8/layout/hierarchy2"/>
    <dgm:cxn modelId="{2E6DB784-A8A5-4238-A6E7-34D67F8F93C3}" type="presParOf" srcId="{83D83308-16EF-4093-8FE7-C881CF40E5EF}" destId="{BCBE1C6D-8AB6-4616-8844-84BCB073DC63}" srcOrd="0" destOrd="0" presId="urn:microsoft.com/office/officeart/2005/8/layout/hierarchy2"/>
    <dgm:cxn modelId="{631800A4-C3B7-4389-8493-6AE9BC140C2B}" type="presParOf" srcId="{BCBE1C6D-8AB6-4616-8844-84BCB073DC63}" destId="{B36D6853-C12F-4F22-A9C5-32BC1016C037}" srcOrd="0" destOrd="0" presId="urn:microsoft.com/office/officeart/2005/8/layout/hierarchy2"/>
    <dgm:cxn modelId="{D64B5628-9104-4211-BEC3-23B873CA8DC6}" type="presParOf" srcId="{BCBE1C6D-8AB6-4616-8844-84BCB073DC63}" destId="{956EB826-7B28-47A3-8769-1DCC43E07A79}" srcOrd="1" destOrd="0" presId="urn:microsoft.com/office/officeart/2005/8/layout/hierarchy2"/>
    <dgm:cxn modelId="{96900214-4B23-44A7-B6B3-8E0515F51037}" type="presParOf" srcId="{956EB826-7B28-47A3-8769-1DCC43E07A79}" destId="{83C3E10F-9A1E-471D-A9A3-C95BA9752394}" srcOrd="0" destOrd="0" presId="urn:microsoft.com/office/officeart/2005/8/layout/hierarchy2"/>
    <dgm:cxn modelId="{53760251-85D0-4911-A5EB-32C3160C4DED}" type="presParOf" srcId="{83C3E10F-9A1E-471D-A9A3-C95BA9752394}" destId="{3C1FC6FB-CEA0-4A47-B8DB-64D8934E4BB6}" srcOrd="0" destOrd="0" presId="urn:microsoft.com/office/officeart/2005/8/layout/hierarchy2"/>
    <dgm:cxn modelId="{8BD52E15-DDB5-4EFE-9D01-1F05D3B8D3EF}" type="presParOf" srcId="{956EB826-7B28-47A3-8769-1DCC43E07A79}" destId="{707C6B7A-4763-4BBB-9D9B-3D0CF1C2D0F3}" srcOrd="1" destOrd="0" presId="urn:microsoft.com/office/officeart/2005/8/layout/hierarchy2"/>
    <dgm:cxn modelId="{022BF20F-D820-4DB9-830F-0241ECF3CFAE}" type="presParOf" srcId="{707C6B7A-4763-4BBB-9D9B-3D0CF1C2D0F3}" destId="{2D455583-8394-4CA7-AD0C-47EBE3421C61}" srcOrd="0" destOrd="0" presId="urn:microsoft.com/office/officeart/2005/8/layout/hierarchy2"/>
    <dgm:cxn modelId="{C4A59E93-D45F-47C3-9935-11D3555C6208}" type="presParOf" srcId="{707C6B7A-4763-4BBB-9D9B-3D0CF1C2D0F3}" destId="{2625C191-6F55-47DA-8A6D-5DFBE2BFB577}" srcOrd="1" destOrd="0" presId="urn:microsoft.com/office/officeart/2005/8/layout/hierarchy2"/>
    <dgm:cxn modelId="{F5BDBF33-4A9E-48ED-B9CD-0AE0EA979BBE}" type="presParOf" srcId="{2625C191-6F55-47DA-8A6D-5DFBE2BFB577}" destId="{10E2147E-3573-471D-9018-77FC9A59ECB5}" srcOrd="0" destOrd="0" presId="urn:microsoft.com/office/officeart/2005/8/layout/hierarchy2"/>
    <dgm:cxn modelId="{FCBE2D34-DE9E-46CA-BFB6-8BD8F568CF6C}" type="presParOf" srcId="{10E2147E-3573-471D-9018-77FC9A59ECB5}" destId="{0BE59D38-E53A-4964-9953-A843AF352C72}" srcOrd="0" destOrd="0" presId="urn:microsoft.com/office/officeart/2005/8/layout/hierarchy2"/>
    <dgm:cxn modelId="{ED5D6F09-F415-49E7-825E-AC24205B741A}" type="presParOf" srcId="{2625C191-6F55-47DA-8A6D-5DFBE2BFB577}" destId="{9A00A300-AE2E-47DD-8F8D-CB8330CBE9DC}" srcOrd="1" destOrd="0" presId="urn:microsoft.com/office/officeart/2005/8/layout/hierarchy2"/>
    <dgm:cxn modelId="{F71B08ED-4A92-49C0-BABA-383F11B0C58E}" type="presParOf" srcId="{9A00A300-AE2E-47DD-8F8D-CB8330CBE9DC}" destId="{185CEB3E-CE77-4734-AC64-0655284309A7}" srcOrd="0" destOrd="0" presId="urn:microsoft.com/office/officeart/2005/8/layout/hierarchy2"/>
    <dgm:cxn modelId="{2969D34A-997D-448D-B203-D781BC6A737C}" type="presParOf" srcId="{9A00A300-AE2E-47DD-8F8D-CB8330CBE9DC}" destId="{FCB33D2A-1D92-4BA8-BD12-948F670D48EE}" srcOrd="1" destOrd="0" presId="urn:microsoft.com/office/officeart/2005/8/layout/hierarchy2"/>
    <dgm:cxn modelId="{1B7441BC-4A88-41B9-A905-39BBEC067CCC}" type="presParOf" srcId="{956EB826-7B28-47A3-8769-1DCC43E07A79}" destId="{A150190D-D433-4CB1-B402-8E9AF8D61A40}" srcOrd="2" destOrd="0" presId="urn:microsoft.com/office/officeart/2005/8/layout/hierarchy2"/>
    <dgm:cxn modelId="{6CB659B2-1845-47C8-984A-C0D328F77747}" type="presParOf" srcId="{A150190D-D433-4CB1-B402-8E9AF8D61A40}" destId="{5AF0B689-F709-47B4-9589-A5A566FD28A2}" srcOrd="0" destOrd="0" presId="urn:microsoft.com/office/officeart/2005/8/layout/hierarchy2"/>
    <dgm:cxn modelId="{11D8C085-60EF-4BD7-BE05-CEC30954AFF6}" type="presParOf" srcId="{956EB826-7B28-47A3-8769-1DCC43E07A79}" destId="{7D4976C1-E48E-4741-8AB3-D33E713DF803}" srcOrd="3" destOrd="0" presId="urn:microsoft.com/office/officeart/2005/8/layout/hierarchy2"/>
    <dgm:cxn modelId="{45595C59-ECC4-4638-97B0-833263643B4E}" type="presParOf" srcId="{7D4976C1-E48E-4741-8AB3-D33E713DF803}" destId="{DC8D191F-3D52-4762-A828-433FD195870D}" srcOrd="0" destOrd="0" presId="urn:microsoft.com/office/officeart/2005/8/layout/hierarchy2"/>
    <dgm:cxn modelId="{D3ED78A3-A413-4254-9F37-FF705F19DC6B}" type="presParOf" srcId="{7D4976C1-E48E-4741-8AB3-D33E713DF803}" destId="{B70F2F94-144C-43EF-9500-39A5DDB3A5C8}" srcOrd="1" destOrd="0" presId="urn:microsoft.com/office/officeart/2005/8/layout/hierarchy2"/>
    <dgm:cxn modelId="{44819D16-DD75-47F8-9A59-A90973332460}" type="presParOf" srcId="{B70F2F94-144C-43EF-9500-39A5DDB3A5C8}" destId="{66BE6842-668A-4BF7-BB17-54860FDB4D0F}" srcOrd="0" destOrd="0" presId="urn:microsoft.com/office/officeart/2005/8/layout/hierarchy2"/>
    <dgm:cxn modelId="{A3F8B6A0-86B1-4888-A96B-E66BCBE0B620}" type="presParOf" srcId="{66BE6842-668A-4BF7-BB17-54860FDB4D0F}" destId="{4D8F925A-A554-4EBB-8D04-BC8424D49C0C}" srcOrd="0" destOrd="0" presId="urn:microsoft.com/office/officeart/2005/8/layout/hierarchy2"/>
    <dgm:cxn modelId="{33D3DB44-C18F-4524-BA41-BA4DECA0AF36}" type="presParOf" srcId="{B70F2F94-144C-43EF-9500-39A5DDB3A5C8}" destId="{1FCF1777-2BCE-4DF4-A98C-E8EB2A9529A0}" srcOrd="1" destOrd="0" presId="urn:microsoft.com/office/officeart/2005/8/layout/hierarchy2"/>
    <dgm:cxn modelId="{9B9EB784-F785-4BD9-ACCA-ADEB5169322E}" type="presParOf" srcId="{1FCF1777-2BCE-4DF4-A98C-E8EB2A9529A0}" destId="{473809B4-9A3B-47D5-B508-814959255BEB}" srcOrd="0" destOrd="0" presId="urn:microsoft.com/office/officeart/2005/8/layout/hierarchy2"/>
    <dgm:cxn modelId="{7C79CCD1-F654-4408-AD81-8B3D5AFBF37B}" type="presParOf" srcId="{1FCF1777-2BCE-4DF4-A98C-E8EB2A9529A0}" destId="{247C03FC-E503-4080-957B-053DA5512357}" srcOrd="1" destOrd="0" presId="urn:microsoft.com/office/officeart/2005/8/layout/hierarchy2"/>
    <dgm:cxn modelId="{38D00D1C-7740-421A-ADC2-C1FAC391A2D1}" type="presParOf" srcId="{956EB826-7B28-47A3-8769-1DCC43E07A79}" destId="{A6005CB6-25AE-4204-9BB9-846DB38640F0}" srcOrd="4" destOrd="0" presId="urn:microsoft.com/office/officeart/2005/8/layout/hierarchy2"/>
    <dgm:cxn modelId="{772B379E-DDB8-479E-8533-BABA154946A1}" type="presParOf" srcId="{A6005CB6-25AE-4204-9BB9-846DB38640F0}" destId="{2AA9D209-2423-4DD0-ADD5-EA82FF7E1A54}" srcOrd="0" destOrd="0" presId="urn:microsoft.com/office/officeart/2005/8/layout/hierarchy2"/>
    <dgm:cxn modelId="{B77EEA9F-2129-424A-A5AC-0DEDA6BAE07A}" type="presParOf" srcId="{956EB826-7B28-47A3-8769-1DCC43E07A79}" destId="{7D40CAAF-AF23-43B9-81BB-8FCCB0810037}" srcOrd="5" destOrd="0" presId="urn:microsoft.com/office/officeart/2005/8/layout/hierarchy2"/>
    <dgm:cxn modelId="{DE1A33AE-095B-460B-91F1-2017D788F295}" type="presParOf" srcId="{7D40CAAF-AF23-43B9-81BB-8FCCB0810037}" destId="{1B6AE844-036C-4462-8BF4-88BC742CD496}" srcOrd="0" destOrd="0" presId="urn:microsoft.com/office/officeart/2005/8/layout/hierarchy2"/>
    <dgm:cxn modelId="{C1DABD96-496D-4E81-B2DE-E18C98A1F246}" type="presParOf" srcId="{7D40CAAF-AF23-43B9-81BB-8FCCB0810037}" destId="{A704B7CE-9DE8-4E51-9ECB-4C1994127D7D}" srcOrd="1" destOrd="0" presId="urn:microsoft.com/office/officeart/2005/8/layout/hierarchy2"/>
    <dgm:cxn modelId="{D840F67F-2C5E-44C6-8AE5-31F3F2EC8D1C}" type="presParOf" srcId="{A704B7CE-9DE8-4E51-9ECB-4C1994127D7D}" destId="{8B40D45D-2E5F-4AF0-8598-C259F27207A1}" srcOrd="0" destOrd="0" presId="urn:microsoft.com/office/officeart/2005/8/layout/hierarchy2"/>
    <dgm:cxn modelId="{274DDEBF-95E2-4461-B706-D36EC59AA3CE}" type="presParOf" srcId="{8B40D45D-2E5F-4AF0-8598-C259F27207A1}" destId="{D3DF09A3-209B-4389-9C98-2D516DFDAFBB}" srcOrd="0" destOrd="0" presId="urn:microsoft.com/office/officeart/2005/8/layout/hierarchy2"/>
    <dgm:cxn modelId="{DDC7EF35-CDC2-4540-8C16-31D10E11CBB6}" type="presParOf" srcId="{A704B7CE-9DE8-4E51-9ECB-4C1994127D7D}" destId="{84132EB5-AC79-48A8-B94F-352577F47740}" srcOrd="1" destOrd="0" presId="urn:microsoft.com/office/officeart/2005/8/layout/hierarchy2"/>
    <dgm:cxn modelId="{10AD6C60-D013-4458-B1F5-B84886A4E1E0}" type="presParOf" srcId="{84132EB5-AC79-48A8-B94F-352577F47740}" destId="{A6088A74-1E22-4F03-A30A-E7FFA961119F}" srcOrd="0" destOrd="0" presId="urn:microsoft.com/office/officeart/2005/8/layout/hierarchy2"/>
    <dgm:cxn modelId="{9BFA48AF-EF0F-44BB-8E44-6D2B93587C00}" type="presParOf" srcId="{84132EB5-AC79-48A8-B94F-352577F47740}" destId="{57BEFB37-AE15-42FE-9CE9-3D75BB5CBBBD}"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472CED2-13B2-4D5D-97AD-154E6D7BC6C2}" type="doc">
      <dgm:prSet loTypeId="urn:microsoft.com/office/officeart/2005/8/layout/hierarchy2" loCatId="hierarchy" qsTypeId="urn:microsoft.com/office/officeart/2005/8/quickstyle/simple3" qsCatId="simple" csTypeId="urn:microsoft.com/office/officeart/2005/8/colors/accent6_5" csCatId="accent6" phldr="1"/>
      <dgm:spPr/>
      <dgm:t>
        <a:bodyPr/>
        <a:lstStyle/>
        <a:p>
          <a:pPr rtl="1"/>
          <a:endParaRPr lang="fa-IR"/>
        </a:p>
      </dgm:t>
    </dgm:pt>
    <dgm:pt modelId="{D732DE49-181A-472C-8431-C0939D2D33E0}">
      <dgm:prSet custT="1"/>
      <dgm:spPr/>
      <dgm:t>
        <a:bodyPr/>
        <a:lstStyle/>
        <a:p>
          <a:pPr rtl="1"/>
          <a:r>
            <a:rPr lang="fa-IR" sz="1600" smtClean="0">
              <a:cs typeface="B Koodak" pitchFamily="2" charset="-78"/>
            </a:rPr>
            <a:t>1. رویش گیاهان</a:t>
          </a:r>
          <a:endParaRPr lang="fa-IR" sz="1600">
            <a:cs typeface="B Koodak" pitchFamily="2" charset="-78"/>
          </a:endParaRPr>
        </a:p>
      </dgm:t>
    </dgm:pt>
    <dgm:pt modelId="{82FEFE2A-6E25-48C3-8DA3-BB8F77731E66}" type="parTrans" cxnId="{A719BAF7-2445-438F-A39E-1B1BD756B578}">
      <dgm:prSet/>
      <dgm:spPr/>
      <dgm:t>
        <a:bodyPr/>
        <a:lstStyle/>
        <a:p>
          <a:pPr rtl="1"/>
          <a:endParaRPr lang="fa-IR" sz="1600">
            <a:cs typeface="B Koodak" pitchFamily="2" charset="-78"/>
          </a:endParaRPr>
        </a:p>
      </dgm:t>
    </dgm:pt>
    <dgm:pt modelId="{733C5267-6AA1-48E2-8513-8EAAFCFDE0C5}" type="sibTrans" cxnId="{A719BAF7-2445-438F-A39E-1B1BD756B578}">
      <dgm:prSet/>
      <dgm:spPr/>
      <dgm:t>
        <a:bodyPr/>
        <a:lstStyle/>
        <a:p>
          <a:pPr rtl="1"/>
          <a:endParaRPr lang="fa-IR" sz="1600">
            <a:cs typeface="B Koodak" pitchFamily="2" charset="-78"/>
          </a:endParaRPr>
        </a:p>
      </dgm:t>
    </dgm:pt>
    <dgm:pt modelId="{495582B9-69E8-4CC6-AFFB-B811687A79F3}">
      <dgm:prSet custT="1"/>
      <dgm:spPr/>
      <dgm:t>
        <a:bodyPr/>
        <a:lstStyle/>
        <a:p>
          <a:pPr rtl="1"/>
          <a:r>
            <a:rPr lang="fa-IR" sz="1600" smtClean="0">
              <a:cs typeface="B Koodak" pitchFamily="2" charset="-78"/>
            </a:rPr>
            <a:t>آیه اول</a:t>
          </a:r>
          <a:endParaRPr lang="fa-IR" sz="1600">
            <a:cs typeface="B Koodak" pitchFamily="2" charset="-78"/>
          </a:endParaRPr>
        </a:p>
      </dgm:t>
    </dgm:pt>
    <dgm:pt modelId="{126DB241-5CD8-496E-914D-9AB51B6474D8}" type="parTrans" cxnId="{08E2690E-CB19-49EA-BF03-5C71F029F828}">
      <dgm:prSet custT="1"/>
      <dgm:spPr/>
      <dgm:t>
        <a:bodyPr/>
        <a:lstStyle/>
        <a:p>
          <a:pPr rtl="1"/>
          <a:endParaRPr lang="fa-IR" sz="1600">
            <a:cs typeface="B Koodak" pitchFamily="2" charset="-78"/>
          </a:endParaRPr>
        </a:p>
      </dgm:t>
    </dgm:pt>
    <dgm:pt modelId="{0C85517A-6A23-427B-8613-E966C4354CD8}" type="sibTrans" cxnId="{08E2690E-CB19-49EA-BF03-5C71F029F828}">
      <dgm:prSet/>
      <dgm:spPr/>
      <dgm:t>
        <a:bodyPr/>
        <a:lstStyle/>
        <a:p>
          <a:pPr rtl="1"/>
          <a:endParaRPr lang="fa-IR" sz="1600">
            <a:cs typeface="B Koodak" pitchFamily="2" charset="-78"/>
          </a:endParaRPr>
        </a:p>
      </dgm:t>
    </dgm:pt>
    <dgm:pt modelId="{C31C8E35-1D6F-4E7D-952E-F1D393E4C898}">
      <dgm:prSet custT="1">
        <dgm:style>
          <a:lnRef idx="1">
            <a:schemeClr val="accent5"/>
          </a:lnRef>
          <a:fillRef idx="2">
            <a:schemeClr val="accent5"/>
          </a:fillRef>
          <a:effectRef idx="1">
            <a:schemeClr val="accent5"/>
          </a:effectRef>
          <a:fontRef idx="minor">
            <a:schemeClr val="dk1"/>
          </a:fontRef>
        </dgm:style>
      </dgm:prSet>
      <dgm:spPr/>
      <dgm:t>
        <a:bodyPr/>
        <a:lstStyle/>
        <a:p>
          <a:pPr rtl="1"/>
          <a:r>
            <a:rPr lang="fa-IR" sz="1600" smtClean="0">
              <a:cs typeface="B Koodak" pitchFamily="2" charset="-78"/>
            </a:rPr>
            <a:t>فَانظُرْ إِلىَ ءَاثَارِ رَحْمَتِ اللَّهِ كَيْفَ يحُْىِ الْأَرْضَ بَعْدَ مَوْتهَِا  إِنَّ ذَالِكَ لَمُحْىِ الْمَوْتىَ‏  وَ هُوَ عَلىَ‏ كلُ‏ِّ شىَ‏ْءٍ قَدِيرٌ (روم / 50)</a:t>
          </a:r>
          <a:endParaRPr lang="fa-IR" sz="1600">
            <a:cs typeface="B Koodak" pitchFamily="2" charset="-78"/>
          </a:endParaRPr>
        </a:p>
      </dgm:t>
    </dgm:pt>
    <dgm:pt modelId="{3B3C37C4-F579-448C-B729-4827530266D8}" type="parTrans" cxnId="{6825BD02-9093-43D9-9E27-24A185C79DA8}">
      <dgm:prSet custT="1"/>
      <dgm:spPr/>
      <dgm:t>
        <a:bodyPr/>
        <a:lstStyle/>
        <a:p>
          <a:pPr rtl="1"/>
          <a:endParaRPr lang="fa-IR" sz="1600">
            <a:cs typeface="B Koodak" pitchFamily="2" charset="-78"/>
          </a:endParaRPr>
        </a:p>
      </dgm:t>
    </dgm:pt>
    <dgm:pt modelId="{D5EDABEA-270D-44E4-8571-4C5ADB5CF00A}" type="sibTrans" cxnId="{6825BD02-9093-43D9-9E27-24A185C79DA8}">
      <dgm:prSet/>
      <dgm:spPr/>
      <dgm:t>
        <a:bodyPr/>
        <a:lstStyle/>
        <a:p>
          <a:pPr rtl="1"/>
          <a:endParaRPr lang="fa-IR" sz="1600">
            <a:cs typeface="B Koodak" pitchFamily="2" charset="-78"/>
          </a:endParaRPr>
        </a:p>
      </dgm:t>
    </dgm:pt>
    <dgm:pt modelId="{5A3E2CB3-E034-414C-AD37-C9B0FDA7011F}">
      <dgm:prSet custT="1"/>
      <dgm:spPr/>
      <dgm:t>
        <a:bodyPr/>
        <a:lstStyle/>
        <a:p>
          <a:pPr rtl="1"/>
          <a:r>
            <a:rPr lang="fa-IR" sz="1600" dirty="0" smtClean="0">
              <a:cs typeface="B Koodak" pitchFamily="2" charset="-78"/>
            </a:rPr>
            <a:t>عبارت علامه</a:t>
          </a:r>
          <a:endParaRPr lang="fa-IR" sz="1600" dirty="0">
            <a:cs typeface="B Koodak" pitchFamily="2" charset="-78"/>
          </a:endParaRPr>
        </a:p>
      </dgm:t>
    </dgm:pt>
    <dgm:pt modelId="{48CF28E6-6FD3-47C7-BE86-D1922E0B998D}" type="parTrans" cxnId="{DA450F98-E4D7-47C4-B5F5-325DB8AF17ED}">
      <dgm:prSet custT="1"/>
      <dgm:spPr/>
      <dgm:t>
        <a:bodyPr/>
        <a:lstStyle/>
        <a:p>
          <a:pPr rtl="1"/>
          <a:endParaRPr lang="fa-IR" sz="1600">
            <a:cs typeface="B Koodak" pitchFamily="2" charset="-78"/>
          </a:endParaRPr>
        </a:p>
      </dgm:t>
    </dgm:pt>
    <dgm:pt modelId="{F35AD67B-0567-46FB-9395-426DB707D8FF}" type="sibTrans" cxnId="{DA450F98-E4D7-47C4-B5F5-325DB8AF17ED}">
      <dgm:prSet/>
      <dgm:spPr/>
      <dgm:t>
        <a:bodyPr/>
        <a:lstStyle/>
        <a:p>
          <a:pPr rtl="1"/>
          <a:endParaRPr lang="fa-IR" sz="1600">
            <a:cs typeface="B Koodak" pitchFamily="2" charset="-78"/>
          </a:endParaRPr>
        </a:p>
      </dgm:t>
    </dgm:pt>
    <dgm:pt modelId="{6558F651-775C-47C7-ABE0-75F5AC492616}">
      <dgm:prSet custT="1"/>
      <dgm:spPr/>
      <dgm:t>
        <a:bodyPr/>
        <a:lstStyle/>
        <a:p>
          <a:pPr rtl="1"/>
          <a:r>
            <a:rPr lang="fa-IR" sz="1600" dirty="0" smtClean="0">
              <a:cs typeface="B Koodak" pitchFamily="2" charset="-78"/>
            </a:rPr>
            <a:t>و المراد بقوله: «إِنَّ ذلِكَ لَمُحْيِ الْمَوْتى‏» الدلالة على المماثلة بين إحياء الأرض الميتة و إحياء الموتى إذ في كل منهما موت هو سقوط آثار الحياة من شي‏ء محفوظ و حياة هي تجدد تلك الآثار بعد سقوطها، و قد تحقق الإحياء في الأرض و النبات و حياة الإنسان و غيره من ذوي الحياة مثلها و حكم الأمثال فيما يجوز و فيما لا يجوز واحد، فإذا جاز الإحياء في بعض هذه الأمثال و هو الأرض و النبات فليجز في البعض الآخر</a:t>
          </a:r>
          <a:endParaRPr lang="fa-IR" sz="1600" dirty="0">
            <a:cs typeface="B Koodak" pitchFamily="2" charset="-78"/>
          </a:endParaRPr>
        </a:p>
      </dgm:t>
    </dgm:pt>
    <dgm:pt modelId="{60BFB6DB-B3E7-465B-8490-242AD055AAC2}" type="parTrans" cxnId="{2270EAAF-B597-4EDD-9FF4-A0E42A5155BC}">
      <dgm:prSet custT="1"/>
      <dgm:spPr/>
      <dgm:t>
        <a:bodyPr/>
        <a:lstStyle/>
        <a:p>
          <a:pPr rtl="1"/>
          <a:endParaRPr lang="fa-IR" sz="1600">
            <a:cs typeface="B Koodak" pitchFamily="2" charset="-78"/>
          </a:endParaRPr>
        </a:p>
      </dgm:t>
    </dgm:pt>
    <dgm:pt modelId="{43160F4B-DCE1-4962-A510-60A409915A53}" type="sibTrans" cxnId="{2270EAAF-B597-4EDD-9FF4-A0E42A5155BC}">
      <dgm:prSet/>
      <dgm:spPr/>
      <dgm:t>
        <a:bodyPr/>
        <a:lstStyle/>
        <a:p>
          <a:pPr rtl="1"/>
          <a:endParaRPr lang="fa-IR" sz="1600">
            <a:cs typeface="B Koodak" pitchFamily="2" charset="-78"/>
          </a:endParaRPr>
        </a:p>
      </dgm:t>
    </dgm:pt>
    <dgm:pt modelId="{A11DBC11-6CFB-4480-BE8D-D110902D5554}">
      <dgm:prSet custT="1"/>
      <dgm:spPr/>
      <dgm:t>
        <a:bodyPr/>
        <a:lstStyle/>
        <a:p>
          <a:pPr rtl="1"/>
          <a:r>
            <a:rPr lang="fa-IR" sz="1600" smtClean="0">
              <a:cs typeface="B Koodak" pitchFamily="2" charset="-78"/>
            </a:rPr>
            <a:t>آیه دوم</a:t>
          </a:r>
          <a:endParaRPr lang="fa-IR" sz="1600">
            <a:cs typeface="B Koodak" pitchFamily="2" charset="-78"/>
          </a:endParaRPr>
        </a:p>
      </dgm:t>
    </dgm:pt>
    <dgm:pt modelId="{DB858EF5-14A8-442D-8281-616E3FACA7D7}" type="parTrans" cxnId="{FB7F0D96-EA63-4FAA-8D82-F4DF86453F0A}">
      <dgm:prSet custT="1"/>
      <dgm:spPr/>
      <dgm:t>
        <a:bodyPr/>
        <a:lstStyle/>
        <a:p>
          <a:pPr rtl="1"/>
          <a:endParaRPr lang="fa-IR" sz="1600">
            <a:cs typeface="B Koodak" pitchFamily="2" charset="-78"/>
          </a:endParaRPr>
        </a:p>
      </dgm:t>
    </dgm:pt>
    <dgm:pt modelId="{57D75AAD-ADB1-4923-A677-E4586911AD7F}" type="sibTrans" cxnId="{FB7F0D96-EA63-4FAA-8D82-F4DF86453F0A}">
      <dgm:prSet/>
      <dgm:spPr/>
      <dgm:t>
        <a:bodyPr/>
        <a:lstStyle/>
        <a:p>
          <a:pPr rtl="1"/>
          <a:endParaRPr lang="fa-IR" sz="1600">
            <a:cs typeface="B Koodak" pitchFamily="2" charset="-78"/>
          </a:endParaRPr>
        </a:p>
      </dgm:t>
    </dgm:pt>
    <dgm:pt modelId="{3FEF13FC-E891-4005-85BE-9DFC684E2F7D}">
      <dgm:prSet custT="1"/>
      <dgm:spPr/>
      <dgm:t>
        <a:bodyPr/>
        <a:lstStyle/>
        <a:p>
          <a:pPr rtl="1"/>
          <a:r>
            <a:rPr lang="fa-IR" sz="1600" smtClean="0">
              <a:cs typeface="B Koodak" pitchFamily="2" charset="-78"/>
            </a:rPr>
            <a:t>َ اللَّهُ الَّذِى أَرْسَلَ الرِّيَاحَ فَتُثِيرُ سحََابًا فَسُقْنَاهُ إِلىَ‏ بَلَدٍ مَّيِّتٍ فَأَحْيَيْنَا بِهِ الْأَرْضَ بَعْدَ مَوْتهَِا  كَذَالِكَ النُّشُورُ (فاطر / 9)</a:t>
          </a:r>
          <a:endParaRPr lang="fa-IR" sz="1600">
            <a:cs typeface="B Koodak" pitchFamily="2" charset="-78"/>
          </a:endParaRPr>
        </a:p>
      </dgm:t>
    </dgm:pt>
    <dgm:pt modelId="{19A2093C-C50B-4313-9229-3CA75028045A}" type="parTrans" cxnId="{769F84DD-72B6-46EF-A32C-A5135B577340}">
      <dgm:prSet custT="1"/>
      <dgm:spPr/>
      <dgm:t>
        <a:bodyPr/>
        <a:lstStyle/>
        <a:p>
          <a:pPr rtl="1"/>
          <a:endParaRPr lang="fa-IR" sz="1600">
            <a:cs typeface="B Koodak" pitchFamily="2" charset="-78"/>
          </a:endParaRPr>
        </a:p>
      </dgm:t>
    </dgm:pt>
    <dgm:pt modelId="{E845AE12-B3FB-407B-B0E7-E77E43D8A65F}" type="sibTrans" cxnId="{769F84DD-72B6-46EF-A32C-A5135B577340}">
      <dgm:prSet/>
      <dgm:spPr/>
      <dgm:t>
        <a:bodyPr/>
        <a:lstStyle/>
        <a:p>
          <a:pPr rtl="1"/>
          <a:endParaRPr lang="fa-IR" sz="1600">
            <a:cs typeface="B Koodak" pitchFamily="2" charset="-78"/>
          </a:endParaRPr>
        </a:p>
      </dgm:t>
    </dgm:pt>
    <dgm:pt modelId="{F22B41EF-2FC1-4B1E-9A0F-8D33E824D027}">
      <dgm:prSet custT="1"/>
      <dgm:spPr/>
      <dgm:t>
        <a:bodyPr/>
        <a:lstStyle/>
        <a:p>
          <a:pPr rtl="1"/>
          <a:r>
            <a:rPr lang="fa-IR" sz="1600" dirty="0" smtClean="0">
              <a:cs typeface="B Koodak" pitchFamily="2" charset="-78"/>
            </a:rPr>
            <a:t>عبارت علامه</a:t>
          </a:r>
          <a:endParaRPr lang="fa-IR" sz="1600" dirty="0">
            <a:cs typeface="B Koodak" pitchFamily="2" charset="-78"/>
          </a:endParaRPr>
        </a:p>
      </dgm:t>
    </dgm:pt>
    <dgm:pt modelId="{1AA9F112-FA0F-4884-9348-5AF871A57549}" type="parTrans" cxnId="{3EECB143-C466-4D6E-9BB5-AD6FA1B15053}">
      <dgm:prSet custT="1"/>
      <dgm:spPr/>
      <dgm:t>
        <a:bodyPr/>
        <a:lstStyle/>
        <a:p>
          <a:pPr rtl="1"/>
          <a:endParaRPr lang="fa-IR" sz="1600">
            <a:cs typeface="B Koodak" pitchFamily="2" charset="-78"/>
          </a:endParaRPr>
        </a:p>
      </dgm:t>
    </dgm:pt>
    <dgm:pt modelId="{BC2A4FF9-535C-4817-A35D-C22F6F031453}" type="sibTrans" cxnId="{3EECB143-C466-4D6E-9BB5-AD6FA1B15053}">
      <dgm:prSet/>
      <dgm:spPr/>
      <dgm:t>
        <a:bodyPr/>
        <a:lstStyle/>
        <a:p>
          <a:pPr rtl="1"/>
          <a:endParaRPr lang="fa-IR" sz="1600">
            <a:cs typeface="B Koodak" pitchFamily="2" charset="-78"/>
          </a:endParaRPr>
        </a:p>
      </dgm:t>
    </dgm:pt>
    <dgm:pt modelId="{39331741-C392-4553-8280-6ABAA5A702C6}">
      <dgm:prSet custT="1"/>
      <dgm:spPr/>
      <dgm:t>
        <a:bodyPr/>
        <a:lstStyle/>
        <a:p>
          <a:pPr rtl="1"/>
          <a:r>
            <a:rPr lang="fa-IR" sz="1600" dirty="0" smtClean="0">
              <a:cs typeface="B Koodak" pitchFamily="2" charset="-78"/>
            </a:rPr>
            <a:t>و في قوله: «فَسُقْناهُ إِلى‏ بَلَدٍ مَيِّتٍ» إلخ. التفات من الغيبة إلى التكلم مع الغير ... و لعل النكتة في ذلك هي أنه لما قال: «وَ اللَّهُ الَّذِي أَرْسَلَ الرِّياحَ» أخذ لنفسه نعت الغيبة و يتبعه فيه الإرسال فإن فعل الغائب غائب، ثم لما قال: «فَتُثِيرُ سَحاباً» ... صار المخاطب كأنه يرى الفعل و يشاهد الرياح و هي تثير السحاب و تنشره في الجو فصار كأنه يرى من يرسل الرياح لأن مشاهدة الفعل كادت أن لا تنفك عن مشاهدة الفاعل فلما ظهر تعالى بنعت الحضور غير سياق كلامه من الغيبة إلى التكلم و اختار لفظ التكلم مع الغير للدلالة على العظمة</a:t>
          </a:r>
          <a:endParaRPr lang="fa-IR" sz="1600" dirty="0">
            <a:cs typeface="B Koodak" pitchFamily="2" charset="-78"/>
          </a:endParaRPr>
        </a:p>
      </dgm:t>
    </dgm:pt>
    <dgm:pt modelId="{07C654A5-2251-47BF-8ADE-5D9053C0BD89}" type="parTrans" cxnId="{A532ED30-810A-4017-BBEA-98126A88FD3F}">
      <dgm:prSet custT="1"/>
      <dgm:spPr/>
      <dgm:t>
        <a:bodyPr/>
        <a:lstStyle/>
        <a:p>
          <a:pPr rtl="1"/>
          <a:endParaRPr lang="fa-IR" sz="1600">
            <a:cs typeface="B Koodak" pitchFamily="2" charset="-78"/>
          </a:endParaRPr>
        </a:p>
      </dgm:t>
    </dgm:pt>
    <dgm:pt modelId="{C0BB11F9-28C8-4074-9D33-51C7379B8270}" type="sibTrans" cxnId="{A532ED30-810A-4017-BBEA-98126A88FD3F}">
      <dgm:prSet/>
      <dgm:spPr/>
      <dgm:t>
        <a:bodyPr/>
        <a:lstStyle/>
        <a:p>
          <a:pPr rtl="1"/>
          <a:endParaRPr lang="fa-IR" sz="1600">
            <a:cs typeface="B Koodak" pitchFamily="2" charset="-78"/>
          </a:endParaRPr>
        </a:p>
      </dgm:t>
    </dgm:pt>
    <dgm:pt modelId="{59A85CDB-BE73-4627-ABE3-A9FEB7983012}" type="pres">
      <dgm:prSet presAssocID="{E472CED2-13B2-4D5D-97AD-154E6D7BC6C2}" presName="diagram" presStyleCnt="0">
        <dgm:presLayoutVars>
          <dgm:chPref val="1"/>
          <dgm:dir val="rev"/>
          <dgm:animOne val="branch"/>
          <dgm:animLvl val="lvl"/>
          <dgm:resizeHandles val="exact"/>
        </dgm:presLayoutVars>
      </dgm:prSet>
      <dgm:spPr/>
      <dgm:t>
        <a:bodyPr/>
        <a:lstStyle/>
        <a:p>
          <a:pPr rtl="1"/>
          <a:endParaRPr lang="fa-IR"/>
        </a:p>
      </dgm:t>
    </dgm:pt>
    <dgm:pt modelId="{DDE4AAA6-E259-4F22-9124-510A15FA8BEC}" type="pres">
      <dgm:prSet presAssocID="{D732DE49-181A-472C-8431-C0939D2D33E0}" presName="root1" presStyleCnt="0"/>
      <dgm:spPr/>
    </dgm:pt>
    <dgm:pt modelId="{375D7429-FE79-498D-B331-BB138D1E80B4}" type="pres">
      <dgm:prSet presAssocID="{D732DE49-181A-472C-8431-C0939D2D33E0}" presName="LevelOneTextNode" presStyleLbl="node0" presStyleIdx="0" presStyleCnt="1" custScaleX="45557">
        <dgm:presLayoutVars>
          <dgm:chPref val="3"/>
        </dgm:presLayoutVars>
      </dgm:prSet>
      <dgm:spPr/>
      <dgm:t>
        <a:bodyPr/>
        <a:lstStyle/>
        <a:p>
          <a:pPr rtl="1"/>
          <a:endParaRPr lang="fa-IR"/>
        </a:p>
      </dgm:t>
    </dgm:pt>
    <dgm:pt modelId="{6AD50C6E-0FA8-4872-9236-86FEAE279CC3}" type="pres">
      <dgm:prSet presAssocID="{D732DE49-181A-472C-8431-C0939D2D33E0}" presName="level2hierChild" presStyleCnt="0"/>
      <dgm:spPr/>
    </dgm:pt>
    <dgm:pt modelId="{512CD27B-6E94-445A-B9E8-C575A82002B5}" type="pres">
      <dgm:prSet presAssocID="{126DB241-5CD8-496E-914D-9AB51B6474D8}" presName="conn2-1" presStyleLbl="parChTrans1D2" presStyleIdx="0" presStyleCnt="2"/>
      <dgm:spPr/>
      <dgm:t>
        <a:bodyPr/>
        <a:lstStyle/>
        <a:p>
          <a:pPr rtl="1"/>
          <a:endParaRPr lang="fa-IR"/>
        </a:p>
      </dgm:t>
    </dgm:pt>
    <dgm:pt modelId="{EEF6D4B0-8F87-4473-8D07-257CE8CA8F72}" type="pres">
      <dgm:prSet presAssocID="{126DB241-5CD8-496E-914D-9AB51B6474D8}" presName="connTx" presStyleLbl="parChTrans1D2" presStyleIdx="0" presStyleCnt="2"/>
      <dgm:spPr/>
      <dgm:t>
        <a:bodyPr/>
        <a:lstStyle/>
        <a:p>
          <a:pPr rtl="1"/>
          <a:endParaRPr lang="fa-IR"/>
        </a:p>
      </dgm:t>
    </dgm:pt>
    <dgm:pt modelId="{350B8FD7-DE01-4FFA-8BC9-AB81B5312114}" type="pres">
      <dgm:prSet presAssocID="{495582B9-69E8-4CC6-AFFB-B811687A79F3}" presName="root2" presStyleCnt="0"/>
      <dgm:spPr/>
    </dgm:pt>
    <dgm:pt modelId="{BC54DE61-87B8-401A-9660-5FE153DE162D}" type="pres">
      <dgm:prSet presAssocID="{495582B9-69E8-4CC6-AFFB-B811687A79F3}" presName="LevelTwoTextNode" presStyleLbl="node2" presStyleIdx="0" presStyleCnt="2" custScaleX="26393">
        <dgm:presLayoutVars>
          <dgm:chPref val="3"/>
        </dgm:presLayoutVars>
      </dgm:prSet>
      <dgm:spPr/>
      <dgm:t>
        <a:bodyPr/>
        <a:lstStyle/>
        <a:p>
          <a:pPr rtl="1"/>
          <a:endParaRPr lang="fa-IR"/>
        </a:p>
      </dgm:t>
    </dgm:pt>
    <dgm:pt modelId="{C5D571CE-F278-4DC6-9E1F-40D89C55659C}" type="pres">
      <dgm:prSet presAssocID="{495582B9-69E8-4CC6-AFFB-B811687A79F3}" presName="level3hierChild" presStyleCnt="0"/>
      <dgm:spPr/>
    </dgm:pt>
    <dgm:pt modelId="{393D331C-7C1D-4989-8355-7266D9B892C4}" type="pres">
      <dgm:prSet presAssocID="{3B3C37C4-F579-448C-B729-4827530266D8}" presName="conn2-1" presStyleLbl="parChTrans1D3" presStyleIdx="0" presStyleCnt="4"/>
      <dgm:spPr/>
      <dgm:t>
        <a:bodyPr/>
        <a:lstStyle/>
        <a:p>
          <a:pPr rtl="1"/>
          <a:endParaRPr lang="fa-IR"/>
        </a:p>
      </dgm:t>
    </dgm:pt>
    <dgm:pt modelId="{170AB4FB-E880-49A8-ABF7-F7462492585C}" type="pres">
      <dgm:prSet presAssocID="{3B3C37C4-F579-448C-B729-4827530266D8}" presName="connTx" presStyleLbl="parChTrans1D3" presStyleIdx="0" presStyleCnt="4"/>
      <dgm:spPr/>
      <dgm:t>
        <a:bodyPr/>
        <a:lstStyle/>
        <a:p>
          <a:pPr rtl="1"/>
          <a:endParaRPr lang="fa-IR"/>
        </a:p>
      </dgm:t>
    </dgm:pt>
    <dgm:pt modelId="{001AC447-0C81-4E19-AB27-6F4B2A353CF3}" type="pres">
      <dgm:prSet presAssocID="{C31C8E35-1D6F-4E7D-952E-F1D393E4C898}" presName="root2" presStyleCnt="0"/>
      <dgm:spPr/>
    </dgm:pt>
    <dgm:pt modelId="{D2D47B18-175F-4374-BFD2-8BA72B45C609}" type="pres">
      <dgm:prSet presAssocID="{C31C8E35-1D6F-4E7D-952E-F1D393E4C898}" presName="LevelTwoTextNode" presStyleLbl="node3" presStyleIdx="0" presStyleCnt="4" custScaleX="252944" custScaleY="77136">
        <dgm:presLayoutVars>
          <dgm:chPref val="3"/>
        </dgm:presLayoutVars>
      </dgm:prSet>
      <dgm:spPr/>
      <dgm:t>
        <a:bodyPr/>
        <a:lstStyle/>
        <a:p>
          <a:pPr rtl="1"/>
          <a:endParaRPr lang="fa-IR"/>
        </a:p>
      </dgm:t>
    </dgm:pt>
    <dgm:pt modelId="{D85AFDB0-A47F-46FE-A2DD-392CB136EF87}" type="pres">
      <dgm:prSet presAssocID="{C31C8E35-1D6F-4E7D-952E-F1D393E4C898}" presName="level3hierChild" presStyleCnt="0"/>
      <dgm:spPr/>
    </dgm:pt>
    <dgm:pt modelId="{F125B2F4-20DE-409E-B9FA-BA822C2259B9}" type="pres">
      <dgm:prSet presAssocID="{48CF28E6-6FD3-47C7-BE86-D1922E0B998D}" presName="conn2-1" presStyleLbl="parChTrans1D3" presStyleIdx="1" presStyleCnt="4"/>
      <dgm:spPr/>
      <dgm:t>
        <a:bodyPr/>
        <a:lstStyle/>
        <a:p>
          <a:pPr rtl="1"/>
          <a:endParaRPr lang="fa-IR"/>
        </a:p>
      </dgm:t>
    </dgm:pt>
    <dgm:pt modelId="{2624975E-0143-44A4-8741-DF6B5F8A1974}" type="pres">
      <dgm:prSet presAssocID="{48CF28E6-6FD3-47C7-BE86-D1922E0B998D}" presName="connTx" presStyleLbl="parChTrans1D3" presStyleIdx="1" presStyleCnt="4"/>
      <dgm:spPr/>
      <dgm:t>
        <a:bodyPr/>
        <a:lstStyle/>
        <a:p>
          <a:pPr rtl="1"/>
          <a:endParaRPr lang="fa-IR"/>
        </a:p>
      </dgm:t>
    </dgm:pt>
    <dgm:pt modelId="{63BB1AEA-134F-4890-98A6-0C99C12E7595}" type="pres">
      <dgm:prSet presAssocID="{5A3E2CB3-E034-414C-AD37-C9B0FDA7011F}" presName="root2" presStyleCnt="0"/>
      <dgm:spPr/>
    </dgm:pt>
    <dgm:pt modelId="{A0D46FFF-F201-4F14-85F2-01EB5F014555}" type="pres">
      <dgm:prSet presAssocID="{5A3E2CB3-E034-414C-AD37-C9B0FDA7011F}" presName="LevelTwoTextNode" presStyleLbl="node3" presStyleIdx="1" presStyleCnt="4" custScaleX="29544" custScaleY="77445">
        <dgm:presLayoutVars>
          <dgm:chPref val="3"/>
        </dgm:presLayoutVars>
      </dgm:prSet>
      <dgm:spPr/>
      <dgm:t>
        <a:bodyPr/>
        <a:lstStyle/>
        <a:p>
          <a:pPr rtl="1"/>
          <a:endParaRPr lang="fa-IR"/>
        </a:p>
      </dgm:t>
    </dgm:pt>
    <dgm:pt modelId="{53BE5E1C-69EA-4EC6-AC5F-2B78BCD10F6C}" type="pres">
      <dgm:prSet presAssocID="{5A3E2CB3-E034-414C-AD37-C9B0FDA7011F}" presName="level3hierChild" presStyleCnt="0"/>
      <dgm:spPr/>
    </dgm:pt>
    <dgm:pt modelId="{D8AA94E3-E4C6-4CDE-8481-7619AE4774BA}" type="pres">
      <dgm:prSet presAssocID="{60BFB6DB-B3E7-465B-8490-242AD055AAC2}" presName="conn2-1" presStyleLbl="parChTrans1D4" presStyleIdx="0" presStyleCnt="2"/>
      <dgm:spPr/>
      <dgm:t>
        <a:bodyPr/>
        <a:lstStyle/>
        <a:p>
          <a:pPr rtl="1"/>
          <a:endParaRPr lang="fa-IR"/>
        </a:p>
      </dgm:t>
    </dgm:pt>
    <dgm:pt modelId="{6AFFCE5B-FA04-4C44-AB53-E26FFA44764F}" type="pres">
      <dgm:prSet presAssocID="{60BFB6DB-B3E7-465B-8490-242AD055AAC2}" presName="connTx" presStyleLbl="parChTrans1D4" presStyleIdx="0" presStyleCnt="2"/>
      <dgm:spPr/>
      <dgm:t>
        <a:bodyPr/>
        <a:lstStyle/>
        <a:p>
          <a:pPr rtl="1"/>
          <a:endParaRPr lang="fa-IR"/>
        </a:p>
      </dgm:t>
    </dgm:pt>
    <dgm:pt modelId="{08D1D520-7A0D-46BB-9E5B-276ADB52BE59}" type="pres">
      <dgm:prSet presAssocID="{6558F651-775C-47C7-ABE0-75F5AC492616}" presName="root2" presStyleCnt="0"/>
      <dgm:spPr/>
    </dgm:pt>
    <dgm:pt modelId="{32AFFEC2-1656-4154-A9BF-47B852578747}" type="pres">
      <dgm:prSet presAssocID="{6558F651-775C-47C7-ABE0-75F5AC492616}" presName="LevelTwoTextNode" presStyleLbl="node4" presStyleIdx="0" presStyleCnt="2" custScaleX="300561" custScaleY="232564">
        <dgm:presLayoutVars>
          <dgm:chPref val="3"/>
        </dgm:presLayoutVars>
      </dgm:prSet>
      <dgm:spPr/>
      <dgm:t>
        <a:bodyPr/>
        <a:lstStyle/>
        <a:p>
          <a:pPr rtl="1"/>
          <a:endParaRPr lang="fa-IR"/>
        </a:p>
      </dgm:t>
    </dgm:pt>
    <dgm:pt modelId="{9D774F53-70AB-4D3A-84A6-781DD2B42EB2}" type="pres">
      <dgm:prSet presAssocID="{6558F651-775C-47C7-ABE0-75F5AC492616}" presName="level3hierChild" presStyleCnt="0"/>
      <dgm:spPr/>
    </dgm:pt>
    <dgm:pt modelId="{0345DC31-7415-4F76-88A6-3CEAB0F08A5C}" type="pres">
      <dgm:prSet presAssocID="{DB858EF5-14A8-442D-8281-616E3FACA7D7}" presName="conn2-1" presStyleLbl="parChTrans1D2" presStyleIdx="1" presStyleCnt="2"/>
      <dgm:spPr/>
      <dgm:t>
        <a:bodyPr/>
        <a:lstStyle/>
        <a:p>
          <a:pPr rtl="1"/>
          <a:endParaRPr lang="fa-IR"/>
        </a:p>
      </dgm:t>
    </dgm:pt>
    <dgm:pt modelId="{6EC1D283-71B2-48A8-9C18-1EA5E595C067}" type="pres">
      <dgm:prSet presAssocID="{DB858EF5-14A8-442D-8281-616E3FACA7D7}" presName="connTx" presStyleLbl="parChTrans1D2" presStyleIdx="1" presStyleCnt="2"/>
      <dgm:spPr/>
      <dgm:t>
        <a:bodyPr/>
        <a:lstStyle/>
        <a:p>
          <a:pPr rtl="1"/>
          <a:endParaRPr lang="fa-IR"/>
        </a:p>
      </dgm:t>
    </dgm:pt>
    <dgm:pt modelId="{55406A21-486C-47D9-BB52-9D9F7CC445A2}" type="pres">
      <dgm:prSet presAssocID="{A11DBC11-6CFB-4480-BE8D-D110902D5554}" presName="root2" presStyleCnt="0"/>
      <dgm:spPr/>
    </dgm:pt>
    <dgm:pt modelId="{471D6FC6-BCD8-4507-A65D-04A53723E924}" type="pres">
      <dgm:prSet presAssocID="{A11DBC11-6CFB-4480-BE8D-D110902D5554}" presName="LevelTwoTextNode" presStyleLbl="node2" presStyleIdx="1" presStyleCnt="2" custScaleX="26393">
        <dgm:presLayoutVars>
          <dgm:chPref val="3"/>
        </dgm:presLayoutVars>
      </dgm:prSet>
      <dgm:spPr/>
      <dgm:t>
        <a:bodyPr/>
        <a:lstStyle/>
        <a:p>
          <a:pPr rtl="1"/>
          <a:endParaRPr lang="fa-IR"/>
        </a:p>
      </dgm:t>
    </dgm:pt>
    <dgm:pt modelId="{1F5D0094-F905-4027-ACBF-300B7DFEAEBC}" type="pres">
      <dgm:prSet presAssocID="{A11DBC11-6CFB-4480-BE8D-D110902D5554}" presName="level3hierChild" presStyleCnt="0"/>
      <dgm:spPr/>
    </dgm:pt>
    <dgm:pt modelId="{795FD39E-F6A4-439D-895F-4A82C4ABE2F7}" type="pres">
      <dgm:prSet presAssocID="{19A2093C-C50B-4313-9229-3CA75028045A}" presName="conn2-1" presStyleLbl="parChTrans1D3" presStyleIdx="2" presStyleCnt="4"/>
      <dgm:spPr/>
      <dgm:t>
        <a:bodyPr/>
        <a:lstStyle/>
        <a:p>
          <a:pPr rtl="1"/>
          <a:endParaRPr lang="fa-IR"/>
        </a:p>
      </dgm:t>
    </dgm:pt>
    <dgm:pt modelId="{B10BC867-6E9F-45DF-8285-1201701374E5}" type="pres">
      <dgm:prSet presAssocID="{19A2093C-C50B-4313-9229-3CA75028045A}" presName="connTx" presStyleLbl="parChTrans1D3" presStyleIdx="2" presStyleCnt="4"/>
      <dgm:spPr/>
      <dgm:t>
        <a:bodyPr/>
        <a:lstStyle/>
        <a:p>
          <a:pPr rtl="1"/>
          <a:endParaRPr lang="fa-IR"/>
        </a:p>
      </dgm:t>
    </dgm:pt>
    <dgm:pt modelId="{0F52762D-4651-4E16-9843-44D53DDC3135}" type="pres">
      <dgm:prSet presAssocID="{3FEF13FC-E891-4005-85BE-9DFC684E2F7D}" presName="root2" presStyleCnt="0"/>
      <dgm:spPr/>
    </dgm:pt>
    <dgm:pt modelId="{9D40655A-67C4-427A-BABF-91D81AF76AB8}" type="pres">
      <dgm:prSet presAssocID="{3FEF13FC-E891-4005-85BE-9DFC684E2F7D}" presName="LevelTwoTextNode" presStyleLbl="node3" presStyleIdx="2" presStyleCnt="4" custScaleX="252944" custScaleY="77136">
        <dgm:presLayoutVars>
          <dgm:chPref val="3"/>
        </dgm:presLayoutVars>
      </dgm:prSet>
      <dgm:spPr/>
      <dgm:t>
        <a:bodyPr/>
        <a:lstStyle/>
        <a:p>
          <a:pPr rtl="1"/>
          <a:endParaRPr lang="fa-IR"/>
        </a:p>
      </dgm:t>
    </dgm:pt>
    <dgm:pt modelId="{96BE8975-D38A-4717-9576-934727EABE31}" type="pres">
      <dgm:prSet presAssocID="{3FEF13FC-E891-4005-85BE-9DFC684E2F7D}" presName="level3hierChild" presStyleCnt="0"/>
      <dgm:spPr/>
    </dgm:pt>
    <dgm:pt modelId="{E34CDE7C-4084-48CB-AB24-3B8EFC61F9D5}" type="pres">
      <dgm:prSet presAssocID="{1AA9F112-FA0F-4884-9348-5AF871A57549}" presName="conn2-1" presStyleLbl="parChTrans1D3" presStyleIdx="3" presStyleCnt="4"/>
      <dgm:spPr/>
      <dgm:t>
        <a:bodyPr/>
        <a:lstStyle/>
        <a:p>
          <a:pPr rtl="1"/>
          <a:endParaRPr lang="fa-IR"/>
        </a:p>
      </dgm:t>
    </dgm:pt>
    <dgm:pt modelId="{116696BB-AF4C-42A7-A286-D9767639A656}" type="pres">
      <dgm:prSet presAssocID="{1AA9F112-FA0F-4884-9348-5AF871A57549}" presName="connTx" presStyleLbl="parChTrans1D3" presStyleIdx="3" presStyleCnt="4"/>
      <dgm:spPr/>
      <dgm:t>
        <a:bodyPr/>
        <a:lstStyle/>
        <a:p>
          <a:pPr rtl="1"/>
          <a:endParaRPr lang="fa-IR"/>
        </a:p>
      </dgm:t>
    </dgm:pt>
    <dgm:pt modelId="{61B7356D-3E3F-4CAE-B7C0-D97AFC81EE33}" type="pres">
      <dgm:prSet presAssocID="{F22B41EF-2FC1-4B1E-9A0F-8D33E824D027}" presName="root2" presStyleCnt="0"/>
      <dgm:spPr/>
    </dgm:pt>
    <dgm:pt modelId="{59F10DA9-9BE3-46B3-AC71-28EF13497994}" type="pres">
      <dgm:prSet presAssocID="{F22B41EF-2FC1-4B1E-9A0F-8D33E824D027}" presName="LevelTwoTextNode" presStyleLbl="node3" presStyleIdx="3" presStyleCnt="4" custScaleX="32374" custScaleY="77445">
        <dgm:presLayoutVars>
          <dgm:chPref val="3"/>
        </dgm:presLayoutVars>
      </dgm:prSet>
      <dgm:spPr/>
      <dgm:t>
        <a:bodyPr/>
        <a:lstStyle/>
        <a:p>
          <a:pPr rtl="1"/>
          <a:endParaRPr lang="fa-IR"/>
        </a:p>
      </dgm:t>
    </dgm:pt>
    <dgm:pt modelId="{7F773787-91A8-47D0-B371-F9B59843C874}" type="pres">
      <dgm:prSet presAssocID="{F22B41EF-2FC1-4B1E-9A0F-8D33E824D027}" presName="level3hierChild" presStyleCnt="0"/>
      <dgm:spPr/>
    </dgm:pt>
    <dgm:pt modelId="{332441BA-19B7-453F-AC74-6D16D623247C}" type="pres">
      <dgm:prSet presAssocID="{07C654A5-2251-47BF-8ADE-5D9053C0BD89}" presName="conn2-1" presStyleLbl="parChTrans1D4" presStyleIdx="1" presStyleCnt="2"/>
      <dgm:spPr/>
      <dgm:t>
        <a:bodyPr/>
        <a:lstStyle/>
        <a:p>
          <a:pPr rtl="1"/>
          <a:endParaRPr lang="fa-IR"/>
        </a:p>
      </dgm:t>
    </dgm:pt>
    <dgm:pt modelId="{DD5CA8DE-1F02-406A-9E2E-A0FC570E80CF}" type="pres">
      <dgm:prSet presAssocID="{07C654A5-2251-47BF-8ADE-5D9053C0BD89}" presName="connTx" presStyleLbl="parChTrans1D4" presStyleIdx="1" presStyleCnt="2"/>
      <dgm:spPr/>
      <dgm:t>
        <a:bodyPr/>
        <a:lstStyle/>
        <a:p>
          <a:pPr rtl="1"/>
          <a:endParaRPr lang="fa-IR"/>
        </a:p>
      </dgm:t>
    </dgm:pt>
    <dgm:pt modelId="{AC696034-57FF-49FE-B4FC-3E3A9801991E}" type="pres">
      <dgm:prSet presAssocID="{39331741-C392-4553-8280-6ABAA5A702C6}" presName="root2" presStyleCnt="0"/>
      <dgm:spPr/>
    </dgm:pt>
    <dgm:pt modelId="{0A83BB84-BAFE-4A4F-AF85-E09704824CA9}" type="pres">
      <dgm:prSet presAssocID="{39331741-C392-4553-8280-6ABAA5A702C6}" presName="LevelTwoTextNode" presStyleLbl="node4" presStyleIdx="1" presStyleCnt="2" custScaleX="300561" custScaleY="247552">
        <dgm:presLayoutVars>
          <dgm:chPref val="3"/>
        </dgm:presLayoutVars>
      </dgm:prSet>
      <dgm:spPr/>
      <dgm:t>
        <a:bodyPr/>
        <a:lstStyle/>
        <a:p>
          <a:pPr rtl="1"/>
          <a:endParaRPr lang="fa-IR"/>
        </a:p>
      </dgm:t>
    </dgm:pt>
    <dgm:pt modelId="{4488C671-AC0C-49AA-8227-17E0F03A2D2A}" type="pres">
      <dgm:prSet presAssocID="{39331741-C392-4553-8280-6ABAA5A702C6}" presName="level3hierChild" presStyleCnt="0"/>
      <dgm:spPr/>
    </dgm:pt>
  </dgm:ptLst>
  <dgm:cxnLst>
    <dgm:cxn modelId="{1C25C6C3-703F-4CB3-A6A5-F6828934C87E}" type="presOf" srcId="{1AA9F112-FA0F-4884-9348-5AF871A57549}" destId="{E34CDE7C-4084-48CB-AB24-3B8EFC61F9D5}" srcOrd="0" destOrd="0" presId="urn:microsoft.com/office/officeart/2005/8/layout/hierarchy2"/>
    <dgm:cxn modelId="{63C1E471-079C-4DE6-8A04-62C24214BEE1}" type="presOf" srcId="{39331741-C392-4553-8280-6ABAA5A702C6}" destId="{0A83BB84-BAFE-4A4F-AF85-E09704824CA9}" srcOrd="0" destOrd="0" presId="urn:microsoft.com/office/officeart/2005/8/layout/hierarchy2"/>
    <dgm:cxn modelId="{F6A59E4B-9BF4-4FED-9F02-C6D418690E48}" type="presOf" srcId="{6558F651-775C-47C7-ABE0-75F5AC492616}" destId="{32AFFEC2-1656-4154-A9BF-47B852578747}" srcOrd="0" destOrd="0" presId="urn:microsoft.com/office/officeart/2005/8/layout/hierarchy2"/>
    <dgm:cxn modelId="{7EA21309-0BC9-491F-B3E9-F7C0B9BFBDE4}" type="presOf" srcId="{60BFB6DB-B3E7-465B-8490-242AD055AAC2}" destId="{D8AA94E3-E4C6-4CDE-8481-7619AE4774BA}" srcOrd="0" destOrd="0" presId="urn:microsoft.com/office/officeart/2005/8/layout/hierarchy2"/>
    <dgm:cxn modelId="{FBC1E5EC-176A-4103-97B1-25B59B166BAC}" type="presOf" srcId="{126DB241-5CD8-496E-914D-9AB51B6474D8}" destId="{EEF6D4B0-8F87-4473-8D07-257CE8CA8F72}" srcOrd="1" destOrd="0" presId="urn:microsoft.com/office/officeart/2005/8/layout/hierarchy2"/>
    <dgm:cxn modelId="{5C1AC9BA-788E-4AB9-90FF-3D5A9B4017A6}" type="presOf" srcId="{D732DE49-181A-472C-8431-C0939D2D33E0}" destId="{375D7429-FE79-498D-B331-BB138D1E80B4}" srcOrd="0" destOrd="0" presId="urn:microsoft.com/office/officeart/2005/8/layout/hierarchy2"/>
    <dgm:cxn modelId="{56D26B4C-F2FA-4704-B673-EFFDFDE8D59F}" type="presOf" srcId="{07C654A5-2251-47BF-8ADE-5D9053C0BD89}" destId="{332441BA-19B7-453F-AC74-6D16D623247C}" srcOrd="0" destOrd="0" presId="urn:microsoft.com/office/officeart/2005/8/layout/hierarchy2"/>
    <dgm:cxn modelId="{A719BAF7-2445-438F-A39E-1B1BD756B578}" srcId="{E472CED2-13B2-4D5D-97AD-154E6D7BC6C2}" destId="{D732DE49-181A-472C-8431-C0939D2D33E0}" srcOrd="0" destOrd="0" parTransId="{82FEFE2A-6E25-48C3-8DA3-BB8F77731E66}" sibTransId="{733C5267-6AA1-48E2-8513-8EAAFCFDE0C5}"/>
    <dgm:cxn modelId="{2A73608F-9671-4EB7-9BFB-E6B0756C174D}" type="presOf" srcId="{F22B41EF-2FC1-4B1E-9A0F-8D33E824D027}" destId="{59F10DA9-9BE3-46B3-AC71-28EF13497994}" srcOrd="0" destOrd="0" presId="urn:microsoft.com/office/officeart/2005/8/layout/hierarchy2"/>
    <dgm:cxn modelId="{649096F1-623F-4BD1-B9AB-1239D3F5F020}" type="presOf" srcId="{DB858EF5-14A8-442D-8281-616E3FACA7D7}" destId="{0345DC31-7415-4F76-88A6-3CEAB0F08A5C}" srcOrd="0" destOrd="0" presId="urn:microsoft.com/office/officeart/2005/8/layout/hierarchy2"/>
    <dgm:cxn modelId="{66DA3B17-1184-43AE-BE72-E8D178142291}" type="presOf" srcId="{A11DBC11-6CFB-4480-BE8D-D110902D5554}" destId="{471D6FC6-BCD8-4507-A65D-04A53723E924}" srcOrd="0" destOrd="0" presId="urn:microsoft.com/office/officeart/2005/8/layout/hierarchy2"/>
    <dgm:cxn modelId="{3EECB143-C466-4D6E-9BB5-AD6FA1B15053}" srcId="{A11DBC11-6CFB-4480-BE8D-D110902D5554}" destId="{F22B41EF-2FC1-4B1E-9A0F-8D33E824D027}" srcOrd="1" destOrd="0" parTransId="{1AA9F112-FA0F-4884-9348-5AF871A57549}" sibTransId="{BC2A4FF9-535C-4817-A35D-C22F6F031453}"/>
    <dgm:cxn modelId="{EE8716EB-4EF9-47C5-9A3E-D35C68064CBE}" type="presOf" srcId="{19A2093C-C50B-4313-9229-3CA75028045A}" destId="{795FD39E-F6A4-439D-895F-4A82C4ABE2F7}" srcOrd="0" destOrd="0" presId="urn:microsoft.com/office/officeart/2005/8/layout/hierarchy2"/>
    <dgm:cxn modelId="{33270ECF-A87F-4E32-AEC7-6C9F024E33C1}" type="presOf" srcId="{1AA9F112-FA0F-4884-9348-5AF871A57549}" destId="{116696BB-AF4C-42A7-A286-D9767639A656}" srcOrd="1" destOrd="0" presId="urn:microsoft.com/office/officeart/2005/8/layout/hierarchy2"/>
    <dgm:cxn modelId="{E002FAEA-D3CD-4FE1-AC89-0A937B928A94}" type="presOf" srcId="{3B3C37C4-F579-448C-B729-4827530266D8}" destId="{170AB4FB-E880-49A8-ABF7-F7462492585C}" srcOrd="1" destOrd="0" presId="urn:microsoft.com/office/officeart/2005/8/layout/hierarchy2"/>
    <dgm:cxn modelId="{14428274-BF34-4C0A-A16F-2A532A3B7028}" type="presOf" srcId="{126DB241-5CD8-496E-914D-9AB51B6474D8}" destId="{512CD27B-6E94-445A-B9E8-C575A82002B5}" srcOrd="0" destOrd="0" presId="urn:microsoft.com/office/officeart/2005/8/layout/hierarchy2"/>
    <dgm:cxn modelId="{FB7F0D96-EA63-4FAA-8D82-F4DF86453F0A}" srcId="{D732DE49-181A-472C-8431-C0939D2D33E0}" destId="{A11DBC11-6CFB-4480-BE8D-D110902D5554}" srcOrd="1" destOrd="0" parTransId="{DB858EF5-14A8-442D-8281-616E3FACA7D7}" sibTransId="{57D75AAD-ADB1-4923-A677-E4586911AD7F}"/>
    <dgm:cxn modelId="{08E2690E-CB19-49EA-BF03-5C71F029F828}" srcId="{D732DE49-181A-472C-8431-C0939D2D33E0}" destId="{495582B9-69E8-4CC6-AFFB-B811687A79F3}" srcOrd="0" destOrd="0" parTransId="{126DB241-5CD8-496E-914D-9AB51B6474D8}" sibTransId="{0C85517A-6A23-427B-8613-E966C4354CD8}"/>
    <dgm:cxn modelId="{44C27A91-D4B0-4B34-B5B9-38031483529D}" type="presOf" srcId="{48CF28E6-6FD3-47C7-BE86-D1922E0B998D}" destId="{F125B2F4-20DE-409E-B9FA-BA822C2259B9}" srcOrd="0" destOrd="0" presId="urn:microsoft.com/office/officeart/2005/8/layout/hierarchy2"/>
    <dgm:cxn modelId="{DA450F98-E4D7-47C4-B5F5-325DB8AF17ED}" srcId="{495582B9-69E8-4CC6-AFFB-B811687A79F3}" destId="{5A3E2CB3-E034-414C-AD37-C9B0FDA7011F}" srcOrd="1" destOrd="0" parTransId="{48CF28E6-6FD3-47C7-BE86-D1922E0B998D}" sibTransId="{F35AD67B-0567-46FB-9395-426DB707D8FF}"/>
    <dgm:cxn modelId="{DFE1FD81-A7A0-4095-8F64-21A7DEAA9F14}" type="presOf" srcId="{07C654A5-2251-47BF-8ADE-5D9053C0BD89}" destId="{DD5CA8DE-1F02-406A-9E2E-A0FC570E80CF}" srcOrd="1" destOrd="0" presId="urn:microsoft.com/office/officeart/2005/8/layout/hierarchy2"/>
    <dgm:cxn modelId="{A532ED30-810A-4017-BBEA-98126A88FD3F}" srcId="{F22B41EF-2FC1-4B1E-9A0F-8D33E824D027}" destId="{39331741-C392-4553-8280-6ABAA5A702C6}" srcOrd="0" destOrd="0" parTransId="{07C654A5-2251-47BF-8ADE-5D9053C0BD89}" sibTransId="{C0BB11F9-28C8-4074-9D33-51C7379B8270}"/>
    <dgm:cxn modelId="{1BFB7A47-892C-4A26-8B05-13A596F4E62D}" type="presOf" srcId="{60BFB6DB-B3E7-465B-8490-242AD055AAC2}" destId="{6AFFCE5B-FA04-4C44-AB53-E26FFA44764F}" srcOrd="1" destOrd="0" presId="urn:microsoft.com/office/officeart/2005/8/layout/hierarchy2"/>
    <dgm:cxn modelId="{769F84DD-72B6-46EF-A32C-A5135B577340}" srcId="{A11DBC11-6CFB-4480-BE8D-D110902D5554}" destId="{3FEF13FC-E891-4005-85BE-9DFC684E2F7D}" srcOrd="0" destOrd="0" parTransId="{19A2093C-C50B-4313-9229-3CA75028045A}" sibTransId="{E845AE12-B3FB-407B-B0E7-E77E43D8A65F}"/>
    <dgm:cxn modelId="{68752894-30EC-4C1C-BFE7-B8C1B280A68B}" type="presOf" srcId="{3FEF13FC-E891-4005-85BE-9DFC684E2F7D}" destId="{9D40655A-67C4-427A-BABF-91D81AF76AB8}" srcOrd="0" destOrd="0" presId="urn:microsoft.com/office/officeart/2005/8/layout/hierarchy2"/>
    <dgm:cxn modelId="{4D8917A0-365D-4C8C-A146-056C2FFF0E7F}" type="presOf" srcId="{48CF28E6-6FD3-47C7-BE86-D1922E0B998D}" destId="{2624975E-0143-44A4-8741-DF6B5F8A1974}" srcOrd="1" destOrd="0" presId="urn:microsoft.com/office/officeart/2005/8/layout/hierarchy2"/>
    <dgm:cxn modelId="{C8C3958A-EF73-4F87-8A43-4047D8B40F56}" type="presOf" srcId="{DB858EF5-14A8-442D-8281-616E3FACA7D7}" destId="{6EC1D283-71B2-48A8-9C18-1EA5E595C067}" srcOrd="1" destOrd="0" presId="urn:microsoft.com/office/officeart/2005/8/layout/hierarchy2"/>
    <dgm:cxn modelId="{2739BBB2-10D9-407E-BD2B-CDCB5E50684B}" type="presOf" srcId="{5A3E2CB3-E034-414C-AD37-C9B0FDA7011F}" destId="{A0D46FFF-F201-4F14-85F2-01EB5F014555}" srcOrd="0" destOrd="0" presId="urn:microsoft.com/office/officeart/2005/8/layout/hierarchy2"/>
    <dgm:cxn modelId="{093C2317-8989-4E6E-A927-4525B72FDF25}" type="presOf" srcId="{495582B9-69E8-4CC6-AFFB-B811687A79F3}" destId="{BC54DE61-87B8-401A-9660-5FE153DE162D}" srcOrd="0" destOrd="0" presId="urn:microsoft.com/office/officeart/2005/8/layout/hierarchy2"/>
    <dgm:cxn modelId="{0A76A2BD-31A8-4CAC-9C57-B5086F057232}" type="presOf" srcId="{E472CED2-13B2-4D5D-97AD-154E6D7BC6C2}" destId="{59A85CDB-BE73-4627-ABE3-A9FEB7983012}" srcOrd="0" destOrd="0" presId="urn:microsoft.com/office/officeart/2005/8/layout/hierarchy2"/>
    <dgm:cxn modelId="{0BD0E58F-73BA-496A-B20F-2130017057B6}" type="presOf" srcId="{19A2093C-C50B-4313-9229-3CA75028045A}" destId="{B10BC867-6E9F-45DF-8285-1201701374E5}" srcOrd="1" destOrd="0" presId="urn:microsoft.com/office/officeart/2005/8/layout/hierarchy2"/>
    <dgm:cxn modelId="{20D62AEE-315B-4CA5-87AE-CD5F555A70B9}" type="presOf" srcId="{3B3C37C4-F579-448C-B729-4827530266D8}" destId="{393D331C-7C1D-4989-8355-7266D9B892C4}" srcOrd="0" destOrd="0" presId="urn:microsoft.com/office/officeart/2005/8/layout/hierarchy2"/>
    <dgm:cxn modelId="{604B2B74-BC4D-4713-98DB-551E894304D8}" type="presOf" srcId="{C31C8E35-1D6F-4E7D-952E-F1D393E4C898}" destId="{D2D47B18-175F-4374-BFD2-8BA72B45C609}" srcOrd="0" destOrd="0" presId="urn:microsoft.com/office/officeart/2005/8/layout/hierarchy2"/>
    <dgm:cxn modelId="{2270EAAF-B597-4EDD-9FF4-A0E42A5155BC}" srcId="{5A3E2CB3-E034-414C-AD37-C9B0FDA7011F}" destId="{6558F651-775C-47C7-ABE0-75F5AC492616}" srcOrd="0" destOrd="0" parTransId="{60BFB6DB-B3E7-465B-8490-242AD055AAC2}" sibTransId="{43160F4B-DCE1-4962-A510-60A409915A53}"/>
    <dgm:cxn modelId="{6825BD02-9093-43D9-9E27-24A185C79DA8}" srcId="{495582B9-69E8-4CC6-AFFB-B811687A79F3}" destId="{C31C8E35-1D6F-4E7D-952E-F1D393E4C898}" srcOrd="0" destOrd="0" parTransId="{3B3C37C4-F579-448C-B729-4827530266D8}" sibTransId="{D5EDABEA-270D-44E4-8571-4C5ADB5CF00A}"/>
    <dgm:cxn modelId="{44E94F78-D0DA-4EA5-96D4-80B27DE6FF98}" type="presParOf" srcId="{59A85CDB-BE73-4627-ABE3-A9FEB7983012}" destId="{DDE4AAA6-E259-4F22-9124-510A15FA8BEC}" srcOrd="0" destOrd="0" presId="urn:microsoft.com/office/officeart/2005/8/layout/hierarchy2"/>
    <dgm:cxn modelId="{E26590CD-4F0F-4D49-A17F-C6A63C842879}" type="presParOf" srcId="{DDE4AAA6-E259-4F22-9124-510A15FA8BEC}" destId="{375D7429-FE79-498D-B331-BB138D1E80B4}" srcOrd="0" destOrd="0" presId="urn:microsoft.com/office/officeart/2005/8/layout/hierarchy2"/>
    <dgm:cxn modelId="{15DC9428-6D87-4674-B411-0E94D1C1457F}" type="presParOf" srcId="{DDE4AAA6-E259-4F22-9124-510A15FA8BEC}" destId="{6AD50C6E-0FA8-4872-9236-86FEAE279CC3}" srcOrd="1" destOrd="0" presId="urn:microsoft.com/office/officeart/2005/8/layout/hierarchy2"/>
    <dgm:cxn modelId="{44C6BE4D-8BB2-4CEE-91D1-564B554F82CF}" type="presParOf" srcId="{6AD50C6E-0FA8-4872-9236-86FEAE279CC3}" destId="{512CD27B-6E94-445A-B9E8-C575A82002B5}" srcOrd="0" destOrd="0" presId="urn:microsoft.com/office/officeart/2005/8/layout/hierarchy2"/>
    <dgm:cxn modelId="{EE6B7D7C-668E-4B67-90BD-A3B8FAE5C19C}" type="presParOf" srcId="{512CD27B-6E94-445A-B9E8-C575A82002B5}" destId="{EEF6D4B0-8F87-4473-8D07-257CE8CA8F72}" srcOrd="0" destOrd="0" presId="urn:microsoft.com/office/officeart/2005/8/layout/hierarchy2"/>
    <dgm:cxn modelId="{54D7530C-3098-4ADF-8EC8-A576C0AE860E}" type="presParOf" srcId="{6AD50C6E-0FA8-4872-9236-86FEAE279CC3}" destId="{350B8FD7-DE01-4FFA-8BC9-AB81B5312114}" srcOrd="1" destOrd="0" presId="urn:microsoft.com/office/officeart/2005/8/layout/hierarchy2"/>
    <dgm:cxn modelId="{AA75FE33-4E0C-4102-A9CB-54E9A0BC7DF7}" type="presParOf" srcId="{350B8FD7-DE01-4FFA-8BC9-AB81B5312114}" destId="{BC54DE61-87B8-401A-9660-5FE153DE162D}" srcOrd="0" destOrd="0" presId="urn:microsoft.com/office/officeart/2005/8/layout/hierarchy2"/>
    <dgm:cxn modelId="{39BD8DA7-4976-4869-9FE2-3366D0FD10F4}" type="presParOf" srcId="{350B8FD7-DE01-4FFA-8BC9-AB81B5312114}" destId="{C5D571CE-F278-4DC6-9E1F-40D89C55659C}" srcOrd="1" destOrd="0" presId="urn:microsoft.com/office/officeart/2005/8/layout/hierarchy2"/>
    <dgm:cxn modelId="{25AC9FCF-9686-42E2-9963-B8992CAE0ED7}" type="presParOf" srcId="{C5D571CE-F278-4DC6-9E1F-40D89C55659C}" destId="{393D331C-7C1D-4989-8355-7266D9B892C4}" srcOrd="0" destOrd="0" presId="urn:microsoft.com/office/officeart/2005/8/layout/hierarchy2"/>
    <dgm:cxn modelId="{AC36B7B3-D910-4F1B-96A7-C37F635F6CFC}" type="presParOf" srcId="{393D331C-7C1D-4989-8355-7266D9B892C4}" destId="{170AB4FB-E880-49A8-ABF7-F7462492585C}" srcOrd="0" destOrd="0" presId="urn:microsoft.com/office/officeart/2005/8/layout/hierarchy2"/>
    <dgm:cxn modelId="{66DE64A1-473D-45F6-9948-96F5DF9FFA60}" type="presParOf" srcId="{C5D571CE-F278-4DC6-9E1F-40D89C55659C}" destId="{001AC447-0C81-4E19-AB27-6F4B2A353CF3}" srcOrd="1" destOrd="0" presId="urn:microsoft.com/office/officeart/2005/8/layout/hierarchy2"/>
    <dgm:cxn modelId="{570E3037-F931-4819-A0F2-84DD42131338}" type="presParOf" srcId="{001AC447-0C81-4E19-AB27-6F4B2A353CF3}" destId="{D2D47B18-175F-4374-BFD2-8BA72B45C609}" srcOrd="0" destOrd="0" presId="urn:microsoft.com/office/officeart/2005/8/layout/hierarchy2"/>
    <dgm:cxn modelId="{645DF2EE-A828-450C-816D-73CD4C688084}" type="presParOf" srcId="{001AC447-0C81-4E19-AB27-6F4B2A353CF3}" destId="{D85AFDB0-A47F-46FE-A2DD-392CB136EF87}" srcOrd="1" destOrd="0" presId="urn:microsoft.com/office/officeart/2005/8/layout/hierarchy2"/>
    <dgm:cxn modelId="{F9EA3741-0283-48E0-85FF-49C918E2B56F}" type="presParOf" srcId="{C5D571CE-F278-4DC6-9E1F-40D89C55659C}" destId="{F125B2F4-20DE-409E-B9FA-BA822C2259B9}" srcOrd="2" destOrd="0" presId="urn:microsoft.com/office/officeart/2005/8/layout/hierarchy2"/>
    <dgm:cxn modelId="{CA8E1AE0-EB32-4BC5-9440-B7501B27D8B1}" type="presParOf" srcId="{F125B2F4-20DE-409E-B9FA-BA822C2259B9}" destId="{2624975E-0143-44A4-8741-DF6B5F8A1974}" srcOrd="0" destOrd="0" presId="urn:microsoft.com/office/officeart/2005/8/layout/hierarchy2"/>
    <dgm:cxn modelId="{4A292F76-AB96-4563-B5EA-E4B5FD8C2A16}" type="presParOf" srcId="{C5D571CE-F278-4DC6-9E1F-40D89C55659C}" destId="{63BB1AEA-134F-4890-98A6-0C99C12E7595}" srcOrd="3" destOrd="0" presId="urn:microsoft.com/office/officeart/2005/8/layout/hierarchy2"/>
    <dgm:cxn modelId="{E2419063-EF8B-41CD-A432-73F7FD25991C}" type="presParOf" srcId="{63BB1AEA-134F-4890-98A6-0C99C12E7595}" destId="{A0D46FFF-F201-4F14-85F2-01EB5F014555}" srcOrd="0" destOrd="0" presId="urn:microsoft.com/office/officeart/2005/8/layout/hierarchy2"/>
    <dgm:cxn modelId="{79DEEA36-28DC-4A00-B1B6-0EEB793A4E03}" type="presParOf" srcId="{63BB1AEA-134F-4890-98A6-0C99C12E7595}" destId="{53BE5E1C-69EA-4EC6-AC5F-2B78BCD10F6C}" srcOrd="1" destOrd="0" presId="urn:microsoft.com/office/officeart/2005/8/layout/hierarchy2"/>
    <dgm:cxn modelId="{066F55AB-182F-4AD4-A3CD-886F10A847C1}" type="presParOf" srcId="{53BE5E1C-69EA-4EC6-AC5F-2B78BCD10F6C}" destId="{D8AA94E3-E4C6-4CDE-8481-7619AE4774BA}" srcOrd="0" destOrd="0" presId="urn:microsoft.com/office/officeart/2005/8/layout/hierarchy2"/>
    <dgm:cxn modelId="{B24E8C86-9A8E-4686-8404-892A7AB775FA}" type="presParOf" srcId="{D8AA94E3-E4C6-4CDE-8481-7619AE4774BA}" destId="{6AFFCE5B-FA04-4C44-AB53-E26FFA44764F}" srcOrd="0" destOrd="0" presId="urn:microsoft.com/office/officeart/2005/8/layout/hierarchy2"/>
    <dgm:cxn modelId="{690DB25E-4068-4FBA-A342-5A7A20273579}" type="presParOf" srcId="{53BE5E1C-69EA-4EC6-AC5F-2B78BCD10F6C}" destId="{08D1D520-7A0D-46BB-9E5B-276ADB52BE59}" srcOrd="1" destOrd="0" presId="urn:microsoft.com/office/officeart/2005/8/layout/hierarchy2"/>
    <dgm:cxn modelId="{18218B26-EFF2-4826-A5C2-01E3E94D231B}" type="presParOf" srcId="{08D1D520-7A0D-46BB-9E5B-276ADB52BE59}" destId="{32AFFEC2-1656-4154-A9BF-47B852578747}" srcOrd="0" destOrd="0" presId="urn:microsoft.com/office/officeart/2005/8/layout/hierarchy2"/>
    <dgm:cxn modelId="{2CB99BB6-80FC-4149-A40D-B9A88D903BDB}" type="presParOf" srcId="{08D1D520-7A0D-46BB-9E5B-276ADB52BE59}" destId="{9D774F53-70AB-4D3A-84A6-781DD2B42EB2}" srcOrd="1" destOrd="0" presId="urn:microsoft.com/office/officeart/2005/8/layout/hierarchy2"/>
    <dgm:cxn modelId="{A29895D4-A092-4D22-9DAA-10903F638E33}" type="presParOf" srcId="{6AD50C6E-0FA8-4872-9236-86FEAE279CC3}" destId="{0345DC31-7415-4F76-88A6-3CEAB0F08A5C}" srcOrd="2" destOrd="0" presId="urn:microsoft.com/office/officeart/2005/8/layout/hierarchy2"/>
    <dgm:cxn modelId="{2CFBB10B-7CBA-4FF9-A57E-84817DC35DF1}" type="presParOf" srcId="{0345DC31-7415-4F76-88A6-3CEAB0F08A5C}" destId="{6EC1D283-71B2-48A8-9C18-1EA5E595C067}" srcOrd="0" destOrd="0" presId="urn:microsoft.com/office/officeart/2005/8/layout/hierarchy2"/>
    <dgm:cxn modelId="{F169F35E-350C-4837-9E1F-3C8EA9B68201}" type="presParOf" srcId="{6AD50C6E-0FA8-4872-9236-86FEAE279CC3}" destId="{55406A21-486C-47D9-BB52-9D9F7CC445A2}" srcOrd="3" destOrd="0" presId="urn:microsoft.com/office/officeart/2005/8/layout/hierarchy2"/>
    <dgm:cxn modelId="{64757CDD-76C0-477F-96D0-858A78592F5D}" type="presParOf" srcId="{55406A21-486C-47D9-BB52-9D9F7CC445A2}" destId="{471D6FC6-BCD8-4507-A65D-04A53723E924}" srcOrd="0" destOrd="0" presId="urn:microsoft.com/office/officeart/2005/8/layout/hierarchy2"/>
    <dgm:cxn modelId="{CF58A37A-ECA6-4025-94DD-E419C59F7407}" type="presParOf" srcId="{55406A21-486C-47D9-BB52-9D9F7CC445A2}" destId="{1F5D0094-F905-4027-ACBF-300B7DFEAEBC}" srcOrd="1" destOrd="0" presId="urn:microsoft.com/office/officeart/2005/8/layout/hierarchy2"/>
    <dgm:cxn modelId="{0BFF45C1-4427-4CE4-8293-87F48A9A9579}" type="presParOf" srcId="{1F5D0094-F905-4027-ACBF-300B7DFEAEBC}" destId="{795FD39E-F6A4-439D-895F-4A82C4ABE2F7}" srcOrd="0" destOrd="0" presId="urn:microsoft.com/office/officeart/2005/8/layout/hierarchy2"/>
    <dgm:cxn modelId="{3FDDF467-71F9-4585-B3DD-6684C92FCC69}" type="presParOf" srcId="{795FD39E-F6A4-439D-895F-4A82C4ABE2F7}" destId="{B10BC867-6E9F-45DF-8285-1201701374E5}" srcOrd="0" destOrd="0" presId="urn:microsoft.com/office/officeart/2005/8/layout/hierarchy2"/>
    <dgm:cxn modelId="{3390B4D6-0E1A-40D9-A69A-676BA1DC5C34}" type="presParOf" srcId="{1F5D0094-F905-4027-ACBF-300B7DFEAEBC}" destId="{0F52762D-4651-4E16-9843-44D53DDC3135}" srcOrd="1" destOrd="0" presId="urn:microsoft.com/office/officeart/2005/8/layout/hierarchy2"/>
    <dgm:cxn modelId="{47E65AEF-CB31-4301-A67E-F8C6C44D8926}" type="presParOf" srcId="{0F52762D-4651-4E16-9843-44D53DDC3135}" destId="{9D40655A-67C4-427A-BABF-91D81AF76AB8}" srcOrd="0" destOrd="0" presId="urn:microsoft.com/office/officeart/2005/8/layout/hierarchy2"/>
    <dgm:cxn modelId="{AFDAD58F-2FE6-4B6C-A5FA-A51D693494AB}" type="presParOf" srcId="{0F52762D-4651-4E16-9843-44D53DDC3135}" destId="{96BE8975-D38A-4717-9576-934727EABE31}" srcOrd="1" destOrd="0" presId="urn:microsoft.com/office/officeart/2005/8/layout/hierarchy2"/>
    <dgm:cxn modelId="{908687DC-C490-446E-8097-0901B2831C51}" type="presParOf" srcId="{1F5D0094-F905-4027-ACBF-300B7DFEAEBC}" destId="{E34CDE7C-4084-48CB-AB24-3B8EFC61F9D5}" srcOrd="2" destOrd="0" presId="urn:microsoft.com/office/officeart/2005/8/layout/hierarchy2"/>
    <dgm:cxn modelId="{C2AF66DC-511E-4CBA-9472-81A58E0088FA}" type="presParOf" srcId="{E34CDE7C-4084-48CB-AB24-3B8EFC61F9D5}" destId="{116696BB-AF4C-42A7-A286-D9767639A656}" srcOrd="0" destOrd="0" presId="urn:microsoft.com/office/officeart/2005/8/layout/hierarchy2"/>
    <dgm:cxn modelId="{788CB355-6261-4CD1-B6E2-D24A4C284199}" type="presParOf" srcId="{1F5D0094-F905-4027-ACBF-300B7DFEAEBC}" destId="{61B7356D-3E3F-4CAE-B7C0-D97AFC81EE33}" srcOrd="3" destOrd="0" presId="urn:microsoft.com/office/officeart/2005/8/layout/hierarchy2"/>
    <dgm:cxn modelId="{37A31435-21A6-49D3-8DA0-602FBF0F05E8}" type="presParOf" srcId="{61B7356D-3E3F-4CAE-B7C0-D97AFC81EE33}" destId="{59F10DA9-9BE3-46B3-AC71-28EF13497994}" srcOrd="0" destOrd="0" presId="urn:microsoft.com/office/officeart/2005/8/layout/hierarchy2"/>
    <dgm:cxn modelId="{A6A2F121-5142-46B2-A704-CF5650080F8A}" type="presParOf" srcId="{61B7356D-3E3F-4CAE-B7C0-D97AFC81EE33}" destId="{7F773787-91A8-47D0-B371-F9B59843C874}" srcOrd="1" destOrd="0" presId="urn:microsoft.com/office/officeart/2005/8/layout/hierarchy2"/>
    <dgm:cxn modelId="{6EF5FC8D-9468-4270-B5AA-4DB49A27F608}" type="presParOf" srcId="{7F773787-91A8-47D0-B371-F9B59843C874}" destId="{332441BA-19B7-453F-AC74-6D16D623247C}" srcOrd="0" destOrd="0" presId="urn:microsoft.com/office/officeart/2005/8/layout/hierarchy2"/>
    <dgm:cxn modelId="{82F66BAA-0556-4D5B-AD9B-A1ADF1825B53}" type="presParOf" srcId="{332441BA-19B7-453F-AC74-6D16D623247C}" destId="{DD5CA8DE-1F02-406A-9E2E-A0FC570E80CF}" srcOrd="0" destOrd="0" presId="urn:microsoft.com/office/officeart/2005/8/layout/hierarchy2"/>
    <dgm:cxn modelId="{CC175E92-3380-41D3-9A1D-BF00FE2E9167}" type="presParOf" srcId="{7F773787-91A8-47D0-B371-F9B59843C874}" destId="{AC696034-57FF-49FE-B4FC-3E3A9801991E}" srcOrd="1" destOrd="0" presId="urn:microsoft.com/office/officeart/2005/8/layout/hierarchy2"/>
    <dgm:cxn modelId="{C5827CE1-43EA-4199-B05B-05A3743A938B}" type="presParOf" srcId="{AC696034-57FF-49FE-B4FC-3E3A9801991E}" destId="{0A83BB84-BAFE-4A4F-AF85-E09704824CA9}" srcOrd="0" destOrd="0" presId="urn:microsoft.com/office/officeart/2005/8/layout/hierarchy2"/>
    <dgm:cxn modelId="{4738802F-01A4-4445-84BA-59C011C3C368}" type="presParOf" srcId="{AC696034-57FF-49FE-B4FC-3E3A9801991E}" destId="{4488C671-AC0C-49AA-8227-17E0F03A2D2A}"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4150B81-2174-4F62-B531-C0CA8191C194}" type="doc">
      <dgm:prSet loTypeId="urn:microsoft.com/office/officeart/2005/8/layout/hierarchy2" loCatId="hierarchy" qsTypeId="urn:microsoft.com/office/officeart/2005/8/quickstyle/simple3" qsCatId="simple" csTypeId="urn:microsoft.com/office/officeart/2005/8/colors/accent3_5" csCatId="accent3" phldr="1"/>
      <dgm:spPr/>
      <dgm:t>
        <a:bodyPr/>
        <a:lstStyle/>
        <a:p>
          <a:pPr rtl="1"/>
          <a:endParaRPr lang="fa-IR"/>
        </a:p>
      </dgm:t>
    </dgm:pt>
    <dgm:pt modelId="{02BF220E-5FE9-4DD4-8E0C-8BD2FFDBDC60}">
      <dgm:prSet custT="1"/>
      <dgm:spPr/>
      <dgm:t>
        <a:bodyPr/>
        <a:lstStyle/>
        <a:p>
          <a:pPr rtl="1"/>
          <a:r>
            <a:rPr lang="fa-IR" sz="1600" dirty="0" smtClean="0">
              <a:cs typeface="B Koodak" pitchFamily="2" charset="-78"/>
            </a:rPr>
            <a:t>2. خواب اصحاب کهف</a:t>
          </a:r>
          <a:endParaRPr lang="fa-IR" sz="1600" dirty="0">
            <a:cs typeface="B Koodak" pitchFamily="2" charset="-78"/>
          </a:endParaRPr>
        </a:p>
      </dgm:t>
    </dgm:pt>
    <dgm:pt modelId="{60A4F56B-362E-4A0B-BC41-E3BF4F09E7AC}" type="parTrans" cxnId="{DECB543F-F7B6-4E88-B0A2-57606663E3B8}">
      <dgm:prSet/>
      <dgm:spPr/>
      <dgm:t>
        <a:bodyPr/>
        <a:lstStyle/>
        <a:p>
          <a:pPr rtl="1"/>
          <a:endParaRPr lang="fa-IR" sz="1600">
            <a:cs typeface="B Koodak" pitchFamily="2" charset="-78"/>
          </a:endParaRPr>
        </a:p>
      </dgm:t>
    </dgm:pt>
    <dgm:pt modelId="{9FB46A33-4FD3-44F3-925C-CEAC7360DBEA}" type="sibTrans" cxnId="{DECB543F-F7B6-4E88-B0A2-57606663E3B8}">
      <dgm:prSet/>
      <dgm:spPr/>
      <dgm:t>
        <a:bodyPr/>
        <a:lstStyle/>
        <a:p>
          <a:pPr rtl="1"/>
          <a:endParaRPr lang="fa-IR" sz="1600">
            <a:cs typeface="B Koodak" pitchFamily="2" charset="-78"/>
          </a:endParaRPr>
        </a:p>
      </dgm:t>
    </dgm:pt>
    <dgm:pt modelId="{A1F215A0-0414-47D8-9D3F-7975466CC297}">
      <dgm:prSet custT="1"/>
      <dgm:spPr/>
      <dgm:t>
        <a:bodyPr/>
        <a:lstStyle/>
        <a:p>
          <a:pPr rtl="1"/>
          <a:r>
            <a:rPr lang="fa-IR" sz="1600" dirty="0" smtClean="0">
              <a:cs typeface="B Koodak" pitchFamily="2" charset="-78"/>
            </a:rPr>
            <a:t>وَ كَذلِكَ أَعْثَرْنا عَلَيْهِمْ لِيَعْلَمُوا أَنَّ وَعْدَ اللَّهِ حَقٌّ وَ أَنَّ السَّاعَةَ لا رَيْبَ فيها (کهف / 21)</a:t>
          </a:r>
          <a:endParaRPr lang="fa-IR" sz="1600" dirty="0">
            <a:cs typeface="B Koodak" pitchFamily="2" charset="-78"/>
          </a:endParaRPr>
        </a:p>
      </dgm:t>
    </dgm:pt>
    <dgm:pt modelId="{509E4DCD-E430-434B-A5D7-CACDAD8FC897}" type="parTrans" cxnId="{F99C7EFD-DFCD-4068-AFF3-7AAC74A5686D}">
      <dgm:prSet custT="1"/>
      <dgm:spPr/>
      <dgm:t>
        <a:bodyPr/>
        <a:lstStyle/>
        <a:p>
          <a:pPr rtl="1"/>
          <a:endParaRPr lang="fa-IR" sz="1600">
            <a:cs typeface="B Koodak" pitchFamily="2" charset="-78"/>
          </a:endParaRPr>
        </a:p>
      </dgm:t>
    </dgm:pt>
    <dgm:pt modelId="{A3E58F91-E3E4-4B1C-AD31-9E88AC20F6CC}" type="sibTrans" cxnId="{F99C7EFD-DFCD-4068-AFF3-7AAC74A5686D}">
      <dgm:prSet/>
      <dgm:spPr/>
      <dgm:t>
        <a:bodyPr/>
        <a:lstStyle/>
        <a:p>
          <a:pPr rtl="1"/>
          <a:endParaRPr lang="fa-IR" sz="1600">
            <a:cs typeface="B Koodak" pitchFamily="2" charset="-78"/>
          </a:endParaRPr>
        </a:p>
      </dgm:t>
    </dgm:pt>
    <dgm:pt modelId="{7D57044B-2E97-4C07-9911-5F6502AE6E35}">
      <dgm:prSet custT="1"/>
      <dgm:spPr/>
      <dgm:t>
        <a:bodyPr/>
        <a:lstStyle/>
        <a:p>
          <a:pPr rtl="1"/>
          <a:r>
            <a:rPr lang="fa-IR" sz="1600" smtClean="0">
              <a:cs typeface="B Koodak" pitchFamily="2" charset="-78"/>
            </a:rPr>
            <a:t>عبارت علامه</a:t>
          </a:r>
          <a:endParaRPr lang="fa-IR" sz="1600">
            <a:cs typeface="B Koodak" pitchFamily="2" charset="-78"/>
          </a:endParaRPr>
        </a:p>
      </dgm:t>
    </dgm:pt>
    <dgm:pt modelId="{FB6F55FA-FD4D-43BF-8358-1520A422EDC6}" type="parTrans" cxnId="{612DDF48-8398-4D8D-BD44-2F9CA3965347}">
      <dgm:prSet custT="1"/>
      <dgm:spPr/>
      <dgm:t>
        <a:bodyPr/>
        <a:lstStyle/>
        <a:p>
          <a:pPr rtl="1"/>
          <a:endParaRPr lang="fa-IR" sz="1600">
            <a:cs typeface="B Koodak" pitchFamily="2" charset="-78"/>
          </a:endParaRPr>
        </a:p>
      </dgm:t>
    </dgm:pt>
    <dgm:pt modelId="{F8DC0BAC-3BE5-4A9E-9F3C-A190A2DA9FF7}" type="sibTrans" cxnId="{612DDF48-8398-4D8D-BD44-2F9CA3965347}">
      <dgm:prSet/>
      <dgm:spPr/>
      <dgm:t>
        <a:bodyPr/>
        <a:lstStyle/>
        <a:p>
          <a:pPr rtl="1"/>
          <a:endParaRPr lang="fa-IR" sz="1600">
            <a:cs typeface="B Koodak" pitchFamily="2" charset="-78"/>
          </a:endParaRPr>
        </a:p>
      </dgm:t>
    </dgm:pt>
    <dgm:pt modelId="{77527073-74CC-44FB-8AB1-BA81800DA678}">
      <dgm:prSet custT="1"/>
      <dgm:spPr/>
      <dgm:t>
        <a:bodyPr/>
        <a:lstStyle/>
        <a:p>
          <a:pPr rtl="1"/>
          <a:r>
            <a:rPr lang="fa-IR" sz="1600" dirty="0" smtClean="0">
              <a:cs typeface="B Koodak" pitchFamily="2" charset="-78"/>
            </a:rPr>
            <a:t>و أما دلالة بعثهم عن النوم على أن البعث يوم القيامة حق فإنما هو من جهة أن انتزاع أرواحهم عن أجسادهم ذاك الدهر الطويل و تعطيل شعورهم و ركود حواسهم عن أعمالها و سقوط آثار القوى البدنية كالنشو و النماء و نبات الشعر و الظفر و تغير الشكل و ظهور الشيب و غير ذلك و سلامة ظاهر أبدانهم و ثيابهم عن الدثور و البلى ثم رجوعهم إلى حالهم يوم دخلوا الكهف بعينها يماثل انتزاع الأرواح عن الأجساد بالموت ثم رجوعها إلى ما كانت عليها، و هما معا من خوارق العادة لا يدفعهما إلا الاستبعاد من غير دليل.</a:t>
          </a:r>
          <a:endParaRPr lang="fa-IR" sz="1600" dirty="0">
            <a:cs typeface="B Koodak" pitchFamily="2" charset="-78"/>
          </a:endParaRPr>
        </a:p>
      </dgm:t>
    </dgm:pt>
    <dgm:pt modelId="{F8188A0B-8237-47A1-88A8-091BCFAF6A71}" type="parTrans" cxnId="{A9422851-1D29-4426-B27E-6750F014910C}">
      <dgm:prSet custT="1"/>
      <dgm:spPr/>
      <dgm:t>
        <a:bodyPr/>
        <a:lstStyle/>
        <a:p>
          <a:pPr rtl="1"/>
          <a:endParaRPr lang="fa-IR" sz="1600">
            <a:cs typeface="B Koodak" pitchFamily="2" charset="-78"/>
          </a:endParaRPr>
        </a:p>
      </dgm:t>
    </dgm:pt>
    <dgm:pt modelId="{86E10A64-EA92-454B-96B4-B46B2DFA4496}" type="sibTrans" cxnId="{A9422851-1D29-4426-B27E-6750F014910C}">
      <dgm:prSet/>
      <dgm:spPr/>
      <dgm:t>
        <a:bodyPr/>
        <a:lstStyle/>
        <a:p>
          <a:pPr rtl="1"/>
          <a:endParaRPr lang="fa-IR" sz="1600">
            <a:cs typeface="B Koodak" pitchFamily="2" charset="-78"/>
          </a:endParaRPr>
        </a:p>
      </dgm:t>
    </dgm:pt>
    <dgm:pt modelId="{E4ED180D-325B-44F3-BACA-C00BA0F112FD}" type="pres">
      <dgm:prSet presAssocID="{64150B81-2174-4F62-B531-C0CA8191C194}" presName="diagram" presStyleCnt="0">
        <dgm:presLayoutVars>
          <dgm:chPref val="1"/>
          <dgm:dir val="rev"/>
          <dgm:animOne val="branch"/>
          <dgm:animLvl val="lvl"/>
          <dgm:resizeHandles val="exact"/>
        </dgm:presLayoutVars>
      </dgm:prSet>
      <dgm:spPr/>
      <dgm:t>
        <a:bodyPr/>
        <a:lstStyle/>
        <a:p>
          <a:pPr rtl="1"/>
          <a:endParaRPr lang="fa-IR"/>
        </a:p>
      </dgm:t>
    </dgm:pt>
    <dgm:pt modelId="{CB1DF338-42FC-4670-9ABD-6CF7CD6A0E48}" type="pres">
      <dgm:prSet presAssocID="{02BF220E-5FE9-4DD4-8E0C-8BD2FFDBDC60}" presName="root1" presStyleCnt="0"/>
      <dgm:spPr/>
    </dgm:pt>
    <dgm:pt modelId="{D7D5751D-7CED-4C90-B56D-36ED731B64E7}" type="pres">
      <dgm:prSet presAssocID="{02BF220E-5FE9-4DD4-8E0C-8BD2FFDBDC60}" presName="LevelOneTextNode" presStyleLbl="node0" presStyleIdx="0" presStyleCnt="1" custScaleX="42699">
        <dgm:presLayoutVars>
          <dgm:chPref val="3"/>
        </dgm:presLayoutVars>
      </dgm:prSet>
      <dgm:spPr/>
      <dgm:t>
        <a:bodyPr/>
        <a:lstStyle/>
        <a:p>
          <a:pPr rtl="1"/>
          <a:endParaRPr lang="fa-IR"/>
        </a:p>
      </dgm:t>
    </dgm:pt>
    <dgm:pt modelId="{86B156DF-ACFA-4C9E-842E-088CCFEFFCF3}" type="pres">
      <dgm:prSet presAssocID="{02BF220E-5FE9-4DD4-8E0C-8BD2FFDBDC60}" presName="level2hierChild" presStyleCnt="0"/>
      <dgm:spPr/>
    </dgm:pt>
    <dgm:pt modelId="{71573DF9-D551-4C22-B347-D941FC16F37C}" type="pres">
      <dgm:prSet presAssocID="{509E4DCD-E430-434B-A5D7-CACDAD8FC897}" presName="conn2-1" presStyleLbl="parChTrans1D2" presStyleIdx="0" presStyleCnt="2"/>
      <dgm:spPr/>
      <dgm:t>
        <a:bodyPr/>
        <a:lstStyle/>
        <a:p>
          <a:pPr rtl="1"/>
          <a:endParaRPr lang="fa-IR"/>
        </a:p>
      </dgm:t>
    </dgm:pt>
    <dgm:pt modelId="{D2BC3D32-7224-4110-B0D4-C58B745F07AD}" type="pres">
      <dgm:prSet presAssocID="{509E4DCD-E430-434B-A5D7-CACDAD8FC897}" presName="connTx" presStyleLbl="parChTrans1D2" presStyleIdx="0" presStyleCnt="2"/>
      <dgm:spPr/>
      <dgm:t>
        <a:bodyPr/>
        <a:lstStyle/>
        <a:p>
          <a:pPr rtl="1"/>
          <a:endParaRPr lang="fa-IR"/>
        </a:p>
      </dgm:t>
    </dgm:pt>
    <dgm:pt modelId="{F502E398-96A3-41DF-9103-08495BBA8E62}" type="pres">
      <dgm:prSet presAssocID="{A1F215A0-0414-47D8-9D3F-7975466CC297}" presName="root2" presStyleCnt="0"/>
      <dgm:spPr/>
    </dgm:pt>
    <dgm:pt modelId="{8EE74425-BA2F-4DC4-91CF-45B8580CA701}" type="pres">
      <dgm:prSet presAssocID="{A1F215A0-0414-47D8-9D3F-7975466CC297}" presName="LevelTwoTextNode" presStyleLbl="node2" presStyleIdx="0" presStyleCnt="2" custScaleX="224562" custScaleY="61082">
        <dgm:presLayoutVars>
          <dgm:chPref val="3"/>
        </dgm:presLayoutVars>
      </dgm:prSet>
      <dgm:spPr/>
      <dgm:t>
        <a:bodyPr/>
        <a:lstStyle/>
        <a:p>
          <a:pPr rtl="1"/>
          <a:endParaRPr lang="fa-IR"/>
        </a:p>
      </dgm:t>
    </dgm:pt>
    <dgm:pt modelId="{4CE507BC-AAED-4142-B5B4-E8F5C3C68689}" type="pres">
      <dgm:prSet presAssocID="{A1F215A0-0414-47D8-9D3F-7975466CC297}" presName="level3hierChild" presStyleCnt="0"/>
      <dgm:spPr/>
    </dgm:pt>
    <dgm:pt modelId="{06D3DA4E-EBFA-405F-9AD6-C20177C3E679}" type="pres">
      <dgm:prSet presAssocID="{FB6F55FA-FD4D-43BF-8358-1520A422EDC6}" presName="conn2-1" presStyleLbl="parChTrans1D2" presStyleIdx="1" presStyleCnt="2"/>
      <dgm:spPr/>
      <dgm:t>
        <a:bodyPr/>
        <a:lstStyle/>
        <a:p>
          <a:pPr rtl="1"/>
          <a:endParaRPr lang="fa-IR"/>
        </a:p>
      </dgm:t>
    </dgm:pt>
    <dgm:pt modelId="{B3540147-0F87-4F1F-921F-636089453178}" type="pres">
      <dgm:prSet presAssocID="{FB6F55FA-FD4D-43BF-8358-1520A422EDC6}" presName="connTx" presStyleLbl="parChTrans1D2" presStyleIdx="1" presStyleCnt="2"/>
      <dgm:spPr/>
      <dgm:t>
        <a:bodyPr/>
        <a:lstStyle/>
        <a:p>
          <a:pPr rtl="1"/>
          <a:endParaRPr lang="fa-IR"/>
        </a:p>
      </dgm:t>
    </dgm:pt>
    <dgm:pt modelId="{6BB39C39-C9B0-4A96-B36A-6C92ECD7AA68}" type="pres">
      <dgm:prSet presAssocID="{7D57044B-2E97-4C07-9911-5F6502AE6E35}" presName="root2" presStyleCnt="0"/>
      <dgm:spPr/>
    </dgm:pt>
    <dgm:pt modelId="{A855DF96-7724-46F6-9EEA-5F4C17876DBE}" type="pres">
      <dgm:prSet presAssocID="{7D57044B-2E97-4C07-9911-5F6502AE6E35}" presName="LevelTwoTextNode" presStyleLbl="node2" presStyleIdx="1" presStyleCnt="2" custScaleX="22195" custScaleY="67610">
        <dgm:presLayoutVars>
          <dgm:chPref val="3"/>
        </dgm:presLayoutVars>
      </dgm:prSet>
      <dgm:spPr/>
      <dgm:t>
        <a:bodyPr/>
        <a:lstStyle/>
        <a:p>
          <a:pPr rtl="1"/>
          <a:endParaRPr lang="fa-IR"/>
        </a:p>
      </dgm:t>
    </dgm:pt>
    <dgm:pt modelId="{C69B1A6A-976D-41B0-AD19-79DD060FCFB7}" type="pres">
      <dgm:prSet presAssocID="{7D57044B-2E97-4C07-9911-5F6502AE6E35}" presName="level3hierChild" presStyleCnt="0"/>
      <dgm:spPr/>
    </dgm:pt>
    <dgm:pt modelId="{8A2A4036-D7C5-4512-8C10-4353D0FC6CF4}" type="pres">
      <dgm:prSet presAssocID="{F8188A0B-8237-47A1-88A8-091BCFAF6A71}" presName="conn2-1" presStyleLbl="parChTrans1D3" presStyleIdx="0" presStyleCnt="1"/>
      <dgm:spPr/>
      <dgm:t>
        <a:bodyPr/>
        <a:lstStyle/>
        <a:p>
          <a:pPr rtl="1"/>
          <a:endParaRPr lang="fa-IR"/>
        </a:p>
      </dgm:t>
    </dgm:pt>
    <dgm:pt modelId="{E789AEE2-047F-4294-8817-7DE263D7009A}" type="pres">
      <dgm:prSet presAssocID="{F8188A0B-8237-47A1-88A8-091BCFAF6A71}" presName="connTx" presStyleLbl="parChTrans1D3" presStyleIdx="0" presStyleCnt="1"/>
      <dgm:spPr/>
      <dgm:t>
        <a:bodyPr/>
        <a:lstStyle/>
        <a:p>
          <a:pPr rtl="1"/>
          <a:endParaRPr lang="fa-IR"/>
        </a:p>
      </dgm:t>
    </dgm:pt>
    <dgm:pt modelId="{290F4C07-3B02-4220-94A6-157252DEDD7A}" type="pres">
      <dgm:prSet presAssocID="{77527073-74CC-44FB-8AB1-BA81800DA678}" presName="root2" presStyleCnt="0"/>
      <dgm:spPr/>
    </dgm:pt>
    <dgm:pt modelId="{D5B82B70-1E5C-46D2-866F-4CF333698B69}" type="pres">
      <dgm:prSet presAssocID="{77527073-74CC-44FB-8AB1-BA81800DA678}" presName="LevelTwoTextNode" presStyleLbl="node3" presStyleIdx="0" presStyleCnt="1" custScaleX="195857" custScaleY="173446">
        <dgm:presLayoutVars>
          <dgm:chPref val="3"/>
        </dgm:presLayoutVars>
      </dgm:prSet>
      <dgm:spPr/>
      <dgm:t>
        <a:bodyPr/>
        <a:lstStyle/>
        <a:p>
          <a:pPr rtl="1"/>
          <a:endParaRPr lang="fa-IR"/>
        </a:p>
      </dgm:t>
    </dgm:pt>
    <dgm:pt modelId="{BA1B8EBA-53A2-4E33-B59D-3474A5F8D38A}" type="pres">
      <dgm:prSet presAssocID="{77527073-74CC-44FB-8AB1-BA81800DA678}" presName="level3hierChild" presStyleCnt="0"/>
      <dgm:spPr/>
    </dgm:pt>
  </dgm:ptLst>
  <dgm:cxnLst>
    <dgm:cxn modelId="{D81D45A1-04EF-45B4-ABC8-F3CCADBA38A5}" type="presOf" srcId="{77527073-74CC-44FB-8AB1-BA81800DA678}" destId="{D5B82B70-1E5C-46D2-866F-4CF333698B69}" srcOrd="0" destOrd="0" presId="urn:microsoft.com/office/officeart/2005/8/layout/hierarchy2"/>
    <dgm:cxn modelId="{19E64745-94D4-4256-B15B-2C5EFCE12C2E}" type="presOf" srcId="{F8188A0B-8237-47A1-88A8-091BCFAF6A71}" destId="{8A2A4036-D7C5-4512-8C10-4353D0FC6CF4}" srcOrd="0" destOrd="0" presId="urn:microsoft.com/office/officeart/2005/8/layout/hierarchy2"/>
    <dgm:cxn modelId="{9051DE48-7A7E-4081-AFB4-4AEDBCBFC345}" type="presOf" srcId="{64150B81-2174-4F62-B531-C0CA8191C194}" destId="{E4ED180D-325B-44F3-BACA-C00BA0F112FD}" srcOrd="0" destOrd="0" presId="urn:microsoft.com/office/officeart/2005/8/layout/hierarchy2"/>
    <dgm:cxn modelId="{DECB543F-F7B6-4E88-B0A2-57606663E3B8}" srcId="{64150B81-2174-4F62-B531-C0CA8191C194}" destId="{02BF220E-5FE9-4DD4-8E0C-8BD2FFDBDC60}" srcOrd="0" destOrd="0" parTransId="{60A4F56B-362E-4A0B-BC41-E3BF4F09E7AC}" sibTransId="{9FB46A33-4FD3-44F3-925C-CEAC7360DBEA}"/>
    <dgm:cxn modelId="{C75F1186-AB29-4D56-B53A-EF5E20FFE59E}" type="presOf" srcId="{FB6F55FA-FD4D-43BF-8358-1520A422EDC6}" destId="{06D3DA4E-EBFA-405F-9AD6-C20177C3E679}" srcOrd="0" destOrd="0" presId="urn:microsoft.com/office/officeart/2005/8/layout/hierarchy2"/>
    <dgm:cxn modelId="{F99C7EFD-DFCD-4068-AFF3-7AAC74A5686D}" srcId="{02BF220E-5FE9-4DD4-8E0C-8BD2FFDBDC60}" destId="{A1F215A0-0414-47D8-9D3F-7975466CC297}" srcOrd="0" destOrd="0" parTransId="{509E4DCD-E430-434B-A5D7-CACDAD8FC897}" sibTransId="{A3E58F91-E3E4-4B1C-AD31-9E88AC20F6CC}"/>
    <dgm:cxn modelId="{3C7AF9F3-4453-423A-A90F-A959E91EC76A}" type="presOf" srcId="{509E4DCD-E430-434B-A5D7-CACDAD8FC897}" destId="{71573DF9-D551-4C22-B347-D941FC16F37C}" srcOrd="0" destOrd="0" presId="urn:microsoft.com/office/officeart/2005/8/layout/hierarchy2"/>
    <dgm:cxn modelId="{612DDF48-8398-4D8D-BD44-2F9CA3965347}" srcId="{02BF220E-5FE9-4DD4-8E0C-8BD2FFDBDC60}" destId="{7D57044B-2E97-4C07-9911-5F6502AE6E35}" srcOrd="1" destOrd="0" parTransId="{FB6F55FA-FD4D-43BF-8358-1520A422EDC6}" sibTransId="{F8DC0BAC-3BE5-4A9E-9F3C-A190A2DA9FF7}"/>
    <dgm:cxn modelId="{2494138F-E729-476E-A379-D06CF685279B}" type="presOf" srcId="{A1F215A0-0414-47D8-9D3F-7975466CC297}" destId="{8EE74425-BA2F-4DC4-91CF-45B8580CA701}" srcOrd="0" destOrd="0" presId="urn:microsoft.com/office/officeart/2005/8/layout/hierarchy2"/>
    <dgm:cxn modelId="{4CD957EE-9675-42E0-832A-E9CCA0B0CB5A}" type="presOf" srcId="{F8188A0B-8237-47A1-88A8-091BCFAF6A71}" destId="{E789AEE2-047F-4294-8817-7DE263D7009A}" srcOrd="1" destOrd="0" presId="urn:microsoft.com/office/officeart/2005/8/layout/hierarchy2"/>
    <dgm:cxn modelId="{7FEDD9B5-3C00-45C0-BF18-8C96F1277B4E}" type="presOf" srcId="{509E4DCD-E430-434B-A5D7-CACDAD8FC897}" destId="{D2BC3D32-7224-4110-B0D4-C58B745F07AD}" srcOrd="1" destOrd="0" presId="urn:microsoft.com/office/officeart/2005/8/layout/hierarchy2"/>
    <dgm:cxn modelId="{4464C75D-A0D5-4202-8250-C047D3DF872F}" type="presOf" srcId="{FB6F55FA-FD4D-43BF-8358-1520A422EDC6}" destId="{B3540147-0F87-4F1F-921F-636089453178}" srcOrd="1" destOrd="0" presId="urn:microsoft.com/office/officeart/2005/8/layout/hierarchy2"/>
    <dgm:cxn modelId="{4C1208E8-5E28-43F4-9D55-A25F7BAF5B0B}" type="presOf" srcId="{02BF220E-5FE9-4DD4-8E0C-8BD2FFDBDC60}" destId="{D7D5751D-7CED-4C90-B56D-36ED731B64E7}" srcOrd="0" destOrd="0" presId="urn:microsoft.com/office/officeart/2005/8/layout/hierarchy2"/>
    <dgm:cxn modelId="{86FE8BE5-1082-432E-BCF6-76AD137BAFB4}" type="presOf" srcId="{7D57044B-2E97-4C07-9911-5F6502AE6E35}" destId="{A855DF96-7724-46F6-9EEA-5F4C17876DBE}" srcOrd="0" destOrd="0" presId="urn:microsoft.com/office/officeart/2005/8/layout/hierarchy2"/>
    <dgm:cxn modelId="{A9422851-1D29-4426-B27E-6750F014910C}" srcId="{7D57044B-2E97-4C07-9911-5F6502AE6E35}" destId="{77527073-74CC-44FB-8AB1-BA81800DA678}" srcOrd="0" destOrd="0" parTransId="{F8188A0B-8237-47A1-88A8-091BCFAF6A71}" sibTransId="{86E10A64-EA92-454B-96B4-B46B2DFA4496}"/>
    <dgm:cxn modelId="{45B08E3A-4734-4066-9528-5F82A118EE36}" type="presParOf" srcId="{E4ED180D-325B-44F3-BACA-C00BA0F112FD}" destId="{CB1DF338-42FC-4670-9ABD-6CF7CD6A0E48}" srcOrd="0" destOrd="0" presId="urn:microsoft.com/office/officeart/2005/8/layout/hierarchy2"/>
    <dgm:cxn modelId="{89F06AAB-971A-4EF8-8C82-FEA1F84ABC65}" type="presParOf" srcId="{CB1DF338-42FC-4670-9ABD-6CF7CD6A0E48}" destId="{D7D5751D-7CED-4C90-B56D-36ED731B64E7}" srcOrd="0" destOrd="0" presId="urn:microsoft.com/office/officeart/2005/8/layout/hierarchy2"/>
    <dgm:cxn modelId="{AA180352-B293-481E-8481-B9CE3918906E}" type="presParOf" srcId="{CB1DF338-42FC-4670-9ABD-6CF7CD6A0E48}" destId="{86B156DF-ACFA-4C9E-842E-088CCFEFFCF3}" srcOrd="1" destOrd="0" presId="urn:microsoft.com/office/officeart/2005/8/layout/hierarchy2"/>
    <dgm:cxn modelId="{F760C6FA-5C5E-4E65-9D6D-C5349D4E8E62}" type="presParOf" srcId="{86B156DF-ACFA-4C9E-842E-088CCFEFFCF3}" destId="{71573DF9-D551-4C22-B347-D941FC16F37C}" srcOrd="0" destOrd="0" presId="urn:microsoft.com/office/officeart/2005/8/layout/hierarchy2"/>
    <dgm:cxn modelId="{381E6406-C89F-4DC4-8DAD-357399B6A861}" type="presParOf" srcId="{71573DF9-D551-4C22-B347-D941FC16F37C}" destId="{D2BC3D32-7224-4110-B0D4-C58B745F07AD}" srcOrd="0" destOrd="0" presId="urn:microsoft.com/office/officeart/2005/8/layout/hierarchy2"/>
    <dgm:cxn modelId="{C3F32407-88DF-41B9-81CA-1EAA0748A440}" type="presParOf" srcId="{86B156DF-ACFA-4C9E-842E-088CCFEFFCF3}" destId="{F502E398-96A3-41DF-9103-08495BBA8E62}" srcOrd="1" destOrd="0" presId="urn:microsoft.com/office/officeart/2005/8/layout/hierarchy2"/>
    <dgm:cxn modelId="{18F6F398-EF66-4FDA-BE88-089F0E33EB3B}" type="presParOf" srcId="{F502E398-96A3-41DF-9103-08495BBA8E62}" destId="{8EE74425-BA2F-4DC4-91CF-45B8580CA701}" srcOrd="0" destOrd="0" presId="urn:microsoft.com/office/officeart/2005/8/layout/hierarchy2"/>
    <dgm:cxn modelId="{3E51B47F-E681-4876-998C-9A7A5D3F3416}" type="presParOf" srcId="{F502E398-96A3-41DF-9103-08495BBA8E62}" destId="{4CE507BC-AAED-4142-B5B4-E8F5C3C68689}" srcOrd="1" destOrd="0" presId="urn:microsoft.com/office/officeart/2005/8/layout/hierarchy2"/>
    <dgm:cxn modelId="{9DF539DD-CFB7-467B-AB77-CE7841F9C255}" type="presParOf" srcId="{86B156DF-ACFA-4C9E-842E-088CCFEFFCF3}" destId="{06D3DA4E-EBFA-405F-9AD6-C20177C3E679}" srcOrd="2" destOrd="0" presId="urn:microsoft.com/office/officeart/2005/8/layout/hierarchy2"/>
    <dgm:cxn modelId="{C3FDE51F-9DE9-4703-8342-1A5B7448A003}" type="presParOf" srcId="{06D3DA4E-EBFA-405F-9AD6-C20177C3E679}" destId="{B3540147-0F87-4F1F-921F-636089453178}" srcOrd="0" destOrd="0" presId="urn:microsoft.com/office/officeart/2005/8/layout/hierarchy2"/>
    <dgm:cxn modelId="{193D582C-5ACE-4583-933B-1111EBB23831}" type="presParOf" srcId="{86B156DF-ACFA-4C9E-842E-088CCFEFFCF3}" destId="{6BB39C39-C9B0-4A96-B36A-6C92ECD7AA68}" srcOrd="3" destOrd="0" presId="urn:microsoft.com/office/officeart/2005/8/layout/hierarchy2"/>
    <dgm:cxn modelId="{A51D5A41-595F-4F1E-9705-08EA2494FA51}" type="presParOf" srcId="{6BB39C39-C9B0-4A96-B36A-6C92ECD7AA68}" destId="{A855DF96-7724-46F6-9EEA-5F4C17876DBE}" srcOrd="0" destOrd="0" presId="urn:microsoft.com/office/officeart/2005/8/layout/hierarchy2"/>
    <dgm:cxn modelId="{757BB975-6433-4272-A8FA-3B8333BE4590}" type="presParOf" srcId="{6BB39C39-C9B0-4A96-B36A-6C92ECD7AA68}" destId="{C69B1A6A-976D-41B0-AD19-79DD060FCFB7}" srcOrd="1" destOrd="0" presId="urn:microsoft.com/office/officeart/2005/8/layout/hierarchy2"/>
    <dgm:cxn modelId="{605ADA7D-AE0F-41DE-943C-8895929B4E08}" type="presParOf" srcId="{C69B1A6A-976D-41B0-AD19-79DD060FCFB7}" destId="{8A2A4036-D7C5-4512-8C10-4353D0FC6CF4}" srcOrd="0" destOrd="0" presId="urn:microsoft.com/office/officeart/2005/8/layout/hierarchy2"/>
    <dgm:cxn modelId="{BE013E6E-B029-4D7A-8505-8C3757B6EE26}" type="presParOf" srcId="{8A2A4036-D7C5-4512-8C10-4353D0FC6CF4}" destId="{E789AEE2-047F-4294-8817-7DE263D7009A}" srcOrd="0" destOrd="0" presId="urn:microsoft.com/office/officeart/2005/8/layout/hierarchy2"/>
    <dgm:cxn modelId="{79A936DD-A6FF-4980-BDCC-B501D5CD315B}" type="presParOf" srcId="{C69B1A6A-976D-41B0-AD19-79DD060FCFB7}" destId="{290F4C07-3B02-4220-94A6-157252DEDD7A}" srcOrd="1" destOrd="0" presId="urn:microsoft.com/office/officeart/2005/8/layout/hierarchy2"/>
    <dgm:cxn modelId="{B776BFAB-AC6C-4770-9132-B9DC94609E1E}" type="presParOf" srcId="{290F4C07-3B02-4220-94A6-157252DEDD7A}" destId="{D5B82B70-1E5C-46D2-866F-4CF333698B69}" srcOrd="0" destOrd="0" presId="urn:microsoft.com/office/officeart/2005/8/layout/hierarchy2"/>
    <dgm:cxn modelId="{EEA2201B-5593-4849-94CE-9A8D645740FA}" type="presParOf" srcId="{290F4C07-3B02-4220-94A6-157252DEDD7A}" destId="{BA1B8EBA-53A2-4E33-B59D-3474A5F8D38A}"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CA31CF0-7D22-40FA-953D-2E09330AF502}" type="doc">
      <dgm:prSet loTypeId="urn:microsoft.com/office/officeart/2005/8/layout/hierarchy2" loCatId="hierarchy" qsTypeId="urn:microsoft.com/office/officeart/2005/8/quickstyle/simple3" qsCatId="simple" csTypeId="urn:microsoft.com/office/officeart/2005/8/colors/colorful4" csCatId="colorful" phldr="1"/>
      <dgm:spPr/>
      <dgm:t>
        <a:bodyPr/>
        <a:lstStyle/>
        <a:p>
          <a:pPr rtl="1"/>
          <a:endParaRPr lang="fa-IR"/>
        </a:p>
      </dgm:t>
    </dgm:pt>
    <dgm:pt modelId="{D6E83D02-E848-4CB5-92E3-F86804512338}">
      <dgm:prSet custT="1"/>
      <dgm:spPr/>
      <dgm:t>
        <a:bodyPr/>
        <a:lstStyle/>
        <a:p>
          <a:pPr rtl="1"/>
          <a:r>
            <a:rPr lang="fa-IR" sz="1600" smtClean="0">
              <a:cs typeface="B Koodak" pitchFamily="2" charset="-78"/>
            </a:rPr>
            <a:t>3. زنده شدن حیوانات</a:t>
          </a:r>
          <a:endParaRPr lang="fa-IR" sz="1600">
            <a:cs typeface="B Koodak" pitchFamily="2" charset="-78"/>
          </a:endParaRPr>
        </a:p>
      </dgm:t>
    </dgm:pt>
    <dgm:pt modelId="{54987F5B-EF1B-4605-9EEF-7503566FF8ED}" type="parTrans" cxnId="{7C22215C-D0DD-4CD6-845E-D58FA2740F33}">
      <dgm:prSet/>
      <dgm:spPr/>
      <dgm:t>
        <a:bodyPr/>
        <a:lstStyle/>
        <a:p>
          <a:pPr rtl="1"/>
          <a:endParaRPr lang="fa-IR" sz="1600">
            <a:cs typeface="B Koodak" pitchFamily="2" charset="-78"/>
          </a:endParaRPr>
        </a:p>
      </dgm:t>
    </dgm:pt>
    <dgm:pt modelId="{1158F301-A593-476A-BA6B-777D89D5AEB3}" type="sibTrans" cxnId="{7C22215C-D0DD-4CD6-845E-D58FA2740F33}">
      <dgm:prSet/>
      <dgm:spPr/>
      <dgm:t>
        <a:bodyPr/>
        <a:lstStyle/>
        <a:p>
          <a:pPr rtl="1"/>
          <a:endParaRPr lang="fa-IR" sz="1600">
            <a:cs typeface="B Koodak" pitchFamily="2" charset="-78"/>
          </a:endParaRPr>
        </a:p>
      </dgm:t>
    </dgm:pt>
    <dgm:pt modelId="{6FBE3CC4-6CE1-4664-A253-AF5BA54D94B0}">
      <dgm:prSet custT="1"/>
      <dgm:spPr/>
      <dgm:t>
        <a:bodyPr/>
        <a:lstStyle/>
        <a:p>
          <a:pPr rtl="1"/>
          <a:r>
            <a:rPr lang="fa-IR" sz="1600" dirty="0" smtClean="0">
              <a:cs typeface="B Koodak" pitchFamily="2" charset="-78"/>
            </a:rPr>
            <a:t>وَ إِذْ قَالَ إِبْرَاهِیمُ رَبّ‏ِ أَرِنىِ كَيْفَ تُحْىِ الْمَوْتىَ‏  قَالَ أَ وَ لَمْ تُؤْمِن  قَالَ بَلىَ‏ وَ لَكِن لِّيَطْمَئنَّ قَلْبىِ  قَالَ فَخُذْ أَرْبَعَةً مِّنَ الطَّيرِْ فَصُرْهُنَّ إِلَيْكَ ثُمَّ اجْعَلْ عَلىَ‏ كلُ‏ِّ جَبَلٍ مِّنهُْنَّ جُزْءًا ثُمَّ ادْعُهُنَّ يَأْتِينَكَ سَعْيًا  وَ اعْلَمْ أَنَّ اللَّهَ عَزِيزٌ حَكِيمٌ (بقره / 260)</a:t>
          </a:r>
          <a:endParaRPr lang="fa-IR" sz="1600" dirty="0">
            <a:cs typeface="B Koodak" pitchFamily="2" charset="-78"/>
          </a:endParaRPr>
        </a:p>
      </dgm:t>
    </dgm:pt>
    <dgm:pt modelId="{11B15044-212D-44CA-BA76-C0B817ABACAC}" type="parTrans" cxnId="{941DBBB1-3708-4324-896A-9ABED0A97126}">
      <dgm:prSet custT="1"/>
      <dgm:spPr/>
      <dgm:t>
        <a:bodyPr/>
        <a:lstStyle/>
        <a:p>
          <a:pPr rtl="1"/>
          <a:endParaRPr lang="fa-IR" sz="1600">
            <a:cs typeface="B Koodak" pitchFamily="2" charset="-78"/>
          </a:endParaRPr>
        </a:p>
      </dgm:t>
    </dgm:pt>
    <dgm:pt modelId="{8084A468-2383-42EC-839C-5E5D5099CFBF}" type="sibTrans" cxnId="{941DBBB1-3708-4324-896A-9ABED0A97126}">
      <dgm:prSet/>
      <dgm:spPr/>
      <dgm:t>
        <a:bodyPr/>
        <a:lstStyle/>
        <a:p>
          <a:pPr rtl="1"/>
          <a:endParaRPr lang="fa-IR" sz="1600">
            <a:cs typeface="B Koodak" pitchFamily="2" charset="-78"/>
          </a:endParaRPr>
        </a:p>
      </dgm:t>
    </dgm:pt>
    <dgm:pt modelId="{8385D5F8-2661-4340-80F5-69F6242E3B72}">
      <dgm:prSet custT="1"/>
      <dgm:spPr/>
      <dgm:t>
        <a:bodyPr/>
        <a:lstStyle/>
        <a:p>
          <a:pPr rtl="1"/>
          <a:r>
            <a:rPr lang="fa-IR" sz="1600" smtClean="0">
              <a:cs typeface="B Koodak" pitchFamily="2" charset="-78"/>
            </a:rPr>
            <a:t>چند نکته</a:t>
          </a:r>
          <a:endParaRPr lang="fa-IR" sz="1600">
            <a:cs typeface="B Koodak" pitchFamily="2" charset="-78"/>
          </a:endParaRPr>
        </a:p>
      </dgm:t>
    </dgm:pt>
    <dgm:pt modelId="{FB611904-D514-49EF-8A81-1472DC6274F9}" type="parTrans" cxnId="{085B1DE6-6551-49DB-9DC8-8FD2B02153DA}">
      <dgm:prSet/>
      <dgm:spPr/>
      <dgm:t>
        <a:bodyPr/>
        <a:lstStyle/>
        <a:p>
          <a:pPr rtl="1"/>
          <a:endParaRPr lang="fa-IR" sz="1600">
            <a:cs typeface="B Koodak" pitchFamily="2" charset="-78"/>
          </a:endParaRPr>
        </a:p>
      </dgm:t>
    </dgm:pt>
    <dgm:pt modelId="{C3A6FF70-48FF-4A26-804F-03979B406B6A}" type="sibTrans" cxnId="{085B1DE6-6551-49DB-9DC8-8FD2B02153DA}">
      <dgm:prSet/>
      <dgm:spPr/>
      <dgm:t>
        <a:bodyPr/>
        <a:lstStyle/>
        <a:p>
          <a:pPr rtl="1"/>
          <a:endParaRPr lang="fa-IR" sz="1600">
            <a:cs typeface="B Koodak" pitchFamily="2" charset="-78"/>
          </a:endParaRPr>
        </a:p>
      </dgm:t>
    </dgm:pt>
    <dgm:pt modelId="{4B3378C8-EC8C-486A-9093-B97A57E7A1CF}">
      <dgm:prSet custT="1"/>
      <dgm:spPr/>
      <dgm:t>
        <a:bodyPr/>
        <a:lstStyle/>
        <a:p>
          <a:pPr rtl="1"/>
          <a:r>
            <a:rPr lang="fa-IR" sz="1600" smtClean="0">
              <a:cs typeface="B Koodak" pitchFamily="2" charset="-78"/>
            </a:rPr>
            <a:t>سوال ابراهیم از احیاء است نه از حیاه ...</a:t>
          </a:r>
          <a:endParaRPr lang="fa-IR" sz="1600">
            <a:cs typeface="B Koodak" pitchFamily="2" charset="-78"/>
          </a:endParaRPr>
        </a:p>
      </dgm:t>
    </dgm:pt>
    <dgm:pt modelId="{E9E7DAF4-EEA3-49CB-B2C5-BF195D1B805E}" type="parTrans" cxnId="{C0FCA3F4-DE0D-44B5-94F7-5060CDD3B9FA}">
      <dgm:prSet custT="1"/>
      <dgm:spPr/>
      <dgm:t>
        <a:bodyPr/>
        <a:lstStyle/>
        <a:p>
          <a:pPr rtl="1"/>
          <a:endParaRPr lang="fa-IR" sz="1600">
            <a:cs typeface="B Koodak" pitchFamily="2" charset="-78"/>
          </a:endParaRPr>
        </a:p>
      </dgm:t>
    </dgm:pt>
    <dgm:pt modelId="{A3F89627-A97D-49B1-9634-8BD4F258FE5E}" type="sibTrans" cxnId="{C0FCA3F4-DE0D-44B5-94F7-5060CDD3B9FA}">
      <dgm:prSet/>
      <dgm:spPr/>
      <dgm:t>
        <a:bodyPr/>
        <a:lstStyle/>
        <a:p>
          <a:pPr rtl="1"/>
          <a:endParaRPr lang="fa-IR" sz="1600">
            <a:cs typeface="B Koodak" pitchFamily="2" charset="-78"/>
          </a:endParaRPr>
        </a:p>
      </dgm:t>
    </dgm:pt>
    <dgm:pt modelId="{3FF721CD-04B6-456C-9CE6-0DE4D1A90D23}">
      <dgm:prSet custT="1"/>
      <dgm:spPr/>
      <dgm:t>
        <a:bodyPr/>
        <a:lstStyle/>
        <a:p>
          <a:pPr rtl="1"/>
          <a:r>
            <a:rPr lang="fa-IR" sz="1600" smtClean="0">
              <a:cs typeface="B Koodak" pitchFamily="2" charset="-78"/>
            </a:rPr>
            <a:t>سوال ابراهیم از کیفیت احیاء است نه اصل احیاء ...</a:t>
          </a:r>
          <a:endParaRPr lang="fa-IR" sz="1600">
            <a:cs typeface="B Koodak" pitchFamily="2" charset="-78"/>
          </a:endParaRPr>
        </a:p>
      </dgm:t>
    </dgm:pt>
    <dgm:pt modelId="{EAC83EA8-E835-4D6D-A97E-FA2325045F21}" type="parTrans" cxnId="{D8069D7A-BBAB-43F6-93F7-19B4CFCDF3D1}">
      <dgm:prSet custT="1"/>
      <dgm:spPr/>
      <dgm:t>
        <a:bodyPr/>
        <a:lstStyle/>
        <a:p>
          <a:pPr rtl="1"/>
          <a:endParaRPr lang="fa-IR" sz="1600">
            <a:cs typeface="B Koodak" pitchFamily="2" charset="-78"/>
          </a:endParaRPr>
        </a:p>
      </dgm:t>
    </dgm:pt>
    <dgm:pt modelId="{2BAA2610-B5F4-4A1D-9CAB-4A9725F3A9DB}" type="sibTrans" cxnId="{D8069D7A-BBAB-43F6-93F7-19B4CFCDF3D1}">
      <dgm:prSet/>
      <dgm:spPr/>
      <dgm:t>
        <a:bodyPr/>
        <a:lstStyle/>
        <a:p>
          <a:pPr rtl="1"/>
          <a:endParaRPr lang="fa-IR" sz="1600">
            <a:cs typeface="B Koodak" pitchFamily="2" charset="-78"/>
          </a:endParaRPr>
        </a:p>
      </dgm:t>
    </dgm:pt>
    <dgm:pt modelId="{E631FAB8-9A54-4FD6-B830-4E0212435255}">
      <dgm:prSet custT="1"/>
      <dgm:spPr/>
      <dgm:t>
        <a:bodyPr/>
        <a:lstStyle/>
        <a:p>
          <a:pPr rtl="1"/>
          <a:r>
            <a:rPr lang="fa-IR" sz="1600" smtClean="0">
              <a:cs typeface="B Koodak" pitchFamily="2" charset="-78"/>
            </a:rPr>
            <a:t>در اینجا ابراهیم خود باذن الله احیاء نمود ...</a:t>
          </a:r>
          <a:endParaRPr lang="fa-IR" sz="1600">
            <a:cs typeface="B Koodak" pitchFamily="2" charset="-78"/>
          </a:endParaRPr>
        </a:p>
      </dgm:t>
    </dgm:pt>
    <dgm:pt modelId="{95AC5A33-D805-465B-9752-947A98637987}" type="parTrans" cxnId="{C026610E-E566-4A06-80A4-8B7F587588ED}">
      <dgm:prSet custT="1"/>
      <dgm:spPr/>
      <dgm:t>
        <a:bodyPr/>
        <a:lstStyle/>
        <a:p>
          <a:pPr rtl="1"/>
          <a:endParaRPr lang="fa-IR" sz="1600">
            <a:cs typeface="B Koodak" pitchFamily="2" charset="-78"/>
          </a:endParaRPr>
        </a:p>
      </dgm:t>
    </dgm:pt>
    <dgm:pt modelId="{DBDBAFF3-2319-4D43-801F-F84E830728C6}" type="sibTrans" cxnId="{C026610E-E566-4A06-80A4-8B7F587588ED}">
      <dgm:prSet/>
      <dgm:spPr/>
      <dgm:t>
        <a:bodyPr/>
        <a:lstStyle/>
        <a:p>
          <a:pPr rtl="1"/>
          <a:endParaRPr lang="fa-IR" sz="1600">
            <a:cs typeface="B Koodak" pitchFamily="2" charset="-78"/>
          </a:endParaRPr>
        </a:p>
      </dgm:t>
    </dgm:pt>
    <dgm:pt modelId="{1B0CFBA7-3B52-4CB6-BF87-81887703BF4E}" type="pres">
      <dgm:prSet presAssocID="{BCA31CF0-7D22-40FA-953D-2E09330AF502}" presName="diagram" presStyleCnt="0">
        <dgm:presLayoutVars>
          <dgm:chPref val="1"/>
          <dgm:dir val="rev"/>
          <dgm:animOne val="branch"/>
          <dgm:animLvl val="lvl"/>
          <dgm:resizeHandles val="exact"/>
        </dgm:presLayoutVars>
      </dgm:prSet>
      <dgm:spPr/>
      <dgm:t>
        <a:bodyPr/>
        <a:lstStyle/>
        <a:p>
          <a:pPr rtl="1"/>
          <a:endParaRPr lang="fa-IR"/>
        </a:p>
      </dgm:t>
    </dgm:pt>
    <dgm:pt modelId="{485AE591-6BA0-4E53-AD20-0705AEF9A9F1}" type="pres">
      <dgm:prSet presAssocID="{D6E83D02-E848-4CB5-92E3-F86804512338}" presName="root1" presStyleCnt="0"/>
      <dgm:spPr/>
    </dgm:pt>
    <dgm:pt modelId="{F63B8F87-D611-4DBD-A788-9A337D581B77}" type="pres">
      <dgm:prSet presAssocID="{D6E83D02-E848-4CB5-92E3-F86804512338}" presName="LevelOneTextNode" presStyleLbl="node0" presStyleIdx="0" presStyleCnt="2" custScaleX="50221" custScaleY="52399">
        <dgm:presLayoutVars>
          <dgm:chPref val="3"/>
        </dgm:presLayoutVars>
      </dgm:prSet>
      <dgm:spPr/>
      <dgm:t>
        <a:bodyPr/>
        <a:lstStyle/>
        <a:p>
          <a:pPr rtl="1"/>
          <a:endParaRPr lang="fa-IR"/>
        </a:p>
      </dgm:t>
    </dgm:pt>
    <dgm:pt modelId="{A114642D-C425-4460-8B81-E148B0FBF36E}" type="pres">
      <dgm:prSet presAssocID="{D6E83D02-E848-4CB5-92E3-F86804512338}" presName="level2hierChild" presStyleCnt="0"/>
      <dgm:spPr/>
    </dgm:pt>
    <dgm:pt modelId="{20E8B759-EC31-4AC4-BFE8-C7D8AA94432B}" type="pres">
      <dgm:prSet presAssocID="{11B15044-212D-44CA-BA76-C0B817ABACAC}" presName="conn2-1" presStyleLbl="parChTrans1D2" presStyleIdx="0" presStyleCnt="4"/>
      <dgm:spPr/>
      <dgm:t>
        <a:bodyPr/>
        <a:lstStyle/>
        <a:p>
          <a:pPr rtl="1"/>
          <a:endParaRPr lang="fa-IR"/>
        </a:p>
      </dgm:t>
    </dgm:pt>
    <dgm:pt modelId="{2B0C653B-A9EF-4E15-A838-7AC82E732D2A}" type="pres">
      <dgm:prSet presAssocID="{11B15044-212D-44CA-BA76-C0B817ABACAC}" presName="connTx" presStyleLbl="parChTrans1D2" presStyleIdx="0" presStyleCnt="4"/>
      <dgm:spPr/>
      <dgm:t>
        <a:bodyPr/>
        <a:lstStyle/>
        <a:p>
          <a:pPr rtl="1"/>
          <a:endParaRPr lang="fa-IR"/>
        </a:p>
      </dgm:t>
    </dgm:pt>
    <dgm:pt modelId="{6FD9BF6A-2FD9-42C4-B51D-CE1886C4A0D3}" type="pres">
      <dgm:prSet presAssocID="{6FBE3CC4-6CE1-4664-A253-AF5BA54D94B0}" presName="root2" presStyleCnt="0"/>
      <dgm:spPr/>
    </dgm:pt>
    <dgm:pt modelId="{96C1E34F-243B-4184-A01D-ADB701B26E28}" type="pres">
      <dgm:prSet presAssocID="{6FBE3CC4-6CE1-4664-A253-AF5BA54D94B0}" presName="LevelTwoTextNode" presStyleLbl="node2" presStyleIdx="0" presStyleCnt="4" custScaleX="169509" custScaleY="82704">
        <dgm:presLayoutVars>
          <dgm:chPref val="3"/>
        </dgm:presLayoutVars>
      </dgm:prSet>
      <dgm:spPr/>
      <dgm:t>
        <a:bodyPr/>
        <a:lstStyle/>
        <a:p>
          <a:pPr rtl="1"/>
          <a:endParaRPr lang="fa-IR"/>
        </a:p>
      </dgm:t>
    </dgm:pt>
    <dgm:pt modelId="{8A443F9E-4754-468F-83E7-665E2235CA0D}" type="pres">
      <dgm:prSet presAssocID="{6FBE3CC4-6CE1-4664-A253-AF5BA54D94B0}" presName="level3hierChild" presStyleCnt="0"/>
      <dgm:spPr/>
    </dgm:pt>
    <dgm:pt modelId="{84E4DE67-862B-41A9-8D66-ABC1A57A68C0}" type="pres">
      <dgm:prSet presAssocID="{8385D5F8-2661-4340-80F5-69F6242E3B72}" presName="root1" presStyleCnt="0"/>
      <dgm:spPr/>
    </dgm:pt>
    <dgm:pt modelId="{801D47B9-A718-43C7-8DA1-3E370C68DBBE}" type="pres">
      <dgm:prSet presAssocID="{8385D5F8-2661-4340-80F5-69F6242E3B72}" presName="LevelOneTextNode" presStyleLbl="node0" presStyleIdx="1" presStyleCnt="2" custScaleX="27348" custScaleY="36438">
        <dgm:presLayoutVars>
          <dgm:chPref val="3"/>
        </dgm:presLayoutVars>
      </dgm:prSet>
      <dgm:spPr/>
      <dgm:t>
        <a:bodyPr/>
        <a:lstStyle/>
        <a:p>
          <a:pPr rtl="1"/>
          <a:endParaRPr lang="fa-IR"/>
        </a:p>
      </dgm:t>
    </dgm:pt>
    <dgm:pt modelId="{3D472E65-D070-4B13-823D-24FFDC18D36B}" type="pres">
      <dgm:prSet presAssocID="{8385D5F8-2661-4340-80F5-69F6242E3B72}" presName="level2hierChild" presStyleCnt="0"/>
      <dgm:spPr/>
    </dgm:pt>
    <dgm:pt modelId="{2A10DE98-8179-420F-8E84-792E13588C18}" type="pres">
      <dgm:prSet presAssocID="{E9E7DAF4-EEA3-49CB-B2C5-BF195D1B805E}" presName="conn2-1" presStyleLbl="parChTrans1D2" presStyleIdx="1" presStyleCnt="4"/>
      <dgm:spPr/>
      <dgm:t>
        <a:bodyPr/>
        <a:lstStyle/>
        <a:p>
          <a:pPr rtl="1"/>
          <a:endParaRPr lang="fa-IR"/>
        </a:p>
      </dgm:t>
    </dgm:pt>
    <dgm:pt modelId="{2649D09C-EA5E-4D2A-B598-83474B13351E}" type="pres">
      <dgm:prSet presAssocID="{E9E7DAF4-EEA3-49CB-B2C5-BF195D1B805E}" presName="connTx" presStyleLbl="parChTrans1D2" presStyleIdx="1" presStyleCnt="4"/>
      <dgm:spPr/>
      <dgm:t>
        <a:bodyPr/>
        <a:lstStyle/>
        <a:p>
          <a:pPr rtl="1"/>
          <a:endParaRPr lang="fa-IR"/>
        </a:p>
      </dgm:t>
    </dgm:pt>
    <dgm:pt modelId="{0001A254-3435-44E1-9180-F4D8C125604C}" type="pres">
      <dgm:prSet presAssocID="{4B3378C8-EC8C-486A-9093-B97A57E7A1CF}" presName="root2" presStyleCnt="0"/>
      <dgm:spPr/>
    </dgm:pt>
    <dgm:pt modelId="{4789B91F-3DB4-4E5E-8AFE-F25AC0D986F3}" type="pres">
      <dgm:prSet presAssocID="{4B3378C8-EC8C-486A-9093-B97A57E7A1CF}" presName="LevelTwoTextNode" presStyleLbl="node2" presStyleIdx="1" presStyleCnt="4" custScaleX="168459" custScaleY="38637">
        <dgm:presLayoutVars>
          <dgm:chPref val="3"/>
        </dgm:presLayoutVars>
      </dgm:prSet>
      <dgm:spPr/>
      <dgm:t>
        <a:bodyPr/>
        <a:lstStyle/>
        <a:p>
          <a:pPr rtl="1"/>
          <a:endParaRPr lang="fa-IR"/>
        </a:p>
      </dgm:t>
    </dgm:pt>
    <dgm:pt modelId="{22B9F241-B3EE-44CB-8B85-A0A9CD83BBA6}" type="pres">
      <dgm:prSet presAssocID="{4B3378C8-EC8C-486A-9093-B97A57E7A1CF}" presName="level3hierChild" presStyleCnt="0"/>
      <dgm:spPr/>
    </dgm:pt>
    <dgm:pt modelId="{6482A1E4-DFC8-4DC9-9FA2-0E6641B92EB2}" type="pres">
      <dgm:prSet presAssocID="{EAC83EA8-E835-4D6D-A97E-FA2325045F21}" presName="conn2-1" presStyleLbl="parChTrans1D2" presStyleIdx="2" presStyleCnt="4"/>
      <dgm:spPr/>
      <dgm:t>
        <a:bodyPr/>
        <a:lstStyle/>
        <a:p>
          <a:pPr rtl="1"/>
          <a:endParaRPr lang="fa-IR"/>
        </a:p>
      </dgm:t>
    </dgm:pt>
    <dgm:pt modelId="{9154E333-5FF2-4BF3-85FD-824F4776813E}" type="pres">
      <dgm:prSet presAssocID="{EAC83EA8-E835-4D6D-A97E-FA2325045F21}" presName="connTx" presStyleLbl="parChTrans1D2" presStyleIdx="2" presStyleCnt="4"/>
      <dgm:spPr/>
      <dgm:t>
        <a:bodyPr/>
        <a:lstStyle/>
        <a:p>
          <a:pPr rtl="1"/>
          <a:endParaRPr lang="fa-IR"/>
        </a:p>
      </dgm:t>
    </dgm:pt>
    <dgm:pt modelId="{3C85BE94-F3CD-46E3-BBEE-14643E8BC5CE}" type="pres">
      <dgm:prSet presAssocID="{3FF721CD-04B6-456C-9CE6-0DE4D1A90D23}" presName="root2" presStyleCnt="0"/>
      <dgm:spPr/>
    </dgm:pt>
    <dgm:pt modelId="{55D560BB-2430-420A-801B-5DC0F6C93909}" type="pres">
      <dgm:prSet presAssocID="{3FF721CD-04B6-456C-9CE6-0DE4D1A90D23}" presName="LevelTwoTextNode" presStyleLbl="node2" presStyleIdx="2" presStyleCnt="4" custScaleX="168459" custScaleY="38637">
        <dgm:presLayoutVars>
          <dgm:chPref val="3"/>
        </dgm:presLayoutVars>
      </dgm:prSet>
      <dgm:spPr/>
      <dgm:t>
        <a:bodyPr/>
        <a:lstStyle/>
        <a:p>
          <a:pPr rtl="1"/>
          <a:endParaRPr lang="fa-IR"/>
        </a:p>
      </dgm:t>
    </dgm:pt>
    <dgm:pt modelId="{3A86035C-2005-48EA-88DB-6A87ACF878F3}" type="pres">
      <dgm:prSet presAssocID="{3FF721CD-04B6-456C-9CE6-0DE4D1A90D23}" presName="level3hierChild" presStyleCnt="0"/>
      <dgm:spPr/>
    </dgm:pt>
    <dgm:pt modelId="{2E471AD8-BEE4-4BED-BF35-0B454B6B79EF}" type="pres">
      <dgm:prSet presAssocID="{95AC5A33-D805-465B-9752-947A98637987}" presName="conn2-1" presStyleLbl="parChTrans1D2" presStyleIdx="3" presStyleCnt="4"/>
      <dgm:spPr/>
      <dgm:t>
        <a:bodyPr/>
        <a:lstStyle/>
        <a:p>
          <a:pPr rtl="1"/>
          <a:endParaRPr lang="fa-IR"/>
        </a:p>
      </dgm:t>
    </dgm:pt>
    <dgm:pt modelId="{91E3ED2D-D79F-40E5-A888-5D522FAFBDB8}" type="pres">
      <dgm:prSet presAssocID="{95AC5A33-D805-465B-9752-947A98637987}" presName="connTx" presStyleLbl="parChTrans1D2" presStyleIdx="3" presStyleCnt="4"/>
      <dgm:spPr/>
      <dgm:t>
        <a:bodyPr/>
        <a:lstStyle/>
        <a:p>
          <a:pPr rtl="1"/>
          <a:endParaRPr lang="fa-IR"/>
        </a:p>
      </dgm:t>
    </dgm:pt>
    <dgm:pt modelId="{321CE8C0-0340-4366-BB6D-CD47398B520A}" type="pres">
      <dgm:prSet presAssocID="{E631FAB8-9A54-4FD6-B830-4E0212435255}" presName="root2" presStyleCnt="0"/>
      <dgm:spPr/>
    </dgm:pt>
    <dgm:pt modelId="{952E11BF-8F6F-4D2D-B47D-BBCC05E40B20}" type="pres">
      <dgm:prSet presAssocID="{E631FAB8-9A54-4FD6-B830-4E0212435255}" presName="LevelTwoTextNode" presStyleLbl="node2" presStyleIdx="3" presStyleCnt="4" custScaleX="168459" custScaleY="38637">
        <dgm:presLayoutVars>
          <dgm:chPref val="3"/>
        </dgm:presLayoutVars>
      </dgm:prSet>
      <dgm:spPr/>
      <dgm:t>
        <a:bodyPr/>
        <a:lstStyle/>
        <a:p>
          <a:pPr rtl="1"/>
          <a:endParaRPr lang="fa-IR"/>
        </a:p>
      </dgm:t>
    </dgm:pt>
    <dgm:pt modelId="{7D18FD9F-4D4C-4E20-ADB4-2F594D71A641}" type="pres">
      <dgm:prSet presAssocID="{E631FAB8-9A54-4FD6-B830-4E0212435255}" presName="level3hierChild" presStyleCnt="0"/>
      <dgm:spPr/>
    </dgm:pt>
  </dgm:ptLst>
  <dgm:cxnLst>
    <dgm:cxn modelId="{7C22215C-D0DD-4CD6-845E-D58FA2740F33}" srcId="{BCA31CF0-7D22-40FA-953D-2E09330AF502}" destId="{D6E83D02-E848-4CB5-92E3-F86804512338}" srcOrd="0" destOrd="0" parTransId="{54987F5B-EF1B-4605-9EEF-7503566FF8ED}" sibTransId="{1158F301-A593-476A-BA6B-777D89D5AEB3}"/>
    <dgm:cxn modelId="{B110C144-BA56-48B4-B7B6-1778B203E498}" type="presOf" srcId="{4B3378C8-EC8C-486A-9093-B97A57E7A1CF}" destId="{4789B91F-3DB4-4E5E-8AFE-F25AC0D986F3}" srcOrd="0" destOrd="0" presId="urn:microsoft.com/office/officeart/2005/8/layout/hierarchy2"/>
    <dgm:cxn modelId="{68A276CA-07CD-403D-957D-FCED7DDA8CD2}" type="presOf" srcId="{95AC5A33-D805-465B-9752-947A98637987}" destId="{2E471AD8-BEE4-4BED-BF35-0B454B6B79EF}" srcOrd="0" destOrd="0" presId="urn:microsoft.com/office/officeart/2005/8/layout/hierarchy2"/>
    <dgm:cxn modelId="{085B1DE6-6551-49DB-9DC8-8FD2B02153DA}" srcId="{BCA31CF0-7D22-40FA-953D-2E09330AF502}" destId="{8385D5F8-2661-4340-80F5-69F6242E3B72}" srcOrd="1" destOrd="0" parTransId="{FB611904-D514-49EF-8A81-1472DC6274F9}" sibTransId="{C3A6FF70-48FF-4A26-804F-03979B406B6A}"/>
    <dgm:cxn modelId="{9DCB2EFD-DEA2-4E63-88D5-8E7F088AD0D2}" type="presOf" srcId="{E9E7DAF4-EEA3-49CB-B2C5-BF195D1B805E}" destId="{2A10DE98-8179-420F-8E84-792E13588C18}" srcOrd="0" destOrd="0" presId="urn:microsoft.com/office/officeart/2005/8/layout/hierarchy2"/>
    <dgm:cxn modelId="{104DED23-F626-4890-8C2E-16417D92F3C3}" type="presOf" srcId="{EAC83EA8-E835-4D6D-A97E-FA2325045F21}" destId="{9154E333-5FF2-4BF3-85FD-824F4776813E}" srcOrd="1" destOrd="0" presId="urn:microsoft.com/office/officeart/2005/8/layout/hierarchy2"/>
    <dgm:cxn modelId="{C026610E-E566-4A06-80A4-8B7F587588ED}" srcId="{8385D5F8-2661-4340-80F5-69F6242E3B72}" destId="{E631FAB8-9A54-4FD6-B830-4E0212435255}" srcOrd="2" destOrd="0" parTransId="{95AC5A33-D805-465B-9752-947A98637987}" sibTransId="{DBDBAFF3-2319-4D43-801F-F84E830728C6}"/>
    <dgm:cxn modelId="{D8069D7A-BBAB-43F6-93F7-19B4CFCDF3D1}" srcId="{8385D5F8-2661-4340-80F5-69F6242E3B72}" destId="{3FF721CD-04B6-456C-9CE6-0DE4D1A90D23}" srcOrd="1" destOrd="0" parTransId="{EAC83EA8-E835-4D6D-A97E-FA2325045F21}" sibTransId="{2BAA2610-B5F4-4A1D-9CAB-4A9725F3A9DB}"/>
    <dgm:cxn modelId="{10472599-C2B0-42CC-B00E-2A5B79709199}" type="presOf" srcId="{E631FAB8-9A54-4FD6-B830-4E0212435255}" destId="{952E11BF-8F6F-4D2D-B47D-BBCC05E40B20}" srcOrd="0" destOrd="0" presId="urn:microsoft.com/office/officeart/2005/8/layout/hierarchy2"/>
    <dgm:cxn modelId="{C0FCA3F4-DE0D-44B5-94F7-5060CDD3B9FA}" srcId="{8385D5F8-2661-4340-80F5-69F6242E3B72}" destId="{4B3378C8-EC8C-486A-9093-B97A57E7A1CF}" srcOrd="0" destOrd="0" parTransId="{E9E7DAF4-EEA3-49CB-B2C5-BF195D1B805E}" sibTransId="{A3F89627-A97D-49B1-9634-8BD4F258FE5E}"/>
    <dgm:cxn modelId="{CD468342-BFF1-4585-9FC8-1D0BD2DCC759}" type="presOf" srcId="{11B15044-212D-44CA-BA76-C0B817ABACAC}" destId="{20E8B759-EC31-4AC4-BFE8-C7D8AA94432B}" srcOrd="0" destOrd="0" presId="urn:microsoft.com/office/officeart/2005/8/layout/hierarchy2"/>
    <dgm:cxn modelId="{36A49DBC-5EE1-4EF2-B094-AA73DA9A8D91}" type="presOf" srcId="{BCA31CF0-7D22-40FA-953D-2E09330AF502}" destId="{1B0CFBA7-3B52-4CB6-BF87-81887703BF4E}" srcOrd="0" destOrd="0" presId="urn:microsoft.com/office/officeart/2005/8/layout/hierarchy2"/>
    <dgm:cxn modelId="{B76B01E2-5433-440A-9207-BD13E0A32EA6}" type="presOf" srcId="{3FF721CD-04B6-456C-9CE6-0DE4D1A90D23}" destId="{55D560BB-2430-420A-801B-5DC0F6C93909}" srcOrd="0" destOrd="0" presId="urn:microsoft.com/office/officeart/2005/8/layout/hierarchy2"/>
    <dgm:cxn modelId="{A7743401-FDC2-4D75-80F8-01FDB84172F7}" type="presOf" srcId="{D6E83D02-E848-4CB5-92E3-F86804512338}" destId="{F63B8F87-D611-4DBD-A788-9A337D581B77}" srcOrd="0" destOrd="0" presId="urn:microsoft.com/office/officeart/2005/8/layout/hierarchy2"/>
    <dgm:cxn modelId="{941DBBB1-3708-4324-896A-9ABED0A97126}" srcId="{D6E83D02-E848-4CB5-92E3-F86804512338}" destId="{6FBE3CC4-6CE1-4664-A253-AF5BA54D94B0}" srcOrd="0" destOrd="0" parTransId="{11B15044-212D-44CA-BA76-C0B817ABACAC}" sibTransId="{8084A468-2383-42EC-839C-5E5D5099CFBF}"/>
    <dgm:cxn modelId="{F3C27FE8-E5F4-4569-9710-B341E1A6641E}" type="presOf" srcId="{11B15044-212D-44CA-BA76-C0B817ABACAC}" destId="{2B0C653B-A9EF-4E15-A838-7AC82E732D2A}" srcOrd="1" destOrd="0" presId="urn:microsoft.com/office/officeart/2005/8/layout/hierarchy2"/>
    <dgm:cxn modelId="{6862A6A0-6AE4-4F9B-85C2-99EFCFF4AEDC}" type="presOf" srcId="{8385D5F8-2661-4340-80F5-69F6242E3B72}" destId="{801D47B9-A718-43C7-8DA1-3E370C68DBBE}" srcOrd="0" destOrd="0" presId="urn:microsoft.com/office/officeart/2005/8/layout/hierarchy2"/>
    <dgm:cxn modelId="{0AD37D4F-5445-4919-AD5A-1ED06F951D73}" type="presOf" srcId="{6FBE3CC4-6CE1-4664-A253-AF5BA54D94B0}" destId="{96C1E34F-243B-4184-A01D-ADB701B26E28}" srcOrd="0" destOrd="0" presId="urn:microsoft.com/office/officeart/2005/8/layout/hierarchy2"/>
    <dgm:cxn modelId="{92176450-8144-4DFB-95DA-8B160199EE2E}" type="presOf" srcId="{95AC5A33-D805-465B-9752-947A98637987}" destId="{91E3ED2D-D79F-40E5-A888-5D522FAFBDB8}" srcOrd="1" destOrd="0" presId="urn:microsoft.com/office/officeart/2005/8/layout/hierarchy2"/>
    <dgm:cxn modelId="{7C2D1FD3-8214-4D81-8020-E56FF671BBD0}" type="presOf" srcId="{EAC83EA8-E835-4D6D-A97E-FA2325045F21}" destId="{6482A1E4-DFC8-4DC9-9FA2-0E6641B92EB2}" srcOrd="0" destOrd="0" presId="urn:microsoft.com/office/officeart/2005/8/layout/hierarchy2"/>
    <dgm:cxn modelId="{188A917A-4CC7-4045-9B90-D8F2BCE28C2E}" type="presOf" srcId="{E9E7DAF4-EEA3-49CB-B2C5-BF195D1B805E}" destId="{2649D09C-EA5E-4D2A-B598-83474B13351E}" srcOrd="1" destOrd="0" presId="urn:microsoft.com/office/officeart/2005/8/layout/hierarchy2"/>
    <dgm:cxn modelId="{102DB4E9-40A8-46D7-AD8E-DB78E8A0AB1B}" type="presParOf" srcId="{1B0CFBA7-3B52-4CB6-BF87-81887703BF4E}" destId="{485AE591-6BA0-4E53-AD20-0705AEF9A9F1}" srcOrd="0" destOrd="0" presId="urn:microsoft.com/office/officeart/2005/8/layout/hierarchy2"/>
    <dgm:cxn modelId="{2A15EA3B-835E-4F9D-BE45-6D0F75064732}" type="presParOf" srcId="{485AE591-6BA0-4E53-AD20-0705AEF9A9F1}" destId="{F63B8F87-D611-4DBD-A788-9A337D581B77}" srcOrd="0" destOrd="0" presId="urn:microsoft.com/office/officeart/2005/8/layout/hierarchy2"/>
    <dgm:cxn modelId="{2BE9BCED-E797-41B6-86E5-970539CC6CB2}" type="presParOf" srcId="{485AE591-6BA0-4E53-AD20-0705AEF9A9F1}" destId="{A114642D-C425-4460-8B81-E148B0FBF36E}" srcOrd="1" destOrd="0" presId="urn:microsoft.com/office/officeart/2005/8/layout/hierarchy2"/>
    <dgm:cxn modelId="{1AE8402B-E432-4CEC-877C-5B0215DDA75C}" type="presParOf" srcId="{A114642D-C425-4460-8B81-E148B0FBF36E}" destId="{20E8B759-EC31-4AC4-BFE8-C7D8AA94432B}" srcOrd="0" destOrd="0" presId="urn:microsoft.com/office/officeart/2005/8/layout/hierarchy2"/>
    <dgm:cxn modelId="{1AE32D85-700D-41B1-B281-D9CFA1980112}" type="presParOf" srcId="{20E8B759-EC31-4AC4-BFE8-C7D8AA94432B}" destId="{2B0C653B-A9EF-4E15-A838-7AC82E732D2A}" srcOrd="0" destOrd="0" presId="urn:microsoft.com/office/officeart/2005/8/layout/hierarchy2"/>
    <dgm:cxn modelId="{2E13385D-F0A1-4372-BA65-E97532A7DBF2}" type="presParOf" srcId="{A114642D-C425-4460-8B81-E148B0FBF36E}" destId="{6FD9BF6A-2FD9-42C4-B51D-CE1886C4A0D3}" srcOrd="1" destOrd="0" presId="urn:microsoft.com/office/officeart/2005/8/layout/hierarchy2"/>
    <dgm:cxn modelId="{6B3D16DC-216B-4778-B651-E1EEEC3A9665}" type="presParOf" srcId="{6FD9BF6A-2FD9-42C4-B51D-CE1886C4A0D3}" destId="{96C1E34F-243B-4184-A01D-ADB701B26E28}" srcOrd="0" destOrd="0" presId="urn:microsoft.com/office/officeart/2005/8/layout/hierarchy2"/>
    <dgm:cxn modelId="{B0E84B1C-DE19-4157-B0C6-5AE875D0E1FB}" type="presParOf" srcId="{6FD9BF6A-2FD9-42C4-B51D-CE1886C4A0D3}" destId="{8A443F9E-4754-468F-83E7-665E2235CA0D}" srcOrd="1" destOrd="0" presId="urn:microsoft.com/office/officeart/2005/8/layout/hierarchy2"/>
    <dgm:cxn modelId="{9DB93C0C-0F4D-48F8-9825-51C005F23DB4}" type="presParOf" srcId="{1B0CFBA7-3B52-4CB6-BF87-81887703BF4E}" destId="{84E4DE67-862B-41A9-8D66-ABC1A57A68C0}" srcOrd="1" destOrd="0" presId="urn:microsoft.com/office/officeart/2005/8/layout/hierarchy2"/>
    <dgm:cxn modelId="{23824032-D3D6-4115-BE9B-2F876AA3C7FF}" type="presParOf" srcId="{84E4DE67-862B-41A9-8D66-ABC1A57A68C0}" destId="{801D47B9-A718-43C7-8DA1-3E370C68DBBE}" srcOrd="0" destOrd="0" presId="urn:microsoft.com/office/officeart/2005/8/layout/hierarchy2"/>
    <dgm:cxn modelId="{90441CB7-F49B-4D2E-B881-6D32F08A9224}" type="presParOf" srcId="{84E4DE67-862B-41A9-8D66-ABC1A57A68C0}" destId="{3D472E65-D070-4B13-823D-24FFDC18D36B}" srcOrd="1" destOrd="0" presId="urn:microsoft.com/office/officeart/2005/8/layout/hierarchy2"/>
    <dgm:cxn modelId="{77A86464-A9B6-43C7-9299-8E53A80C9171}" type="presParOf" srcId="{3D472E65-D070-4B13-823D-24FFDC18D36B}" destId="{2A10DE98-8179-420F-8E84-792E13588C18}" srcOrd="0" destOrd="0" presId="urn:microsoft.com/office/officeart/2005/8/layout/hierarchy2"/>
    <dgm:cxn modelId="{6E5FCD4F-11E1-471E-8DD8-F552DCAD9D85}" type="presParOf" srcId="{2A10DE98-8179-420F-8E84-792E13588C18}" destId="{2649D09C-EA5E-4D2A-B598-83474B13351E}" srcOrd="0" destOrd="0" presId="urn:microsoft.com/office/officeart/2005/8/layout/hierarchy2"/>
    <dgm:cxn modelId="{964B25A1-B68B-42AD-ADC0-B946A0B5245E}" type="presParOf" srcId="{3D472E65-D070-4B13-823D-24FFDC18D36B}" destId="{0001A254-3435-44E1-9180-F4D8C125604C}" srcOrd="1" destOrd="0" presId="urn:microsoft.com/office/officeart/2005/8/layout/hierarchy2"/>
    <dgm:cxn modelId="{24E8889D-B6C9-4EAB-A3A8-42847DE8CD2A}" type="presParOf" srcId="{0001A254-3435-44E1-9180-F4D8C125604C}" destId="{4789B91F-3DB4-4E5E-8AFE-F25AC0D986F3}" srcOrd="0" destOrd="0" presId="urn:microsoft.com/office/officeart/2005/8/layout/hierarchy2"/>
    <dgm:cxn modelId="{3F315498-EA8A-4D45-A115-CC82A3A79DA8}" type="presParOf" srcId="{0001A254-3435-44E1-9180-F4D8C125604C}" destId="{22B9F241-B3EE-44CB-8B85-A0A9CD83BBA6}" srcOrd="1" destOrd="0" presId="urn:microsoft.com/office/officeart/2005/8/layout/hierarchy2"/>
    <dgm:cxn modelId="{2DDC0D50-31FB-4A4F-B626-377C51C18C51}" type="presParOf" srcId="{3D472E65-D070-4B13-823D-24FFDC18D36B}" destId="{6482A1E4-DFC8-4DC9-9FA2-0E6641B92EB2}" srcOrd="2" destOrd="0" presId="urn:microsoft.com/office/officeart/2005/8/layout/hierarchy2"/>
    <dgm:cxn modelId="{060AAA79-8469-4C4C-85CE-84AB3F8A9826}" type="presParOf" srcId="{6482A1E4-DFC8-4DC9-9FA2-0E6641B92EB2}" destId="{9154E333-5FF2-4BF3-85FD-824F4776813E}" srcOrd="0" destOrd="0" presId="urn:microsoft.com/office/officeart/2005/8/layout/hierarchy2"/>
    <dgm:cxn modelId="{5D2230C4-28D2-4B41-8C77-996A770EA3F0}" type="presParOf" srcId="{3D472E65-D070-4B13-823D-24FFDC18D36B}" destId="{3C85BE94-F3CD-46E3-BBEE-14643E8BC5CE}" srcOrd="3" destOrd="0" presId="urn:microsoft.com/office/officeart/2005/8/layout/hierarchy2"/>
    <dgm:cxn modelId="{DDF21450-B187-4B9E-8929-AD34569A76B2}" type="presParOf" srcId="{3C85BE94-F3CD-46E3-BBEE-14643E8BC5CE}" destId="{55D560BB-2430-420A-801B-5DC0F6C93909}" srcOrd="0" destOrd="0" presId="urn:microsoft.com/office/officeart/2005/8/layout/hierarchy2"/>
    <dgm:cxn modelId="{20F89DB8-323C-42E4-9531-F384809DBC76}" type="presParOf" srcId="{3C85BE94-F3CD-46E3-BBEE-14643E8BC5CE}" destId="{3A86035C-2005-48EA-88DB-6A87ACF878F3}" srcOrd="1" destOrd="0" presId="urn:microsoft.com/office/officeart/2005/8/layout/hierarchy2"/>
    <dgm:cxn modelId="{4F8CC88A-80D2-4FFA-BAE6-5197CC0C321C}" type="presParOf" srcId="{3D472E65-D070-4B13-823D-24FFDC18D36B}" destId="{2E471AD8-BEE4-4BED-BF35-0B454B6B79EF}" srcOrd="4" destOrd="0" presId="urn:microsoft.com/office/officeart/2005/8/layout/hierarchy2"/>
    <dgm:cxn modelId="{7A422E84-8B5C-4424-A1F1-5DF6760CB0E8}" type="presParOf" srcId="{2E471AD8-BEE4-4BED-BF35-0B454B6B79EF}" destId="{91E3ED2D-D79F-40E5-A888-5D522FAFBDB8}" srcOrd="0" destOrd="0" presId="urn:microsoft.com/office/officeart/2005/8/layout/hierarchy2"/>
    <dgm:cxn modelId="{CE1055BA-F85E-4081-AD43-9983D5691939}" type="presParOf" srcId="{3D472E65-D070-4B13-823D-24FFDC18D36B}" destId="{321CE8C0-0340-4366-BB6D-CD47398B520A}" srcOrd="5" destOrd="0" presId="urn:microsoft.com/office/officeart/2005/8/layout/hierarchy2"/>
    <dgm:cxn modelId="{AB61CA7A-7BAE-4BB7-B261-933B485F459D}" type="presParOf" srcId="{321CE8C0-0340-4366-BB6D-CD47398B520A}" destId="{952E11BF-8F6F-4D2D-B47D-BBCC05E40B20}" srcOrd="0" destOrd="0" presId="urn:microsoft.com/office/officeart/2005/8/layout/hierarchy2"/>
    <dgm:cxn modelId="{F5E3C854-BE55-49BE-8EFF-B5A3C68D733C}" type="presParOf" srcId="{321CE8C0-0340-4366-BB6D-CD47398B520A}" destId="{7D18FD9F-4D4C-4E20-ADB4-2F594D71A641}"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B42EBFBA-DC18-41BE-B88B-C2E81EDCD1ED}" type="doc">
      <dgm:prSet loTypeId="urn:microsoft.com/office/officeart/2005/8/layout/hierarchy2" loCatId="hierarchy" qsTypeId="urn:microsoft.com/office/officeart/2005/8/quickstyle/3d2" qsCatId="3D" csTypeId="urn:microsoft.com/office/officeart/2005/8/colors/colorful3" csCatId="colorful" phldr="1"/>
      <dgm:spPr/>
      <dgm:t>
        <a:bodyPr/>
        <a:lstStyle/>
        <a:p>
          <a:pPr rtl="1"/>
          <a:endParaRPr lang="fa-IR"/>
        </a:p>
      </dgm:t>
    </dgm:pt>
    <dgm:pt modelId="{B777DB87-EBD1-4EBE-861F-8A04DBA26B8E}">
      <dgm:prSet custT="1"/>
      <dgm:spPr/>
      <dgm:t>
        <a:bodyPr/>
        <a:lstStyle/>
        <a:p>
          <a:pPr rtl="1"/>
          <a:r>
            <a:rPr lang="fa-IR" sz="1600" smtClean="0">
              <a:solidFill>
                <a:schemeClr val="tx1"/>
              </a:solidFill>
              <a:cs typeface="B Koodak" pitchFamily="2" charset="-78"/>
            </a:rPr>
            <a:t>4. زنده شدن برخی انسان ها در دنیا</a:t>
          </a:r>
          <a:endParaRPr lang="fa-IR" sz="1600">
            <a:solidFill>
              <a:schemeClr val="tx1"/>
            </a:solidFill>
            <a:cs typeface="B Koodak" pitchFamily="2" charset="-78"/>
          </a:endParaRPr>
        </a:p>
      </dgm:t>
    </dgm:pt>
    <dgm:pt modelId="{00EEB74A-A30C-41E8-BF29-6666E15C4EE9}" type="parTrans" cxnId="{0519B17D-3A4B-4CBA-A75C-5C118DC197F0}">
      <dgm:prSet/>
      <dgm:spPr/>
      <dgm:t>
        <a:bodyPr/>
        <a:lstStyle/>
        <a:p>
          <a:pPr rtl="1"/>
          <a:endParaRPr lang="fa-IR" sz="1600">
            <a:solidFill>
              <a:schemeClr val="tx1"/>
            </a:solidFill>
            <a:cs typeface="B Koodak" pitchFamily="2" charset="-78"/>
          </a:endParaRPr>
        </a:p>
      </dgm:t>
    </dgm:pt>
    <dgm:pt modelId="{1133D76C-058D-4435-BFA2-A79BBFEE7017}" type="sibTrans" cxnId="{0519B17D-3A4B-4CBA-A75C-5C118DC197F0}">
      <dgm:prSet/>
      <dgm:spPr/>
      <dgm:t>
        <a:bodyPr/>
        <a:lstStyle/>
        <a:p>
          <a:pPr rtl="1"/>
          <a:endParaRPr lang="fa-IR" sz="1600">
            <a:solidFill>
              <a:schemeClr val="tx1"/>
            </a:solidFill>
            <a:cs typeface="B Koodak" pitchFamily="2" charset="-78"/>
          </a:endParaRPr>
        </a:p>
      </dgm:t>
    </dgm:pt>
    <dgm:pt modelId="{FE01E3DD-A4B7-4142-8614-02BE43182ADD}">
      <dgm:prSet custT="1"/>
      <dgm:spPr/>
      <dgm:t>
        <a:bodyPr/>
        <a:lstStyle/>
        <a:p>
          <a:pPr rtl="1"/>
          <a:r>
            <a:rPr lang="fa-IR" sz="1600" smtClean="0">
              <a:solidFill>
                <a:schemeClr val="tx1"/>
              </a:solidFill>
              <a:cs typeface="B Koodak" pitchFamily="2" charset="-78"/>
            </a:rPr>
            <a:t>داستان حضرت عزیر</a:t>
          </a:r>
          <a:endParaRPr lang="fa-IR" sz="1600">
            <a:solidFill>
              <a:schemeClr val="tx1"/>
            </a:solidFill>
            <a:cs typeface="B Koodak" pitchFamily="2" charset="-78"/>
          </a:endParaRPr>
        </a:p>
      </dgm:t>
    </dgm:pt>
    <dgm:pt modelId="{FBC0E526-3D47-40DF-9203-D142D6AAF191}" type="parTrans" cxnId="{4BB754E8-CDA3-40BB-A6C1-AED10ACB3F5E}">
      <dgm:prSet custT="1"/>
      <dgm:spPr/>
      <dgm:t>
        <a:bodyPr/>
        <a:lstStyle/>
        <a:p>
          <a:pPr rtl="1"/>
          <a:endParaRPr lang="fa-IR" sz="1600">
            <a:solidFill>
              <a:schemeClr val="tx1"/>
            </a:solidFill>
            <a:cs typeface="B Koodak" pitchFamily="2" charset="-78"/>
          </a:endParaRPr>
        </a:p>
      </dgm:t>
    </dgm:pt>
    <dgm:pt modelId="{BB3569F7-5198-4450-881B-FCA46C9599A3}" type="sibTrans" cxnId="{4BB754E8-CDA3-40BB-A6C1-AED10ACB3F5E}">
      <dgm:prSet/>
      <dgm:spPr/>
      <dgm:t>
        <a:bodyPr/>
        <a:lstStyle/>
        <a:p>
          <a:pPr rtl="1"/>
          <a:endParaRPr lang="fa-IR" sz="1600">
            <a:solidFill>
              <a:schemeClr val="tx1"/>
            </a:solidFill>
            <a:cs typeface="B Koodak" pitchFamily="2" charset="-78"/>
          </a:endParaRPr>
        </a:p>
      </dgm:t>
    </dgm:pt>
    <dgm:pt modelId="{C1753036-2300-4F24-AA45-FD018E527C9B}">
      <dgm:prSet custT="1"/>
      <dgm:spPr/>
      <dgm:t>
        <a:bodyPr/>
        <a:lstStyle/>
        <a:p>
          <a:pPr rtl="1"/>
          <a:r>
            <a:rPr lang="fa-IR" sz="1600" dirty="0" smtClean="0">
              <a:solidFill>
                <a:schemeClr val="tx1"/>
              </a:solidFill>
              <a:cs typeface="B Koodak" pitchFamily="2" charset="-78"/>
            </a:rPr>
            <a:t>أَوْ كَالَّذي مَرَّ عَلى‏ قَرْيَةٍ وَ هِيَ خاوِيَةٌ عَلى‏ عُرُوشِها قالَ أَنَّى يُحْيي‏ هذِهِ اللَّهُ بَعْدَ مَوْتِها فَأَماتَهُ اللَّهُ مِائَةَ عامٍ ثُمَّ بَعَثَهُ قالَ كَمْ لَبِثْتَ قالَ لَبِثْتُ يَوْماً أَوْ بَعْضَ يَوْمٍ قالَ بَلْ لَبِثْتَ مِائَةَ عامٍ فَانْظُرْ إِلى‏ طَعامِكَ وَ شَرابِكَ لَمْ يَتَسَنَّهْ وَ انْظُرْ إِلى‏ حِمارِكَ وَ لِنَجْعَلَكَ آيَةً لِلنَّاسِ وَ انْظُرْ إِلَى الْعِظامِ كَيْفَ نُنْشِزُها ثُمَّ نَكْسُوها لَحْماً فَلَمَّا تَبَيَّنَ لَهُ قالَ أَعْلَمُ أَنَّ اللَّهَ عَلى‏ كُلِّ شَيْ‏ءٍ قَديرٌ (بقره / 259)</a:t>
          </a:r>
          <a:endParaRPr lang="fa-IR" sz="1600" dirty="0">
            <a:solidFill>
              <a:schemeClr val="tx1"/>
            </a:solidFill>
            <a:cs typeface="B Koodak" pitchFamily="2" charset="-78"/>
          </a:endParaRPr>
        </a:p>
      </dgm:t>
    </dgm:pt>
    <dgm:pt modelId="{954859DF-6B38-4044-A0FD-4BD7445F8AF1}" type="parTrans" cxnId="{59B6763A-0F0D-429C-9ED8-586F79DBD82C}">
      <dgm:prSet custT="1"/>
      <dgm:spPr/>
      <dgm:t>
        <a:bodyPr/>
        <a:lstStyle/>
        <a:p>
          <a:pPr rtl="1"/>
          <a:endParaRPr lang="fa-IR" sz="1600">
            <a:solidFill>
              <a:schemeClr val="tx1"/>
            </a:solidFill>
            <a:cs typeface="B Koodak" pitchFamily="2" charset="-78"/>
          </a:endParaRPr>
        </a:p>
      </dgm:t>
    </dgm:pt>
    <dgm:pt modelId="{8895D099-38D2-4A5E-812E-D494F374C40A}" type="sibTrans" cxnId="{59B6763A-0F0D-429C-9ED8-586F79DBD82C}">
      <dgm:prSet/>
      <dgm:spPr/>
      <dgm:t>
        <a:bodyPr/>
        <a:lstStyle/>
        <a:p>
          <a:pPr rtl="1"/>
          <a:endParaRPr lang="fa-IR" sz="1600">
            <a:solidFill>
              <a:schemeClr val="tx1"/>
            </a:solidFill>
            <a:cs typeface="B Koodak" pitchFamily="2" charset="-78"/>
          </a:endParaRPr>
        </a:p>
      </dgm:t>
    </dgm:pt>
    <dgm:pt modelId="{7A24CAA1-C1D2-4553-96E8-A1833E3A6E77}">
      <dgm:prSet custT="1"/>
      <dgm:spPr/>
      <dgm:t>
        <a:bodyPr/>
        <a:lstStyle/>
        <a:p>
          <a:pPr rtl="1"/>
          <a:r>
            <a:rPr lang="fa-IR" sz="1600" smtClean="0">
              <a:solidFill>
                <a:schemeClr val="tx1"/>
              </a:solidFill>
              <a:cs typeface="B Koodak" pitchFamily="2" charset="-78"/>
            </a:rPr>
            <a:t>داستان برخی از بنی اسرائیل</a:t>
          </a:r>
          <a:endParaRPr lang="fa-IR" sz="1600">
            <a:solidFill>
              <a:schemeClr val="tx1"/>
            </a:solidFill>
            <a:cs typeface="B Koodak" pitchFamily="2" charset="-78"/>
          </a:endParaRPr>
        </a:p>
      </dgm:t>
    </dgm:pt>
    <dgm:pt modelId="{60F13603-BB89-4ECD-A9FB-EDA362A9A4F5}" type="parTrans" cxnId="{87E2F675-4844-4325-B474-D7814B3F4F16}">
      <dgm:prSet custT="1"/>
      <dgm:spPr/>
      <dgm:t>
        <a:bodyPr/>
        <a:lstStyle/>
        <a:p>
          <a:pPr rtl="1"/>
          <a:endParaRPr lang="fa-IR" sz="1600">
            <a:solidFill>
              <a:schemeClr val="tx1"/>
            </a:solidFill>
            <a:cs typeface="B Koodak" pitchFamily="2" charset="-78"/>
          </a:endParaRPr>
        </a:p>
      </dgm:t>
    </dgm:pt>
    <dgm:pt modelId="{7295E1D0-CED3-4F00-8C97-E2C9548D5EC0}" type="sibTrans" cxnId="{87E2F675-4844-4325-B474-D7814B3F4F16}">
      <dgm:prSet/>
      <dgm:spPr/>
      <dgm:t>
        <a:bodyPr/>
        <a:lstStyle/>
        <a:p>
          <a:pPr rtl="1"/>
          <a:endParaRPr lang="fa-IR" sz="1600">
            <a:solidFill>
              <a:schemeClr val="tx1"/>
            </a:solidFill>
            <a:cs typeface="B Koodak" pitchFamily="2" charset="-78"/>
          </a:endParaRPr>
        </a:p>
      </dgm:t>
    </dgm:pt>
    <dgm:pt modelId="{3AF0F340-05B0-44F0-AB8F-BF6887BC672E}">
      <dgm:prSet custT="1"/>
      <dgm:spPr/>
      <dgm:t>
        <a:bodyPr/>
        <a:lstStyle/>
        <a:p>
          <a:pPr rtl="1"/>
          <a:r>
            <a:rPr lang="fa-IR" sz="1600" smtClean="0">
              <a:solidFill>
                <a:schemeClr val="tx1"/>
              </a:solidFill>
              <a:cs typeface="B Koodak" pitchFamily="2" charset="-78"/>
            </a:rPr>
            <a:t>وَ إِذْ قُلْتُمْ يَامُوسىَ‏ لَن نُّؤْمِنَ لَكَ حَتىَ‏ نَرَى اللَّهَ جَهْرَةً فَأَخَذَتْكُمُ الصَّاعِقَةُ وَ أَنتُمْ تَنظُرُونَ / ثمُ‏َّ بَعَثْنَاكُم مِّن بَعْدِ مَوْتِكُمْ لَعَلَّكُمْ تَشْكُرُونَ(بقره / 56)</a:t>
          </a:r>
          <a:endParaRPr lang="fa-IR" sz="1600">
            <a:solidFill>
              <a:schemeClr val="tx1"/>
            </a:solidFill>
            <a:cs typeface="B Koodak" pitchFamily="2" charset="-78"/>
          </a:endParaRPr>
        </a:p>
      </dgm:t>
    </dgm:pt>
    <dgm:pt modelId="{D6E8F37B-5759-4C62-8AF0-01CB20FCECC6}" type="parTrans" cxnId="{239B91D8-3B4E-455C-A76A-4B6343846519}">
      <dgm:prSet custT="1"/>
      <dgm:spPr/>
      <dgm:t>
        <a:bodyPr/>
        <a:lstStyle/>
        <a:p>
          <a:pPr rtl="1"/>
          <a:endParaRPr lang="fa-IR" sz="1600">
            <a:solidFill>
              <a:schemeClr val="tx1"/>
            </a:solidFill>
            <a:cs typeface="B Koodak" pitchFamily="2" charset="-78"/>
          </a:endParaRPr>
        </a:p>
      </dgm:t>
    </dgm:pt>
    <dgm:pt modelId="{154ED068-6709-4B0C-8DD1-D7927DE873B9}" type="sibTrans" cxnId="{239B91D8-3B4E-455C-A76A-4B6343846519}">
      <dgm:prSet/>
      <dgm:spPr/>
      <dgm:t>
        <a:bodyPr/>
        <a:lstStyle/>
        <a:p>
          <a:pPr rtl="1"/>
          <a:endParaRPr lang="fa-IR" sz="1600">
            <a:solidFill>
              <a:schemeClr val="tx1"/>
            </a:solidFill>
            <a:cs typeface="B Koodak" pitchFamily="2" charset="-78"/>
          </a:endParaRPr>
        </a:p>
      </dgm:t>
    </dgm:pt>
    <dgm:pt modelId="{8D0E7301-5EBF-4686-B27B-0CF58F4A29B0}">
      <dgm:prSet custT="1"/>
      <dgm:spPr/>
      <dgm:t>
        <a:bodyPr/>
        <a:lstStyle/>
        <a:p>
          <a:pPr rtl="1"/>
          <a:r>
            <a:rPr lang="fa-IR" sz="1600" smtClean="0">
              <a:solidFill>
                <a:schemeClr val="tx1"/>
              </a:solidFill>
              <a:cs typeface="B Koodak" pitchFamily="2" charset="-78"/>
            </a:rPr>
            <a:t>داستان گاو بنی اسرائیل</a:t>
          </a:r>
          <a:endParaRPr lang="fa-IR" sz="1600">
            <a:solidFill>
              <a:schemeClr val="tx1"/>
            </a:solidFill>
            <a:cs typeface="B Koodak" pitchFamily="2" charset="-78"/>
          </a:endParaRPr>
        </a:p>
      </dgm:t>
    </dgm:pt>
    <dgm:pt modelId="{72FF250A-C44B-4248-B14D-F73B37C76420}" type="parTrans" cxnId="{53334702-DA4C-42E8-BDB3-9F501B109463}">
      <dgm:prSet custT="1"/>
      <dgm:spPr/>
      <dgm:t>
        <a:bodyPr/>
        <a:lstStyle/>
        <a:p>
          <a:pPr rtl="1"/>
          <a:endParaRPr lang="fa-IR" sz="1600">
            <a:solidFill>
              <a:schemeClr val="tx1"/>
            </a:solidFill>
            <a:cs typeface="B Koodak" pitchFamily="2" charset="-78"/>
          </a:endParaRPr>
        </a:p>
      </dgm:t>
    </dgm:pt>
    <dgm:pt modelId="{A79739AB-E662-4FF2-8A38-D3249BF6BD5C}" type="sibTrans" cxnId="{53334702-DA4C-42E8-BDB3-9F501B109463}">
      <dgm:prSet/>
      <dgm:spPr/>
      <dgm:t>
        <a:bodyPr/>
        <a:lstStyle/>
        <a:p>
          <a:pPr rtl="1"/>
          <a:endParaRPr lang="fa-IR" sz="1600">
            <a:solidFill>
              <a:schemeClr val="tx1"/>
            </a:solidFill>
            <a:cs typeface="B Koodak" pitchFamily="2" charset="-78"/>
          </a:endParaRPr>
        </a:p>
      </dgm:t>
    </dgm:pt>
    <dgm:pt modelId="{A1A998BD-F4CB-45B9-AFD2-25CEB32C1400}">
      <dgm:prSet custT="1"/>
      <dgm:spPr/>
      <dgm:t>
        <a:bodyPr/>
        <a:lstStyle/>
        <a:p>
          <a:pPr rtl="1"/>
          <a:r>
            <a:rPr lang="fa-IR" sz="1600" smtClean="0">
              <a:solidFill>
                <a:schemeClr val="tx1"/>
              </a:solidFill>
              <a:cs typeface="B Koodak" pitchFamily="2" charset="-78"/>
            </a:rPr>
            <a:t>وَ إِذْ قَتَلْتُمْ نَفْسًا فَادَّارَأْتُمْ فِيهَا  وَ اللَّهُ مخُْرِجٌ مَّا كُنتُمْ تَكْتُمُونَ / فَقُلْنَا اضْرِبُوهُ بِبَعْضِهَا  كَذَالِكَ يُحْىِ اللَّهُ الْمَوْتىَ‏ وَ يُرِيكُمْ ءَايَاتِهِ لَعَلَّكُمْ تَعْقِلُونَ (بقره / 73)</a:t>
          </a:r>
          <a:endParaRPr lang="fa-IR" sz="1600">
            <a:solidFill>
              <a:schemeClr val="tx1"/>
            </a:solidFill>
            <a:cs typeface="B Koodak" pitchFamily="2" charset="-78"/>
          </a:endParaRPr>
        </a:p>
      </dgm:t>
    </dgm:pt>
    <dgm:pt modelId="{E20A42C1-4838-49D8-9F98-45D71D651F34}" type="parTrans" cxnId="{1F149A95-2E7A-473F-AA8C-F21F7DDADA05}">
      <dgm:prSet custT="1"/>
      <dgm:spPr/>
      <dgm:t>
        <a:bodyPr/>
        <a:lstStyle/>
        <a:p>
          <a:pPr rtl="1"/>
          <a:endParaRPr lang="fa-IR" sz="1600">
            <a:solidFill>
              <a:schemeClr val="tx1"/>
            </a:solidFill>
            <a:cs typeface="B Koodak" pitchFamily="2" charset="-78"/>
          </a:endParaRPr>
        </a:p>
      </dgm:t>
    </dgm:pt>
    <dgm:pt modelId="{47AA6770-597E-4C84-A2B0-79F87ECAE035}" type="sibTrans" cxnId="{1F149A95-2E7A-473F-AA8C-F21F7DDADA05}">
      <dgm:prSet/>
      <dgm:spPr/>
      <dgm:t>
        <a:bodyPr/>
        <a:lstStyle/>
        <a:p>
          <a:pPr rtl="1"/>
          <a:endParaRPr lang="fa-IR" sz="1600">
            <a:solidFill>
              <a:schemeClr val="tx1"/>
            </a:solidFill>
            <a:cs typeface="B Koodak" pitchFamily="2" charset="-78"/>
          </a:endParaRPr>
        </a:p>
      </dgm:t>
    </dgm:pt>
    <dgm:pt modelId="{9440F49D-4B4B-4BA0-AD5E-69339A3F41CA}">
      <dgm:prSet custT="1"/>
      <dgm:spPr/>
      <dgm:t>
        <a:bodyPr/>
        <a:lstStyle/>
        <a:p>
          <a:pPr rtl="1"/>
          <a:r>
            <a:rPr lang="fa-IR" sz="1600" smtClean="0">
              <a:solidFill>
                <a:schemeClr val="tx1"/>
              </a:solidFill>
              <a:cs typeface="B Koodak" pitchFamily="2" charset="-78"/>
            </a:rPr>
            <a:t>داستان زنده نمودن حضرت عیسی </a:t>
          </a:r>
          <a:endParaRPr lang="fa-IR" sz="1600">
            <a:solidFill>
              <a:schemeClr val="tx1"/>
            </a:solidFill>
            <a:cs typeface="B Koodak" pitchFamily="2" charset="-78"/>
          </a:endParaRPr>
        </a:p>
      </dgm:t>
    </dgm:pt>
    <dgm:pt modelId="{7117C5DE-4D0A-4020-BC3C-A3F99141E261}" type="parTrans" cxnId="{A76D90E1-7586-4E8E-BA25-825531B0095C}">
      <dgm:prSet custT="1"/>
      <dgm:spPr/>
      <dgm:t>
        <a:bodyPr/>
        <a:lstStyle/>
        <a:p>
          <a:pPr rtl="1"/>
          <a:endParaRPr lang="fa-IR" sz="1600">
            <a:solidFill>
              <a:schemeClr val="tx1"/>
            </a:solidFill>
            <a:cs typeface="B Koodak" pitchFamily="2" charset="-78"/>
          </a:endParaRPr>
        </a:p>
      </dgm:t>
    </dgm:pt>
    <dgm:pt modelId="{F33E3C89-8B95-45FA-9DA8-08A875D62B90}" type="sibTrans" cxnId="{A76D90E1-7586-4E8E-BA25-825531B0095C}">
      <dgm:prSet/>
      <dgm:spPr/>
      <dgm:t>
        <a:bodyPr/>
        <a:lstStyle/>
        <a:p>
          <a:pPr rtl="1"/>
          <a:endParaRPr lang="fa-IR" sz="1600">
            <a:solidFill>
              <a:schemeClr val="tx1"/>
            </a:solidFill>
            <a:cs typeface="B Koodak" pitchFamily="2" charset="-78"/>
          </a:endParaRPr>
        </a:p>
      </dgm:t>
    </dgm:pt>
    <dgm:pt modelId="{913781F7-4A6A-4773-B3AB-A4F828A447E1}">
      <dgm:prSet custT="1"/>
      <dgm:spPr/>
      <dgm:t>
        <a:bodyPr/>
        <a:lstStyle/>
        <a:p>
          <a:pPr rtl="1"/>
          <a:r>
            <a:rPr lang="fa-IR" sz="1600" smtClean="0">
              <a:solidFill>
                <a:schemeClr val="tx1"/>
              </a:solidFill>
              <a:cs typeface="B Koodak" pitchFamily="2" charset="-78"/>
            </a:rPr>
            <a:t>أَنىّ‏ِ أَخْلُقُ لَكُم مِّنَ الطِّينِ كَهَيَْةِ الطَّيرِْ فَأَنفُخُ فِيهِ فَيَكُونُ طَيرَْا بِإِذْنِ اللَّهِ  وَ أُبْرِئُ الْأَكْمَهَ وَ الْأَبْرَصَ وَ أُحْىِ الْمَوْتىَ‏ بِإِذْنِ اللَّهِ </a:t>
          </a:r>
          <a:endParaRPr lang="fa-IR" sz="1600">
            <a:solidFill>
              <a:schemeClr val="tx1"/>
            </a:solidFill>
            <a:cs typeface="B Koodak" pitchFamily="2" charset="-78"/>
          </a:endParaRPr>
        </a:p>
      </dgm:t>
    </dgm:pt>
    <dgm:pt modelId="{392E292F-BB7A-4D10-927E-0307CEB4E800}" type="parTrans" cxnId="{C1409BED-59F9-4941-A84B-0EC767BFE050}">
      <dgm:prSet custT="1"/>
      <dgm:spPr/>
      <dgm:t>
        <a:bodyPr/>
        <a:lstStyle/>
        <a:p>
          <a:pPr rtl="1"/>
          <a:endParaRPr lang="fa-IR" sz="1600">
            <a:solidFill>
              <a:schemeClr val="tx1"/>
            </a:solidFill>
            <a:cs typeface="B Koodak" pitchFamily="2" charset="-78"/>
          </a:endParaRPr>
        </a:p>
      </dgm:t>
    </dgm:pt>
    <dgm:pt modelId="{B9AD8431-AEA4-4123-9712-76C7BB44F0DD}" type="sibTrans" cxnId="{C1409BED-59F9-4941-A84B-0EC767BFE050}">
      <dgm:prSet/>
      <dgm:spPr/>
      <dgm:t>
        <a:bodyPr/>
        <a:lstStyle/>
        <a:p>
          <a:pPr rtl="1"/>
          <a:endParaRPr lang="fa-IR" sz="1600">
            <a:solidFill>
              <a:schemeClr val="tx1"/>
            </a:solidFill>
            <a:cs typeface="B Koodak" pitchFamily="2" charset="-78"/>
          </a:endParaRPr>
        </a:p>
      </dgm:t>
    </dgm:pt>
    <dgm:pt modelId="{2E375A67-40C8-489E-B198-3B5CCD6CA40B}" type="pres">
      <dgm:prSet presAssocID="{B42EBFBA-DC18-41BE-B88B-C2E81EDCD1ED}" presName="diagram" presStyleCnt="0">
        <dgm:presLayoutVars>
          <dgm:chPref val="1"/>
          <dgm:dir val="rev"/>
          <dgm:animOne val="branch"/>
          <dgm:animLvl val="lvl"/>
          <dgm:resizeHandles val="exact"/>
        </dgm:presLayoutVars>
      </dgm:prSet>
      <dgm:spPr/>
      <dgm:t>
        <a:bodyPr/>
        <a:lstStyle/>
        <a:p>
          <a:pPr rtl="1"/>
          <a:endParaRPr lang="fa-IR"/>
        </a:p>
      </dgm:t>
    </dgm:pt>
    <dgm:pt modelId="{25DE32D8-C927-4ADF-B5E6-3E216266C7A1}" type="pres">
      <dgm:prSet presAssocID="{B777DB87-EBD1-4EBE-861F-8A04DBA26B8E}" presName="root1" presStyleCnt="0"/>
      <dgm:spPr/>
      <dgm:t>
        <a:bodyPr/>
        <a:lstStyle/>
        <a:p>
          <a:pPr rtl="1"/>
          <a:endParaRPr lang="fa-IR"/>
        </a:p>
      </dgm:t>
    </dgm:pt>
    <dgm:pt modelId="{A204146A-3DBE-4C0D-A8D7-079528FA9DFF}" type="pres">
      <dgm:prSet presAssocID="{B777DB87-EBD1-4EBE-861F-8A04DBA26B8E}" presName="LevelOneTextNode" presStyleLbl="node0" presStyleIdx="0" presStyleCnt="1" custScaleX="63275">
        <dgm:presLayoutVars>
          <dgm:chPref val="3"/>
        </dgm:presLayoutVars>
      </dgm:prSet>
      <dgm:spPr/>
      <dgm:t>
        <a:bodyPr/>
        <a:lstStyle/>
        <a:p>
          <a:pPr rtl="1"/>
          <a:endParaRPr lang="fa-IR"/>
        </a:p>
      </dgm:t>
    </dgm:pt>
    <dgm:pt modelId="{528747F7-D9A6-4BA4-92EB-A39ECEBFF6CF}" type="pres">
      <dgm:prSet presAssocID="{B777DB87-EBD1-4EBE-861F-8A04DBA26B8E}" presName="level2hierChild" presStyleCnt="0"/>
      <dgm:spPr/>
      <dgm:t>
        <a:bodyPr/>
        <a:lstStyle/>
        <a:p>
          <a:pPr rtl="1"/>
          <a:endParaRPr lang="fa-IR"/>
        </a:p>
      </dgm:t>
    </dgm:pt>
    <dgm:pt modelId="{7E909228-D7E9-4FD5-A1CE-997EBC2BF8BE}" type="pres">
      <dgm:prSet presAssocID="{FBC0E526-3D47-40DF-9203-D142D6AAF191}" presName="conn2-1" presStyleLbl="parChTrans1D2" presStyleIdx="0" presStyleCnt="4"/>
      <dgm:spPr/>
      <dgm:t>
        <a:bodyPr/>
        <a:lstStyle/>
        <a:p>
          <a:pPr rtl="1"/>
          <a:endParaRPr lang="fa-IR"/>
        </a:p>
      </dgm:t>
    </dgm:pt>
    <dgm:pt modelId="{00803D61-7B02-4676-8A4A-F85DD03E62C7}" type="pres">
      <dgm:prSet presAssocID="{FBC0E526-3D47-40DF-9203-D142D6AAF191}" presName="connTx" presStyleLbl="parChTrans1D2" presStyleIdx="0" presStyleCnt="4"/>
      <dgm:spPr/>
      <dgm:t>
        <a:bodyPr/>
        <a:lstStyle/>
        <a:p>
          <a:pPr rtl="1"/>
          <a:endParaRPr lang="fa-IR"/>
        </a:p>
      </dgm:t>
    </dgm:pt>
    <dgm:pt modelId="{B2700627-07B0-4274-A045-9B290880F85F}" type="pres">
      <dgm:prSet presAssocID="{FE01E3DD-A4B7-4142-8614-02BE43182ADD}" presName="root2" presStyleCnt="0"/>
      <dgm:spPr/>
      <dgm:t>
        <a:bodyPr/>
        <a:lstStyle/>
        <a:p>
          <a:pPr rtl="1"/>
          <a:endParaRPr lang="fa-IR"/>
        </a:p>
      </dgm:t>
    </dgm:pt>
    <dgm:pt modelId="{D83A62F0-7CAB-4060-829A-CDE5F62D8E9C}" type="pres">
      <dgm:prSet presAssocID="{FE01E3DD-A4B7-4142-8614-02BE43182ADD}" presName="LevelTwoTextNode" presStyleLbl="node2" presStyleIdx="0" presStyleCnt="4" custScaleX="60298">
        <dgm:presLayoutVars>
          <dgm:chPref val="3"/>
        </dgm:presLayoutVars>
      </dgm:prSet>
      <dgm:spPr/>
      <dgm:t>
        <a:bodyPr/>
        <a:lstStyle/>
        <a:p>
          <a:pPr rtl="1"/>
          <a:endParaRPr lang="fa-IR"/>
        </a:p>
      </dgm:t>
    </dgm:pt>
    <dgm:pt modelId="{31FE4ADD-841D-47A4-9BC0-7EF82A0C71A7}" type="pres">
      <dgm:prSet presAssocID="{FE01E3DD-A4B7-4142-8614-02BE43182ADD}" presName="level3hierChild" presStyleCnt="0"/>
      <dgm:spPr/>
      <dgm:t>
        <a:bodyPr/>
        <a:lstStyle/>
        <a:p>
          <a:pPr rtl="1"/>
          <a:endParaRPr lang="fa-IR"/>
        </a:p>
      </dgm:t>
    </dgm:pt>
    <dgm:pt modelId="{DEBE58FE-F4D8-45FD-A30E-F0325D320558}" type="pres">
      <dgm:prSet presAssocID="{954859DF-6B38-4044-A0FD-4BD7445F8AF1}" presName="conn2-1" presStyleLbl="parChTrans1D3" presStyleIdx="0" presStyleCnt="4"/>
      <dgm:spPr/>
      <dgm:t>
        <a:bodyPr/>
        <a:lstStyle/>
        <a:p>
          <a:pPr rtl="1"/>
          <a:endParaRPr lang="fa-IR"/>
        </a:p>
      </dgm:t>
    </dgm:pt>
    <dgm:pt modelId="{17B41724-6E3D-44E8-8402-DFCB737F5767}" type="pres">
      <dgm:prSet presAssocID="{954859DF-6B38-4044-A0FD-4BD7445F8AF1}" presName="connTx" presStyleLbl="parChTrans1D3" presStyleIdx="0" presStyleCnt="4"/>
      <dgm:spPr/>
      <dgm:t>
        <a:bodyPr/>
        <a:lstStyle/>
        <a:p>
          <a:pPr rtl="1"/>
          <a:endParaRPr lang="fa-IR"/>
        </a:p>
      </dgm:t>
    </dgm:pt>
    <dgm:pt modelId="{A1BD6480-4119-440E-B0D9-37429B343269}" type="pres">
      <dgm:prSet presAssocID="{C1753036-2300-4F24-AA45-FD018E527C9B}" presName="root2" presStyleCnt="0"/>
      <dgm:spPr/>
      <dgm:t>
        <a:bodyPr/>
        <a:lstStyle/>
        <a:p>
          <a:pPr rtl="1"/>
          <a:endParaRPr lang="fa-IR"/>
        </a:p>
      </dgm:t>
    </dgm:pt>
    <dgm:pt modelId="{AD8A8E15-86F2-421C-B75E-922EC39A34C0}" type="pres">
      <dgm:prSet presAssocID="{C1753036-2300-4F24-AA45-FD018E527C9B}" presName="LevelTwoTextNode" presStyleLbl="node3" presStyleIdx="0" presStyleCnt="4" custScaleX="264580" custScaleY="184036">
        <dgm:presLayoutVars>
          <dgm:chPref val="3"/>
        </dgm:presLayoutVars>
      </dgm:prSet>
      <dgm:spPr/>
      <dgm:t>
        <a:bodyPr/>
        <a:lstStyle/>
        <a:p>
          <a:pPr rtl="1"/>
          <a:endParaRPr lang="fa-IR"/>
        </a:p>
      </dgm:t>
    </dgm:pt>
    <dgm:pt modelId="{54578A89-73AD-477E-9632-73D39BE0998E}" type="pres">
      <dgm:prSet presAssocID="{C1753036-2300-4F24-AA45-FD018E527C9B}" presName="level3hierChild" presStyleCnt="0"/>
      <dgm:spPr/>
      <dgm:t>
        <a:bodyPr/>
        <a:lstStyle/>
        <a:p>
          <a:pPr rtl="1"/>
          <a:endParaRPr lang="fa-IR"/>
        </a:p>
      </dgm:t>
    </dgm:pt>
    <dgm:pt modelId="{307769AB-684A-4442-AF7D-B425E9286677}" type="pres">
      <dgm:prSet presAssocID="{60F13603-BB89-4ECD-A9FB-EDA362A9A4F5}" presName="conn2-1" presStyleLbl="parChTrans1D2" presStyleIdx="1" presStyleCnt="4"/>
      <dgm:spPr/>
      <dgm:t>
        <a:bodyPr/>
        <a:lstStyle/>
        <a:p>
          <a:pPr rtl="1"/>
          <a:endParaRPr lang="fa-IR"/>
        </a:p>
      </dgm:t>
    </dgm:pt>
    <dgm:pt modelId="{28575BDC-8979-4ED9-8749-51B2440CDA50}" type="pres">
      <dgm:prSet presAssocID="{60F13603-BB89-4ECD-A9FB-EDA362A9A4F5}" presName="connTx" presStyleLbl="parChTrans1D2" presStyleIdx="1" presStyleCnt="4"/>
      <dgm:spPr/>
      <dgm:t>
        <a:bodyPr/>
        <a:lstStyle/>
        <a:p>
          <a:pPr rtl="1"/>
          <a:endParaRPr lang="fa-IR"/>
        </a:p>
      </dgm:t>
    </dgm:pt>
    <dgm:pt modelId="{558390B5-1AF4-4D00-B94A-17D696EDD69A}" type="pres">
      <dgm:prSet presAssocID="{7A24CAA1-C1D2-4553-96E8-A1833E3A6E77}" presName="root2" presStyleCnt="0"/>
      <dgm:spPr/>
      <dgm:t>
        <a:bodyPr/>
        <a:lstStyle/>
        <a:p>
          <a:pPr rtl="1"/>
          <a:endParaRPr lang="fa-IR"/>
        </a:p>
      </dgm:t>
    </dgm:pt>
    <dgm:pt modelId="{DAD7D9DE-AF81-4BE4-8785-A7669C1829B3}" type="pres">
      <dgm:prSet presAssocID="{7A24CAA1-C1D2-4553-96E8-A1833E3A6E77}" presName="LevelTwoTextNode" presStyleLbl="node2" presStyleIdx="1" presStyleCnt="4" custScaleX="60298">
        <dgm:presLayoutVars>
          <dgm:chPref val="3"/>
        </dgm:presLayoutVars>
      </dgm:prSet>
      <dgm:spPr/>
      <dgm:t>
        <a:bodyPr/>
        <a:lstStyle/>
        <a:p>
          <a:pPr rtl="1"/>
          <a:endParaRPr lang="fa-IR"/>
        </a:p>
      </dgm:t>
    </dgm:pt>
    <dgm:pt modelId="{34AD22FF-0DA4-4CB6-BD2A-A524D551CD8B}" type="pres">
      <dgm:prSet presAssocID="{7A24CAA1-C1D2-4553-96E8-A1833E3A6E77}" presName="level3hierChild" presStyleCnt="0"/>
      <dgm:spPr/>
      <dgm:t>
        <a:bodyPr/>
        <a:lstStyle/>
        <a:p>
          <a:pPr rtl="1"/>
          <a:endParaRPr lang="fa-IR"/>
        </a:p>
      </dgm:t>
    </dgm:pt>
    <dgm:pt modelId="{AD5203B2-F412-42D0-A2F4-24265518BFA8}" type="pres">
      <dgm:prSet presAssocID="{D6E8F37B-5759-4C62-8AF0-01CB20FCECC6}" presName="conn2-1" presStyleLbl="parChTrans1D3" presStyleIdx="1" presStyleCnt="4"/>
      <dgm:spPr/>
      <dgm:t>
        <a:bodyPr/>
        <a:lstStyle/>
        <a:p>
          <a:pPr rtl="1"/>
          <a:endParaRPr lang="fa-IR"/>
        </a:p>
      </dgm:t>
    </dgm:pt>
    <dgm:pt modelId="{C57E3F4C-AF39-44EE-B372-64A91A26C42F}" type="pres">
      <dgm:prSet presAssocID="{D6E8F37B-5759-4C62-8AF0-01CB20FCECC6}" presName="connTx" presStyleLbl="parChTrans1D3" presStyleIdx="1" presStyleCnt="4"/>
      <dgm:spPr/>
      <dgm:t>
        <a:bodyPr/>
        <a:lstStyle/>
        <a:p>
          <a:pPr rtl="1"/>
          <a:endParaRPr lang="fa-IR"/>
        </a:p>
      </dgm:t>
    </dgm:pt>
    <dgm:pt modelId="{5C9B245F-89D9-4942-B767-94E55B736107}" type="pres">
      <dgm:prSet presAssocID="{3AF0F340-05B0-44F0-AB8F-BF6887BC672E}" presName="root2" presStyleCnt="0"/>
      <dgm:spPr/>
      <dgm:t>
        <a:bodyPr/>
        <a:lstStyle/>
        <a:p>
          <a:pPr rtl="1"/>
          <a:endParaRPr lang="fa-IR"/>
        </a:p>
      </dgm:t>
    </dgm:pt>
    <dgm:pt modelId="{B100F051-37E5-4B83-AD1A-EAEC29FA0FB6}" type="pres">
      <dgm:prSet presAssocID="{3AF0F340-05B0-44F0-AB8F-BF6887BC672E}" presName="LevelTwoTextNode" presStyleLbl="node3" presStyleIdx="1" presStyleCnt="4" custScaleX="264580">
        <dgm:presLayoutVars>
          <dgm:chPref val="3"/>
        </dgm:presLayoutVars>
      </dgm:prSet>
      <dgm:spPr/>
      <dgm:t>
        <a:bodyPr/>
        <a:lstStyle/>
        <a:p>
          <a:pPr rtl="1"/>
          <a:endParaRPr lang="fa-IR"/>
        </a:p>
      </dgm:t>
    </dgm:pt>
    <dgm:pt modelId="{F74A43BF-7FD7-4F3E-9CB7-D5972A82A539}" type="pres">
      <dgm:prSet presAssocID="{3AF0F340-05B0-44F0-AB8F-BF6887BC672E}" presName="level3hierChild" presStyleCnt="0"/>
      <dgm:spPr/>
      <dgm:t>
        <a:bodyPr/>
        <a:lstStyle/>
        <a:p>
          <a:pPr rtl="1"/>
          <a:endParaRPr lang="fa-IR"/>
        </a:p>
      </dgm:t>
    </dgm:pt>
    <dgm:pt modelId="{D13A9C15-396A-4A6C-A5AC-3022A70C1F1C}" type="pres">
      <dgm:prSet presAssocID="{72FF250A-C44B-4248-B14D-F73B37C76420}" presName="conn2-1" presStyleLbl="parChTrans1D2" presStyleIdx="2" presStyleCnt="4"/>
      <dgm:spPr/>
      <dgm:t>
        <a:bodyPr/>
        <a:lstStyle/>
        <a:p>
          <a:pPr rtl="1"/>
          <a:endParaRPr lang="fa-IR"/>
        </a:p>
      </dgm:t>
    </dgm:pt>
    <dgm:pt modelId="{BD178D6B-DBEA-46AB-ACCD-80E0111429D8}" type="pres">
      <dgm:prSet presAssocID="{72FF250A-C44B-4248-B14D-F73B37C76420}" presName="connTx" presStyleLbl="parChTrans1D2" presStyleIdx="2" presStyleCnt="4"/>
      <dgm:spPr/>
      <dgm:t>
        <a:bodyPr/>
        <a:lstStyle/>
        <a:p>
          <a:pPr rtl="1"/>
          <a:endParaRPr lang="fa-IR"/>
        </a:p>
      </dgm:t>
    </dgm:pt>
    <dgm:pt modelId="{C4A20AB0-2C12-4158-9297-0D0D02406456}" type="pres">
      <dgm:prSet presAssocID="{8D0E7301-5EBF-4686-B27B-0CF58F4A29B0}" presName="root2" presStyleCnt="0"/>
      <dgm:spPr/>
      <dgm:t>
        <a:bodyPr/>
        <a:lstStyle/>
        <a:p>
          <a:pPr rtl="1"/>
          <a:endParaRPr lang="fa-IR"/>
        </a:p>
      </dgm:t>
    </dgm:pt>
    <dgm:pt modelId="{34D38A5F-9BAD-464E-9802-8CBE722EF813}" type="pres">
      <dgm:prSet presAssocID="{8D0E7301-5EBF-4686-B27B-0CF58F4A29B0}" presName="LevelTwoTextNode" presStyleLbl="node2" presStyleIdx="2" presStyleCnt="4" custScaleX="60298">
        <dgm:presLayoutVars>
          <dgm:chPref val="3"/>
        </dgm:presLayoutVars>
      </dgm:prSet>
      <dgm:spPr/>
      <dgm:t>
        <a:bodyPr/>
        <a:lstStyle/>
        <a:p>
          <a:pPr rtl="1"/>
          <a:endParaRPr lang="fa-IR"/>
        </a:p>
      </dgm:t>
    </dgm:pt>
    <dgm:pt modelId="{B4D5A465-6577-4508-B0D7-0F92519F1910}" type="pres">
      <dgm:prSet presAssocID="{8D0E7301-5EBF-4686-B27B-0CF58F4A29B0}" presName="level3hierChild" presStyleCnt="0"/>
      <dgm:spPr/>
      <dgm:t>
        <a:bodyPr/>
        <a:lstStyle/>
        <a:p>
          <a:pPr rtl="1"/>
          <a:endParaRPr lang="fa-IR"/>
        </a:p>
      </dgm:t>
    </dgm:pt>
    <dgm:pt modelId="{9BF2F3A8-27F2-4050-8BBF-9A0A292A6164}" type="pres">
      <dgm:prSet presAssocID="{E20A42C1-4838-49D8-9F98-45D71D651F34}" presName="conn2-1" presStyleLbl="parChTrans1D3" presStyleIdx="2" presStyleCnt="4"/>
      <dgm:spPr/>
      <dgm:t>
        <a:bodyPr/>
        <a:lstStyle/>
        <a:p>
          <a:pPr rtl="1"/>
          <a:endParaRPr lang="fa-IR"/>
        </a:p>
      </dgm:t>
    </dgm:pt>
    <dgm:pt modelId="{41DC642B-A92B-4524-B74D-BDE66CF7BD3A}" type="pres">
      <dgm:prSet presAssocID="{E20A42C1-4838-49D8-9F98-45D71D651F34}" presName="connTx" presStyleLbl="parChTrans1D3" presStyleIdx="2" presStyleCnt="4"/>
      <dgm:spPr/>
      <dgm:t>
        <a:bodyPr/>
        <a:lstStyle/>
        <a:p>
          <a:pPr rtl="1"/>
          <a:endParaRPr lang="fa-IR"/>
        </a:p>
      </dgm:t>
    </dgm:pt>
    <dgm:pt modelId="{37F8E96B-E84D-46CB-94F8-04966F78847B}" type="pres">
      <dgm:prSet presAssocID="{A1A998BD-F4CB-45B9-AFD2-25CEB32C1400}" presName="root2" presStyleCnt="0"/>
      <dgm:spPr/>
      <dgm:t>
        <a:bodyPr/>
        <a:lstStyle/>
        <a:p>
          <a:pPr rtl="1"/>
          <a:endParaRPr lang="fa-IR"/>
        </a:p>
      </dgm:t>
    </dgm:pt>
    <dgm:pt modelId="{EA9F5750-A18E-41B0-8470-B0179D6CF7A5}" type="pres">
      <dgm:prSet presAssocID="{A1A998BD-F4CB-45B9-AFD2-25CEB32C1400}" presName="LevelTwoTextNode" presStyleLbl="node3" presStyleIdx="2" presStyleCnt="4" custScaleX="264580">
        <dgm:presLayoutVars>
          <dgm:chPref val="3"/>
        </dgm:presLayoutVars>
      </dgm:prSet>
      <dgm:spPr/>
      <dgm:t>
        <a:bodyPr/>
        <a:lstStyle/>
        <a:p>
          <a:pPr rtl="1"/>
          <a:endParaRPr lang="fa-IR"/>
        </a:p>
      </dgm:t>
    </dgm:pt>
    <dgm:pt modelId="{E4DE7323-70D9-45DC-8DB1-250F8BD6054F}" type="pres">
      <dgm:prSet presAssocID="{A1A998BD-F4CB-45B9-AFD2-25CEB32C1400}" presName="level3hierChild" presStyleCnt="0"/>
      <dgm:spPr/>
      <dgm:t>
        <a:bodyPr/>
        <a:lstStyle/>
        <a:p>
          <a:pPr rtl="1"/>
          <a:endParaRPr lang="fa-IR"/>
        </a:p>
      </dgm:t>
    </dgm:pt>
    <dgm:pt modelId="{0FB09B97-F4DD-49F6-9077-04D1F9CA8B3D}" type="pres">
      <dgm:prSet presAssocID="{7117C5DE-4D0A-4020-BC3C-A3F99141E261}" presName="conn2-1" presStyleLbl="parChTrans1D2" presStyleIdx="3" presStyleCnt="4"/>
      <dgm:spPr/>
      <dgm:t>
        <a:bodyPr/>
        <a:lstStyle/>
        <a:p>
          <a:pPr rtl="1"/>
          <a:endParaRPr lang="fa-IR"/>
        </a:p>
      </dgm:t>
    </dgm:pt>
    <dgm:pt modelId="{AD2C555C-7A23-4465-8864-308C2D50C3B9}" type="pres">
      <dgm:prSet presAssocID="{7117C5DE-4D0A-4020-BC3C-A3F99141E261}" presName="connTx" presStyleLbl="parChTrans1D2" presStyleIdx="3" presStyleCnt="4"/>
      <dgm:spPr/>
      <dgm:t>
        <a:bodyPr/>
        <a:lstStyle/>
        <a:p>
          <a:pPr rtl="1"/>
          <a:endParaRPr lang="fa-IR"/>
        </a:p>
      </dgm:t>
    </dgm:pt>
    <dgm:pt modelId="{FFE86D77-B944-435B-82BD-E9183C49BEFB}" type="pres">
      <dgm:prSet presAssocID="{9440F49D-4B4B-4BA0-AD5E-69339A3F41CA}" presName="root2" presStyleCnt="0"/>
      <dgm:spPr/>
      <dgm:t>
        <a:bodyPr/>
        <a:lstStyle/>
        <a:p>
          <a:pPr rtl="1"/>
          <a:endParaRPr lang="fa-IR"/>
        </a:p>
      </dgm:t>
    </dgm:pt>
    <dgm:pt modelId="{FFC0B987-693B-43C4-B15B-81E12091B2CB}" type="pres">
      <dgm:prSet presAssocID="{9440F49D-4B4B-4BA0-AD5E-69339A3F41CA}" presName="LevelTwoTextNode" presStyleLbl="node2" presStyleIdx="3" presStyleCnt="4" custScaleX="60298">
        <dgm:presLayoutVars>
          <dgm:chPref val="3"/>
        </dgm:presLayoutVars>
      </dgm:prSet>
      <dgm:spPr/>
      <dgm:t>
        <a:bodyPr/>
        <a:lstStyle/>
        <a:p>
          <a:pPr rtl="1"/>
          <a:endParaRPr lang="fa-IR"/>
        </a:p>
      </dgm:t>
    </dgm:pt>
    <dgm:pt modelId="{40C6A512-F661-439F-A787-93E587167651}" type="pres">
      <dgm:prSet presAssocID="{9440F49D-4B4B-4BA0-AD5E-69339A3F41CA}" presName="level3hierChild" presStyleCnt="0"/>
      <dgm:spPr/>
      <dgm:t>
        <a:bodyPr/>
        <a:lstStyle/>
        <a:p>
          <a:pPr rtl="1"/>
          <a:endParaRPr lang="fa-IR"/>
        </a:p>
      </dgm:t>
    </dgm:pt>
    <dgm:pt modelId="{03020F13-9CEC-4CBE-823E-C13B6EB88049}" type="pres">
      <dgm:prSet presAssocID="{392E292F-BB7A-4D10-927E-0307CEB4E800}" presName="conn2-1" presStyleLbl="parChTrans1D3" presStyleIdx="3" presStyleCnt="4"/>
      <dgm:spPr/>
      <dgm:t>
        <a:bodyPr/>
        <a:lstStyle/>
        <a:p>
          <a:pPr rtl="1"/>
          <a:endParaRPr lang="fa-IR"/>
        </a:p>
      </dgm:t>
    </dgm:pt>
    <dgm:pt modelId="{67D06237-BE4E-4D9D-8FE5-CF716A986116}" type="pres">
      <dgm:prSet presAssocID="{392E292F-BB7A-4D10-927E-0307CEB4E800}" presName="connTx" presStyleLbl="parChTrans1D3" presStyleIdx="3" presStyleCnt="4"/>
      <dgm:spPr/>
      <dgm:t>
        <a:bodyPr/>
        <a:lstStyle/>
        <a:p>
          <a:pPr rtl="1"/>
          <a:endParaRPr lang="fa-IR"/>
        </a:p>
      </dgm:t>
    </dgm:pt>
    <dgm:pt modelId="{94B3A5A9-1655-4E0B-9AF7-09283E4092BC}" type="pres">
      <dgm:prSet presAssocID="{913781F7-4A6A-4773-B3AB-A4F828A447E1}" presName="root2" presStyleCnt="0"/>
      <dgm:spPr/>
      <dgm:t>
        <a:bodyPr/>
        <a:lstStyle/>
        <a:p>
          <a:pPr rtl="1"/>
          <a:endParaRPr lang="fa-IR"/>
        </a:p>
      </dgm:t>
    </dgm:pt>
    <dgm:pt modelId="{335DEA7F-79DA-4FD8-BAB6-CF67FDA8B066}" type="pres">
      <dgm:prSet presAssocID="{913781F7-4A6A-4773-B3AB-A4F828A447E1}" presName="LevelTwoTextNode" presStyleLbl="node3" presStyleIdx="3" presStyleCnt="4" custScaleX="264580">
        <dgm:presLayoutVars>
          <dgm:chPref val="3"/>
        </dgm:presLayoutVars>
      </dgm:prSet>
      <dgm:spPr/>
      <dgm:t>
        <a:bodyPr/>
        <a:lstStyle/>
        <a:p>
          <a:pPr rtl="1"/>
          <a:endParaRPr lang="fa-IR"/>
        </a:p>
      </dgm:t>
    </dgm:pt>
    <dgm:pt modelId="{19921E89-C1C1-4B09-ACAF-FE191DE46C5E}" type="pres">
      <dgm:prSet presAssocID="{913781F7-4A6A-4773-B3AB-A4F828A447E1}" presName="level3hierChild" presStyleCnt="0"/>
      <dgm:spPr/>
      <dgm:t>
        <a:bodyPr/>
        <a:lstStyle/>
        <a:p>
          <a:pPr rtl="1"/>
          <a:endParaRPr lang="fa-IR"/>
        </a:p>
      </dgm:t>
    </dgm:pt>
  </dgm:ptLst>
  <dgm:cxnLst>
    <dgm:cxn modelId="{A76D90E1-7586-4E8E-BA25-825531B0095C}" srcId="{B777DB87-EBD1-4EBE-861F-8A04DBA26B8E}" destId="{9440F49D-4B4B-4BA0-AD5E-69339A3F41CA}" srcOrd="3" destOrd="0" parTransId="{7117C5DE-4D0A-4020-BC3C-A3F99141E261}" sibTransId="{F33E3C89-8B95-45FA-9DA8-08A875D62B90}"/>
    <dgm:cxn modelId="{C1409BED-59F9-4941-A84B-0EC767BFE050}" srcId="{9440F49D-4B4B-4BA0-AD5E-69339A3F41CA}" destId="{913781F7-4A6A-4773-B3AB-A4F828A447E1}" srcOrd="0" destOrd="0" parTransId="{392E292F-BB7A-4D10-927E-0307CEB4E800}" sibTransId="{B9AD8431-AEA4-4123-9712-76C7BB44F0DD}"/>
    <dgm:cxn modelId="{932D07D3-E35D-4F61-9039-A2A5B32FDDDE}" type="presOf" srcId="{392E292F-BB7A-4D10-927E-0307CEB4E800}" destId="{03020F13-9CEC-4CBE-823E-C13B6EB88049}" srcOrd="0" destOrd="0" presId="urn:microsoft.com/office/officeart/2005/8/layout/hierarchy2"/>
    <dgm:cxn modelId="{3A41E49F-6725-4530-8887-C2004824E93D}" type="presOf" srcId="{3AF0F340-05B0-44F0-AB8F-BF6887BC672E}" destId="{B100F051-37E5-4B83-AD1A-EAEC29FA0FB6}" srcOrd="0" destOrd="0" presId="urn:microsoft.com/office/officeart/2005/8/layout/hierarchy2"/>
    <dgm:cxn modelId="{11DD3EA5-3248-4DA0-B83C-5730429803A3}" type="presOf" srcId="{E20A42C1-4838-49D8-9F98-45D71D651F34}" destId="{9BF2F3A8-27F2-4050-8BBF-9A0A292A6164}" srcOrd="0" destOrd="0" presId="urn:microsoft.com/office/officeart/2005/8/layout/hierarchy2"/>
    <dgm:cxn modelId="{CC50654F-7C3A-400F-8B30-2534D86B9137}" type="presOf" srcId="{954859DF-6B38-4044-A0FD-4BD7445F8AF1}" destId="{17B41724-6E3D-44E8-8402-DFCB737F5767}" srcOrd="1" destOrd="0" presId="urn:microsoft.com/office/officeart/2005/8/layout/hierarchy2"/>
    <dgm:cxn modelId="{2023A228-8B1E-4CBD-9428-B447AB3B86B6}" type="presOf" srcId="{72FF250A-C44B-4248-B14D-F73B37C76420}" destId="{D13A9C15-396A-4A6C-A5AC-3022A70C1F1C}" srcOrd="0" destOrd="0" presId="urn:microsoft.com/office/officeart/2005/8/layout/hierarchy2"/>
    <dgm:cxn modelId="{B918B7DB-ABA0-474B-959D-1A8E8087DC18}" type="presOf" srcId="{B42EBFBA-DC18-41BE-B88B-C2E81EDCD1ED}" destId="{2E375A67-40C8-489E-B198-3B5CCD6CA40B}" srcOrd="0" destOrd="0" presId="urn:microsoft.com/office/officeart/2005/8/layout/hierarchy2"/>
    <dgm:cxn modelId="{4BB754E8-CDA3-40BB-A6C1-AED10ACB3F5E}" srcId="{B777DB87-EBD1-4EBE-861F-8A04DBA26B8E}" destId="{FE01E3DD-A4B7-4142-8614-02BE43182ADD}" srcOrd="0" destOrd="0" parTransId="{FBC0E526-3D47-40DF-9203-D142D6AAF191}" sibTransId="{BB3569F7-5198-4450-881B-FCA46C9599A3}"/>
    <dgm:cxn modelId="{59DFE088-E37A-4320-9BA2-033D5E217409}" type="presOf" srcId="{A1A998BD-F4CB-45B9-AFD2-25CEB32C1400}" destId="{EA9F5750-A18E-41B0-8470-B0179D6CF7A5}" srcOrd="0" destOrd="0" presId="urn:microsoft.com/office/officeart/2005/8/layout/hierarchy2"/>
    <dgm:cxn modelId="{8CAC6B49-7814-49F0-9525-85CE18362C1B}" type="presOf" srcId="{913781F7-4A6A-4773-B3AB-A4F828A447E1}" destId="{335DEA7F-79DA-4FD8-BAB6-CF67FDA8B066}" srcOrd="0" destOrd="0" presId="urn:microsoft.com/office/officeart/2005/8/layout/hierarchy2"/>
    <dgm:cxn modelId="{01F91382-B377-4D48-AC63-094EC9C92CFA}" type="presOf" srcId="{B777DB87-EBD1-4EBE-861F-8A04DBA26B8E}" destId="{A204146A-3DBE-4C0D-A8D7-079528FA9DFF}" srcOrd="0" destOrd="0" presId="urn:microsoft.com/office/officeart/2005/8/layout/hierarchy2"/>
    <dgm:cxn modelId="{B6ED5BD0-13BA-4674-BDE0-E4B551FF8540}" type="presOf" srcId="{60F13603-BB89-4ECD-A9FB-EDA362A9A4F5}" destId="{28575BDC-8979-4ED9-8749-51B2440CDA50}" srcOrd="1" destOrd="0" presId="urn:microsoft.com/office/officeart/2005/8/layout/hierarchy2"/>
    <dgm:cxn modelId="{B05BA238-3339-45AD-AB49-044C8109FB9F}" type="presOf" srcId="{D6E8F37B-5759-4C62-8AF0-01CB20FCECC6}" destId="{C57E3F4C-AF39-44EE-B372-64A91A26C42F}" srcOrd="1" destOrd="0" presId="urn:microsoft.com/office/officeart/2005/8/layout/hierarchy2"/>
    <dgm:cxn modelId="{F8570145-E0E2-45FB-94FD-2D18B66EFB1C}" type="presOf" srcId="{C1753036-2300-4F24-AA45-FD018E527C9B}" destId="{AD8A8E15-86F2-421C-B75E-922EC39A34C0}" srcOrd="0" destOrd="0" presId="urn:microsoft.com/office/officeart/2005/8/layout/hierarchy2"/>
    <dgm:cxn modelId="{ACE2C47A-160F-4AD2-B93D-6A3CC329AFA9}" type="presOf" srcId="{E20A42C1-4838-49D8-9F98-45D71D651F34}" destId="{41DC642B-A92B-4524-B74D-BDE66CF7BD3A}" srcOrd="1" destOrd="0" presId="urn:microsoft.com/office/officeart/2005/8/layout/hierarchy2"/>
    <dgm:cxn modelId="{B9F08C8E-6477-4D37-BACE-BA2A94604311}" type="presOf" srcId="{8D0E7301-5EBF-4686-B27B-0CF58F4A29B0}" destId="{34D38A5F-9BAD-464E-9802-8CBE722EF813}" srcOrd="0" destOrd="0" presId="urn:microsoft.com/office/officeart/2005/8/layout/hierarchy2"/>
    <dgm:cxn modelId="{B2EBF9CA-1004-48E1-89B3-8E2FB6B2844E}" type="presOf" srcId="{392E292F-BB7A-4D10-927E-0307CEB4E800}" destId="{67D06237-BE4E-4D9D-8FE5-CF716A986116}" srcOrd="1" destOrd="0" presId="urn:microsoft.com/office/officeart/2005/8/layout/hierarchy2"/>
    <dgm:cxn modelId="{C018AC49-9AEC-456D-80B2-06E173B7A7BA}" type="presOf" srcId="{60F13603-BB89-4ECD-A9FB-EDA362A9A4F5}" destId="{307769AB-684A-4442-AF7D-B425E9286677}" srcOrd="0" destOrd="0" presId="urn:microsoft.com/office/officeart/2005/8/layout/hierarchy2"/>
    <dgm:cxn modelId="{1F149A95-2E7A-473F-AA8C-F21F7DDADA05}" srcId="{8D0E7301-5EBF-4686-B27B-0CF58F4A29B0}" destId="{A1A998BD-F4CB-45B9-AFD2-25CEB32C1400}" srcOrd="0" destOrd="0" parTransId="{E20A42C1-4838-49D8-9F98-45D71D651F34}" sibTransId="{47AA6770-597E-4C84-A2B0-79F87ECAE035}"/>
    <dgm:cxn modelId="{56F2FA15-40A9-428E-98A0-CB6B5A989B4C}" type="presOf" srcId="{D6E8F37B-5759-4C62-8AF0-01CB20FCECC6}" destId="{AD5203B2-F412-42D0-A2F4-24265518BFA8}" srcOrd="0" destOrd="0" presId="urn:microsoft.com/office/officeart/2005/8/layout/hierarchy2"/>
    <dgm:cxn modelId="{B11970CA-727A-424F-9F8C-2FB58A90BBBA}" type="presOf" srcId="{954859DF-6B38-4044-A0FD-4BD7445F8AF1}" destId="{DEBE58FE-F4D8-45FD-A30E-F0325D320558}" srcOrd="0" destOrd="0" presId="urn:microsoft.com/office/officeart/2005/8/layout/hierarchy2"/>
    <dgm:cxn modelId="{817C87FA-CC5C-4D08-B08A-B27BA1DED9BA}" type="presOf" srcId="{7A24CAA1-C1D2-4553-96E8-A1833E3A6E77}" destId="{DAD7D9DE-AF81-4BE4-8785-A7669C1829B3}" srcOrd="0" destOrd="0" presId="urn:microsoft.com/office/officeart/2005/8/layout/hierarchy2"/>
    <dgm:cxn modelId="{E35767A7-07DE-4DEB-8C12-14E9A9D3B343}" type="presOf" srcId="{72FF250A-C44B-4248-B14D-F73B37C76420}" destId="{BD178D6B-DBEA-46AB-ACCD-80E0111429D8}" srcOrd="1" destOrd="0" presId="urn:microsoft.com/office/officeart/2005/8/layout/hierarchy2"/>
    <dgm:cxn modelId="{1983BE32-36E3-4436-AEEB-0BD3FE51DC7C}" type="presOf" srcId="{FBC0E526-3D47-40DF-9203-D142D6AAF191}" destId="{7E909228-D7E9-4FD5-A1CE-997EBC2BF8BE}" srcOrd="0" destOrd="0" presId="urn:microsoft.com/office/officeart/2005/8/layout/hierarchy2"/>
    <dgm:cxn modelId="{239B91D8-3B4E-455C-A76A-4B6343846519}" srcId="{7A24CAA1-C1D2-4553-96E8-A1833E3A6E77}" destId="{3AF0F340-05B0-44F0-AB8F-BF6887BC672E}" srcOrd="0" destOrd="0" parTransId="{D6E8F37B-5759-4C62-8AF0-01CB20FCECC6}" sibTransId="{154ED068-6709-4B0C-8DD1-D7927DE873B9}"/>
    <dgm:cxn modelId="{CE8A9B8E-864A-442A-BDB5-A361B7AC7D5F}" type="presOf" srcId="{7117C5DE-4D0A-4020-BC3C-A3F99141E261}" destId="{AD2C555C-7A23-4465-8864-308C2D50C3B9}" srcOrd="1" destOrd="0" presId="urn:microsoft.com/office/officeart/2005/8/layout/hierarchy2"/>
    <dgm:cxn modelId="{D3FB4F58-7A1B-4C40-9C33-5ED92992EB76}" type="presOf" srcId="{9440F49D-4B4B-4BA0-AD5E-69339A3F41CA}" destId="{FFC0B987-693B-43C4-B15B-81E12091B2CB}" srcOrd="0" destOrd="0" presId="urn:microsoft.com/office/officeart/2005/8/layout/hierarchy2"/>
    <dgm:cxn modelId="{A7048C7E-39FE-440E-835A-A2E1D5B0D194}" type="presOf" srcId="{FBC0E526-3D47-40DF-9203-D142D6AAF191}" destId="{00803D61-7B02-4676-8A4A-F85DD03E62C7}" srcOrd="1" destOrd="0" presId="urn:microsoft.com/office/officeart/2005/8/layout/hierarchy2"/>
    <dgm:cxn modelId="{C15D42B0-AD4A-4218-933E-932C8715AB39}" type="presOf" srcId="{FE01E3DD-A4B7-4142-8614-02BE43182ADD}" destId="{D83A62F0-7CAB-4060-829A-CDE5F62D8E9C}" srcOrd="0" destOrd="0" presId="urn:microsoft.com/office/officeart/2005/8/layout/hierarchy2"/>
    <dgm:cxn modelId="{59B6763A-0F0D-429C-9ED8-586F79DBD82C}" srcId="{FE01E3DD-A4B7-4142-8614-02BE43182ADD}" destId="{C1753036-2300-4F24-AA45-FD018E527C9B}" srcOrd="0" destOrd="0" parTransId="{954859DF-6B38-4044-A0FD-4BD7445F8AF1}" sibTransId="{8895D099-38D2-4A5E-812E-D494F374C40A}"/>
    <dgm:cxn modelId="{33CD87A6-19EA-446C-9AFD-8FA8D5130781}" type="presOf" srcId="{7117C5DE-4D0A-4020-BC3C-A3F99141E261}" destId="{0FB09B97-F4DD-49F6-9077-04D1F9CA8B3D}" srcOrd="0" destOrd="0" presId="urn:microsoft.com/office/officeart/2005/8/layout/hierarchy2"/>
    <dgm:cxn modelId="{0519B17D-3A4B-4CBA-A75C-5C118DC197F0}" srcId="{B42EBFBA-DC18-41BE-B88B-C2E81EDCD1ED}" destId="{B777DB87-EBD1-4EBE-861F-8A04DBA26B8E}" srcOrd="0" destOrd="0" parTransId="{00EEB74A-A30C-41E8-BF29-6666E15C4EE9}" sibTransId="{1133D76C-058D-4435-BFA2-A79BBFEE7017}"/>
    <dgm:cxn modelId="{53334702-DA4C-42E8-BDB3-9F501B109463}" srcId="{B777DB87-EBD1-4EBE-861F-8A04DBA26B8E}" destId="{8D0E7301-5EBF-4686-B27B-0CF58F4A29B0}" srcOrd="2" destOrd="0" parTransId="{72FF250A-C44B-4248-B14D-F73B37C76420}" sibTransId="{A79739AB-E662-4FF2-8A38-D3249BF6BD5C}"/>
    <dgm:cxn modelId="{87E2F675-4844-4325-B474-D7814B3F4F16}" srcId="{B777DB87-EBD1-4EBE-861F-8A04DBA26B8E}" destId="{7A24CAA1-C1D2-4553-96E8-A1833E3A6E77}" srcOrd="1" destOrd="0" parTransId="{60F13603-BB89-4ECD-A9FB-EDA362A9A4F5}" sibTransId="{7295E1D0-CED3-4F00-8C97-E2C9548D5EC0}"/>
    <dgm:cxn modelId="{6548B92E-3DDE-42C6-B34A-6E118A90F10D}" type="presParOf" srcId="{2E375A67-40C8-489E-B198-3B5CCD6CA40B}" destId="{25DE32D8-C927-4ADF-B5E6-3E216266C7A1}" srcOrd="0" destOrd="0" presId="urn:microsoft.com/office/officeart/2005/8/layout/hierarchy2"/>
    <dgm:cxn modelId="{902DDA3C-B0BB-4235-97B3-E903D2401DCB}" type="presParOf" srcId="{25DE32D8-C927-4ADF-B5E6-3E216266C7A1}" destId="{A204146A-3DBE-4C0D-A8D7-079528FA9DFF}" srcOrd="0" destOrd="0" presId="urn:microsoft.com/office/officeart/2005/8/layout/hierarchy2"/>
    <dgm:cxn modelId="{7607B876-9B72-49E9-B753-FEF2860BFA5E}" type="presParOf" srcId="{25DE32D8-C927-4ADF-B5E6-3E216266C7A1}" destId="{528747F7-D9A6-4BA4-92EB-A39ECEBFF6CF}" srcOrd="1" destOrd="0" presId="urn:microsoft.com/office/officeart/2005/8/layout/hierarchy2"/>
    <dgm:cxn modelId="{AA848435-18E0-4F60-9921-F17092447717}" type="presParOf" srcId="{528747F7-D9A6-4BA4-92EB-A39ECEBFF6CF}" destId="{7E909228-D7E9-4FD5-A1CE-997EBC2BF8BE}" srcOrd="0" destOrd="0" presId="urn:microsoft.com/office/officeart/2005/8/layout/hierarchy2"/>
    <dgm:cxn modelId="{4AA9A314-9444-4FBC-907C-AFE3E86813E1}" type="presParOf" srcId="{7E909228-D7E9-4FD5-A1CE-997EBC2BF8BE}" destId="{00803D61-7B02-4676-8A4A-F85DD03E62C7}" srcOrd="0" destOrd="0" presId="urn:microsoft.com/office/officeart/2005/8/layout/hierarchy2"/>
    <dgm:cxn modelId="{B036E198-35BC-40E3-9F04-DFF18221D611}" type="presParOf" srcId="{528747F7-D9A6-4BA4-92EB-A39ECEBFF6CF}" destId="{B2700627-07B0-4274-A045-9B290880F85F}" srcOrd="1" destOrd="0" presId="urn:microsoft.com/office/officeart/2005/8/layout/hierarchy2"/>
    <dgm:cxn modelId="{A69210EA-4120-4B4B-9476-BEF53497A4B7}" type="presParOf" srcId="{B2700627-07B0-4274-A045-9B290880F85F}" destId="{D83A62F0-7CAB-4060-829A-CDE5F62D8E9C}" srcOrd="0" destOrd="0" presId="urn:microsoft.com/office/officeart/2005/8/layout/hierarchy2"/>
    <dgm:cxn modelId="{589C544E-FC57-444C-9221-635C4A44CD02}" type="presParOf" srcId="{B2700627-07B0-4274-A045-9B290880F85F}" destId="{31FE4ADD-841D-47A4-9BC0-7EF82A0C71A7}" srcOrd="1" destOrd="0" presId="urn:microsoft.com/office/officeart/2005/8/layout/hierarchy2"/>
    <dgm:cxn modelId="{03D3EBFA-BFBE-427F-A9FF-0EA91F7C9B2C}" type="presParOf" srcId="{31FE4ADD-841D-47A4-9BC0-7EF82A0C71A7}" destId="{DEBE58FE-F4D8-45FD-A30E-F0325D320558}" srcOrd="0" destOrd="0" presId="urn:microsoft.com/office/officeart/2005/8/layout/hierarchy2"/>
    <dgm:cxn modelId="{14DA58FA-7228-4D02-AD9A-2C48CA4BDFFD}" type="presParOf" srcId="{DEBE58FE-F4D8-45FD-A30E-F0325D320558}" destId="{17B41724-6E3D-44E8-8402-DFCB737F5767}" srcOrd="0" destOrd="0" presId="urn:microsoft.com/office/officeart/2005/8/layout/hierarchy2"/>
    <dgm:cxn modelId="{92B6BA68-9C3B-4923-93A2-F389760F75F2}" type="presParOf" srcId="{31FE4ADD-841D-47A4-9BC0-7EF82A0C71A7}" destId="{A1BD6480-4119-440E-B0D9-37429B343269}" srcOrd="1" destOrd="0" presId="urn:microsoft.com/office/officeart/2005/8/layout/hierarchy2"/>
    <dgm:cxn modelId="{2A4185AB-7781-4E04-86E5-E0CC3EB7B0F0}" type="presParOf" srcId="{A1BD6480-4119-440E-B0D9-37429B343269}" destId="{AD8A8E15-86F2-421C-B75E-922EC39A34C0}" srcOrd="0" destOrd="0" presId="urn:microsoft.com/office/officeart/2005/8/layout/hierarchy2"/>
    <dgm:cxn modelId="{D0FF5E91-9916-4B05-848F-1CBF7610E679}" type="presParOf" srcId="{A1BD6480-4119-440E-B0D9-37429B343269}" destId="{54578A89-73AD-477E-9632-73D39BE0998E}" srcOrd="1" destOrd="0" presId="urn:microsoft.com/office/officeart/2005/8/layout/hierarchy2"/>
    <dgm:cxn modelId="{D59F2CED-09B5-4D43-97A0-F97533145ACD}" type="presParOf" srcId="{528747F7-D9A6-4BA4-92EB-A39ECEBFF6CF}" destId="{307769AB-684A-4442-AF7D-B425E9286677}" srcOrd="2" destOrd="0" presId="urn:microsoft.com/office/officeart/2005/8/layout/hierarchy2"/>
    <dgm:cxn modelId="{C218A0FD-026D-4671-9A5A-003E7E45F8AE}" type="presParOf" srcId="{307769AB-684A-4442-AF7D-B425E9286677}" destId="{28575BDC-8979-4ED9-8749-51B2440CDA50}" srcOrd="0" destOrd="0" presId="urn:microsoft.com/office/officeart/2005/8/layout/hierarchy2"/>
    <dgm:cxn modelId="{CE4448B8-23F4-41BA-A65C-4467C2819EBC}" type="presParOf" srcId="{528747F7-D9A6-4BA4-92EB-A39ECEBFF6CF}" destId="{558390B5-1AF4-4D00-B94A-17D696EDD69A}" srcOrd="3" destOrd="0" presId="urn:microsoft.com/office/officeart/2005/8/layout/hierarchy2"/>
    <dgm:cxn modelId="{66ACD742-64DD-454D-BF29-986E4186E39D}" type="presParOf" srcId="{558390B5-1AF4-4D00-B94A-17D696EDD69A}" destId="{DAD7D9DE-AF81-4BE4-8785-A7669C1829B3}" srcOrd="0" destOrd="0" presId="urn:microsoft.com/office/officeart/2005/8/layout/hierarchy2"/>
    <dgm:cxn modelId="{612D2BC8-14F2-4599-87C2-9ED24E9E487A}" type="presParOf" srcId="{558390B5-1AF4-4D00-B94A-17D696EDD69A}" destId="{34AD22FF-0DA4-4CB6-BD2A-A524D551CD8B}" srcOrd="1" destOrd="0" presId="urn:microsoft.com/office/officeart/2005/8/layout/hierarchy2"/>
    <dgm:cxn modelId="{4B5483E0-4BB2-415D-82AB-DB87297A08C9}" type="presParOf" srcId="{34AD22FF-0DA4-4CB6-BD2A-A524D551CD8B}" destId="{AD5203B2-F412-42D0-A2F4-24265518BFA8}" srcOrd="0" destOrd="0" presId="urn:microsoft.com/office/officeart/2005/8/layout/hierarchy2"/>
    <dgm:cxn modelId="{6B0B0750-4760-4A98-9EF6-D3A38F54D79D}" type="presParOf" srcId="{AD5203B2-F412-42D0-A2F4-24265518BFA8}" destId="{C57E3F4C-AF39-44EE-B372-64A91A26C42F}" srcOrd="0" destOrd="0" presId="urn:microsoft.com/office/officeart/2005/8/layout/hierarchy2"/>
    <dgm:cxn modelId="{89E26CF0-77DA-4962-A657-13CF3F505EE0}" type="presParOf" srcId="{34AD22FF-0DA4-4CB6-BD2A-A524D551CD8B}" destId="{5C9B245F-89D9-4942-B767-94E55B736107}" srcOrd="1" destOrd="0" presId="urn:microsoft.com/office/officeart/2005/8/layout/hierarchy2"/>
    <dgm:cxn modelId="{AF0AF9DC-C909-4C9E-A719-FBD125CB781C}" type="presParOf" srcId="{5C9B245F-89D9-4942-B767-94E55B736107}" destId="{B100F051-37E5-4B83-AD1A-EAEC29FA0FB6}" srcOrd="0" destOrd="0" presId="urn:microsoft.com/office/officeart/2005/8/layout/hierarchy2"/>
    <dgm:cxn modelId="{454A1FCC-DBA4-4A29-B292-C0E5BD7B308C}" type="presParOf" srcId="{5C9B245F-89D9-4942-B767-94E55B736107}" destId="{F74A43BF-7FD7-4F3E-9CB7-D5972A82A539}" srcOrd="1" destOrd="0" presId="urn:microsoft.com/office/officeart/2005/8/layout/hierarchy2"/>
    <dgm:cxn modelId="{97BA81B5-348E-4036-8D9B-F423F5334234}" type="presParOf" srcId="{528747F7-D9A6-4BA4-92EB-A39ECEBFF6CF}" destId="{D13A9C15-396A-4A6C-A5AC-3022A70C1F1C}" srcOrd="4" destOrd="0" presId="urn:microsoft.com/office/officeart/2005/8/layout/hierarchy2"/>
    <dgm:cxn modelId="{0062B73E-2AB8-480C-9B5F-C585205673A5}" type="presParOf" srcId="{D13A9C15-396A-4A6C-A5AC-3022A70C1F1C}" destId="{BD178D6B-DBEA-46AB-ACCD-80E0111429D8}" srcOrd="0" destOrd="0" presId="urn:microsoft.com/office/officeart/2005/8/layout/hierarchy2"/>
    <dgm:cxn modelId="{E7E4F7FB-2488-41F5-B179-5EFBC33CE7F0}" type="presParOf" srcId="{528747F7-D9A6-4BA4-92EB-A39ECEBFF6CF}" destId="{C4A20AB0-2C12-4158-9297-0D0D02406456}" srcOrd="5" destOrd="0" presId="urn:microsoft.com/office/officeart/2005/8/layout/hierarchy2"/>
    <dgm:cxn modelId="{746128C8-4186-4184-AF1F-3016AC712204}" type="presParOf" srcId="{C4A20AB0-2C12-4158-9297-0D0D02406456}" destId="{34D38A5F-9BAD-464E-9802-8CBE722EF813}" srcOrd="0" destOrd="0" presId="urn:microsoft.com/office/officeart/2005/8/layout/hierarchy2"/>
    <dgm:cxn modelId="{401EFA0D-5426-422A-9DA8-497C425EFA84}" type="presParOf" srcId="{C4A20AB0-2C12-4158-9297-0D0D02406456}" destId="{B4D5A465-6577-4508-B0D7-0F92519F1910}" srcOrd="1" destOrd="0" presId="urn:microsoft.com/office/officeart/2005/8/layout/hierarchy2"/>
    <dgm:cxn modelId="{9F7083F0-4231-43C9-9818-8D83D3E4F3BB}" type="presParOf" srcId="{B4D5A465-6577-4508-B0D7-0F92519F1910}" destId="{9BF2F3A8-27F2-4050-8BBF-9A0A292A6164}" srcOrd="0" destOrd="0" presId="urn:microsoft.com/office/officeart/2005/8/layout/hierarchy2"/>
    <dgm:cxn modelId="{9D35F9CF-3936-44C5-A2F5-955F833E8B00}" type="presParOf" srcId="{9BF2F3A8-27F2-4050-8BBF-9A0A292A6164}" destId="{41DC642B-A92B-4524-B74D-BDE66CF7BD3A}" srcOrd="0" destOrd="0" presId="urn:microsoft.com/office/officeart/2005/8/layout/hierarchy2"/>
    <dgm:cxn modelId="{6FA3EDB3-299D-4F28-9E3C-50A0B430754C}" type="presParOf" srcId="{B4D5A465-6577-4508-B0D7-0F92519F1910}" destId="{37F8E96B-E84D-46CB-94F8-04966F78847B}" srcOrd="1" destOrd="0" presId="urn:microsoft.com/office/officeart/2005/8/layout/hierarchy2"/>
    <dgm:cxn modelId="{58CD1CA8-723B-4B61-BE9B-8DD69422C836}" type="presParOf" srcId="{37F8E96B-E84D-46CB-94F8-04966F78847B}" destId="{EA9F5750-A18E-41B0-8470-B0179D6CF7A5}" srcOrd="0" destOrd="0" presId="urn:microsoft.com/office/officeart/2005/8/layout/hierarchy2"/>
    <dgm:cxn modelId="{6B0D29DC-FBB7-4AA9-867C-8317E8C68B57}" type="presParOf" srcId="{37F8E96B-E84D-46CB-94F8-04966F78847B}" destId="{E4DE7323-70D9-45DC-8DB1-250F8BD6054F}" srcOrd="1" destOrd="0" presId="urn:microsoft.com/office/officeart/2005/8/layout/hierarchy2"/>
    <dgm:cxn modelId="{7DFB4A88-D824-4CCF-A0DC-A3BE8BC8756C}" type="presParOf" srcId="{528747F7-D9A6-4BA4-92EB-A39ECEBFF6CF}" destId="{0FB09B97-F4DD-49F6-9077-04D1F9CA8B3D}" srcOrd="6" destOrd="0" presId="urn:microsoft.com/office/officeart/2005/8/layout/hierarchy2"/>
    <dgm:cxn modelId="{08709900-4D5D-47C6-84E6-7068C9F917F2}" type="presParOf" srcId="{0FB09B97-F4DD-49F6-9077-04D1F9CA8B3D}" destId="{AD2C555C-7A23-4465-8864-308C2D50C3B9}" srcOrd="0" destOrd="0" presId="urn:microsoft.com/office/officeart/2005/8/layout/hierarchy2"/>
    <dgm:cxn modelId="{0F565FA3-0146-42CE-A5A2-AEE6040AF641}" type="presParOf" srcId="{528747F7-D9A6-4BA4-92EB-A39ECEBFF6CF}" destId="{FFE86D77-B944-435B-82BD-E9183C49BEFB}" srcOrd="7" destOrd="0" presId="urn:microsoft.com/office/officeart/2005/8/layout/hierarchy2"/>
    <dgm:cxn modelId="{501ED51D-A84C-43A9-A0BF-71F9C807E805}" type="presParOf" srcId="{FFE86D77-B944-435B-82BD-E9183C49BEFB}" destId="{FFC0B987-693B-43C4-B15B-81E12091B2CB}" srcOrd="0" destOrd="0" presId="urn:microsoft.com/office/officeart/2005/8/layout/hierarchy2"/>
    <dgm:cxn modelId="{7DF64056-AF95-4058-BFEA-50EB5DDE8B3D}" type="presParOf" srcId="{FFE86D77-B944-435B-82BD-E9183C49BEFB}" destId="{40C6A512-F661-439F-A787-93E587167651}" srcOrd="1" destOrd="0" presId="urn:microsoft.com/office/officeart/2005/8/layout/hierarchy2"/>
    <dgm:cxn modelId="{2DD690B4-880D-4DDF-8A61-DAD40E9A08F6}" type="presParOf" srcId="{40C6A512-F661-439F-A787-93E587167651}" destId="{03020F13-9CEC-4CBE-823E-C13B6EB88049}" srcOrd="0" destOrd="0" presId="urn:microsoft.com/office/officeart/2005/8/layout/hierarchy2"/>
    <dgm:cxn modelId="{AC9EF624-1512-470A-B71F-B165A2AF90F6}" type="presParOf" srcId="{03020F13-9CEC-4CBE-823E-C13B6EB88049}" destId="{67D06237-BE4E-4D9D-8FE5-CF716A986116}" srcOrd="0" destOrd="0" presId="urn:microsoft.com/office/officeart/2005/8/layout/hierarchy2"/>
    <dgm:cxn modelId="{259ADBCD-168B-4964-97DD-42125B69793E}" type="presParOf" srcId="{40C6A512-F661-439F-A787-93E587167651}" destId="{94B3A5A9-1655-4E0B-9AF7-09283E4092BC}" srcOrd="1" destOrd="0" presId="urn:microsoft.com/office/officeart/2005/8/layout/hierarchy2"/>
    <dgm:cxn modelId="{E758608D-1317-4A41-9AAB-149976FE4F30}" type="presParOf" srcId="{94B3A5A9-1655-4E0B-9AF7-09283E4092BC}" destId="{335DEA7F-79DA-4FD8-BAB6-CF67FDA8B066}" srcOrd="0" destOrd="0" presId="urn:microsoft.com/office/officeart/2005/8/layout/hierarchy2"/>
    <dgm:cxn modelId="{DC74CA26-3C3F-4133-BB67-79A27C34E31A}" type="presParOf" srcId="{94B3A5A9-1655-4E0B-9AF7-09283E4092BC}" destId="{19921E89-C1C1-4B09-ACAF-FE191DE46C5E}"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0AAA85-3402-423C-8A01-BD5A0386855A}">
      <dsp:nvSpPr>
        <dsp:cNvPr id="0" name=""/>
        <dsp:cNvSpPr/>
      </dsp:nvSpPr>
      <dsp:spPr>
        <a:xfrm>
          <a:off x="7134954" y="2083765"/>
          <a:ext cx="1673518" cy="1012578"/>
        </a:xfrm>
        <a:prstGeom prst="roundRect">
          <a:avLst>
            <a:gd name="adj" fmla="val 10000"/>
          </a:avLst>
        </a:prstGeom>
        <a:gradFill rotWithShape="0">
          <a:gsLst>
            <a:gs pos="0">
              <a:schemeClr val="accent1">
                <a:hueOff val="0"/>
                <a:satOff val="0"/>
                <a:lumOff val="0"/>
                <a:alphaOff val="0"/>
                <a:tint val="0"/>
              </a:schemeClr>
            </a:gs>
            <a:gs pos="44000">
              <a:schemeClr val="accent1">
                <a:hueOff val="0"/>
                <a:satOff val="0"/>
                <a:lumOff val="0"/>
                <a:alphaOff val="0"/>
                <a:tint val="60000"/>
                <a:satMod val="120000"/>
              </a:schemeClr>
            </a:gs>
            <a:gs pos="100000">
              <a:schemeClr val="accent1">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آیات پیرامون معاد را می توان به پنج دسته تقسیم نمود</a:t>
          </a:r>
          <a:endParaRPr lang="fa-IR" sz="1600" kern="1200" dirty="0">
            <a:cs typeface="B Koodak" pitchFamily="2" charset="-78"/>
          </a:endParaRPr>
        </a:p>
      </dsp:txBody>
      <dsp:txXfrm>
        <a:off x="7164611" y="2113422"/>
        <a:ext cx="1614204" cy="953264"/>
      </dsp:txXfrm>
    </dsp:sp>
    <dsp:sp modelId="{D85F17F4-27AC-4350-AC94-156B0BC3E728}">
      <dsp:nvSpPr>
        <dsp:cNvPr id="0" name=""/>
        <dsp:cNvSpPr/>
      </dsp:nvSpPr>
      <dsp:spPr>
        <a:xfrm rot="14454187">
          <a:off x="6111968" y="1975332"/>
          <a:ext cx="1376565" cy="26604"/>
        </a:xfrm>
        <a:custGeom>
          <a:avLst/>
          <a:gdLst/>
          <a:ahLst/>
          <a:cxnLst/>
          <a:rect l="0" t="0" r="0" b="0"/>
          <a:pathLst>
            <a:path>
              <a:moveTo>
                <a:pt x="0" y="13302"/>
              </a:moveTo>
              <a:lnTo>
                <a:pt x="1376565" y="13302"/>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6765836" y="1954220"/>
        <a:ext cx="68828" cy="68828"/>
      </dsp:txXfrm>
    </dsp:sp>
    <dsp:sp modelId="{936244E1-EDD6-481D-8F2C-ED99FF574828}">
      <dsp:nvSpPr>
        <dsp:cNvPr id="0" name=""/>
        <dsp:cNvSpPr/>
      </dsp:nvSpPr>
      <dsp:spPr>
        <a:xfrm>
          <a:off x="4989889" y="968834"/>
          <a:ext cx="1475658" cy="836759"/>
        </a:xfrm>
        <a:prstGeom prst="roundRect">
          <a:avLst>
            <a:gd name="adj" fmla="val 10000"/>
          </a:avLst>
        </a:prstGeom>
        <a:gradFill rotWithShape="0">
          <a:gsLst>
            <a:gs pos="0">
              <a:schemeClr val="accent3">
                <a:hueOff val="0"/>
                <a:satOff val="0"/>
                <a:lumOff val="0"/>
                <a:alphaOff val="0"/>
                <a:tint val="0"/>
              </a:schemeClr>
            </a:gs>
            <a:gs pos="44000">
              <a:schemeClr val="accent3">
                <a:hueOff val="0"/>
                <a:satOff val="0"/>
                <a:lumOff val="0"/>
                <a:alphaOff val="0"/>
                <a:tint val="60000"/>
                <a:satMod val="120000"/>
              </a:schemeClr>
            </a:gs>
            <a:gs pos="100000">
              <a:schemeClr val="accent3">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سه دسته ناظر به امکان معاد</a:t>
          </a:r>
          <a:endParaRPr lang="fa-IR" sz="1600" kern="1200">
            <a:cs typeface="B Koodak" pitchFamily="2" charset="-78"/>
          </a:endParaRPr>
        </a:p>
      </dsp:txBody>
      <dsp:txXfrm>
        <a:off x="5014397" y="993342"/>
        <a:ext cx="1426642" cy="787743"/>
      </dsp:txXfrm>
    </dsp:sp>
    <dsp:sp modelId="{375928A9-0934-40C3-B020-2C59E7B3BBCD}">
      <dsp:nvSpPr>
        <dsp:cNvPr id="0" name=""/>
        <dsp:cNvSpPr/>
      </dsp:nvSpPr>
      <dsp:spPr>
        <a:xfrm rot="14110531">
          <a:off x="4069080" y="892775"/>
          <a:ext cx="1172209" cy="26604"/>
        </a:xfrm>
        <a:custGeom>
          <a:avLst/>
          <a:gdLst/>
          <a:ahLst/>
          <a:cxnLst/>
          <a:rect l="0" t="0" r="0" b="0"/>
          <a:pathLst>
            <a:path>
              <a:moveTo>
                <a:pt x="0" y="13302"/>
              </a:moveTo>
              <a:lnTo>
                <a:pt x="1172209" y="13302"/>
              </a:lnTo>
            </a:path>
          </a:pathLst>
        </a:custGeom>
        <a:noFill/>
        <a:ln w="1587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4625880" y="876772"/>
        <a:ext cx="58610" cy="58610"/>
      </dsp:txXfrm>
    </dsp:sp>
    <dsp:sp modelId="{70243BB5-7450-4AA7-876D-2B7173770BD1}">
      <dsp:nvSpPr>
        <dsp:cNvPr id="0" name=""/>
        <dsp:cNvSpPr/>
      </dsp:nvSpPr>
      <dsp:spPr>
        <a:xfrm>
          <a:off x="156015" y="6561"/>
          <a:ext cx="4164466" cy="836759"/>
        </a:xfrm>
        <a:prstGeom prst="roundRect">
          <a:avLst>
            <a:gd name="adj" fmla="val 10000"/>
          </a:avLst>
        </a:prstGeom>
        <a:gradFill rotWithShape="0">
          <a:gsLst>
            <a:gs pos="0">
              <a:schemeClr val="accent4">
                <a:hueOff val="0"/>
                <a:satOff val="0"/>
                <a:lumOff val="0"/>
                <a:alphaOff val="0"/>
                <a:tint val="0"/>
              </a:schemeClr>
            </a:gs>
            <a:gs pos="44000">
              <a:schemeClr val="accent4">
                <a:hueOff val="0"/>
                <a:satOff val="0"/>
                <a:lumOff val="0"/>
                <a:alphaOff val="0"/>
                <a:tint val="60000"/>
                <a:satMod val="120000"/>
              </a:schemeClr>
            </a:gs>
            <a:gs pos="100000">
              <a:schemeClr val="accent4">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آیاتی که انکار معاد را بی دلیل می شمرد</a:t>
          </a:r>
          <a:endParaRPr lang="fa-IR" sz="1600" kern="1200">
            <a:cs typeface="B Koodak" pitchFamily="2" charset="-78"/>
          </a:endParaRPr>
        </a:p>
      </dsp:txBody>
      <dsp:txXfrm>
        <a:off x="180523" y="31069"/>
        <a:ext cx="4115450" cy="787743"/>
      </dsp:txXfrm>
    </dsp:sp>
    <dsp:sp modelId="{EAD9C5A5-81B9-4A45-BBAA-086E459FA722}">
      <dsp:nvSpPr>
        <dsp:cNvPr id="0" name=""/>
        <dsp:cNvSpPr/>
      </dsp:nvSpPr>
      <dsp:spPr>
        <a:xfrm rot="10800000">
          <a:off x="4320481" y="1373911"/>
          <a:ext cx="669407" cy="26604"/>
        </a:xfrm>
        <a:custGeom>
          <a:avLst/>
          <a:gdLst/>
          <a:ahLst/>
          <a:cxnLst/>
          <a:rect l="0" t="0" r="0" b="0"/>
          <a:pathLst>
            <a:path>
              <a:moveTo>
                <a:pt x="0" y="13302"/>
              </a:moveTo>
              <a:lnTo>
                <a:pt x="669407" y="13302"/>
              </a:lnTo>
            </a:path>
          </a:pathLst>
        </a:custGeom>
        <a:noFill/>
        <a:ln w="1587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4638450" y="1370478"/>
        <a:ext cx="33470" cy="33470"/>
      </dsp:txXfrm>
    </dsp:sp>
    <dsp:sp modelId="{199C3518-43D3-40DC-9E3C-F542EAC67DEF}">
      <dsp:nvSpPr>
        <dsp:cNvPr id="0" name=""/>
        <dsp:cNvSpPr/>
      </dsp:nvSpPr>
      <dsp:spPr>
        <a:xfrm>
          <a:off x="156015" y="968834"/>
          <a:ext cx="4164466" cy="836759"/>
        </a:xfrm>
        <a:prstGeom prst="roundRect">
          <a:avLst>
            <a:gd name="adj" fmla="val 10000"/>
          </a:avLst>
        </a:prstGeom>
        <a:gradFill rotWithShape="0">
          <a:gsLst>
            <a:gs pos="0">
              <a:schemeClr val="accent4">
                <a:hueOff val="0"/>
                <a:satOff val="0"/>
                <a:lumOff val="0"/>
                <a:alphaOff val="0"/>
                <a:tint val="0"/>
              </a:schemeClr>
            </a:gs>
            <a:gs pos="44000">
              <a:schemeClr val="accent4">
                <a:hueOff val="0"/>
                <a:satOff val="0"/>
                <a:lumOff val="0"/>
                <a:alphaOff val="0"/>
                <a:tint val="60000"/>
                <a:satMod val="120000"/>
              </a:schemeClr>
            </a:gs>
            <a:gs pos="100000">
              <a:schemeClr val="accent4">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آیاتی که برای رفع استبعاد به پدیده های                                            مشابه معاد اشاره می نماید</a:t>
          </a:r>
          <a:endParaRPr lang="fa-IR" sz="1600" kern="1200" dirty="0">
            <a:cs typeface="B Koodak" pitchFamily="2" charset="-78"/>
          </a:endParaRPr>
        </a:p>
      </dsp:txBody>
      <dsp:txXfrm>
        <a:off x="180523" y="993342"/>
        <a:ext cx="4115450" cy="787743"/>
      </dsp:txXfrm>
    </dsp:sp>
    <dsp:sp modelId="{092104A8-8823-4E6D-A20A-D2D323872A6F}">
      <dsp:nvSpPr>
        <dsp:cNvPr id="0" name=""/>
        <dsp:cNvSpPr/>
      </dsp:nvSpPr>
      <dsp:spPr>
        <a:xfrm rot="7489469">
          <a:off x="4069080" y="1855048"/>
          <a:ext cx="1172209" cy="26604"/>
        </a:xfrm>
        <a:custGeom>
          <a:avLst/>
          <a:gdLst/>
          <a:ahLst/>
          <a:cxnLst/>
          <a:rect l="0" t="0" r="0" b="0"/>
          <a:pathLst>
            <a:path>
              <a:moveTo>
                <a:pt x="0" y="13302"/>
              </a:moveTo>
              <a:lnTo>
                <a:pt x="1172209" y="13302"/>
              </a:lnTo>
            </a:path>
          </a:pathLst>
        </a:custGeom>
        <a:noFill/>
        <a:ln w="1587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4625880" y="1839045"/>
        <a:ext cx="58610" cy="58610"/>
      </dsp:txXfrm>
    </dsp:sp>
    <dsp:sp modelId="{5A695E38-5F14-426A-99FD-7F9AA403914E}">
      <dsp:nvSpPr>
        <dsp:cNvPr id="0" name=""/>
        <dsp:cNvSpPr/>
      </dsp:nvSpPr>
      <dsp:spPr>
        <a:xfrm>
          <a:off x="156015" y="1931107"/>
          <a:ext cx="4164466" cy="836759"/>
        </a:xfrm>
        <a:prstGeom prst="roundRect">
          <a:avLst>
            <a:gd name="adj" fmla="val 10000"/>
          </a:avLst>
        </a:prstGeom>
        <a:gradFill rotWithShape="0">
          <a:gsLst>
            <a:gs pos="0">
              <a:schemeClr val="accent4">
                <a:hueOff val="0"/>
                <a:satOff val="0"/>
                <a:lumOff val="0"/>
                <a:alphaOff val="0"/>
                <a:tint val="0"/>
              </a:schemeClr>
            </a:gs>
            <a:gs pos="44000">
              <a:schemeClr val="accent4">
                <a:hueOff val="0"/>
                <a:satOff val="0"/>
                <a:lumOff val="0"/>
                <a:alphaOff val="0"/>
                <a:tint val="60000"/>
                <a:satMod val="120000"/>
              </a:schemeClr>
            </a:gs>
            <a:gs pos="100000">
              <a:schemeClr val="accent4">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آیاتی که برای تثبیت امکان وقوع معاد                                      شبهات منکرین را پاسخ می دهد</a:t>
          </a:r>
          <a:endParaRPr lang="fa-IR" sz="1600" kern="1200" dirty="0">
            <a:cs typeface="B Koodak" pitchFamily="2" charset="-78"/>
          </a:endParaRPr>
        </a:p>
      </dsp:txBody>
      <dsp:txXfrm>
        <a:off x="180523" y="1955615"/>
        <a:ext cx="4115450" cy="787743"/>
      </dsp:txXfrm>
    </dsp:sp>
    <dsp:sp modelId="{ACA19987-7C1F-44D1-B8EF-EC9DA6A800F8}">
      <dsp:nvSpPr>
        <dsp:cNvPr id="0" name=""/>
        <dsp:cNvSpPr/>
      </dsp:nvSpPr>
      <dsp:spPr>
        <a:xfrm rot="7145813">
          <a:off x="6111968" y="3178173"/>
          <a:ext cx="1376565" cy="26604"/>
        </a:xfrm>
        <a:custGeom>
          <a:avLst/>
          <a:gdLst/>
          <a:ahLst/>
          <a:cxnLst/>
          <a:rect l="0" t="0" r="0" b="0"/>
          <a:pathLst>
            <a:path>
              <a:moveTo>
                <a:pt x="0" y="13302"/>
              </a:moveTo>
              <a:lnTo>
                <a:pt x="1376565" y="13302"/>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6765836" y="3157061"/>
        <a:ext cx="68828" cy="68828"/>
      </dsp:txXfrm>
    </dsp:sp>
    <dsp:sp modelId="{2B2EF7FE-3F68-49D4-8859-91DAA60D0891}">
      <dsp:nvSpPr>
        <dsp:cNvPr id="0" name=""/>
        <dsp:cNvSpPr/>
      </dsp:nvSpPr>
      <dsp:spPr>
        <a:xfrm>
          <a:off x="4989889" y="3374516"/>
          <a:ext cx="1475658" cy="836759"/>
        </a:xfrm>
        <a:prstGeom prst="roundRect">
          <a:avLst>
            <a:gd name="adj" fmla="val 10000"/>
          </a:avLst>
        </a:prstGeom>
        <a:gradFill rotWithShape="0">
          <a:gsLst>
            <a:gs pos="0">
              <a:schemeClr val="accent3">
                <a:hueOff val="0"/>
                <a:satOff val="0"/>
                <a:lumOff val="0"/>
                <a:alphaOff val="0"/>
                <a:tint val="0"/>
              </a:schemeClr>
            </a:gs>
            <a:gs pos="44000">
              <a:schemeClr val="accent3">
                <a:hueOff val="0"/>
                <a:satOff val="0"/>
                <a:lumOff val="0"/>
                <a:alphaOff val="0"/>
                <a:tint val="60000"/>
                <a:satMod val="120000"/>
              </a:schemeClr>
            </a:gs>
            <a:gs pos="100000">
              <a:schemeClr val="accent3">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دو دسته ناظر به وقوع و ضروت معاد</a:t>
          </a:r>
          <a:endParaRPr lang="fa-IR" sz="1600" kern="1200">
            <a:cs typeface="B Koodak" pitchFamily="2" charset="-78"/>
          </a:endParaRPr>
        </a:p>
      </dsp:txBody>
      <dsp:txXfrm>
        <a:off x="5014397" y="3399024"/>
        <a:ext cx="1426642" cy="787743"/>
      </dsp:txXfrm>
    </dsp:sp>
    <dsp:sp modelId="{816FCBE4-6E30-4A07-942B-87EADEB2F2D0}">
      <dsp:nvSpPr>
        <dsp:cNvPr id="0" name=""/>
        <dsp:cNvSpPr/>
      </dsp:nvSpPr>
      <dsp:spPr>
        <a:xfrm rot="12942401">
          <a:off x="4242996" y="3539025"/>
          <a:ext cx="824377" cy="26604"/>
        </a:xfrm>
        <a:custGeom>
          <a:avLst/>
          <a:gdLst/>
          <a:ahLst/>
          <a:cxnLst/>
          <a:rect l="0" t="0" r="0" b="0"/>
          <a:pathLst>
            <a:path>
              <a:moveTo>
                <a:pt x="0" y="13302"/>
              </a:moveTo>
              <a:lnTo>
                <a:pt x="824377" y="13302"/>
              </a:lnTo>
            </a:path>
          </a:pathLst>
        </a:custGeom>
        <a:noFill/>
        <a:ln w="1587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4634575" y="3531718"/>
        <a:ext cx="41218" cy="41218"/>
      </dsp:txXfrm>
    </dsp:sp>
    <dsp:sp modelId="{19221766-6393-4F7F-8E00-C850EA98DFCA}">
      <dsp:nvSpPr>
        <dsp:cNvPr id="0" name=""/>
        <dsp:cNvSpPr/>
      </dsp:nvSpPr>
      <dsp:spPr>
        <a:xfrm>
          <a:off x="156015" y="2893380"/>
          <a:ext cx="4164466" cy="836759"/>
        </a:xfrm>
        <a:prstGeom prst="roundRect">
          <a:avLst>
            <a:gd name="adj" fmla="val 10000"/>
          </a:avLst>
        </a:prstGeom>
        <a:gradFill rotWithShape="0">
          <a:gsLst>
            <a:gs pos="0">
              <a:schemeClr val="accent4">
                <a:hueOff val="0"/>
                <a:satOff val="0"/>
                <a:lumOff val="0"/>
                <a:alphaOff val="0"/>
                <a:tint val="0"/>
              </a:schemeClr>
            </a:gs>
            <a:gs pos="44000">
              <a:schemeClr val="accent4">
                <a:hueOff val="0"/>
                <a:satOff val="0"/>
                <a:lumOff val="0"/>
                <a:alphaOff val="0"/>
                <a:tint val="60000"/>
                <a:satMod val="120000"/>
              </a:schemeClr>
            </a:gs>
            <a:gs pos="100000">
              <a:schemeClr val="accent4">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آیاتی که معاد را خبر مخبر صادق یعنی                                                  وعده حتمی الهی بیان می کند</a:t>
          </a:r>
          <a:endParaRPr lang="fa-IR" sz="1600" kern="1200" dirty="0">
            <a:cs typeface="B Koodak" pitchFamily="2" charset="-78"/>
          </a:endParaRPr>
        </a:p>
      </dsp:txBody>
      <dsp:txXfrm>
        <a:off x="180523" y="2917888"/>
        <a:ext cx="4115450" cy="787743"/>
      </dsp:txXfrm>
    </dsp:sp>
    <dsp:sp modelId="{9BAC54B1-307F-4483-928C-9571AFF6BA9D}">
      <dsp:nvSpPr>
        <dsp:cNvPr id="0" name=""/>
        <dsp:cNvSpPr/>
      </dsp:nvSpPr>
      <dsp:spPr>
        <a:xfrm rot="8657599">
          <a:off x="4242996" y="4020162"/>
          <a:ext cx="824377" cy="26604"/>
        </a:xfrm>
        <a:custGeom>
          <a:avLst/>
          <a:gdLst/>
          <a:ahLst/>
          <a:cxnLst/>
          <a:rect l="0" t="0" r="0" b="0"/>
          <a:pathLst>
            <a:path>
              <a:moveTo>
                <a:pt x="0" y="13302"/>
              </a:moveTo>
              <a:lnTo>
                <a:pt x="824377" y="13302"/>
              </a:lnTo>
            </a:path>
          </a:pathLst>
        </a:custGeom>
        <a:noFill/>
        <a:ln w="1587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4634575" y="4012855"/>
        <a:ext cx="41218" cy="41218"/>
      </dsp:txXfrm>
    </dsp:sp>
    <dsp:sp modelId="{674DE62A-3098-4A9F-B7E8-E0F31C6DCD6B}">
      <dsp:nvSpPr>
        <dsp:cNvPr id="0" name=""/>
        <dsp:cNvSpPr/>
      </dsp:nvSpPr>
      <dsp:spPr>
        <a:xfrm>
          <a:off x="156015" y="3855653"/>
          <a:ext cx="4164466" cy="836759"/>
        </a:xfrm>
        <a:prstGeom prst="roundRect">
          <a:avLst>
            <a:gd name="adj" fmla="val 10000"/>
          </a:avLst>
        </a:prstGeom>
        <a:gradFill rotWithShape="0">
          <a:gsLst>
            <a:gs pos="0">
              <a:schemeClr val="accent4">
                <a:hueOff val="0"/>
                <a:satOff val="0"/>
                <a:lumOff val="0"/>
                <a:alphaOff val="0"/>
                <a:tint val="0"/>
              </a:schemeClr>
            </a:gs>
            <a:gs pos="44000">
              <a:schemeClr val="accent4">
                <a:hueOff val="0"/>
                <a:satOff val="0"/>
                <a:lumOff val="0"/>
                <a:alphaOff val="0"/>
                <a:tint val="60000"/>
                <a:satMod val="120000"/>
              </a:schemeClr>
            </a:gs>
            <a:gs pos="100000">
              <a:schemeClr val="accent4">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آیات که ضرورت معاد را با برهان عقلی بیان می نماید</a:t>
          </a:r>
          <a:endParaRPr lang="fa-IR" sz="1600" kern="1200">
            <a:cs typeface="B Koodak" pitchFamily="2" charset="-78"/>
          </a:endParaRPr>
        </a:p>
      </dsp:txBody>
      <dsp:txXfrm>
        <a:off x="180523" y="3880161"/>
        <a:ext cx="4115450" cy="787743"/>
      </dsp:txXfrm>
    </dsp:sp>
    <dsp:sp modelId="{B7C9D279-4797-4648-B1D6-DA8A9D6C82B5}">
      <dsp:nvSpPr>
        <dsp:cNvPr id="0" name=""/>
        <dsp:cNvSpPr/>
      </dsp:nvSpPr>
      <dsp:spPr>
        <a:xfrm>
          <a:off x="3696627" y="4817926"/>
          <a:ext cx="5111845" cy="836759"/>
        </a:xfrm>
        <a:prstGeom prst="roundRect">
          <a:avLst>
            <a:gd name="adj" fmla="val 10000"/>
          </a:avLst>
        </a:prstGeom>
        <a:gradFill rotWithShape="0">
          <a:gsLst>
            <a:gs pos="0">
              <a:schemeClr val="accent1">
                <a:hueOff val="0"/>
                <a:satOff val="0"/>
                <a:lumOff val="0"/>
                <a:alphaOff val="0"/>
                <a:tint val="0"/>
              </a:schemeClr>
            </a:gs>
            <a:gs pos="44000">
              <a:schemeClr val="accent1">
                <a:hueOff val="0"/>
                <a:satOff val="0"/>
                <a:lumOff val="0"/>
                <a:alphaOff val="0"/>
                <a:tint val="60000"/>
                <a:satMod val="120000"/>
              </a:schemeClr>
            </a:gs>
            <a:gs pos="100000">
              <a:schemeClr val="accent1">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در این درس و دروس بعدی به بیان این آیات شریفه می پردازیم</a:t>
          </a:r>
          <a:endParaRPr lang="fa-IR" sz="1600" kern="1200">
            <a:cs typeface="B Koodak" pitchFamily="2" charset="-78"/>
          </a:endParaRPr>
        </a:p>
      </dsp:txBody>
      <dsp:txXfrm>
        <a:off x="3721135" y="4842434"/>
        <a:ext cx="5062829" cy="78774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AF14A2-E697-4157-A496-E00944B9ED17}">
      <dsp:nvSpPr>
        <dsp:cNvPr id="0" name=""/>
        <dsp:cNvSpPr/>
      </dsp:nvSpPr>
      <dsp:spPr>
        <a:xfrm>
          <a:off x="8003018" y="1217129"/>
          <a:ext cx="846271" cy="1951028"/>
        </a:xfrm>
        <a:prstGeom prst="roundRect">
          <a:avLst>
            <a:gd name="adj" fmla="val 10000"/>
          </a:avLst>
        </a:prstGeom>
        <a:gradFill rotWithShape="0">
          <a:gsLst>
            <a:gs pos="0">
              <a:schemeClr val="accent6">
                <a:hueOff val="0"/>
                <a:satOff val="0"/>
                <a:lumOff val="0"/>
                <a:alphaOff val="0"/>
                <a:tint val="0"/>
              </a:schemeClr>
            </a:gs>
            <a:gs pos="44000">
              <a:schemeClr val="accent6">
                <a:hueOff val="0"/>
                <a:satOff val="0"/>
                <a:lumOff val="0"/>
                <a:alphaOff val="0"/>
                <a:tint val="60000"/>
                <a:satMod val="120000"/>
              </a:schemeClr>
            </a:gs>
            <a:gs pos="100000">
              <a:schemeClr val="accent6">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شیوه های احتجاج قرآن با صاحبان مطلق عقاید باطل</a:t>
          </a:r>
          <a:endParaRPr lang="fa-IR" sz="1600" kern="1200" dirty="0">
            <a:cs typeface="B Koodak" pitchFamily="2" charset="-78"/>
          </a:endParaRPr>
        </a:p>
      </dsp:txBody>
      <dsp:txXfrm>
        <a:off x="8027804" y="1241915"/>
        <a:ext cx="796699" cy="1901456"/>
      </dsp:txXfrm>
    </dsp:sp>
    <dsp:sp modelId="{E345E313-90DB-4915-B2D2-42A4AD0FEAE8}">
      <dsp:nvSpPr>
        <dsp:cNvPr id="0" name=""/>
        <dsp:cNvSpPr/>
      </dsp:nvSpPr>
      <dsp:spPr>
        <a:xfrm rot="14547754">
          <a:off x="6980468" y="1558092"/>
          <a:ext cx="1398523" cy="29019"/>
        </a:xfrm>
        <a:custGeom>
          <a:avLst/>
          <a:gdLst/>
          <a:ahLst/>
          <a:cxnLst/>
          <a:rect l="0" t="0" r="0" b="0"/>
          <a:pathLst>
            <a:path>
              <a:moveTo>
                <a:pt x="0" y="14509"/>
              </a:moveTo>
              <a:lnTo>
                <a:pt x="1398523" y="14509"/>
              </a:lnTo>
            </a:path>
          </a:pathLst>
        </a:custGeom>
        <a:noFill/>
        <a:ln w="15875" cap="flat" cmpd="sng" algn="ctr">
          <a:solidFill>
            <a:schemeClr val="accent6">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644767" y="1537639"/>
        <a:ext cx="69926" cy="69926"/>
      </dsp:txXfrm>
    </dsp:sp>
    <dsp:sp modelId="{82591060-D284-4212-AE3F-225F012AC2F5}">
      <dsp:nvSpPr>
        <dsp:cNvPr id="0" name=""/>
        <dsp:cNvSpPr/>
      </dsp:nvSpPr>
      <dsp:spPr>
        <a:xfrm>
          <a:off x="6358224" y="327252"/>
          <a:ext cx="998217" cy="1250616"/>
        </a:xfrm>
        <a:prstGeom prst="roundRect">
          <a:avLst>
            <a:gd name="adj" fmla="val 10000"/>
          </a:avLst>
        </a:prstGeom>
        <a:gradFill rotWithShape="0">
          <a:gsLst>
            <a:gs pos="0">
              <a:schemeClr val="accent6">
                <a:hueOff val="0"/>
                <a:satOff val="0"/>
                <a:lumOff val="0"/>
                <a:alphaOff val="0"/>
                <a:tint val="0"/>
              </a:schemeClr>
            </a:gs>
            <a:gs pos="44000">
              <a:schemeClr val="accent6">
                <a:hueOff val="0"/>
                <a:satOff val="0"/>
                <a:lumOff val="0"/>
                <a:alphaOff val="0"/>
                <a:tint val="60000"/>
                <a:satMod val="120000"/>
              </a:schemeClr>
            </a:gs>
            <a:gs pos="100000">
              <a:schemeClr val="accent6">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مطالبه دلیل برای روشن کردن ضعف عقیده</a:t>
          </a:r>
          <a:endParaRPr lang="fa-IR" sz="1600" kern="1200" dirty="0">
            <a:cs typeface="B Koodak" pitchFamily="2" charset="-78"/>
          </a:endParaRPr>
        </a:p>
      </dsp:txBody>
      <dsp:txXfrm>
        <a:off x="6387461" y="356489"/>
        <a:ext cx="939743" cy="1192142"/>
      </dsp:txXfrm>
    </dsp:sp>
    <dsp:sp modelId="{1C84D72E-002B-46E6-9C7B-FE41BE51DF3F}">
      <dsp:nvSpPr>
        <dsp:cNvPr id="0" name=""/>
        <dsp:cNvSpPr/>
      </dsp:nvSpPr>
      <dsp:spPr>
        <a:xfrm rot="13140565">
          <a:off x="5618886" y="676169"/>
          <a:ext cx="832099" cy="29019"/>
        </a:xfrm>
        <a:custGeom>
          <a:avLst/>
          <a:gdLst/>
          <a:ahLst/>
          <a:cxnLst/>
          <a:rect l="0" t="0" r="0" b="0"/>
          <a:pathLst>
            <a:path>
              <a:moveTo>
                <a:pt x="0" y="14509"/>
              </a:moveTo>
              <a:lnTo>
                <a:pt x="832099" y="14509"/>
              </a:lnTo>
            </a:path>
          </a:pathLst>
        </a:custGeom>
        <a:noFill/>
        <a:ln w="15875" cap="flat" cmpd="sng" algn="ctr">
          <a:solidFill>
            <a:schemeClr val="accent6">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6014133" y="669876"/>
        <a:ext cx="41604" cy="41604"/>
      </dsp:txXfrm>
    </dsp:sp>
    <dsp:sp modelId="{6DCC8021-89A0-4919-B4A4-1FE8098E4114}">
      <dsp:nvSpPr>
        <dsp:cNvPr id="0" name=""/>
        <dsp:cNvSpPr/>
      </dsp:nvSpPr>
      <dsp:spPr>
        <a:xfrm>
          <a:off x="1271573" y="24686"/>
          <a:ext cx="4440074" cy="808220"/>
        </a:xfrm>
        <a:prstGeom prst="roundRect">
          <a:avLst>
            <a:gd name="adj" fmla="val 10000"/>
          </a:avLst>
        </a:prstGeom>
        <a:gradFill rotWithShape="0">
          <a:gsLst>
            <a:gs pos="0">
              <a:schemeClr val="accent6">
                <a:hueOff val="0"/>
                <a:satOff val="0"/>
                <a:lumOff val="0"/>
                <a:alphaOff val="0"/>
                <a:tint val="0"/>
              </a:schemeClr>
            </a:gs>
            <a:gs pos="44000">
              <a:schemeClr val="accent6">
                <a:hueOff val="0"/>
                <a:satOff val="0"/>
                <a:lumOff val="0"/>
                <a:alphaOff val="0"/>
                <a:tint val="60000"/>
                <a:satMod val="120000"/>
              </a:schemeClr>
            </a:gs>
            <a:gs pos="100000">
              <a:schemeClr val="accent6">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أَمِ اتَّخَذُوا مِنْ دُونِهِ آلِهَةً قُلْ هاتُوا بُرْهانَكُم (انبیاء / 24)</a:t>
          </a:r>
          <a:endParaRPr lang="fa-IR" sz="1600" kern="1200">
            <a:cs typeface="B Koodak" pitchFamily="2" charset="-78"/>
          </a:endParaRPr>
        </a:p>
      </dsp:txBody>
      <dsp:txXfrm>
        <a:off x="1295245" y="48358"/>
        <a:ext cx="4392730" cy="760876"/>
      </dsp:txXfrm>
    </dsp:sp>
    <dsp:sp modelId="{410BF340-E8B1-4731-B5BF-9CB9884BC4D6}">
      <dsp:nvSpPr>
        <dsp:cNvPr id="0" name=""/>
        <dsp:cNvSpPr/>
      </dsp:nvSpPr>
      <dsp:spPr>
        <a:xfrm rot="8000466">
          <a:off x="5563903" y="1280623"/>
          <a:ext cx="942064" cy="29019"/>
        </a:xfrm>
        <a:custGeom>
          <a:avLst/>
          <a:gdLst/>
          <a:ahLst/>
          <a:cxnLst/>
          <a:rect l="0" t="0" r="0" b="0"/>
          <a:pathLst>
            <a:path>
              <a:moveTo>
                <a:pt x="0" y="14509"/>
              </a:moveTo>
              <a:lnTo>
                <a:pt x="942064" y="14509"/>
              </a:lnTo>
            </a:path>
          </a:pathLst>
        </a:custGeom>
        <a:noFill/>
        <a:ln w="15875" cap="flat" cmpd="sng" algn="ctr">
          <a:solidFill>
            <a:schemeClr val="accent6">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6011384" y="1271581"/>
        <a:ext cx="47103" cy="47103"/>
      </dsp:txXfrm>
    </dsp:sp>
    <dsp:sp modelId="{1E88EE19-40B9-4992-8BB8-01763E744A98}">
      <dsp:nvSpPr>
        <dsp:cNvPr id="0" name=""/>
        <dsp:cNvSpPr/>
      </dsp:nvSpPr>
      <dsp:spPr>
        <a:xfrm>
          <a:off x="5105158" y="1394976"/>
          <a:ext cx="606488" cy="485457"/>
        </a:xfrm>
        <a:prstGeom prst="roundRect">
          <a:avLst>
            <a:gd name="adj" fmla="val 10000"/>
          </a:avLst>
        </a:prstGeom>
        <a:gradFill rotWithShape="1">
          <a:gsLst>
            <a:gs pos="0">
              <a:schemeClr val="accent3">
                <a:tint val="0"/>
              </a:schemeClr>
            </a:gs>
            <a:gs pos="44000">
              <a:schemeClr val="accent3">
                <a:tint val="60000"/>
                <a:satMod val="120000"/>
              </a:schemeClr>
            </a:gs>
            <a:gs pos="100000">
              <a:schemeClr val="accent3">
                <a:tint val="90000"/>
                <a:alpha val="100000"/>
                <a:lumMod val="90000"/>
              </a:schemeClr>
            </a:gs>
          </a:gsLst>
          <a:lin ang="5400000" scaled="0"/>
        </a:gradFill>
        <a:ln w="9525" cap="flat" cmpd="sng" algn="ctr">
          <a:solidFill>
            <a:schemeClr val="accent3"/>
          </a:solidFill>
          <a:prstDash val="solid"/>
        </a:ln>
        <a:effectLst/>
        <a:scene3d>
          <a:camera prst="orthographicFront"/>
          <a:lightRig rig="flat" dir="t"/>
        </a:scene3d>
        <a:sp3d/>
      </dsp:spPr>
      <dsp:style>
        <a:lnRef idx="1">
          <a:schemeClr val="accent3"/>
        </a:lnRef>
        <a:fillRef idx="2">
          <a:schemeClr val="accent3"/>
        </a:fillRef>
        <a:effectRef idx="1">
          <a:schemeClr val="accent3"/>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عبارت علامه</a:t>
          </a:r>
          <a:endParaRPr lang="fa-IR" sz="1600" kern="1200">
            <a:cs typeface="B Koodak" pitchFamily="2" charset="-78"/>
          </a:endParaRPr>
        </a:p>
      </dsp:txBody>
      <dsp:txXfrm>
        <a:off x="5119377" y="1409195"/>
        <a:ext cx="578050" cy="457019"/>
      </dsp:txXfrm>
    </dsp:sp>
    <dsp:sp modelId="{267610AB-2685-421E-B0B6-CE3E60E7F6F9}">
      <dsp:nvSpPr>
        <dsp:cNvPr id="0" name=""/>
        <dsp:cNvSpPr/>
      </dsp:nvSpPr>
      <dsp:spPr>
        <a:xfrm rot="10800000">
          <a:off x="4458582" y="1623195"/>
          <a:ext cx="646576" cy="29019"/>
        </a:xfrm>
        <a:custGeom>
          <a:avLst/>
          <a:gdLst/>
          <a:ahLst/>
          <a:cxnLst/>
          <a:rect l="0" t="0" r="0" b="0"/>
          <a:pathLst>
            <a:path>
              <a:moveTo>
                <a:pt x="0" y="14509"/>
              </a:moveTo>
              <a:lnTo>
                <a:pt x="646576" y="14509"/>
              </a:lnTo>
            </a:path>
          </a:pathLst>
        </a:custGeom>
        <a:noFill/>
        <a:ln w="15875" cap="flat" cmpd="sng" algn="ctr">
          <a:solidFill>
            <a:schemeClr val="accent6">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4765705" y="1621541"/>
        <a:ext cx="32328" cy="32328"/>
      </dsp:txXfrm>
    </dsp:sp>
    <dsp:sp modelId="{384914FA-B55A-46A2-B662-3B606E417684}">
      <dsp:nvSpPr>
        <dsp:cNvPr id="0" name=""/>
        <dsp:cNvSpPr/>
      </dsp:nvSpPr>
      <dsp:spPr>
        <a:xfrm>
          <a:off x="7693" y="954140"/>
          <a:ext cx="4450888" cy="1367129"/>
        </a:xfrm>
        <a:prstGeom prst="roundRect">
          <a:avLst>
            <a:gd name="adj" fmla="val 10000"/>
          </a:avLst>
        </a:prstGeom>
        <a:gradFill rotWithShape="1">
          <a:gsLst>
            <a:gs pos="0">
              <a:schemeClr val="accent3">
                <a:tint val="0"/>
              </a:schemeClr>
            </a:gs>
            <a:gs pos="44000">
              <a:schemeClr val="accent3">
                <a:tint val="60000"/>
                <a:satMod val="120000"/>
              </a:schemeClr>
            </a:gs>
            <a:gs pos="100000">
              <a:schemeClr val="accent3">
                <a:tint val="90000"/>
                <a:alpha val="100000"/>
                <a:lumMod val="90000"/>
              </a:schemeClr>
            </a:gs>
          </a:gsLst>
          <a:lin ang="5400000" scaled="0"/>
        </a:gradFill>
        <a:ln w="9525" cap="flat" cmpd="sng" algn="ctr">
          <a:solidFill>
            <a:schemeClr val="accent3"/>
          </a:solidFill>
          <a:prstDash val="solid"/>
        </a:ln>
        <a:effectLst/>
        <a:scene3d>
          <a:camera prst="orthographicFront"/>
          <a:lightRig rig="flat" dir="t"/>
        </a:scene3d>
        <a:sp3d/>
      </dsp:spPr>
      <dsp:style>
        <a:lnRef idx="1">
          <a:schemeClr val="accent3"/>
        </a:lnRef>
        <a:fillRef idx="2">
          <a:schemeClr val="accent3"/>
        </a:fillRef>
        <a:effectRef idx="1">
          <a:schemeClr val="accent3"/>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و قوله: «قُلْ هاتُوا بُرْهانَكُمْ ...» من قبيل المنع مع السند- باصطلاح فن المناظرة- و محصل معناه طلب الخصم من المدعي الدليل على مدعاه غير المدلل مستندا في طلبه ذلك                                                                                                                      إلى أن عنده دليلا يدل على خلافه</a:t>
          </a:r>
          <a:endParaRPr lang="fa-IR" sz="1600" kern="1200" dirty="0">
            <a:cs typeface="B Koodak" pitchFamily="2" charset="-78"/>
          </a:endParaRPr>
        </a:p>
      </dsp:txBody>
      <dsp:txXfrm>
        <a:off x="47735" y="994182"/>
        <a:ext cx="4370804" cy="1287045"/>
      </dsp:txXfrm>
    </dsp:sp>
    <dsp:sp modelId="{0BA7A431-077A-4524-B2B3-1628B187F44D}">
      <dsp:nvSpPr>
        <dsp:cNvPr id="0" name=""/>
        <dsp:cNvSpPr/>
      </dsp:nvSpPr>
      <dsp:spPr>
        <a:xfrm rot="7052246">
          <a:off x="6980468" y="2798176"/>
          <a:ext cx="1398523" cy="29019"/>
        </a:xfrm>
        <a:custGeom>
          <a:avLst/>
          <a:gdLst/>
          <a:ahLst/>
          <a:cxnLst/>
          <a:rect l="0" t="0" r="0" b="0"/>
          <a:pathLst>
            <a:path>
              <a:moveTo>
                <a:pt x="0" y="14509"/>
              </a:moveTo>
              <a:lnTo>
                <a:pt x="1398523" y="14509"/>
              </a:lnTo>
            </a:path>
          </a:pathLst>
        </a:custGeom>
        <a:noFill/>
        <a:ln w="15875" cap="flat" cmpd="sng" algn="ctr">
          <a:solidFill>
            <a:schemeClr val="accent6">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644767" y="2777722"/>
        <a:ext cx="69926" cy="69926"/>
      </dsp:txXfrm>
    </dsp:sp>
    <dsp:sp modelId="{92B5F2E7-571A-420E-8E3D-03681A2C37DC}">
      <dsp:nvSpPr>
        <dsp:cNvPr id="0" name=""/>
        <dsp:cNvSpPr/>
      </dsp:nvSpPr>
      <dsp:spPr>
        <a:xfrm>
          <a:off x="6358224" y="2807419"/>
          <a:ext cx="998217" cy="1250616"/>
        </a:xfrm>
        <a:prstGeom prst="roundRect">
          <a:avLst>
            <a:gd name="adj" fmla="val 10000"/>
          </a:avLst>
        </a:prstGeom>
        <a:gradFill rotWithShape="0">
          <a:gsLst>
            <a:gs pos="0">
              <a:schemeClr val="accent6">
                <a:hueOff val="0"/>
                <a:satOff val="0"/>
                <a:lumOff val="0"/>
                <a:alphaOff val="0"/>
                <a:tint val="0"/>
              </a:schemeClr>
            </a:gs>
            <a:gs pos="44000">
              <a:schemeClr val="accent6">
                <a:hueOff val="0"/>
                <a:satOff val="0"/>
                <a:lumOff val="0"/>
                <a:alphaOff val="0"/>
                <a:tint val="60000"/>
                <a:satMod val="120000"/>
              </a:schemeClr>
            </a:gs>
            <a:gs pos="100000">
              <a:schemeClr val="accent6">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تصریح به یقین نداشتن و اکتفا به ظن و تخمین</a:t>
          </a:r>
          <a:endParaRPr lang="fa-IR" sz="1600" kern="1200">
            <a:cs typeface="B Koodak" pitchFamily="2" charset="-78"/>
          </a:endParaRPr>
        </a:p>
      </dsp:txBody>
      <dsp:txXfrm>
        <a:off x="6387461" y="2836656"/>
        <a:ext cx="939743" cy="1192142"/>
      </dsp:txXfrm>
    </dsp:sp>
    <dsp:sp modelId="{2FD238BF-5DFA-4097-98D5-990F7DB4C18B}">
      <dsp:nvSpPr>
        <dsp:cNvPr id="0" name=""/>
        <dsp:cNvSpPr/>
      </dsp:nvSpPr>
      <dsp:spPr>
        <a:xfrm rot="13331515">
          <a:off x="5598590" y="3125161"/>
          <a:ext cx="872691" cy="29019"/>
        </a:xfrm>
        <a:custGeom>
          <a:avLst/>
          <a:gdLst/>
          <a:ahLst/>
          <a:cxnLst/>
          <a:rect l="0" t="0" r="0" b="0"/>
          <a:pathLst>
            <a:path>
              <a:moveTo>
                <a:pt x="0" y="14509"/>
              </a:moveTo>
              <a:lnTo>
                <a:pt x="872691" y="14509"/>
              </a:lnTo>
            </a:path>
          </a:pathLst>
        </a:custGeom>
        <a:noFill/>
        <a:ln w="15875" cap="flat" cmpd="sng" algn="ctr">
          <a:solidFill>
            <a:schemeClr val="accent6">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6013118" y="3117853"/>
        <a:ext cx="43634" cy="43634"/>
      </dsp:txXfrm>
    </dsp:sp>
    <dsp:sp modelId="{04D89340-91F2-425B-9455-909D33E03675}">
      <dsp:nvSpPr>
        <dsp:cNvPr id="0" name=""/>
        <dsp:cNvSpPr/>
      </dsp:nvSpPr>
      <dsp:spPr>
        <a:xfrm>
          <a:off x="1271573" y="2442503"/>
          <a:ext cx="4440074" cy="808220"/>
        </a:xfrm>
        <a:prstGeom prst="roundRect">
          <a:avLst>
            <a:gd name="adj" fmla="val 10000"/>
          </a:avLst>
        </a:prstGeom>
        <a:gradFill rotWithShape="0">
          <a:gsLst>
            <a:gs pos="0">
              <a:schemeClr val="accent6">
                <a:hueOff val="0"/>
                <a:satOff val="0"/>
                <a:lumOff val="0"/>
                <a:alphaOff val="0"/>
                <a:tint val="0"/>
              </a:schemeClr>
            </a:gs>
            <a:gs pos="44000">
              <a:schemeClr val="accent6">
                <a:hueOff val="0"/>
                <a:satOff val="0"/>
                <a:lumOff val="0"/>
                <a:alphaOff val="0"/>
                <a:tint val="60000"/>
                <a:satMod val="120000"/>
              </a:schemeClr>
            </a:gs>
            <a:gs pos="100000">
              <a:schemeClr val="accent6">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وَ يُنذِرَ الَّذِينَ قَالُواْ اتخَّذَ اللَّهُ وَلَدًا / مَّا لهَُم بِهِ مِنْ عِلْمٍ وَ لَا لاَِبَائهِمْ  كَبرَُتْ كَلِمَةً تخَْرُجُ مِنْ أَفْوَاهِهِمْ  إِن يَقُولُونَ إِلَّا كَذِبًا (کهف / 5)</a:t>
          </a:r>
          <a:endParaRPr lang="fa-IR" sz="1600" kern="1200">
            <a:cs typeface="B Koodak" pitchFamily="2" charset="-78"/>
          </a:endParaRPr>
        </a:p>
      </dsp:txBody>
      <dsp:txXfrm>
        <a:off x="1295245" y="2466175"/>
        <a:ext cx="4392730" cy="760876"/>
      </dsp:txXfrm>
    </dsp:sp>
    <dsp:sp modelId="{85935852-3B8E-4AB4-9110-E5CFD7ECE285}">
      <dsp:nvSpPr>
        <dsp:cNvPr id="0" name=""/>
        <dsp:cNvSpPr/>
      </dsp:nvSpPr>
      <dsp:spPr>
        <a:xfrm rot="7851571">
          <a:off x="5540767" y="3791965"/>
          <a:ext cx="988337" cy="29019"/>
        </a:xfrm>
        <a:custGeom>
          <a:avLst/>
          <a:gdLst/>
          <a:ahLst/>
          <a:cxnLst/>
          <a:rect l="0" t="0" r="0" b="0"/>
          <a:pathLst>
            <a:path>
              <a:moveTo>
                <a:pt x="0" y="14509"/>
              </a:moveTo>
              <a:lnTo>
                <a:pt x="988337" y="14509"/>
              </a:lnTo>
            </a:path>
          </a:pathLst>
        </a:custGeom>
        <a:noFill/>
        <a:ln w="15875" cap="flat" cmpd="sng" algn="ctr">
          <a:solidFill>
            <a:schemeClr val="accent6">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6010227" y="3781766"/>
        <a:ext cx="49416" cy="49416"/>
      </dsp:txXfrm>
    </dsp:sp>
    <dsp:sp modelId="{AEFA41E4-CD76-4342-B194-D2C0E61EE11B}">
      <dsp:nvSpPr>
        <dsp:cNvPr id="0" name=""/>
        <dsp:cNvSpPr/>
      </dsp:nvSpPr>
      <dsp:spPr>
        <a:xfrm>
          <a:off x="5105158" y="3937494"/>
          <a:ext cx="606488" cy="485457"/>
        </a:xfrm>
        <a:prstGeom prst="roundRect">
          <a:avLst>
            <a:gd name="adj" fmla="val 10000"/>
          </a:avLst>
        </a:prstGeom>
        <a:gradFill rotWithShape="1">
          <a:gsLst>
            <a:gs pos="0">
              <a:schemeClr val="accent3">
                <a:tint val="0"/>
              </a:schemeClr>
            </a:gs>
            <a:gs pos="44000">
              <a:schemeClr val="accent3">
                <a:tint val="60000"/>
                <a:satMod val="120000"/>
              </a:schemeClr>
            </a:gs>
            <a:gs pos="100000">
              <a:schemeClr val="accent3">
                <a:tint val="90000"/>
                <a:alpha val="100000"/>
                <a:lumMod val="90000"/>
              </a:schemeClr>
            </a:gs>
          </a:gsLst>
          <a:lin ang="5400000" scaled="0"/>
        </a:gradFill>
        <a:ln w="9525" cap="flat" cmpd="sng" algn="ctr">
          <a:solidFill>
            <a:schemeClr val="accent3"/>
          </a:solidFill>
          <a:prstDash val="solid"/>
        </a:ln>
        <a:effectLst/>
        <a:scene3d>
          <a:camera prst="orthographicFront"/>
          <a:lightRig rig="flat" dir="t"/>
        </a:scene3d>
        <a:sp3d/>
      </dsp:spPr>
      <dsp:style>
        <a:lnRef idx="1">
          <a:schemeClr val="accent3"/>
        </a:lnRef>
        <a:fillRef idx="2">
          <a:schemeClr val="accent3"/>
        </a:fillRef>
        <a:effectRef idx="1">
          <a:schemeClr val="accent3"/>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عبارت علامه</a:t>
          </a:r>
          <a:endParaRPr lang="fa-IR" sz="1600" kern="1200" dirty="0">
            <a:cs typeface="B Koodak" pitchFamily="2" charset="-78"/>
          </a:endParaRPr>
        </a:p>
      </dsp:txBody>
      <dsp:txXfrm>
        <a:off x="5119377" y="3951713"/>
        <a:ext cx="578050" cy="457019"/>
      </dsp:txXfrm>
    </dsp:sp>
    <dsp:sp modelId="{A9930DE8-4DDA-4347-9701-995EBC4F9E9D}">
      <dsp:nvSpPr>
        <dsp:cNvPr id="0" name=""/>
        <dsp:cNvSpPr/>
      </dsp:nvSpPr>
      <dsp:spPr>
        <a:xfrm rot="10800000">
          <a:off x="4458582" y="4165713"/>
          <a:ext cx="646576" cy="29019"/>
        </a:xfrm>
        <a:custGeom>
          <a:avLst/>
          <a:gdLst/>
          <a:ahLst/>
          <a:cxnLst/>
          <a:rect l="0" t="0" r="0" b="0"/>
          <a:pathLst>
            <a:path>
              <a:moveTo>
                <a:pt x="0" y="14509"/>
              </a:moveTo>
              <a:lnTo>
                <a:pt x="646576" y="14509"/>
              </a:lnTo>
            </a:path>
          </a:pathLst>
        </a:custGeom>
        <a:noFill/>
        <a:ln w="15875" cap="flat" cmpd="sng" algn="ctr">
          <a:solidFill>
            <a:schemeClr val="accent6">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4765705" y="4164058"/>
        <a:ext cx="32328" cy="32328"/>
      </dsp:txXfrm>
    </dsp:sp>
    <dsp:sp modelId="{D20D5899-B58C-4A97-A2D6-38D237D8D77D}">
      <dsp:nvSpPr>
        <dsp:cNvPr id="0" name=""/>
        <dsp:cNvSpPr/>
      </dsp:nvSpPr>
      <dsp:spPr>
        <a:xfrm>
          <a:off x="7693" y="3371957"/>
          <a:ext cx="4450888" cy="1616530"/>
        </a:xfrm>
        <a:prstGeom prst="roundRect">
          <a:avLst>
            <a:gd name="adj" fmla="val 10000"/>
          </a:avLst>
        </a:prstGeom>
        <a:gradFill rotWithShape="1">
          <a:gsLst>
            <a:gs pos="0">
              <a:schemeClr val="accent3">
                <a:tint val="0"/>
              </a:schemeClr>
            </a:gs>
            <a:gs pos="44000">
              <a:schemeClr val="accent3">
                <a:tint val="60000"/>
                <a:satMod val="120000"/>
              </a:schemeClr>
            </a:gs>
            <a:gs pos="100000">
              <a:schemeClr val="accent3">
                <a:tint val="90000"/>
                <a:alpha val="100000"/>
                <a:lumMod val="90000"/>
              </a:schemeClr>
            </a:gs>
          </a:gsLst>
          <a:lin ang="5400000" scaled="0"/>
        </a:gradFill>
        <a:ln w="9525" cap="flat" cmpd="sng" algn="ctr">
          <a:solidFill>
            <a:schemeClr val="accent3"/>
          </a:solidFill>
          <a:prstDash val="solid"/>
        </a:ln>
        <a:effectLst/>
        <a:scene3d>
          <a:camera prst="orthographicFront"/>
          <a:lightRig rig="flat" dir="t"/>
        </a:scene3d>
        <a:sp3d/>
      </dsp:spPr>
      <dsp:style>
        <a:lnRef idx="1">
          <a:schemeClr val="accent3"/>
        </a:lnRef>
        <a:fillRef idx="2">
          <a:schemeClr val="accent3"/>
        </a:fillRef>
        <a:effectRef idx="1">
          <a:schemeClr val="accent3"/>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و كان قوله: «ما لَهُمْ بِهِ مِنْ عِلْمٍ» شاملا لهم جميعا من آباء و أبناء لكنهم لما كانوا يحيلون العلم به إلى آبائهم قائلين إن هذه ملة آبائنا و هم أعلم منا و ليس لنا إلا أن نتبعهم و نقتدي بهم فرق تعالى بينهم و بين آبائهم فنفى العلم عنهم أولا و عن آبائهم الذين كانوا يركنون إليهم ثانيا ليكون إبطالا لقولهم و لحجتهم جميعا</a:t>
          </a:r>
          <a:endParaRPr lang="fa-IR" sz="1600" kern="1200" dirty="0">
            <a:cs typeface="B Koodak" pitchFamily="2" charset="-78"/>
          </a:endParaRPr>
        </a:p>
      </dsp:txBody>
      <dsp:txXfrm>
        <a:off x="55040" y="3419304"/>
        <a:ext cx="4356194" cy="152183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4CCBE7-219D-41B3-BC49-C63E5AE1083E}">
      <dsp:nvSpPr>
        <dsp:cNvPr id="0" name=""/>
        <dsp:cNvSpPr/>
      </dsp:nvSpPr>
      <dsp:spPr>
        <a:xfrm>
          <a:off x="7591207" y="2132851"/>
          <a:ext cx="1514616" cy="1035504"/>
        </a:xfrm>
        <a:prstGeom prst="roundRect">
          <a:avLst>
            <a:gd name="adj" fmla="val 10000"/>
          </a:avLst>
        </a:prstGeom>
        <a:gradFill rotWithShape="0">
          <a:gsLst>
            <a:gs pos="0">
              <a:schemeClr val="accent4">
                <a:alpha val="80000"/>
                <a:hueOff val="0"/>
                <a:satOff val="0"/>
                <a:lumOff val="0"/>
                <a:alphaOff val="0"/>
                <a:tint val="0"/>
              </a:schemeClr>
            </a:gs>
            <a:gs pos="44000">
              <a:schemeClr val="accent4">
                <a:alpha val="80000"/>
                <a:hueOff val="0"/>
                <a:satOff val="0"/>
                <a:lumOff val="0"/>
                <a:alphaOff val="0"/>
                <a:tint val="60000"/>
                <a:satMod val="120000"/>
              </a:schemeClr>
            </a:gs>
            <a:gs pos="100000">
              <a:schemeClr val="accent4">
                <a:alpha val="80000"/>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بی دلیل بودن انکار معاد در قرآن کریم </a:t>
          </a:r>
          <a:endParaRPr lang="fa-IR" sz="1600" kern="1200" dirty="0">
            <a:cs typeface="B Koodak" pitchFamily="2" charset="-78"/>
          </a:endParaRPr>
        </a:p>
      </dsp:txBody>
      <dsp:txXfrm>
        <a:off x="7621536" y="2163180"/>
        <a:ext cx="1453958" cy="974846"/>
      </dsp:txXfrm>
    </dsp:sp>
    <dsp:sp modelId="{5DA447CE-77A2-403F-B8CC-FD232613A77E}">
      <dsp:nvSpPr>
        <dsp:cNvPr id="0" name=""/>
        <dsp:cNvSpPr/>
      </dsp:nvSpPr>
      <dsp:spPr>
        <a:xfrm rot="14054193">
          <a:off x="5547719" y="1572083"/>
          <a:ext cx="2579443" cy="63984"/>
        </a:xfrm>
        <a:custGeom>
          <a:avLst/>
          <a:gdLst/>
          <a:ahLst/>
          <a:cxnLst/>
          <a:rect l="0" t="0" r="0" b="0"/>
          <a:pathLst>
            <a:path>
              <a:moveTo>
                <a:pt x="0" y="31992"/>
              </a:moveTo>
              <a:lnTo>
                <a:pt x="2579443" y="31992"/>
              </a:lnTo>
            </a:path>
          </a:pathLst>
        </a:custGeom>
        <a:noFill/>
        <a:ln w="15875" cap="flat" cmpd="sng" algn="ctr">
          <a:solidFill>
            <a:schemeClr val="accent4">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6772955" y="1539589"/>
        <a:ext cx="128972" cy="128972"/>
      </dsp:txXfrm>
    </dsp:sp>
    <dsp:sp modelId="{2AD092E0-95A9-43A5-A817-CFB02E14FABF}">
      <dsp:nvSpPr>
        <dsp:cNvPr id="0" name=""/>
        <dsp:cNvSpPr/>
      </dsp:nvSpPr>
      <dsp:spPr>
        <a:xfrm>
          <a:off x="38176" y="1193"/>
          <a:ext cx="6045499" cy="1112708"/>
        </a:xfrm>
        <a:prstGeom prst="roundRect">
          <a:avLst>
            <a:gd name="adj" fmla="val 10000"/>
          </a:avLst>
        </a:prstGeom>
        <a:gradFill rotWithShape="0">
          <a:gsLst>
            <a:gs pos="0">
              <a:schemeClr val="accent4">
                <a:alpha val="70000"/>
                <a:hueOff val="0"/>
                <a:satOff val="0"/>
                <a:lumOff val="0"/>
                <a:alphaOff val="0"/>
                <a:tint val="0"/>
              </a:schemeClr>
            </a:gs>
            <a:gs pos="44000">
              <a:schemeClr val="accent4">
                <a:alpha val="70000"/>
                <a:hueOff val="0"/>
                <a:satOff val="0"/>
                <a:lumOff val="0"/>
                <a:alphaOff val="0"/>
                <a:tint val="60000"/>
                <a:satMod val="120000"/>
              </a:schemeClr>
            </a:gs>
            <a:gs pos="100000">
              <a:schemeClr val="accent4">
                <a:alpha val="70000"/>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وَ قَالُواْ مَا هِىَ إِلَّا حَيَاتُنَا الدُّنْيَا نَمُوتُ وَ نحَْيَا وَ مَا يهُْلِكُنَا إِلَّا الدَّهْرُ                                                                                        وَ مَا لهَُم بِذَالِكَ مِنْ عِلْمٍ  إِنْ هُمْ إِلَّا يَظُنُّونَ (جاثیه/ 24)</a:t>
          </a:r>
          <a:endParaRPr lang="fa-IR" sz="1600" kern="1200" dirty="0">
            <a:cs typeface="B Koodak" pitchFamily="2" charset="-78"/>
          </a:endParaRPr>
        </a:p>
      </dsp:txBody>
      <dsp:txXfrm>
        <a:off x="70766" y="33783"/>
        <a:ext cx="5980319" cy="1047528"/>
      </dsp:txXfrm>
    </dsp:sp>
    <dsp:sp modelId="{E48AB2BA-FAEB-4004-97C4-AD249C9C3809}">
      <dsp:nvSpPr>
        <dsp:cNvPr id="0" name=""/>
        <dsp:cNvSpPr/>
      </dsp:nvSpPr>
      <dsp:spPr>
        <a:xfrm rot="12290082">
          <a:off x="6006867" y="2269768"/>
          <a:ext cx="1661148" cy="63984"/>
        </a:xfrm>
        <a:custGeom>
          <a:avLst/>
          <a:gdLst/>
          <a:ahLst/>
          <a:cxnLst/>
          <a:rect l="0" t="0" r="0" b="0"/>
          <a:pathLst>
            <a:path>
              <a:moveTo>
                <a:pt x="0" y="31992"/>
              </a:moveTo>
              <a:lnTo>
                <a:pt x="1661148" y="31992"/>
              </a:lnTo>
            </a:path>
          </a:pathLst>
        </a:custGeom>
        <a:noFill/>
        <a:ln w="15875" cap="flat" cmpd="sng" algn="ctr">
          <a:solidFill>
            <a:schemeClr val="accent4">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6795913" y="2260232"/>
        <a:ext cx="83057" cy="83057"/>
      </dsp:txXfrm>
    </dsp:sp>
    <dsp:sp modelId="{A9C047C2-0FB7-404E-80EC-8F90A81FAAE9}">
      <dsp:nvSpPr>
        <dsp:cNvPr id="0" name=""/>
        <dsp:cNvSpPr/>
      </dsp:nvSpPr>
      <dsp:spPr>
        <a:xfrm>
          <a:off x="38176" y="1396564"/>
          <a:ext cx="6045499" cy="1112708"/>
        </a:xfrm>
        <a:prstGeom prst="roundRect">
          <a:avLst>
            <a:gd name="adj" fmla="val 10000"/>
          </a:avLst>
        </a:prstGeom>
        <a:gradFill rotWithShape="0">
          <a:gsLst>
            <a:gs pos="0">
              <a:schemeClr val="accent4">
                <a:alpha val="70000"/>
                <a:hueOff val="0"/>
                <a:satOff val="0"/>
                <a:lumOff val="0"/>
                <a:alphaOff val="0"/>
                <a:tint val="0"/>
              </a:schemeClr>
            </a:gs>
            <a:gs pos="44000">
              <a:schemeClr val="accent4">
                <a:alpha val="70000"/>
                <a:hueOff val="0"/>
                <a:satOff val="0"/>
                <a:lumOff val="0"/>
                <a:alphaOff val="0"/>
                <a:tint val="60000"/>
                <a:satMod val="120000"/>
              </a:schemeClr>
            </a:gs>
            <a:gs pos="100000">
              <a:schemeClr val="accent4">
                <a:alpha val="70000"/>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وَ مَا خَلَقْنَا السَّمَاءَ وَ الْأَرْضَ وَ مَا بَيْنهَُمَا بَاطِلًا  ذَالِكَ ظَنُّ الَّذِينَ كَفَرُواْ                                               فَوَيْلٌ لِّلَّذِينَ كَفَرُواْ مِنَ النَّارِ (ص / 27)</a:t>
          </a:r>
          <a:endParaRPr lang="fa-IR" sz="1600" kern="1200" dirty="0">
            <a:cs typeface="B Koodak" pitchFamily="2" charset="-78"/>
          </a:endParaRPr>
        </a:p>
      </dsp:txBody>
      <dsp:txXfrm>
        <a:off x="70766" y="1429154"/>
        <a:ext cx="5980319" cy="1047528"/>
      </dsp:txXfrm>
    </dsp:sp>
    <dsp:sp modelId="{BCAA17B1-0310-4C60-9421-0C67623A0141}">
      <dsp:nvSpPr>
        <dsp:cNvPr id="0" name=""/>
        <dsp:cNvSpPr/>
      </dsp:nvSpPr>
      <dsp:spPr>
        <a:xfrm rot="9309918">
          <a:off x="6006867" y="2967453"/>
          <a:ext cx="1661148" cy="63984"/>
        </a:xfrm>
        <a:custGeom>
          <a:avLst/>
          <a:gdLst/>
          <a:ahLst/>
          <a:cxnLst/>
          <a:rect l="0" t="0" r="0" b="0"/>
          <a:pathLst>
            <a:path>
              <a:moveTo>
                <a:pt x="0" y="31992"/>
              </a:moveTo>
              <a:lnTo>
                <a:pt x="1661148" y="31992"/>
              </a:lnTo>
            </a:path>
          </a:pathLst>
        </a:custGeom>
        <a:noFill/>
        <a:ln w="15875" cap="flat" cmpd="sng" algn="ctr">
          <a:solidFill>
            <a:schemeClr val="accent4">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6795913" y="2957917"/>
        <a:ext cx="83057" cy="83057"/>
      </dsp:txXfrm>
    </dsp:sp>
    <dsp:sp modelId="{02CACACE-D2CC-43E8-B7F3-86931A0EBCE8}">
      <dsp:nvSpPr>
        <dsp:cNvPr id="0" name=""/>
        <dsp:cNvSpPr/>
      </dsp:nvSpPr>
      <dsp:spPr>
        <a:xfrm>
          <a:off x="38176" y="2791934"/>
          <a:ext cx="6045499" cy="1112708"/>
        </a:xfrm>
        <a:prstGeom prst="roundRect">
          <a:avLst>
            <a:gd name="adj" fmla="val 10000"/>
          </a:avLst>
        </a:prstGeom>
        <a:gradFill rotWithShape="0">
          <a:gsLst>
            <a:gs pos="0">
              <a:schemeClr val="accent4">
                <a:alpha val="70000"/>
                <a:hueOff val="0"/>
                <a:satOff val="0"/>
                <a:lumOff val="0"/>
                <a:alphaOff val="0"/>
                <a:tint val="0"/>
              </a:schemeClr>
            </a:gs>
            <a:gs pos="44000">
              <a:schemeClr val="accent4">
                <a:alpha val="70000"/>
                <a:hueOff val="0"/>
                <a:satOff val="0"/>
                <a:lumOff val="0"/>
                <a:alphaOff val="0"/>
                <a:tint val="60000"/>
                <a:satMod val="120000"/>
              </a:schemeClr>
            </a:gs>
            <a:gs pos="100000">
              <a:schemeClr val="accent4">
                <a:alpha val="70000"/>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وَ قَالَ فِرْعَوْنُ يَأَيُّهَا الْمَلَأُ مَا عَلِمْتُ لَكُم مِّنْ إِلَاهٍ غَيرِْى .../                                                                                                  وَ اسْتَكْبرََ هُوَ وَ جُنُودُهُ فىِ الْأَرْضِ بِغَيرِْ الْحَقّ‏ِ وَ ظَنُّواْ أَنَّهُمْ إِلَيْنَا لَا يُرْجَعُونَ(قصص/ 39)</a:t>
          </a:r>
          <a:endParaRPr lang="fa-IR" sz="1600" kern="1200" dirty="0">
            <a:cs typeface="B Koodak" pitchFamily="2" charset="-78"/>
          </a:endParaRPr>
        </a:p>
      </dsp:txBody>
      <dsp:txXfrm>
        <a:off x="70766" y="2824524"/>
        <a:ext cx="5980319" cy="1047528"/>
      </dsp:txXfrm>
    </dsp:sp>
    <dsp:sp modelId="{027E65ED-1DDF-4CF7-A8EE-E906B799CC22}">
      <dsp:nvSpPr>
        <dsp:cNvPr id="0" name=""/>
        <dsp:cNvSpPr/>
      </dsp:nvSpPr>
      <dsp:spPr>
        <a:xfrm rot="7545807">
          <a:off x="5547719" y="3665139"/>
          <a:ext cx="2579443" cy="63984"/>
        </a:xfrm>
        <a:custGeom>
          <a:avLst/>
          <a:gdLst/>
          <a:ahLst/>
          <a:cxnLst/>
          <a:rect l="0" t="0" r="0" b="0"/>
          <a:pathLst>
            <a:path>
              <a:moveTo>
                <a:pt x="0" y="31992"/>
              </a:moveTo>
              <a:lnTo>
                <a:pt x="2579443" y="31992"/>
              </a:lnTo>
            </a:path>
          </a:pathLst>
        </a:custGeom>
        <a:noFill/>
        <a:ln w="15875" cap="flat" cmpd="sng" algn="ctr">
          <a:solidFill>
            <a:schemeClr val="accent4">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6772955" y="3632645"/>
        <a:ext cx="128972" cy="128972"/>
      </dsp:txXfrm>
    </dsp:sp>
    <dsp:sp modelId="{D0BE8F1C-404A-41F3-9AEE-A8E22BD0B589}">
      <dsp:nvSpPr>
        <dsp:cNvPr id="0" name=""/>
        <dsp:cNvSpPr/>
      </dsp:nvSpPr>
      <dsp:spPr>
        <a:xfrm>
          <a:off x="38176" y="4187304"/>
          <a:ext cx="6045499" cy="1112708"/>
        </a:xfrm>
        <a:prstGeom prst="roundRect">
          <a:avLst>
            <a:gd name="adj" fmla="val 10000"/>
          </a:avLst>
        </a:prstGeom>
        <a:gradFill rotWithShape="0">
          <a:gsLst>
            <a:gs pos="0">
              <a:schemeClr val="accent4">
                <a:alpha val="70000"/>
                <a:hueOff val="0"/>
                <a:satOff val="0"/>
                <a:lumOff val="0"/>
                <a:alphaOff val="0"/>
                <a:tint val="0"/>
              </a:schemeClr>
            </a:gs>
            <a:gs pos="44000">
              <a:schemeClr val="accent4">
                <a:alpha val="70000"/>
                <a:hueOff val="0"/>
                <a:satOff val="0"/>
                <a:lumOff val="0"/>
                <a:alphaOff val="0"/>
                <a:tint val="60000"/>
                <a:satMod val="120000"/>
              </a:schemeClr>
            </a:gs>
            <a:gs pos="100000">
              <a:schemeClr val="accent4">
                <a:alpha val="70000"/>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وَ أَمَّا مَنْ أُوتىِ‏َ كِتَابَهُ وَرَاءَ ظَهْرِهِ / فَسَوْفَ يَدْعُواْ ثُبُورًا / وَ يَصْلىَ‏ سَعِيرًا /                                            إِنَّهُ كاَنَ فىِ أَهْلِهِ مَسْرُورًا / إِنَّهُ ظَنَّ أَن لَّن يحَُورَ(مطففین / 14)</a:t>
          </a:r>
          <a:endParaRPr lang="fa-IR" sz="1600" kern="1200" dirty="0">
            <a:cs typeface="B Koodak" pitchFamily="2" charset="-78"/>
          </a:endParaRPr>
        </a:p>
      </dsp:txBody>
      <dsp:txXfrm>
        <a:off x="70766" y="4219894"/>
        <a:ext cx="5980319" cy="104752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6D6853-C12F-4F22-A9C5-32BC1016C037}">
      <dsp:nvSpPr>
        <dsp:cNvPr id="0" name=""/>
        <dsp:cNvSpPr/>
      </dsp:nvSpPr>
      <dsp:spPr>
        <a:xfrm>
          <a:off x="7707309" y="1631782"/>
          <a:ext cx="1019980" cy="1416953"/>
        </a:xfrm>
        <a:prstGeom prst="roundRect">
          <a:avLst>
            <a:gd name="adj" fmla="val 10000"/>
          </a:avLst>
        </a:prstGeom>
        <a:gradFill rotWithShape="0">
          <a:gsLst>
            <a:gs pos="0">
              <a:schemeClr val="accent6">
                <a:alpha val="80000"/>
                <a:hueOff val="0"/>
                <a:satOff val="0"/>
                <a:lumOff val="0"/>
                <a:alphaOff val="0"/>
                <a:tint val="0"/>
              </a:schemeClr>
            </a:gs>
            <a:gs pos="44000">
              <a:schemeClr val="accent6">
                <a:alpha val="80000"/>
                <a:hueOff val="0"/>
                <a:satOff val="0"/>
                <a:lumOff val="0"/>
                <a:alphaOff val="0"/>
                <a:tint val="60000"/>
                <a:satMod val="120000"/>
              </a:schemeClr>
            </a:gs>
            <a:gs pos="100000">
              <a:schemeClr val="accent6">
                <a:alpha val="80000"/>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نتایج ظن به معاد</a:t>
          </a:r>
          <a:endParaRPr lang="fa-IR" sz="1600" kern="1200">
            <a:cs typeface="B Koodak" pitchFamily="2" charset="-78"/>
          </a:endParaRPr>
        </a:p>
      </dsp:txBody>
      <dsp:txXfrm>
        <a:off x="7737183" y="1661656"/>
        <a:ext cx="960232" cy="1357205"/>
      </dsp:txXfrm>
    </dsp:sp>
    <dsp:sp modelId="{83C3E10F-9A1E-471D-A9A3-C95BA9752394}">
      <dsp:nvSpPr>
        <dsp:cNvPr id="0" name=""/>
        <dsp:cNvSpPr/>
      </dsp:nvSpPr>
      <dsp:spPr>
        <a:xfrm rot="14110531">
          <a:off x="6148027" y="1498264"/>
          <a:ext cx="1985000" cy="54492"/>
        </a:xfrm>
        <a:custGeom>
          <a:avLst/>
          <a:gdLst/>
          <a:ahLst/>
          <a:cxnLst/>
          <a:rect l="0" t="0" r="0" b="0"/>
          <a:pathLst>
            <a:path>
              <a:moveTo>
                <a:pt x="0" y="27246"/>
              </a:moveTo>
              <a:lnTo>
                <a:pt x="1985000" y="27246"/>
              </a:lnTo>
            </a:path>
          </a:pathLst>
        </a:custGeom>
        <a:noFill/>
        <a:ln w="15875" cap="flat" cmpd="sng" algn="ctr">
          <a:solidFill>
            <a:schemeClr val="accent6">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090902" y="1475885"/>
        <a:ext cx="99250" cy="99250"/>
      </dsp:txXfrm>
    </dsp:sp>
    <dsp:sp modelId="{2D455583-8394-4CA7-AD0C-47EBE3421C61}">
      <dsp:nvSpPr>
        <dsp:cNvPr id="0" name=""/>
        <dsp:cNvSpPr/>
      </dsp:nvSpPr>
      <dsp:spPr>
        <a:xfrm>
          <a:off x="4625576" y="2285"/>
          <a:ext cx="1948170" cy="1416953"/>
        </a:xfrm>
        <a:prstGeom prst="roundRect">
          <a:avLst>
            <a:gd name="adj" fmla="val 10000"/>
          </a:avLst>
        </a:prstGeom>
        <a:gradFill rotWithShape="0">
          <a:gsLst>
            <a:gs pos="0">
              <a:schemeClr val="accent6">
                <a:alpha val="70000"/>
                <a:hueOff val="0"/>
                <a:satOff val="0"/>
                <a:lumOff val="0"/>
                <a:alphaOff val="0"/>
                <a:tint val="0"/>
              </a:schemeClr>
            </a:gs>
            <a:gs pos="44000">
              <a:schemeClr val="accent6">
                <a:alpha val="70000"/>
                <a:hueOff val="0"/>
                <a:satOff val="0"/>
                <a:lumOff val="0"/>
                <a:alphaOff val="0"/>
                <a:tint val="60000"/>
                <a:satMod val="120000"/>
              </a:schemeClr>
            </a:gs>
            <a:gs pos="100000">
              <a:schemeClr val="accent6">
                <a:alpha val="70000"/>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رفته رفته هواپرستان به آن متمایل می شوند</a:t>
          </a:r>
          <a:endParaRPr lang="fa-IR" sz="1600" kern="1200">
            <a:cs typeface="B Koodak" pitchFamily="2" charset="-78"/>
          </a:endParaRPr>
        </a:p>
      </dsp:txBody>
      <dsp:txXfrm>
        <a:off x="4667077" y="43786"/>
        <a:ext cx="1865168" cy="1333951"/>
      </dsp:txXfrm>
    </dsp:sp>
    <dsp:sp modelId="{10E2147E-3573-471D-9018-77FC9A59ECB5}">
      <dsp:nvSpPr>
        <dsp:cNvPr id="0" name=""/>
        <dsp:cNvSpPr/>
      </dsp:nvSpPr>
      <dsp:spPr>
        <a:xfrm rot="10800000">
          <a:off x="3492012" y="683516"/>
          <a:ext cx="1133563" cy="54492"/>
        </a:xfrm>
        <a:custGeom>
          <a:avLst/>
          <a:gdLst/>
          <a:ahLst/>
          <a:cxnLst/>
          <a:rect l="0" t="0" r="0" b="0"/>
          <a:pathLst>
            <a:path>
              <a:moveTo>
                <a:pt x="0" y="27246"/>
              </a:moveTo>
              <a:lnTo>
                <a:pt x="1133563" y="27246"/>
              </a:lnTo>
            </a:path>
          </a:pathLst>
        </a:custGeom>
        <a:noFill/>
        <a:ln w="15875" cap="flat" cmpd="sng" algn="ctr">
          <a:solidFill>
            <a:schemeClr val="accent6">
              <a:tint val="7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4030455" y="682423"/>
        <a:ext cx="56678" cy="56678"/>
      </dsp:txXfrm>
    </dsp:sp>
    <dsp:sp modelId="{185CEB3E-CE77-4734-AC64-0655284309A7}">
      <dsp:nvSpPr>
        <dsp:cNvPr id="0" name=""/>
        <dsp:cNvSpPr/>
      </dsp:nvSpPr>
      <dsp:spPr>
        <a:xfrm>
          <a:off x="129694" y="2285"/>
          <a:ext cx="3362318" cy="1416953"/>
        </a:xfrm>
        <a:prstGeom prst="roundRect">
          <a:avLst>
            <a:gd name="adj" fmla="val 10000"/>
          </a:avLst>
        </a:prstGeom>
        <a:gradFill rotWithShape="0">
          <a:gsLst>
            <a:gs pos="0">
              <a:schemeClr val="accent6">
                <a:alpha val="50000"/>
                <a:hueOff val="0"/>
                <a:satOff val="0"/>
                <a:lumOff val="0"/>
                <a:alphaOff val="0"/>
                <a:tint val="0"/>
              </a:schemeClr>
            </a:gs>
            <a:gs pos="44000">
              <a:schemeClr val="accent6">
                <a:alpha val="50000"/>
                <a:hueOff val="0"/>
                <a:satOff val="0"/>
                <a:lumOff val="0"/>
                <a:alphaOff val="0"/>
                <a:tint val="60000"/>
                <a:satMod val="120000"/>
              </a:schemeClr>
            </a:gs>
            <a:gs pos="100000">
              <a:schemeClr val="accent6">
                <a:alpha val="50000"/>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أَ يحَْسَبُ الْانسَانُ أَلَّن نجَّْمَعَ عِظَامَهُ / بَلىَ‏ قَادِرِينَ عَلىَ أَن نُّسَوِّىَ بَنَانَهُ / بَلْ يُرِيدُ الْانسَانُ لِيَفْجُرَ أَمَامَهُ (قیامه / 5)</a:t>
          </a:r>
          <a:endParaRPr lang="fa-IR" sz="1600" kern="1200">
            <a:cs typeface="B Koodak" pitchFamily="2" charset="-78"/>
          </a:endParaRPr>
        </a:p>
      </dsp:txBody>
      <dsp:txXfrm>
        <a:off x="171195" y="43786"/>
        <a:ext cx="3279316" cy="1333951"/>
      </dsp:txXfrm>
    </dsp:sp>
    <dsp:sp modelId="{A150190D-D433-4CB1-B402-8E9AF8D61A40}">
      <dsp:nvSpPr>
        <dsp:cNvPr id="0" name=""/>
        <dsp:cNvSpPr/>
      </dsp:nvSpPr>
      <dsp:spPr>
        <a:xfrm rot="10800000">
          <a:off x="6573746" y="2313013"/>
          <a:ext cx="1133563" cy="54492"/>
        </a:xfrm>
        <a:custGeom>
          <a:avLst/>
          <a:gdLst/>
          <a:ahLst/>
          <a:cxnLst/>
          <a:rect l="0" t="0" r="0" b="0"/>
          <a:pathLst>
            <a:path>
              <a:moveTo>
                <a:pt x="0" y="27246"/>
              </a:moveTo>
              <a:lnTo>
                <a:pt x="1133563" y="27246"/>
              </a:lnTo>
            </a:path>
          </a:pathLst>
        </a:custGeom>
        <a:noFill/>
        <a:ln w="15875" cap="flat" cmpd="sng" algn="ctr">
          <a:solidFill>
            <a:schemeClr val="accent6">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112188" y="2311920"/>
        <a:ext cx="56678" cy="56678"/>
      </dsp:txXfrm>
    </dsp:sp>
    <dsp:sp modelId="{DC8D191F-3D52-4762-A828-433FD195870D}">
      <dsp:nvSpPr>
        <dsp:cNvPr id="0" name=""/>
        <dsp:cNvSpPr/>
      </dsp:nvSpPr>
      <dsp:spPr>
        <a:xfrm>
          <a:off x="4625576" y="1631782"/>
          <a:ext cx="1948170" cy="1416953"/>
        </a:xfrm>
        <a:prstGeom prst="roundRect">
          <a:avLst>
            <a:gd name="adj" fmla="val 10000"/>
          </a:avLst>
        </a:prstGeom>
        <a:gradFill rotWithShape="0">
          <a:gsLst>
            <a:gs pos="0">
              <a:schemeClr val="accent6">
                <a:alpha val="70000"/>
                <a:hueOff val="0"/>
                <a:satOff val="0"/>
                <a:lumOff val="0"/>
                <a:alphaOff val="0"/>
                <a:tint val="0"/>
              </a:schemeClr>
            </a:gs>
            <a:gs pos="44000">
              <a:schemeClr val="accent6">
                <a:alpha val="70000"/>
                <a:hueOff val="0"/>
                <a:satOff val="0"/>
                <a:lumOff val="0"/>
                <a:alphaOff val="0"/>
                <a:tint val="60000"/>
                <a:satMod val="120000"/>
              </a:schemeClr>
            </a:gs>
            <a:gs pos="100000">
              <a:schemeClr val="accent6">
                <a:alpha val="70000"/>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رفته رفته آن را تکذیب می نمایند</a:t>
          </a:r>
          <a:endParaRPr lang="fa-IR" sz="1600" kern="1200">
            <a:cs typeface="B Koodak" pitchFamily="2" charset="-78"/>
          </a:endParaRPr>
        </a:p>
      </dsp:txBody>
      <dsp:txXfrm>
        <a:off x="4667077" y="1673283"/>
        <a:ext cx="1865168" cy="1333951"/>
      </dsp:txXfrm>
    </dsp:sp>
    <dsp:sp modelId="{66BE6842-668A-4BF7-BB17-54860FDB4D0F}">
      <dsp:nvSpPr>
        <dsp:cNvPr id="0" name=""/>
        <dsp:cNvSpPr/>
      </dsp:nvSpPr>
      <dsp:spPr>
        <a:xfrm rot="10800000">
          <a:off x="3492012" y="2313013"/>
          <a:ext cx="1133563" cy="54492"/>
        </a:xfrm>
        <a:custGeom>
          <a:avLst/>
          <a:gdLst/>
          <a:ahLst/>
          <a:cxnLst/>
          <a:rect l="0" t="0" r="0" b="0"/>
          <a:pathLst>
            <a:path>
              <a:moveTo>
                <a:pt x="0" y="27246"/>
              </a:moveTo>
              <a:lnTo>
                <a:pt x="1133563" y="27246"/>
              </a:lnTo>
            </a:path>
          </a:pathLst>
        </a:custGeom>
        <a:noFill/>
        <a:ln w="15875" cap="flat" cmpd="sng" algn="ctr">
          <a:solidFill>
            <a:schemeClr val="accent6">
              <a:tint val="7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4030455" y="2311920"/>
        <a:ext cx="56678" cy="56678"/>
      </dsp:txXfrm>
    </dsp:sp>
    <dsp:sp modelId="{473809B4-9A3B-47D5-B508-814959255BEB}">
      <dsp:nvSpPr>
        <dsp:cNvPr id="0" name=""/>
        <dsp:cNvSpPr/>
      </dsp:nvSpPr>
      <dsp:spPr>
        <a:xfrm>
          <a:off x="129694" y="1631782"/>
          <a:ext cx="3362318" cy="1416953"/>
        </a:xfrm>
        <a:prstGeom prst="roundRect">
          <a:avLst>
            <a:gd name="adj" fmla="val 10000"/>
          </a:avLst>
        </a:prstGeom>
        <a:gradFill rotWithShape="0">
          <a:gsLst>
            <a:gs pos="0">
              <a:schemeClr val="accent6">
                <a:alpha val="50000"/>
                <a:hueOff val="0"/>
                <a:satOff val="0"/>
                <a:lumOff val="0"/>
                <a:alphaOff val="0"/>
                <a:tint val="0"/>
              </a:schemeClr>
            </a:gs>
            <a:gs pos="44000">
              <a:schemeClr val="accent6">
                <a:alpha val="50000"/>
                <a:hueOff val="0"/>
                <a:satOff val="0"/>
                <a:lumOff val="0"/>
                <a:alphaOff val="0"/>
                <a:tint val="60000"/>
                <a:satMod val="120000"/>
              </a:schemeClr>
            </a:gs>
            <a:gs pos="100000">
              <a:schemeClr val="accent6">
                <a:alpha val="50000"/>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ثُمَّ كانَ عاقِبَةَ الَّذينَ أَساؤُا السُّواى‏ أَنْ كَذَّبُوا بِآياتِ اللَّهِ وَ كانُوا بِها يَسْتَهْزِؤُنَ (روم / 10)</a:t>
          </a:r>
          <a:endParaRPr lang="fa-IR" sz="1600" kern="1200">
            <a:cs typeface="B Koodak" pitchFamily="2" charset="-78"/>
          </a:endParaRPr>
        </a:p>
      </dsp:txBody>
      <dsp:txXfrm>
        <a:off x="171195" y="1673283"/>
        <a:ext cx="3279316" cy="1333951"/>
      </dsp:txXfrm>
    </dsp:sp>
    <dsp:sp modelId="{A6005CB6-25AE-4204-9BB9-846DB38640F0}">
      <dsp:nvSpPr>
        <dsp:cNvPr id="0" name=""/>
        <dsp:cNvSpPr/>
      </dsp:nvSpPr>
      <dsp:spPr>
        <a:xfrm rot="7489469">
          <a:off x="6148027" y="3127761"/>
          <a:ext cx="1985000" cy="54492"/>
        </a:xfrm>
        <a:custGeom>
          <a:avLst/>
          <a:gdLst/>
          <a:ahLst/>
          <a:cxnLst/>
          <a:rect l="0" t="0" r="0" b="0"/>
          <a:pathLst>
            <a:path>
              <a:moveTo>
                <a:pt x="0" y="27246"/>
              </a:moveTo>
              <a:lnTo>
                <a:pt x="1985000" y="27246"/>
              </a:lnTo>
            </a:path>
          </a:pathLst>
        </a:custGeom>
        <a:noFill/>
        <a:ln w="15875" cap="flat" cmpd="sng" algn="ctr">
          <a:solidFill>
            <a:schemeClr val="accent6">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090902" y="3105383"/>
        <a:ext cx="99250" cy="99250"/>
      </dsp:txXfrm>
    </dsp:sp>
    <dsp:sp modelId="{1B6AE844-036C-4462-8BF4-88BC742CD496}">
      <dsp:nvSpPr>
        <dsp:cNvPr id="0" name=""/>
        <dsp:cNvSpPr/>
      </dsp:nvSpPr>
      <dsp:spPr>
        <a:xfrm>
          <a:off x="4625576" y="3261279"/>
          <a:ext cx="1948170" cy="1416953"/>
        </a:xfrm>
        <a:prstGeom prst="roundRect">
          <a:avLst>
            <a:gd name="adj" fmla="val 10000"/>
          </a:avLst>
        </a:prstGeom>
        <a:gradFill rotWithShape="0">
          <a:gsLst>
            <a:gs pos="0">
              <a:schemeClr val="accent6">
                <a:alpha val="70000"/>
                <a:hueOff val="0"/>
                <a:satOff val="0"/>
                <a:lumOff val="0"/>
                <a:alphaOff val="0"/>
                <a:tint val="0"/>
              </a:schemeClr>
            </a:gs>
            <a:gs pos="44000">
              <a:schemeClr val="accent6">
                <a:alpha val="70000"/>
                <a:hueOff val="0"/>
                <a:satOff val="0"/>
                <a:lumOff val="0"/>
                <a:alphaOff val="0"/>
                <a:tint val="60000"/>
                <a:satMod val="120000"/>
              </a:schemeClr>
            </a:gs>
            <a:gs pos="100000">
              <a:schemeClr val="accent6">
                <a:alpha val="70000"/>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بالاخره به صورت جزمی انکار می کنند</a:t>
          </a:r>
          <a:endParaRPr lang="fa-IR" sz="1600" kern="1200">
            <a:cs typeface="B Koodak" pitchFamily="2" charset="-78"/>
          </a:endParaRPr>
        </a:p>
      </dsp:txBody>
      <dsp:txXfrm>
        <a:off x="4667077" y="3302780"/>
        <a:ext cx="1865168" cy="1333951"/>
      </dsp:txXfrm>
    </dsp:sp>
    <dsp:sp modelId="{8B40D45D-2E5F-4AF0-8598-C259F27207A1}">
      <dsp:nvSpPr>
        <dsp:cNvPr id="0" name=""/>
        <dsp:cNvSpPr/>
      </dsp:nvSpPr>
      <dsp:spPr>
        <a:xfrm rot="10800000">
          <a:off x="3492012" y="3942510"/>
          <a:ext cx="1133563" cy="54492"/>
        </a:xfrm>
        <a:custGeom>
          <a:avLst/>
          <a:gdLst/>
          <a:ahLst/>
          <a:cxnLst/>
          <a:rect l="0" t="0" r="0" b="0"/>
          <a:pathLst>
            <a:path>
              <a:moveTo>
                <a:pt x="0" y="27246"/>
              </a:moveTo>
              <a:lnTo>
                <a:pt x="1133563" y="27246"/>
              </a:lnTo>
            </a:path>
          </a:pathLst>
        </a:custGeom>
        <a:noFill/>
        <a:ln w="15875" cap="flat" cmpd="sng" algn="ctr">
          <a:solidFill>
            <a:schemeClr val="accent6">
              <a:tint val="7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4030455" y="3941417"/>
        <a:ext cx="56678" cy="56678"/>
      </dsp:txXfrm>
    </dsp:sp>
    <dsp:sp modelId="{A6088A74-1E22-4F03-A30A-E7FFA961119F}">
      <dsp:nvSpPr>
        <dsp:cNvPr id="0" name=""/>
        <dsp:cNvSpPr/>
      </dsp:nvSpPr>
      <dsp:spPr>
        <a:xfrm>
          <a:off x="129694" y="3261279"/>
          <a:ext cx="3362318" cy="1416953"/>
        </a:xfrm>
        <a:prstGeom prst="roundRect">
          <a:avLst>
            <a:gd name="adj" fmla="val 10000"/>
          </a:avLst>
        </a:prstGeom>
        <a:gradFill rotWithShape="0">
          <a:gsLst>
            <a:gs pos="0">
              <a:schemeClr val="accent6">
                <a:alpha val="50000"/>
                <a:hueOff val="0"/>
                <a:satOff val="0"/>
                <a:lumOff val="0"/>
                <a:alphaOff val="0"/>
                <a:tint val="0"/>
              </a:schemeClr>
            </a:gs>
            <a:gs pos="44000">
              <a:schemeClr val="accent6">
                <a:alpha val="50000"/>
                <a:hueOff val="0"/>
                <a:satOff val="0"/>
                <a:lumOff val="0"/>
                <a:alphaOff val="0"/>
                <a:tint val="60000"/>
                <a:satMod val="120000"/>
              </a:schemeClr>
            </a:gs>
            <a:gs pos="100000">
              <a:schemeClr val="accent6">
                <a:alpha val="50000"/>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وَ أَقْسَمُواْ بِاللَّهِ جَهْدَ أَيْمَانِهِمْ  لَا يَبْعَثُ اللَّهُ مَن يَمُوتُ  بَلىَ‏ وَعْدًا عَلَيْهِ حَقًّا وَ لَاكِنَّ أَكْثرََ النَّاسِ لَا يَعْلَمُونَ (نحل / 38)</a:t>
          </a:r>
          <a:endParaRPr lang="fa-IR" sz="1600" kern="1200">
            <a:cs typeface="B Koodak" pitchFamily="2" charset="-78"/>
          </a:endParaRPr>
        </a:p>
      </dsp:txBody>
      <dsp:txXfrm>
        <a:off x="171195" y="3302780"/>
        <a:ext cx="3279316" cy="133395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5D7429-FE79-498D-B331-BB138D1E80B4}">
      <dsp:nvSpPr>
        <dsp:cNvPr id="0" name=""/>
        <dsp:cNvSpPr/>
      </dsp:nvSpPr>
      <dsp:spPr>
        <a:xfrm>
          <a:off x="8342148" y="2262165"/>
          <a:ext cx="791923" cy="869156"/>
        </a:xfrm>
        <a:prstGeom prst="roundRect">
          <a:avLst>
            <a:gd name="adj" fmla="val 10000"/>
          </a:avLst>
        </a:prstGeom>
        <a:gradFill rotWithShape="0">
          <a:gsLst>
            <a:gs pos="0">
              <a:schemeClr val="accent6">
                <a:alpha val="80000"/>
                <a:hueOff val="0"/>
                <a:satOff val="0"/>
                <a:lumOff val="0"/>
                <a:alphaOff val="0"/>
                <a:tint val="0"/>
              </a:schemeClr>
            </a:gs>
            <a:gs pos="44000">
              <a:schemeClr val="accent6">
                <a:alpha val="80000"/>
                <a:hueOff val="0"/>
                <a:satOff val="0"/>
                <a:lumOff val="0"/>
                <a:alphaOff val="0"/>
                <a:tint val="60000"/>
                <a:satMod val="120000"/>
              </a:schemeClr>
            </a:gs>
            <a:gs pos="100000">
              <a:schemeClr val="accent6">
                <a:alpha val="80000"/>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1. رویش گیاهان</a:t>
          </a:r>
          <a:endParaRPr lang="fa-IR" sz="1600" kern="1200">
            <a:cs typeface="B Koodak" pitchFamily="2" charset="-78"/>
          </a:endParaRPr>
        </a:p>
      </dsp:txBody>
      <dsp:txXfrm>
        <a:off x="8365343" y="2285360"/>
        <a:ext cx="745533" cy="822766"/>
      </dsp:txXfrm>
    </dsp:sp>
    <dsp:sp modelId="{512CD27B-6E94-445A-B9E8-C575A82002B5}">
      <dsp:nvSpPr>
        <dsp:cNvPr id="0" name=""/>
        <dsp:cNvSpPr/>
      </dsp:nvSpPr>
      <dsp:spPr>
        <a:xfrm rot="14701250">
          <a:off x="7171204" y="1937783"/>
          <a:ext cx="1646563" cy="25375"/>
        </a:xfrm>
        <a:custGeom>
          <a:avLst/>
          <a:gdLst/>
          <a:ahLst/>
          <a:cxnLst/>
          <a:rect l="0" t="0" r="0" b="0"/>
          <a:pathLst>
            <a:path>
              <a:moveTo>
                <a:pt x="0" y="12687"/>
              </a:moveTo>
              <a:lnTo>
                <a:pt x="1646563" y="12687"/>
              </a:lnTo>
            </a:path>
          </a:pathLst>
        </a:custGeom>
        <a:noFill/>
        <a:ln w="15875" cap="flat" cmpd="sng" algn="ctr">
          <a:solidFill>
            <a:schemeClr val="accent6">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953322" y="1909306"/>
        <a:ext cx="82328" cy="82328"/>
      </dsp:txXfrm>
    </dsp:sp>
    <dsp:sp modelId="{BC54DE61-87B8-401A-9660-5FE153DE162D}">
      <dsp:nvSpPr>
        <dsp:cNvPr id="0" name=""/>
        <dsp:cNvSpPr/>
      </dsp:nvSpPr>
      <dsp:spPr>
        <a:xfrm>
          <a:off x="7188030" y="769619"/>
          <a:ext cx="458792" cy="869156"/>
        </a:xfrm>
        <a:prstGeom prst="roundRect">
          <a:avLst>
            <a:gd name="adj" fmla="val 10000"/>
          </a:avLst>
        </a:prstGeom>
        <a:gradFill rotWithShape="0">
          <a:gsLst>
            <a:gs pos="0">
              <a:schemeClr val="accent6">
                <a:alpha val="70000"/>
                <a:hueOff val="0"/>
                <a:satOff val="0"/>
                <a:lumOff val="0"/>
                <a:alphaOff val="0"/>
                <a:tint val="0"/>
              </a:schemeClr>
            </a:gs>
            <a:gs pos="44000">
              <a:schemeClr val="accent6">
                <a:alpha val="70000"/>
                <a:hueOff val="0"/>
                <a:satOff val="0"/>
                <a:lumOff val="0"/>
                <a:alphaOff val="0"/>
                <a:tint val="60000"/>
                <a:satMod val="120000"/>
              </a:schemeClr>
            </a:gs>
            <a:gs pos="100000">
              <a:schemeClr val="accent6">
                <a:alpha val="70000"/>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آیه اول</a:t>
          </a:r>
          <a:endParaRPr lang="fa-IR" sz="1600" kern="1200">
            <a:cs typeface="B Koodak" pitchFamily="2" charset="-78"/>
          </a:endParaRPr>
        </a:p>
      </dsp:txBody>
      <dsp:txXfrm>
        <a:off x="7201468" y="783057"/>
        <a:ext cx="431916" cy="842280"/>
      </dsp:txXfrm>
    </dsp:sp>
    <dsp:sp modelId="{393D331C-7C1D-4989-8355-7266D9B892C4}">
      <dsp:nvSpPr>
        <dsp:cNvPr id="0" name=""/>
        <dsp:cNvSpPr/>
      </dsp:nvSpPr>
      <dsp:spPr>
        <a:xfrm rot="13604188">
          <a:off x="6333094" y="822108"/>
          <a:ext cx="1014547" cy="25375"/>
        </a:xfrm>
        <a:custGeom>
          <a:avLst/>
          <a:gdLst/>
          <a:ahLst/>
          <a:cxnLst/>
          <a:rect l="0" t="0" r="0" b="0"/>
          <a:pathLst>
            <a:path>
              <a:moveTo>
                <a:pt x="0" y="12687"/>
              </a:moveTo>
              <a:lnTo>
                <a:pt x="1014547" y="12687"/>
              </a:lnTo>
            </a:path>
          </a:pathLst>
        </a:custGeom>
        <a:noFill/>
        <a:ln w="15875" cap="flat" cmpd="sng" algn="ctr">
          <a:solidFill>
            <a:schemeClr val="accent6">
              <a:tint val="7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6815004" y="809432"/>
        <a:ext cx="50727" cy="50727"/>
      </dsp:txXfrm>
    </dsp:sp>
    <dsp:sp modelId="{D2D47B18-175F-4374-BFD2-8BA72B45C609}">
      <dsp:nvSpPr>
        <dsp:cNvPr id="0" name=""/>
        <dsp:cNvSpPr/>
      </dsp:nvSpPr>
      <dsp:spPr>
        <a:xfrm>
          <a:off x="2095746" y="130178"/>
          <a:ext cx="4396958" cy="670432"/>
        </a:xfrm>
        <a:prstGeom prst="roundRect">
          <a:avLst>
            <a:gd name="adj" fmla="val 10000"/>
          </a:avLst>
        </a:prstGeom>
        <a:gradFill rotWithShape="1">
          <a:gsLst>
            <a:gs pos="0">
              <a:schemeClr val="accent5">
                <a:tint val="0"/>
              </a:schemeClr>
            </a:gs>
            <a:gs pos="44000">
              <a:schemeClr val="accent5">
                <a:tint val="60000"/>
                <a:satMod val="120000"/>
              </a:schemeClr>
            </a:gs>
            <a:gs pos="100000">
              <a:schemeClr val="accent5">
                <a:tint val="90000"/>
                <a:alpha val="100000"/>
                <a:lumMod val="90000"/>
              </a:schemeClr>
            </a:gs>
          </a:gsLst>
          <a:lin ang="5400000" scaled="0"/>
        </a:gradFill>
        <a:ln w="9525" cap="flat" cmpd="sng" algn="ctr">
          <a:solidFill>
            <a:schemeClr val="accent5"/>
          </a:solidFill>
          <a:prstDash val="solid"/>
        </a:ln>
        <a:effectLst/>
        <a:scene3d>
          <a:camera prst="orthographicFront"/>
          <a:lightRig rig="flat" dir="t"/>
        </a:scene3d>
        <a:sp3d/>
      </dsp:spPr>
      <dsp:style>
        <a:lnRef idx="1">
          <a:schemeClr val="accent5"/>
        </a:lnRef>
        <a:fillRef idx="2">
          <a:schemeClr val="accent5"/>
        </a:fillRef>
        <a:effectRef idx="1">
          <a:schemeClr val="accent5"/>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فَانظُرْ إِلىَ ءَاثَارِ رَحْمَتِ اللَّهِ كَيْفَ يحُْىِ الْأَرْضَ بَعْدَ مَوْتهَِا  إِنَّ ذَالِكَ لَمُحْىِ الْمَوْتىَ‏  وَ هُوَ عَلىَ‏ كلُ‏ِّ شىَ‏ْءٍ قَدِيرٌ (روم / 50)</a:t>
          </a:r>
          <a:endParaRPr lang="fa-IR" sz="1600" kern="1200">
            <a:cs typeface="B Koodak" pitchFamily="2" charset="-78"/>
          </a:endParaRPr>
        </a:p>
      </dsp:txBody>
      <dsp:txXfrm>
        <a:off x="2115382" y="149814"/>
        <a:ext cx="4357686" cy="631160"/>
      </dsp:txXfrm>
    </dsp:sp>
    <dsp:sp modelId="{F125B2F4-20DE-409E-B9FA-BA822C2259B9}">
      <dsp:nvSpPr>
        <dsp:cNvPr id="0" name=""/>
        <dsp:cNvSpPr/>
      </dsp:nvSpPr>
      <dsp:spPr>
        <a:xfrm rot="7998934">
          <a:off x="6333583" y="1560239"/>
          <a:ext cx="1013569" cy="25375"/>
        </a:xfrm>
        <a:custGeom>
          <a:avLst/>
          <a:gdLst/>
          <a:ahLst/>
          <a:cxnLst/>
          <a:rect l="0" t="0" r="0" b="0"/>
          <a:pathLst>
            <a:path>
              <a:moveTo>
                <a:pt x="0" y="12687"/>
              </a:moveTo>
              <a:lnTo>
                <a:pt x="1013569" y="12687"/>
              </a:lnTo>
            </a:path>
          </a:pathLst>
        </a:custGeom>
        <a:noFill/>
        <a:ln w="15875" cap="flat" cmpd="sng" algn="ctr">
          <a:solidFill>
            <a:schemeClr val="accent6">
              <a:tint val="7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6815028" y="1547588"/>
        <a:ext cx="50678" cy="50678"/>
      </dsp:txXfrm>
    </dsp:sp>
    <dsp:sp modelId="{A0D46FFF-F201-4F14-85F2-01EB5F014555}">
      <dsp:nvSpPr>
        <dsp:cNvPr id="0" name=""/>
        <dsp:cNvSpPr/>
      </dsp:nvSpPr>
      <dsp:spPr>
        <a:xfrm>
          <a:off x="5979138" y="1605098"/>
          <a:ext cx="513567" cy="673118"/>
        </a:xfrm>
        <a:prstGeom prst="roundRect">
          <a:avLst>
            <a:gd name="adj" fmla="val 10000"/>
          </a:avLst>
        </a:prstGeom>
        <a:gradFill rotWithShape="0">
          <a:gsLst>
            <a:gs pos="0">
              <a:schemeClr val="accent6">
                <a:alpha val="50000"/>
                <a:hueOff val="0"/>
                <a:satOff val="0"/>
                <a:lumOff val="0"/>
                <a:alphaOff val="0"/>
                <a:tint val="0"/>
              </a:schemeClr>
            </a:gs>
            <a:gs pos="44000">
              <a:schemeClr val="accent6">
                <a:alpha val="50000"/>
                <a:hueOff val="0"/>
                <a:satOff val="0"/>
                <a:lumOff val="0"/>
                <a:alphaOff val="0"/>
                <a:tint val="60000"/>
                <a:satMod val="120000"/>
              </a:schemeClr>
            </a:gs>
            <a:gs pos="100000">
              <a:schemeClr val="accent6">
                <a:alpha val="50000"/>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عبارت علامه</a:t>
          </a:r>
          <a:endParaRPr lang="fa-IR" sz="1600" kern="1200" dirty="0">
            <a:cs typeface="B Koodak" pitchFamily="2" charset="-78"/>
          </a:endParaRPr>
        </a:p>
      </dsp:txBody>
      <dsp:txXfrm>
        <a:off x="5994180" y="1620140"/>
        <a:ext cx="483483" cy="643034"/>
      </dsp:txXfrm>
    </dsp:sp>
    <dsp:sp modelId="{D8AA94E3-E4C6-4CDE-8481-7619AE4774BA}">
      <dsp:nvSpPr>
        <dsp:cNvPr id="0" name=""/>
        <dsp:cNvSpPr/>
      </dsp:nvSpPr>
      <dsp:spPr>
        <a:xfrm rot="10800000">
          <a:off x="5283813" y="1928969"/>
          <a:ext cx="695325" cy="25375"/>
        </a:xfrm>
        <a:custGeom>
          <a:avLst/>
          <a:gdLst/>
          <a:ahLst/>
          <a:cxnLst/>
          <a:rect l="0" t="0" r="0" b="0"/>
          <a:pathLst>
            <a:path>
              <a:moveTo>
                <a:pt x="0" y="12687"/>
              </a:moveTo>
              <a:lnTo>
                <a:pt x="695325" y="12687"/>
              </a:lnTo>
            </a:path>
          </a:pathLst>
        </a:custGeom>
        <a:noFill/>
        <a:ln w="15875" cap="flat" cmpd="sng" algn="ctr">
          <a:solidFill>
            <a:schemeClr val="accent6">
              <a:tint val="5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614092" y="1924274"/>
        <a:ext cx="34766" cy="34766"/>
      </dsp:txXfrm>
    </dsp:sp>
    <dsp:sp modelId="{32AFFEC2-1656-4154-A9BF-47B852578747}">
      <dsp:nvSpPr>
        <dsp:cNvPr id="0" name=""/>
        <dsp:cNvSpPr/>
      </dsp:nvSpPr>
      <dsp:spPr>
        <a:xfrm>
          <a:off x="59122" y="930985"/>
          <a:ext cx="5224691" cy="2021345"/>
        </a:xfrm>
        <a:prstGeom prst="roundRect">
          <a:avLst>
            <a:gd name="adj" fmla="val 10000"/>
          </a:avLst>
        </a:prstGeom>
        <a:gradFill rotWithShape="0">
          <a:gsLst>
            <a:gs pos="0">
              <a:schemeClr val="accent6">
                <a:alpha val="30000"/>
                <a:hueOff val="0"/>
                <a:satOff val="0"/>
                <a:lumOff val="0"/>
                <a:alphaOff val="0"/>
                <a:tint val="0"/>
              </a:schemeClr>
            </a:gs>
            <a:gs pos="44000">
              <a:schemeClr val="accent6">
                <a:alpha val="30000"/>
                <a:hueOff val="0"/>
                <a:satOff val="0"/>
                <a:lumOff val="0"/>
                <a:alphaOff val="0"/>
                <a:tint val="60000"/>
                <a:satMod val="120000"/>
              </a:schemeClr>
            </a:gs>
            <a:gs pos="100000">
              <a:schemeClr val="accent6">
                <a:alpha val="30000"/>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و المراد بقوله: «إِنَّ ذلِكَ لَمُحْيِ الْمَوْتى‏» الدلالة على المماثلة بين إحياء الأرض الميتة و إحياء الموتى إذ في كل منهما موت هو سقوط آثار الحياة من شي‏ء محفوظ و حياة هي تجدد تلك الآثار بعد سقوطها، و قد تحقق الإحياء في الأرض و النبات و حياة الإنسان و غيره من ذوي الحياة مثلها و حكم الأمثال فيما يجوز و فيما لا يجوز واحد، فإذا جاز الإحياء في بعض هذه الأمثال و هو الأرض و النبات فليجز في البعض الآخر</a:t>
          </a:r>
          <a:endParaRPr lang="fa-IR" sz="1600" kern="1200" dirty="0">
            <a:cs typeface="B Koodak" pitchFamily="2" charset="-78"/>
          </a:endParaRPr>
        </a:p>
      </dsp:txBody>
      <dsp:txXfrm>
        <a:off x="118325" y="990188"/>
        <a:ext cx="5106285" cy="1902939"/>
      </dsp:txXfrm>
    </dsp:sp>
    <dsp:sp modelId="{0345DC31-7415-4F76-88A6-3CEAB0F08A5C}">
      <dsp:nvSpPr>
        <dsp:cNvPr id="0" name=""/>
        <dsp:cNvSpPr/>
      </dsp:nvSpPr>
      <dsp:spPr>
        <a:xfrm rot="6898750">
          <a:off x="7171204" y="3430329"/>
          <a:ext cx="1646563" cy="25375"/>
        </a:xfrm>
        <a:custGeom>
          <a:avLst/>
          <a:gdLst/>
          <a:ahLst/>
          <a:cxnLst/>
          <a:rect l="0" t="0" r="0" b="0"/>
          <a:pathLst>
            <a:path>
              <a:moveTo>
                <a:pt x="0" y="12687"/>
              </a:moveTo>
              <a:lnTo>
                <a:pt x="1646563" y="12687"/>
              </a:lnTo>
            </a:path>
          </a:pathLst>
        </a:custGeom>
        <a:noFill/>
        <a:ln w="15875" cap="flat" cmpd="sng" algn="ctr">
          <a:solidFill>
            <a:schemeClr val="accent6">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953322" y="3401852"/>
        <a:ext cx="82328" cy="82328"/>
      </dsp:txXfrm>
    </dsp:sp>
    <dsp:sp modelId="{471D6FC6-BCD8-4507-A65D-04A53723E924}">
      <dsp:nvSpPr>
        <dsp:cNvPr id="0" name=""/>
        <dsp:cNvSpPr/>
      </dsp:nvSpPr>
      <dsp:spPr>
        <a:xfrm>
          <a:off x="7188030" y="3754711"/>
          <a:ext cx="458792" cy="869156"/>
        </a:xfrm>
        <a:prstGeom prst="roundRect">
          <a:avLst>
            <a:gd name="adj" fmla="val 10000"/>
          </a:avLst>
        </a:prstGeom>
        <a:gradFill rotWithShape="0">
          <a:gsLst>
            <a:gs pos="0">
              <a:schemeClr val="accent6">
                <a:alpha val="70000"/>
                <a:hueOff val="0"/>
                <a:satOff val="0"/>
                <a:lumOff val="0"/>
                <a:alphaOff val="0"/>
                <a:tint val="0"/>
              </a:schemeClr>
            </a:gs>
            <a:gs pos="44000">
              <a:schemeClr val="accent6">
                <a:alpha val="70000"/>
                <a:hueOff val="0"/>
                <a:satOff val="0"/>
                <a:lumOff val="0"/>
                <a:alphaOff val="0"/>
                <a:tint val="60000"/>
                <a:satMod val="120000"/>
              </a:schemeClr>
            </a:gs>
            <a:gs pos="100000">
              <a:schemeClr val="accent6">
                <a:alpha val="70000"/>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آیه دوم</a:t>
          </a:r>
          <a:endParaRPr lang="fa-IR" sz="1600" kern="1200">
            <a:cs typeface="B Koodak" pitchFamily="2" charset="-78"/>
          </a:endParaRPr>
        </a:p>
      </dsp:txBody>
      <dsp:txXfrm>
        <a:off x="7201468" y="3768149"/>
        <a:ext cx="431916" cy="842280"/>
      </dsp:txXfrm>
    </dsp:sp>
    <dsp:sp modelId="{795FD39E-F6A4-439D-895F-4A82C4ABE2F7}">
      <dsp:nvSpPr>
        <dsp:cNvPr id="0" name=""/>
        <dsp:cNvSpPr/>
      </dsp:nvSpPr>
      <dsp:spPr>
        <a:xfrm rot="13678080">
          <a:off x="6321116" y="3790917"/>
          <a:ext cx="1038503" cy="25375"/>
        </a:xfrm>
        <a:custGeom>
          <a:avLst/>
          <a:gdLst/>
          <a:ahLst/>
          <a:cxnLst/>
          <a:rect l="0" t="0" r="0" b="0"/>
          <a:pathLst>
            <a:path>
              <a:moveTo>
                <a:pt x="0" y="12687"/>
              </a:moveTo>
              <a:lnTo>
                <a:pt x="1038503" y="12687"/>
              </a:lnTo>
            </a:path>
          </a:pathLst>
        </a:custGeom>
        <a:noFill/>
        <a:ln w="15875" cap="flat" cmpd="sng" algn="ctr">
          <a:solidFill>
            <a:schemeClr val="accent6">
              <a:tint val="7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6814405" y="3777642"/>
        <a:ext cx="51925" cy="51925"/>
      </dsp:txXfrm>
    </dsp:sp>
    <dsp:sp modelId="{9D40655A-67C4-427A-BABF-91D81AF76AB8}">
      <dsp:nvSpPr>
        <dsp:cNvPr id="0" name=""/>
        <dsp:cNvSpPr/>
      </dsp:nvSpPr>
      <dsp:spPr>
        <a:xfrm>
          <a:off x="2095746" y="3082703"/>
          <a:ext cx="4396958" cy="670432"/>
        </a:xfrm>
        <a:prstGeom prst="roundRect">
          <a:avLst>
            <a:gd name="adj" fmla="val 10000"/>
          </a:avLst>
        </a:prstGeom>
        <a:gradFill rotWithShape="0">
          <a:gsLst>
            <a:gs pos="0">
              <a:schemeClr val="accent6">
                <a:alpha val="50000"/>
                <a:hueOff val="0"/>
                <a:satOff val="0"/>
                <a:lumOff val="0"/>
                <a:alphaOff val="0"/>
                <a:tint val="0"/>
              </a:schemeClr>
            </a:gs>
            <a:gs pos="44000">
              <a:schemeClr val="accent6">
                <a:alpha val="50000"/>
                <a:hueOff val="0"/>
                <a:satOff val="0"/>
                <a:lumOff val="0"/>
                <a:alphaOff val="0"/>
                <a:tint val="60000"/>
                <a:satMod val="120000"/>
              </a:schemeClr>
            </a:gs>
            <a:gs pos="100000">
              <a:schemeClr val="accent6">
                <a:alpha val="50000"/>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 اللَّهُ الَّذِى أَرْسَلَ الرِّيَاحَ فَتُثِيرُ سحََابًا فَسُقْنَاهُ إِلىَ‏ بَلَدٍ مَّيِّتٍ فَأَحْيَيْنَا بِهِ الْأَرْضَ بَعْدَ مَوْتهَِا  كَذَالِكَ النُّشُورُ (فاطر / 9)</a:t>
          </a:r>
          <a:endParaRPr lang="fa-IR" sz="1600" kern="1200">
            <a:cs typeface="B Koodak" pitchFamily="2" charset="-78"/>
          </a:endParaRPr>
        </a:p>
      </dsp:txBody>
      <dsp:txXfrm>
        <a:off x="2115382" y="3102339"/>
        <a:ext cx="4357686" cy="631160"/>
      </dsp:txXfrm>
    </dsp:sp>
    <dsp:sp modelId="{E34CDE7C-4084-48CB-AB24-3B8EFC61F9D5}">
      <dsp:nvSpPr>
        <dsp:cNvPr id="0" name=""/>
        <dsp:cNvSpPr/>
      </dsp:nvSpPr>
      <dsp:spPr>
        <a:xfrm rot="7924900">
          <a:off x="6321615" y="4561615"/>
          <a:ext cx="1037506" cy="25375"/>
        </a:xfrm>
        <a:custGeom>
          <a:avLst/>
          <a:gdLst/>
          <a:ahLst/>
          <a:cxnLst/>
          <a:rect l="0" t="0" r="0" b="0"/>
          <a:pathLst>
            <a:path>
              <a:moveTo>
                <a:pt x="0" y="12687"/>
              </a:moveTo>
              <a:lnTo>
                <a:pt x="1037506" y="12687"/>
              </a:lnTo>
            </a:path>
          </a:pathLst>
        </a:custGeom>
        <a:noFill/>
        <a:ln w="15875" cap="flat" cmpd="sng" algn="ctr">
          <a:solidFill>
            <a:schemeClr val="accent6">
              <a:tint val="7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6814430" y="4548365"/>
        <a:ext cx="51875" cy="51875"/>
      </dsp:txXfrm>
    </dsp:sp>
    <dsp:sp modelId="{59F10DA9-9BE3-46B3-AC71-28EF13497994}">
      <dsp:nvSpPr>
        <dsp:cNvPr id="0" name=""/>
        <dsp:cNvSpPr/>
      </dsp:nvSpPr>
      <dsp:spPr>
        <a:xfrm>
          <a:off x="5929944" y="4622757"/>
          <a:ext cx="562761" cy="673118"/>
        </a:xfrm>
        <a:prstGeom prst="roundRect">
          <a:avLst>
            <a:gd name="adj" fmla="val 10000"/>
          </a:avLst>
        </a:prstGeom>
        <a:gradFill rotWithShape="0">
          <a:gsLst>
            <a:gs pos="0">
              <a:schemeClr val="accent6">
                <a:alpha val="50000"/>
                <a:hueOff val="0"/>
                <a:satOff val="0"/>
                <a:lumOff val="0"/>
                <a:alphaOff val="0"/>
                <a:tint val="0"/>
              </a:schemeClr>
            </a:gs>
            <a:gs pos="44000">
              <a:schemeClr val="accent6">
                <a:alpha val="50000"/>
                <a:hueOff val="0"/>
                <a:satOff val="0"/>
                <a:lumOff val="0"/>
                <a:alphaOff val="0"/>
                <a:tint val="60000"/>
                <a:satMod val="120000"/>
              </a:schemeClr>
            </a:gs>
            <a:gs pos="100000">
              <a:schemeClr val="accent6">
                <a:alpha val="50000"/>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عبارت علامه</a:t>
          </a:r>
          <a:endParaRPr lang="fa-IR" sz="1600" kern="1200" dirty="0">
            <a:cs typeface="B Koodak" pitchFamily="2" charset="-78"/>
          </a:endParaRPr>
        </a:p>
      </dsp:txBody>
      <dsp:txXfrm>
        <a:off x="5946427" y="4639240"/>
        <a:ext cx="529795" cy="640152"/>
      </dsp:txXfrm>
    </dsp:sp>
    <dsp:sp modelId="{332441BA-19B7-453F-AC74-6D16D623247C}">
      <dsp:nvSpPr>
        <dsp:cNvPr id="0" name=""/>
        <dsp:cNvSpPr/>
      </dsp:nvSpPr>
      <dsp:spPr>
        <a:xfrm rot="10800000">
          <a:off x="5234618" y="4946629"/>
          <a:ext cx="695325" cy="25375"/>
        </a:xfrm>
        <a:custGeom>
          <a:avLst/>
          <a:gdLst/>
          <a:ahLst/>
          <a:cxnLst/>
          <a:rect l="0" t="0" r="0" b="0"/>
          <a:pathLst>
            <a:path>
              <a:moveTo>
                <a:pt x="0" y="12687"/>
              </a:moveTo>
              <a:lnTo>
                <a:pt x="695325" y="12687"/>
              </a:lnTo>
            </a:path>
          </a:pathLst>
        </a:custGeom>
        <a:noFill/>
        <a:ln w="15875" cap="flat" cmpd="sng" algn="ctr">
          <a:solidFill>
            <a:schemeClr val="accent6">
              <a:tint val="5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564898" y="4941933"/>
        <a:ext cx="34766" cy="34766"/>
      </dsp:txXfrm>
    </dsp:sp>
    <dsp:sp modelId="{0A83BB84-BAFE-4A4F-AF85-E09704824CA9}">
      <dsp:nvSpPr>
        <dsp:cNvPr id="0" name=""/>
        <dsp:cNvSpPr/>
      </dsp:nvSpPr>
      <dsp:spPr>
        <a:xfrm>
          <a:off x="9927" y="3883509"/>
          <a:ext cx="5224691" cy="2151614"/>
        </a:xfrm>
        <a:prstGeom prst="roundRect">
          <a:avLst>
            <a:gd name="adj" fmla="val 10000"/>
          </a:avLst>
        </a:prstGeom>
        <a:gradFill rotWithShape="0">
          <a:gsLst>
            <a:gs pos="0">
              <a:schemeClr val="accent6">
                <a:alpha val="30000"/>
                <a:hueOff val="0"/>
                <a:satOff val="0"/>
                <a:lumOff val="0"/>
                <a:alphaOff val="0"/>
                <a:tint val="0"/>
              </a:schemeClr>
            </a:gs>
            <a:gs pos="44000">
              <a:schemeClr val="accent6">
                <a:alpha val="30000"/>
                <a:hueOff val="0"/>
                <a:satOff val="0"/>
                <a:lumOff val="0"/>
                <a:alphaOff val="0"/>
                <a:tint val="60000"/>
                <a:satMod val="120000"/>
              </a:schemeClr>
            </a:gs>
            <a:gs pos="100000">
              <a:schemeClr val="accent6">
                <a:alpha val="30000"/>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و في قوله: «فَسُقْناهُ إِلى‏ بَلَدٍ مَيِّتٍ» إلخ. التفات من الغيبة إلى التكلم مع الغير ... و لعل النكتة في ذلك هي أنه لما قال: «وَ اللَّهُ الَّذِي أَرْسَلَ الرِّياحَ» أخذ لنفسه نعت الغيبة و يتبعه فيه الإرسال فإن فعل الغائب غائب، ثم لما قال: «فَتُثِيرُ سَحاباً» ... صار المخاطب كأنه يرى الفعل و يشاهد الرياح و هي تثير السحاب و تنشره في الجو فصار كأنه يرى من يرسل الرياح لأن مشاهدة الفعل كادت أن لا تنفك عن مشاهدة الفاعل فلما ظهر تعالى بنعت الحضور غير سياق كلامه من الغيبة إلى التكلم و اختار لفظ التكلم مع الغير للدلالة على العظمة</a:t>
          </a:r>
          <a:endParaRPr lang="fa-IR" sz="1600" kern="1200" dirty="0">
            <a:cs typeface="B Koodak" pitchFamily="2" charset="-78"/>
          </a:endParaRPr>
        </a:p>
      </dsp:txBody>
      <dsp:txXfrm>
        <a:off x="72946" y="3946528"/>
        <a:ext cx="5098653" cy="202557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D5751D-7CED-4C90-B56D-36ED731B64E7}">
      <dsp:nvSpPr>
        <dsp:cNvPr id="0" name=""/>
        <dsp:cNvSpPr/>
      </dsp:nvSpPr>
      <dsp:spPr>
        <a:xfrm>
          <a:off x="7992064" y="1208196"/>
          <a:ext cx="1143775" cy="1339347"/>
        </a:xfrm>
        <a:prstGeom prst="roundRect">
          <a:avLst>
            <a:gd name="adj" fmla="val 10000"/>
          </a:avLst>
        </a:prstGeom>
        <a:gradFill rotWithShape="0">
          <a:gsLst>
            <a:gs pos="0">
              <a:schemeClr val="accent3">
                <a:alpha val="80000"/>
                <a:hueOff val="0"/>
                <a:satOff val="0"/>
                <a:lumOff val="0"/>
                <a:alphaOff val="0"/>
                <a:tint val="0"/>
              </a:schemeClr>
            </a:gs>
            <a:gs pos="44000">
              <a:schemeClr val="accent3">
                <a:alpha val="80000"/>
                <a:hueOff val="0"/>
                <a:satOff val="0"/>
                <a:lumOff val="0"/>
                <a:alphaOff val="0"/>
                <a:tint val="60000"/>
                <a:satMod val="120000"/>
              </a:schemeClr>
            </a:gs>
            <a:gs pos="100000">
              <a:schemeClr val="accent3">
                <a:alpha val="80000"/>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2. خواب اصحاب کهف</a:t>
          </a:r>
          <a:endParaRPr lang="fa-IR" sz="1600" kern="1200" dirty="0">
            <a:cs typeface="B Koodak" pitchFamily="2" charset="-78"/>
          </a:endParaRPr>
        </a:p>
      </dsp:txBody>
      <dsp:txXfrm>
        <a:off x="8025564" y="1241696"/>
        <a:ext cx="1076775" cy="1272347"/>
      </dsp:txXfrm>
    </dsp:sp>
    <dsp:sp modelId="{71573DF9-D551-4C22-B347-D941FC16F37C}">
      <dsp:nvSpPr>
        <dsp:cNvPr id="0" name=""/>
        <dsp:cNvSpPr/>
      </dsp:nvSpPr>
      <dsp:spPr>
        <a:xfrm rot="13215976">
          <a:off x="6754222" y="1397072"/>
          <a:ext cx="1404206" cy="53999"/>
        </a:xfrm>
        <a:custGeom>
          <a:avLst/>
          <a:gdLst/>
          <a:ahLst/>
          <a:cxnLst/>
          <a:rect l="0" t="0" r="0" b="0"/>
          <a:pathLst>
            <a:path>
              <a:moveTo>
                <a:pt x="0" y="26999"/>
              </a:moveTo>
              <a:lnTo>
                <a:pt x="1404206" y="26999"/>
              </a:lnTo>
            </a:path>
          </a:pathLst>
        </a:custGeom>
        <a:noFill/>
        <a:ln w="15875" cap="flat" cmpd="sng" algn="ctr">
          <a:solidFill>
            <a:schemeClr val="accent3">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421220" y="1388967"/>
        <a:ext cx="70210" cy="70210"/>
      </dsp:txXfrm>
    </dsp:sp>
    <dsp:sp modelId="{8EE74425-BA2F-4DC4-91CF-45B8580CA701}">
      <dsp:nvSpPr>
        <dsp:cNvPr id="0" name=""/>
        <dsp:cNvSpPr/>
      </dsp:nvSpPr>
      <dsp:spPr>
        <a:xfrm>
          <a:off x="905255" y="561224"/>
          <a:ext cx="6015331" cy="818100"/>
        </a:xfrm>
        <a:prstGeom prst="roundRect">
          <a:avLst>
            <a:gd name="adj" fmla="val 10000"/>
          </a:avLst>
        </a:prstGeom>
        <a:gradFill rotWithShape="0">
          <a:gsLst>
            <a:gs pos="0">
              <a:schemeClr val="accent3">
                <a:alpha val="70000"/>
                <a:hueOff val="0"/>
                <a:satOff val="0"/>
                <a:lumOff val="0"/>
                <a:alphaOff val="0"/>
                <a:tint val="0"/>
              </a:schemeClr>
            </a:gs>
            <a:gs pos="44000">
              <a:schemeClr val="accent3">
                <a:alpha val="70000"/>
                <a:hueOff val="0"/>
                <a:satOff val="0"/>
                <a:lumOff val="0"/>
                <a:alphaOff val="0"/>
                <a:tint val="60000"/>
                <a:satMod val="120000"/>
              </a:schemeClr>
            </a:gs>
            <a:gs pos="100000">
              <a:schemeClr val="accent3">
                <a:alpha val="70000"/>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وَ كَذلِكَ أَعْثَرْنا عَلَيْهِمْ لِيَعْلَمُوا أَنَّ وَعْدَ اللَّهِ حَقٌّ وَ أَنَّ السَّاعَةَ لا رَيْبَ فيها (کهف / 21)</a:t>
          </a:r>
          <a:endParaRPr lang="fa-IR" sz="1600" kern="1200" dirty="0">
            <a:cs typeface="B Koodak" pitchFamily="2" charset="-78"/>
          </a:endParaRPr>
        </a:p>
      </dsp:txBody>
      <dsp:txXfrm>
        <a:off x="929216" y="585185"/>
        <a:ext cx="5967409" cy="770178"/>
      </dsp:txXfrm>
    </dsp:sp>
    <dsp:sp modelId="{06D3DA4E-EBFA-405F-9AD6-C20177C3E679}">
      <dsp:nvSpPr>
        <dsp:cNvPr id="0" name=""/>
        <dsp:cNvSpPr/>
      </dsp:nvSpPr>
      <dsp:spPr>
        <a:xfrm rot="8467350">
          <a:off x="6768148" y="2282809"/>
          <a:ext cx="1376354" cy="53999"/>
        </a:xfrm>
        <a:custGeom>
          <a:avLst/>
          <a:gdLst/>
          <a:ahLst/>
          <a:cxnLst/>
          <a:rect l="0" t="0" r="0" b="0"/>
          <a:pathLst>
            <a:path>
              <a:moveTo>
                <a:pt x="0" y="26999"/>
              </a:moveTo>
              <a:lnTo>
                <a:pt x="1376354" y="26999"/>
              </a:lnTo>
            </a:path>
          </a:pathLst>
        </a:custGeom>
        <a:noFill/>
        <a:ln w="15875" cap="flat" cmpd="sng" algn="ctr">
          <a:solidFill>
            <a:schemeClr val="accent3">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421916" y="2275400"/>
        <a:ext cx="68817" cy="68817"/>
      </dsp:txXfrm>
    </dsp:sp>
    <dsp:sp modelId="{A855DF96-7724-46F6-9EEA-5F4C17876DBE}">
      <dsp:nvSpPr>
        <dsp:cNvPr id="0" name=""/>
        <dsp:cNvSpPr/>
      </dsp:nvSpPr>
      <dsp:spPr>
        <a:xfrm>
          <a:off x="6326050" y="2288982"/>
          <a:ext cx="594536" cy="905532"/>
        </a:xfrm>
        <a:prstGeom prst="roundRect">
          <a:avLst>
            <a:gd name="adj" fmla="val 10000"/>
          </a:avLst>
        </a:prstGeom>
        <a:gradFill rotWithShape="0">
          <a:gsLst>
            <a:gs pos="0">
              <a:schemeClr val="accent3">
                <a:alpha val="70000"/>
                <a:hueOff val="0"/>
                <a:satOff val="0"/>
                <a:lumOff val="0"/>
                <a:alphaOff val="0"/>
                <a:tint val="0"/>
              </a:schemeClr>
            </a:gs>
            <a:gs pos="44000">
              <a:schemeClr val="accent3">
                <a:alpha val="70000"/>
                <a:hueOff val="0"/>
                <a:satOff val="0"/>
                <a:lumOff val="0"/>
                <a:alphaOff val="0"/>
                <a:tint val="60000"/>
                <a:satMod val="120000"/>
              </a:schemeClr>
            </a:gs>
            <a:gs pos="100000">
              <a:schemeClr val="accent3">
                <a:alpha val="70000"/>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عبارت علامه</a:t>
          </a:r>
          <a:endParaRPr lang="fa-IR" sz="1600" kern="1200">
            <a:cs typeface="B Koodak" pitchFamily="2" charset="-78"/>
          </a:endParaRPr>
        </a:p>
      </dsp:txBody>
      <dsp:txXfrm>
        <a:off x="6343463" y="2306395"/>
        <a:ext cx="559710" cy="870706"/>
      </dsp:txXfrm>
    </dsp:sp>
    <dsp:sp modelId="{8A2A4036-D7C5-4512-8C10-4353D0FC6CF4}">
      <dsp:nvSpPr>
        <dsp:cNvPr id="0" name=""/>
        <dsp:cNvSpPr/>
      </dsp:nvSpPr>
      <dsp:spPr>
        <a:xfrm rot="10800000">
          <a:off x="5254572" y="2714749"/>
          <a:ext cx="1071478" cy="53999"/>
        </a:xfrm>
        <a:custGeom>
          <a:avLst/>
          <a:gdLst/>
          <a:ahLst/>
          <a:cxnLst/>
          <a:rect l="0" t="0" r="0" b="0"/>
          <a:pathLst>
            <a:path>
              <a:moveTo>
                <a:pt x="0" y="26999"/>
              </a:moveTo>
              <a:lnTo>
                <a:pt x="1071478" y="26999"/>
              </a:lnTo>
            </a:path>
          </a:pathLst>
        </a:custGeom>
        <a:noFill/>
        <a:ln w="15875" cap="flat" cmpd="sng" algn="ctr">
          <a:solidFill>
            <a:schemeClr val="accent3">
              <a:tint val="7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763524" y="2714962"/>
        <a:ext cx="53573" cy="53573"/>
      </dsp:txXfrm>
    </dsp:sp>
    <dsp:sp modelId="{D5B82B70-1E5C-46D2-866F-4CF333698B69}">
      <dsp:nvSpPr>
        <dsp:cNvPr id="0" name=""/>
        <dsp:cNvSpPr/>
      </dsp:nvSpPr>
      <dsp:spPr>
        <a:xfrm>
          <a:off x="8160" y="1580226"/>
          <a:ext cx="5246411" cy="2323044"/>
        </a:xfrm>
        <a:prstGeom prst="roundRect">
          <a:avLst>
            <a:gd name="adj" fmla="val 10000"/>
          </a:avLst>
        </a:prstGeom>
        <a:gradFill rotWithShape="0">
          <a:gsLst>
            <a:gs pos="0">
              <a:schemeClr val="accent3">
                <a:alpha val="50000"/>
                <a:hueOff val="0"/>
                <a:satOff val="0"/>
                <a:lumOff val="0"/>
                <a:alphaOff val="0"/>
                <a:tint val="0"/>
              </a:schemeClr>
            </a:gs>
            <a:gs pos="44000">
              <a:schemeClr val="accent3">
                <a:alpha val="50000"/>
                <a:hueOff val="0"/>
                <a:satOff val="0"/>
                <a:lumOff val="0"/>
                <a:alphaOff val="0"/>
                <a:tint val="60000"/>
                <a:satMod val="120000"/>
              </a:schemeClr>
            </a:gs>
            <a:gs pos="100000">
              <a:schemeClr val="accent3">
                <a:alpha val="50000"/>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و أما دلالة بعثهم عن النوم على أن البعث يوم القيامة حق فإنما هو من جهة أن انتزاع أرواحهم عن أجسادهم ذاك الدهر الطويل و تعطيل شعورهم و ركود حواسهم عن أعمالها و سقوط آثار القوى البدنية كالنشو و النماء و نبات الشعر و الظفر و تغير الشكل و ظهور الشيب و غير ذلك و سلامة ظاهر أبدانهم و ثيابهم عن الدثور و البلى ثم رجوعهم إلى حالهم يوم دخلوا الكهف بعينها يماثل انتزاع الأرواح عن الأجساد بالموت ثم رجوعها إلى ما كانت عليها، و هما معا من خوارق العادة لا يدفعهما إلا الاستبعاد من غير دليل.</a:t>
          </a:r>
          <a:endParaRPr lang="fa-IR" sz="1600" kern="1200" dirty="0">
            <a:cs typeface="B Koodak" pitchFamily="2" charset="-78"/>
          </a:endParaRPr>
        </a:p>
      </dsp:txBody>
      <dsp:txXfrm>
        <a:off x="76200" y="1648266"/>
        <a:ext cx="5110331" cy="218696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3B8F87-D611-4DBD-A788-9A337D581B77}">
      <dsp:nvSpPr>
        <dsp:cNvPr id="0" name=""/>
        <dsp:cNvSpPr/>
      </dsp:nvSpPr>
      <dsp:spPr>
        <a:xfrm>
          <a:off x="7229865" y="738861"/>
          <a:ext cx="1732563" cy="903850"/>
        </a:xfrm>
        <a:prstGeom prst="roundRect">
          <a:avLst>
            <a:gd name="adj" fmla="val 10000"/>
          </a:avLst>
        </a:prstGeom>
        <a:gradFill rotWithShape="0">
          <a:gsLst>
            <a:gs pos="0">
              <a:schemeClr val="accent3">
                <a:hueOff val="0"/>
                <a:satOff val="0"/>
                <a:lumOff val="0"/>
                <a:alphaOff val="0"/>
                <a:tint val="0"/>
              </a:schemeClr>
            </a:gs>
            <a:gs pos="44000">
              <a:schemeClr val="accent3">
                <a:hueOff val="0"/>
                <a:satOff val="0"/>
                <a:lumOff val="0"/>
                <a:alphaOff val="0"/>
                <a:tint val="60000"/>
                <a:satMod val="120000"/>
              </a:schemeClr>
            </a:gs>
            <a:gs pos="100000">
              <a:schemeClr val="accent3">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3. زنده شدن حیوانات</a:t>
          </a:r>
          <a:endParaRPr lang="fa-IR" sz="1600" kern="1200">
            <a:cs typeface="B Koodak" pitchFamily="2" charset="-78"/>
          </a:endParaRPr>
        </a:p>
      </dsp:txBody>
      <dsp:txXfrm>
        <a:off x="7256338" y="765334"/>
        <a:ext cx="1679617" cy="850904"/>
      </dsp:txXfrm>
    </dsp:sp>
    <dsp:sp modelId="{20E8B759-EC31-4AC4-BFE8-C7D8AA94432B}">
      <dsp:nvSpPr>
        <dsp:cNvPr id="0" name=""/>
        <dsp:cNvSpPr/>
      </dsp:nvSpPr>
      <dsp:spPr>
        <a:xfrm rot="10800000">
          <a:off x="5849913" y="1160684"/>
          <a:ext cx="1379951" cy="60205"/>
        </a:xfrm>
        <a:custGeom>
          <a:avLst/>
          <a:gdLst/>
          <a:ahLst/>
          <a:cxnLst/>
          <a:rect l="0" t="0" r="0" b="0"/>
          <a:pathLst>
            <a:path>
              <a:moveTo>
                <a:pt x="0" y="30102"/>
              </a:moveTo>
              <a:lnTo>
                <a:pt x="1379951" y="30102"/>
              </a:lnTo>
            </a:path>
          </a:pathLst>
        </a:custGeom>
        <a:noFill/>
        <a:ln w="15875"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6505390" y="1156288"/>
        <a:ext cx="68997" cy="68997"/>
      </dsp:txXfrm>
    </dsp:sp>
    <dsp:sp modelId="{96C1E34F-243B-4184-A01D-ADB701B26E28}">
      <dsp:nvSpPr>
        <dsp:cNvPr id="0" name=""/>
        <dsp:cNvSpPr/>
      </dsp:nvSpPr>
      <dsp:spPr>
        <a:xfrm>
          <a:off x="2058" y="477489"/>
          <a:ext cx="5847854" cy="1426593"/>
        </a:xfrm>
        <a:prstGeom prst="roundRect">
          <a:avLst>
            <a:gd name="adj" fmla="val 10000"/>
          </a:avLst>
        </a:prstGeom>
        <a:gradFill rotWithShape="0">
          <a:gsLst>
            <a:gs pos="0">
              <a:schemeClr val="accent5">
                <a:hueOff val="0"/>
                <a:satOff val="0"/>
                <a:lumOff val="0"/>
                <a:alphaOff val="0"/>
                <a:tint val="0"/>
              </a:schemeClr>
            </a:gs>
            <a:gs pos="44000">
              <a:schemeClr val="accent5">
                <a:hueOff val="0"/>
                <a:satOff val="0"/>
                <a:lumOff val="0"/>
                <a:alphaOff val="0"/>
                <a:tint val="60000"/>
                <a:satMod val="120000"/>
              </a:schemeClr>
            </a:gs>
            <a:gs pos="100000">
              <a:schemeClr val="accent5">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وَ إِذْ قَالَ إِبْرَاهِیمُ رَبّ‏ِ أَرِنىِ كَيْفَ تُحْىِ الْمَوْتىَ‏  قَالَ أَ وَ لَمْ تُؤْمِن  قَالَ بَلىَ‏ وَ لَكِن لِّيَطْمَئنَّ قَلْبىِ  قَالَ فَخُذْ أَرْبَعَةً مِّنَ الطَّيرِْ فَصُرْهُنَّ إِلَيْكَ ثُمَّ اجْعَلْ عَلىَ‏ كلُ‏ِّ جَبَلٍ مِّنهُْنَّ جُزْءًا ثُمَّ ادْعُهُنَّ يَأْتِينَكَ سَعْيًا  وَ اعْلَمْ أَنَّ اللَّهَ عَزِيزٌ حَكِيمٌ (بقره / 260)</a:t>
          </a:r>
          <a:endParaRPr lang="fa-IR" sz="1600" kern="1200" dirty="0">
            <a:cs typeface="B Koodak" pitchFamily="2" charset="-78"/>
          </a:endParaRPr>
        </a:p>
      </dsp:txBody>
      <dsp:txXfrm>
        <a:off x="43841" y="519272"/>
        <a:ext cx="5764288" cy="1343027"/>
      </dsp:txXfrm>
    </dsp:sp>
    <dsp:sp modelId="{801D47B9-A718-43C7-8DA1-3E370C68DBBE}">
      <dsp:nvSpPr>
        <dsp:cNvPr id="0" name=""/>
        <dsp:cNvSpPr/>
      </dsp:nvSpPr>
      <dsp:spPr>
        <a:xfrm>
          <a:off x="8018956" y="3106996"/>
          <a:ext cx="943472" cy="628533"/>
        </a:xfrm>
        <a:prstGeom prst="roundRect">
          <a:avLst>
            <a:gd name="adj" fmla="val 10000"/>
          </a:avLst>
        </a:prstGeom>
        <a:gradFill rotWithShape="0">
          <a:gsLst>
            <a:gs pos="0">
              <a:schemeClr val="accent3">
                <a:hueOff val="0"/>
                <a:satOff val="0"/>
                <a:lumOff val="0"/>
                <a:alphaOff val="0"/>
                <a:tint val="0"/>
              </a:schemeClr>
            </a:gs>
            <a:gs pos="44000">
              <a:schemeClr val="accent3">
                <a:hueOff val="0"/>
                <a:satOff val="0"/>
                <a:lumOff val="0"/>
                <a:alphaOff val="0"/>
                <a:tint val="60000"/>
                <a:satMod val="120000"/>
              </a:schemeClr>
            </a:gs>
            <a:gs pos="100000">
              <a:schemeClr val="accent3">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چند نکته</a:t>
          </a:r>
          <a:endParaRPr lang="fa-IR" sz="1600" kern="1200">
            <a:cs typeface="B Koodak" pitchFamily="2" charset="-78"/>
          </a:endParaRPr>
        </a:p>
      </dsp:txBody>
      <dsp:txXfrm>
        <a:off x="8037365" y="3125405"/>
        <a:ext cx="906654" cy="591715"/>
      </dsp:txXfrm>
    </dsp:sp>
    <dsp:sp modelId="{2A10DE98-8179-420F-8E84-792E13588C18}">
      <dsp:nvSpPr>
        <dsp:cNvPr id="0" name=""/>
        <dsp:cNvSpPr/>
      </dsp:nvSpPr>
      <dsp:spPr>
        <a:xfrm rot="12830422">
          <a:off x="6498277" y="2928557"/>
          <a:ext cx="1661406" cy="60205"/>
        </a:xfrm>
        <a:custGeom>
          <a:avLst/>
          <a:gdLst/>
          <a:ahLst/>
          <a:cxnLst/>
          <a:rect l="0" t="0" r="0" b="0"/>
          <a:pathLst>
            <a:path>
              <a:moveTo>
                <a:pt x="0" y="30102"/>
              </a:moveTo>
              <a:lnTo>
                <a:pt x="1661406" y="30102"/>
              </a:lnTo>
            </a:path>
          </a:pathLst>
        </a:custGeom>
        <a:noFill/>
        <a:ln w="15875"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287445" y="2917124"/>
        <a:ext cx="83070" cy="83070"/>
      </dsp:txXfrm>
    </dsp:sp>
    <dsp:sp modelId="{4789B91F-3DB4-4E5E-8AFE-F25AC0D986F3}">
      <dsp:nvSpPr>
        <dsp:cNvPr id="0" name=""/>
        <dsp:cNvSpPr/>
      </dsp:nvSpPr>
      <dsp:spPr>
        <a:xfrm>
          <a:off x="827373" y="2162824"/>
          <a:ext cx="5811631" cy="666464"/>
        </a:xfrm>
        <a:prstGeom prst="roundRect">
          <a:avLst>
            <a:gd name="adj" fmla="val 10000"/>
          </a:avLst>
        </a:prstGeom>
        <a:gradFill rotWithShape="0">
          <a:gsLst>
            <a:gs pos="0">
              <a:schemeClr val="accent5">
                <a:hueOff val="0"/>
                <a:satOff val="0"/>
                <a:lumOff val="0"/>
                <a:alphaOff val="0"/>
                <a:tint val="0"/>
              </a:schemeClr>
            </a:gs>
            <a:gs pos="44000">
              <a:schemeClr val="accent5">
                <a:hueOff val="0"/>
                <a:satOff val="0"/>
                <a:lumOff val="0"/>
                <a:alphaOff val="0"/>
                <a:tint val="60000"/>
                <a:satMod val="120000"/>
              </a:schemeClr>
            </a:gs>
            <a:gs pos="100000">
              <a:schemeClr val="accent5">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سوال ابراهیم از احیاء است نه از حیاه ...</a:t>
          </a:r>
          <a:endParaRPr lang="fa-IR" sz="1600" kern="1200">
            <a:cs typeface="B Koodak" pitchFamily="2" charset="-78"/>
          </a:endParaRPr>
        </a:p>
      </dsp:txBody>
      <dsp:txXfrm>
        <a:off x="846893" y="2182344"/>
        <a:ext cx="5772591" cy="627424"/>
      </dsp:txXfrm>
    </dsp:sp>
    <dsp:sp modelId="{6482A1E4-DFC8-4DC9-9FA2-0E6641B92EB2}">
      <dsp:nvSpPr>
        <dsp:cNvPr id="0" name=""/>
        <dsp:cNvSpPr/>
      </dsp:nvSpPr>
      <dsp:spPr>
        <a:xfrm rot="10800000">
          <a:off x="6639004" y="3391160"/>
          <a:ext cx="1379951" cy="60205"/>
        </a:xfrm>
        <a:custGeom>
          <a:avLst/>
          <a:gdLst/>
          <a:ahLst/>
          <a:cxnLst/>
          <a:rect l="0" t="0" r="0" b="0"/>
          <a:pathLst>
            <a:path>
              <a:moveTo>
                <a:pt x="0" y="30102"/>
              </a:moveTo>
              <a:lnTo>
                <a:pt x="1379951" y="30102"/>
              </a:lnTo>
            </a:path>
          </a:pathLst>
        </a:custGeom>
        <a:noFill/>
        <a:ln w="15875"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294481" y="3386764"/>
        <a:ext cx="68997" cy="68997"/>
      </dsp:txXfrm>
    </dsp:sp>
    <dsp:sp modelId="{55D560BB-2430-420A-801B-5DC0F6C93909}">
      <dsp:nvSpPr>
        <dsp:cNvPr id="0" name=""/>
        <dsp:cNvSpPr/>
      </dsp:nvSpPr>
      <dsp:spPr>
        <a:xfrm>
          <a:off x="827373" y="3088030"/>
          <a:ext cx="5811631" cy="666464"/>
        </a:xfrm>
        <a:prstGeom prst="roundRect">
          <a:avLst>
            <a:gd name="adj" fmla="val 10000"/>
          </a:avLst>
        </a:prstGeom>
        <a:gradFill rotWithShape="0">
          <a:gsLst>
            <a:gs pos="0">
              <a:schemeClr val="accent5">
                <a:hueOff val="0"/>
                <a:satOff val="0"/>
                <a:lumOff val="0"/>
                <a:alphaOff val="0"/>
                <a:tint val="0"/>
              </a:schemeClr>
            </a:gs>
            <a:gs pos="44000">
              <a:schemeClr val="accent5">
                <a:hueOff val="0"/>
                <a:satOff val="0"/>
                <a:lumOff val="0"/>
                <a:alphaOff val="0"/>
                <a:tint val="60000"/>
                <a:satMod val="120000"/>
              </a:schemeClr>
            </a:gs>
            <a:gs pos="100000">
              <a:schemeClr val="accent5">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سوال ابراهیم از کیفیت احیاء است نه اصل احیاء ...</a:t>
          </a:r>
          <a:endParaRPr lang="fa-IR" sz="1600" kern="1200">
            <a:cs typeface="B Koodak" pitchFamily="2" charset="-78"/>
          </a:endParaRPr>
        </a:p>
      </dsp:txBody>
      <dsp:txXfrm>
        <a:off x="846893" y="3107550"/>
        <a:ext cx="5772591" cy="627424"/>
      </dsp:txXfrm>
    </dsp:sp>
    <dsp:sp modelId="{2E471AD8-BEE4-4BED-BF35-0B454B6B79EF}">
      <dsp:nvSpPr>
        <dsp:cNvPr id="0" name=""/>
        <dsp:cNvSpPr/>
      </dsp:nvSpPr>
      <dsp:spPr>
        <a:xfrm rot="8769578">
          <a:off x="6498277" y="3853763"/>
          <a:ext cx="1661406" cy="60205"/>
        </a:xfrm>
        <a:custGeom>
          <a:avLst/>
          <a:gdLst/>
          <a:ahLst/>
          <a:cxnLst/>
          <a:rect l="0" t="0" r="0" b="0"/>
          <a:pathLst>
            <a:path>
              <a:moveTo>
                <a:pt x="0" y="30102"/>
              </a:moveTo>
              <a:lnTo>
                <a:pt x="1661406" y="30102"/>
              </a:lnTo>
            </a:path>
          </a:pathLst>
        </a:custGeom>
        <a:noFill/>
        <a:ln w="15875"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287445" y="3842330"/>
        <a:ext cx="83070" cy="83070"/>
      </dsp:txXfrm>
    </dsp:sp>
    <dsp:sp modelId="{952E11BF-8F6F-4D2D-B47D-BBCC05E40B20}">
      <dsp:nvSpPr>
        <dsp:cNvPr id="0" name=""/>
        <dsp:cNvSpPr/>
      </dsp:nvSpPr>
      <dsp:spPr>
        <a:xfrm>
          <a:off x="827373" y="4013236"/>
          <a:ext cx="5811631" cy="666464"/>
        </a:xfrm>
        <a:prstGeom prst="roundRect">
          <a:avLst>
            <a:gd name="adj" fmla="val 10000"/>
          </a:avLst>
        </a:prstGeom>
        <a:gradFill rotWithShape="0">
          <a:gsLst>
            <a:gs pos="0">
              <a:schemeClr val="accent5">
                <a:hueOff val="0"/>
                <a:satOff val="0"/>
                <a:lumOff val="0"/>
                <a:alphaOff val="0"/>
                <a:tint val="0"/>
              </a:schemeClr>
            </a:gs>
            <a:gs pos="44000">
              <a:schemeClr val="accent5">
                <a:hueOff val="0"/>
                <a:satOff val="0"/>
                <a:lumOff val="0"/>
                <a:alphaOff val="0"/>
                <a:tint val="60000"/>
                <a:satMod val="120000"/>
              </a:schemeClr>
            </a:gs>
            <a:gs pos="100000">
              <a:schemeClr val="accent5">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در اینجا ابراهیم خود باذن الله احیاء نمود ...</a:t>
          </a:r>
          <a:endParaRPr lang="fa-IR" sz="1600" kern="1200">
            <a:cs typeface="B Koodak" pitchFamily="2" charset="-78"/>
          </a:endParaRPr>
        </a:p>
      </dsp:txBody>
      <dsp:txXfrm>
        <a:off x="846893" y="4032756"/>
        <a:ext cx="5772591" cy="62742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04146A-3DBE-4C0D-A8D7-079528FA9DFF}">
      <dsp:nvSpPr>
        <dsp:cNvPr id="0" name=""/>
        <dsp:cNvSpPr/>
      </dsp:nvSpPr>
      <dsp:spPr>
        <a:xfrm>
          <a:off x="7902037" y="2439999"/>
          <a:ext cx="1233643" cy="974826"/>
        </a:xfrm>
        <a:prstGeom prst="roundRect">
          <a:avLst>
            <a:gd name="adj" fmla="val 10000"/>
          </a:avLst>
        </a:prstGeom>
        <a:gradFill rotWithShape="0">
          <a:gsLst>
            <a:gs pos="0">
              <a:schemeClr val="accent2">
                <a:hueOff val="0"/>
                <a:satOff val="0"/>
                <a:lumOff val="0"/>
                <a:alphaOff val="0"/>
                <a:tint val="96000"/>
                <a:satMod val="120000"/>
                <a:lumMod val="120000"/>
              </a:schemeClr>
            </a:gs>
            <a:gs pos="100000">
              <a:schemeClr val="accent2">
                <a:hueOff val="0"/>
                <a:satOff val="0"/>
                <a:lumOff val="0"/>
                <a:alphaOff val="0"/>
                <a:shade val="89000"/>
                <a:lumMod val="90000"/>
              </a:schemeClr>
            </a:gs>
          </a:gsLst>
          <a:lin ang="5400000" scaled="0"/>
        </a:gradFill>
        <a:ln>
          <a:noFill/>
        </a:ln>
        <a:effectLst>
          <a:outerShdw blurRad="50800" dist="25400" dir="5400000" rotWithShape="0">
            <a:srgbClr val="000000">
              <a:alpha val="38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solidFill>
                <a:schemeClr val="tx1"/>
              </a:solidFill>
              <a:cs typeface="B Koodak" pitchFamily="2" charset="-78"/>
            </a:rPr>
            <a:t>4. زنده شدن برخی انسان ها در دنیا</a:t>
          </a:r>
          <a:endParaRPr lang="fa-IR" sz="1600" kern="1200">
            <a:solidFill>
              <a:schemeClr val="tx1"/>
            </a:solidFill>
            <a:cs typeface="B Koodak" pitchFamily="2" charset="-78"/>
          </a:endParaRPr>
        </a:p>
      </dsp:txBody>
      <dsp:txXfrm>
        <a:off x="7930589" y="2468551"/>
        <a:ext cx="1176539" cy="917722"/>
      </dsp:txXfrm>
    </dsp:sp>
    <dsp:sp modelId="{7E909228-D7E9-4FD5-A1CE-997EBC2BF8BE}">
      <dsp:nvSpPr>
        <dsp:cNvPr id="0" name=""/>
        <dsp:cNvSpPr/>
      </dsp:nvSpPr>
      <dsp:spPr>
        <a:xfrm rot="14852337">
          <a:off x="6491493" y="1968111"/>
          <a:ext cx="2041226" cy="32224"/>
        </a:xfrm>
        <a:custGeom>
          <a:avLst/>
          <a:gdLst/>
          <a:ahLst/>
          <a:cxnLst/>
          <a:rect l="0" t="0" r="0" b="0"/>
          <a:pathLst>
            <a:path>
              <a:moveTo>
                <a:pt x="0" y="16112"/>
              </a:moveTo>
              <a:lnTo>
                <a:pt x="2041226" y="16112"/>
              </a:lnTo>
            </a:path>
          </a:pathLst>
        </a:custGeom>
        <a:noFill/>
        <a:ln w="15875" cap="flat" cmpd="sng"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7461076" y="1933193"/>
        <a:ext cx="102061" cy="102061"/>
      </dsp:txXfrm>
    </dsp:sp>
    <dsp:sp modelId="{D83A62F0-7CAB-4060-829A-CDE5F62D8E9C}">
      <dsp:nvSpPr>
        <dsp:cNvPr id="0" name=""/>
        <dsp:cNvSpPr/>
      </dsp:nvSpPr>
      <dsp:spPr>
        <a:xfrm>
          <a:off x="5946574" y="553621"/>
          <a:ext cx="1175602" cy="974826"/>
        </a:xfrm>
        <a:prstGeom prst="roundRect">
          <a:avLst>
            <a:gd name="adj" fmla="val 10000"/>
          </a:avLst>
        </a:prstGeom>
        <a:gradFill rotWithShape="0">
          <a:gsLst>
            <a:gs pos="0">
              <a:schemeClr val="accent4">
                <a:hueOff val="0"/>
                <a:satOff val="0"/>
                <a:lumOff val="0"/>
                <a:alphaOff val="0"/>
                <a:tint val="96000"/>
                <a:satMod val="120000"/>
                <a:lumMod val="120000"/>
              </a:schemeClr>
            </a:gs>
            <a:gs pos="100000">
              <a:schemeClr val="accent4">
                <a:hueOff val="0"/>
                <a:satOff val="0"/>
                <a:lumOff val="0"/>
                <a:alphaOff val="0"/>
                <a:shade val="89000"/>
                <a:lumMod val="90000"/>
              </a:schemeClr>
            </a:gs>
          </a:gsLst>
          <a:lin ang="5400000" scaled="0"/>
        </a:gradFill>
        <a:ln>
          <a:noFill/>
        </a:ln>
        <a:effectLst>
          <a:outerShdw blurRad="50800" dist="25400" dir="5400000" rotWithShape="0">
            <a:srgbClr val="000000">
              <a:alpha val="38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solidFill>
                <a:schemeClr val="tx1"/>
              </a:solidFill>
              <a:cs typeface="B Koodak" pitchFamily="2" charset="-78"/>
            </a:rPr>
            <a:t>داستان حضرت عزیر</a:t>
          </a:r>
          <a:endParaRPr lang="fa-IR" sz="1600" kern="1200">
            <a:solidFill>
              <a:schemeClr val="tx1"/>
            </a:solidFill>
            <a:cs typeface="B Koodak" pitchFamily="2" charset="-78"/>
          </a:endParaRPr>
        </a:p>
      </dsp:txBody>
      <dsp:txXfrm>
        <a:off x="5975126" y="582173"/>
        <a:ext cx="1118498" cy="917722"/>
      </dsp:txXfrm>
    </dsp:sp>
    <dsp:sp modelId="{DEBE58FE-F4D8-45FD-A30E-F0325D320558}">
      <dsp:nvSpPr>
        <dsp:cNvPr id="0" name=""/>
        <dsp:cNvSpPr/>
      </dsp:nvSpPr>
      <dsp:spPr>
        <a:xfrm rot="10800000">
          <a:off x="5166712" y="1024923"/>
          <a:ext cx="779861" cy="32224"/>
        </a:xfrm>
        <a:custGeom>
          <a:avLst/>
          <a:gdLst/>
          <a:ahLst/>
          <a:cxnLst/>
          <a:rect l="0" t="0" r="0" b="0"/>
          <a:pathLst>
            <a:path>
              <a:moveTo>
                <a:pt x="0" y="16112"/>
              </a:moveTo>
              <a:lnTo>
                <a:pt x="779861" y="16112"/>
              </a:lnTo>
            </a:path>
          </a:pathLst>
        </a:custGeom>
        <a:noFill/>
        <a:ln w="15875" cap="flat" cmpd="sng" algn="ctr">
          <a:solidFill>
            <a:schemeClr val="accent5">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5537146" y="1021538"/>
        <a:ext cx="38993" cy="38993"/>
      </dsp:txXfrm>
    </dsp:sp>
    <dsp:sp modelId="{AD8A8E15-86F2-421C-B75E-922EC39A34C0}">
      <dsp:nvSpPr>
        <dsp:cNvPr id="0" name=""/>
        <dsp:cNvSpPr/>
      </dsp:nvSpPr>
      <dsp:spPr>
        <a:xfrm>
          <a:off x="8319" y="144019"/>
          <a:ext cx="5158393" cy="1794032"/>
        </a:xfrm>
        <a:prstGeom prst="roundRect">
          <a:avLst>
            <a:gd name="adj" fmla="val 10000"/>
          </a:avLst>
        </a:prstGeom>
        <a:gradFill rotWithShape="0">
          <a:gsLst>
            <a:gs pos="0">
              <a:schemeClr val="accent5">
                <a:hueOff val="0"/>
                <a:satOff val="0"/>
                <a:lumOff val="0"/>
                <a:alphaOff val="0"/>
                <a:tint val="96000"/>
                <a:satMod val="120000"/>
                <a:lumMod val="120000"/>
              </a:schemeClr>
            </a:gs>
            <a:gs pos="100000">
              <a:schemeClr val="accent5">
                <a:hueOff val="0"/>
                <a:satOff val="0"/>
                <a:lumOff val="0"/>
                <a:alphaOff val="0"/>
                <a:shade val="89000"/>
                <a:lumMod val="90000"/>
              </a:schemeClr>
            </a:gs>
          </a:gsLst>
          <a:lin ang="5400000" scaled="0"/>
        </a:gradFill>
        <a:ln>
          <a:noFill/>
        </a:ln>
        <a:effectLst>
          <a:outerShdw blurRad="50800" dist="25400" dir="5400000" rotWithShape="0">
            <a:srgbClr val="000000">
              <a:alpha val="38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tx1"/>
              </a:solidFill>
              <a:cs typeface="B Koodak" pitchFamily="2" charset="-78"/>
            </a:rPr>
            <a:t>أَوْ كَالَّذي مَرَّ عَلى‏ قَرْيَةٍ وَ هِيَ خاوِيَةٌ عَلى‏ عُرُوشِها قالَ أَنَّى يُحْيي‏ هذِهِ اللَّهُ بَعْدَ مَوْتِها فَأَماتَهُ اللَّهُ مِائَةَ عامٍ ثُمَّ بَعَثَهُ قالَ كَمْ لَبِثْتَ قالَ لَبِثْتُ يَوْماً أَوْ بَعْضَ يَوْمٍ قالَ بَلْ لَبِثْتَ مِائَةَ عامٍ فَانْظُرْ إِلى‏ طَعامِكَ وَ شَرابِكَ لَمْ يَتَسَنَّهْ وَ انْظُرْ إِلى‏ حِمارِكَ وَ لِنَجْعَلَكَ آيَةً لِلنَّاسِ وَ انْظُرْ إِلَى الْعِظامِ كَيْفَ نُنْشِزُها ثُمَّ نَكْسُوها لَحْماً فَلَمَّا تَبَيَّنَ لَهُ قالَ أَعْلَمُ أَنَّ اللَّهَ عَلى‏ كُلِّ شَيْ‏ءٍ قَديرٌ (بقره / 259)</a:t>
          </a:r>
          <a:endParaRPr lang="fa-IR" sz="1600" kern="1200" dirty="0">
            <a:solidFill>
              <a:schemeClr val="tx1"/>
            </a:solidFill>
            <a:cs typeface="B Koodak" pitchFamily="2" charset="-78"/>
          </a:endParaRPr>
        </a:p>
      </dsp:txBody>
      <dsp:txXfrm>
        <a:off x="60864" y="196564"/>
        <a:ext cx="5053303" cy="1688942"/>
      </dsp:txXfrm>
    </dsp:sp>
    <dsp:sp modelId="{307769AB-684A-4442-AF7D-B425E9286677}">
      <dsp:nvSpPr>
        <dsp:cNvPr id="0" name=""/>
        <dsp:cNvSpPr/>
      </dsp:nvSpPr>
      <dsp:spPr>
        <a:xfrm rot="12271170">
          <a:off x="7083526" y="2733438"/>
          <a:ext cx="857160" cy="32224"/>
        </a:xfrm>
        <a:custGeom>
          <a:avLst/>
          <a:gdLst/>
          <a:ahLst/>
          <a:cxnLst/>
          <a:rect l="0" t="0" r="0" b="0"/>
          <a:pathLst>
            <a:path>
              <a:moveTo>
                <a:pt x="0" y="16112"/>
              </a:moveTo>
              <a:lnTo>
                <a:pt x="857160" y="16112"/>
              </a:lnTo>
            </a:path>
          </a:pathLst>
        </a:custGeom>
        <a:noFill/>
        <a:ln w="15875" cap="flat" cmpd="sng"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7490677" y="2728121"/>
        <a:ext cx="42858" cy="42858"/>
      </dsp:txXfrm>
    </dsp:sp>
    <dsp:sp modelId="{DAD7D9DE-AF81-4BE4-8785-A7669C1829B3}">
      <dsp:nvSpPr>
        <dsp:cNvPr id="0" name=""/>
        <dsp:cNvSpPr/>
      </dsp:nvSpPr>
      <dsp:spPr>
        <a:xfrm>
          <a:off x="5946574" y="2084275"/>
          <a:ext cx="1175602" cy="974826"/>
        </a:xfrm>
        <a:prstGeom prst="roundRect">
          <a:avLst>
            <a:gd name="adj" fmla="val 10000"/>
          </a:avLst>
        </a:prstGeom>
        <a:gradFill rotWithShape="0">
          <a:gsLst>
            <a:gs pos="0">
              <a:schemeClr val="accent4">
                <a:hueOff val="0"/>
                <a:satOff val="0"/>
                <a:lumOff val="0"/>
                <a:alphaOff val="0"/>
                <a:tint val="96000"/>
                <a:satMod val="120000"/>
                <a:lumMod val="120000"/>
              </a:schemeClr>
            </a:gs>
            <a:gs pos="100000">
              <a:schemeClr val="accent4">
                <a:hueOff val="0"/>
                <a:satOff val="0"/>
                <a:lumOff val="0"/>
                <a:alphaOff val="0"/>
                <a:shade val="89000"/>
                <a:lumMod val="90000"/>
              </a:schemeClr>
            </a:gs>
          </a:gsLst>
          <a:lin ang="5400000" scaled="0"/>
        </a:gradFill>
        <a:ln>
          <a:noFill/>
        </a:ln>
        <a:effectLst>
          <a:outerShdw blurRad="50800" dist="25400" dir="5400000" rotWithShape="0">
            <a:srgbClr val="000000">
              <a:alpha val="38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solidFill>
                <a:schemeClr val="tx1"/>
              </a:solidFill>
              <a:cs typeface="B Koodak" pitchFamily="2" charset="-78"/>
            </a:rPr>
            <a:t>داستان برخی از بنی اسرائیل</a:t>
          </a:r>
          <a:endParaRPr lang="fa-IR" sz="1600" kern="1200">
            <a:solidFill>
              <a:schemeClr val="tx1"/>
            </a:solidFill>
            <a:cs typeface="B Koodak" pitchFamily="2" charset="-78"/>
          </a:endParaRPr>
        </a:p>
      </dsp:txBody>
      <dsp:txXfrm>
        <a:off x="5975126" y="2112827"/>
        <a:ext cx="1118498" cy="917722"/>
      </dsp:txXfrm>
    </dsp:sp>
    <dsp:sp modelId="{AD5203B2-F412-42D0-A2F4-24265518BFA8}">
      <dsp:nvSpPr>
        <dsp:cNvPr id="0" name=""/>
        <dsp:cNvSpPr/>
      </dsp:nvSpPr>
      <dsp:spPr>
        <a:xfrm rot="10800000">
          <a:off x="5166712" y="2555576"/>
          <a:ext cx="779861" cy="32224"/>
        </a:xfrm>
        <a:custGeom>
          <a:avLst/>
          <a:gdLst/>
          <a:ahLst/>
          <a:cxnLst/>
          <a:rect l="0" t="0" r="0" b="0"/>
          <a:pathLst>
            <a:path>
              <a:moveTo>
                <a:pt x="0" y="16112"/>
              </a:moveTo>
              <a:lnTo>
                <a:pt x="779861" y="16112"/>
              </a:lnTo>
            </a:path>
          </a:pathLst>
        </a:custGeom>
        <a:noFill/>
        <a:ln w="15875" cap="flat" cmpd="sng" algn="ctr">
          <a:solidFill>
            <a:schemeClr val="accent5">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5537146" y="2552192"/>
        <a:ext cx="38993" cy="38993"/>
      </dsp:txXfrm>
    </dsp:sp>
    <dsp:sp modelId="{B100F051-37E5-4B83-AD1A-EAEC29FA0FB6}">
      <dsp:nvSpPr>
        <dsp:cNvPr id="0" name=""/>
        <dsp:cNvSpPr/>
      </dsp:nvSpPr>
      <dsp:spPr>
        <a:xfrm>
          <a:off x="8319" y="2084275"/>
          <a:ext cx="5158393" cy="974826"/>
        </a:xfrm>
        <a:prstGeom prst="roundRect">
          <a:avLst>
            <a:gd name="adj" fmla="val 10000"/>
          </a:avLst>
        </a:prstGeom>
        <a:gradFill rotWithShape="0">
          <a:gsLst>
            <a:gs pos="0">
              <a:schemeClr val="accent5">
                <a:hueOff val="0"/>
                <a:satOff val="0"/>
                <a:lumOff val="0"/>
                <a:alphaOff val="0"/>
                <a:tint val="96000"/>
                <a:satMod val="120000"/>
                <a:lumMod val="120000"/>
              </a:schemeClr>
            </a:gs>
            <a:gs pos="100000">
              <a:schemeClr val="accent5">
                <a:hueOff val="0"/>
                <a:satOff val="0"/>
                <a:lumOff val="0"/>
                <a:alphaOff val="0"/>
                <a:shade val="89000"/>
                <a:lumMod val="90000"/>
              </a:schemeClr>
            </a:gs>
          </a:gsLst>
          <a:lin ang="5400000" scaled="0"/>
        </a:gradFill>
        <a:ln>
          <a:noFill/>
        </a:ln>
        <a:effectLst>
          <a:outerShdw blurRad="50800" dist="25400" dir="5400000" rotWithShape="0">
            <a:srgbClr val="000000">
              <a:alpha val="38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solidFill>
                <a:schemeClr val="tx1"/>
              </a:solidFill>
              <a:cs typeface="B Koodak" pitchFamily="2" charset="-78"/>
            </a:rPr>
            <a:t>وَ إِذْ قُلْتُمْ يَامُوسىَ‏ لَن نُّؤْمِنَ لَكَ حَتىَ‏ نَرَى اللَّهَ جَهْرَةً فَأَخَذَتْكُمُ الصَّاعِقَةُ وَ أَنتُمْ تَنظُرُونَ / ثمُ‏َّ بَعَثْنَاكُم مِّن بَعْدِ مَوْتِكُمْ لَعَلَّكُمْ تَشْكُرُونَ(بقره / 56)</a:t>
          </a:r>
          <a:endParaRPr lang="fa-IR" sz="1600" kern="1200">
            <a:solidFill>
              <a:schemeClr val="tx1"/>
            </a:solidFill>
            <a:cs typeface="B Koodak" pitchFamily="2" charset="-78"/>
          </a:endParaRPr>
        </a:p>
      </dsp:txBody>
      <dsp:txXfrm>
        <a:off x="36871" y="2112827"/>
        <a:ext cx="5101289" cy="917722"/>
      </dsp:txXfrm>
    </dsp:sp>
    <dsp:sp modelId="{D13A9C15-396A-4A6C-A5AC-3022A70C1F1C}">
      <dsp:nvSpPr>
        <dsp:cNvPr id="0" name=""/>
        <dsp:cNvSpPr/>
      </dsp:nvSpPr>
      <dsp:spPr>
        <a:xfrm rot="8132336">
          <a:off x="6965776" y="3293964"/>
          <a:ext cx="1092661" cy="32224"/>
        </a:xfrm>
        <a:custGeom>
          <a:avLst/>
          <a:gdLst/>
          <a:ahLst/>
          <a:cxnLst/>
          <a:rect l="0" t="0" r="0" b="0"/>
          <a:pathLst>
            <a:path>
              <a:moveTo>
                <a:pt x="0" y="16112"/>
              </a:moveTo>
              <a:lnTo>
                <a:pt x="1092661" y="16112"/>
              </a:lnTo>
            </a:path>
          </a:pathLst>
        </a:custGeom>
        <a:noFill/>
        <a:ln w="15875" cap="flat" cmpd="sng"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7484790" y="3282759"/>
        <a:ext cx="54633" cy="54633"/>
      </dsp:txXfrm>
    </dsp:sp>
    <dsp:sp modelId="{34D38A5F-9BAD-464E-9802-8CBE722EF813}">
      <dsp:nvSpPr>
        <dsp:cNvPr id="0" name=""/>
        <dsp:cNvSpPr/>
      </dsp:nvSpPr>
      <dsp:spPr>
        <a:xfrm>
          <a:off x="5946574" y="3205326"/>
          <a:ext cx="1175602" cy="974826"/>
        </a:xfrm>
        <a:prstGeom prst="roundRect">
          <a:avLst>
            <a:gd name="adj" fmla="val 10000"/>
          </a:avLst>
        </a:prstGeom>
        <a:gradFill rotWithShape="0">
          <a:gsLst>
            <a:gs pos="0">
              <a:schemeClr val="accent4">
                <a:hueOff val="0"/>
                <a:satOff val="0"/>
                <a:lumOff val="0"/>
                <a:alphaOff val="0"/>
                <a:tint val="96000"/>
                <a:satMod val="120000"/>
                <a:lumMod val="120000"/>
              </a:schemeClr>
            </a:gs>
            <a:gs pos="100000">
              <a:schemeClr val="accent4">
                <a:hueOff val="0"/>
                <a:satOff val="0"/>
                <a:lumOff val="0"/>
                <a:alphaOff val="0"/>
                <a:shade val="89000"/>
                <a:lumMod val="90000"/>
              </a:schemeClr>
            </a:gs>
          </a:gsLst>
          <a:lin ang="5400000" scaled="0"/>
        </a:gradFill>
        <a:ln>
          <a:noFill/>
        </a:ln>
        <a:effectLst>
          <a:outerShdw blurRad="50800" dist="25400" dir="5400000" rotWithShape="0">
            <a:srgbClr val="000000">
              <a:alpha val="38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solidFill>
                <a:schemeClr val="tx1"/>
              </a:solidFill>
              <a:cs typeface="B Koodak" pitchFamily="2" charset="-78"/>
            </a:rPr>
            <a:t>داستان گاو بنی اسرائیل</a:t>
          </a:r>
          <a:endParaRPr lang="fa-IR" sz="1600" kern="1200">
            <a:solidFill>
              <a:schemeClr val="tx1"/>
            </a:solidFill>
            <a:cs typeface="B Koodak" pitchFamily="2" charset="-78"/>
          </a:endParaRPr>
        </a:p>
      </dsp:txBody>
      <dsp:txXfrm>
        <a:off x="5975126" y="3233878"/>
        <a:ext cx="1118498" cy="917722"/>
      </dsp:txXfrm>
    </dsp:sp>
    <dsp:sp modelId="{9BF2F3A8-27F2-4050-8BBF-9A0A292A6164}">
      <dsp:nvSpPr>
        <dsp:cNvPr id="0" name=""/>
        <dsp:cNvSpPr/>
      </dsp:nvSpPr>
      <dsp:spPr>
        <a:xfrm rot="10800000">
          <a:off x="5166712" y="3676627"/>
          <a:ext cx="779861" cy="32224"/>
        </a:xfrm>
        <a:custGeom>
          <a:avLst/>
          <a:gdLst/>
          <a:ahLst/>
          <a:cxnLst/>
          <a:rect l="0" t="0" r="0" b="0"/>
          <a:pathLst>
            <a:path>
              <a:moveTo>
                <a:pt x="0" y="16112"/>
              </a:moveTo>
              <a:lnTo>
                <a:pt x="779861" y="16112"/>
              </a:lnTo>
            </a:path>
          </a:pathLst>
        </a:custGeom>
        <a:noFill/>
        <a:ln w="15875" cap="flat" cmpd="sng" algn="ctr">
          <a:solidFill>
            <a:schemeClr val="accent5">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5537146" y="3673243"/>
        <a:ext cx="38993" cy="38993"/>
      </dsp:txXfrm>
    </dsp:sp>
    <dsp:sp modelId="{EA9F5750-A18E-41B0-8470-B0179D6CF7A5}">
      <dsp:nvSpPr>
        <dsp:cNvPr id="0" name=""/>
        <dsp:cNvSpPr/>
      </dsp:nvSpPr>
      <dsp:spPr>
        <a:xfrm>
          <a:off x="8319" y="3205326"/>
          <a:ext cx="5158393" cy="974826"/>
        </a:xfrm>
        <a:prstGeom prst="roundRect">
          <a:avLst>
            <a:gd name="adj" fmla="val 10000"/>
          </a:avLst>
        </a:prstGeom>
        <a:gradFill rotWithShape="0">
          <a:gsLst>
            <a:gs pos="0">
              <a:schemeClr val="accent5">
                <a:hueOff val="0"/>
                <a:satOff val="0"/>
                <a:lumOff val="0"/>
                <a:alphaOff val="0"/>
                <a:tint val="96000"/>
                <a:satMod val="120000"/>
                <a:lumMod val="120000"/>
              </a:schemeClr>
            </a:gs>
            <a:gs pos="100000">
              <a:schemeClr val="accent5">
                <a:hueOff val="0"/>
                <a:satOff val="0"/>
                <a:lumOff val="0"/>
                <a:alphaOff val="0"/>
                <a:shade val="89000"/>
                <a:lumMod val="90000"/>
              </a:schemeClr>
            </a:gs>
          </a:gsLst>
          <a:lin ang="5400000" scaled="0"/>
        </a:gradFill>
        <a:ln>
          <a:noFill/>
        </a:ln>
        <a:effectLst>
          <a:outerShdw blurRad="50800" dist="25400" dir="5400000" rotWithShape="0">
            <a:srgbClr val="000000">
              <a:alpha val="38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solidFill>
                <a:schemeClr val="tx1"/>
              </a:solidFill>
              <a:cs typeface="B Koodak" pitchFamily="2" charset="-78"/>
            </a:rPr>
            <a:t>وَ إِذْ قَتَلْتُمْ نَفْسًا فَادَّارَأْتُمْ فِيهَا  وَ اللَّهُ مخُْرِجٌ مَّا كُنتُمْ تَكْتُمُونَ / فَقُلْنَا اضْرِبُوهُ بِبَعْضِهَا  كَذَالِكَ يُحْىِ اللَّهُ الْمَوْتىَ‏ وَ يُرِيكُمْ ءَايَاتِهِ لَعَلَّكُمْ تَعْقِلُونَ (بقره / 73)</a:t>
          </a:r>
          <a:endParaRPr lang="fa-IR" sz="1600" kern="1200">
            <a:solidFill>
              <a:schemeClr val="tx1"/>
            </a:solidFill>
            <a:cs typeface="B Koodak" pitchFamily="2" charset="-78"/>
          </a:endParaRPr>
        </a:p>
      </dsp:txBody>
      <dsp:txXfrm>
        <a:off x="36871" y="3233878"/>
        <a:ext cx="5101289" cy="917722"/>
      </dsp:txXfrm>
    </dsp:sp>
    <dsp:sp modelId="{0FB09B97-F4DD-49F6-9077-04D1F9CA8B3D}">
      <dsp:nvSpPr>
        <dsp:cNvPr id="0" name=""/>
        <dsp:cNvSpPr/>
      </dsp:nvSpPr>
      <dsp:spPr>
        <a:xfrm rot="6747663">
          <a:off x="6491493" y="3854489"/>
          <a:ext cx="2041226" cy="32224"/>
        </a:xfrm>
        <a:custGeom>
          <a:avLst/>
          <a:gdLst/>
          <a:ahLst/>
          <a:cxnLst/>
          <a:rect l="0" t="0" r="0" b="0"/>
          <a:pathLst>
            <a:path>
              <a:moveTo>
                <a:pt x="0" y="16112"/>
              </a:moveTo>
              <a:lnTo>
                <a:pt x="2041226" y="16112"/>
              </a:lnTo>
            </a:path>
          </a:pathLst>
        </a:custGeom>
        <a:noFill/>
        <a:ln w="15875" cap="flat" cmpd="sng"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7461076" y="3819571"/>
        <a:ext cx="102061" cy="102061"/>
      </dsp:txXfrm>
    </dsp:sp>
    <dsp:sp modelId="{FFC0B987-693B-43C4-B15B-81E12091B2CB}">
      <dsp:nvSpPr>
        <dsp:cNvPr id="0" name=""/>
        <dsp:cNvSpPr/>
      </dsp:nvSpPr>
      <dsp:spPr>
        <a:xfrm>
          <a:off x="5946574" y="4326377"/>
          <a:ext cx="1175602" cy="974826"/>
        </a:xfrm>
        <a:prstGeom prst="roundRect">
          <a:avLst>
            <a:gd name="adj" fmla="val 10000"/>
          </a:avLst>
        </a:prstGeom>
        <a:gradFill rotWithShape="0">
          <a:gsLst>
            <a:gs pos="0">
              <a:schemeClr val="accent4">
                <a:hueOff val="0"/>
                <a:satOff val="0"/>
                <a:lumOff val="0"/>
                <a:alphaOff val="0"/>
                <a:tint val="96000"/>
                <a:satMod val="120000"/>
                <a:lumMod val="120000"/>
              </a:schemeClr>
            </a:gs>
            <a:gs pos="100000">
              <a:schemeClr val="accent4">
                <a:hueOff val="0"/>
                <a:satOff val="0"/>
                <a:lumOff val="0"/>
                <a:alphaOff val="0"/>
                <a:shade val="89000"/>
                <a:lumMod val="90000"/>
              </a:schemeClr>
            </a:gs>
          </a:gsLst>
          <a:lin ang="5400000" scaled="0"/>
        </a:gradFill>
        <a:ln>
          <a:noFill/>
        </a:ln>
        <a:effectLst>
          <a:outerShdw blurRad="50800" dist="25400" dir="5400000" rotWithShape="0">
            <a:srgbClr val="000000">
              <a:alpha val="38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solidFill>
                <a:schemeClr val="tx1"/>
              </a:solidFill>
              <a:cs typeface="B Koodak" pitchFamily="2" charset="-78"/>
            </a:rPr>
            <a:t>داستان زنده نمودن حضرت عیسی </a:t>
          </a:r>
          <a:endParaRPr lang="fa-IR" sz="1600" kern="1200">
            <a:solidFill>
              <a:schemeClr val="tx1"/>
            </a:solidFill>
            <a:cs typeface="B Koodak" pitchFamily="2" charset="-78"/>
          </a:endParaRPr>
        </a:p>
      </dsp:txBody>
      <dsp:txXfrm>
        <a:off x="5975126" y="4354929"/>
        <a:ext cx="1118498" cy="917722"/>
      </dsp:txXfrm>
    </dsp:sp>
    <dsp:sp modelId="{03020F13-9CEC-4CBE-823E-C13B6EB88049}">
      <dsp:nvSpPr>
        <dsp:cNvPr id="0" name=""/>
        <dsp:cNvSpPr/>
      </dsp:nvSpPr>
      <dsp:spPr>
        <a:xfrm rot="10800000">
          <a:off x="5166712" y="4797678"/>
          <a:ext cx="779861" cy="32224"/>
        </a:xfrm>
        <a:custGeom>
          <a:avLst/>
          <a:gdLst/>
          <a:ahLst/>
          <a:cxnLst/>
          <a:rect l="0" t="0" r="0" b="0"/>
          <a:pathLst>
            <a:path>
              <a:moveTo>
                <a:pt x="0" y="16112"/>
              </a:moveTo>
              <a:lnTo>
                <a:pt x="779861" y="16112"/>
              </a:lnTo>
            </a:path>
          </a:pathLst>
        </a:custGeom>
        <a:noFill/>
        <a:ln w="15875" cap="flat" cmpd="sng" algn="ctr">
          <a:solidFill>
            <a:schemeClr val="accent5">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5537146" y="4794293"/>
        <a:ext cx="38993" cy="38993"/>
      </dsp:txXfrm>
    </dsp:sp>
    <dsp:sp modelId="{335DEA7F-79DA-4FD8-BAB6-CF67FDA8B066}">
      <dsp:nvSpPr>
        <dsp:cNvPr id="0" name=""/>
        <dsp:cNvSpPr/>
      </dsp:nvSpPr>
      <dsp:spPr>
        <a:xfrm>
          <a:off x="8319" y="4326377"/>
          <a:ext cx="5158393" cy="974826"/>
        </a:xfrm>
        <a:prstGeom prst="roundRect">
          <a:avLst>
            <a:gd name="adj" fmla="val 10000"/>
          </a:avLst>
        </a:prstGeom>
        <a:gradFill rotWithShape="0">
          <a:gsLst>
            <a:gs pos="0">
              <a:schemeClr val="accent5">
                <a:hueOff val="0"/>
                <a:satOff val="0"/>
                <a:lumOff val="0"/>
                <a:alphaOff val="0"/>
                <a:tint val="96000"/>
                <a:satMod val="120000"/>
                <a:lumMod val="120000"/>
              </a:schemeClr>
            </a:gs>
            <a:gs pos="100000">
              <a:schemeClr val="accent5">
                <a:hueOff val="0"/>
                <a:satOff val="0"/>
                <a:lumOff val="0"/>
                <a:alphaOff val="0"/>
                <a:shade val="89000"/>
                <a:lumMod val="90000"/>
              </a:schemeClr>
            </a:gs>
          </a:gsLst>
          <a:lin ang="5400000" scaled="0"/>
        </a:gradFill>
        <a:ln>
          <a:noFill/>
        </a:ln>
        <a:effectLst>
          <a:outerShdw blurRad="50800" dist="25400" dir="5400000" rotWithShape="0">
            <a:srgbClr val="000000">
              <a:alpha val="38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solidFill>
                <a:schemeClr val="tx1"/>
              </a:solidFill>
              <a:cs typeface="B Koodak" pitchFamily="2" charset="-78"/>
            </a:rPr>
            <a:t>أَنىّ‏ِ أَخْلُقُ لَكُم مِّنَ الطِّينِ كَهَيَْةِ الطَّيرِْ فَأَنفُخُ فِيهِ فَيَكُونُ طَيرَْا بِإِذْنِ اللَّهِ  وَ أُبْرِئُ الْأَكْمَهَ وَ الْأَبْرَصَ وَ أُحْىِ الْمَوْتىَ‏ بِإِذْنِ اللَّهِ </a:t>
          </a:r>
          <a:endParaRPr lang="fa-IR" sz="1600" kern="1200">
            <a:solidFill>
              <a:schemeClr val="tx1"/>
            </a:solidFill>
            <a:cs typeface="B Koodak" pitchFamily="2" charset="-78"/>
          </a:endParaRPr>
        </a:p>
      </dsp:txBody>
      <dsp:txXfrm>
        <a:off x="36871" y="4354929"/>
        <a:ext cx="5101289" cy="91772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E4CC878-0F59-4CF4-A985-4E0292700675}" type="datetimeFigureOut">
              <a:rPr lang="fa-IR" smtClean="0"/>
              <a:t>26/05/33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23A5B574-F3E2-4E5F-B915-49FC7FD8CF90}" type="slidenum">
              <a:rPr lang="fa-IR" smtClean="0"/>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4CC878-0F59-4CF4-A985-4E0292700675}" type="datetimeFigureOut">
              <a:rPr lang="fa-IR" smtClean="0"/>
              <a:t>26/05/33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23A5B574-F3E2-4E5F-B915-49FC7FD8CF90}" type="slidenum">
              <a:rPr lang="fa-IR" smtClean="0"/>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4E4CC878-0F59-4CF4-A985-4E0292700675}" type="datetimeFigureOut">
              <a:rPr lang="fa-IR" smtClean="0"/>
              <a:t>26/05/33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23A5B574-F3E2-4E5F-B915-49FC7FD8CF90}" type="slidenum">
              <a:rPr lang="fa-IR" smtClean="0"/>
              <a:t>‹#›</a:t>
            </a:fld>
            <a:endParaRPr lang="fa-I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4CC878-0F59-4CF4-A985-4E0292700675}" type="datetimeFigureOut">
              <a:rPr lang="fa-IR" smtClean="0"/>
              <a:t>26/05/33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23A5B574-F3E2-4E5F-B915-49FC7FD8CF90}" type="slidenum">
              <a:rPr lang="fa-IR" smtClean="0"/>
              <a:t>‹#›</a:t>
            </a:fld>
            <a:endParaRPr lang="fa-IR"/>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4CC878-0F59-4CF4-A985-4E0292700675}" type="datetimeFigureOut">
              <a:rPr lang="fa-IR" smtClean="0"/>
              <a:t>26/05/33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23A5B574-F3E2-4E5F-B915-49FC7FD8CF90}" type="slidenum">
              <a:rPr lang="fa-IR" smtClean="0"/>
              <a:t>‹#›</a:t>
            </a:fld>
            <a:endParaRPr lang="fa-I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4E4CC878-0F59-4CF4-A985-4E0292700675}" type="datetimeFigureOut">
              <a:rPr lang="fa-IR" smtClean="0"/>
              <a:t>26/05/33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23A5B574-F3E2-4E5F-B915-49FC7FD8CF90}" type="slidenum">
              <a:rPr lang="fa-IR" smtClean="0"/>
              <a:t>‹#›</a:t>
            </a:fld>
            <a:endParaRPr lang="fa-IR"/>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E4CC878-0F59-4CF4-A985-4E0292700675}" type="datetimeFigureOut">
              <a:rPr lang="fa-IR" smtClean="0"/>
              <a:t>26/05/33</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23A5B574-F3E2-4E5F-B915-49FC7FD8CF90}" type="slidenum">
              <a:rPr lang="fa-IR" smtClean="0"/>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E4CC878-0F59-4CF4-A985-4E0292700675}" type="datetimeFigureOut">
              <a:rPr lang="fa-IR" smtClean="0"/>
              <a:t>26/05/33</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23A5B574-F3E2-4E5F-B915-49FC7FD8CF90}" type="slidenum">
              <a:rPr lang="fa-IR" smtClean="0"/>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4E4CC878-0F59-4CF4-A985-4E0292700675}" type="datetimeFigureOut">
              <a:rPr lang="fa-IR" smtClean="0"/>
              <a:t>26/05/33</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23A5B574-F3E2-4E5F-B915-49FC7FD8CF90}" type="slidenum">
              <a:rPr lang="fa-IR" smtClean="0"/>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4E4CC878-0F59-4CF4-A985-4E0292700675}" type="datetimeFigureOut">
              <a:rPr lang="fa-IR" smtClean="0"/>
              <a:t>26/05/33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23A5B574-F3E2-4E5F-B915-49FC7FD8CF90}" type="slidenum">
              <a:rPr lang="fa-IR" smtClean="0"/>
              <a:t>‹#›</a:t>
            </a:fld>
            <a:endParaRPr lang="fa-I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4CC878-0F59-4CF4-A985-4E0292700675}" type="datetimeFigureOut">
              <a:rPr lang="fa-IR" smtClean="0"/>
              <a:t>26/05/33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23A5B574-F3E2-4E5F-B915-49FC7FD8CF90}" type="slidenum">
              <a:rPr lang="fa-IR" smtClean="0"/>
              <a:t>‹#›</a:t>
            </a:fld>
            <a:endParaRPr lang="fa-I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4E4CC878-0F59-4CF4-A985-4E0292700675}" type="datetimeFigureOut">
              <a:rPr lang="fa-IR" smtClean="0"/>
              <a:t>26/05/33</a:t>
            </a:fld>
            <a:endParaRPr lang="fa-I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fa-I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23A5B574-F3E2-4E5F-B915-49FC7FD8CF90}" type="slidenum">
              <a:rPr lang="fa-IR" smtClean="0"/>
              <a:t>‹#›</a:t>
            </a:fld>
            <a:endParaRPr lang="fa-I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1" eaLnBrk="1" latinLnBrk="0" hangingPunct="1">
        <a:spcBef>
          <a:spcPct val="0"/>
        </a:spcBef>
        <a:buNone/>
        <a:defRPr sz="4400" kern="1200">
          <a:solidFill>
            <a:srgbClr val="FFFFFF"/>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r" defTabSz="914400" rtl="1"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r" defTabSz="914400" rtl="1"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r" defTabSz="914400" rtl="1"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r" defTabSz="914400" rtl="1"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scene3d>
              <a:camera prst="perspectiveRelaxedModerately"/>
              <a:lightRig rig="threePt" dir="t"/>
            </a:scene3d>
            <a:sp3d extrusionH="57150">
              <a:bevelT w="69850" h="38100" prst="cross"/>
            </a:sp3d>
          </a:bodyPr>
          <a:lstStyle/>
          <a:p>
            <a:r>
              <a:rPr lang="fa-IR" b="1" dirty="0" smtClean="0">
                <a:ln w="17780" cmpd="sng">
                  <a:solidFill>
                    <a:srgbClr val="FFFFFF"/>
                  </a:solidFill>
                  <a:prstDash val="solid"/>
                  <a:miter lim="800000"/>
                </a:ln>
                <a:solidFill>
                  <a:sysClr val="windowText" lastClr="000000"/>
                </a:solidFill>
                <a:effectLst>
                  <a:outerShdw blurRad="50800" algn="tl" rotWithShape="0">
                    <a:srgbClr val="000000"/>
                  </a:outerShdw>
                  <a:reflection blurRad="6350" stA="60000" endA="900" endPos="60000" dist="60007" dir="5400000" sy="-100000" algn="bl" rotWithShape="0"/>
                </a:effectLst>
                <a:cs typeface="B Titr" pitchFamily="2" charset="-78"/>
              </a:rPr>
              <a:t>درس چهل و پنجم</a:t>
            </a:r>
            <a:endParaRPr lang="fa-IR" b="1" dirty="0">
              <a:ln w="17780" cmpd="sng">
                <a:solidFill>
                  <a:srgbClr val="FFFFFF"/>
                </a:solidFill>
                <a:prstDash val="solid"/>
                <a:miter lim="800000"/>
              </a:ln>
              <a:solidFill>
                <a:sysClr val="windowText" lastClr="000000"/>
              </a:solidFill>
              <a:effectLst>
                <a:outerShdw blurRad="50800" algn="tl" rotWithShape="0">
                  <a:srgbClr val="000000"/>
                </a:outerShdw>
                <a:reflection blurRad="6350" stA="60000" endA="900" endPos="60000" dist="60007" dir="5400000" sy="-100000" algn="bl" rotWithShape="0"/>
              </a:effectLst>
              <a:cs typeface="B Titr" pitchFamily="2" charset="-78"/>
            </a:endParaRPr>
          </a:p>
        </p:txBody>
      </p:sp>
      <p:sp>
        <p:nvSpPr>
          <p:cNvPr id="3" name="Subtitle 2"/>
          <p:cNvSpPr>
            <a:spLocks noGrp="1"/>
          </p:cNvSpPr>
          <p:nvPr>
            <p:ph type="subTitle" idx="1"/>
          </p:nvPr>
        </p:nvSpPr>
        <p:spPr>
          <a:ln>
            <a:noFill/>
          </a:ln>
          <a:effectLst>
            <a:outerShdw blurRad="44450" dist="27940" dir="5400000" algn="ctr">
              <a:srgbClr val="000000">
                <a:alpha val="32000"/>
              </a:srgbClr>
            </a:outerShdw>
          </a:effectLst>
          <a:scene3d>
            <a:camera prst="perspectiveRelaxedModerately"/>
            <a:lightRig rig="balanced" dir="t">
              <a:rot lat="0" lon="0" rev="8700000"/>
            </a:lightRig>
          </a:scene3d>
          <a:sp3d>
            <a:bevelT w="190500" h="38100"/>
          </a:sp3d>
        </p:spPr>
        <p:txBody>
          <a:bodyPr>
            <a:normAutofit/>
          </a:bodyPr>
          <a:lstStyle/>
          <a:p>
            <a:r>
              <a:rPr lang="fa-IR" sz="8000" b="1" dirty="0" smtClean="0">
                <a:ln w="17780" cmpd="sng">
                  <a:solidFill>
                    <a:srgbClr val="FFFFFF"/>
                  </a:solidFill>
                  <a:prstDash val="solid"/>
                  <a:miter lim="800000"/>
                </a:ln>
                <a:solidFill>
                  <a:sysClr val="windowText" lastClr="000000"/>
                </a:solidFill>
                <a:effectLst>
                  <a:outerShdw blurRad="50800" algn="tl" rotWithShape="0">
                    <a:srgbClr val="000000"/>
                  </a:outerShdw>
                  <a:reflection blurRad="6350" stA="60000" endA="900" endPos="60000" dist="60007" dir="5400000" sy="-100000" algn="bl" rotWithShape="0"/>
                </a:effectLst>
                <a:cs typeface="B Titr" pitchFamily="2" charset="-78"/>
              </a:rPr>
              <a:t>معاد در قرآن</a:t>
            </a:r>
            <a:endParaRPr lang="fa-IR" sz="8000" b="1" dirty="0">
              <a:ln w="17780" cmpd="sng">
                <a:solidFill>
                  <a:srgbClr val="FFFFFF"/>
                </a:solidFill>
                <a:prstDash val="solid"/>
                <a:miter lim="800000"/>
              </a:ln>
              <a:solidFill>
                <a:sysClr val="windowText" lastClr="000000"/>
              </a:solidFill>
              <a:effectLst>
                <a:outerShdw blurRad="50800" algn="tl" rotWithShape="0">
                  <a:srgbClr val="000000"/>
                </a:outerShdw>
                <a:reflection blurRad="6350" stA="60000" endA="900" endPos="60000" dist="60007" dir="5400000" sy="-100000" algn="bl" rotWithShape="0"/>
              </a:effectLst>
              <a:cs typeface="B Titr" pitchFamily="2" charset="-78"/>
            </a:endParaRPr>
          </a:p>
        </p:txBody>
      </p:sp>
    </p:spTree>
    <p:extLst>
      <p:ext uri="{BB962C8B-B14F-4D97-AF65-F5344CB8AC3E}">
        <p14:creationId xmlns:p14="http://schemas.microsoft.com/office/powerpoint/2010/main" val="4026642490"/>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5"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anim calcmode="lin" valueType="num">
                                      <p:cBhvr>
                                        <p:cTn id="13"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14"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1"/>
            </a:solidFill>
          </a:ln>
        </p:spPr>
        <p:txBody>
          <a:bodyPr>
            <a:normAutofit fontScale="90000"/>
            <a:scene3d>
              <a:camera prst="orthographicFront"/>
              <a:lightRig rig="threePt" dir="t"/>
            </a:scene3d>
            <a:sp3d extrusionH="57150">
              <a:bevelT w="69850" h="38100" prst="cross"/>
            </a:sp3d>
          </a:bodyPr>
          <a:lstStyle/>
          <a:p>
            <a:pPr algn="r"/>
            <a:r>
              <a:rPr lang="fa-IR" b="1" dirty="0" smtClean="0">
                <a:ln w="17780" cmpd="sng">
                  <a:solidFill>
                    <a:srgbClr val="FFFFFF"/>
                  </a:solidFill>
                  <a:prstDash val="solid"/>
                  <a:miter lim="800000"/>
                </a:ln>
                <a:solidFill>
                  <a:srgbClr val="FFFF00"/>
                </a:solidFill>
                <a:effectLst>
                  <a:outerShdw blurRad="50800" algn="tl" rotWithShape="0">
                    <a:srgbClr val="000000"/>
                  </a:outerShdw>
                  <a:reflection blurRad="6350" stA="60000" endA="900" endPos="60000" dist="60007" dir="5400000" sy="-100000" algn="bl" rotWithShape="0"/>
                </a:effectLst>
                <a:cs typeface="B Titr" pitchFamily="2" charset="-78"/>
              </a:rPr>
              <a:t>درس چهل و پنجم</a:t>
            </a:r>
            <a:br>
              <a:rPr lang="fa-IR" b="1" dirty="0" smtClean="0">
                <a:ln w="17780" cmpd="sng">
                  <a:solidFill>
                    <a:srgbClr val="FFFFFF"/>
                  </a:solidFill>
                  <a:prstDash val="solid"/>
                  <a:miter lim="800000"/>
                </a:ln>
                <a:solidFill>
                  <a:srgbClr val="FFFF00"/>
                </a:solidFill>
                <a:effectLst>
                  <a:outerShdw blurRad="50800" algn="tl" rotWithShape="0">
                    <a:srgbClr val="000000"/>
                  </a:outerShdw>
                  <a:reflection blurRad="6350" stA="60000" endA="900" endPos="60000" dist="60007" dir="5400000" sy="-100000" algn="bl" rotWithShape="0"/>
                </a:effectLst>
                <a:cs typeface="B Titr" pitchFamily="2" charset="-78"/>
              </a:rPr>
            </a:br>
            <a:r>
              <a:rPr lang="fa-IR" b="1" dirty="0" smtClean="0">
                <a:ln w="17780" cmpd="sng">
                  <a:solidFill>
                    <a:srgbClr val="FFFFFF"/>
                  </a:solidFill>
                  <a:prstDash val="solid"/>
                  <a:miter lim="800000"/>
                </a:ln>
                <a:solidFill>
                  <a:srgbClr val="FFFF00"/>
                </a:solidFill>
                <a:effectLst>
                  <a:outerShdw blurRad="50800" algn="tl" rotWithShape="0">
                    <a:srgbClr val="000000"/>
                  </a:outerShdw>
                  <a:reflection blurRad="6350" stA="60000" endA="900" endPos="60000" dist="60007" dir="5400000" sy="-100000" algn="bl" rotWithShape="0"/>
                </a:effectLst>
                <a:cs typeface="B Titr" pitchFamily="2" charset="-78"/>
              </a:rPr>
              <a:t>مقدمه</a:t>
            </a:r>
            <a:endParaRPr lang="fa-IR" b="1" dirty="0">
              <a:ln w="17780" cmpd="sng">
                <a:solidFill>
                  <a:srgbClr val="FFFFFF"/>
                </a:solidFill>
                <a:prstDash val="solid"/>
                <a:miter lim="800000"/>
              </a:ln>
              <a:solidFill>
                <a:srgbClr val="FFFF00"/>
              </a:solidFill>
              <a:effectLst>
                <a:outerShdw blurRad="50800" algn="tl" rotWithShape="0">
                  <a:srgbClr val="000000"/>
                </a:outerShdw>
                <a:reflection blurRad="6350" stA="60000" endA="900" endPos="60000" dist="60007" dir="5400000" sy="-100000" algn="bl" rotWithShape="0"/>
              </a:effectLst>
              <a:cs typeface="B Titr" pitchFamily="2" charset="-78"/>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810635203"/>
              </p:ext>
            </p:extLst>
          </p:nvPr>
        </p:nvGraphicFramePr>
        <p:xfrm>
          <a:off x="179513" y="1196752"/>
          <a:ext cx="8964488" cy="56612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52570480"/>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5" presetClass="entr" presetSubtype="0" fill="hold" grpId="0" nodeType="clickEffect">
                                  <p:stCondLst>
                                    <p:cond delay="0"/>
                                  </p:stCondLst>
                                  <p:childTnLst>
                                    <p:set>
                                      <p:cBhvr>
                                        <p:cTn id="11" dur="1" fill="hold">
                                          <p:stCondLst>
                                            <p:cond delay="0"/>
                                          </p:stCondLst>
                                        </p:cTn>
                                        <p:tgtEl>
                                          <p:spTgt spid="5">
                                            <p:graphicEl>
                                              <a:dgm id="{2E0AAA85-3402-423C-8A01-BD5A0386855A}"/>
                                            </p:graphicEl>
                                          </p:spTgt>
                                        </p:tgtEl>
                                        <p:attrNameLst>
                                          <p:attrName>style.visibility</p:attrName>
                                        </p:attrNameLst>
                                      </p:cBhvr>
                                      <p:to>
                                        <p:strVal val="visible"/>
                                      </p:to>
                                    </p:set>
                                    <p:animEffect transition="in" filter="fade">
                                      <p:cBhvr>
                                        <p:cTn id="12" dur="2000"/>
                                        <p:tgtEl>
                                          <p:spTgt spid="5">
                                            <p:graphicEl>
                                              <a:dgm id="{2E0AAA85-3402-423C-8A01-BD5A0386855A}"/>
                                            </p:graphicEl>
                                          </p:spTgt>
                                        </p:tgtEl>
                                      </p:cBhvr>
                                    </p:animEffect>
                                    <p:anim calcmode="lin" valueType="num">
                                      <p:cBhvr>
                                        <p:cTn id="13" dur="2000" fill="hold"/>
                                        <p:tgtEl>
                                          <p:spTgt spid="5">
                                            <p:graphicEl>
                                              <a:dgm id="{2E0AAA85-3402-423C-8A01-BD5A0386855A}"/>
                                            </p:graphicEl>
                                          </p:spTgt>
                                        </p:tgtEl>
                                        <p:attrNameLst>
                                          <p:attrName>ppt_w</p:attrName>
                                        </p:attrNameLst>
                                      </p:cBhvr>
                                      <p:tavLst>
                                        <p:tav tm="0" fmla="#ppt_w*sin(2.5*pi*$)">
                                          <p:val>
                                            <p:fltVal val="0"/>
                                          </p:val>
                                        </p:tav>
                                        <p:tav tm="100000">
                                          <p:val>
                                            <p:fltVal val="1"/>
                                          </p:val>
                                        </p:tav>
                                      </p:tavLst>
                                    </p:anim>
                                    <p:anim calcmode="lin" valueType="num">
                                      <p:cBhvr>
                                        <p:cTn id="14" dur="2000" fill="hold"/>
                                        <p:tgtEl>
                                          <p:spTgt spid="5">
                                            <p:graphicEl>
                                              <a:dgm id="{2E0AAA85-3402-423C-8A01-BD5A0386855A}"/>
                                            </p:graphic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45" presetClass="entr" presetSubtype="0" fill="hold" grpId="0" nodeType="clickEffect">
                                  <p:stCondLst>
                                    <p:cond delay="0"/>
                                  </p:stCondLst>
                                  <p:childTnLst>
                                    <p:set>
                                      <p:cBhvr>
                                        <p:cTn id="18" dur="1" fill="hold">
                                          <p:stCondLst>
                                            <p:cond delay="0"/>
                                          </p:stCondLst>
                                        </p:cTn>
                                        <p:tgtEl>
                                          <p:spTgt spid="5">
                                            <p:graphicEl>
                                              <a:dgm id="{D85F17F4-27AC-4350-AC94-156B0BC3E728}"/>
                                            </p:graphicEl>
                                          </p:spTgt>
                                        </p:tgtEl>
                                        <p:attrNameLst>
                                          <p:attrName>style.visibility</p:attrName>
                                        </p:attrNameLst>
                                      </p:cBhvr>
                                      <p:to>
                                        <p:strVal val="visible"/>
                                      </p:to>
                                    </p:set>
                                    <p:animEffect transition="in" filter="fade">
                                      <p:cBhvr>
                                        <p:cTn id="19" dur="2000"/>
                                        <p:tgtEl>
                                          <p:spTgt spid="5">
                                            <p:graphicEl>
                                              <a:dgm id="{D85F17F4-27AC-4350-AC94-156B0BC3E728}"/>
                                            </p:graphicEl>
                                          </p:spTgt>
                                        </p:tgtEl>
                                      </p:cBhvr>
                                    </p:animEffect>
                                    <p:anim calcmode="lin" valueType="num">
                                      <p:cBhvr>
                                        <p:cTn id="20" dur="2000" fill="hold"/>
                                        <p:tgtEl>
                                          <p:spTgt spid="5">
                                            <p:graphicEl>
                                              <a:dgm id="{D85F17F4-27AC-4350-AC94-156B0BC3E728}"/>
                                            </p:graphicEl>
                                          </p:spTgt>
                                        </p:tgtEl>
                                        <p:attrNameLst>
                                          <p:attrName>ppt_w</p:attrName>
                                        </p:attrNameLst>
                                      </p:cBhvr>
                                      <p:tavLst>
                                        <p:tav tm="0" fmla="#ppt_w*sin(2.5*pi*$)">
                                          <p:val>
                                            <p:fltVal val="0"/>
                                          </p:val>
                                        </p:tav>
                                        <p:tav tm="100000">
                                          <p:val>
                                            <p:fltVal val="1"/>
                                          </p:val>
                                        </p:tav>
                                      </p:tavLst>
                                    </p:anim>
                                    <p:anim calcmode="lin" valueType="num">
                                      <p:cBhvr>
                                        <p:cTn id="21" dur="2000" fill="hold"/>
                                        <p:tgtEl>
                                          <p:spTgt spid="5">
                                            <p:graphicEl>
                                              <a:dgm id="{D85F17F4-27AC-4350-AC94-156B0BC3E728}"/>
                                            </p:graphicEl>
                                          </p:spTgt>
                                        </p:tgtEl>
                                        <p:attrNameLst>
                                          <p:attrName>ppt_h</p:attrName>
                                        </p:attrNameLst>
                                      </p:cBhvr>
                                      <p:tavLst>
                                        <p:tav tm="0">
                                          <p:val>
                                            <p:strVal val="#ppt_h"/>
                                          </p:val>
                                        </p:tav>
                                        <p:tav tm="100000">
                                          <p:val>
                                            <p:strVal val="#ppt_h"/>
                                          </p:val>
                                        </p:tav>
                                      </p:tavLst>
                                    </p:anim>
                                  </p:childTnLst>
                                </p:cTn>
                              </p:par>
                              <p:par>
                                <p:cTn id="22" presetID="45" presetClass="entr" presetSubtype="0" fill="hold" grpId="0" nodeType="withEffect">
                                  <p:stCondLst>
                                    <p:cond delay="0"/>
                                  </p:stCondLst>
                                  <p:childTnLst>
                                    <p:set>
                                      <p:cBhvr>
                                        <p:cTn id="23" dur="1" fill="hold">
                                          <p:stCondLst>
                                            <p:cond delay="0"/>
                                          </p:stCondLst>
                                        </p:cTn>
                                        <p:tgtEl>
                                          <p:spTgt spid="5">
                                            <p:graphicEl>
                                              <a:dgm id="{936244E1-EDD6-481D-8F2C-ED99FF574828}"/>
                                            </p:graphicEl>
                                          </p:spTgt>
                                        </p:tgtEl>
                                        <p:attrNameLst>
                                          <p:attrName>style.visibility</p:attrName>
                                        </p:attrNameLst>
                                      </p:cBhvr>
                                      <p:to>
                                        <p:strVal val="visible"/>
                                      </p:to>
                                    </p:set>
                                    <p:animEffect transition="in" filter="fade">
                                      <p:cBhvr>
                                        <p:cTn id="24" dur="2000"/>
                                        <p:tgtEl>
                                          <p:spTgt spid="5">
                                            <p:graphicEl>
                                              <a:dgm id="{936244E1-EDD6-481D-8F2C-ED99FF574828}"/>
                                            </p:graphicEl>
                                          </p:spTgt>
                                        </p:tgtEl>
                                      </p:cBhvr>
                                    </p:animEffect>
                                    <p:anim calcmode="lin" valueType="num">
                                      <p:cBhvr>
                                        <p:cTn id="25" dur="2000" fill="hold"/>
                                        <p:tgtEl>
                                          <p:spTgt spid="5">
                                            <p:graphicEl>
                                              <a:dgm id="{936244E1-EDD6-481D-8F2C-ED99FF574828}"/>
                                            </p:graphicEl>
                                          </p:spTgt>
                                        </p:tgtEl>
                                        <p:attrNameLst>
                                          <p:attrName>ppt_w</p:attrName>
                                        </p:attrNameLst>
                                      </p:cBhvr>
                                      <p:tavLst>
                                        <p:tav tm="0" fmla="#ppt_w*sin(2.5*pi*$)">
                                          <p:val>
                                            <p:fltVal val="0"/>
                                          </p:val>
                                        </p:tav>
                                        <p:tav tm="100000">
                                          <p:val>
                                            <p:fltVal val="1"/>
                                          </p:val>
                                        </p:tav>
                                      </p:tavLst>
                                    </p:anim>
                                    <p:anim calcmode="lin" valueType="num">
                                      <p:cBhvr>
                                        <p:cTn id="26" dur="2000" fill="hold"/>
                                        <p:tgtEl>
                                          <p:spTgt spid="5">
                                            <p:graphicEl>
                                              <a:dgm id="{936244E1-EDD6-481D-8F2C-ED99FF574828}"/>
                                            </p:graphicEl>
                                          </p:spTgt>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45" presetClass="entr" presetSubtype="0" fill="hold" grpId="0" nodeType="clickEffect">
                                  <p:stCondLst>
                                    <p:cond delay="0"/>
                                  </p:stCondLst>
                                  <p:childTnLst>
                                    <p:set>
                                      <p:cBhvr>
                                        <p:cTn id="30" dur="1" fill="hold">
                                          <p:stCondLst>
                                            <p:cond delay="0"/>
                                          </p:stCondLst>
                                        </p:cTn>
                                        <p:tgtEl>
                                          <p:spTgt spid="5">
                                            <p:graphicEl>
                                              <a:dgm id="{375928A9-0934-40C3-B020-2C59E7B3BBCD}"/>
                                            </p:graphicEl>
                                          </p:spTgt>
                                        </p:tgtEl>
                                        <p:attrNameLst>
                                          <p:attrName>style.visibility</p:attrName>
                                        </p:attrNameLst>
                                      </p:cBhvr>
                                      <p:to>
                                        <p:strVal val="visible"/>
                                      </p:to>
                                    </p:set>
                                    <p:animEffect transition="in" filter="fade">
                                      <p:cBhvr>
                                        <p:cTn id="31" dur="2000"/>
                                        <p:tgtEl>
                                          <p:spTgt spid="5">
                                            <p:graphicEl>
                                              <a:dgm id="{375928A9-0934-40C3-B020-2C59E7B3BBCD}"/>
                                            </p:graphicEl>
                                          </p:spTgt>
                                        </p:tgtEl>
                                      </p:cBhvr>
                                    </p:animEffect>
                                    <p:anim calcmode="lin" valueType="num">
                                      <p:cBhvr>
                                        <p:cTn id="32" dur="2000" fill="hold"/>
                                        <p:tgtEl>
                                          <p:spTgt spid="5">
                                            <p:graphicEl>
                                              <a:dgm id="{375928A9-0934-40C3-B020-2C59E7B3BBCD}"/>
                                            </p:graphicEl>
                                          </p:spTgt>
                                        </p:tgtEl>
                                        <p:attrNameLst>
                                          <p:attrName>ppt_w</p:attrName>
                                        </p:attrNameLst>
                                      </p:cBhvr>
                                      <p:tavLst>
                                        <p:tav tm="0" fmla="#ppt_w*sin(2.5*pi*$)">
                                          <p:val>
                                            <p:fltVal val="0"/>
                                          </p:val>
                                        </p:tav>
                                        <p:tav tm="100000">
                                          <p:val>
                                            <p:fltVal val="1"/>
                                          </p:val>
                                        </p:tav>
                                      </p:tavLst>
                                    </p:anim>
                                    <p:anim calcmode="lin" valueType="num">
                                      <p:cBhvr>
                                        <p:cTn id="33" dur="2000" fill="hold"/>
                                        <p:tgtEl>
                                          <p:spTgt spid="5">
                                            <p:graphicEl>
                                              <a:dgm id="{375928A9-0934-40C3-B020-2C59E7B3BBCD}"/>
                                            </p:graphicEl>
                                          </p:spTgt>
                                        </p:tgtEl>
                                        <p:attrNameLst>
                                          <p:attrName>ppt_h</p:attrName>
                                        </p:attrNameLst>
                                      </p:cBhvr>
                                      <p:tavLst>
                                        <p:tav tm="0">
                                          <p:val>
                                            <p:strVal val="#ppt_h"/>
                                          </p:val>
                                        </p:tav>
                                        <p:tav tm="100000">
                                          <p:val>
                                            <p:strVal val="#ppt_h"/>
                                          </p:val>
                                        </p:tav>
                                      </p:tavLst>
                                    </p:anim>
                                  </p:childTnLst>
                                </p:cTn>
                              </p:par>
                              <p:par>
                                <p:cTn id="34" presetID="45" presetClass="entr" presetSubtype="0" fill="hold" grpId="0" nodeType="withEffect">
                                  <p:stCondLst>
                                    <p:cond delay="0"/>
                                  </p:stCondLst>
                                  <p:childTnLst>
                                    <p:set>
                                      <p:cBhvr>
                                        <p:cTn id="35" dur="1" fill="hold">
                                          <p:stCondLst>
                                            <p:cond delay="0"/>
                                          </p:stCondLst>
                                        </p:cTn>
                                        <p:tgtEl>
                                          <p:spTgt spid="5">
                                            <p:graphicEl>
                                              <a:dgm id="{70243BB5-7450-4AA7-876D-2B7173770BD1}"/>
                                            </p:graphicEl>
                                          </p:spTgt>
                                        </p:tgtEl>
                                        <p:attrNameLst>
                                          <p:attrName>style.visibility</p:attrName>
                                        </p:attrNameLst>
                                      </p:cBhvr>
                                      <p:to>
                                        <p:strVal val="visible"/>
                                      </p:to>
                                    </p:set>
                                    <p:animEffect transition="in" filter="fade">
                                      <p:cBhvr>
                                        <p:cTn id="36" dur="2000"/>
                                        <p:tgtEl>
                                          <p:spTgt spid="5">
                                            <p:graphicEl>
                                              <a:dgm id="{70243BB5-7450-4AA7-876D-2B7173770BD1}"/>
                                            </p:graphicEl>
                                          </p:spTgt>
                                        </p:tgtEl>
                                      </p:cBhvr>
                                    </p:animEffect>
                                    <p:anim calcmode="lin" valueType="num">
                                      <p:cBhvr>
                                        <p:cTn id="37" dur="2000" fill="hold"/>
                                        <p:tgtEl>
                                          <p:spTgt spid="5">
                                            <p:graphicEl>
                                              <a:dgm id="{70243BB5-7450-4AA7-876D-2B7173770BD1}"/>
                                            </p:graphicEl>
                                          </p:spTgt>
                                        </p:tgtEl>
                                        <p:attrNameLst>
                                          <p:attrName>ppt_w</p:attrName>
                                        </p:attrNameLst>
                                      </p:cBhvr>
                                      <p:tavLst>
                                        <p:tav tm="0" fmla="#ppt_w*sin(2.5*pi*$)">
                                          <p:val>
                                            <p:fltVal val="0"/>
                                          </p:val>
                                        </p:tav>
                                        <p:tav tm="100000">
                                          <p:val>
                                            <p:fltVal val="1"/>
                                          </p:val>
                                        </p:tav>
                                      </p:tavLst>
                                    </p:anim>
                                    <p:anim calcmode="lin" valueType="num">
                                      <p:cBhvr>
                                        <p:cTn id="38" dur="2000" fill="hold"/>
                                        <p:tgtEl>
                                          <p:spTgt spid="5">
                                            <p:graphicEl>
                                              <a:dgm id="{70243BB5-7450-4AA7-876D-2B7173770BD1}"/>
                                            </p:graphicEl>
                                          </p:spTgt>
                                        </p:tgtEl>
                                        <p:attrNameLst>
                                          <p:attrName>ppt_h</p:attrName>
                                        </p:attrNameLst>
                                      </p:cBhvr>
                                      <p:tavLst>
                                        <p:tav tm="0">
                                          <p:val>
                                            <p:strVal val="#ppt_h"/>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45" presetClass="entr" presetSubtype="0" fill="hold" grpId="0" nodeType="clickEffect">
                                  <p:stCondLst>
                                    <p:cond delay="0"/>
                                  </p:stCondLst>
                                  <p:childTnLst>
                                    <p:set>
                                      <p:cBhvr>
                                        <p:cTn id="42" dur="1" fill="hold">
                                          <p:stCondLst>
                                            <p:cond delay="0"/>
                                          </p:stCondLst>
                                        </p:cTn>
                                        <p:tgtEl>
                                          <p:spTgt spid="5">
                                            <p:graphicEl>
                                              <a:dgm id="{EAD9C5A5-81B9-4A45-BBAA-086E459FA722}"/>
                                            </p:graphicEl>
                                          </p:spTgt>
                                        </p:tgtEl>
                                        <p:attrNameLst>
                                          <p:attrName>style.visibility</p:attrName>
                                        </p:attrNameLst>
                                      </p:cBhvr>
                                      <p:to>
                                        <p:strVal val="visible"/>
                                      </p:to>
                                    </p:set>
                                    <p:animEffect transition="in" filter="fade">
                                      <p:cBhvr>
                                        <p:cTn id="43" dur="2000"/>
                                        <p:tgtEl>
                                          <p:spTgt spid="5">
                                            <p:graphicEl>
                                              <a:dgm id="{EAD9C5A5-81B9-4A45-BBAA-086E459FA722}"/>
                                            </p:graphicEl>
                                          </p:spTgt>
                                        </p:tgtEl>
                                      </p:cBhvr>
                                    </p:animEffect>
                                    <p:anim calcmode="lin" valueType="num">
                                      <p:cBhvr>
                                        <p:cTn id="44" dur="2000" fill="hold"/>
                                        <p:tgtEl>
                                          <p:spTgt spid="5">
                                            <p:graphicEl>
                                              <a:dgm id="{EAD9C5A5-81B9-4A45-BBAA-086E459FA722}"/>
                                            </p:graphicEl>
                                          </p:spTgt>
                                        </p:tgtEl>
                                        <p:attrNameLst>
                                          <p:attrName>ppt_w</p:attrName>
                                        </p:attrNameLst>
                                      </p:cBhvr>
                                      <p:tavLst>
                                        <p:tav tm="0" fmla="#ppt_w*sin(2.5*pi*$)">
                                          <p:val>
                                            <p:fltVal val="0"/>
                                          </p:val>
                                        </p:tav>
                                        <p:tav tm="100000">
                                          <p:val>
                                            <p:fltVal val="1"/>
                                          </p:val>
                                        </p:tav>
                                      </p:tavLst>
                                    </p:anim>
                                    <p:anim calcmode="lin" valueType="num">
                                      <p:cBhvr>
                                        <p:cTn id="45" dur="2000" fill="hold"/>
                                        <p:tgtEl>
                                          <p:spTgt spid="5">
                                            <p:graphicEl>
                                              <a:dgm id="{EAD9C5A5-81B9-4A45-BBAA-086E459FA722}"/>
                                            </p:graphicEl>
                                          </p:spTgt>
                                        </p:tgtEl>
                                        <p:attrNameLst>
                                          <p:attrName>ppt_h</p:attrName>
                                        </p:attrNameLst>
                                      </p:cBhvr>
                                      <p:tavLst>
                                        <p:tav tm="0">
                                          <p:val>
                                            <p:strVal val="#ppt_h"/>
                                          </p:val>
                                        </p:tav>
                                        <p:tav tm="100000">
                                          <p:val>
                                            <p:strVal val="#ppt_h"/>
                                          </p:val>
                                        </p:tav>
                                      </p:tavLst>
                                    </p:anim>
                                  </p:childTnLst>
                                </p:cTn>
                              </p:par>
                              <p:par>
                                <p:cTn id="46" presetID="45" presetClass="entr" presetSubtype="0" fill="hold" grpId="0" nodeType="withEffect">
                                  <p:stCondLst>
                                    <p:cond delay="0"/>
                                  </p:stCondLst>
                                  <p:childTnLst>
                                    <p:set>
                                      <p:cBhvr>
                                        <p:cTn id="47" dur="1" fill="hold">
                                          <p:stCondLst>
                                            <p:cond delay="0"/>
                                          </p:stCondLst>
                                        </p:cTn>
                                        <p:tgtEl>
                                          <p:spTgt spid="5">
                                            <p:graphicEl>
                                              <a:dgm id="{199C3518-43D3-40DC-9E3C-F542EAC67DEF}"/>
                                            </p:graphicEl>
                                          </p:spTgt>
                                        </p:tgtEl>
                                        <p:attrNameLst>
                                          <p:attrName>style.visibility</p:attrName>
                                        </p:attrNameLst>
                                      </p:cBhvr>
                                      <p:to>
                                        <p:strVal val="visible"/>
                                      </p:to>
                                    </p:set>
                                    <p:animEffect transition="in" filter="fade">
                                      <p:cBhvr>
                                        <p:cTn id="48" dur="2000"/>
                                        <p:tgtEl>
                                          <p:spTgt spid="5">
                                            <p:graphicEl>
                                              <a:dgm id="{199C3518-43D3-40DC-9E3C-F542EAC67DEF}"/>
                                            </p:graphicEl>
                                          </p:spTgt>
                                        </p:tgtEl>
                                      </p:cBhvr>
                                    </p:animEffect>
                                    <p:anim calcmode="lin" valueType="num">
                                      <p:cBhvr>
                                        <p:cTn id="49" dur="2000" fill="hold"/>
                                        <p:tgtEl>
                                          <p:spTgt spid="5">
                                            <p:graphicEl>
                                              <a:dgm id="{199C3518-43D3-40DC-9E3C-F542EAC67DEF}"/>
                                            </p:graphicEl>
                                          </p:spTgt>
                                        </p:tgtEl>
                                        <p:attrNameLst>
                                          <p:attrName>ppt_w</p:attrName>
                                        </p:attrNameLst>
                                      </p:cBhvr>
                                      <p:tavLst>
                                        <p:tav tm="0" fmla="#ppt_w*sin(2.5*pi*$)">
                                          <p:val>
                                            <p:fltVal val="0"/>
                                          </p:val>
                                        </p:tav>
                                        <p:tav tm="100000">
                                          <p:val>
                                            <p:fltVal val="1"/>
                                          </p:val>
                                        </p:tav>
                                      </p:tavLst>
                                    </p:anim>
                                    <p:anim calcmode="lin" valueType="num">
                                      <p:cBhvr>
                                        <p:cTn id="50" dur="2000" fill="hold"/>
                                        <p:tgtEl>
                                          <p:spTgt spid="5">
                                            <p:graphicEl>
                                              <a:dgm id="{199C3518-43D3-40DC-9E3C-F542EAC67DEF}"/>
                                            </p:graphicEl>
                                          </p:spTgt>
                                        </p:tgtEl>
                                        <p:attrNameLst>
                                          <p:attrName>ppt_h</p:attrName>
                                        </p:attrNameLst>
                                      </p:cBhvr>
                                      <p:tavLst>
                                        <p:tav tm="0">
                                          <p:val>
                                            <p:strVal val="#ppt_h"/>
                                          </p:val>
                                        </p:tav>
                                        <p:tav tm="100000">
                                          <p:val>
                                            <p:strVal val="#ppt_h"/>
                                          </p:val>
                                        </p:tav>
                                      </p:tavLst>
                                    </p:anim>
                                  </p:childTnLst>
                                </p:cTn>
                              </p:par>
                            </p:childTnLst>
                          </p:cTn>
                        </p:par>
                      </p:childTnLst>
                    </p:cTn>
                  </p:par>
                  <p:par>
                    <p:cTn id="51" fill="hold">
                      <p:stCondLst>
                        <p:cond delay="indefinite"/>
                      </p:stCondLst>
                      <p:childTnLst>
                        <p:par>
                          <p:cTn id="52" fill="hold">
                            <p:stCondLst>
                              <p:cond delay="0"/>
                            </p:stCondLst>
                            <p:childTnLst>
                              <p:par>
                                <p:cTn id="53" presetID="45" presetClass="entr" presetSubtype="0" fill="hold" grpId="0" nodeType="clickEffect">
                                  <p:stCondLst>
                                    <p:cond delay="0"/>
                                  </p:stCondLst>
                                  <p:childTnLst>
                                    <p:set>
                                      <p:cBhvr>
                                        <p:cTn id="54" dur="1" fill="hold">
                                          <p:stCondLst>
                                            <p:cond delay="0"/>
                                          </p:stCondLst>
                                        </p:cTn>
                                        <p:tgtEl>
                                          <p:spTgt spid="5">
                                            <p:graphicEl>
                                              <a:dgm id="{092104A8-8823-4E6D-A20A-D2D323872A6F}"/>
                                            </p:graphicEl>
                                          </p:spTgt>
                                        </p:tgtEl>
                                        <p:attrNameLst>
                                          <p:attrName>style.visibility</p:attrName>
                                        </p:attrNameLst>
                                      </p:cBhvr>
                                      <p:to>
                                        <p:strVal val="visible"/>
                                      </p:to>
                                    </p:set>
                                    <p:animEffect transition="in" filter="fade">
                                      <p:cBhvr>
                                        <p:cTn id="55" dur="2000"/>
                                        <p:tgtEl>
                                          <p:spTgt spid="5">
                                            <p:graphicEl>
                                              <a:dgm id="{092104A8-8823-4E6D-A20A-D2D323872A6F}"/>
                                            </p:graphicEl>
                                          </p:spTgt>
                                        </p:tgtEl>
                                      </p:cBhvr>
                                    </p:animEffect>
                                    <p:anim calcmode="lin" valueType="num">
                                      <p:cBhvr>
                                        <p:cTn id="56" dur="2000" fill="hold"/>
                                        <p:tgtEl>
                                          <p:spTgt spid="5">
                                            <p:graphicEl>
                                              <a:dgm id="{092104A8-8823-4E6D-A20A-D2D323872A6F}"/>
                                            </p:graphicEl>
                                          </p:spTgt>
                                        </p:tgtEl>
                                        <p:attrNameLst>
                                          <p:attrName>ppt_w</p:attrName>
                                        </p:attrNameLst>
                                      </p:cBhvr>
                                      <p:tavLst>
                                        <p:tav tm="0" fmla="#ppt_w*sin(2.5*pi*$)">
                                          <p:val>
                                            <p:fltVal val="0"/>
                                          </p:val>
                                        </p:tav>
                                        <p:tav tm="100000">
                                          <p:val>
                                            <p:fltVal val="1"/>
                                          </p:val>
                                        </p:tav>
                                      </p:tavLst>
                                    </p:anim>
                                    <p:anim calcmode="lin" valueType="num">
                                      <p:cBhvr>
                                        <p:cTn id="57" dur="2000" fill="hold"/>
                                        <p:tgtEl>
                                          <p:spTgt spid="5">
                                            <p:graphicEl>
                                              <a:dgm id="{092104A8-8823-4E6D-A20A-D2D323872A6F}"/>
                                            </p:graphicEl>
                                          </p:spTgt>
                                        </p:tgtEl>
                                        <p:attrNameLst>
                                          <p:attrName>ppt_h</p:attrName>
                                        </p:attrNameLst>
                                      </p:cBhvr>
                                      <p:tavLst>
                                        <p:tav tm="0">
                                          <p:val>
                                            <p:strVal val="#ppt_h"/>
                                          </p:val>
                                        </p:tav>
                                        <p:tav tm="100000">
                                          <p:val>
                                            <p:strVal val="#ppt_h"/>
                                          </p:val>
                                        </p:tav>
                                      </p:tavLst>
                                    </p:anim>
                                  </p:childTnLst>
                                </p:cTn>
                              </p:par>
                              <p:par>
                                <p:cTn id="58" presetID="45" presetClass="entr" presetSubtype="0" fill="hold" grpId="0" nodeType="withEffect">
                                  <p:stCondLst>
                                    <p:cond delay="0"/>
                                  </p:stCondLst>
                                  <p:childTnLst>
                                    <p:set>
                                      <p:cBhvr>
                                        <p:cTn id="59" dur="1" fill="hold">
                                          <p:stCondLst>
                                            <p:cond delay="0"/>
                                          </p:stCondLst>
                                        </p:cTn>
                                        <p:tgtEl>
                                          <p:spTgt spid="5">
                                            <p:graphicEl>
                                              <a:dgm id="{5A695E38-5F14-426A-99FD-7F9AA403914E}"/>
                                            </p:graphicEl>
                                          </p:spTgt>
                                        </p:tgtEl>
                                        <p:attrNameLst>
                                          <p:attrName>style.visibility</p:attrName>
                                        </p:attrNameLst>
                                      </p:cBhvr>
                                      <p:to>
                                        <p:strVal val="visible"/>
                                      </p:to>
                                    </p:set>
                                    <p:animEffect transition="in" filter="fade">
                                      <p:cBhvr>
                                        <p:cTn id="60" dur="2000"/>
                                        <p:tgtEl>
                                          <p:spTgt spid="5">
                                            <p:graphicEl>
                                              <a:dgm id="{5A695E38-5F14-426A-99FD-7F9AA403914E}"/>
                                            </p:graphicEl>
                                          </p:spTgt>
                                        </p:tgtEl>
                                      </p:cBhvr>
                                    </p:animEffect>
                                    <p:anim calcmode="lin" valueType="num">
                                      <p:cBhvr>
                                        <p:cTn id="61" dur="2000" fill="hold"/>
                                        <p:tgtEl>
                                          <p:spTgt spid="5">
                                            <p:graphicEl>
                                              <a:dgm id="{5A695E38-5F14-426A-99FD-7F9AA403914E}"/>
                                            </p:graphicEl>
                                          </p:spTgt>
                                        </p:tgtEl>
                                        <p:attrNameLst>
                                          <p:attrName>ppt_w</p:attrName>
                                        </p:attrNameLst>
                                      </p:cBhvr>
                                      <p:tavLst>
                                        <p:tav tm="0" fmla="#ppt_w*sin(2.5*pi*$)">
                                          <p:val>
                                            <p:fltVal val="0"/>
                                          </p:val>
                                        </p:tav>
                                        <p:tav tm="100000">
                                          <p:val>
                                            <p:fltVal val="1"/>
                                          </p:val>
                                        </p:tav>
                                      </p:tavLst>
                                    </p:anim>
                                    <p:anim calcmode="lin" valueType="num">
                                      <p:cBhvr>
                                        <p:cTn id="62" dur="2000" fill="hold"/>
                                        <p:tgtEl>
                                          <p:spTgt spid="5">
                                            <p:graphicEl>
                                              <a:dgm id="{5A695E38-5F14-426A-99FD-7F9AA403914E}"/>
                                            </p:graphicEl>
                                          </p:spTgt>
                                        </p:tgtEl>
                                        <p:attrNameLst>
                                          <p:attrName>ppt_h</p:attrName>
                                        </p:attrNameLst>
                                      </p:cBhvr>
                                      <p:tavLst>
                                        <p:tav tm="0">
                                          <p:val>
                                            <p:strVal val="#ppt_h"/>
                                          </p:val>
                                        </p:tav>
                                        <p:tav tm="100000">
                                          <p:val>
                                            <p:strVal val="#ppt_h"/>
                                          </p:val>
                                        </p:tav>
                                      </p:tavLst>
                                    </p:anim>
                                  </p:childTnLst>
                                </p:cTn>
                              </p:par>
                            </p:childTnLst>
                          </p:cTn>
                        </p:par>
                      </p:childTnLst>
                    </p:cTn>
                  </p:par>
                  <p:par>
                    <p:cTn id="63" fill="hold">
                      <p:stCondLst>
                        <p:cond delay="indefinite"/>
                      </p:stCondLst>
                      <p:childTnLst>
                        <p:par>
                          <p:cTn id="64" fill="hold">
                            <p:stCondLst>
                              <p:cond delay="0"/>
                            </p:stCondLst>
                            <p:childTnLst>
                              <p:par>
                                <p:cTn id="65" presetID="45" presetClass="entr" presetSubtype="0" fill="hold" grpId="0" nodeType="clickEffect">
                                  <p:stCondLst>
                                    <p:cond delay="0"/>
                                  </p:stCondLst>
                                  <p:childTnLst>
                                    <p:set>
                                      <p:cBhvr>
                                        <p:cTn id="66" dur="1" fill="hold">
                                          <p:stCondLst>
                                            <p:cond delay="0"/>
                                          </p:stCondLst>
                                        </p:cTn>
                                        <p:tgtEl>
                                          <p:spTgt spid="5">
                                            <p:graphicEl>
                                              <a:dgm id="{ACA19987-7C1F-44D1-B8EF-EC9DA6A800F8}"/>
                                            </p:graphicEl>
                                          </p:spTgt>
                                        </p:tgtEl>
                                        <p:attrNameLst>
                                          <p:attrName>style.visibility</p:attrName>
                                        </p:attrNameLst>
                                      </p:cBhvr>
                                      <p:to>
                                        <p:strVal val="visible"/>
                                      </p:to>
                                    </p:set>
                                    <p:animEffect transition="in" filter="fade">
                                      <p:cBhvr>
                                        <p:cTn id="67" dur="2000"/>
                                        <p:tgtEl>
                                          <p:spTgt spid="5">
                                            <p:graphicEl>
                                              <a:dgm id="{ACA19987-7C1F-44D1-B8EF-EC9DA6A800F8}"/>
                                            </p:graphicEl>
                                          </p:spTgt>
                                        </p:tgtEl>
                                      </p:cBhvr>
                                    </p:animEffect>
                                    <p:anim calcmode="lin" valueType="num">
                                      <p:cBhvr>
                                        <p:cTn id="68" dur="2000" fill="hold"/>
                                        <p:tgtEl>
                                          <p:spTgt spid="5">
                                            <p:graphicEl>
                                              <a:dgm id="{ACA19987-7C1F-44D1-B8EF-EC9DA6A800F8}"/>
                                            </p:graphicEl>
                                          </p:spTgt>
                                        </p:tgtEl>
                                        <p:attrNameLst>
                                          <p:attrName>ppt_w</p:attrName>
                                        </p:attrNameLst>
                                      </p:cBhvr>
                                      <p:tavLst>
                                        <p:tav tm="0" fmla="#ppt_w*sin(2.5*pi*$)">
                                          <p:val>
                                            <p:fltVal val="0"/>
                                          </p:val>
                                        </p:tav>
                                        <p:tav tm="100000">
                                          <p:val>
                                            <p:fltVal val="1"/>
                                          </p:val>
                                        </p:tav>
                                      </p:tavLst>
                                    </p:anim>
                                    <p:anim calcmode="lin" valueType="num">
                                      <p:cBhvr>
                                        <p:cTn id="69" dur="2000" fill="hold"/>
                                        <p:tgtEl>
                                          <p:spTgt spid="5">
                                            <p:graphicEl>
                                              <a:dgm id="{ACA19987-7C1F-44D1-B8EF-EC9DA6A800F8}"/>
                                            </p:graphicEl>
                                          </p:spTgt>
                                        </p:tgtEl>
                                        <p:attrNameLst>
                                          <p:attrName>ppt_h</p:attrName>
                                        </p:attrNameLst>
                                      </p:cBhvr>
                                      <p:tavLst>
                                        <p:tav tm="0">
                                          <p:val>
                                            <p:strVal val="#ppt_h"/>
                                          </p:val>
                                        </p:tav>
                                        <p:tav tm="100000">
                                          <p:val>
                                            <p:strVal val="#ppt_h"/>
                                          </p:val>
                                        </p:tav>
                                      </p:tavLst>
                                    </p:anim>
                                  </p:childTnLst>
                                </p:cTn>
                              </p:par>
                              <p:par>
                                <p:cTn id="70" presetID="45" presetClass="entr" presetSubtype="0" fill="hold" grpId="0" nodeType="withEffect">
                                  <p:stCondLst>
                                    <p:cond delay="0"/>
                                  </p:stCondLst>
                                  <p:childTnLst>
                                    <p:set>
                                      <p:cBhvr>
                                        <p:cTn id="71" dur="1" fill="hold">
                                          <p:stCondLst>
                                            <p:cond delay="0"/>
                                          </p:stCondLst>
                                        </p:cTn>
                                        <p:tgtEl>
                                          <p:spTgt spid="5">
                                            <p:graphicEl>
                                              <a:dgm id="{2B2EF7FE-3F68-49D4-8859-91DAA60D0891}"/>
                                            </p:graphicEl>
                                          </p:spTgt>
                                        </p:tgtEl>
                                        <p:attrNameLst>
                                          <p:attrName>style.visibility</p:attrName>
                                        </p:attrNameLst>
                                      </p:cBhvr>
                                      <p:to>
                                        <p:strVal val="visible"/>
                                      </p:to>
                                    </p:set>
                                    <p:animEffect transition="in" filter="fade">
                                      <p:cBhvr>
                                        <p:cTn id="72" dur="2000"/>
                                        <p:tgtEl>
                                          <p:spTgt spid="5">
                                            <p:graphicEl>
                                              <a:dgm id="{2B2EF7FE-3F68-49D4-8859-91DAA60D0891}"/>
                                            </p:graphicEl>
                                          </p:spTgt>
                                        </p:tgtEl>
                                      </p:cBhvr>
                                    </p:animEffect>
                                    <p:anim calcmode="lin" valueType="num">
                                      <p:cBhvr>
                                        <p:cTn id="73" dur="2000" fill="hold"/>
                                        <p:tgtEl>
                                          <p:spTgt spid="5">
                                            <p:graphicEl>
                                              <a:dgm id="{2B2EF7FE-3F68-49D4-8859-91DAA60D0891}"/>
                                            </p:graphicEl>
                                          </p:spTgt>
                                        </p:tgtEl>
                                        <p:attrNameLst>
                                          <p:attrName>ppt_w</p:attrName>
                                        </p:attrNameLst>
                                      </p:cBhvr>
                                      <p:tavLst>
                                        <p:tav tm="0" fmla="#ppt_w*sin(2.5*pi*$)">
                                          <p:val>
                                            <p:fltVal val="0"/>
                                          </p:val>
                                        </p:tav>
                                        <p:tav tm="100000">
                                          <p:val>
                                            <p:fltVal val="1"/>
                                          </p:val>
                                        </p:tav>
                                      </p:tavLst>
                                    </p:anim>
                                    <p:anim calcmode="lin" valueType="num">
                                      <p:cBhvr>
                                        <p:cTn id="74" dur="2000" fill="hold"/>
                                        <p:tgtEl>
                                          <p:spTgt spid="5">
                                            <p:graphicEl>
                                              <a:dgm id="{2B2EF7FE-3F68-49D4-8859-91DAA60D0891}"/>
                                            </p:graphicEl>
                                          </p:spTgt>
                                        </p:tgtEl>
                                        <p:attrNameLst>
                                          <p:attrName>ppt_h</p:attrName>
                                        </p:attrNameLst>
                                      </p:cBhvr>
                                      <p:tavLst>
                                        <p:tav tm="0">
                                          <p:val>
                                            <p:strVal val="#ppt_h"/>
                                          </p:val>
                                        </p:tav>
                                        <p:tav tm="100000">
                                          <p:val>
                                            <p:strVal val="#ppt_h"/>
                                          </p:val>
                                        </p:tav>
                                      </p:tavLst>
                                    </p:anim>
                                  </p:childTnLst>
                                </p:cTn>
                              </p:par>
                            </p:childTnLst>
                          </p:cTn>
                        </p:par>
                      </p:childTnLst>
                    </p:cTn>
                  </p:par>
                  <p:par>
                    <p:cTn id="75" fill="hold">
                      <p:stCondLst>
                        <p:cond delay="indefinite"/>
                      </p:stCondLst>
                      <p:childTnLst>
                        <p:par>
                          <p:cTn id="76" fill="hold">
                            <p:stCondLst>
                              <p:cond delay="0"/>
                            </p:stCondLst>
                            <p:childTnLst>
                              <p:par>
                                <p:cTn id="77" presetID="45" presetClass="entr" presetSubtype="0" fill="hold" grpId="0" nodeType="clickEffect">
                                  <p:stCondLst>
                                    <p:cond delay="0"/>
                                  </p:stCondLst>
                                  <p:childTnLst>
                                    <p:set>
                                      <p:cBhvr>
                                        <p:cTn id="78" dur="1" fill="hold">
                                          <p:stCondLst>
                                            <p:cond delay="0"/>
                                          </p:stCondLst>
                                        </p:cTn>
                                        <p:tgtEl>
                                          <p:spTgt spid="5">
                                            <p:graphicEl>
                                              <a:dgm id="{816FCBE4-6E30-4A07-942B-87EADEB2F2D0}"/>
                                            </p:graphicEl>
                                          </p:spTgt>
                                        </p:tgtEl>
                                        <p:attrNameLst>
                                          <p:attrName>style.visibility</p:attrName>
                                        </p:attrNameLst>
                                      </p:cBhvr>
                                      <p:to>
                                        <p:strVal val="visible"/>
                                      </p:to>
                                    </p:set>
                                    <p:animEffect transition="in" filter="fade">
                                      <p:cBhvr>
                                        <p:cTn id="79" dur="2000"/>
                                        <p:tgtEl>
                                          <p:spTgt spid="5">
                                            <p:graphicEl>
                                              <a:dgm id="{816FCBE4-6E30-4A07-942B-87EADEB2F2D0}"/>
                                            </p:graphicEl>
                                          </p:spTgt>
                                        </p:tgtEl>
                                      </p:cBhvr>
                                    </p:animEffect>
                                    <p:anim calcmode="lin" valueType="num">
                                      <p:cBhvr>
                                        <p:cTn id="80" dur="2000" fill="hold"/>
                                        <p:tgtEl>
                                          <p:spTgt spid="5">
                                            <p:graphicEl>
                                              <a:dgm id="{816FCBE4-6E30-4A07-942B-87EADEB2F2D0}"/>
                                            </p:graphicEl>
                                          </p:spTgt>
                                        </p:tgtEl>
                                        <p:attrNameLst>
                                          <p:attrName>ppt_w</p:attrName>
                                        </p:attrNameLst>
                                      </p:cBhvr>
                                      <p:tavLst>
                                        <p:tav tm="0" fmla="#ppt_w*sin(2.5*pi*$)">
                                          <p:val>
                                            <p:fltVal val="0"/>
                                          </p:val>
                                        </p:tav>
                                        <p:tav tm="100000">
                                          <p:val>
                                            <p:fltVal val="1"/>
                                          </p:val>
                                        </p:tav>
                                      </p:tavLst>
                                    </p:anim>
                                    <p:anim calcmode="lin" valueType="num">
                                      <p:cBhvr>
                                        <p:cTn id="81" dur="2000" fill="hold"/>
                                        <p:tgtEl>
                                          <p:spTgt spid="5">
                                            <p:graphicEl>
                                              <a:dgm id="{816FCBE4-6E30-4A07-942B-87EADEB2F2D0}"/>
                                            </p:graphicEl>
                                          </p:spTgt>
                                        </p:tgtEl>
                                        <p:attrNameLst>
                                          <p:attrName>ppt_h</p:attrName>
                                        </p:attrNameLst>
                                      </p:cBhvr>
                                      <p:tavLst>
                                        <p:tav tm="0">
                                          <p:val>
                                            <p:strVal val="#ppt_h"/>
                                          </p:val>
                                        </p:tav>
                                        <p:tav tm="100000">
                                          <p:val>
                                            <p:strVal val="#ppt_h"/>
                                          </p:val>
                                        </p:tav>
                                      </p:tavLst>
                                    </p:anim>
                                  </p:childTnLst>
                                </p:cTn>
                              </p:par>
                              <p:par>
                                <p:cTn id="82" presetID="45" presetClass="entr" presetSubtype="0" fill="hold" grpId="0" nodeType="withEffect">
                                  <p:stCondLst>
                                    <p:cond delay="0"/>
                                  </p:stCondLst>
                                  <p:childTnLst>
                                    <p:set>
                                      <p:cBhvr>
                                        <p:cTn id="83" dur="1" fill="hold">
                                          <p:stCondLst>
                                            <p:cond delay="0"/>
                                          </p:stCondLst>
                                        </p:cTn>
                                        <p:tgtEl>
                                          <p:spTgt spid="5">
                                            <p:graphicEl>
                                              <a:dgm id="{19221766-6393-4F7F-8E00-C850EA98DFCA}"/>
                                            </p:graphicEl>
                                          </p:spTgt>
                                        </p:tgtEl>
                                        <p:attrNameLst>
                                          <p:attrName>style.visibility</p:attrName>
                                        </p:attrNameLst>
                                      </p:cBhvr>
                                      <p:to>
                                        <p:strVal val="visible"/>
                                      </p:to>
                                    </p:set>
                                    <p:animEffect transition="in" filter="fade">
                                      <p:cBhvr>
                                        <p:cTn id="84" dur="2000"/>
                                        <p:tgtEl>
                                          <p:spTgt spid="5">
                                            <p:graphicEl>
                                              <a:dgm id="{19221766-6393-4F7F-8E00-C850EA98DFCA}"/>
                                            </p:graphicEl>
                                          </p:spTgt>
                                        </p:tgtEl>
                                      </p:cBhvr>
                                    </p:animEffect>
                                    <p:anim calcmode="lin" valueType="num">
                                      <p:cBhvr>
                                        <p:cTn id="85" dur="2000" fill="hold"/>
                                        <p:tgtEl>
                                          <p:spTgt spid="5">
                                            <p:graphicEl>
                                              <a:dgm id="{19221766-6393-4F7F-8E00-C850EA98DFCA}"/>
                                            </p:graphicEl>
                                          </p:spTgt>
                                        </p:tgtEl>
                                        <p:attrNameLst>
                                          <p:attrName>ppt_w</p:attrName>
                                        </p:attrNameLst>
                                      </p:cBhvr>
                                      <p:tavLst>
                                        <p:tav tm="0" fmla="#ppt_w*sin(2.5*pi*$)">
                                          <p:val>
                                            <p:fltVal val="0"/>
                                          </p:val>
                                        </p:tav>
                                        <p:tav tm="100000">
                                          <p:val>
                                            <p:fltVal val="1"/>
                                          </p:val>
                                        </p:tav>
                                      </p:tavLst>
                                    </p:anim>
                                    <p:anim calcmode="lin" valueType="num">
                                      <p:cBhvr>
                                        <p:cTn id="86" dur="2000" fill="hold"/>
                                        <p:tgtEl>
                                          <p:spTgt spid="5">
                                            <p:graphicEl>
                                              <a:dgm id="{19221766-6393-4F7F-8E00-C850EA98DFCA}"/>
                                            </p:graphicEl>
                                          </p:spTgt>
                                        </p:tgtEl>
                                        <p:attrNameLst>
                                          <p:attrName>ppt_h</p:attrName>
                                        </p:attrNameLst>
                                      </p:cBhvr>
                                      <p:tavLst>
                                        <p:tav tm="0">
                                          <p:val>
                                            <p:strVal val="#ppt_h"/>
                                          </p:val>
                                        </p:tav>
                                        <p:tav tm="100000">
                                          <p:val>
                                            <p:strVal val="#ppt_h"/>
                                          </p:val>
                                        </p:tav>
                                      </p:tavLst>
                                    </p:anim>
                                  </p:childTnLst>
                                </p:cTn>
                              </p:par>
                            </p:childTnLst>
                          </p:cTn>
                        </p:par>
                      </p:childTnLst>
                    </p:cTn>
                  </p:par>
                  <p:par>
                    <p:cTn id="87" fill="hold">
                      <p:stCondLst>
                        <p:cond delay="indefinite"/>
                      </p:stCondLst>
                      <p:childTnLst>
                        <p:par>
                          <p:cTn id="88" fill="hold">
                            <p:stCondLst>
                              <p:cond delay="0"/>
                            </p:stCondLst>
                            <p:childTnLst>
                              <p:par>
                                <p:cTn id="89" presetID="45" presetClass="entr" presetSubtype="0" fill="hold" grpId="0" nodeType="clickEffect">
                                  <p:stCondLst>
                                    <p:cond delay="0"/>
                                  </p:stCondLst>
                                  <p:childTnLst>
                                    <p:set>
                                      <p:cBhvr>
                                        <p:cTn id="90" dur="1" fill="hold">
                                          <p:stCondLst>
                                            <p:cond delay="0"/>
                                          </p:stCondLst>
                                        </p:cTn>
                                        <p:tgtEl>
                                          <p:spTgt spid="5">
                                            <p:graphicEl>
                                              <a:dgm id="{9BAC54B1-307F-4483-928C-9571AFF6BA9D}"/>
                                            </p:graphicEl>
                                          </p:spTgt>
                                        </p:tgtEl>
                                        <p:attrNameLst>
                                          <p:attrName>style.visibility</p:attrName>
                                        </p:attrNameLst>
                                      </p:cBhvr>
                                      <p:to>
                                        <p:strVal val="visible"/>
                                      </p:to>
                                    </p:set>
                                    <p:animEffect transition="in" filter="fade">
                                      <p:cBhvr>
                                        <p:cTn id="91" dur="2000"/>
                                        <p:tgtEl>
                                          <p:spTgt spid="5">
                                            <p:graphicEl>
                                              <a:dgm id="{9BAC54B1-307F-4483-928C-9571AFF6BA9D}"/>
                                            </p:graphicEl>
                                          </p:spTgt>
                                        </p:tgtEl>
                                      </p:cBhvr>
                                    </p:animEffect>
                                    <p:anim calcmode="lin" valueType="num">
                                      <p:cBhvr>
                                        <p:cTn id="92" dur="2000" fill="hold"/>
                                        <p:tgtEl>
                                          <p:spTgt spid="5">
                                            <p:graphicEl>
                                              <a:dgm id="{9BAC54B1-307F-4483-928C-9571AFF6BA9D}"/>
                                            </p:graphicEl>
                                          </p:spTgt>
                                        </p:tgtEl>
                                        <p:attrNameLst>
                                          <p:attrName>ppt_w</p:attrName>
                                        </p:attrNameLst>
                                      </p:cBhvr>
                                      <p:tavLst>
                                        <p:tav tm="0" fmla="#ppt_w*sin(2.5*pi*$)">
                                          <p:val>
                                            <p:fltVal val="0"/>
                                          </p:val>
                                        </p:tav>
                                        <p:tav tm="100000">
                                          <p:val>
                                            <p:fltVal val="1"/>
                                          </p:val>
                                        </p:tav>
                                      </p:tavLst>
                                    </p:anim>
                                    <p:anim calcmode="lin" valueType="num">
                                      <p:cBhvr>
                                        <p:cTn id="93" dur="2000" fill="hold"/>
                                        <p:tgtEl>
                                          <p:spTgt spid="5">
                                            <p:graphicEl>
                                              <a:dgm id="{9BAC54B1-307F-4483-928C-9571AFF6BA9D}"/>
                                            </p:graphicEl>
                                          </p:spTgt>
                                        </p:tgtEl>
                                        <p:attrNameLst>
                                          <p:attrName>ppt_h</p:attrName>
                                        </p:attrNameLst>
                                      </p:cBhvr>
                                      <p:tavLst>
                                        <p:tav tm="0">
                                          <p:val>
                                            <p:strVal val="#ppt_h"/>
                                          </p:val>
                                        </p:tav>
                                        <p:tav tm="100000">
                                          <p:val>
                                            <p:strVal val="#ppt_h"/>
                                          </p:val>
                                        </p:tav>
                                      </p:tavLst>
                                    </p:anim>
                                  </p:childTnLst>
                                </p:cTn>
                              </p:par>
                              <p:par>
                                <p:cTn id="94" presetID="45" presetClass="entr" presetSubtype="0" fill="hold" grpId="0" nodeType="withEffect">
                                  <p:stCondLst>
                                    <p:cond delay="0"/>
                                  </p:stCondLst>
                                  <p:childTnLst>
                                    <p:set>
                                      <p:cBhvr>
                                        <p:cTn id="95" dur="1" fill="hold">
                                          <p:stCondLst>
                                            <p:cond delay="0"/>
                                          </p:stCondLst>
                                        </p:cTn>
                                        <p:tgtEl>
                                          <p:spTgt spid="5">
                                            <p:graphicEl>
                                              <a:dgm id="{674DE62A-3098-4A9F-B7E8-E0F31C6DCD6B}"/>
                                            </p:graphicEl>
                                          </p:spTgt>
                                        </p:tgtEl>
                                        <p:attrNameLst>
                                          <p:attrName>style.visibility</p:attrName>
                                        </p:attrNameLst>
                                      </p:cBhvr>
                                      <p:to>
                                        <p:strVal val="visible"/>
                                      </p:to>
                                    </p:set>
                                    <p:animEffect transition="in" filter="fade">
                                      <p:cBhvr>
                                        <p:cTn id="96" dur="2000"/>
                                        <p:tgtEl>
                                          <p:spTgt spid="5">
                                            <p:graphicEl>
                                              <a:dgm id="{674DE62A-3098-4A9F-B7E8-E0F31C6DCD6B}"/>
                                            </p:graphicEl>
                                          </p:spTgt>
                                        </p:tgtEl>
                                      </p:cBhvr>
                                    </p:animEffect>
                                    <p:anim calcmode="lin" valueType="num">
                                      <p:cBhvr>
                                        <p:cTn id="97" dur="2000" fill="hold"/>
                                        <p:tgtEl>
                                          <p:spTgt spid="5">
                                            <p:graphicEl>
                                              <a:dgm id="{674DE62A-3098-4A9F-B7E8-E0F31C6DCD6B}"/>
                                            </p:graphicEl>
                                          </p:spTgt>
                                        </p:tgtEl>
                                        <p:attrNameLst>
                                          <p:attrName>ppt_w</p:attrName>
                                        </p:attrNameLst>
                                      </p:cBhvr>
                                      <p:tavLst>
                                        <p:tav tm="0" fmla="#ppt_w*sin(2.5*pi*$)">
                                          <p:val>
                                            <p:fltVal val="0"/>
                                          </p:val>
                                        </p:tav>
                                        <p:tav tm="100000">
                                          <p:val>
                                            <p:fltVal val="1"/>
                                          </p:val>
                                        </p:tav>
                                      </p:tavLst>
                                    </p:anim>
                                    <p:anim calcmode="lin" valueType="num">
                                      <p:cBhvr>
                                        <p:cTn id="98" dur="2000" fill="hold"/>
                                        <p:tgtEl>
                                          <p:spTgt spid="5">
                                            <p:graphicEl>
                                              <a:dgm id="{674DE62A-3098-4A9F-B7E8-E0F31C6DCD6B}"/>
                                            </p:graphicEl>
                                          </p:spTgt>
                                        </p:tgtEl>
                                        <p:attrNameLst>
                                          <p:attrName>ppt_h</p:attrName>
                                        </p:attrNameLst>
                                      </p:cBhvr>
                                      <p:tavLst>
                                        <p:tav tm="0">
                                          <p:val>
                                            <p:strVal val="#ppt_h"/>
                                          </p:val>
                                        </p:tav>
                                        <p:tav tm="100000">
                                          <p:val>
                                            <p:strVal val="#ppt_h"/>
                                          </p:val>
                                        </p:tav>
                                      </p:tavLst>
                                    </p:anim>
                                  </p:childTnLst>
                                </p:cTn>
                              </p:par>
                            </p:childTnLst>
                          </p:cTn>
                        </p:par>
                      </p:childTnLst>
                    </p:cTn>
                  </p:par>
                  <p:par>
                    <p:cTn id="99" fill="hold">
                      <p:stCondLst>
                        <p:cond delay="indefinite"/>
                      </p:stCondLst>
                      <p:childTnLst>
                        <p:par>
                          <p:cTn id="100" fill="hold">
                            <p:stCondLst>
                              <p:cond delay="0"/>
                            </p:stCondLst>
                            <p:childTnLst>
                              <p:par>
                                <p:cTn id="101" presetID="45" presetClass="entr" presetSubtype="0" fill="hold" grpId="0" nodeType="clickEffect">
                                  <p:stCondLst>
                                    <p:cond delay="0"/>
                                  </p:stCondLst>
                                  <p:childTnLst>
                                    <p:set>
                                      <p:cBhvr>
                                        <p:cTn id="102" dur="1" fill="hold">
                                          <p:stCondLst>
                                            <p:cond delay="0"/>
                                          </p:stCondLst>
                                        </p:cTn>
                                        <p:tgtEl>
                                          <p:spTgt spid="5">
                                            <p:graphicEl>
                                              <a:dgm id="{B7C9D279-4797-4648-B1D6-DA8A9D6C82B5}"/>
                                            </p:graphicEl>
                                          </p:spTgt>
                                        </p:tgtEl>
                                        <p:attrNameLst>
                                          <p:attrName>style.visibility</p:attrName>
                                        </p:attrNameLst>
                                      </p:cBhvr>
                                      <p:to>
                                        <p:strVal val="visible"/>
                                      </p:to>
                                    </p:set>
                                    <p:animEffect transition="in" filter="fade">
                                      <p:cBhvr>
                                        <p:cTn id="103" dur="2000"/>
                                        <p:tgtEl>
                                          <p:spTgt spid="5">
                                            <p:graphicEl>
                                              <a:dgm id="{B7C9D279-4797-4648-B1D6-DA8A9D6C82B5}"/>
                                            </p:graphicEl>
                                          </p:spTgt>
                                        </p:tgtEl>
                                      </p:cBhvr>
                                    </p:animEffect>
                                    <p:anim calcmode="lin" valueType="num">
                                      <p:cBhvr>
                                        <p:cTn id="104" dur="2000" fill="hold"/>
                                        <p:tgtEl>
                                          <p:spTgt spid="5">
                                            <p:graphicEl>
                                              <a:dgm id="{B7C9D279-4797-4648-B1D6-DA8A9D6C82B5}"/>
                                            </p:graphicEl>
                                          </p:spTgt>
                                        </p:tgtEl>
                                        <p:attrNameLst>
                                          <p:attrName>ppt_w</p:attrName>
                                        </p:attrNameLst>
                                      </p:cBhvr>
                                      <p:tavLst>
                                        <p:tav tm="0" fmla="#ppt_w*sin(2.5*pi*$)">
                                          <p:val>
                                            <p:fltVal val="0"/>
                                          </p:val>
                                        </p:tav>
                                        <p:tav tm="100000">
                                          <p:val>
                                            <p:fltVal val="1"/>
                                          </p:val>
                                        </p:tav>
                                      </p:tavLst>
                                    </p:anim>
                                    <p:anim calcmode="lin" valueType="num">
                                      <p:cBhvr>
                                        <p:cTn id="105" dur="2000" fill="hold"/>
                                        <p:tgtEl>
                                          <p:spTgt spid="5">
                                            <p:graphicEl>
                                              <a:dgm id="{B7C9D279-4797-4648-B1D6-DA8A9D6C82B5}"/>
                                            </p:graphic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5" grpId="0">
        <p:bldSub>
          <a:bldDgm bld="one"/>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1"/>
            </a:solidFill>
          </a:ln>
        </p:spPr>
        <p:txBody>
          <a:bodyPr>
            <a:normAutofit/>
            <a:scene3d>
              <a:camera prst="orthographicFront"/>
              <a:lightRig rig="threePt" dir="t"/>
            </a:scene3d>
            <a:sp3d extrusionH="57150">
              <a:bevelT w="69850" h="38100" prst="cross"/>
            </a:sp3d>
          </a:bodyPr>
          <a:lstStyle/>
          <a:p>
            <a:pPr algn="r"/>
            <a:r>
              <a:rPr lang="fa-IR" b="1" dirty="0" smtClean="0">
                <a:ln w="17780" cmpd="sng">
                  <a:solidFill>
                    <a:srgbClr val="FFFFFF"/>
                  </a:solidFill>
                  <a:prstDash val="solid"/>
                  <a:miter lim="800000"/>
                </a:ln>
                <a:solidFill>
                  <a:srgbClr val="FFFF00"/>
                </a:solidFill>
                <a:effectLst>
                  <a:outerShdw blurRad="50800" algn="tl" rotWithShape="0">
                    <a:srgbClr val="000000"/>
                  </a:outerShdw>
                  <a:reflection blurRad="6350" stA="60000" endA="900" endPos="60000" dist="60007" dir="5400000" sy="-100000" algn="bl" rotWithShape="0"/>
                </a:effectLst>
                <a:cs typeface="B Titr" pitchFamily="2" charset="-78"/>
              </a:rPr>
              <a:t>درس چهل و پنجم</a:t>
            </a:r>
            <a:br>
              <a:rPr lang="fa-IR" b="1" dirty="0" smtClean="0">
                <a:ln w="17780" cmpd="sng">
                  <a:solidFill>
                    <a:srgbClr val="FFFFFF"/>
                  </a:solidFill>
                  <a:prstDash val="solid"/>
                  <a:miter lim="800000"/>
                </a:ln>
                <a:solidFill>
                  <a:srgbClr val="FFFF00"/>
                </a:solidFill>
                <a:effectLst>
                  <a:outerShdw blurRad="50800" algn="tl" rotWithShape="0">
                    <a:srgbClr val="000000"/>
                  </a:outerShdw>
                  <a:reflection blurRad="6350" stA="60000" endA="900" endPos="60000" dist="60007" dir="5400000" sy="-100000" algn="bl" rotWithShape="0"/>
                </a:effectLst>
                <a:cs typeface="B Titr" pitchFamily="2" charset="-78"/>
              </a:rPr>
            </a:br>
            <a:r>
              <a:rPr lang="fa-IR" sz="3100" b="1" dirty="0" smtClean="0">
                <a:ln w="17780" cmpd="sng">
                  <a:solidFill>
                    <a:srgbClr val="FFFFFF"/>
                  </a:solidFill>
                  <a:prstDash val="solid"/>
                  <a:miter lim="800000"/>
                </a:ln>
                <a:solidFill>
                  <a:srgbClr val="FFFF00"/>
                </a:solidFill>
                <a:effectLst>
                  <a:outerShdw blurRad="50800" algn="tl" rotWithShape="0">
                    <a:srgbClr val="000000"/>
                  </a:outerShdw>
                  <a:reflection blurRad="6350" stA="60000" endA="900" endPos="60000" dist="60007" dir="5400000" sy="-100000" algn="bl" rotWithShape="0"/>
                </a:effectLst>
                <a:cs typeface="B Titr" pitchFamily="2" charset="-78"/>
              </a:rPr>
              <a:t>انکار معاد بی دلیل است</a:t>
            </a:r>
            <a:endParaRPr lang="fa-IR" sz="3100" b="1" dirty="0">
              <a:ln w="17780" cmpd="sng">
                <a:solidFill>
                  <a:srgbClr val="FFFFFF"/>
                </a:solidFill>
                <a:prstDash val="solid"/>
                <a:miter lim="800000"/>
              </a:ln>
              <a:solidFill>
                <a:srgbClr val="FFFF00"/>
              </a:solidFill>
              <a:effectLst>
                <a:outerShdw blurRad="50800" algn="tl" rotWithShape="0">
                  <a:srgbClr val="000000"/>
                </a:outerShdw>
                <a:reflection blurRad="6350" stA="60000" endA="900" endPos="60000" dist="60007" dir="5400000" sy="-100000" algn="bl" rotWithShape="0"/>
              </a:effectLst>
              <a:cs typeface="B Titr" pitchFamily="2" charset="-78"/>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198388963"/>
              </p:ext>
            </p:extLst>
          </p:nvPr>
        </p:nvGraphicFramePr>
        <p:xfrm>
          <a:off x="179513" y="1844824"/>
          <a:ext cx="8856984" cy="50131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68091175"/>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528" fill="hold" grpId="0" nodeType="clickEffect">
                                  <p:stCondLst>
                                    <p:cond delay="0"/>
                                  </p:stCondLst>
                                  <p:childTnLst>
                                    <p:set>
                                      <p:cBhvr>
                                        <p:cTn id="11" dur="1" fill="hold">
                                          <p:stCondLst>
                                            <p:cond delay="0"/>
                                          </p:stCondLst>
                                        </p:cTn>
                                        <p:tgtEl>
                                          <p:spTgt spid="5">
                                            <p:graphicEl>
                                              <a:dgm id="{E2AF14A2-E697-4157-A496-E00944B9ED17}"/>
                                            </p:graphicEl>
                                          </p:spTgt>
                                        </p:tgtEl>
                                        <p:attrNameLst>
                                          <p:attrName>style.visibility</p:attrName>
                                        </p:attrNameLst>
                                      </p:cBhvr>
                                      <p:to>
                                        <p:strVal val="visible"/>
                                      </p:to>
                                    </p:set>
                                    <p:anim calcmode="lin" valueType="num">
                                      <p:cBhvr>
                                        <p:cTn id="12" dur="500" fill="hold"/>
                                        <p:tgtEl>
                                          <p:spTgt spid="5">
                                            <p:graphicEl>
                                              <a:dgm id="{E2AF14A2-E697-4157-A496-E00944B9ED17}"/>
                                            </p:graphicEl>
                                          </p:spTgt>
                                        </p:tgtEl>
                                        <p:attrNameLst>
                                          <p:attrName>ppt_w</p:attrName>
                                        </p:attrNameLst>
                                      </p:cBhvr>
                                      <p:tavLst>
                                        <p:tav tm="0">
                                          <p:val>
                                            <p:fltVal val="0"/>
                                          </p:val>
                                        </p:tav>
                                        <p:tav tm="100000">
                                          <p:val>
                                            <p:strVal val="#ppt_w"/>
                                          </p:val>
                                        </p:tav>
                                      </p:tavLst>
                                    </p:anim>
                                    <p:anim calcmode="lin" valueType="num">
                                      <p:cBhvr>
                                        <p:cTn id="13" dur="500" fill="hold"/>
                                        <p:tgtEl>
                                          <p:spTgt spid="5">
                                            <p:graphicEl>
                                              <a:dgm id="{E2AF14A2-E697-4157-A496-E00944B9ED17}"/>
                                            </p:graphicEl>
                                          </p:spTgt>
                                        </p:tgtEl>
                                        <p:attrNameLst>
                                          <p:attrName>ppt_h</p:attrName>
                                        </p:attrNameLst>
                                      </p:cBhvr>
                                      <p:tavLst>
                                        <p:tav tm="0">
                                          <p:val>
                                            <p:fltVal val="0"/>
                                          </p:val>
                                        </p:tav>
                                        <p:tav tm="100000">
                                          <p:val>
                                            <p:strVal val="#ppt_h"/>
                                          </p:val>
                                        </p:tav>
                                      </p:tavLst>
                                    </p:anim>
                                    <p:animEffect transition="in" filter="fade">
                                      <p:cBhvr>
                                        <p:cTn id="14" dur="500"/>
                                        <p:tgtEl>
                                          <p:spTgt spid="5">
                                            <p:graphicEl>
                                              <a:dgm id="{E2AF14A2-E697-4157-A496-E00944B9ED17}"/>
                                            </p:graphicEl>
                                          </p:spTgt>
                                        </p:tgtEl>
                                      </p:cBhvr>
                                    </p:animEffect>
                                    <p:anim calcmode="lin" valueType="num">
                                      <p:cBhvr>
                                        <p:cTn id="15" dur="500" fill="hold"/>
                                        <p:tgtEl>
                                          <p:spTgt spid="5">
                                            <p:graphicEl>
                                              <a:dgm id="{E2AF14A2-E697-4157-A496-E00944B9ED17}"/>
                                            </p:graphicEl>
                                          </p:spTgt>
                                        </p:tgtEl>
                                        <p:attrNameLst>
                                          <p:attrName>ppt_x</p:attrName>
                                        </p:attrNameLst>
                                      </p:cBhvr>
                                      <p:tavLst>
                                        <p:tav tm="0">
                                          <p:val>
                                            <p:fltVal val="0.5"/>
                                          </p:val>
                                        </p:tav>
                                        <p:tav tm="100000">
                                          <p:val>
                                            <p:strVal val="#ppt_x"/>
                                          </p:val>
                                        </p:tav>
                                      </p:tavLst>
                                    </p:anim>
                                    <p:anim calcmode="lin" valueType="num">
                                      <p:cBhvr>
                                        <p:cTn id="16" dur="500" fill="hold"/>
                                        <p:tgtEl>
                                          <p:spTgt spid="5">
                                            <p:graphicEl>
                                              <a:dgm id="{E2AF14A2-E697-4157-A496-E00944B9ED17}"/>
                                            </p:graphicEl>
                                          </p:spTgt>
                                        </p:tgtEl>
                                        <p:attrNameLst>
                                          <p:attrName>ppt_y</p:attrName>
                                        </p:attrNameLst>
                                      </p:cBhvr>
                                      <p:tavLst>
                                        <p:tav tm="0">
                                          <p:val>
                                            <p:fltVal val="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53" presetClass="entr" presetSubtype="528" fill="hold" grpId="0" nodeType="clickEffect">
                                  <p:stCondLst>
                                    <p:cond delay="0"/>
                                  </p:stCondLst>
                                  <p:childTnLst>
                                    <p:set>
                                      <p:cBhvr>
                                        <p:cTn id="20" dur="1" fill="hold">
                                          <p:stCondLst>
                                            <p:cond delay="0"/>
                                          </p:stCondLst>
                                        </p:cTn>
                                        <p:tgtEl>
                                          <p:spTgt spid="5">
                                            <p:graphicEl>
                                              <a:dgm id="{E345E313-90DB-4915-B2D2-42A4AD0FEAE8}"/>
                                            </p:graphicEl>
                                          </p:spTgt>
                                        </p:tgtEl>
                                        <p:attrNameLst>
                                          <p:attrName>style.visibility</p:attrName>
                                        </p:attrNameLst>
                                      </p:cBhvr>
                                      <p:to>
                                        <p:strVal val="visible"/>
                                      </p:to>
                                    </p:set>
                                    <p:anim calcmode="lin" valueType="num">
                                      <p:cBhvr>
                                        <p:cTn id="21" dur="500" fill="hold"/>
                                        <p:tgtEl>
                                          <p:spTgt spid="5">
                                            <p:graphicEl>
                                              <a:dgm id="{E345E313-90DB-4915-B2D2-42A4AD0FEAE8}"/>
                                            </p:graphicEl>
                                          </p:spTgt>
                                        </p:tgtEl>
                                        <p:attrNameLst>
                                          <p:attrName>ppt_w</p:attrName>
                                        </p:attrNameLst>
                                      </p:cBhvr>
                                      <p:tavLst>
                                        <p:tav tm="0">
                                          <p:val>
                                            <p:fltVal val="0"/>
                                          </p:val>
                                        </p:tav>
                                        <p:tav tm="100000">
                                          <p:val>
                                            <p:strVal val="#ppt_w"/>
                                          </p:val>
                                        </p:tav>
                                      </p:tavLst>
                                    </p:anim>
                                    <p:anim calcmode="lin" valueType="num">
                                      <p:cBhvr>
                                        <p:cTn id="22" dur="500" fill="hold"/>
                                        <p:tgtEl>
                                          <p:spTgt spid="5">
                                            <p:graphicEl>
                                              <a:dgm id="{E345E313-90DB-4915-B2D2-42A4AD0FEAE8}"/>
                                            </p:graphicEl>
                                          </p:spTgt>
                                        </p:tgtEl>
                                        <p:attrNameLst>
                                          <p:attrName>ppt_h</p:attrName>
                                        </p:attrNameLst>
                                      </p:cBhvr>
                                      <p:tavLst>
                                        <p:tav tm="0">
                                          <p:val>
                                            <p:fltVal val="0"/>
                                          </p:val>
                                        </p:tav>
                                        <p:tav tm="100000">
                                          <p:val>
                                            <p:strVal val="#ppt_h"/>
                                          </p:val>
                                        </p:tav>
                                      </p:tavLst>
                                    </p:anim>
                                    <p:animEffect transition="in" filter="fade">
                                      <p:cBhvr>
                                        <p:cTn id="23" dur="500"/>
                                        <p:tgtEl>
                                          <p:spTgt spid="5">
                                            <p:graphicEl>
                                              <a:dgm id="{E345E313-90DB-4915-B2D2-42A4AD0FEAE8}"/>
                                            </p:graphicEl>
                                          </p:spTgt>
                                        </p:tgtEl>
                                      </p:cBhvr>
                                    </p:animEffect>
                                    <p:anim calcmode="lin" valueType="num">
                                      <p:cBhvr>
                                        <p:cTn id="24" dur="500" fill="hold"/>
                                        <p:tgtEl>
                                          <p:spTgt spid="5">
                                            <p:graphicEl>
                                              <a:dgm id="{E345E313-90DB-4915-B2D2-42A4AD0FEAE8}"/>
                                            </p:graphicEl>
                                          </p:spTgt>
                                        </p:tgtEl>
                                        <p:attrNameLst>
                                          <p:attrName>ppt_x</p:attrName>
                                        </p:attrNameLst>
                                      </p:cBhvr>
                                      <p:tavLst>
                                        <p:tav tm="0">
                                          <p:val>
                                            <p:fltVal val="0.5"/>
                                          </p:val>
                                        </p:tav>
                                        <p:tav tm="100000">
                                          <p:val>
                                            <p:strVal val="#ppt_x"/>
                                          </p:val>
                                        </p:tav>
                                      </p:tavLst>
                                    </p:anim>
                                    <p:anim calcmode="lin" valueType="num">
                                      <p:cBhvr>
                                        <p:cTn id="25" dur="500" fill="hold"/>
                                        <p:tgtEl>
                                          <p:spTgt spid="5">
                                            <p:graphicEl>
                                              <a:dgm id="{E345E313-90DB-4915-B2D2-42A4AD0FEAE8}"/>
                                            </p:graphicEl>
                                          </p:spTgt>
                                        </p:tgtEl>
                                        <p:attrNameLst>
                                          <p:attrName>ppt_y</p:attrName>
                                        </p:attrNameLst>
                                      </p:cBhvr>
                                      <p:tavLst>
                                        <p:tav tm="0">
                                          <p:val>
                                            <p:fltVal val="0.5"/>
                                          </p:val>
                                        </p:tav>
                                        <p:tav tm="100000">
                                          <p:val>
                                            <p:strVal val="#ppt_y"/>
                                          </p:val>
                                        </p:tav>
                                      </p:tavLst>
                                    </p:anim>
                                  </p:childTnLst>
                                </p:cTn>
                              </p:par>
                              <p:par>
                                <p:cTn id="26" presetID="53" presetClass="entr" presetSubtype="528" fill="hold" grpId="0" nodeType="withEffect">
                                  <p:stCondLst>
                                    <p:cond delay="0"/>
                                  </p:stCondLst>
                                  <p:childTnLst>
                                    <p:set>
                                      <p:cBhvr>
                                        <p:cTn id="27" dur="1" fill="hold">
                                          <p:stCondLst>
                                            <p:cond delay="0"/>
                                          </p:stCondLst>
                                        </p:cTn>
                                        <p:tgtEl>
                                          <p:spTgt spid="5">
                                            <p:graphicEl>
                                              <a:dgm id="{82591060-D284-4212-AE3F-225F012AC2F5}"/>
                                            </p:graphicEl>
                                          </p:spTgt>
                                        </p:tgtEl>
                                        <p:attrNameLst>
                                          <p:attrName>style.visibility</p:attrName>
                                        </p:attrNameLst>
                                      </p:cBhvr>
                                      <p:to>
                                        <p:strVal val="visible"/>
                                      </p:to>
                                    </p:set>
                                    <p:anim calcmode="lin" valueType="num">
                                      <p:cBhvr>
                                        <p:cTn id="28" dur="500" fill="hold"/>
                                        <p:tgtEl>
                                          <p:spTgt spid="5">
                                            <p:graphicEl>
                                              <a:dgm id="{82591060-D284-4212-AE3F-225F012AC2F5}"/>
                                            </p:graphicEl>
                                          </p:spTgt>
                                        </p:tgtEl>
                                        <p:attrNameLst>
                                          <p:attrName>ppt_w</p:attrName>
                                        </p:attrNameLst>
                                      </p:cBhvr>
                                      <p:tavLst>
                                        <p:tav tm="0">
                                          <p:val>
                                            <p:fltVal val="0"/>
                                          </p:val>
                                        </p:tav>
                                        <p:tav tm="100000">
                                          <p:val>
                                            <p:strVal val="#ppt_w"/>
                                          </p:val>
                                        </p:tav>
                                      </p:tavLst>
                                    </p:anim>
                                    <p:anim calcmode="lin" valueType="num">
                                      <p:cBhvr>
                                        <p:cTn id="29" dur="500" fill="hold"/>
                                        <p:tgtEl>
                                          <p:spTgt spid="5">
                                            <p:graphicEl>
                                              <a:dgm id="{82591060-D284-4212-AE3F-225F012AC2F5}"/>
                                            </p:graphicEl>
                                          </p:spTgt>
                                        </p:tgtEl>
                                        <p:attrNameLst>
                                          <p:attrName>ppt_h</p:attrName>
                                        </p:attrNameLst>
                                      </p:cBhvr>
                                      <p:tavLst>
                                        <p:tav tm="0">
                                          <p:val>
                                            <p:fltVal val="0"/>
                                          </p:val>
                                        </p:tav>
                                        <p:tav tm="100000">
                                          <p:val>
                                            <p:strVal val="#ppt_h"/>
                                          </p:val>
                                        </p:tav>
                                      </p:tavLst>
                                    </p:anim>
                                    <p:animEffect transition="in" filter="fade">
                                      <p:cBhvr>
                                        <p:cTn id="30" dur="500"/>
                                        <p:tgtEl>
                                          <p:spTgt spid="5">
                                            <p:graphicEl>
                                              <a:dgm id="{82591060-D284-4212-AE3F-225F012AC2F5}"/>
                                            </p:graphicEl>
                                          </p:spTgt>
                                        </p:tgtEl>
                                      </p:cBhvr>
                                    </p:animEffect>
                                    <p:anim calcmode="lin" valueType="num">
                                      <p:cBhvr>
                                        <p:cTn id="31" dur="500" fill="hold"/>
                                        <p:tgtEl>
                                          <p:spTgt spid="5">
                                            <p:graphicEl>
                                              <a:dgm id="{82591060-D284-4212-AE3F-225F012AC2F5}"/>
                                            </p:graphicEl>
                                          </p:spTgt>
                                        </p:tgtEl>
                                        <p:attrNameLst>
                                          <p:attrName>ppt_x</p:attrName>
                                        </p:attrNameLst>
                                      </p:cBhvr>
                                      <p:tavLst>
                                        <p:tav tm="0">
                                          <p:val>
                                            <p:fltVal val="0.5"/>
                                          </p:val>
                                        </p:tav>
                                        <p:tav tm="100000">
                                          <p:val>
                                            <p:strVal val="#ppt_x"/>
                                          </p:val>
                                        </p:tav>
                                      </p:tavLst>
                                    </p:anim>
                                    <p:anim calcmode="lin" valueType="num">
                                      <p:cBhvr>
                                        <p:cTn id="32" dur="500" fill="hold"/>
                                        <p:tgtEl>
                                          <p:spTgt spid="5">
                                            <p:graphicEl>
                                              <a:dgm id="{82591060-D284-4212-AE3F-225F012AC2F5}"/>
                                            </p:graphicEl>
                                          </p:spTgt>
                                        </p:tgtEl>
                                        <p:attrNameLst>
                                          <p:attrName>ppt_y</p:attrName>
                                        </p:attrNameLst>
                                      </p:cBhvr>
                                      <p:tavLst>
                                        <p:tav tm="0">
                                          <p:val>
                                            <p:fltVal val="0.5"/>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53" presetClass="entr" presetSubtype="528" fill="hold" grpId="0" nodeType="clickEffect">
                                  <p:stCondLst>
                                    <p:cond delay="0"/>
                                  </p:stCondLst>
                                  <p:childTnLst>
                                    <p:set>
                                      <p:cBhvr>
                                        <p:cTn id="36" dur="1" fill="hold">
                                          <p:stCondLst>
                                            <p:cond delay="0"/>
                                          </p:stCondLst>
                                        </p:cTn>
                                        <p:tgtEl>
                                          <p:spTgt spid="5">
                                            <p:graphicEl>
                                              <a:dgm id="{1C84D72E-002B-46E6-9C7B-FE41BE51DF3F}"/>
                                            </p:graphicEl>
                                          </p:spTgt>
                                        </p:tgtEl>
                                        <p:attrNameLst>
                                          <p:attrName>style.visibility</p:attrName>
                                        </p:attrNameLst>
                                      </p:cBhvr>
                                      <p:to>
                                        <p:strVal val="visible"/>
                                      </p:to>
                                    </p:set>
                                    <p:anim calcmode="lin" valueType="num">
                                      <p:cBhvr>
                                        <p:cTn id="37" dur="500" fill="hold"/>
                                        <p:tgtEl>
                                          <p:spTgt spid="5">
                                            <p:graphicEl>
                                              <a:dgm id="{1C84D72E-002B-46E6-9C7B-FE41BE51DF3F}"/>
                                            </p:graphicEl>
                                          </p:spTgt>
                                        </p:tgtEl>
                                        <p:attrNameLst>
                                          <p:attrName>ppt_w</p:attrName>
                                        </p:attrNameLst>
                                      </p:cBhvr>
                                      <p:tavLst>
                                        <p:tav tm="0">
                                          <p:val>
                                            <p:fltVal val="0"/>
                                          </p:val>
                                        </p:tav>
                                        <p:tav tm="100000">
                                          <p:val>
                                            <p:strVal val="#ppt_w"/>
                                          </p:val>
                                        </p:tav>
                                      </p:tavLst>
                                    </p:anim>
                                    <p:anim calcmode="lin" valueType="num">
                                      <p:cBhvr>
                                        <p:cTn id="38" dur="500" fill="hold"/>
                                        <p:tgtEl>
                                          <p:spTgt spid="5">
                                            <p:graphicEl>
                                              <a:dgm id="{1C84D72E-002B-46E6-9C7B-FE41BE51DF3F}"/>
                                            </p:graphicEl>
                                          </p:spTgt>
                                        </p:tgtEl>
                                        <p:attrNameLst>
                                          <p:attrName>ppt_h</p:attrName>
                                        </p:attrNameLst>
                                      </p:cBhvr>
                                      <p:tavLst>
                                        <p:tav tm="0">
                                          <p:val>
                                            <p:fltVal val="0"/>
                                          </p:val>
                                        </p:tav>
                                        <p:tav tm="100000">
                                          <p:val>
                                            <p:strVal val="#ppt_h"/>
                                          </p:val>
                                        </p:tav>
                                      </p:tavLst>
                                    </p:anim>
                                    <p:animEffect transition="in" filter="fade">
                                      <p:cBhvr>
                                        <p:cTn id="39" dur="500"/>
                                        <p:tgtEl>
                                          <p:spTgt spid="5">
                                            <p:graphicEl>
                                              <a:dgm id="{1C84D72E-002B-46E6-9C7B-FE41BE51DF3F}"/>
                                            </p:graphicEl>
                                          </p:spTgt>
                                        </p:tgtEl>
                                      </p:cBhvr>
                                    </p:animEffect>
                                    <p:anim calcmode="lin" valueType="num">
                                      <p:cBhvr>
                                        <p:cTn id="40" dur="500" fill="hold"/>
                                        <p:tgtEl>
                                          <p:spTgt spid="5">
                                            <p:graphicEl>
                                              <a:dgm id="{1C84D72E-002B-46E6-9C7B-FE41BE51DF3F}"/>
                                            </p:graphicEl>
                                          </p:spTgt>
                                        </p:tgtEl>
                                        <p:attrNameLst>
                                          <p:attrName>ppt_x</p:attrName>
                                        </p:attrNameLst>
                                      </p:cBhvr>
                                      <p:tavLst>
                                        <p:tav tm="0">
                                          <p:val>
                                            <p:fltVal val="0.5"/>
                                          </p:val>
                                        </p:tav>
                                        <p:tav tm="100000">
                                          <p:val>
                                            <p:strVal val="#ppt_x"/>
                                          </p:val>
                                        </p:tav>
                                      </p:tavLst>
                                    </p:anim>
                                    <p:anim calcmode="lin" valueType="num">
                                      <p:cBhvr>
                                        <p:cTn id="41" dur="500" fill="hold"/>
                                        <p:tgtEl>
                                          <p:spTgt spid="5">
                                            <p:graphicEl>
                                              <a:dgm id="{1C84D72E-002B-46E6-9C7B-FE41BE51DF3F}"/>
                                            </p:graphicEl>
                                          </p:spTgt>
                                        </p:tgtEl>
                                        <p:attrNameLst>
                                          <p:attrName>ppt_y</p:attrName>
                                        </p:attrNameLst>
                                      </p:cBhvr>
                                      <p:tavLst>
                                        <p:tav tm="0">
                                          <p:val>
                                            <p:fltVal val="0.5"/>
                                          </p:val>
                                        </p:tav>
                                        <p:tav tm="100000">
                                          <p:val>
                                            <p:strVal val="#ppt_y"/>
                                          </p:val>
                                        </p:tav>
                                      </p:tavLst>
                                    </p:anim>
                                  </p:childTnLst>
                                </p:cTn>
                              </p:par>
                              <p:par>
                                <p:cTn id="42" presetID="53" presetClass="entr" presetSubtype="528" fill="hold" grpId="0" nodeType="withEffect">
                                  <p:stCondLst>
                                    <p:cond delay="0"/>
                                  </p:stCondLst>
                                  <p:childTnLst>
                                    <p:set>
                                      <p:cBhvr>
                                        <p:cTn id="43" dur="1" fill="hold">
                                          <p:stCondLst>
                                            <p:cond delay="0"/>
                                          </p:stCondLst>
                                        </p:cTn>
                                        <p:tgtEl>
                                          <p:spTgt spid="5">
                                            <p:graphicEl>
                                              <a:dgm id="{6DCC8021-89A0-4919-B4A4-1FE8098E4114}"/>
                                            </p:graphicEl>
                                          </p:spTgt>
                                        </p:tgtEl>
                                        <p:attrNameLst>
                                          <p:attrName>style.visibility</p:attrName>
                                        </p:attrNameLst>
                                      </p:cBhvr>
                                      <p:to>
                                        <p:strVal val="visible"/>
                                      </p:to>
                                    </p:set>
                                    <p:anim calcmode="lin" valueType="num">
                                      <p:cBhvr>
                                        <p:cTn id="44" dur="500" fill="hold"/>
                                        <p:tgtEl>
                                          <p:spTgt spid="5">
                                            <p:graphicEl>
                                              <a:dgm id="{6DCC8021-89A0-4919-B4A4-1FE8098E4114}"/>
                                            </p:graphicEl>
                                          </p:spTgt>
                                        </p:tgtEl>
                                        <p:attrNameLst>
                                          <p:attrName>ppt_w</p:attrName>
                                        </p:attrNameLst>
                                      </p:cBhvr>
                                      <p:tavLst>
                                        <p:tav tm="0">
                                          <p:val>
                                            <p:fltVal val="0"/>
                                          </p:val>
                                        </p:tav>
                                        <p:tav tm="100000">
                                          <p:val>
                                            <p:strVal val="#ppt_w"/>
                                          </p:val>
                                        </p:tav>
                                      </p:tavLst>
                                    </p:anim>
                                    <p:anim calcmode="lin" valueType="num">
                                      <p:cBhvr>
                                        <p:cTn id="45" dur="500" fill="hold"/>
                                        <p:tgtEl>
                                          <p:spTgt spid="5">
                                            <p:graphicEl>
                                              <a:dgm id="{6DCC8021-89A0-4919-B4A4-1FE8098E4114}"/>
                                            </p:graphicEl>
                                          </p:spTgt>
                                        </p:tgtEl>
                                        <p:attrNameLst>
                                          <p:attrName>ppt_h</p:attrName>
                                        </p:attrNameLst>
                                      </p:cBhvr>
                                      <p:tavLst>
                                        <p:tav tm="0">
                                          <p:val>
                                            <p:fltVal val="0"/>
                                          </p:val>
                                        </p:tav>
                                        <p:tav tm="100000">
                                          <p:val>
                                            <p:strVal val="#ppt_h"/>
                                          </p:val>
                                        </p:tav>
                                      </p:tavLst>
                                    </p:anim>
                                    <p:animEffect transition="in" filter="fade">
                                      <p:cBhvr>
                                        <p:cTn id="46" dur="500"/>
                                        <p:tgtEl>
                                          <p:spTgt spid="5">
                                            <p:graphicEl>
                                              <a:dgm id="{6DCC8021-89A0-4919-B4A4-1FE8098E4114}"/>
                                            </p:graphicEl>
                                          </p:spTgt>
                                        </p:tgtEl>
                                      </p:cBhvr>
                                    </p:animEffect>
                                    <p:anim calcmode="lin" valueType="num">
                                      <p:cBhvr>
                                        <p:cTn id="47" dur="500" fill="hold"/>
                                        <p:tgtEl>
                                          <p:spTgt spid="5">
                                            <p:graphicEl>
                                              <a:dgm id="{6DCC8021-89A0-4919-B4A4-1FE8098E4114}"/>
                                            </p:graphicEl>
                                          </p:spTgt>
                                        </p:tgtEl>
                                        <p:attrNameLst>
                                          <p:attrName>ppt_x</p:attrName>
                                        </p:attrNameLst>
                                      </p:cBhvr>
                                      <p:tavLst>
                                        <p:tav tm="0">
                                          <p:val>
                                            <p:fltVal val="0.5"/>
                                          </p:val>
                                        </p:tav>
                                        <p:tav tm="100000">
                                          <p:val>
                                            <p:strVal val="#ppt_x"/>
                                          </p:val>
                                        </p:tav>
                                      </p:tavLst>
                                    </p:anim>
                                    <p:anim calcmode="lin" valueType="num">
                                      <p:cBhvr>
                                        <p:cTn id="48" dur="500" fill="hold"/>
                                        <p:tgtEl>
                                          <p:spTgt spid="5">
                                            <p:graphicEl>
                                              <a:dgm id="{6DCC8021-89A0-4919-B4A4-1FE8098E4114}"/>
                                            </p:graphicEl>
                                          </p:spTgt>
                                        </p:tgtEl>
                                        <p:attrNameLst>
                                          <p:attrName>ppt_y</p:attrName>
                                        </p:attrNameLst>
                                      </p:cBhvr>
                                      <p:tavLst>
                                        <p:tav tm="0">
                                          <p:val>
                                            <p:fltVal val="0.5"/>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53" presetClass="entr" presetSubtype="528" fill="hold" grpId="0" nodeType="clickEffect">
                                  <p:stCondLst>
                                    <p:cond delay="0"/>
                                  </p:stCondLst>
                                  <p:childTnLst>
                                    <p:set>
                                      <p:cBhvr>
                                        <p:cTn id="52" dur="1" fill="hold">
                                          <p:stCondLst>
                                            <p:cond delay="0"/>
                                          </p:stCondLst>
                                        </p:cTn>
                                        <p:tgtEl>
                                          <p:spTgt spid="5">
                                            <p:graphicEl>
                                              <a:dgm id="{410BF340-E8B1-4731-B5BF-9CB9884BC4D6}"/>
                                            </p:graphicEl>
                                          </p:spTgt>
                                        </p:tgtEl>
                                        <p:attrNameLst>
                                          <p:attrName>style.visibility</p:attrName>
                                        </p:attrNameLst>
                                      </p:cBhvr>
                                      <p:to>
                                        <p:strVal val="visible"/>
                                      </p:to>
                                    </p:set>
                                    <p:anim calcmode="lin" valueType="num">
                                      <p:cBhvr>
                                        <p:cTn id="53" dur="500" fill="hold"/>
                                        <p:tgtEl>
                                          <p:spTgt spid="5">
                                            <p:graphicEl>
                                              <a:dgm id="{410BF340-E8B1-4731-B5BF-9CB9884BC4D6}"/>
                                            </p:graphicEl>
                                          </p:spTgt>
                                        </p:tgtEl>
                                        <p:attrNameLst>
                                          <p:attrName>ppt_w</p:attrName>
                                        </p:attrNameLst>
                                      </p:cBhvr>
                                      <p:tavLst>
                                        <p:tav tm="0">
                                          <p:val>
                                            <p:fltVal val="0"/>
                                          </p:val>
                                        </p:tav>
                                        <p:tav tm="100000">
                                          <p:val>
                                            <p:strVal val="#ppt_w"/>
                                          </p:val>
                                        </p:tav>
                                      </p:tavLst>
                                    </p:anim>
                                    <p:anim calcmode="lin" valueType="num">
                                      <p:cBhvr>
                                        <p:cTn id="54" dur="500" fill="hold"/>
                                        <p:tgtEl>
                                          <p:spTgt spid="5">
                                            <p:graphicEl>
                                              <a:dgm id="{410BF340-E8B1-4731-B5BF-9CB9884BC4D6}"/>
                                            </p:graphicEl>
                                          </p:spTgt>
                                        </p:tgtEl>
                                        <p:attrNameLst>
                                          <p:attrName>ppt_h</p:attrName>
                                        </p:attrNameLst>
                                      </p:cBhvr>
                                      <p:tavLst>
                                        <p:tav tm="0">
                                          <p:val>
                                            <p:fltVal val="0"/>
                                          </p:val>
                                        </p:tav>
                                        <p:tav tm="100000">
                                          <p:val>
                                            <p:strVal val="#ppt_h"/>
                                          </p:val>
                                        </p:tav>
                                      </p:tavLst>
                                    </p:anim>
                                    <p:animEffect transition="in" filter="fade">
                                      <p:cBhvr>
                                        <p:cTn id="55" dur="500"/>
                                        <p:tgtEl>
                                          <p:spTgt spid="5">
                                            <p:graphicEl>
                                              <a:dgm id="{410BF340-E8B1-4731-B5BF-9CB9884BC4D6}"/>
                                            </p:graphicEl>
                                          </p:spTgt>
                                        </p:tgtEl>
                                      </p:cBhvr>
                                    </p:animEffect>
                                    <p:anim calcmode="lin" valueType="num">
                                      <p:cBhvr>
                                        <p:cTn id="56" dur="500" fill="hold"/>
                                        <p:tgtEl>
                                          <p:spTgt spid="5">
                                            <p:graphicEl>
                                              <a:dgm id="{410BF340-E8B1-4731-B5BF-9CB9884BC4D6}"/>
                                            </p:graphicEl>
                                          </p:spTgt>
                                        </p:tgtEl>
                                        <p:attrNameLst>
                                          <p:attrName>ppt_x</p:attrName>
                                        </p:attrNameLst>
                                      </p:cBhvr>
                                      <p:tavLst>
                                        <p:tav tm="0">
                                          <p:val>
                                            <p:fltVal val="0.5"/>
                                          </p:val>
                                        </p:tav>
                                        <p:tav tm="100000">
                                          <p:val>
                                            <p:strVal val="#ppt_x"/>
                                          </p:val>
                                        </p:tav>
                                      </p:tavLst>
                                    </p:anim>
                                    <p:anim calcmode="lin" valueType="num">
                                      <p:cBhvr>
                                        <p:cTn id="57" dur="500" fill="hold"/>
                                        <p:tgtEl>
                                          <p:spTgt spid="5">
                                            <p:graphicEl>
                                              <a:dgm id="{410BF340-E8B1-4731-B5BF-9CB9884BC4D6}"/>
                                            </p:graphicEl>
                                          </p:spTgt>
                                        </p:tgtEl>
                                        <p:attrNameLst>
                                          <p:attrName>ppt_y</p:attrName>
                                        </p:attrNameLst>
                                      </p:cBhvr>
                                      <p:tavLst>
                                        <p:tav tm="0">
                                          <p:val>
                                            <p:fltVal val="0.5"/>
                                          </p:val>
                                        </p:tav>
                                        <p:tav tm="100000">
                                          <p:val>
                                            <p:strVal val="#ppt_y"/>
                                          </p:val>
                                        </p:tav>
                                      </p:tavLst>
                                    </p:anim>
                                  </p:childTnLst>
                                </p:cTn>
                              </p:par>
                              <p:par>
                                <p:cTn id="58" presetID="53" presetClass="entr" presetSubtype="528" fill="hold" grpId="0" nodeType="withEffect">
                                  <p:stCondLst>
                                    <p:cond delay="0"/>
                                  </p:stCondLst>
                                  <p:childTnLst>
                                    <p:set>
                                      <p:cBhvr>
                                        <p:cTn id="59" dur="1" fill="hold">
                                          <p:stCondLst>
                                            <p:cond delay="0"/>
                                          </p:stCondLst>
                                        </p:cTn>
                                        <p:tgtEl>
                                          <p:spTgt spid="5">
                                            <p:graphicEl>
                                              <a:dgm id="{1E88EE19-40B9-4992-8BB8-01763E744A98}"/>
                                            </p:graphicEl>
                                          </p:spTgt>
                                        </p:tgtEl>
                                        <p:attrNameLst>
                                          <p:attrName>style.visibility</p:attrName>
                                        </p:attrNameLst>
                                      </p:cBhvr>
                                      <p:to>
                                        <p:strVal val="visible"/>
                                      </p:to>
                                    </p:set>
                                    <p:anim calcmode="lin" valueType="num">
                                      <p:cBhvr>
                                        <p:cTn id="60" dur="500" fill="hold"/>
                                        <p:tgtEl>
                                          <p:spTgt spid="5">
                                            <p:graphicEl>
                                              <a:dgm id="{1E88EE19-40B9-4992-8BB8-01763E744A98}"/>
                                            </p:graphicEl>
                                          </p:spTgt>
                                        </p:tgtEl>
                                        <p:attrNameLst>
                                          <p:attrName>ppt_w</p:attrName>
                                        </p:attrNameLst>
                                      </p:cBhvr>
                                      <p:tavLst>
                                        <p:tav tm="0">
                                          <p:val>
                                            <p:fltVal val="0"/>
                                          </p:val>
                                        </p:tav>
                                        <p:tav tm="100000">
                                          <p:val>
                                            <p:strVal val="#ppt_w"/>
                                          </p:val>
                                        </p:tav>
                                      </p:tavLst>
                                    </p:anim>
                                    <p:anim calcmode="lin" valueType="num">
                                      <p:cBhvr>
                                        <p:cTn id="61" dur="500" fill="hold"/>
                                        <p:tgtEl>
                                          <p:spTgt spid="5">
                                            <p:graphicEl>
                                              <a:dgm id="{1E88EE19-40B9-4992-8BB8-01763E744A98}"/>
                                            </p:graphicEl>
                                          </p:spTgt>
                                        </p:tgtEl>
                                        <p:attrNameLst>
                                          <p:attrName>ppt_h</p:attrName>
                                        </p:attrNameLst>
                                      </p:cBhvr>
                                      <p:tavLst>
                                        <p:tav tm="0">
                                          <p:val>
                                            <p:fltVal val="0"/>
                                          </p:val>
                                        </p:tav>
                                        <p:tav tm="100000">
                                          <p:val>
                                            <p:strVal val="#ppt_h"/>
                                          </p:val>
                                        </p:tav>
                                      </p:tavLst>
                                    </p:anim>
                                    <p:animEffect transition="in" filter="fade">
                                      <p:cBhvr>
                                        <p:cTn id="62" dur="500"/>
                                        <p:tgtEl>
                                          <p:spTgt spid="5">
                                            <p:graphicEl>
                                              <a:dgm id="{1E88EE19-40B9-4992-8BB8-01763E744A98}"/>
                                            </p:graphicEl>
                                          </p:spTgt>
                                        </p:tgtEl>
                                      </p:cBhvr>
                                    </p:animEffect>
                                    <p:anim calcmode="lin" valueType="num">
                                      <p:cBhvr>
                                        <p:cTn id="63" dur="500" fill="hold"/>
                                        <p:tgtEl>
                                          <p:spTgt spid="5">
                                            <p:graphicEl>
                                              <a:dgm id="{1E88EE19-40B9-4992-8BB8-01763E744A98}"/>
                                            </p:graphicEl>
                                          </p:spTgt>
                                        </p:tgtEl>
                                        <p:attrNameLst>
                                          <p:attrName>ppt_x</p:attrName>
                                        </p:attrNameLst>
                                      </p:cBhvr>
                                      <p:tavLst>
                                        <p:tav tm="0">
                                          <p:val>
                                            <p:fltVal val="0.5"/>
                                          </p:val>
                                        </p:tav>
                                        <p:tav tm="100000">
                                          <p:val>
                                            <p:strVal val="#ppt_x"/>
                                          </p:val>
                                        </p:tav>
                                      </p:tavLst>
                                    </p:anim>
                                    <p:anim calcmode="lin" valueType="num">
                                      <p:cBhvr>
                                        <p:cTn id="64" dur="500" fill="hold"/>
                                        <p:tgtEl>
                                          <p:spTgt spid="5">
                                            <p:graphicEl>
                                              <a:dgm id="{1E88EE19-40B9-4992-8BB8-01763E744A98}"/>
                                            </p:graphicEl>
                                          </p:spTgt>
                                        </p:tgtEl>
                                        <p:attrNameLst>
                                          <p:attrName>ppt_y</p:attrName>
                                        </p:attrNameLst>
                                      </p:cBhvr>
                                      <p:tavLst>
                                        <p:tav tm="0">
                                          <p:val>
                                            <p:fltVal val="0.5"/>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53" presetClass="entr" presetSubtype="528" fill="hold" grpId="0" nodeType="clickEffect">
                                  <p:stCondLst>
                                    <p:cond delay="0"/>
                                  </p:stCondLst>
                                  <p:childTnLst>
                                    <p:set>
                                      <p:cBhvr>
                                        <p:cTn id="68" dur="1" fill="hold">
                                          <p:stCondLst>
                                            <p:cond delay="0"/>
                                          </p:stCondLst>
                                        </p:cTn>
                                        <p:tgtEl>
                                          <p:spTgt spid="5">
                                            <p:graphicEl>
                                              <a:dgm id="{267610AB-2685-421E-B0B6-CE3E60E7F6F9}"/>
                                            </p:graphicEl>
                                          </p:spTgt>
                                        </p:tgtEl>
                                        <p:attrNameLst>
                                          <p:attrName>style.visibility</p:attrName>
                                        </p:attrNameLst>
                                      </p:cBhvr>
                                      <p:to>
                                        <p:strVal val="visible"/>
                                      </p:to>
                                    </p:set>
                                    <p:anim calcmode="lin" valueType="num">
                                      <p:cBhvr>
                                        <p:cTn id="69" dur="500" fill="hold"/>
                                        <p:tgtEl>
                                          <p:spTgt spid="5">
                                            <p:graphicEl>
                                              <a:dgm id="{267610AB-2685-421E-B0B6-CE3E60E7F6F9}"/>
                                            </p:graphicEl>
                                          </p:spTgt>
                                        </p:tgtEl>
                                        <p:attrNameLst>
                                          <p:attrName>ppt_w</p:attrName>
                                        </p:attrNameLst>
                                      </p:cBhvr>
                                      <p:tavLst>
                                        <p:tav tm="0">
                                          <p:val>
                                            <p:fltVal val="0"/>
                                          </p:val>
                                        </p:tav>
                                        <p:tav tm="100000">
                                          <p:val>
                                            <p:strVal val="#ppt_w"/>
                                          </p:val>
                                        </p:tav>
                                      </p:tavLst>
                                    </p:anim>
                                    <p:anim calcmode="lin" valueType="num">
                                      <p:cBhvr>
                                        <p:cTn id="70" dur="500" fill="hold"/>
                                        <p:tgtEl>
                                          <p:spTgt spid="5">
                                            <p:graphicEl>
                                              <a:dgm id="{267610AB-2685-421E-B0B6-CE3E60E7F6F9}"/>
                                            </p:graphicEl>
                                          </p:spTgt>
                                        </p:tgtEl>
                                        <p:attrNameLst>
                                          <p:attrName>ppt_h</p:attrName>
                                        </p:attrNameLst>
                                      </p:cBhvr>
                                      <p:tavLst>
                                        <p:tav tm="0">
                                          <p:val>
                                            <p:fltVal val="0"/>
                                          </p:val>
                                        </p:tav>
                                        <p:tav tm="100000">
                                          <p:val>
                                            <p:strVal val="#ppt_h"/>
                                          </p:val>
                                        </p:tav>
                                      </p:tavLst>
                                    </p:anim>
                                    <p:animEffect transition="in" filter="fade">
                                      <p:cBhvr>
                                        <p:cTn id="71" dur="500"/>
                                        <p:tgtEl>
                                          <p:spTgt spid="5">
                                            <p:graphicEl>
                                              <a:dgm id="{267610AB-2685-421E-B0B6-CE3E60E7F6F9}"/>
                                            </p:graphicEl>
                                          </p:spTgt>
                                        </p:tgtEl>
                                      </p:cBhvr>
                                    </p:animEffect>
                                    <p:anim calcmode="lin" valueType="num">
                                      <p:cBhvr>
                                        <p:cTn id="72" dur="500" fill="hold"/>
                                        <p:tgtEl>
                                          <p:spTgt spid="5">
                                            <p:graphicEl>
                                              <a:dgm id="{267610AB-2685-421E-B0B6-CE3E60E7F6F9}"/>
                                            </p:graphicEl>
                                          </p:spTgt>
                                        </p:tgtEl>
                                        <p:attrNameLst>
                                          <p:attrName>ppt_x</p:attrName>
                                        </p:attrNameLst>
                                      </p:cBhvr>
                                      <p:tavLst>
                                        <p:tav tm="0">
                                          <p:val>
                                            <p:fltVal val="0.5"/>
                                          </p:val>
                                        </p:tav>
                                        <p:tav tm="100000">
                                          <p:val>
                                            <p:strVal val="#ppt_x"/>
                                          </p:val>
                                        </p:tav>
                                      </p:tavLst>
                                    </p:anim>
                                    <p:anim calcmode="lin" valueType="num">
                                      <p:cBhvr>
                                        <p:cTn id="73" dur="500" fill="hold"/>
                                        <p:tgtEl>
                                          <p:spTgt spid="5">
                                            <p:graphicEl>
                                              <a:dgm id="{267610AB-2685-421E-B0B6-CE3E60E7F6F9}"/>
                                            </p:graphicEl>
                                          </p:spTgt>
                                        </p:tgtEl>
                                        <p:attrNameLst>
                                          <p:attrName>ppt_y</p:attrName>
                                        </p:attrNameLst>
                                      </p:cBhvr>
                                      <p:tavLst>
                                        <p:tav tm="0">
                                          <p:val>
                                            <p:fltVal val="0.5"/>
                                          </p:val>
                                        </p:tav>
                                        <p:tav tm="100000">
                                          <p:val>
                                            <p:strVal val="#ppt_y"/>
                                          </p:val>
                                        </p:tav>
                                      </p:tavLst>
                                    </p:anim>
                                  </p:childTnLst>
                                </p:cTn>
                              </p:par>
                              <p:par>
                                <p:cTn id="74" presetID="53" presetClass="entr" presetSubtype="528" fill="hold" grpId="0" nodeType="withEffect">
                                  <p:stCondLst>
                                    <p:cond delay="0"/>
                                  </p:stCondLst>
                                  <p:childTnLst>
                                    <p:set>
                                      <p:cBhvr>
                                        <p:cTn id="75" dur="1" fill="hold">
                                          <p:stCondLst>
                                            <p:cond delay="0"/>
                                          </p:stCondLst>
                                        </p:cTn>
                                        <p:tgtEl>
                                          <p:spTgt spid="5">
                                            <p:graphicEl>
                                              <a:dgm id="{384914FA-B55A-46A2-B662-3B606E417684}"/>
                                            </p:graphicEl>
                                          </p:spTgt>
                                        </p:tgtEl>
                                        <p:attrNameLst>
                                          <p:attrName>style.visibility</p:attrName>
                                        </p:attrNameLst>
                                      </p:cBhvr>
                                      <p:to>
                                        <p:strVal val="visible"/>
                                      </p:to>
                                    </p:set>
                                    <p:anim calcmode="lin" valueType="num">
                                      <p:cBhvr>
                                        <p:cTn id="76" dur="500" fill="hold"/>
                                        <p:tgtEl>
                                          <p:spTgt spid="5">
                                            <p:graphicEl>
                                              <a:dgm id="{384914FA-B55A-46A2-B662-3B606E417684}"/>
                                            </p:graphicEl>
                                          </p:spTgt>
                                        </p:tgtEl>
                                        <p:attrNameLst>
                                          <p:attrName>ppt_w</p:attrName>
                                        </p:attrNameLst>
                                      </p:cBhvr>
                                      <p:tavLst>
                                        <p:tav tm="0">
                                          <p:val>
                                            <p:fltVal val="0"/>
                                          </p:val>
                                        </p:tav>
                                        <p:tav tm="100000">
                                          <p:val>
                                            <p:strVal val="#ppt_w"/>
                                          </p:val>
                                        </p:tav>
                                      </p:tavLst>
                                    </p:anim>
                                    <p:anim calcmode="lin" valueType="num">
                                      <p:cBhvr>
                                        <p:cTn id="77" dur="500" fill="hold"/>
                                        <p:tgtEl>
                                          <p:spTgt spid="5">
                                            <p:graphicEl>
                                              <a:dgm id="{384914FA-B55A-46A2-B662-3B606E417684}"/>
                                            </p:graphicEl>
                                          </p:spTgt>
                                        </p:tgtEl>
                                        <p:attrNameLst>
                                          <p:attrName>ppt_h</p:attrName>
                                        </p:attrNameLst>
                                      </p:cBhvr>
                                      <p:tavLst>
                                        <p:tav tm="0">
                                          <p:val>
                                            <p:fltVal val="0"/>
                                          </p:val>
                                        </p:tav>
                                        <p:tav tm="100000">
                                          <p:val>
                                            <p:strVal val="#ppt_h"/>
                                          </p:val>
                                        </p:tav>
                                      </p:tavLst>
                                    </p:anim>
                                    <p:animEffect transition="in" filter="fade">
                                      <p:cBhvr>
                                        <p:cTn id="78" dur="500"/>
                                        <p:tgtEl>
                                          <p:spTgt spid="5">
                                            <p:graphicEl>
                                              <a:dgm id="{384914FA-B55A-46A2-B662-3B606E417684}"/>
                                            </p:graphicEl>
                                          </p:spTgt>
                                        </p:tgtEl>
                                      </p:cBhvr>
                                    </p:animEffect>
                                    <p:anim calcmode="lin" valueType="num">
                                      <p:cBhvr>
                                        <p:cTn id="79" dur="500" fill="hold"/>
                                        <p:tgtEl>
                                          <p:spTgt spid="5">
                                            <p:graphicEl>
                                              <a:dgm id="{384914FA-B55A-46A2-B662-3B606E417684}"/>
                                            </p:graphicEl>
                                          </p:spTgt>
                                        </p:tgtEl>
                                        <p:attrNameLst>
                                          <p:attrName>ppt_x</p:attrName>
                                        </p:attrNameLst>
                                      </p:cBhvr>
                                      <p:tavLst>
                                        <p:tav tm="0">
                                          <p:val>
                                            <p:fltVal val="0.5"/>
                                          </p:val>
                                        </p:tav>
                                        <p:tav tm="100000">
                                          <p:val>
                                            <p:strVal val="#ppt_x"/>
                                          </p:val>
                                        </p:tav>
                                      </p:tavLst>
                                    </p:anim>
                                    <p:anim calcmode="lin" valueType="num">
                                      <p:cBhvr>
                                        <p:cTn id="80" dur="500" fill="hold"/>
                                        <p:tgtEl>
                                          <p:spTgt spid="5">
                                            <p:graphicEl>
                                              <a:dgm id="{384914FA-B55A-46A2-B662-3B606E417684}"/>
                                            </p:graphicEl>
                                          </p:spTgt>
                                        </p:tgtEl>
                                        <p:attrNameLst>
                                          <p:attrName>ppt_y</p:attrName>
                                        </p:attrNameLst>
                                      </p:cBhvr>
                                      <p:tavLst>
                                        <p:tav tm="0">
                                          <p:val>
                                            <p:fltVal val="0.5"/>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53" presetClass="entr" presetSubtype="528" fill="hold" grpId="0" nodeType="clickEffect">
                                  <p:stCondLst>
                                    <p:cond delay="0"/>
                                  </p:stCondLst>
                                  <p:childTnLst>
                                    <p:set>
                                      <p:cBhvr>
                                        <p:cTn id="84" dur="1" fill="hold">
                                          <p:stCondLst>
                                            <p:cond delay="0"/>
                                          </p:stCondLst>
                                        </p:cTn>
                                        <p:tgtEl>
                                          <p:spTgt spid="5">
                                            <p:graphicEl>
                                              <a:dgm id="{0BA7A431-077A-4524-B2B3-1628B187F44D}"/>
                                            </p:graphicEl>
                                          </p:spTgt>
                                        </p:tgtEl>
                                        <p:attrNameLst>
                                          <p:attrName>style.visibility</p:attrName>
                                        </p:attrNameLst>
                                      </p:cBhvr>
                                      <p:to>
                                        <p:strVal val="visible"/>
                                      </p:to>
                                    </p:set>
                                    <p:anim calcmode="lin" valueType="num">
                                      <p:cBhvr>
                                        <p:cTn id="85" dur="500" fill="hold"/>
                                        <p:tgtEl>
                                          <p:spTgt spid="5">
                                            <p:graphicEl>
                                              <a:dgm id="{0BA7A431-077A-4524-B2B3-1628B187F44D}"/>
                                            </p:graphicEl>
                                          </p:spTgt>
                                        </p:tgtEl>
                                        <p:attrNameLst>
                                          <p:attrName>ppt_w</p:attrName>
                                        </p:attrNameLst>
                                      </p:cBhvr>
                                      <p:tavLst>
                                        <p:tav tm="0">
                                          <p:val>
                                            <p:fltVal val="0"/>
                                          </p:val>
                                        </p:tav>
                                        <p:tav tm="100000">
                                          <p:val>
                                            <p:strVal val="#ppt_w"/>
                                          </p:val>
                                        </p:tav>
                                      </p:tavLst>
                                    </p:anim>
                                    <p:anim calcmode="lin" valueType="num">
                                      <p:cBhvr>
                                        <p:cTn id="86" dur="500" fill="hold"/>
                                        <p:tgtEl>
                                          <p:spTgt spid="5">
                                            <p:graphicEl>
                                              <a:dgm id="{0BA7A431-077A-4524-B2B3-1628B187F44D}"/>
                                            </p:graphicEl>
                                          </p:spTgt>
                                        </p:tgtEl>
                                        <p:attrNameLst>
                                          <p:attrName>ppt_h</p:attrName>
                                        </p:attrNameLst>
                                      </p:cBhvr>
                                      <p:tavLst>
                                        <p:tav tm="0">
                                          <p:val>
                                            <p:fltVal val="0"/>
                                          </p:val>
                                        </p:tav>
                                        <p:tav tm="100000">
                                          <p:val>
                                            <p:strVal val="#ppt_h"/>
                                          </p:val>
                                        </p:tav>
                                      </p:tavLst>
                                    </p:anim>
                                    <p:animEffect transition="in" filter="fade">
                                      <p:cBhvr>
                                        <p:cTn id="87" dur="500"/>
                                        <p:tgtEl>
                                          <p:spTgt spid="5">
                                            <p:graphicEl>
                                              <a:dgm id="{0BA7A431-077A-4524-B2B3-1628B187F44D}"/>
                                            </p:graphicEl>
                                          </p:spTgt>
                                        </p:tgtEl>
                                      </p:cBhvr>
                                    </p:animEffect>
                                    <p:anim calcmode="lin" valueType="num">
                                      <p:cBhvr>
                                        <p:cTn id="88" dur="500" fill="hold"/>
                                        <p:tgtEl>
                                          <p:spTgt spid="5">
                                            <p:graphicEl>
                                              <a:dgm id="{0BA7A431-077A-4524-B2B3-1628B187F44D}"/>
                                            </p:graphicEl>
                                          </p:spTgt>
                                        </p:tgtEl>
                                        <p:attrNameLst>
                                          <p:attrName>ppt_x</p:attrName>
                                        </p:attrNameLst>
                                      </p:cBhvr>
                                      <p:tavLst>
                                        <p:tav tm="0">
                                          <p:val>
                                            <p:fltVal val="0.5"/>
                                          </p:val>
                                        </p:tav>
                                        <p:tav tm="100000">
                                          <p:val>
                                            <p:strVal val="#ppt_x"/>
                                          </p:val>
                                        </p:tav>
                                      </p:tavLst>
                                    </p:anim>
                                    <p:anim calcmode="lin" valueType="num">
                                      <p:cBhvr>
                                        <p:cTn id="89" dur="500" fill="hold"/>
                                        <p:tgtEl>
                                          <p:spTgt spid="5">
                                            <p:graphicEl>
                                              <a:dgm id="{0BA7A431-077A-4524-B2B3-1628B187F44D}"/>
                                            </p:graphicEl>
                                          </p:spTgt>
                                        </p:tgtEl>
                                        <p:attrNameLst>
                                          <p:attrName>ppt_y</p:attrName>
                                        </p:attrNameLst>
                                      </p:cBhvr>
                                      <p:tavLst>
                                        <p:tav tm="0">
                                          <p:val>
                                            <p:fltVal val="0.5"/>
                                          </p:val>
                                        </p:tav>
                                        <p:tav tm="100000">
                                          <p:val>
                                            <p:strVal val="#ppt_y"/>
                                          </p:val>
                                        </p:tav>
                                      </p:tavLst>
                                    </p:anim>
                                  </p:childTnLst>
                                </p:cTn>
                              </p:par>
                              <p:par>
                                <p:cTn id="90" presetID="53" presetClass="entr" presetSubtype="528" fill="hold" grpId="0" nodeType="withEffect">
                                  <p:stCondLst>
                                    <p:cond delay="0"/>
                                  </p:stCondLst>
                                  <p:childTnLst>
                                    <p:set>
                                      <p:cBhvr>
                                        <p:cTn id="91" dur="1" fill="hold">
                                          <p:stCondLst>
                                            <p:cond delay="0"/>
                                          </p:stCondLst>
                                        </p:cTn>
                                        <p:tgtEl>
                                          <p:spTgt spid="5">
                                            <p:graphicEl>
                                              <a:dgm id="{92B5F2E7-571A-420E-8E3D-03681A2C37DC}"/>
                                            </p:graphicEl>
                                          </p:spTgt>
                                        </p:tgtEl>
                                        <p:attrNameLst>
                                          <p:attrName>style.visibility</p:attrName>
                                        </p:attrNameLst>
                                      </p:cBhvr>
                                      <p:to>
                                        <p:strVal val="visible"/>
                                      </p:to>
                                    </p:set>
                                    <p:anim calcmode="lin" valueType="num">
                                      <p:cBhvr>
                                        <p:cTn id="92" dur="500" fill="hold"/>
                                        <p:tgtEl>
                                          <p:spTgt spid="5">
                                            <p:graphicEl>
                                              <a:dgm id="{92B5F2E7-571A-420E-8E3D-03681A2C37DC}"/>
                                            </p:graphicEl>
                                          </p:spTgt>
                                        </p:tgtEl>
                                        <p:attrNameLst>
                                          <p:attrName>ppt_w</p:attrName>
                                        </p:attrNameLst>
                                      </p:cBhvr>
                                      <p:tavLst>
                                        <p:tav tm="0">
                                          <p:val>
                                            <p:fltVal val="0"/>
                                          </p:val>
                                        </p:tav>
                                        <p:tav tm="100000">
                                          <p:val>
                                            <p:strVal val="#ppt_w"/>
                                          </p:val>
                                        </p:tav>
                                      </p:tavLst>
                                    </p:anim>
                                    <p:anim calcmode="lin" valueType="num">
                                      <p:cBhvr>
                                        <p:cTn id="93" dur="500" fill="hold"/>
                                        <p:tgtEl>
                                          <p:spTgt spid="5">
                                            <p:graphicEl>
                                              <a:dgm id="{92B5F2E7-571A-420E-8E3D-03681A2C37DC}"/>
                                            </p:graphicEl>
                                          </p:spTgt>
                                        </p:tgtEl>
                                        <p:attrNameLst>
                                          <p:attrName>ppt_h</p:attrName>
                                        </p:attrNameLst>
                                      </p:cBhvr>
                                      <p:tavLst>
                                        <p:tav tm="0">
                                          <p:val>
                                            <p:fltVal val="0"/>
                                          </p:val>
                                        </p:tav>
                                        <p:tav tm="100000">
                                          <p:val>
                                            <p:strVal val="#ppt_h"/>
                                          </p:val>
                                        </p:tav>
                                      </p:tavLst>
                                    </p:anim>
                                    <p:animEffect transition="in" filter="fade">
                                      <p:cBhvr>
                                        <p:cTn id="94" dur="500"/>
                                        <p:tgtEl>
                                          <p:spTgt spid="5">
                                            <p:graphicEl>
                                              <a:dgm id="{92B5F2E7-571A-420E-8E3D-03681A2C37DC}"/>
                                            </p:graphicEl>
                                          </p:spTgt>
                                        </p:tgtEl>
                                      </p:cBhvr>
                                    </p:animEffect>
                                    <p:anim calcmode="lin" valueType="num">
                                      <p:cBhvr>
                                        <p:cTn id="95" dur="500" fill="hold"/>
                                        <p:tgtEl>
                                          <p:spTgt spid="5">
                                            <p:graphicEl>
                                              <a:dgm id="{92B5F2E7-571A-420E-8E3D-03681A2C37DC}"/>
                                            </p:graphicEl>
                                          </p:spTgt>
                                        </p:tgtEl>
                                        <p:attrNameLst>
                                          <p:attrName>ppt_x</p:attrName>
                                        </p:attrNameLst>
                                      </p:cBhvr>
                                      <p:tavLst>
                                        <p:tav tm="0">
                                          <p:val>
                                            <p:fltVal val="0.5"/>
                                          </p:val>
                                        </p:tav>
                                        <p:tav tm="100000">
                                          <p:val>
                                            <p:strVal val="#ppt_x"/>
                                          </p:val>
                                        </p:tav>
                                      </p:tavLst>
                                    </p:anim>
                                    <p:anim calcmode="lin" valueType="num">
                                      <p:cBhvr>
                                        <p:cTn id="96" dur="500" fill="hold"/>
                                        <p:tgtEl>
                                          <p:spTgt spid="5">
                                            <p:graphicEl>
                                              <a:dgm id="{92B5F2E7-571A-420E-8E3D-03681A2C37DC}"/>
                                            </p:graphicEl>
                                          </p:spTgt>
                                        </p:tgtEl>
                                        <p:attrNameLst>
                                          <p:attrName>ppt_y</p:attrName>
                                        </p:attrNameLst>
                                      </p:cBhvr>
                                      <p:tavLst>
                                        <p:tav tm="0">
                                          <p:val>
                                            <p:fltVal val="0.5"/>
                                          </p:val>
                                        </p:tav>
                                        <p:tav tm="100000">
                                          <p:val>
                                            <p:strVal val="#ppt_y"/>
                                          </p:val>
                                        </p:tav>
                                      </p:tavLst>
                                    </p:anim>
                                  </p:childTnLst>
                                </p:cTn>
                              </p:par>
                            </p:childTnLst>
                          </p:cTn>
                        </p:par>
                      </p:childTnLst>
                    </p:cTn>
                  </p:par>
                  <p:par>
                    <p:cTn id="97" fill="hold">
                      <p:stCondLst>
                        <p:cond delay="indefinite"/>
                      </p:stCondLst>
                      <p:childTnLst>
                        <p:par>
                          <p:cTn id="98" fill="hold">
                            <p:stCondLst>
                              <p:cond delay="0"/>
                            </p:stCondLst>
                            <p:childTnLst>
                              <p:par>
                                <p:cTn id="99" presetID="53" presetClass="entr" presetSubtype="528" fill="hold" grpId="0" nodeType="clickEffect">
                                  <p:stCondLst>
                                    <p:cond delay="0"/>
                                  </p:stCondLst>
                                  <p:childTnLst>
                                    <p:set>
                                      <p:cBhvr>
                                        <p:cTn id="100" dur="1" fill="hold">
                                          <p:stCondLst>
                                            <p:cond delay="0"/>
                                          </p:stCondLst>
                                        </p:cTn>
                                        <p:tgtEl>
                                          <p:spTgt spid="5">
                                            <p:graphicEl>
                                              <a:dgm id="{2FD238BF-5DFA-4097-98D5-990F7DB4C18B}"/>
                                            </p:graphicEl>
                                          </p:spTgt>
                                        </p:tgtEl>
                                        <p:attrNameLst>
                                          <p:attrName>style.visibility</p:attrName>
                                        </p:attrNameLst>
                                      </p:cBhvr>
                                      <p:to>
                                        <p:strVal val="visible"/>
                                      </p:to>
                                    </p:set>
                                    <p:anim calcmode="lin" valueType="num">
                                      <p:cBhvr>
                                        <p:cTn id="101" dur="500" fill="hold"/>
                                        <p:tgtEl>
                                          <p:spTgt spid="5">
                                            <p:graphicEl>
                                              <a:dgm id="{2FD238BF-5DFA-4097-98D5-990F7DB4C18B}"/>
                                            </p:graphicEl>
                                          </p:spTgt>
                                        </p:tgtEl>
                                        <p:attrNameLst>
                                          <p:attrName>ppt_w</p:attrName>
                                        </p:attrNameLst>
                                      </p:cBhvr>
                                      <p:tavLst>
                                        <p:tav tm="0">
                                          <p:val>
                                            <p:fltVal val="0"/>
                                          </p:val>
                                        </p:tav>
                                        <p:tav tm="100000">
                                          <p:val>
                                            <p:strVal val="#ppt_w"/>
                                          </p:val>
                                        </p:tav>
                                      </p:tavLst>
                                    </p:anim>
                                    <p:anim calcmode="lin" valueType="num">
                                      <p:cBhvr>
                                        <p:cTn id="102" dur="500" fill="hold"/>
                                        <p:tgtEl>
                                          <p:spTgt spid="5">
                                            <p:graphicEl>
                                              <a:dgm id="{2FD238BF-5DFA-4097-98D5-990F7DB4C18B}"/>
                                            </p:graphicEl>
                                          </p:spTgt>
                                        </p:tgtEl>
                                        <p:attrNameLst>
                                          <p:attrName>ppt_h</p:attrName>
                                        </p:attrNameLst>
                                      </p:cBhvr>
                                      <p:tavLst>
                                        <p:tav tm="0">
                                          <p:val>
                                            <p:fltVal val="0"/>
                                          </p:val>
                                        </p:tav>
                                        <p:tav tm="100000">
                                          <p:val>
                                            <p:strVal val="#ppt_h"/>
                                          </p:val>
                                        </p:tav>
                                      </p:tavLst>
                                    </p:anim>
                                    <p:animEffect transition="in" filter="fade">
                                      <p:cBhvr>
                                        <p:cTn id="103" dur="500"/>
                                        <p:tgtEl>
                                          <p:spTgt spid="5">
                                            <p:graphicEl>
                                              <a:dgm id="{2FD238BF-5DFA-4097-98D5-990F7DB4C18B}"/>
                                            </p:graphicEl>
                                          </p:spTgt>
                                        </p:tgtEl>
                                      </p:cBhvr>
                                    </p:animEffect>
                                    <p:anim calcmode="lin" valueType="num">
                                      <p:cBhvr>
                                        <p:cTn id="104" dur="500" fill="hold"/>
                                        <p:tgtEl>
                                          <p:spTgt spid="5">
                                            <p:graphicEl>
                                              <a:dgm id="{2FD238BF-5DFA-4097-98D5-990F7DB4C18B}"/>
                                            </p:graphicEl>
                                          </p:spTgt>
                                        </p:tgtEl>
                                        <p:attrNameLst>
                                          <p:attrName>ppt_x</p:attrName>
                                        </p:attrNameLst>
                                      </p:cBhvr>
                                      <p:tavLst>
                                        <p:tav tm="0">
                                          <p:val>
                                            <p:fltVal val="0.5"/>
                                          </p:val>
                                        </p:tav>
                                        <p:tav tm="100000">
                                          <p:val>
                                            <p:strVal val="#ppt_x"/>
                                          </p:val>
                                        </p:tav>
                                      </p:tavLst>
                                    </p:anim>
                                    <p:anim calcmode="lin" valueType="num">
                                      <p:cBhvr>
                                        <p:cTn id="105" dur="500" fill="hold"/>
                                        <p:tgtEl>
                                          <p:spTgt spid="5">
                                            <p:graphicEl>
                                              <a:dgm id="{2FD238BF-5DFA-4097-98D5-990F7DB4C18B}"/>
                                            </p:graphicEl>
                                          </p:spTgt>
                                        </p:tgtEl>
                                        <p:attrNameLst>
                                          <p:attrName>ppt_y</p:attrName>
                                        </p:attrNameLst>
                                      </p:cBhvr>
                                      <p:tavLst>
                                        <p:tav tm="0">
                                          <p:val>
                                            <p:fltVal val="0.5"/>
                                          </p:val>
                                        </p:tav>
                                        <p:tav tm="100000">
                                          <p:val>
                                            <p:strVal val="#ppt_y"/>
                                          </p:val>
                                        </p:tav>
                                      </p:tavLst>
                                    </p:anim>
                                  </p:childTnLst>
                                </p:cTn>
                              </p:par>
                              <p:par>
                                <p:cTn id="106" presetID="53" presetClass="entr" presetSubtype="528" fill="hold" grpId="0" nodeType="withEffect">
                                  <p:stCondLst>
                                    <p:cond delay="0"/>
                                  </p:stCondLst>
                                  <p:childTnLst>
                                    <p:set>
                                      <p:cBhvr>
                                        <p:cTn id="107" dur="1" fill="hold">
                                          <p:stCondLst>
                                            <p:cond delay="0"/>
                                          </p:stCondLst>
                                        </p:cTn>
                                        <p:tgtEl>
                                          <p:spTgt spid="5">
                                            <p:graphicEl>
                                              <a:dgm id="{04D89340-91F2-425B-9455-909D33E03675}"/>
                                            </p:graphicEl>
                                          </p:spTgt>
                                        </p:tgtEl>
                                        <p:attrNameLst>
                                          <p:attrName>style.visibility</p:attrName>
                                        </p:attrNameLst>
                                      </p:cBhvr>
                                      <p:to>
                                        <p:strVal val="visible"/>
                                      </p:to>
                                    </p:set>
                                    <p:anim calcmode="lin" valueType="num">
                                      <p:cBhvr>
                                        <p:cTn id="108" dur="500" fill="hold"/>
                                        <p:tgtEl>
                                          <p:spTgt spid="5">
                                            <p:graphicEl>
                                              <a:dgm id="{04D89340-91F2-425B-9455-909D33E03675}"/>
                                            </p:graphicEl>
                                          </p:spTgt>
                                        </p:tgtEl>
                                        <p:attrNameLst>
                                          <p:attrName>ppt_w</p:attrName>
                                        </p:attrNameLst>
                                      </p:cBhvr>
                                      <p:tavLst>
                                        <p:tav tm="0">
                                          <p:val>
                                            <p:fltVal val="0"/>
                                          </p:val>
                                        </p:tav>
                                        <p:tav tm="100000">
                                          <p:val>
                                            <p:strVal val="#ppt_w"/>
                                          </p:val>
                                        </p:tav>
                                      </p:tavLst>
                                    </p:anim>
                                    <p:anim calcmode="lin" valueType="num">
                                      <p:cBhvr>
                                        <p:cTn id="109" dur="500" fill="hold"/>
                                        <p:tgtEl>
                                          <p:spTgt spid="5">
                                            <p:graphicEl>
                                              <a:dgm id="{04D89340-91F2-425B-9455-909D33E03675}"/>
                                            </p:graphicEl>
                                          </p:spTgt>
                                        </p:tgtEl>
                                        <p:attrNameLst>
                                          <p:attrName>ppt_h</p:attrName>
                                        </p:attrNameLst>
                                      </p:cBhvr>
                                      <p:tavLst>
                                        <p:tav tm="0">
                                          <p:val>
                                            <p:fltVal val="0"/>
                                          </p:val>
                                        </p:tav>
                                        <p:tav tm="100000">
                                          <p:val>
                                            <p:strVal val="#ppt_h"/>
                                          </p:val>
                                        </p:tav>
                                      </p:tavLst>
                                    </p:anim>
                                    <p:animEffect transition="in" filter="fade">
                                      <p:cBhvr>
                                        <p:cTn id="110" dur="500"/>
                                        <p:tgtEl>
                                          <p:spTgt spid="5">
                                            <p:graphicEl>
                                              <a:dgm id="{04D89340-91F2-425B-9455-909D33E03675}"/>
                                            </p:graphicEl>
                                          </p:spTgt>
                                        </p:tgtEl>
                                      </p:cBhvr>
                                    </p:animEffect>
                                    <p:anim calcmode="lin" valueType="num">
                                      <p:cBhvr>
                                        <p:cTn id="111" dur="500" fill="hold"/>
                                        <p:tgtEl>
                                          <p:spTgt spid="5">
                                            <p:graphicEl>
                                              <a:dgm id="{04D89340-91F2-425B-9455-909D33E03675}"/>
                                            </p:graphicEl>
                                          </p:spTgt>
                                        </p:tgtEl>
                                        <p:attrNameLst>
                                          <p:attrName>ppt_x</p:attrName>
                                        </p:attrNameLst>
                                      </p:cBhvr>
                                      <p:tavLst>
                                        <p:tav tm="0">
                                          <p:val>
                                            <p:fltVal val="0.5"/>
                                          </p:val>
                                        </p:tav>
                                        <p:tav tm="100000">
                                          <p:val>
                                            <p:strVal val="#ppt_x"/>
                                          </p:val>
                                        </p:tav>
                                      </p:tavLst>
                                    </p:anim>
                                    <p:anim calcmode="lin" valueType="num">
                                      <p:cBhvr>
                                        <p:cTn id="112" dur="500" fill="hold"/>
                                        <p:tgtEl>
                                          <p:spTgt spid="5">
                                            <p:graphicEl>
                                              <a:dgm id="{04D89340-91F2-425B-9455-909D33E03675}"/>
                                            </p:graphicEl>
                                          </p:spTgt>
                                        </p:tgtEl>
                                        <p:attrNameLst>
                                          <p:attrName>ppt_y</p:attrName>
                                        </p:attrNameLst>
                                      </p:cBhvr>
                                      <p:tavLst>
                                        <p:tav tm="0">
                                          <p:val>
                                            <p:fltVal val="0.5"/>
                                          </p:val>
                                        </p:tav>
                                        <p:tav tm="100000">
                                          <p:val>
                                            <p:strVal val="#ppt_y"/>
                                          </p:val>
                                        </p:tav>
                                      </p:tavLst>
                                    </p:anim>
                                  </p:childTnLst>
                                </p:cTn>
                              </p:par>
                            </p:childTnLst>
                          </p:cTn>
                        </p:par>
                      </p:childTnLst>
                    </p:cTn>
                  </p:par>
                  <p:par>
                    <p:cTn id="113" fill="hold">
                      <p:stCondLst>
                        <p:cond delay="indefinite"/>
                      </p:stCondLst>
                      <p:childTnLst>
                        <p:par>
                          <p:cTn id="114" fill="hold">
                            <p:stCondLst>
                              <p:cond delay="0"/>
                            </p:stCondLst>
                            <p:childTnLst>
                              <p:par>
                                <p:cTn id="115" presetID="53" presetClass="entr" presetSubtype="528" fill="hold" grpId="0" nodeType="clickEffect">
                                  <p:stCondLst>
                                    <p:cond delay="0"/>
                                  </p:stCondLst>
                                  <p:childTnLst>
                                    <p:set>
                                      <p:cBhvr>
                                        <p:cTn id="116" dur="1" fill="hold">
                                          <p:stCondLst>
                                            <p:cond delay="0"/>
                                          </p:stCondLst>
                                        </p:cTn>
                                        <p:tgtEl>
                                          <p:spTgt spid="5">
                                            <p:graphicEl>
                                              <a:dgm id="{85935852-3B8E-4AB4-9110-E5CFD7ECE285}"/>
                                            </p:graphicEl>
                                          </p:spTgt>
                                        </p:tgtEl>
                                        <p:attrNameLst>
                                          <p:attrName>style.visibility</p:attrName>
                                        </p:attrNameLst>
                                      </p:cBhvr>
                                      <p:to>
                                        <p:strVal val="visible"/>
                                      </p:to>
                                    </p:set>
                                    <p:anim calcmode="lin" valueType="num">
                                      <p:cBhvr>
                                        <p:cTn id="117" dur="500" fill="hold"/>
                                        <p:tgtEl>
                                          <p:spTgt spid="5">
                                            <p:graphicEl>
                                              <a:dgm id="{85935852-3B8E-4AB4-9110-E5CFD7ECE285}"/>
                                            </p:graphicEl>
                                          </p:spTgt>
                                        </p:tgtEl>
                                        <p:attrNameLst>
                                          <p:attrName>ppt_w</p:attrName>
                                        </p:attrNameLst>
                                      </p:cBhvr>
                                      <p:tavLst>
                                        <p:tav tm="0">
                                          <p:val>
                                            <p:fltVal val="0"/>
                                          </p:val>
                                        </p:tav>
                                        <p:tav tm="100000">
                                          <p:val>
                                            <p:strVal val="#ppt_w"/>
                                          </p:val>
                                        </p:tav>
                                      </p:tavLst>
                                    </p:anim>
                                    <p:anim calcmode="lin" valueType="num">
                                      <p:cBhvr>
                                        <p:cTn id="118" dur="500" fill="hold"/>
                                        <p:tgtEl>
                                          <p:spTgt spid="5">
                                            <p:graphicEl>
                                              <a:dgm id="{85935852-3B8E-4AB4-9110-E5CFD7ECE285}"/>
                                            </p:graphicEl>
                                          </p:spTgt>
                                        </p:tgtEl>
                                        <p:attrNameLst>
                                          <p:attrName>ppt_h</p:attrName>
                                        </p:attrNameLst>
                                      </p:cBhvr>
                                      <p:tavLst>
                                        <p:tav tm="0">
                                          <p:val>
                                            <p:fltVal val="0"/>
                                          </p:val>
                                        </p:tav>
                                        <p:tav tm="100000">
                                          <p:val>
                                            <p:strVal val="#ppt_h"/>
                                          </p:val>
                                        </p:tav>
                                      </p:tavLst>
                                    </p:anim>
                                    <p:animEffect transition="in" filter="fade">
                                      <p:cBhvr>
                                        <p:cTn id="119" dur="500"/>
                                        <p:tgtEl>
                                          <p:spTgt spid="5">
                                            <p:graphicEl>
                                              <a:dgm id="{85935852-3B8E-4AB4-9110-E5CFD7ECE285}"/>
                                            </p:graphicEl>
                                          </p:spTgt>
                                        </p:tgtEl>
                                      </p:cBhvr>
                                    </p:animEffect>
                                    <p:anim calcmode="lin" valueType="num">
                                      <p:cBhvr>
                                        <p:cTn id="120" dur="500" fill="hold"/>
                                        <p:tgtEl>
                                          <p:spTgt spid="5">
                                            <p:graphicEl>
                                              <a:dgm id="{85935852-3B8E-4AB4-9110-E5CFD7ECE285}"/>
                                            </p:graphicEl>
                                          </p:spTgt>
                                        </p:tgtEl>
                                        <p:attrNameLst>
                                          <p:attrName>ppt_x</p:attrName>
                                        </p:attrNameLst>
                                      </p:cBhvr>
                                      <p:tavLst>
                                        <p:tav tm="0">
                                          <p:val>
                                            <p:fltVal val="0.5"/>
                                          </p:val>
                                        </p:tav>
                                        <p:tav tm="100000">
                                          <p:val>
                                            <p:strVal val="#ppt_x"/>
                                          </p:val>
                                        </p:tav>
                                      </p:tavLst>
                                    </p:anim>
                                    <p:anim calcmode="lin" valueType="num">
                                      <p:cBhvr>
                                        <p:cTn id="121" dur="500" fill="hold"/>
                                        <p:tgtEl>
                                          <p:spTgt spid="5">
                                            <p:graphicEl>
                                              <a:dgm id="{85935852-3B8E-4AB4-9110-E5CFD7ECE285}"/>
                                            </p:graphicEl>
                                          </p:spTgt>
                                        </p:tgtEl>
                                        <p:attrNameLst>
                                          <p:attrName>ppt_y</p:attrName>
                                        </p:attrNameLst>
                                      </p:cBhvr>
                                      <p:tavLst>
                                        <p:tav tm="0">
                                          <p:val>
                                            <p:fltVal val="0.5"/>
                                          </p:val>
                                        </p:tav>
                                        <p:tav tm="100000">
                                          <p:val>
                                            <p:strVal val="#ppt_y"/>
                                          </p:val>
                                        </p:tav>
                                      </p:tavLst>
                                    </p:anim>
                                  </p:childTnLst>
                                </p:cTn>
                              </p:par>
                              <p:par>
                                <p:cTn id="122" presetID="53" presetClass="entr" presetSubtype="528" fill="hold" grpId="0" nodeType="withEffect">
                                  <p:stCondLst>
                                    <p:cond delay="0"/>
                                  </p:stCondLst>
                                  <p:childTnLst>
                                    <p:set>
                                      <p:cBhvr>
                                        <p:cTn id="123" dur="1" fill="hold">
                                          <p:stCondLst>
                                            <p:cond delay="0"/>
                                          </p:stCondLst>
                                        </p:cTn>
                                        <p:tgtEl>
                                          <p:spTgt spid="5">
                                            <p:graphicEl>
                                              <a:dgm id="{AEFA41E4-CD76-4342-B194-D2C0E61EE11B}"/>
                                            </p:graphicEl>
                                          </p:spTgt>
                                        </p:tgtEl>
                                        <p:attrNameLst>
                                          <p:attrName>style.visibility</p:attrName>
                                        </p:attrNameLst>
                                      </p:cBhvr>
                                      <p:to>
                                        <p:strVal val="visible"/>
                                      </p:to>
                                    </p:set>
                                    <p:anim calcmode="lin" valueType="num">
                                      <p:cBhvr>
                                        <p:cTn id="124" dur="500" fill="hold"/>
                                        <p:tgtEl>
                                          <p:spTgt spid="5">
                                            <p:graphicEl>
                                              <a:dgm id="{AEFA41E4-CD76-4342-B194-D2C0E61EE11B}"/>
                                            </p:graphicEl>
                                          </p:spTgt>
                                        </p:tgtEl>
                                        <p:attrNameLst>
                                          <p:attrName>ppt_w</p:attrName>
                                        </p:attrNameLst>
                                      </p:cBhvr>
                                      <p:tavLst>
                                        <p:tav tm="0">
                                          <p:val>
                                            <p:fltVal val="0"/>
                                          </p:val>
                                        </p:tav>
                                        <p:tav tm="100000">
                                          <p:val>
                                            <p:strVal val="#ppt_w"/>
                                          </p:val>
                                        </p:tav>
                                      </p:tavLst>
                                    </p:anim>
                                    <p:anim calcmode="lin" valueType="num">
                                      <p:cBhvr>
                                        <p:cTn id="125" dur="500" fill="hold"/>
                                        <p:tgtEl>
                                          <p:spTgt spid="5">
                                            <p:graphicEl>
                                              <a:dgm id="{AEFA41E4-CD76-4342-B194-D2C0E61EE11B}"/>
                                            </p:graphicEl>
                                          </p:spTgt>
                                        </p:tgtEl>
                                        <p:attrNameLst>
                                          <p:attrName>ppt_h</p:attrName>
                                        </p:attrNameLst>
                                      </p:cBhvr>
                                      <p:tavLst>
                                        <p:tav tm="0">
                                          <p:val>
                                            <p:fltVal val="0"/>
                                          </p:val>
                                        </p:tav>
                                        <p:tav tm="100000">
                                          <p:val>
                                            <p:strVal val="#ppt_h"/>
                                          </p:val>
                                        </p:tav>
                                      </p:tavLst>
                                    </p:anim>
                                    <p:animEffect transition="in" filter="fade">
                                      <p:cBhvr>
                                        <p:cTn id="126" dur="500"/>
                                        <p:tgtEl>
                                          <p:spTgt spid="5">
                                            <p:graphicEl>
                                              <a:dgm id="{AEFA41E4-CD76-4342-B194-D2C0E61EE11B}"/>
                                            </p:graphicEl>
                                          </p:spTgt>
                                        </p:tgtEl>
                                      </p:cBhvr>
                                    </p:animEffect>
                                    <p:anim calcmode="lin" valueType="num">
                                      <p:cBhvr>
                                        <p:cTn id="127" dur="500" fill="hold"/>
                                        <p:tgtEl>
                                          <p:spTgt spid="5">
                                            <p:graphicEl>
                                              <a:dgm id="{AEFA41E4-CD76-4342-B194-D2C0E61EE11B}"/>
                                            </p:graphicEl>
                                          </p:spTgt>
                                        </p:tgtEl>
                                        <p:attrNameLst>
                                          <p:attrName>ppt_x</p:attrName>
                                        </p:attrNameLst>
                                      </p:cBhvr>
                                      <p:tavLst>
                                        <p:tav tm="0">
                                          <p:val>
                                            <p:fltVal val="0.5"/>
                                          </p:val>
                                        </p:tav>
                                        <p:tav tm="100000">
                                          <p:val>
                                            <p:strVal val="#ppt_x"/>
                                          </p:val>
                                        </p:tav>
                                      </p:tavLst>
                                    </p:anim>
                                    <p:anim calcmode="lin" valueType="num">
                                      <p:cBhvr>
                                        <p:cTn id="128" dur="500" fill="hold"/>
                                        <p:tgtEl>
                                          <p:spTgt spid="5">
                                            <p:graphicEl>
                                              <a:dgm id="{AEFA41E4-CD76-4342-B194-D2C0E61EE11B}"/>
                                            </p:graphicEl>
                                          </p:spTgt>
                                        </p:tgtEl>
                                        <p:attrNameLst>
                                          <p:attrName>ppt_y</p:attrName>
                                        </p:attrNameLst>
                                      </p:cBhvr>
                                      <p:tavLst>
                                        <p:tav tm="0">
                                          <p:val>
                                            <p:fltVal val="0.5"/>
                                          </p:val>
                                        </p:tav>
                                        <p:tav tm="100000">
                                          <p:val>
                                            <p:strVal val="#ppt_y"/>
                                          </p:val>
                                        </p:tav>
                                      </p:tavLst>
                                    </p:anim>
                                  </p:childTnLst>
                                </p:cTn>
                              </p:par>
                            </p:childTnLst>
                          </p:cTn>
                        </p:par>
                      </p:childTnLst>
                    </p:cTn>
                  </p:par>
                  <p:par>
                    <p:cTn id="129" fill="hold">
                      <p:stCondLst>
                        <p:cond delay="indefinite"/>
                      </p:stCondLst>
                      <p:childTnLst>
                        <p:par>
                          <p:cTn id="130" fill="hold">
                            <p:stCondLst>
                              <p:cond delay="0"/>
                            </p:stCondLst>
                            <p:childTnLst>
                              <p:par>
                                <p:cTn id="131" presetID="53" presetClass="entr" presetSubtype="528" fill="hold" grpId="0" nodeType="clickEffect">
                                  <p:stCondLst>
                                    <p:cond delay="0"/>
                                  </p:stCondLst>
                                  <p:childTnLst>
                                    <p:set>
                                      <p:cBhvr>
                                        <p:cTn id="132" dur="1" fill="hold">
                                          <p:stCondLst>
                                            <p:cond delay="0"/>
                                          </p:stCondLst>
                                        </p:cTn>
                                        <p:tgtEl>
                                          <p:spTgt spid="5">
                                            <p:graphicEl>
                                              <a:dgm id="{A9930DE8-4DDA-4347-9701-995EBC4F9E9D}"/>
                                            </p:graphicEl>
                                          </p:spTgt>
                                        </p:tgtEl>
                                        <p:attrNameLst>
                                          <p:attrName>style.visibility</p:attrName>
                                        </p:attrNameLst>
                                      </p:cBhvr>
                                      <p:to>
                                        <p:strVal val="visible"/>
                                      </p:to>
                                    </p:set>
                                    <p:anim calcmode="lin" valueType="num">
                                      <p:cBhvr>
                                        <p:cTn id="133" dur="500" fill="hold"/>
                                        <p:tgtEl>
                                          <p:spTgt spid="5">
                                            <p:graphicEl>
                                              <a:dgm id="{A9930DE8-4DDA-4347-9701-995EBC4F9E9D}"/>
                                            </p:graphicEl>
                                          </p:spTgt>
                                        </p:tgtEl>
                                        <p:attrNameLst>
                                          <p:attrName>ppt_w</p:attrName>
                                        </p:attrNameLst>
                                      </p:cBhvr>
                                      <p:tavLst>
                                        <p:tav tm="0">
                                          <p:val>
                                            <p:fltVal val="0"/>
                                          </p:val>
                                        </p:tav>
                                        <p:tav tm="100000">
                                          <p:val>
                                            <p:strVal val="#ppt_w"/>
                                          </p:val>
                                        </p:tav>
                                      </p:tavLst>
                                    </p:anim>
                                    <p:anim calcmode="lin" valueType="num">
                                      <p:cBhvr>
                                        <p:cTn id="134" dur="500" fill="hold"/>
                                        <p:tgtEl>
                                          <p:spTgt spid="5">
                                            <p:graphicEl>
                                              <a:dgm id="{A9930DE8-4DDA-4347-9701-995EBC4F9E9D}"/>
                                            </p:graphicEl>
                                          </p:spTgt>
                                        </p:tgtEl>
                                        <p:attrNameLst>
                                          <p:attrName>ppt_h</p:attrName>
                                        </p:attrNameLst>
                                      </p:cBhvr>
                                      <p:tavLst>
                                        <p:tav tm="0">
                                          <p:val>
                                            <p:fltVal val="0"/>
                                          </p:val>
                                        </p:tav>
                                        <p:tav tm="100000">
                                          <p:val>
                                            <p:strVal val="#ppt_h"/>
                                          </p:val>
                                        </p:tav>
                                      </p:tavLst>
                                    </p:anim>
                                    <p:animEffect transition="in" filter="fade">
                                      <p:cBhvr>
                                        <p:cTn id="135" dur="500"/>
                                        <p:tgtEl>
                                          <p:spTgt spid="5">
                                            <p:graphicEl>
                                              <a:dgm id="{A9930DE8-4DDA-4347-9701-995EBC4F9E9D}"/>
                                            </p:graphicEl>
                                          </p:spTgt>
                                        </p:tgtEl>
                                      </p:cBhvr>
                                    </p:animEffect>
                                    <p:anim calcmode="lin" valueType="num">
                                      <p:cBhvr>
                                        <p:cTn id="136" dur="500" fill="hold"/>
                                        <p:tgtEl>
                                          <p:spTgt spid="5">
                                            <p:graphicEl>
                                              <a:dgm id="{A9930DE8-4DDA-4347-9701-995EBC4F9E9D}"/>
                                            </p:graphicEl>
                                          </p:spTgt>
                                        </p:tgtEl>
                                        <p:attrNameLst>
                                          <p:attrName>ppt_x</p:attrName>
                                        </p:attrNameLst>
                                      </p:cBhvr>
                                      <p:tavLst>
                                        <p:tav tm="0">
                                          <p:val>
                                            <p:fltVal val="0.5"/>
                                          </p:val>
                                        </p:tav>
                                        <p:tav tm="100000">
                                          <p:val>
                                            <p:strVal val="#ppt_x"/>
                                          </p:val>
                                        </p:tav>
                                      </p:tavLst>
                                    </p:anim>
                                    <p:anim calcmode="lin" valueType="num">
                                      <p:cBhvr>
                                        <p:cTn id="137" dur="500" fill="hold"/>
                                        <p:tgtEl>
                                          <p:spTgt spid="5">
                                            <p:graphicEl>
                                              <a:dgm id="{A9930DE8-4DDA-4347-9701-995EBC4F9E9D}"/>
                                            </p:graphicEl>
                                          </p:spTgt>
                                        </p:tgtEl>
                                        <p:attrNameLst>
                                          <p:attrName>ppt_y</p:attrName>
                                        </p:attrNameLst>
                                      </p:cBhvr>
                                      <p:tavLst>
                                        <p:tav tm="0">
                                          <p:val>
                                            <p:fltVal val="0.5"/>
                                          </p:val>
                                        </p:tav>
                                        <p:tav tm="100000">
                                          <p:val>
                                            <p:strVal val="#ppt_y"/>
                                          </p:val>
                                        </p:tav>
                                      </p:tavLst>
                                    </p:anim>
                                  </p:childTnLst>
                                </p:cTn>
                              </p:par>
                              <p:par>
                                <p:cTn id="138" presetID="53" presetClass="entr" presetSubtype="528" fill="hold" grpId="0" nodeType="withEffect">
                                  <p:stCondLst>
                                    <p:cond delay="0"/>
                                  </p:stCondLst>
                                  <p:childTnLst>
                                    <p:set>
                                      <p:cBhvr>
                                        <p:cTn id="139" dur="1" fill="hold">
                                          <p:stCondLst>
                                            <p:cond delay="0"/>
                                          </p:stCondLst>
                                        </p:cTn>
                                        <p:tgtEl>
                                          <p:spTgt spid="5">
                                            <p:graphicEl>
                                              <a:dgm id="{D20D5899-B58C-4A97-A2D6-38D237D8D77D}"/>
                                            </p:graphicEl>
                                          </p:spTgt>
                                        </p:tgtEl>
                                        <p:attrNameLst>
                                          <p:attrName>style.visibility</p:attrName>
                                        </p:attrNameLst>
                                      </p:cBhvr>
                                      <p:to>
                                        <p:strVal val="visible"/>
                                      </p:to>
                                    </p:set>
                                    <p:anim calcmode="lin" valueType="num">
                                      <p:cBhvr>
                                        <p:cTn id="140" dur="500" fill="hold"/>
                                        <p:tgtEl>
                                          <p:spTgt spid="5">
                                            <p:graphicEl>
                                              <a:dgm id="{D20D5899-B58C-4A97-A2D6-38D237D8D77D}"/>
                                            </p:graphicEl>
                                          </p:spTgt>
                                        </p:tgtEl>
                                        <p:attrNameLst>
                                          <p:attrName>ppt_w</p:attrName>
                                        </p:attrNameLst>
                                      </p:cBhvr>
                                      <p:tavLst>
                                        <p:tav tm="0">
                                          <p:val>
                                            <p:fltVal val="0"/>
                                          </p:val>
                                        </p:tav>
                                        <p:tav tm="100000">
                                          <p:val>
                                            <p:strVal val="#ppt_w"/>
                                          </p:val>
                                        </p:tav>
                                      </p:tavLst>
                                    </p:anim>
                                    <p:anim calcmode="lin" valueType="num">
                                      <p:cBhvr>
                                        <p:cTn id="141" dur="500" fill="hold"/>
                                        <p:tgtEl>
                                          <p:spTgt spid="5">
                                            <p:graphicEl>
                                              <a:dgm id="{D20D5899-B58C-4A97-A2D6-38D237D8D77D}"/>
                                            </p:graphicEl>
                                          </p:spTgt>
                                        </p:tgtEl>
                                        <p:attrNameLst>
                                          <p:attrName>ppt_h</p:attrName>
                                        </p:attrNameLst>
                                      </p:cBhvr>
                                      <p:tavLst>
                                        <p:tav tm="0">
                                          <p:val>
                                            <p:fltVal val="0"/>
                                          </p:val>
                                        </p:tav>
                                        <p:tav tm="100000">
                                          <p:val>
                                            <p:strVal val="#ppt_h"/>
                                          </p:val>
                                        </p:tav>
                                      </p:tavLst>
                                    </p:anim>
                                    <p:animEffect transition="in" filter="fade">
                                      <p:cBhvr>
                                        <p:cTn id="142" dur="500"/>
                                        <p:tgtEl>
                                          <p:spTgt spid="5">
                                            <p:graphicEl>
                                              <a:dgm id="{D20D5899-B58C-4A97-A2D6-38D237D8D77D}"/>
                                            </p:graphicEl>
                                          </p:spTgt>
                                        </p:tgtEl>
                                      </p:cBhvr>
                                    </p:animEffect>
                                    <p:anim calcmode="lin" valueType="num">
                                      <p:cBhvr>
                                        <p:cTn id="143" dur="500" fill="hold"/>
                                        <p:tgtEl>
                                          <p:spTgt spid="5">
                                            <p:graphicEl>
                                              <a:dgm id="{D20D5899-B58C-4A97-A2D6-38D237D8D77D}"/>
                                            </p:graphicEl>
                                          </p:spTgt>
                                        </p:tgtEl>
                                        <p:attrNameLst>
                                          <p:attrName>ppt_x</p:attrName>
                                        </p:attrNameLst>
                                      </p:cBhvr>
                                      <p:tavLst>
                                        <p:tav tm="0">
                                          <p:val>
                                            <p:fltVal val="0.5"/>
                                          </p:val>
                                        </p:tav>
                                        <p:tav tm="100000">
                                          <p:val>
                                            <p:strVal val="#ppt_x"/>
                                          </p:val>
                                        </p:tav>
                                      </p:tavLst>
                                    </p:anim>
                                    <p:anim calcmode="lin" valueType="num">
                                      <p:cBhvr>
                                        <p:cTn id="144" dur="500" fill="hold"/>
                                        <p:tgtEl>
                                          <p:spTgt spid="5">
                                            <p:graphicEl>
                                              <a:dgm id="{D20D5899-B58C-4A97-A2D6-38D237D8D77D}"/>
                                            </p:graphic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5" grpId="0">
        <p:bldSub>
          <a:bldDgm bld="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1"/>
            </a:solidFill>
          </a:ln>
        </p:spPr>
        <p:txBody>
          <a:bodyPr>
            <a:normAutofit/>
            <a:scene3d>
              <a:camera prst="orthographicFront"/>
              <a:lightRig rig="threePt" dir="t"/>
            </a:scene3d>
            <a:sp3d extrusionH="57150">
              <a:bevelT w="69850" h="38100" prst="cross"/>
            </a:sp3d>
          </a:bodyPr>
          <a:lstStyle/>
          <a:p>
            <a:pPr algn="r"/>
            <a:r>
              <a:rPr lang="fa-IR" b="1" dirty="0" smtClean="0">
                <a:ln w="17780" cmpd="sng">
                  <a:solidFill>
                    <a:srgbClr val="FFFFFF"/>
                  </a:solidFill>
                  <a:prstDash val="solid"/>
                  <a:miter lim="800000"/>
                </a:ln>
                <a:solidFill>
                  <a:srgbClr val="FFFF00"/>
                </a:solidFill>
                <a:effectLst>
                  <a:outerShdw blurRad="50800" algn="tl" rotWithShape="0">
                    <a:srgbClr val="000000"/>
                  </a:outerShdw>
                  <a:reflection blurRad="6350" stA="60000" endA="900" endPos="60000" dist="60007" dir="5400000" sy="-100000" algn="bl" rotWithShape="0"/>
                </a:effectLst>
                <a:cs typeface="B Titr" pitchFamily="2" charset="-78"/>
              </a:rPr>
              <a:t>درس چهل و پنجم</a:t>
            </a:r>
            <a:br>
              <a:rPr lang="fa-IR" b="1" dirty="0" smtClean="0">
                <a:ln w="17780" cmpd="sng">
                  <a:solidFill>
                    <a:srgbClr val="FFFFFF"/>
                  </a:solidFill>
                  <a:prstDash val="solid"/>
                  <a:miter lim="800000"/>
                </a:ln>
                <a:solidFill>
                  <a:srgbClr val="FFFF00"/>
                </a:solidFill>
                <a:effectLst>
                  <a:outerShdw blurRad="50800" algn="tl" rotWithShape="0">
                    <a:srgbClr val="000000"/>
                  </a:outerShdw>
                  <a:reflection blurRad="6350" stA="60000" endA="900" endPos="60000" dist="60007" dir="5400000" sy="-100000" algn="bl" rotWithShape="0"/>
                </a:effectLst>
                <a:cs typeface="B Titr" pitchFamily="2" charset="-78"/>
              </a:rPr>
            </a:br>
            <a:r>
              <a:rPr lang="fa-IR" sz="3100" b="1" dirty="0" smtClean="0">
                <a:ln w="17780" cmpd="sng">
                  <a:solidFill>
                    <a:srgbClr val="FFFFFF"/>
                  </a:solidFill>
                  <a:prstDash val="solid"/>
                  <a:miter lim="800000"/>
                </a:ln>
                <a:solidFill>
                  <a:srgbClr val="FFFF00"/>
                </a:solidFill>
                <a:effectLst>
                  <a:outerShdw blurRad="50800" algn="tl" rotWithShape="0">
                    <a:srgbClr val="000000"/>
                  </a:outerShdw>
                  <a:reflection blurRad="6350" stA="60000" endA="900" endPos="60000" dist="60007" dir="5400000" sy="-100000" algn="bl" rotWithShape="0"/>
                </a:effectLst>
                <a:cs typeface="B Titr" pitchFamily="2" charset="-78"/>
              </a:rPr>
              <a:t>انکار معاد بی دلیل است</a:t>
            </a:r>
            <a:endParaRPr lang="fa-IR" sz="3100" b="1" dirty="0">
              <a:ln w="17780" cmpd="sng">
                <a:solidFill>
                  <a:srgbClr val="FFFFFF"/>
                </a:solidFill>
                <a:prstDash val="solid"/>
                <a:miter lim="800000"/>
              </a:ln>
              <a:solidFill>
                <a:srgbClr val="FFFF00"/>
              </a:solidFill>
              <a:effectLst>
                <a:outerShdw blurRad="50800" algn="tl" rotWithShape="0">
                  <a:srgbClr val="000000"/>
                </a:outerShdw>
                <a:reflection blurRad="6350" stA="60000" endA="900" endPos="60000" dist="60007" dir="5400000" sy="-100000" algn="bl" rotWithShape="0"/>
              </a:effectLst>
              <a:cs typeface="B Titr" pitchFamily="2" charset="-7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0793830"/>
              </p:ext>
            </p:extLst>
          </p:nvPr>
        </p:nvGraphicFramePr>
        <p:xfrm>
          <a:off x="1" y="1556792"/>
          <a:ext cx="9144000" cy="53012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39004456"/>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4">
                                            <p:graphicEl>
                                              <a:dgm id="{574CCBE7-219D-41B3-BC49-C63E5AE1083E}"/>
                                            </p:graphicEl>
                                          </p:spTgt>
                                        </p:tgtEl>
                                        <p:attrNameLst>
                                          <p:attrName>style.visibility</p:attrName>
                                        </p:attrNameLst>
                                      </p:cBhvr>
                                      <p:to>
                                        <p:strVal val="visible"/>
                                      </p:to>
                                    </p:set>
                                    <p:anim calcmode="lin" valueType="num">
                                      <p:cBhvr>
                                        <p:cTn id="12" dur="1000" fill="hold"/>
                                        <p:tgtEl>
                                          <p:spTgt spid="4">
                                            <p:graphicEl>
                                              <a:dgm id="{574CCBE7-219D-41B3-BC49-C63E5AE1083E}"/>
                                            </p:graphicEl>
                                          </p:spTgt>
                                        </p:tgtEl>
                                        <p:attrNameLst>
                                          <p:attrName>ppt_w</p:attrName>
                                        </p:attrNameLst>
                                      </p:cBhvr>
                                      <p:tavLst>
                                        <p:tav tm="0">
                                          <p:val>
                                            <p:fltVal val="0"/>
                                          </p:val>
                                        </p:tav>
                                        <p:tav tm="100000">
                                          <p:val>
                                            <p:strVal val="#ppt_w"/>
                                          </p:val>
                                        </p:tav>
                                      </p:tavLst>
                                    </p:anim>
                                    <p:anim calcmode="lin" valueType="num">
                                      <p:cBhvr>
                                        <p:cTn id="13" dur="1000" fill="hold"/>
                                        <p:tgtEl>
                                          <p:spTgt spid="4">
                                            <p:graphicEl>
                                              <a:dgm id="{574CCBE7-219D-41B3-BC49-C63E5AE1083E}"/>
                                            </p:graphicEl>
                                          </p:spTgt>
                                        </p:tgtEl>
                                        <p:attrNameLst>
                                          <p:attrName>ppt_h</p:attrName>
                                        </p:attrNameLst>
                                      </p:cBhvr>
                                      <p:tavLst>
                                        <p:tav tm="0">
                                          <p:val>
                                            <p:fltVal val="0"/>
                                          </p:val>
                                        </p:tav>
                                        <p:tav tm="100000">
                                          <p:val>
                                            <p:strVal val="#ppt_h"/>
                                          </p:val>
                                        </p:tav>
                                      </p:tavLst>
                                    </p:anim>
                                    <p:anim calcmode="lin" valueType="num">
                                      <p:cBhvr>
                                        <p:cTn id="14" dur="1000" fill="hold"/>
                                        <p:tgtEl>
                                          <p:spTgt spid="4">
                                            <p:graphicEl>
                                              <a:dgm id="{574CCBE7-219D-41B3-BC49-C63E5AE1083E}"/>
                                            </p:graphicEl>
                                          </p:spTgt>
                                        </p:tgtEl>
                                        <p:attrNameLst>
                                          <p:attrName>style.rotation</p:attrName>
                                        </p:attrNameLst>
                                      </p:cBhvr>
                                      <p:tavLst>
                                        <p:tav tm="0">
                                          <p:val>
                                            <p:fltVal val="90"/>
                                          </p:val>
                                        </p:tav>
                                        <p:tav tm="100000">
                                          <p:val>
                                            <p:fltVal val="0"/>
                                          </p:val>
                                        </p:tav>
                                      </p:tavLst>
                                    </p:anim>
                                    <p:animEffect transition="in" filter="fade">
                                      <p:cBhvr>
                                        <p:cTn id="15" dur="1000"/>
                                        <p:tgtEl>
                                          <p:spTgt spid="4">
                                            <p:graphicEl>
                                              <a:dgm id="{574CCBE7-219D-41B3-BC49-C63E5AE1083E}"/>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grpId="0" nodeType="clickEffect">
                                  <p:stCondLst>
                                    <p:cond delay="0"/>
                                  </p:stCondLst>
                                  <p:childTnLst>
                                    <p:set>
                                      <p:cBhvr>
                                        <p:cTn id="19" dur="1" fill="hold">
                                          <p:stCondLst>
                                            <p:cond delay="0"/>
                                          </p:stCondLst>
                                        </p:cTn>
                                        <p:tgtEl>
                                          <p:spTgt spid="4">
                                            <p:graphicEl>
                                              <a:dgm id="{5DA447CE-77A2-403F-B8CC-FD232613A77E}"/>
                                            </p:graphicEl>
                                          </p:spTgt>
                                        </p:tgtEl>
                                        <p:attrNameLst>
                                          <p:attrName>style.visibility</p:attrName>
                                        </p:attrNameLst>
                                      </p:cBhvr>
                                      <p:to>
                                        <p:strVal val="visible"/>
                                      </p:to>
                                    </p:set>
                                    <p:anim calcmode="lin" valueType="num">
                                      <p:cBhvr>
                                        <p:cTn id="20" dur="1000" fill="hold"/>
                                        <p:tgtEl>
                                          <p:spTgt spid="4">
                                            <p:graphicEl>
                                              <a:dgm id="{5DA447CE-77A2-403F-B8CC-FD232613A77E}"/>
                                            </p:graphicEl>
                                          </p:spTgt>
                                        </p:tgtEl>
                                        <p:attrNameLst>
                                          <p:attrName>ppt_w</p:attrName>
                                        </p:attrNameLst>
                                      </p:cBhvr>
                                      <p:tavLst>
                                        <p:tav tm="0">
                                          <p:val>
                                            <p:fltVal val="0"/>
                                          </p:val>
                                        </p:tav>
                                        <p:tav tm="100000">
                                          <p:val>
                                            <p:strVal val="#ppt_w"/>
                                          </p:val>
                                        </p:tav>
                                      </p:tavLst>
                                    </p:anim>
                                    <p:anim calcmode="lin" valueType="num">
                                      <p:cBhvr>
                                        <p:cTn id="21" dur="1000" fill="hold"/>
                                        <p:tgtEl>
                                          <p:spTgt spid="4">
                                            <p:graphicEl>
                                              <a:dgm id="{5DA447CE-77A2-403F-B8CC-FD232613A77E}"/>
                                            </p:graphicEl>
                                          </p:spTgt>
                                        </p:tgtEl>
                                        <p:attrNameLst>
                                          <p:attrName>ppt_h</p:attrName>
                                        </p:attrNameLst>
                                      </p:cBhvr>
                                      <p:tavLst>
                                        <p:tav tm="0">
                                          <p:val>
                                            <p:fltVal val="0"/>
                                          </p:val>
                                        </p:tav>
                                        <p:tav tm="100000">
                                          <p:val>
                                            <p:strVal val="#ppt_h"/>
                                          </p:val>
                                        </p:tav>
                                      </p:tavLst>
                                    </p:anim>
                                    <p:anim calcmode="lin" valueType="num">
                                      <p:cBhvr>
                                        <p:cTn id="22" dur="1000" fill="hold"/>
                                        <p:tgtEl>
                                          <p:spTgt spid="4">
                                            <p:graphicEl>
                                              <a:dgm id="{5DA447CE-77A2-403F-B8CC-FD232613A77E}"/>
                                            </p:graphicEl>
                                          </p:spTgt>
                                        </p:tgtEl>
                                        <p:attrNameLst>
                                          <p:attrName>style.rotation</p:attrName>
                                        </p:attrNameLst>
                                      </p:cBhvr>
                                      <p:tavLst>
                                        <p:tav tm="0">
                                          <p:val>
                                            <p:fltVal val="90"/>
                                          </p:val>
                                        </p:tav>
                                        <p:tav tm="100000">
                                          <p:val>
                                            <p:fltVal val="0"/>
                                          </p:val>
                                        </p:tav>
                                      </p:tavLst>
                                    </p:anim>
                                    <p:animEffect transition="in" filter="fade">
                                      <p:cBhvr>
                                        <p:cTn id="23" dur="1000"/>
                                        <p:tgtEl>
                                          <p:spTgt spid="4">
                                            <p:graphicEl>
                                              <a:dgm id="{5DA447CE-77A2-403F-B8CC-FD232613A77E}"/>
                                            </p:graphicEl>
                                          </p:spTgt>
                                        </p:tgtEl>
                                      </p:cBhvr>
                                    </p:animEffect>
                                  </p:childTnLst>
                                </p:cTn>
                              </p:par>
                              <p:par>
                                <p:cTn id="24" presetID="31" presetClass="entr" presetSubtype="0" fill="hold" grpId="0" nodeType="withEffect">
                                  <p:stCondLst>
                                    <p:cond delay="0"/>
                                  </p:stCondLst>
                                  <p:childTnLst>
                                    <p:set>
                                      <p:cBhvr>
                                        <p:cTn id="25" dur="1" fill="hold">
                                          <p:stCondLst>
                                            <p:cond delay="0"/>
                                          </p:stCondLst>
                                        </p:cTn>
                                        <p:tgtEl>
                                          <p:spTgt spid="4">
                                            <p:graphicEl>
                                              <a:dgm id="{2AD092E0-95A9-43A5-A817-CFB02E14FABF}"/>
                                            </p:graphicEl>
                                          </p:spTgt>
                                        </p:tgtEl>
                                        <p:attrNameLst>
                                          <p:attrName>style.visibility</p:attrName>
                                        </p:attrNameLst>
                                      </p:cBhvr>
                                      <p:to>
                                        <p:strVal val="visible"/>
                                      </p:to>
                                    </p:set>
                                    <p:anim calcmode="lin" valueType="num">
                                      <p:cBhvr>
                                        <p:cTn id="26" dur="1000" fill="hold"/>
                                        <p:tgtEl>
                                          <p:spTgt spid="4">
                                            <p:graphicEl>
                                              <a:dgm id="{2AD092E0-95A9-43A5-A817-CFB02E14FABF}"/>
                                            </p:graphicEl>
                                          </p:spTgt>
                                        </p:tgtEl>
                                        <p:attrNameLst>
                                          <p:attrName>ppt_w</p:attrName>
                                        </p:attrNameLst>
                                      </p:cBhvr>
                                      <p:tavLst>
                                        <p:tav tm="0">
                                          <p:val>
                                            <p:fltVal val="0"/>
                                          </p:val>
                                        </p:tav>
                                        <p:tav tm="100000">
                                          <p:val>
                                            <p:strVal val="#ppt_w"/>
                                          </p:val>
                                        </p:tav>
                                      </p:tavLst>
                                    </p:anim>
                                    <p:anim calcmode="lin" valueType="num">
                                      <p:cBhvr>
                                        <p:cTn id="27" dur="1000" fill="hold"/>
                                        <p:tgtEl>
                                          <p:spTgt spid="4">
                                            <p:graphicEl>
                                              <a:dgm id="{2AD092E0-95A9-43A5-A817-CFB02E14FABF}"/>
                                            </p:graphicEl>
                                          </p:spTgt>
                                        </p:tgtEl>
                                        <p:attrNameLst>
                                          <p:attrName>ppt_h</p:attrName>
                                        </p:attrNameLst>
                                      </p:cBhvr>
                                      <p:tavLst>
                                        <p:tav tm="0">
                                          <p:val>
                                            <p:fltVal val="0"/>
                                          </p:val>
                                        </p:tav>
                                        <p:tav tm="100000">
                                          <p:val>
                                            <p:strVal val="#ppt_h"/>
                                          </p:val>
                                        </p:tav>
                                      </p:tavLst>
                                    </p:anim>
                                    <p:anim calcmode="lin" valueType="num">
                                      <p:cBhvr>
                                        <p:cTn id="28" dur="1000" fill="hold"/>
                                        <p:tgtEl>
                                          <p:spTgt spid="4">
                                            <p:graphicEl>
                                              <a:dgm id="{2AD092E0-95A9-43A5-A817-CFB02E14FABF}"/>
                                            </p:graphicEl>
                                          </p:spTgt>
                                        </p:tgtEl>
                                        <p:attrNameLst>
                                          <p:attrName>style.rotation</p:attrName>
                                        </p:attrNameLst>
                                      </p:cBhvr>
                                      <p:tavLst>
                                        <p:tav tm="0">
                                          <p:val>
                                            <p:fltVal val="90"/>
                                          </p:val>
                                        </p:tav>
                                        <p:tav tm="100000">
                                          <p:val>
                                            <p:fltVal val="0"/>
                                          </p:val>
                                        </p:tav>
                                      </p:tavLst>
                                    </p:anim>
                                    <p:animEffect transition="in" filter="fade">
                                      <p:cBhvr>
                                        <p:cTn id="29" dur="1000"/>
                                        <p:tgtEl>
                                          <p:spTgt spid="4">
                                            <p:graphicEl>
                                              <a:dgm id="{2AD092E0-95A9-43A5-A817-CFB02E14FABF}"/>
                                            </p:graphicEl>
                                          </p:spTgt>
                                        </p:tgtEl>
                                      </p:cBhvr>
                                    </p:animEffect>
                                  </p:childTnLst>
                                </p:cTn>
                              </p:par>
                            </p:childTnLst>
                          </p:cTn>
                        </p:par>
                      </p:childTnLst>
                    </p:cTn>
                  </p:par>
                  <p:par>
                    <p:cTn id="30" fill="hold">
                      <p:stCondLst>
                        <p:cond delay="indefinite"/>
                      </p:stCondLst>
                      <p:childTnLst>
                        <p:par>
                          <p:cTn id="31" fill="hold">
                            <p:stCondLst>
                              <p:cond delay="0"/>
                            </p:stCondLst>
                            <p:childTnLst>
                              <p:par>
                                <p:cTn id="32" presetID="31" presetClass="entr" presetSubtype="0" fill="hold" grpId="0" nodeType="clickEffect">
                                  <p:stCondLst>
                                    <p:cond delay="0"/>
                                  </p:stCondLst>
                                  <p:childTnLst>
                                    <p:set>
                                      <p:cBhvr>
                                        <p:cTn id="33" dur="1" fill="hold">
                                          <p:stCondLst>
                                            <p:cond delay="0"/>
                                          </p:stCondLst>
                                        </p:cTn>
                                        <p:tgtEl>
                                          <p:spTgt spid="4">
                                            <p:graphicEl>
                                              <a:dgm id="{E48AB2BA-FAEB-4004-97C4-AD249C9C3809}"/>
                                            </p:graphicEl>
                                          </p:spTgt>
                                        </p:tgtEl>
                                        <p:attrNameLst>
                                          <p:attrName>style.visibility</p:attrName>
                                        </p:attrNameLst>
                                      </p:cBhvr>
                                      <p:to>
                                        <p:strVal val="visible"/>
                                      </p:to>
                                    </p:set>
                                    <p:anim calcmode="lin" valueType="num">
                                      <p:cBhvr>
                                        <p:cTn id="34" dur="1000" fill="hold"/>
                                        <p:tgtEl>
                                          <p:spTgt spid="4">
                                            <p:graphicEl>
                                              <a:dgm id="{E48AB2BA-FAEB-4004-97C4-AD249C9C3809}"/>
                                            </p:graphicEl>
                                          </p:spTgt>
                                        </p:tgtEl>
                                        <p:attrNameLst>
                                          <p:attrName>ppt_w</p:attrName>
                                        </p:attrNameLst>
                                      </p:cBhvr>
                                      <p:tavLst>
                                        <p:tav tm="0">
                                          <p:val>
                                            <p:fltVal val="0"/>
                                          </p:val>
                                        </p:tav>
                                        <p:tav tm="100000">
                                          <p:val>
                                            <p:strVal val="#ppt_w"/>
                                          </p:val>
                                        </p:tav>
                                      </p:tavLst>
                                    </p:anim>
                                    <p:anim calcmode="lin" valueType="num">
                                      <p:cBhvr>
                                        <p:cTn id="35" dur="1000" fill="hold"/>
                                        <p:tgtEl>
                                          <p:spTgt spid="4">
                                            <p:graphicEl>
                                              <a:dgm id="{E48AB2BA-FAEB-4004-97C4-AD249C9C3809}"/>
                                            </p:graphicEl>
                                          </p:spTgt>
                                        </p:tgtEl>
                                        <p:attrNameLst>
                                          <p:attrName>ppt_h</p:attrName>
                                        </p:attrNameLst>
                                      </p:cBhvr>
                                      <p:tavLst>
                                        <p:tav tm="0">
                                          <p:val>
                                            <p:fltVal val="0"/>
                                          </p:val>
                                        </p:tav>
                                        <p:tav tm="100000">
                                          <p:val>
                                            <p:strVal val="#ppt_h"/>
                                          </p:val>
                                        </p:tav>
                                      </p:tavLst>
                                    </p:anim>
                                    <p:anim calcmode="lin" valueType="num">
                                      <p:cBhvr>
                                        <p:cTn id="36" dur="1000" fill="hold"/>
                                        <p:tgtEl>
                                          <p:spTgt spid="4">
                                            <p:graphicEl>
                                              <a:dgm id="{E48AB2BA-FAEB-4004-97C4-AD249C9C3809}"/>
                                            </p:graphicEl>
                                          </p:spTgt>
                                        </p:tgtEl>
                                        <p:attrNameLst>
                                          <p:attrName>style.rotation</p:attrName>
                                        </p:attrNameLst>
                                      </p:cBhvr>
                                      <p:tavLst>
                                        <p:tav tm="0">
                                          <p:val>
                                            <p:fltVal val="90"/>
                                          </p:val>
                                        </p:tav>
                                        <p:tav tm="100000">
                                          <p:val>
                                            <p:fltVal val="0"/>
                                          </p:val>
                                        </p:tav>
                                      </p:tavLst>
                                    </p:anim>
                                    <p:animEffect transition="in" filter="fade">
                                      <p:cBhvr>
                                        <p:cTn id="37" dur="1000"/>
                                        <p:tgtEl>
                                          <p:spTgt spid="4">
                                            <p:graphicEl>
                                              <a:dgm id="{E48AB2BA-FAEB-4004-97C4-AD249C9C3809}"/>
                                            </p:graphicEl>
                                          </p:spTgt>
                                        </p:tgtEl>
                                      </p:cBhvr>
                                    </p:animEffect>
                                  </p:childTnLst>
                                </p:cTn>
                              </p:par>
                              <p:par>
                                <p:cTn id="38" presetID="31" presetClass="entr" presetSubtype="0" fill="hold" grpId="0" nodeType="withEffect">
                                  <p:stCondLst>
                                    <p:cond delay="0"/>
                                  </p:stCondLst>
                                  <p:childTnLst>
                                    <p:set>
                                      <p:cBhvr>
                                        <p:cTn id="39" dur="1" fill="hold">
                                          <p:stCondLst>
                                            <p:cond delay="0"/>
                                          </p:stCondLst>
                                        </p:cTn>
                                        <p:tgtEl>
                                          <p:spTgt spid="4">
                                            <p:graphicEl>
                                              <a:dgm id="{A9C047C2-0FB7-404E-80EC-8F90A81FAAE9}"/>
                                            </p:graphicEl>
                                          </p:spTgt>
                                        </p:tgtEl>
                                        <p:attrNameLst>
                                          <p:attrName>style.visibility</p:attrName>
                                        </p:attrNameLst>
                                      </p:cBhvr>
                                      <p:to>
                                        <p:strVal val="visible"/>
                                      </p:to>
                                    </p:set>
                                    <p:anim calcmode="lin" valueType="num">
                                      <p:cBhvr>
                                        <p:cTn id="40" dur="1000" fill="hold"/>
                                        <p:tgtEl>
                                          <p:spTgt spid="4">
                                            <p:graphicEl>
                                              <a:dgm id="{A9C047C2-0FB7-404E-80EC-8F90A81FAAE9}"/>
                                            </p:graphicEl>
                                          </p:spTgt>
                                        </p:tgtEl>
                                        <p:attrNameLst>
                                          <p:attrName>ppt_w</p:attrName>
                                        </p:attrNameLst>
                                      </p:cBhvr>
                                      <p:tavLst>
                                        <p:tav tm="0">
                                          <p:val>
                                            <p:fltVal val="0"/>
                                          </p:val>
                                        </p:tav>
                                        <p:tav tm="100000">
                                          <p:val>
                                            <p:strVal val="#ppt_w"/>
                                          </p:val>
                                        </p:tav>
                                      </p:tavLst>
                                    </p:anim>
                                    <p:anim calcmode="lin" valueType="num">
                                      <p:cBhvr>
                                        <p:cTn id="41" dur="1000" fill="hold"/>
                                        <p:tgtEl>
                                          <p:spTgt spid="4">
                                            <p:graphicEl>
                                              <a:dgm id="{A9C047C2-0FB7-404E-80EC-8F90A81FAAE9}"/>
                                            </p:graphicEl>
                                          </p:spTgt>
                                        </p:tgtEl>
                                        <p:attrNameLst>
                                          <p:attrName>ppt_h</p:attrName>
                                        </p:attrNameLst>
                                      </p:cBhvr>
                                      <p:tavLst>
                                        <p:tav tm="0">
                                          <p:val>
                                            <p:fltVal val="0"/>
                                          </p:val>
                                        </p:tav>
                                        <p:tav tm="100000">
                                          <p:val>
                                            <p:strVal val="#ppt_h"/>
                                          </p:val>
                                        </p:tav>
                                      </p:tavLst>
                                    </p:anim>
                                    <p:anim calcmode="lin" valueType="num">
                                      <p:cBhvr>
                                        <p:cTn id="42" dur="1000" fill="hold"/>
                                        <p:tgtEl>
                                          <p:spTgt spid="4">
                                            <p:graphicEl>
                                              <a:dgm id="{A9C047C2-0FB7-404E-80EC-8F90A81FAAE9}"/>
                                            </p:graphicEl>
                                          </p:spTgt>
                                        </p:tgtEl>
                                        <p:attrNameLst>
                                          <p:attrName>style.rotation</p:attrName>
                                        </p:attrNameLst>
                                      </p:cBhvr>
                                      <p:tavLst>
                                        <p:tav tm="0">
                                          <p:val>
                                            <p:fltVal val="90"/>
                                          </p:val>
                                        </p:tav>
                                        <p:tav tm="100000">
                                          <p:val>
                                            <p:fltVal val="0"/>
                                          </p:val>
                                        </p:tav>
                                      </p:tavLst>
                                    </p:anim>
                                    <p:animEffect transition="in" filter="fade">
                                      <p:cBhvr>
                                        <p:cTn id="43" dur="1000"/>
                                        <p:tgtEl>
                                          <p:spTgt spid="4">
                                            <p:graphicEl>
                                              <a:dgm id="{A9C047C2-0FB7-404E-80EC-8F90A81FAAE9}"/>
                                            </p:graphicEl>
                                          </p:spTgt>
                                        </p:tgtEl>
                                      </p:cBhvr>
                                    </p:animEffect>
                                  </p:childTnLst>
                                </p:cTn>
                              </p:par>
                            </p:childTnLst>
                          </p:cTn>
                        </p:par>
                      </p:childTnLst>
                    </p:cTn>
                  </p:par>
                  <p:par>
                    <p:cTn id="44" fill="hold">
                      <p:stCondLst>
                        <p:cond delay="indefinite"/>
                      </p:stCondLst>
                      <p:childTnLst>
                        <p:par>
                          <p:cTn id="45" fill="hold">
                            <p:stCondLst>
                              <p:cond delay="0"/>
                            </p:stCondLst>
                            <p:childTnLst>
                              <p:par>
                                <p:cTn id="46" presetID="31" presetClass="entr" presetSubtype="0" fill="hold" grpId="0" nodeType="clickEffect">
                                  <p:stCondLst>
                                    <p:cond delay="0"/>
                                  </p:stCondLst>
                                  <p:childTnLst>
                                    <p:set>
                                      <p:cBhvr>
                                        <p:cTn id="47" dur="1" fill="hold">
                                          <p:stCondLst>
                                            <p:cond delay="0"/>
                                          </p:stCondLst>
                                        </p:cTn>
                                        <p:tgtEl>
                                          <p:spTgt spid="4">
                                            <p:graphicEl>
                                              <a:dgm id="{BCAA17B1-0310-4C60-9421-0C67623A0141}"/>
                                            </p:graphicEl>
                                          </p:spTgt>
                                        </p:tgtEl>
                                        <p:attrNameLst>
                                          <p:attrName>style.visibility</p:attrName>
                                        </p:attrNameLst>
                                      </p:cBhvr>
                                      <p:to>
                                        <p:strVal val="visible"/>
                                      </p:to>
                                    </p:set>
                                    <p:anim calcmode="lin" valueType="num">
                                      <p:cBhvr>
                                        <p:cTn id="48" dur="1000" fill="hold"/>
                                        <p:tgtEl>
                                          <p:spTgt spid="4">
                                            <p:graphicEl>
                                              <a:dgm id="{BCAA17B1-0310-4C60-9421-0C67623A0141}"/>
                                            </p:graphicEl>
                                          </p:spTgt>
                                        </p:tgtEl>
                                        <p:attrNameLst>
                                          <p:attrName>ppt_w</p:attrName>
                                        </p:attrNameLst>
                                      </p:cBhvr>
                                      <p:tavLst>
                                        <p:tav tm="0">
                                          <p:val>
                                            <p:fltVal val="0"/>
                                          </p:val>
                                        </p:tav>
                                        <p:tav tm="100000">
                                          <p:val>
                                            <p:strVal val="#ppt_w"/>
                                          </p:val>
                                        </p:tav>
                                      </p:tavLst>
                                    </p:anim>
                                    <p:anim calcmode="lin" valueType="num">
                                      <p:cBhvr>
                                        <p:cTn id="49" dur="1000" fill="hold"/>
                                        <p:tgtEl>
                                          <p:spTgt spid="4">
                                            <p:graphicEl>
                                              <a:dgm id="{BCAA17B1-0310-4C60-9421-0C67623A0141}"/>
                                            </p:graphicEl>
                                          </p:spTgt>
                                        </p:tgtEl>
                                        <p:attrNameLst>
                                          <p:attrName>ppt_h</p:attrName>
                                        </p:attrNameLst>
                                      </p:cBhvr>
                                      <p:tavLst>
                                        <p:tav tm="0">
                                          <p:val>
                                            <p:fltVal val="0"/>
                                          </p:val>
                                        </p:tav>
                                        <p:tav tm="100000">
                                          <p:val>
                                            <p:strVal val="#ppt_h"/>
                                          </p:val>
                                        </p:tav>
                                      </p:tavLst>
                                    </p:anim>
                                    <p:anim calcmode="lin" valueType="num">
                                      <p:cBhvr>
                                        <p:cTn id="50" dur="1000" fill="hold"/>
                                        <p:tgtEl>
                                          <p:spTgt spid="4">
                                            <p:graphicEl>
                                              <a:dgm id="{BCAA17B1-0310-4C60-9421-0C67623A0141}"/>
                                            </p:graphicEl>
                                          </p:spTgt>
                                        </p:tgtEl>
                                        <p:attrNameLst>
                                          <p:attrName>style.rotation</p:attrName>
                                        </p:attrNameLst>
                                      </p:cBhvr>
                                      <p:tavLst>
                                        <p:tav tm="0">
                                          <p:val>
                                            <p:fltVal val="90"/>
                                          </p:val>
                                        </p:tav>
                                        <p:tav tm="100000">
                                          <p:val>
                                            <p:fltVal val="0"/>
                                          </p:val>
                                        </p:tav>
                                      </p:tavLst>
                                    </p:anim>
                                    <p:animEffect transition="in" filter="fade">
                                      <p:cBhvr>
                                        <p:cTn id="51" dur="1000"/>
                                        <p:tgtEl>
                                          <p:spTgt spid="4">
                                            <p:graphicEl>
                                              <a:dgm id="{BCAA17B1-0310-4C60-9421-0C67623A0141}"/>
                                            </p:graphicEl>
                                          </p:spTgt>
                                        </p:tgtEl>
                                      </p:cBhvr>
                                    </p:animEffect>
                                  </p:childTnLst>
                                </p:cTn>
                              </p:par>
                              <p:par>
                                <p:cTn id="52" presetID="31" presetClass="entr" presetSubtype="0" fill="hold" grpId="0" nodeType="withEffect">
                                  <p:stCondLst>
                                    <p:cond delay="0"/>
                                  </p:stCondLst>
                                  <p:childTnLst>
                                    <p:set>
                                      <p:cBhvr>
                                        <p:cTn id="53" dur="1" fill="hold">
                                          <p:stCondLst>
                                            <p:cond delay="0"/>
                                          </p:stCondLst>
                                        </p:cTn>
                                        <p:tgtEl>
                                          <p:spTgt spid="4">
                                            <p:graphicEl>
                                              <a:dgm id="{02CACACE-D2CC-43E8-B7F3-86931A0EBCE8}"/>
                                            </p:graphicEl>
                                          </p:spTgt>
                                        </p:tgtEl>
                                        <p:attrNameLst>
                                          <p:attrName>style.visibility</p:attrName>
                                        </p:attrNameLst>
                                      </p:cBhvr>
                                      <p:to>
                                        <p:strVal val="visible"/>
                                      </p:to>
                                    </p:set>
                                    <p:anim calcmode="lin" valueType="num">
                                      <p:cBhvr>
                                        <p:cTn id="54" dur="1000" fill="hold"/>
                                        <p:tgtEl>
                                          <p:spTgt spid="4">
                                            <p:graphicEl>
                                              <a:dgm id="{02CACACE-D2CC-43E8-B7F3-86931A0EBCE8}"/>
                                            </p:graphicEl>
                                          </p:spTgt>
                                        </p:tgtEl>
                                        <p:attrNameLst>
                                          <p:attrName>ppt_w</p:attrName>
                                        </p:attrNameLst>
                                      </p:cBhvr>
                                      <p:tavLst>
                                        <p:tav tm="0">
                                          <p:val>
                                            <p:fltVal val="0"/>
                                          </p:val>
                                        </p:tav>
                                        <p:tav tm="100000">
                                          <p:val>
                                            <p:strVal val="#ppt_w"/>
                                          </p:val>
                                        </p:tav>
                                      </p:tavLst>
                                    </p:anim>
                                    <p:anim calcmode="lin" valueType="num">
                                      <p:cBhvr>
                                        <p:cTn id="55" dur="1000" fill="hold"/>
                                        <p:tgtEl>
                                          <p:spTgt spid="4">
                                            <p:graphicEl>
                                              <a:dgm id="{02CACACE-D2CC-43E8-B7F3-86931A0EBCE8}"/>
                                            </p:graphicEl>
                                          </p:spTgt>
                                        </p:tgtEl>
                                        <p:attrNameLst>
                                          <p:attrName>ppt_h</p:attrName>
                                        </p:attrNameLst>
                                      </p:cBhvr>
                                      <p:tavLst>
                                        <p:tav tm="0">
                                          <p:val>
                                            <p:fltVal val="0"/>
                                          </p:val>
                                        </p:tav>
                                        <p:tav tm="100000">
                                          <p:val>
                                            <p:strVal val="#ppt_h"/>
                                          </p:val>
                                        </p:tav>
                                      </p:tavLst>
                                    </p:anim>
                                    <p:anim calcmode="lin" valueType="num">
                                      <p:cBhvr>
                                        <p:cTn id="56" dur="1000" fill="hold"/>
                                        <p:tgtEl>
                                          <p:spTgt spid="4">
                                            <p:graphicEl>
                                              <a:dgm id="{02CACACE-D2CC-43E8-B7F3-86931A0EBCE8}"/>
                                            </p:graphicEl>
                                          </p:spTgt>
                                        </p:tgtEl>
                                        <p:attrNameLst>
                                          <p:attrName>style.rotation</p:attrName>
                                        </p:attrNameLst>
                                      </p:cBhvr>
                                      <p:tavLst>
                                        <p:tav tm="0">
                                          <p:val>
                                            <p:fltVal val="90"/>
                                          </p:val>
                                        </p:tav>
                                        <p:tav tm="100000">
                                          <p:val>
                                            <p:fltVal val="0"/>
                                          </p:val>
                                        </p:tav>
                                      </p:tavLst>
                                    </p:anim>
                                    <p:animEffect transition="in" filter="fade">
                                      <p:cBhvr>
                                        <p:cTn id="57" dur="1000"/>
                                        <p:tgtEl>
                                          <p:spTgt spid="4">
                                            <p:graphicEl>
                                              <a:dgm id="{02CACACE-D2CC-43E8-B7F3-86931A0EBCE8}"/>
                                            </p:graphicEl>
                                          </p:spTgt>
                                        </p:tgtEl>
                                      </p:cBhvr>
                                    </p:animEffect>
                                  </p:childTnLst>
                                </p:cTn>
                              </p:par>
                            </p:childTnLst>
                          </p:cTn>
                        </p:par>
                      </p:childTnLst>
                    </p:cTn>
                  </p:par>
                  <p:par>
                    <p:cTn id="58" fill="hold">
                      <p:stCondLst>
                        <p:cond delay="indefinite"/>
                      </p:stCondLst>
                      <p:childTnLst>
                        <p:par>
                          <p:cTn id="59" fill="hold">
                            <p:stCondLst>
                              <p:cond delay="0"/>
                            </p:stCondLst>
                            <p:childTnLst>
                              <p:par>
                                <p:cTn id="60" presetID="31" presetClass="entr" presetSubtype="0" fill="hold" grpId="0" nodeType="clickEffect">
                                  <p:stCondLst>
                                    <p:cond delay="0"/>
                                  </p:stCondLst>
                                  <p:childTnLst>
                                    <p:set>
                                      <p:cBhvr>
                                        <p:cTn id="61" dur="1" fill="hold">
                                          <p:stCondLst>
                                            <p:cond delay="0"/>
                                          </p:stCondLst>
                                        </p:cTn>
                                        <p:tgtEl>
                                          <p:spTgt spid="4">
                                            <p:graphicEl>
                                              <a:dgm id="{027E65ED-1DDF-4CF7-A8EE-E906B799CC22}"/>
                                            </p:graphicEl>
                                          </p:spTgt>
                                        </p:tgtEl>
                                        <p:attrNameLst>
                                          <p:attrName>style.visibility</p:attrName>
                                        </p:attrNameLst>
                                      </p:cBhvr>
                                      <p:to>
                                        <p:strVal val="visible"/>
                                      </p:to>
                                    </p:set>
                                    <p:anim calcmode="lin" valueType="num">
                                      <p:cBhvr>
                                        <p:cTn id="62" dur="1000" fill="hold"/>
                                        <p:tgtEl>
                                          <p:spTgt spid="4">
                                            <p:graphicEl>
                                              <a:dgm id="{027E65ED-1DDF-4CF7-A8EE-E906B799CC22}"/>
                                            </p:graphicEl>
                                          </p:spTgt>
                                        </p:tgtEl>
                                        <p:attrNameLst>
                                          <p:attrName>ppt_w</p:attrName>
                                        </p:attrNameLst>
                                      </p:cBhvr>
                                      <p:tavLst>
                                        <p:tav tm="0">
                                          <p:val>
                                            <p:fltVal val="0"/>
                                          </p:val>
                                        </p:tav>
                                        <p:tav tm="100000">
                                          <p:val>
                                            <p:strVal val="#ppt_w"/>
                                          </p:val>
                                        </p:tav>
                                      </p:tavLst>
                                    </p:anim>
                                    <p:anim calcmode="lin" valueType="num">
                                      <p:cBhvr>
                                        <p:cTn id="63" dur="1000" fill="hold"/>
                                        <p:tgtEl>
                                          <p:spTgt spid="4">
                                            <p:graphicEl>
                                              <a:dgm id="{027E65ED-1DDF-4CF7-A8EE-E906B799CC22}"/>
                                            </p:graphicEl>
                                          </p:spTgt>
                                        </p:tgtEl>
                                        <p:attrNameLst>
                                          <p:attrName>ppt_h</p:attrName>
                                        </p:attrNameLst>
                                      </p:cBhvr>
                                      <p:tavLst>
                                        <p:tav tm="0">
                                          <p:val>
                                            <p:fltVal val="0"/>
                                          </p:val>
                                        </p:tav>
                                        <p:tav tm="100000">
                                          <p:val>
                                            <p:strVal val="#ppt_h"/>
                                          </p:val>
                                        </p:tav>
                                      </p:tavLst>
                                    </p:anim>
                                    <p:anim calcmode="lin" valueType="num">
                                      <p:cBhvr>
                                        <p:cTn id="64" dur="1000" fill="hold"/>
                                        <p:tgtEl>
                                          <p:spTgt spid="4">
                                            <p:graphicEl>
                                              <a:dgm id="{027E65ED-1DDF-4CF7-A8EE-E906B799CC22}"/>
                                            </p:graphicEl>
                                          </p:spTgt>
                                        </p:tgtEl>
                                        <p:attrNameLst>
                                          <p:attrName>style.rotation</p:attrName>
                                        </p:attrNameLst>
                                      </p:cBhvr>
                                      <p:tavLst>
                                        <p:tav tm="0">
                                          <p:val>
                                            <p:fltVal val="90"/>
                                          </p:val>
                                        </p:tav>
                                        <p:tav tm="100000">
                                          <p:val>
                                            <p:fltVal val="0"/>
                                          </p:val>
                                        </p:tav>
                                      </p:tavLst>
                                    </p:anim>
                                    <p:animEffect transition="in" filter="fade">
                                      <p:cBhvr>
                                        <p:cTn id="65" dur="1000"/>
                                        <p:tgtEl>
                                          <p:spTgt spid="4">
                                            <p:graphicEl>
                                              <a:dgm id="{027E65ED-1DDF-4CF7-A8EE-E906B799CC22}"/>
                                            </p:graphicEl>
                                          </p:spTgt>
                                        </p:tgtEl>
                                      </p:cBhvr>
                                    </p:animEffect>
                                  </p:childTnLst>
                                </p:cTn>
                              </p:par>
                              <p:par>
                                <p:cTn id="66" presetID="31" presetClass="entr" presetSubtype="0" fill="hold" grpId="0" nodeType="withEffect">
                                  <p:stCondLst>
                                    <p:cond delay="0"/>
                                  </p:stCondLst>
                                  <p:childTnLst>
                                    <p:set>
                                      <p:cBhvr>
                                        <p:cTn id="67" dur="1" fill="hold">
                                          <p:stCondLst>
                                            <p:cond delay="0"/>
                                          </p:stCondLst>
                                        </p:cTn>
                                        <p:tgtEl>
                                          <p:spTgt spid="4">
                                            <p:graphicEl>
                                              <a:dgm id="{D0BE8F1C-404A-41F3-9AEE-A8E22BD0B589}"/>
                                            </p:graphicEl>
                                          </p:spTgt>
                                        </p:tgtEl>
                                        <p:attrNameLst>
                                          <p:attrName>style.visibility</p:attrName>
                                        </p:attrNameLst>
                                      </p:cBhvr>
                                      <p:to>
                                        <p:strVal val="visible"/>
                                      </p:to>
                                    </p:set>
                                    <p:anim calcmode="lin" valueType="num">
                                      <p:cBhvr>
                                        <p:cTn id="68" dur="1000" fill="hold"/>
                                        <p:tgtEl>
                                          <p:spTgt spid="4">
                                            <p:graphicEl>
                                              <a:dgm id="{D0BE8F1C-404A-41F3-9AEE-A8E22BD0B589}"/>
                                            </p:graphicEl>
                                          </p:spTgt>
                                        </p:tgtEl>
                                        <p:attrNameLst>
                                          <p:attrName>ppt_w</p:attrName>
                                        </p:attrNameLst>
                                      </p:cBhvr>
                                      <p:tavLst>
                                        <p:tav tm="0">
                                          <p:val>
                                            <p:fltVal val="0"/>
                                          </p:val>
                                        </p:tav>
                                        <p:tav tm="100000">
                                          <p:val>
                                            <p:strVal val="#ppt_w"/>
                                          </p:val>
                                        </p:tav>
                                      </p:tavLst>
                                    </p:anim>
                                    <p:anim calcmode="lin" valueType="num">
                                      <p:cBhvr>
                                        <p:cTn id="69" dur="1000" fill="hold"/>
                                        <p:tgtEl>
                                          <p:spTgt spid="4">
                                            <p:graphicEl>
                                              <a:dgm id="{D0BE8F1C-404A-41F3-9AEE-A8E22BD0B589}"/>
                                            </p:graphicEl>
                                          </p:spTgt>
                                        </p:tgtEl>
                                        <p:attrNameLst>
                                          <p:attrName>ppt_h</p:attrName>
                                        </p:attrNameLst>
                                      </p:cBhvr>
                                      <p:tavLst>
                                        <p:tav tm="0">
                                          <p:val>
                                            <p:fltVal val="0"/>
                                          </p:val>
                                        </p:tav>
                                        <p:tav tm="100000">
                                          <p:val>
                                            <p:strVal val="#ppt_h"/>
                                          </p:val>
                                        </p:tav>
                                      </p:tavLst>
                                    </p:anim>
                                    <p:anim calcmode="lin" valueType="num">
                                      <p:cBhvr>
                                        <p:cTn id="70" dur="1000" fill="hold"/>
                                        <p:tgtEl>
                                          <p:spTgt spid="4">
                                            <p:graphicEl>
                                              <a:dgm id="{D0BE8F1C-404A-41F3-9AEE-A8E22BD0B589}"/>
                                            </p:graphicEl>
                                          </p:spTgt>
                                        </p:tgtEl>
                                        <p:attrNameLst>
                                          <p:attrName>style.rotation</p:attrName>
                                        </p:attrNameLst>
                                      </p:cBhvr>
                                      <p:tavLst>
                                        <p:tav tm="0">
                                          <p:val>
                                            <p:fltVal val="90"/>
                                          </p:val>
                                        </p:tav>
                                        <p:tav tm="100000">
                                          <p:val>
                                            <p:fltVal val="0"/>
                                          </p:val>
                                        </p:tav>
                                      </p:tavLst>
                                    </p:anim>
                                    <p:animEffect transition="in" filter="fade">
                                      <p:cBhvr>
                                        <p:cTn id="71" dur="1000"/>
                                        <p:tgtEl>
                                          <p:spTgt spid="4">
                                            <p:graphicEl>
                                              <a:dgm id="{D0BE8F1C-404A-41F3-9AEE-A8E22BD0B589}"/>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4" grpId="0">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1"/>
            </a:solidFill>
          </a:ln>
        </p:spPr>
        <p:txBody>
          <a:bodyPr>
            <a:normAutofit/>
            <a:scene3d>
              <a:camera prst="orthographicFront"/>
              <a:lightRig rig="threePt" dir="t"/>
            </a:scene3d>
            <a:sp3d extrusionH="57150">
              <a:bevelT w="69850" h="38100" prst="cross"/>
            </a:sp3d>
          </a:bodyPr>
          <a:lstStyle/>
          <a:p>
            <a:pPr algn="r"/>
            <a:r>
              <a:rPr lang="fa-IR" b="1" dirty="0" smtClean="0">
                <a:ln w="17780" cmpd="sng">
                  <a:solidFill>
                    <a:srgbClr val="FFFFFF"/>
                  </a:solidFill>
                  <a:prstDash val="solid"/>
                  <a:miter lim="800000"/>
                </a:ln>
                <a:solidFill>
                  <a:srgbClr val="FFFF00"/>
                </a:solidFill>
                <a:effectLst>
                  <a:outerShdw blurRad="50800" algn="tl" rotWithShape="0">
                    <a:srgbClr val="000000"/>
                  </a:outerShdw>
                  <a:reflection blurRad="6350" stA="60000" endA="900" endPos="60000" dist="60007" dir="5400000" sy="-100000" algn="bl" rotWithShape="0"/>
                </a:effectLst>
                <a:cs typeface="B Titr" pitchFamily="2" charset="-78"/>
              </a:rPr>
              <a:t>درس چهل و پنجم</a:t>
            </a:r>
            <a:br>
              <a:rPr lang="fa-IR" b="1" dirty="0" smtClean="0">
                <a:ln w="17780" cmpd="sng">
                  <a:solidFill>
                    <a:srgbClr val="FFFFFF"/>
                  </a:solidFill>
                  <a:prstDash val="solid"/>
                  <a:miter lim="800000"/>
                </a:ln>
                <a:solidFill>
                  <a:srgbClr val="FFFF00"/>
                </a:solidFill>
                <a:effectLst>
                  <a:outerShdw blurRad="50800" algn="tl" rotWithShape="0">
                    <a:srgbClr val="000000"/>
                  </a:outerShdw>
                  <a:reflection blurRad="6350" stA="60000" endA="900" endPos="60000" dist="60007" dir="5400000" sy="-100000" algn="bl" rotWithShape="0"/>
                </a:effectLst>
                <a:cs typeface="B Titr" pitchFamily="2" charset="-78"/>
              </a:rPr>
            </a:br>
            <a:r>
              <a:rPr lang="fa-IR" sz="3100" b="1" dirty="0" smtClean="0">
                <a:ln w="17780" cmpd="sng">
                  <a:solidFill>
                    <a:srgbClr val="FFFFFF"/>
                  </a:solidFill>
                  <a:prstDash val="solid"/>
                  <a:miter lim="800000"/>
                </a:ln>
                <a:solidFill>
                  <a:srgbClr val="FFFF00"/>
                </a:solidFill>
                <a:effectLst>
                  <a:outerShdw blurRad="50800" algn="tl" rotWithShape="0">
                    <a:srgbClr val="000000"/>
                  </a:outerShdw>
                  <a:reflection blurRad="6350" stA="60000" endA="900" endPos="60000" dist="60007" dir="5400000" sy="-100000" algn="bl" rotWithShape="0"/>
                </a:effectLst>
                <a:cs typeface="B Titr" pitchFamily="2" charset="-78"/>
              </a:rPr>
              <a:t>انکار معاد بی دلیل است</a:t>
            </a:r>
            <a:endParaRPr lang="fa-IR" sz="3100" b="1" dirty="0">
              <a:ln w="17780" cmpd="sng">
                <a:solidFill>
                  <a:srgbClr val="FFFFFF"/>
                </a:solidFill>
                <a:prstDash val="solid"/>
                <a:miter lim="800000"/>
              </a:ln>
              <a:solidFill>
                <a:srgbClr val="FFFF00"/>
              </a:solidFill>
              <a:effectLst>
                <a:outerShdw blurRad="50800" algn="tl" rotWithShape="0">
                  <a:srgbClr val="000000"/>
                </a:outerShdw>
                <a:reflection blurRad="6350" stA="60000" endA="900" endPos="60000" dist="60007" dir="5400000" sy="-100000" algn="bl" rotWithShape="0"/>
              </a:effectLst>
              <a:cs typeface="B Titr" pitchFamily="2" charset="-78"/>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885811017"/>
              </p:ext>
            </p:extLst>
          </p:nvPr>
        </p:nvGraphicFramePr>
        <p:xfrm>
          <a:off x="107505" y="2060848"/>
          <a:ext cx="8856984" cy="46805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64754151"/>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5">
                                            <p:graphicEl>
                                              <a:dgm id="{B36D6853-C12F-4F22-A9C5-32BC1016C037}"/>
                                            </p:graphicEl>
                                          </p:spTgt>
                                        </p:tgtEl>
                                        <p:attrNameLst>
                                          <p:attrName>style.visibility</p:attrName>
                                        </p:attrNameLst>
                                      </p:cBhvr>
                                      <p:to>
                                        <p:strVal val="visible"/>
                                      </p:to>
                                    </p:set>
                                    <p:animEffect transition="in" filter="wheel(4)">
                                      <p:cBhvr>
                                        <p:cTn id="12" dur="2000"/>
                                        <p:tgtEl>
                                          <p:spTgt spid="5">
                                            <p:graphicEl>
                                              <a:dgm id="{B36D6853-C12F-4F22-A9C5-32BC1016C037}"/>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5">
                                            <p:graphicEl>
                                              <a:dgm id="{83C3E10F-9A1E-471D-A9A3-C95BA9752394}"/>
                                            </p:graphicEl>
                                          </p:spTgt>
                                        </p:tgtEl>
                                        <p:attrNameLst>
                                          <p:attrName>style.visibility</p:attrName>
                                        </p:attrNameLst>
                                      </p:cBhvr>
                                      <p:to>
                                        <p:strVal val="visible"/>
                                      </p:to>
                                    </p:set>
                                    <p:animEffect transition="in" filter="wheel(4)">
                                      <p:cBhvr>
                                        <p:cTn id="17" dur="2000"/>
                                        <p:tgtEl>
                                          <p:spTgt spid="5">
                                            <p:graphicEl>
                                              <a:dgm id="{83C3E10F-9A1E-471D-A9A3-C95BA9752394}"/>
                                            </p:graphicEl>
                                          </p:spTgt>
                                        </p:tgtEl>
                                      </p:cBhvr>
                                    </p:animEffect>
                                  </p:childTnLst>
                                </p:cTn>
                              </p:par>
                              <p:par>
                                <p:cTn id="18" presetID="21" presetClass="entr" presetSubtype="4" fill="hold" grpId="0" nodeType="withEffect">
                                  <p:stCondLst>
                                    <p:cond delay="0"/>
                                  </p:stCondLst>
                                  <p:childTnLst>
                                    <p:set>
                                      <p:cBhvr>
                                        <p:cTn id="19" dur="1" fill="hold">
                                          <p:stCondLst>
                                            <p:cond delay="0"/>
                                          </p:stCondLst>
                                        </p:cTn>
                                        <p:tgtEl>
                                          <p:spTgt spid="5">
                                            <p:graphicEl>
                                              <a:dgm id="{2D455583-8394-4CA7-AD0C-47EBE3421C61}"/>
                                            </p:graphicEl>
                                          </p:spTgt>
                                        </p:tgtEl>
                                        <p:attrNameLst>
                                          <p:attrName>style.visibility</p:attrName>
                                        </p:attrNameLst>
                                      </p:cBhvr>
                                      <p:to>
                                        <p:strVal val="visible"/>
                                      </p:to>
                                    </p:set>
                                    <p:animEffect transition="in" filter="wheel(4)">
                                      <p:cBhvr>
                                        <p:cTn id="20" dur="2000"/>
                                        <p:tgtEl>
                                          <p:spTgt spid="5">
                                            <p:graphicEl>
                                              <a:dgm id="{2D455583-8394-4CA7-AD0C-47EBE3421C61}"/>
                                            </p:graphicEl>
                                          </p:spTgt>
                                        </p:tgtEl>
                                      </p:cBhvr>
                                    </p:animEffect>
                                  </p:childTnLst>
                                </p:cTn>
                              </p:par>
                            </p:childTnLst>
                          </p:cTn>
                        </p:par>
                      </p:childTnLst>
                    </p:cTn>
                  </p:par>
                  <p:par>
                    <p:cTn id="21" fill="hold">
                      <p:stCondLst>
                        <p:cond delay="indefinite"/>
                      </p:stCondLst>
                      <p:childTnLst>
                        <p:par>
                          <p:cTn id="22" fill="hold">
                            <p:stCondLst>
                              <p:cond delay="0"/>
                            </p:stCondLst>
                            <p:childTnLst>
                              <p:par>
                                <p:cTn id="23" presetID="21" presetClass="entr" presetSubtype="4" fill="hold" grpId="0" nodeType="clickEffect">
                                  <p:stCondLst>
                                    <p:cond delay="0"/>
                                  </p:stCondLst>
                                  <p:childTnLst>
                                    <p:set>
                                      <p:cBhvr>
                                        <p:cTn id="24" dur="1" fill="hold">
                                          <p:stCondLst>
                                            <p:cond delay="0"/>
                                          </p:stCondLst>
                                        </p:cTn>
                                        <p:tgtEl>
                                          <p:spTgt spid="5">
                                            <p:graphicEl>
                                              <a:dgm id="{10E2147E-3573-471D-9018-77FC9A59ECB5}"/>
                                            </p:graphicEl>
                                          </p:spTgt>
                                        </p:tgtEl>
                                        <p:attrNameLst>
                                          <p:attrName>style.visibility</p:attrName>
                                        </p:attrNameLst>
                                      </p:cBhvr>
                                      <p:to>
                                        <p:strVal val="visible"/>
                                      </p:to>
                                    </p:set>
                                    <p:animEffect transition="in" filter="wheel(4)">
                                      <p:cBhvr>
                                        <p:cTn id="25" dur="2000"/>
                                        <p:tgtEl>
                                          <p:spTgt spid="5">
                                            <p:graphicEl>
                                              <a:dgm id="{10E2147E-3573-471D-9018-77FC9A59ECB5}"/>
                                            </p:graphicEl>
                                          </p:spTgt>
                                        </p:tgtEl>
                                      </p:cBhvr>
                                    </p:animEffect>
                                  </p:childTnLst>
                                </p:cTn>
                              </p:par>
                              <p:par>
                                <p:cTn id="26" presetID="21" presetClass="entr" presetSubtype="4" fill="hold" grpId="0" nodeType="withEffect">
                                  <p:stCondLst>
                                    <p:cond delay="0"/>
                                  </p:stCondLst>
                                  <p:childTnLst>
                                    <p:set>
                                      <p:cBhvr>
                                        <p:cTn id="27" dur="1" fill="hold">
                                          <p:stCondLst>
                                            <p:cond delay="0"/>
                                          </p:stCondLst>
                                        </p:cTn>
                                        <p:tgtEl>
                                          <p:spTgt spid="5">
                                            <p:graphicEl>
                                              <a:dgm id="{185CEB3E-CE77-4734-AC64-0655284309A7}"/>
                                            </p:graphicEl>
                                          </p:spTgt>
                                        </p:tgtEl>
                                        <p:attrNameLst>
                                          <p:attrName>style.visibility</p:attrName>
                                        </p:attrNameLst>
                                      </p:cBhvr>
                                      <p:to>
                                        <p:strVal val="visible"/>
                                      </p:to>
                                    </p:set>
                                    <p:animEffect transition="in" filter="wheel(4)">
                                      <p:cBhvr>
                                        <p:cTn id="28" dur="2000"/>
                                        <p:tgtEl>
                                          <p:spTgt spid="5">
                                            <p:graphicEl>
                                              <a:dgm id="{185CEB3E-CE77-4734-AC64-0655284309A7}"/>
                                            </p:graphicEl>
                                          </p:spTgt>
                                        </p:tgtEl>
                                      </p:cBhvr>
                                    </p:animEffect>
                                  </p:childTnLst>
                                </p:cTn>
                              </p:par>
                            </p:childTnLst>
                          </p:cTn>
                        </p:par>
                      </p:childTnLst>
                    </p:cTn>
                  </p:par>
                  <p:par>
                    <p:cTn id="29" fill="hold">
                      <p:stCondLst>
                        <p:cond delay="indefinite"/>
                      </p:stCondLst>
                      <p:childTnLst>
                        <p:par>
                          <p:cTn id="30" fill="hold">
                            <p:stCondLst>
                              <p:cond delay="0"/>
                            </p:stCondLst>
                            <p:childTnLst>
                              <p:par>
                                <p:cTn id="31" presetID="21" presetClass="entr" presetSubtype="4" fill="hold" grpId="0" nodeType="clickEffect">
                                  <p:stCondLst>
                                    <p:cond delay="0"/>
                                  </p:stCondLst>
                                  <p:childTnLst>
                                    <p:set>
                                      <p:cBhvr>
                                        <p:cTn id="32" dur="1" fill="hold">
                                          <p:stCondLst>
                                            <p:cond delay="0"/>
                                          </p:stCondLst>
                                        </p:cTn>
                                        <p:tgtEl>
                                          <p:spTgt spid="5">
                                            <p:graphicEl>
                                              <a:dgm id="{A150190D-D433-4CB1-B402-8E9AF8D61A40}"/>
                                            </p:graphicEl>
                                          </p:spTgt>
                                        </p:tgtEl>
                                        <p:attrNameLst>
                                          <p:attrName>style.visibility</p:attrName>
                                        </p:attrNameLst>
                                      </p:cBhvr>
                                      <p:to>
                                        <p:strVal val="visible"/>
                                      </p:to>
                                    </p:set>
                                    <p:animEffect transition="in" filter="wheel(4)">
                                      <p:cBhvr>
                                        <p:cTn id="33" dur="2000"/>
                                        <p:tgtEl>
                                          <p:spTgt spid="5">
                                            <p:graphicEl>
                                              <a:dgm id="{A150190D-D433-4CB1-B402-8E9AF8D61A40}"/>
                                            </p:graphicEl>
                                          </p:spTgt>
                                        </p:tgtEl>
                                      </p:cBhvr>
                                    </p:animEffect>
                                  </p:childTnLst>
                                </p:cTn>
                              </p:par>
                              <p:par>
                                <p:cTn id="34" presetID="21" presetClass="entr" presetSubtype="4" fill="hold" grpId="0" nodeType="withEffect">
                                  <p:stCondLst>
                                    <p:cond delay="0"/>
                                  </p:stCondLst>
                                  <p:childTnLst>
                                    <p:set>
                                      <p:cBhvr>
                                        <p:cTn id="35" dur="1" fill="hold">
                                          <p:stCondLst>
                                            <p:cond delay="0"/>
                                          </p:stCondLst>
                                        </p:cTn>
                                        <p:tgtEl>
                                          <p:spTgt spid="5">
                                            <p:graphicEl>
                                              <a:dgm id="{DC8D191F-3D52-4762-A828-433FD195870D}"/>
                                            </p:graphicEl>
                                          </p:spTgt>
                                        </p:tgtEl>
                                        <p:attrNameLst>
                                          <p:attrName>style.visibility</p:attrName>
                                        </p:attrNameLst>
                                      </p:cBhvr>
                                      <p:to>
                                        <p:strVal val="visible"/>
                                      </p:to>
                                    </p:set>
                                    <p:animEffect transition="in" filter="wheel(4)">
                                      <p:cBhvr>
                                        <p:cTn id="36" dur="2000"/>
                                        <p:tgtEl>
                                          <p:spTgt spid="5">
                                            <p:graphicEl>
                                              <a:dgm id="{DC8D191F-3D52-4762-A828-433FD195870D}"/>
                                            </p:graphicEl>
                                          </p:spTgt>
                                        </p:tgtEl>
                                      </p:cBhvr>
                                    </p:animEffect>
                                  </p:childTnLst>
                                </p:cTn>
                              </p:par>
                            </p:childTnLst>
                          </p:cTn>
                        </p:par>
                      </p:childTnLst>
                    </p:cTn>
                  </p:par>
                  <p:par>
                    <p:cTn id="37" fill="hold">
                      <p:stCondLst>
                        <p:cond delay="indefinite"/>
                      </p:stCondLst>
                      <p:childTnLst>
                        <p:par>
                          <p:cTn id="38" fill="hold">
                            <p:stCondLst>
                              <p:cond delay="0"/>
                            </p:stCondLst>
                            <p:childTnLst>
                              <p:par>
                                <p:cTn id="39" presetID="21" presetClass="entr" presetSubtype="4" fill="hold" grpId="0" nodeType="clickEffect">
                                  <p:stCondLst>
                                    <p:cond delay="0"/>
                                  </p:stCondLst>
                                  <p:childTnLst>
                                    <p:set>
                                      <p:cBhvr>
                                        <p:cTn id="40" dur="1" fill="hold">
                                          <p:stCondLst>
                                            <p:cond delay="0"/>
                                          </p:stCondLst>
                                        </p:cTn>
                                        <p:tgtEl>
                                          <p:spTgt spid="5">
                                            <p:graphicEl>
                                              <a:dgm id="{66BE6842-668A-4BF7-BB17-54860FDB4D0F}"/>
                                            </p:graphicEl>
                                          </p:spTgt>
                                        </p:tgtEl>
                                        <p:attrNameLst>
                                          <p:attrName>style.visibility</p:attrName>
                                        </p:attrNameLst>
                                      </p:cBhvr>
                                      <p:to>
                                        <p:strVal val="visible"/>
                                      </p:to>
                                    </p:set>
                                    <p:animEffect transition="in" filter="wheel(4)">
                                      <p:cBhvr>
                                        <p:cTn id="41" dur="2000"/>
                                        <p:tgtEl>
                                          <p:spTgt spid="5">
                                            <p:graphicEl>
                                              <a:dgm id="{66BE6842-668A-4BF7-BB17-54860FDB4D0F}"/>
                                            </p:graphicEl>
                                          </p:spTgt>
                                        </p:tgtEl>
                                      </p:cBhvr>
                                    </p:animEffect>
                                  </p:childTnLst>
                                </p:cTn>
                              </p:par>
                              <p:par>
                                <p:cTn id="42" presetID="21" presetClass="entr" presetSubtype="4" fill="hold" grpId="0" nodeType="withEffect">
                                  <p:stCondLst>
                                    <p:cond delay="0"/>
                                  </p:stCondLst>
                                  <p:childTnLst>
                                    <p:set>
                                      <p:cBhvr>
                                        <p:cTn id="43" dur="1" fill="hold">
                                          <p:stCondLst>
                                            <p:cond delay="0"/>
                                          </p:stCondLst>
                                        </p:cTn>
                                        <p:tgtEl>
                                          <p:spTgt spid="5">
                                            <p:graphicEl>
                                              <a:dgm id="{473809B4-9A3B-47D5-B508-814959255BEB}"/>
                                            </p:graphicEl>
                                          </p:spTgt>
                                        </p:tgtEl>
                                        <p:attrNameLst>
                                          <p:attrName>style.visibility</p:attrName>
                                        </p:attrNameLst>
                                      </p:cBhvr>
                                      <p:to>
                                        <p:strVal val="visible"/>
                                      </p:to>
                                    </p:set>
                                    <p:animEffect transition="in" filter="wheel(4)">
                                      <p:cBhvr>
                                        <p:cTn id="44" dur="2000"/>
                                        <p:tgtEl>
                                          <p:spTgt spid="5">
                                            <p:graphicEl>
                                              <a:dgm id="{473809B4-9A3B-47D5-B508-814959255BEB}"/>
                                            </p:graphicEl>
                                          </p:spTgt>
                                        </p:tgtEl>
                                      </p:cBhvr>
                                    </p:animEffect>
                                  </p:childTnLst>
                                </p:cTn>
                              </p:par>
                            </p:childTnLst>
                          </p:cTn>
                        </p:par>
                      </p:childTnLst>
                    </p:cTn>
                  </p:par>
                  <p:par>
                    <p:cTn id="45" fill="hold">
                      <p:stCondLst>
                        <p:cond delay="indefinite"/>
                      </p:stCondLst>
                      <p:childTnLst>
                        <p:par>
                          <p:cTn id="46" fill="hold">
                            <p:stCondLst>
                              <p:cond delay="0"/>
                            </p:stCondLst>
                            <p:childTnLst>
                              <p:par>
                                <p:cTn id="47" presetID="21" presetClass="entr" presetSubtype="4" fill="hold" grpId="0" nodeType="clickEffect">
                                  <p:stCondLst>
                                    <p:cond delay="0"/>
                                  </p:stCondLst>
                                  <p:childTnLst>
                                    <p:set>
                                      <p:cBhvr>
                                        <p:cTn id="48" dur="1" fill="hold">
                                          <p:stCondLst>
                                            <p:cond delay="0"/>
                                          </p:stCondLst>
                                        </p:cTn>
                                        <p:tgtEl>
                                          <p:spTgt spid="5">
                                            <p:graphicEl>
                                              <a:dgm id="{A6005CB6-25AE-4204-9BB9-846DB38640F0}"/>
                                            </p:graphicEl>
                                          </p:spTgt>
                                        </p:tgtEl>
                                        <p:attrNameLst>
                                          <p:attrName>style.visibility</p:attrName>
                                        </p:attrNameLst>
                                      </p:cBhvr>
                                      <p:to>
                                        <p:strVal val="visible"/>
                                      </p:to>
                                    </p:set>
                                    <p:animEffect transition="in" filter="wheel(4)">
                                      <p:cBhvr>
                                        <p:cTn id="49" dur="2000"/>
                                        <p:tgtEl>
                                          <p:spTgt spid="5">
                                            <p:graphicEl>
                                              <a:dgm id="{A6005CB6-25AE-4204-9BB9-846DB38640F0}"/>
                                            </p:graphicEl>
                                          </p:spTgt>
                                        </p:tgtEl>
                                      </p:cBhvr>
                                    </p:animEffect>
                                  </p:childTnLst>
                                </p:cTn>
                              </p:par>
                              <p:par>
                                <p:cTn id="50" presetID="21" presetClass="entr" presetSubtype="4" fill="hold" grpId="0" nodeType="withEffect">
                                  <p:stCondLst>
                                    <p:cond delay="0"/>
                                  </p:stCondLst>
                                  <p:childTnLst>
                                    <p:set>
                                      <p:cBhvr>
                                        <p:cTn id="51" dur="1" fill="hold">
                                          <p:stCondLst>
                                            <p:cond delay="0"/>
                                          </p:stCondLst>
                                        </p:cTn>
                                        <p:tgtEl>
                                          <p:spTgt spid="5">
                                            <p:graphicEl>
                                              <a:dgm id="{1B6AE844-036C-4462-8BF4-88BC742CD496}"/>
                                            </p:graphicEl>
                                          </p:spTgt>
                                        </p:tgtEl>
                                        <p:attrNameLst>
                                          <p:attrName>style.visibility</p:attrName>
                                        </p:attrNameLst>
                                      </p:cBhvr>
                                      <p:to>
                                        <p:strVal val="visible"/>
                                      </p:to>
                                    </p:set>
                                    <p:animEffect transition="in" filter="wheel(4)">
                                      <p:cBhvr>
                                        <p:cTn id="52" dur="2000"/>
                                        <p:tgtEl>
                                          <p:spTgt spid="5">
                                            <p:graphicEl>
                                              <a:dgm id="{1B6AE844-036C-4462-8BF4-88BC742CD496}"/>
                                            </p:graphicEl>
                                          </p:spTgt>
                                        </p:tgtEl>
                                      </p:cBhvr>
                                    </p:animEffect>
                                  </p:childTnLst>
                                </p:cTn>
                              </p:par>
                            </p:childTnLst>
                          </p:cTn>
                        </p:par>
                      </p:childTnLst>
                    </p:cTn>
                  </p:par>
                  <p:par>
                    <p:cTn id="53" fill="hold">
                      <p:stCondLst>
                        <p:cond delay="indefinite"/>
                      </p:stCondLst>
                      <p:childTnLst>
                        <p:par>
                          <p:cTn id="54" fill="hold">
                            <p:stCondLst>
                              <p:cond delay="0"/>
                            </p:stCondLst>
                            <p:childTnLst>
                              <p:par>
                                <p:cTn id="55" presetID="21" presetClass="entr" presetSubtype="4" fill="hold" grpId="0" nodeType="clickEffect">
                                  <p:stCondLst>
                                    <p:cond delay="0"/>
                                  </p:stCondLst>
                                  <p:childTnLst>
                                    <p:set>
                                      <p:cBhvr>
                                        <p:cTn id="56" dur="1" fill="hold">
                                          <p:stCondLst>
                                            <p:cond delay="0"/>
                                          </p:stCondLst>
                                        </p:cTn>
                                        <p:tgtEl>
                                          <p:spTgt spid="5">
                                            <p:graphicEl>
                                              <a:dgm id="{8B40D45D-2E5F-4AF0-8598-C259F27207A1}"/>
                                            </p:graphicEl>
                                          </p:spTgt>
                                        </p:tgtEl>
                                        <p:attrNameLst>
                                          <p:attrName>style.visibility</p:attrName>
                                        </p:attrNameLst>
                                      </p:cBhvr>
                                      <p:to>
                                        <p:strVal val="visible"/>
                                      </p:to>
                                    </p:set>
                                    <p:animEffect transition="in" filter="wheel(4)">
                                      <p:cBhvr>
                                        <p:cTn id="57" dur="2000"/>
                                        <p:tgtEl>
                                          <p:spTgt spid="5">
                                            <p:graphicEl>
                                              <a:dgm id="{8B40D45D-2E5F-4AF0-8598-C259F27207A1}"/>
                                            </p:graphicEl>
                                          </p:spTgt>
                                        </p:tgtEl>
                                      </p:cBhvr>
                                    </p:animEffect>
                                  </p:childTnLst>
                                </p:cTn>
                              </p:par>
                              <p:par>
                                <p:cTn id="58" presetID="21" presetClass="entr" presetSubtype="4" fill="hold" grpId="0" nodeType="withEffect">
                                  <p:stCondLst>
                                    <p:cond delay="0"/>
                                  </p:stCondLst>
                                  <p:childTnLst>
                                    <p:set>
                                      <p:cBhvr>
                                        <p:cTn id="59" dur="1" fill="hold">
                                          <p:stCondLst>
                                            <p:cond delay="0"/>
                                          </p:stCondLst>
                                        </p:cTn>
                                        <p:tgtEl>
                                          <p:spTgt spid="5">
                                            <p:graphicEl>
                                              <a:dgm id="{A6088A74-1E22-4F03-A30A-E7FFA961119F}"/>
                                            </p:graphicEl>
                                          </p:spTgt>
                                        </p:tgtEl>
                                        <p:attrNameLst>
                                          <p:attrName>style.visibility</p:attrName>
                                        </p:attrNameLst>
                                      </p:cBhvr>
                                      <p:to>
                                        <p:strVal val="visible"/>
                                      </p:to>
                                    </p:set>
                                    <p:animEffect transition="in" filter="wheel(4)">
                                      <p:cBhvr>
                                        <p:cTn id="60" dur="2000"/>
                                        <p:tgtEl>
                                          <p:spTgt spid="5">
                                            <p:graphicEl>
                                              <a:dgm id="{A6088A74-1E22-4F03-A30A-E7FFA961119F}"/>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5"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1"/>
            </a:solidFill>
          </a:ln>
        </p:spPr>
        <p:txBody>
          <a:bodyPr>
            <a:normAutofit/>
            <a:scene3d>
              <a:camera prst="orthographicFront"/>
              <a:lightRig rig="threePt" dir="t"/>
            </a:scene3d>
            <a:sp3d extrusionH="57150">
              <a:bevelT w="69850" h="38100" prst="cross"/>
            </a:sp3d>
          </a:bodyPr>
          <a:lstStyle/>
          <a:p>
            <a:pPr algn="r"/>
            <a:r>
              <a:rPr lang="fa-IR" b="1" dirty="0" smtClean="0">
                <a:ln w="17780" cmpd="sng">
                  <a:solidFill>
                    <a:srgbClr val="FFFFFF"/>
                  </a:solidFill>
                  <a:prstDash val="solid"/>
                  <a:miter lim="800000"/>
                </a:ln>
                <a:solidFill>
                  <a:srgbClr val="FFFF00"/>
                </a:solidFill>
                <a:effectLst>
                  <a:outerShdw blurRad="50800" algn="tl" rotWithShape="0">
                    <a:srgbClr val="000000"/>
                  </a:outerShdw>
                  <a:reflection blurRad="6350" stA="60000" endA="900" endPos="60000" dist="60007" dir="5400000" sy="-100000" algn="bl" rotWithShape="0"/>
                </a:effectLst>
                <a:cs typeface="B Titr" pitchFamily="2" charset="-78"/>
              </a:rPr>
              <a:t>درس چهل و پنجم</a:t>
            </a:r>
            <a:br>
              <a:rPr lang="fa-IR" b="1" dirty="0" smtClean="0">
                <a:ln w="17780" cmpd="sng">
                  <a:solidFill>
                    <a:srgbClr val="FFFFFF"/>
                  </a:solidFill>
                  <a:prstDash val="solid"/>
                  <a:miter lim="800000"/>
                </a:ln>
                <a:solidFill>
                  <a:srgbClr val="FFFF00"/>
                </a:solidFill>
                <a:effectLst>
                  <a:outerShdw blurRad="50800" algn="tl" rotWithShape="0">
                    <a:srgbClr val="000000"/>
                  </a:outerShdw>
                  <a:reflection blurRad="6350" stA="60000" endA="900" endPos="60000" dist="60007" dir="5400000" sy="-100000" algn="bl" rotWithShape="0"/>
                </a:effectLst>
                <a:cs typeface="B Titr" pitchFamily="2" charset="-78"/>
              </a:rPr>
            </a:br>
            <a:r>
              <a:rPr lang="fa-IR" sz="3100" b="1" dirty="0" smtClean="0">
                <a:ln w="17780" cmpd="sng">
                  <a:solidFill>
                    <a:srgbClr val="FFFFFF"/>
                  </a:solidFill>
                  <a:prstDash val="solid"/>
                  <a:miter lim="800000"/>
                </a:ln>
                <a:solidFill>
                  <a:srgbClr val="FFFF00"/>
                </a:solidFill>
                <a:effectLst>
                  <a:outerShdw blurRad="50800" algn="tl" rotWithShape="0">
                    <a:srgbClr val="000000"/>
                  </a:outerShdw>
                  <a:reflection blurRad="6350" stA="60000" endA="900" endPos="60000" dist="60007" dir="5400000" sy="-100000" algn="bl" rotWithShape="0"/>
                </a:effectLst>
                <a:cs typeface="B Titr" pitchFamily="2" charset="-78"/>
              </a:rPr>
              <a:t>پدیده های مشابه معاد</a:t>
            </a:r>
            <a:endParaRPr lang="fa-IR" sz="3100" b="1" dirty="0">
              <a:ln w="17780" cmpd="sng">
                <a:solidFill>
                  <a:srgbClr val="FFFFFF"/>
                </a:solidFill>
                <a:prstDash val="solid"/>
                <a:miter lim="800000"/>
              </a:ln>
              <a:solidFill>
                <a:srgbClr val="FFFF00"/>
              </a:solidFill>
              <a:effectLst>
                <a:outerShdw blurRad="50800" algn="tl" rotWithShape="0">
                  <a:srgbClr val="000000"/>
                </a:outerShdw>
                <a:reflection blurRad="6350" stA="60000" endA="900" endPos="60000" dist="60007" dir="5400000" sy="-100000" algn="bl" rotWithShape="0"/>
              </a:effectLst>
              <a:cs typeface="B Titr" pitchFamily="2" charset="-7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67140326"/>
              </p:ext>
            </p:extLst>
          </p:nvPr>
        </p:nvGraphicFramePr>
        <p:xfrm>
          <a:off x="1" y="692696"/>
          <a:ext cx="9144000" cy="61653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14546944"/>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4">
                                            <p:graphicEl>
                                              <a:dgm id="{375D7429-FE79-498D-B331-BB138D1E80B4}"/>
                                            </p:graphicEl>
                                          </p:spTgt>
                                        </p:tgtEl>
                                        <p:attrNameLst>
                                          <p:attrName>style.visibility</p:attrName>
                                        </p:attrNameLst>
                                      </p:cBhvr>
                                      <p:to>
                                        <p:strVal val="visible"/>
                                      </p:to>
                                    </p:set>
                                    <p:animEffect transition="in" filter="plus(in)">
                                      <p:cBhvr>
                                        <p:cTn id="12" dur="2000"/>
                                        <p:tgtEl>
                                          <p:spTgt spid="4">
                                            <p:graphicEl>
                                              <a:dgm id="{375D7429-FE79-498D-B331-BB138D1E80B4}"/>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3" presetClass="entr" presetSubtype="16" fill="hold" grpId="0" nodeType="clickEffect">
                                  <p:stCondLst>
                                    <p:cond delay="0"/>
                                  </p:stCondLst>
                                  <p:childTnLst>
                                    <p:set>
                                      <p:cBhvr>
                                        <p:cTn id="16" dur="1" fill="hold">
                                          <p:stCondLst>
                                            <p:cond delay="0"/>
                                          </p:stCondLst>
                                        </p:cTn>
                                        <p:tgtEl>
                                          <p:spTgt spid="4">
                                            <p:graphicEl>
                                              <a:dgm id="{512CD27B-6E94-445A-B9E8-C575A82002B5}"/>
                                            </p:graphicEl>
                                          </p:spTgt>
                                        </p:tgtEl>
                                        <p:attrNameLst>
                                          <p:attrName>style.visibility</p:attrName>
                                        </p:attrNameLst>
                                      </p:cBhvr>
                                      <p:to>
                                        <p:strVal val="visible"/>
                                      </p:to>
                                    </p:set>
                                    <p:animEffect transition="in" filter="plus(in)">
                                      <p:cBhvr>
                                        <p:cTn id="17" dur="2000"/>
                                        <p:tgtEl>
                                          <p:spTgt spid="4">
                                            <p:graphicEl>
                                              <a:dgm id="{512CD27B-6E94-445A-B9E8-C575A82002B5}"/>
                                            </p:graphicEl>
                                          </p:spTgt>
                                        </p:tgtEl>
                                      </p:cBhvr>
                                    </p:animEffect>
                                  </p:childTnLst>
                                </p:cTn>
                              </p:par>
                              <p:par>
                                <p:cTn id="18" presetID="13" presetClass="entr" presetSubtype="16" fill="hold" grpId="0" nodeType="withEffect">
                                  <p:stCondLst>
                                    <p:cond delay="0"/>
                                  </p:stCondLst>
                                  <p:childTnLst>
                                    <p:set>
                                      <p:cBhvr>
                                        <p:cTn id="19" dur="1" fill="hold">
                                          <p:stCondLst>
                                            <p:cond delay="0"/>
                                          </p:stCondLst>
                                        </p:cTn>
                                        <p:tgtEl>
                                          <p:spTgt spid="4">
                                            <p:graphicEl>
                                              <a:dgm id="{BC54DE61-87B8-401A-9660-5FE153DE162D}"/>
                                            </p:graphicEl>
                                          </p:spTgt>
                                        </p:tgtEl>
                                        <p:attrNameLst>
                                          <p:attrName>style.visibility</p:attrName>
                                        </p:attrNameLst>
                                      </p:cBhvr>
                                      <p:to>
                                        <p:strVal val="visible"/>
                                      </p:to>
                                    </p:set>
                                    <p:animEffect transition="in" filter="plus(in)">
                                      <p:cBhvr>
                                        <p:cTn id="20" dur="2000"/>
                                        <p:tgtEl>
                                          <p:spTgt spid="4">
                                            <p:graphicEl>
                                              <a:dgm id="{BC54DE61-87B8-401A-9660-5FE153DE162D}"/>
                                            </p:graphicEl>
                                          </p:spTgt>
                                        </p:tgtEl>
                                      </p:cBhvr>
                                    </p:animEffect>
                                  </p:childTnLst>
                                </p:cTn>
                              </p:par>
                            </p:childTnLst>
                          </p:cTn>
                        </p:par>
                      </p:childTnLst>
                    </p:cTn>
                  </p:par>
                  <p:par>
                    <p:cTn id="21" fill="hold">
                      <p:stCondLst>
                        <p:cond delay="indefinite"/>
                      </p:stCondLst>
                      <p:childTnLst>
                        <p:par>
                          <p:cTn id="22" fill="hold">
                            <p:stCondLst>
                              <p:cond delay="0"/>
                            </p:stCondLst>
                            <p:childTnLst>
                              <p:par>
                                <p:cTn id="23" presetID="13" presetClass="entr" presetSubtype="16" fill="hold" grpId="0" nodeType="clickEffect">
                                  <p:stCondLst>
                                    <p:cond delay="0"/>
                                  </p:stCondLst>
                                  <p:childTnLst>
                                    <p:set>
                                      <p:cBhvr>
                                        <p:cTn id="24" dur="1" fill="hold">
                                          <p:stCondLst>
                                            <p:cond delay="0"/>
                                          </p:stCondLst>
                                        </p:cTn>
                                        <p:tgtEl>
                                          <p:spTgt spid="4">
                                            <p:graphicEl>
                                              <a:dgm id="{393D331C-7C1D-4989-8355-7266D9B892C4}"/>
                                            </p:graphicEl>
                                          </p:spTgt>
                                        </p:tgtEl>
                                        <p:attrNameLst>
                                          <p:attrName>style.visibility</p:attrName>
                                        </p:attrNameLst>
                                      </p:cBhvr>
                                      <p:to>
                                        <p:strVal val="visible"/>
                                      </p:to>
                                    </p:set>
                                    <p:animEffect transition="in" filter="plus(in)">
                                      <p:cBhvr>
                                        <p:cTn id="25" dur="2000"/>
                                        <p:tgtEl>
                                          <p:spTgt spid="4">
                                            <p:graphicEl>
                                              <a:dgm id="{393D331C-7C1D-4989-8355-7266D9B892C4}"/>
                                            </p:graphicEl>
                                          </p:spTgt>
                                        </p:tgtEl>
                                      </p:cBhvr>
                                    </p:animEffect>
                                  </p:childTnLst>
                                </p:cTn>
                              </p:par>
                              <p:par>
                                <p:cTn id="26" presetID="13" presetClass="entr" presetSubtype="16" fill="hold" grpId="0" nodeType="withEffect">
                                  <p:stCondLst>
                                    <p:cond delay="0"/>
                                  </p:stCondLst>
                                  <p:childTnLst>
                                    <p:set>
                                      <p:cBhvr>
                                        <p:cTn id="27" dur="1" fill="hold">
                                          <p:stCondLst>
                                            <p:cond delay="0"/>
                                          </p:stCondLst>
                                        </p:cTn>
                                        <p:tgtEl>
                                          <p:spTgt spid="4">
                                            <p:graphicEl>
                                              <a:dgm id="{D2D47B18-175F-4374-BFD2-8BA72B45C609}"/>
                                            </p:graphicEl>
                                          </p:spTgt>
                                        </p:tgtEl>
                                        <p:attrNameLst>
                                          <p:attrName>style.visibility</p:attrName>
                                        </p:attrNameLst>
                                      </p:cBhvr>
                                      <p:to>
                                        <p:strVal val="visible"/>
                                      </p:to>
                                    </p:set>
                                    <p:animEffect transition="in" filter="plus(in)">
                                      <p:cBhvr>
                                        <p:cTn id="28" dur="2000"/>
                                        <p:tgtEl>
                                          <p:spTgt spid="4">
                                            <p:graphicEl>
                                              <a:dgm id="{D2D47B18-175F-4374-BFD2-8BA72B45C609}"/>
                                            </p:graphicEl>
                                          </p:spTgt>
                                        </p:tgtEl>
                                      </p:cBhvr>
                                    </p:animEffect>
                                  </p:childTnLst>
                                </p:cTn>
                              </p:par>
                            </p:childTnLst>
                          </p:cTn>
                        </p:par>
                      </p:childTnLst>
                    </p:cTn>
                  </p:par>
                  <p:par>
                    <p:cTn id="29" fill="hold">
                      <p:stCondLst>
                        <p:cond delay="indefinite"/>
                      </p:stCondLst>
                      <p:childTnLst>
                        <p:par>
                          <p:cTn id="30" fill="hold">
                            <p:stCondLst>
                              <p:cond delay="0"/>
                            </p:stCondLst>
                            <p:childTnLst>
                              <p:par>
                                <p:cTn id="31" presetID="13" presetClass="entr" presetSubtype="16" fill="hold" grpId="0" nodeType="clickEffect">
                                  <p:stCondLst>
                                    <p:cond delay="0"/>
                                  </p:stCondLst>
                                  <p:childTnLst>
                                    <p:set>
                                      <p:cBhvr>
                                        <p:cTn id="32" dur="1" fill="hold">
                                          <p:stCondLst>
                                            <p:cond delay="0"/>
                                          </p:stCondLst>
                                        </p:cTn>
                                        <p:tgtEl>
                                          <p:spTgt spid="4">
                                            <p:graphicEl>
                                              <a:dgm id="{F125B2F4-20DE-409E-B9FA-BA822C2259B9}"/>
                                            </p:graphicEl>
                                          </p:spTgt>
                                        </p:tgtEl>
                                        <p:attrNameLst>
                                          <p:attrName>style.visibility</p:attrName>
                                        </p:attrNameLst>
                                      </p:cBhvr>
                                      <p:to>
                                        <p:strVal val="visible"/>
                                      </p:to>
                                    </p:set>
                                    <p:animEffect transition="in" filter="plus(in)">
                                      <p:cBhvr>
                                        <p:cTn id="33" dur="2000"/>
                                        <p:tgtEl>
                                          <p:spTgt spid="4">
                                            <p:graphicEl>
                                              <a:dgm id="{F125B2F4-20DE-409E-B9FA-BA822C2259B9}"/>
                                            </p:graphicEl>
                                          </p:spTgt>
                                        </p:tgtEl>
                                      </p:cBhvr>
                                    </p:animEffect>
                                  </p:childTnLst>
                                </p:cTn>
                              </p:par>
                              <p:par>
                                <p:cTn id="34" presetID="13" presetClass="entr" presetSubtype="16" fill="hold" grpId="0" nodeType="withEffect">
                                  <p:stCondLst>
                                    <p:cond delay="0"/>
                                  </p:stCondLst>
                                  <p:childTnLst>
                                    <p:set>
                                      <p:cBhvr>
                                        <p:cTn id="35" dur="1" fill="hold">
                                          <p:stCondLst>
                                            <p:cond delay="0"/>
                                          </p:stCondLst>
                                        </p:cTn>
                                        <p:tgtEl>
                                          <p:spTgt spid="4">
                                            <p:graphicEl>
                                              <a:dgm id="{A0D46FFF-F201-4F14-85F2-01EB5F014555}"/>
                                            </p:graphicEl>
                                          </p:spTgt>
                                        </p:tgtEl>
                                        <p:attrNameLst>
                                          <p:attrName>style.visibility</p:attrName>
                                        </p:attrNameLst>
                                      </p:cBhvr>
                                      <p:to>
                                        <p:strVal val="visible"/>
                                      </p:to>
                                    </p:set>
                                    <p:animEffect transition="in" filter="plus(in)">
                                      <p:cBhvr>
                                        <p:cTn id="36" dur="2000"/>
                                        <p:tgtEl>
                                          <p:spTgt spid="4">
                                            <p:graphicEl>
                                              <a:dgm id="{A0D46FFF-F201-4F14-85F2-01EB5F014555}"/>
                                            </p:graphicEl>
                                          </p:spTgt>
                                        </p:tgtEl>
                                      </p:cBhvr>
                                    </p:animEffect>
                                  </p:childTnLst>
                                </p:cTn>
                              </p:par>
                            </p:childTnLst>
                          </p:cTn>
                        </p:par>
                      </p:childTnLst>
                    </p:cTn>
                  </p:par>
                  <p:par>
                    <p:cTn id="37" fill="hold">
                      <p:stCondLst>
                        <p:cond delay="indefinite"/>
                      </p:stCondLst>
                      <p:childTnLst>
                        <p:par>
                          <p:cTn id="38" fill="hold">
                            <p:stCondLst>
                              <p:cond delay="0"/>
                            </p:stCondLst>
                            <p:childTnLst>
                              <p:par>
                                <p:cTn id="39" presetID="13" presetClass="entr" presetSubtype="16" fill="hold" grpId="0" nodeType="clickEffect">
                                  <p:stCondLst>
                                    <p:cond delay="0"/>
                                  </p:stCondLst>
                                  <p:childTnLst>
                                    <p:set>
                                      <p:cBhvr>
                                        <p:cTn id="40" dur="1" fill="hold">
                                          <p:stCondLst>
                                            <p:cond delay="0"/>
                                          </p:stCondLst>
                                        </p:cTn>
                                        <p:tgtEl>
                                          <p:spTgt spid="4">
                                            <p:graphicEl>
                                              <a:dgm id="{D8AA94E3-E4C6-4CDE-8481-7619AE4774BA}"/>
                                            </p:graphicEl>
                                          </p:spTgt>
                                        </p:tgtEl>
                                        <p:attrNameLst>
                                          <p:attrName>style.visibility</p:attrName>
                                        </p:attrNameLst>
                                      </p:cBhvr>
                                      <p:to>
                                        <p:strVal val="visible"/>
                                      </p:to>
                                    </p:set>
                                    <p:animEffect transition="in" filter="plus(in)">
                                      <p:cBhvr>
                                        <p:cTn id="41" dur="2000"/>
                                        <p:tgtEl>
                                          <p:spTgt spid="4">
                                            <p:graphicEl>
                                              <a:dgm id="{D8AA94E3-E4C6-4CDE-8481-7619AE4774BA}"/>
                                            </p:graphicEl>
                                          </p:spTgt>
                                        </p:tgtEl>
                                      </p:cBhvr>
                                    </p:animEffect>
                                  </p:childTnLst>
                                </p:cTn>
                              </p:par>
                              <p:par>
                                <p:cTn id="42" presetID="13" presetClass="entr" presetSubtype="16" fill="hold" grpId="0" nodeType="withEffect">
                                  <p:stCondLst>
                                    <p:cond delay="0"/>
                                  </p:stCondLst>
                                  <p:childTnLst>
                                    <p:set>
                                      <p:cBhvr>
                                        <p:cTn id="43" dur="1" fill="hold">
                                          <p:stCondLst>
                                            <p:cond delay="0"/>
                                          </p:stCondLst>
                                        </p:cTn>
                                        <p:tgtEl>
                                          <p:spTgt spid="4">
                                            <p:graphicEl>
                                              <a:dgm id="{32AFFEC2-1656-4154-A9BF-47B852578747}"/>
                                            </p:graphicEl>
                                          </p:spTgt>
                                        </p:tgtEl>
                                        <p:attrNameLst>
                                          <p:attrName>style.visibility</p:attrName>
                                        </p:attrNameLst>
                                      </p:cBhvr>
                                      <p:to>
                                        <p:strVal val="visible"/>
                                      </p:to>
                                    </p:set>
                                    <p:animEffect transition="in" filter="plus(in)">
                                      <p:cBhvr>
                                        <p:cTn id="44" dur="2000"/>
                                        <p:tgtEl>
                                          <p:spTgt spid="4">
                                            <p:graphicEl>
                                              <a:dgm id="{32AFFEC2-1656-4154-A9BF-47B852578747}"/>
                                            </p:graphicEl>
                                          </p:spTgt>
                                        </p:tgtEl>
                                      </p:cBhvr>
                                    </p:animEffect>
                                  </p:childTnLst>
                                </p:cTn>
                              </p:par>
                            </p:childTnLst>
                          </p:cTn>
                        </p:par>
                      </p:childTnLst>
                    </p:cTn>
                  </p:par>
                  <p:par>
                    <p:cTn id="45" fill="hold">
                      <p:stCondLst>
                        <p:cond delay="indefinite"/>
                      </p:stCondLst>
                      <p:childTnLst>
                        <p:par>
                          <p:cTn id="46" fill="hold">
                            <p:stCondLst>
                              <p:cond delay="0"/>
                            </p:stCondLst>
                            <p:childTnLst>
                              <p:par>
                                <p:cTn id="47" presetID="13" presetClass="entr" presetSubtype="16" fill="hold" grpId="0" nodeType="clickEffect">
                                  <p:stCondLst>
                                    <p:cond delay="0"/>
                                  </p:stCondLst>
                                  <p:childTnLst>
                                    <p:set>
                                      <p:cBhvr>
                                        <p:cTn id="48" dur="1" fill="hold">
                                          <p:stCondLst>
                                            <p:cond delay="0"/>
                                          </p:stCondLst>
                                        </p:cTn>
                                        <p:tgtEl>
                                          <p:spTgt spid="4">
                                            <p:graphicEl>
                                              <a:dgm id="{0345DC31-7415-4F76-88A6-3CEAB0F08A5C}"/>
                                            </p:graphicEl>
                                          </p:spTgt>
                                        </p:tgtEl>
                                        <p:attrNameLst>
                                          <p:attrName>style.visibility</p:attrName>
                                        </p:attrNameLst>
                                      </p:cBhvr>
                                      <p:to>
                                        <p:strVal val="visible"/>
                                      </p:to>
                                    </p:set>
                                    <p:animEffect transition="in" filter="plus(in)">
                                      <p:cBhvr>
                                        <p:cTn id="49" dur="2000"/>
                                        <p:tgtEl>
                                          <p:spTgt spid="4">
                                            <p:graphicEl>
                                              <a:dgm id="{0345DC31-7415-4F76-88A6-3CEAB0F08A5C}"/>
                                            </p:graphicEl>
                                          </p:spTgt>
                                        </p:tgtEl>
                                      </p:cBhvr>
                                    </p:animEffect>
                                  </p:childTnLst>
                                </p:cTn>
                              </p:par>
                              <p:par>
                                <p:cTn id="50" presetID="13" presetClass="entr" presetSubtype="16" fill="hold" grpId="0" nodeType="withEffect">
                                  <p:stCondLst>
                                    <p:cond delay="0"/>
                                  </p:stCondLst>
                                  <p:childTnLst>
                                    <p:set>
                                      <p:cBhvr>
                                        <p:cTn id="51" dur="1" fill="hold">
                                          <p:stCondLst>
                                            <p:cond delay="0"/>
                                          </p:stCondLst>
                                        </p:cTn>
                                        <p:tgtEl>
                                          <p:spTgt spid="4">
                                            <p:graphicEl>
                                              <a:dgm id="{471D6FC6-BCD8-4507-A65D-04A53723E924}"/>
                                            </p:graphicEl>
                                          </p:spTgt>
                                        </p:tgtEl>
                                        <p:attrNameLst>
                                          <p:attrName>style.visibility</p:attrName>
                                        </p:attrNameLst>
                                      </p:cBhvr>
                                      <p:to>
                                        <p:strVal val="visible"/>
                                      </p:to>
                                    </p:set>
                                    <p:animEffect transition="in" filter="plus(in)">
                                      <p:cBhvr>
                                        <p:cTn id="52" dur="2000"/>
                                        <p:tgtEl>
                                          <p:spTgt spid="4">
                                            <p:graphicEl>
                                              <a:dgm id="{471D6FC6-BCD8-4507-A65D-04A53723E924}"/>
                                            </p:graphicEl>
                                          </p:spTgt>
                                        </p:tgtEl>
                                      </p:cBhvr>
                                    </p:animEffect>
                                  </p:childTnLst>
                                </p:cTn>
                              </p:par>
                            </p:childTnLst>
                          </p:cTn>
                        </p:par>
                      </p:childTnLst>
                    </p:cTn>
                  </p:par>
                  <p:par>
                    <p:cTn id="53" fill="hold">
                      <p:stCondLst>
                        <p:cond delay="indefinite"/>
                      </p:stCondLst>
                      <p:childTnLst>
                        <p:par>
                          <p:cTn id="54" fill="hold">
                            <p:stCondLst>
                              <p:cond delay="0"/>
                            </p:stCondLst>
                            <p:childTnLst>
                              <p:par>
                                <p:cTn id="55" presetID="13" presetClass="entr" presetSubtype="16" fill="hold" grpId="0" nodeType="clickEffect">
                                  <p:stCondLst>
                                    <p:cond delay="0"/>
                                  </p:stCondLst>
                                  <p:childTnLst>
                                    <p:set>
                                      <p:cBhvr>
                                        <p:cTn id="56" dur="1" fill="hold">
                                          <p:stCondLst>
                                            <p:cond delay="0"/>
                                          </p:stCondLst>
                                        </p:cTn>
                                        <p:tgtEl>
                                          <p:spTgt spid="4">
                                            <p:graphicEl>
                                              <a:dgm id="{795FD39E-F6A4-439D-895F-4A82C4ABE2F7}"/>
                                            </p:graphicEl>
                                          </p:spTgt>
                                        </p:tgtEl>
                                        <p:attrNameLst>
                                          <p:attrName>style.visibility</p:attrName>
                                        </p:attrNameLst>
                                      </p:cBhvr>
                                      <p:to>
                                        <p:strVal val="visible"/>
                                      </p:to>
                                    </p:set>
                                    <p:animEffect transition="in" filter="plus(in)">
                                      <p:cBhvr>
                                        <p:cTn id="57" dur="2000"/>
                                        <p:tgtEl>
                                          <p:spTgt spid="4">
                                            <p:graphicEl>
                                              <a:dgm id="{795FD39E-F6A4-439D-895F-4A82C4ABE2F7}"/>
                                            </p:graphicEl>
                                          </p:spTgt>
                                        </p:tgtEl>
                                      </p:cBhvr>
                                    </p:animEffect>
                                  </p:childTnLst>
                                </p:cTn>
                              </p:par>
                              <p:par>
                                <p:cTn id="58" presetID="13" presetClass="entr" presetSubtype="16" fill="hold" grpId="0" nodeType="withEffect">
                                  <p:stCondLst>
                                    <p:cond delay="0"/>
                                  </p:stCondLst>
                                  <p:childTnLst>
                                    <p:set>
                                      <p:cBhvr>
                                        <p:cTn id="59" dur="1" fill="hold">
                                          <p:stCondLst>
                                            <p:cond delay="0"/>
                                          </p:stCondLst>
                                        </p:cTn>
                                        <p:tgtEl>
                                          <p:spTgt spid="4">
                                            <p:graphicEl>
                                              <a:dgm id="{9D40655A-67C4-427A-BABF-91D81AF76AB8}"/>
                                            </p:graphicEl>
                                          </p:spTgt>
                                        </p:tgtEl>
                                        <p:attrNameLst>
                                          <p:attrName>style.visibility</p:attrName>
                                        </p:attrNameLst>
                                      </p:cBhvr>
                                      <p:to>
                                        <p:strVal val="visible"/>
                                      </p:to>
                                    </p:set>
                                    <p:animEffect transition="in" filter="plus(in)">
                                      <p:cBhvr>
                                        <p:cTn id="60" dur="2000"/>
                                        <p:tgtEl>
                                          <p:spTgt spid="4">
                                            <p:graphicEl>
                                              <a:dgm id="{9D40655A-67C4-427A-BABF-91D81AF76AB8}"/>
                                            </p:graphicEl>
                                          </p:spTgt>
                                        </p:tgtEl>
                                      </p:cBhvr>
                                    </p:animEffect>
                                  </p:childTnLst>
                                </p:cTn>
                              </p:par>
                            </p:childTnLst>
                          </p:cTn>
                        </p:par>
                      </p:childTnLst>
                    </p:cTn>
                  </p:par>
                  <p:par>
                    <p:cTn id="61" fill="hold">
                      <p:stCondLst>
                        <p:cond delay="indefinite"/>
                      </p:stCondLst>
                      <p:childTnLst>
                        <p:par>
                          <p:cTn id="62" fill="hold">
                            <p:stCondLst>
                              <p:cond delay="0"/>
                            </p:stCondLst>
                            <p:childTnLst>
                              <p:par>
                                <p:cTn id="63" presetID="13" presetClass="entr" presetSubtype="16" fill="hold" grpId="0" nodeType="clickEffect">
                                  <p:stCondLst>
                                    <p:cond delay="0"/>
                                  </p:stCondLst>
                                  <p:childTnLst>
                                    <p:set>
                                      <p:cBhvr>
                                        <p:cTn id="64" dur="1" fill="hold">
                                          <p:stCondLst>
                                            <p:cond delay="0"/>
                                          </p:stCondLst>
                                        </p:cTn>
                                        <p:tgtEl>
                                          <p:spTgt spid="4">
                                            <p:graphicEl>
                                              <a:dgm id="{E34CDE7C-4084-48CB-AB24-3B8EFC61F9D5}"/>
                                            </p:graphicEl>
                                          </p:spTgt>
                                        </p:tgtEl>
                                        <p:attrNameLst>
                                          <p:attrName>style.visibility</p:attrName>
                                        </p:attrNameLst>
                                      </p:cBhvr>
                                      <p:to>
                                        <p:strVal val="visible"/>
                                      </p:to>
                                    </p:set>
                                    <p:animEffect transition="in" filter="plus(in)">
                                      <p:cBhvr>
                                        <p:cTn id="65" dur="2000"/>
                                        <p:tgtEl>
                                          <p:spTgt spid="4">
                                            <p:graphicEl>
                                              <a:dgm id="{E34CDE7C-4084-48CB-AB24-3B8EFC61F9D5}"/>
                                            </p:graphicEl>
                                          </p:spTgt>
                                        </p:tgtEl>
                                      </p:cBhvr>
                                    </p:animEffect>
                                  </p:childTnLst>
                                </p:cTn>
                              </p:par>
                              <p:par>
                                <p:cTn id="66" presetID="13" presetClass="entr" presetSubtype="16" fill="hold" grpId="0" nodeType="withEffect">
                                  <p:stCondLst>
                                    <p:cond delay="0"/>
                                  </p:stCondLst>
                                  <p:childTnLst>
                                    <p:set>
                                      <p:cBhvr>
                                        <p:cTn id="67" dur="1" fill="hold">
                                          <p:stCondLst>
                                            <p:cond delay="0"/>
                                          </p:stCondLst>
                                        </p:cTn>
                                        <p:tgtEl>
                                          <p:spTgt spid="4">
                                            <p:graphicEl>
                                              <a:dgm id="{59F10DA9-9BE3-46B3-AC71-28EF13497994}"/>
                                            </p:graphicEl>
                                          </p:spTgt>
                                        </p:tgtEl>
                                        <p:attrNameLst>
                                          <p:attrName>style.visibility</p:attrName>
                                        </p:attrNameLst>
                                      </p:cBhvr>
                                      <p:to>
                                        <p:strVal val="visible"/>
                                      </p:to>
                                    </p:set>
                                    <p:animEffect transition="in" filter="plus(in)">
                                      <p:cBhvr>
                                        <p:cTn id="68" dur="2000"/>
                                        <p:tgtEl>
                                          <p:spTgt spid="4">
                                            <p:graphicEl>
                                              <a:dgm id="{59F10DA9-9BE3-46B3-AC71-28EF13497994}"/>
                                            </p:graphicEl>
                                          </p:spTgt>
                                        </p:tgtEl>
                                      </p:cBhvr>
                                    </p:animEffect>
                                  </p:childTnLst>
                                </p:cTn>
                              </p:par>
                            </p:childTnLst>
                          </p:cTn>
                        </p:par>
                      </p:childTnLst>
                    </p:cTn>
                  </p:par>
                  <p:par>
                    <p:cTn id="69" fill="hold">
                      <p:stCondLst>
                        <p:cond delay="indefinite"/>
                      </p:stCondLst>
                      <p:childTnLst>
                        <p:par>
                          <p:cTn id="70" fill="hold">
                            <p:stCondLst>
                              <p:cond delay="0"/>
                            </p:stCondLst>
                            <p:childTnLst>
                              <p:par>
                                <p:cTn id="71" presetID="13" presetClass="entr" presetSubtype="16" fill="hold" grpId="0" nodeType="clickEffect">
                                  <p:stCondLst>
                                    <p:cond delay="0"/>
                                  </p:stCondLst>
                                  <p:childTnLst>
                                    <p:set>
                                      <p:cBhvr>
                                        <p:cTn id="72" dur="1" fill="hold">
                                          <p:stCondLst>
                                            <p:cond delay="0"/>
                                          </p:stCondLst>
                                        </p:cTn>
                                        <p:tgtEl>
                                          <p:spTgt spid="4">
                                            <p:graphicEl>
                                              <a:dgm id="{332441BA-19B7-453F-AC74-6D16D623247C}"/>
                                            </p:graphicEl>
                                          </p:spTgt>
                                        </p:tgtEl>
                                        <p:attrNameLst>
                                          <p:attrName>style.visibility</p:attrName>
                                        </p:attrNameLst>
                                      </p:cBhvr>
                                      <p:to>
                                        <p:strVal val="visible"/>
                                      </p:to>
                                    </p:set>
                                    <p:animEffect transition="in" filter="plus(in)">
                                      <p:cBhvr>
                                        <p:cTn id="73" dur="2000"/>
                                        <p:tgtEl>
                                          <p:spTgt spid="4">
                                            <p:graphicEl>
                                              <a:dgm id="{332441BA-19B7-453F-AC74-6D16D623247C}"/>
                                            </p:graphicEl>
                                          </p:spTgt>
                                        </p:tgtEl>
                                      </p:cBhvr>
                                    </p:animEffect>
                                  </p:childTnLst>
                                </p:cTn>
                              </p:par>
                              <p:par>
                                <p:cTn id="74" presetID="13" presetClass="entr" presetSubtype="16" fill="hold" grpId="0" nodeType="withEffect">
                                  <p:stCondLst>
                                    <p:cond delay="0"/>
                                  </p:stCondLst>
                                  <p:childTnLst>
                                    <p:set>
                                      <p:cBhvr>
                                        <p:cTn id="75" dur="1" fill="hold">
                                          <p:stCondLst>
                                            <p:cond delay="0"/>
                                          </p:stCondLst>
                                        </p:cTn>
                                        <p:tgtEl>
                                          <p:spTgt spid="4">
                                            <p:graphicEl>
                                              <a:dgm id="{0A83BB84-BAFE-4A4F-AF85-E09704824CA9}"/>
                                            </p:graphicEl>
                                          </p:spTgt>
                                        </p:tgtEl>
                                        <p:attrNameLst>
                                          <p:attrName>style.visibility</p:attrName>
                                        </p:attrNameLst>
                                      </p:cBhvr>
                                      <p:to>
                                        <p:strVal val="visible"/>
                                      </p:to>
                                    </p:set>
                                    <p:animEffect transition="in" filter="plus(in)">
                                      <p:cBhvr>
                                        <p:cTn id="76" dur="2000"/>
                                        <p:tgtEl>
                                          <p:spTgt spid="4">
                                            <p:graphicEl>
                                              <a:dgm id="{0A83BB84-BAFE-4A4F-AF85-E09704824CA9}"/>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4" grpId="0">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1"/>
            </a:solidFill>
          </a:ln>
        </p:spPr>
        <p:txBody>
          <a:bodyPr>
            <a:normAutofit/>
            <a:scene3d>
              <a:camera prst="orthographicFront"/>
              <a:lightRig rig="threePt" dir="t"/>
            </a:scene3d>
            <a:sp3d extrusionH="57150">
              <a:bevelT w="69850" h="38100" prst="cross"/>
            </a:sp3d>
          </a:bodyPr>
          <a:lstStyle/>
          <a:p>
            <a:pPr algn="r"/>
            <a:r>
              <a:rPr lang="fa-IR" b="1" dirty="0" smtClean="0">
                <a:ln w="17780" cmpd="sng">
                  <a:solidFill>
                    <a:srgbClr val="FFFFFF"/>
                  </a:solidFill>
                  <a:prstDash val="solid"/>
                  <a:miter lim="800000"/>
                </a:ln>
                <a:solidFill>
                  <a:srgbClr val="FFFF00"/>
                </a:solidFill>
                <a:effectLst>
                  <a:outerShdw blurRad="50800" algn="tl" rotWithShape="0">
                    <a:srgbClr val="000000"/>
                  </a:outerShdw>
                  <a:reflection blurRad="6350" stA="60000" endA="900" endPos="60000" dist="60007" dir="5400000" sy="-100000" algn="bl" rotWithShape="0"/>
                </a:effectLst>
                <a:cs typeface="B Titr" pitchFamily="2" charset="-78"/>
              </a:rPr>
              <a:t>درس چهل و پنجم</a:t>
            </a:r>
            <a:br>
              <a:rPr lang="fa-IR" b="1" dirty="0" smtClean="0">
                <a:ln w="17780" cmpd="sng">
                  <a:solidFill>
                    <a:srgbClr val="FFFFFF"/>
                  </a:solidFill>
                  <a:prstDash val="solid"/>
                  <a:miter lim="800000"/>
                </a:ln>
                <a:solidFill>
                  <a:srgbClr val="FFFF00"/>
                </a:solidFill>
                <a:effectLst>
                  <a:outerShdw blurRad="50800" algn="tl" rotWithShape="0">
                    <a:srgbClr val="000000"/>
                  </a:outerShdw>
                  <a:reflection blurRad="6350" stA="60000" endA="900" endPos="60000" dist="60007" dir="5400000" sy="-100000" algn="bl" rotWithShape="0"/>
                </a:effectLst>
                <a:cs typeface="B Titr" pitchFamily="2" charset="-78"/>
              </a:rPr>
            </a:br>
            <a:r>
              <a:rPr lang="fa-IR" sz="3100" b="1" dirty="0" smtClean="0">
                <a:ln w="17780" cmpd="sng">
                  <a:solidFill>
                    <a:srgbClr val="FFFFFF"/>
                  </a:solidFill>
                  <a:prstDash val="solid"/>
                  <a:miter lim="800000"/>
                </a:ln>
                <a:solidFill>
                  <a:srgbClr val="FFFF00"/>
                </a:solidFill>
                <a:effectLst>
                  <a:outerShdw blurRad="50800" algn="tl" rotWithShape="0">
                    <a:srgbClr val="000000"/>
                  </a:outerShdw>
                  <a:reflection blurRad="6350" stA="60000" endA="900" endPos="60000" dist="60007" dir="5400000" sy="-100000" algn="bl" rotWithShape="0"/>
                </a:effectLst>
                <a:cs typeface="B Titr" pitchFamily="2" charset="-78"/>
              </a:rPr>
              <a:t>پدیده های مشابه معاد</a:t>
            </a:r>
            <a:endParaRPr lang="fa-IR" sz="3100" b="1" dirty="0">
              <a:ln w="17780" cmpd="sng">
                <a:solidFill>
                  <a:srgbClr val="FFFFFF"/>
                </a:solidFill>
                <a:prstDash val="solid"/>
                <a:miter lim="800000"/>
              </a:ln>
              <a:solidFill>
                <a:srgbClr val="FFFF00"/>
              </a:solidFill>
              <a:effectLst>
                <a:outerShdw blurRad="50800" algn="tl" rotWithShape="0">
                  <a:srgbClr val="000000"/>
                </a:outerShdw>
                <a:reflection blurRad="6350" stA="60000" endA="900" endPos="60000" dist="60007" dir="5400000" sy="-100000" algn="bl" rotWithShape="0"/>
              </a:effectLst>
              <a:cs typeface="B Titr" pitchFamily="2" charset="-7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84241387"/>
              </p:ext>
            </p:extLst>
          </p:nvPr>
        </p:nvGraphicFramePr>
        <p:xfrm>
          <a:off x="-1" y="2132856"/>
          <a:ext cx="9144001" cy="44644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50576774"/>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graphicEl>
                                              <a:dgm id="{D7D5751D-7CED-4C90-B56D-36ED731B64E7}"/>
                                            </p:graphicEl>
                                          </p:spTgt>
                                        </p:tgtEl>
                                        <p:attrNameLst>
                                          <p:attrName>style.visibility</p:attrName>
                                        </p:attrNameLst>
                                      </p:cBhvr>
                                      <p:to>
                                        <p:strVal val="visible"/>
                                      </p:to>
                                    </p:set>
                                    <p:animEffect transition="in" filter="wipe(left)">
                                      <p:cBhvr>
                                        <p:cTn id="12" dur="500"/>
                                        <p:tgtEl>
                                          <p:spTgt spid="4">
                                            <p:graphicEl>
                                              <a:dgm id="{D7D5751D-7CED-4C90-B56D-36ED731B64E7}"/>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graphicEl>
                                              <a:dgm id="{71573DF9-D551-4C22-B347-D941FC16F37C}"/>
                                            </p:graphicEl>
                                          </p:spTgt>
                                        </p:tgtEl>
                                        <p:attrNameLst>
                                          <p:attrName>style.visibility</p:attrName>
                                        </p:attrNameLst>
                                      </p:cBhvr>
                                      <p:to>
                                        <p:strVal val="visible"/>
                                      </p:to>
                                    </p:set>
                                    <p:animEffect transition="in" filter="wipe(left)">
                                      <p:cBhvr>
                                        <p:cTn id="17" dur="500"/>
                                        <p:tgtEl>
                                          <p:spTgt spid="4">
                                            <p:graphicEl>
                                              <a:dgm id="{71573DF9-D551-4C22-B347-D941FC16F37C}"/>
                                            </p:graphicEl>
                                          </p:spTgt>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4">
                                            <p:graphicEl>
                                              <a:dgm id="{8EE74425-BA2F-4DC4-91CF-45B8580CA701}"/>
                                            </p:graphicEl>
                                          </p:spTgt>
                                        </p:tgtEl>
                                        <p:attrNameLst>
                                          <p:attrName>style.visibility</p:attrName>
                                        </p:attrNameLst>
                                      </p:cBhvr>
                                      <p:to>
                                        <p:strVal val="visible"/>
                                      </p:to>
                                    </p:set>
                                    <p:animEffect transition="in" filter="wipe(left)">
                                      <p:cBhvr>
                                        <p:cTn id="20" dur="500"/>
                                        <p:tgtEl>
                                          <p:spTgt spid="4">
                                            <p:graphicEl>
                                              <a:dgm id="{8EE74425-BA2F-4DC4-91CF-45B8580CA701}"/>
                                            </p:graphic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4">
                                            <p:graphicEl>
                                              <a:dgm id="{06D3DA4E-EBFA-405F-9AD6-C20177C3E679}"/>
                                            </p:graphicEl>
                                          </p:spTgt>
                                        </p:tgtEl>
                                        <p:attrNameLst>
                                          <p:attrName>style.visibility</p:attrName>
                                        </p:attrNameLst>
                                      </p:cBhvr>
                                      <p:to>
                                        <p:strVal val="visible"/>
                                      </p:to>
                                    </p:set>
                                    <p:animEffect transition="in" filter="wipe(left)">
                                      <p:cBhvr>
                                        <p:cTn id="25" dur="500"/>
                                        <p:tgtEl>
                                          <p:spTgt spid="4">
                                            <p:graphicEl>
                                              <a:dgm id="{06D3DA4E-EBFA-405F-9AD6-C20177C3E679}"/>
                                            </p:graphicEl>
                                          </p:spTgt>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4">
                                            <p:graphicEl>
                                              <a:dgm id="{A855DF96-7724-46F6-9EEA-5F4C17876DBE}"/>
                                            </p:graphicEl>
                                          </p:spTgt>
                                        </p:tgtEl>
                                        <p:attrNameLst>
                                          <p:attrName>style.visibility</p:attrName>
                                        </p:attrNameLst>
                                      </p:cBhvr>
                                      <p:to>
                                        <p:strVal val="visible"/>
                                      </p:to>
                                    </p:set>
                                    <p:animEffect transition="in" filter="wipe(left)">
                                      <p:cBhvr>
                                        <p:cTn id="28" dur="500"/>
                                        <p:tgtEl>
                                          <p:spTgt spid="4">
                                            <p:graphicEl>
                                              <a:dgm id="{A855DF96-7724-46F6-9EEA-5F4C17876DBE}"/>
                                            </p:graphic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4">
                                            <p:graphicEl>
                                              <a:dgm id="{8A2A4036-D7C5-4512-8C10-4353D0FC6CF4}"/>
                                            </p:graphicEl>
                                          </p:spTgt>
                                        </p:tgtEl>
                                        <p:attrNameLst>
                                          <p:attrName>style.visibility</p:attrName>
                                        </p:attrNameLst>
                                      </p:cBhvr>
                                      <p:to>
                                        <p:strVal val="visible"/>
                                      </p:to>
                                    </p:set>
                                    <p:animEffect transition="in" filter="wipe(left)">
                                      <p:cBhvr>
                                        <p:cTn id="33" dur="500"/>
                                        <p:tgtEl>
                                          <p:spTgt spid="4">
                                            <p:graphicEl>
                                              <a:dgm id="{8A2A4036-D7C5-4512-8C10-4353D0FC6CF4}"/>
                                            </p:graphicEl>
                                          </p:spTgt>
                                        </p:tgtEl>
                                      </p:cBhvr>
                                    </p:animEffect>
                                  </p:childTnLst>
                                </p:cTn>
                              </p:par>
                              <p:par>
                                <p:cTn id="34" presetID="22" presetClass="entr" presetSubtype="8" fill="hold" grpId="0" nodeType="withEffect">
                                  <p:stCondLst>
                                    <p:cond delay="0"/>
                                  </p:stCondLst>
                                  <p:childTnLst>
                                    <p:set>
                                      <p:cBhvr>
                                        <p:cTn id="35" dur="1" fill="hold">
                                          <p:stCondLst>
                                            <p:cond delay="0"/>
                                          </p:stCondLst>
                                        </p:cTn>
                                        <p:tgtEl>
                                          <p:spTgt spid="4">
                                            <p:graphicEl>
                                              <a:dgm id="{D5B82B70-1E5C-46D2-866F-4CF333698B69}"/>
                                            </p:graphicEl>
                                          </p:spTgt>
                                        </p:tgtEl>
                                        <p:attrNameLst>
                                          <p:attrName>style.visibility</p:attrName>
                                        </p:attrNameLst>
                                      </p:cBhvr>
                                      <p:to>
                                        <p:strVal val="visible"/>
                                      </p:to>
                                    </p:set>
                                    <p:animEffect transition="in" filter="wipe(left)">
                                      <p:cBhvr>
                                        <p:cTn id="36" dur="500"/>
                                        <p:tgtEl>
                                          <p:spTgt spid="4">
                                            <p:graphicEl>
                                              <a:dgm id="{D5B82B70-1E5C-46D2-866F-4CF333698B69}"/>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4" grpId="0">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1"/>
            </a:solidFill>
          </a:ln>
        </p:spPr>
        <p:txBody>
          <a:bodyPr>
            <a:normAutofit/>
            <a:scene3d>
              <a:camera prst="orthographicFront"/>
              <a:lightRig rig="threePt" dir="t"/>
            </a:scene3d>
            <a:sp3d extrusionH="57150">
              <a:bevelT w="69850" h="38100" prst="cross"/>
            </a:sp3d>
          </a:bodyPr>
          <a:lstStyle/>
          <a:p>
            <a:pPr algn="r"/>
            <a:r>
              <a:rPr lang="fa-IR" b="1" dirty="0" smtClean="0">
                <a:ln w="17780" cmpd="sng">
                  <a:solidFill>
                    <a:srgbClr val="FFFFFF"/>
                  </a:solidFill>
                  <a:prstDash val="solid"/>
                  <a:miter lim="800000"/>
                </a:ln>
                <a:solidFill>
                  <a:srgbClr val="FFFF00"/>
                </a:solidFill>
                <a:effectLst>
                  <a:outerShdw blurRad="50800" algn="tl" rotWithShape="0">
                    <a:srgbClr val="000000"/>
                  </a:outerShdw>
                  <a:reflection blurRad="6350" stA="60000" endA="900" endPos="60000" dist="60007" dir="5400000" sy="-100000" algn="bl" rotWithShape="0"/>
                </a:effectLst>
                <a:cs typeface="B Titr" pitchFamily="2" charset="-78"/>
              </a:rPr>
              <a:t>درس چهل و پنجم</a:t>
            </a:r>
            <a:br>
              <a:rPr lang="fa-IR" b="1" dirty="0" smtClean="0">
                <a:ln w="17780" cmpd="sng">
                  <a:solidFill>
                    <a:srgbClr val="FFFFFF"/>
                  </a:solidFill>
                  <a:prstDash val="solid"/>
                  <a:miter lim="800000"/>
                </a:ln>
                <a:solidFill>
                  <a:srgbClr val="FFFF00"/>
                </a:solidFill>
                <a:effectLst>
                  <a:outerShdw blurRad="50800" algn="tl" rotWithShape="0">
                    <a:srgbClr val="000000"/>
                  </a:outerShdw>
                  <a:reflection blurRad="6350" stA="60000" endA="900" endPos="60000" dist="60007" dir="5400000" sy="-100000" algn="bl" rotWithShape="0"/>
                </a:effectLst>
                <a:cs typeface="B Titr" pitchFamily="2" charset="-78"/>
              </a:rPr>
            </a:br>
            <a:r>
              <a:rPr lang="fa-IR" sz="3100" b="1" dirty="0" smtClean="0">
                <a:ln w="17780" cmpd="sng">
                  <a:solidFill>
                    <a:srgbClr val="FFFFFF"/>
                  </a:solidFill>
                  <a:prstDash val="solid"/>
                  <a:miter lim="800000"/>
                </a:ln>
                <a:solidFill>
                  <a:srgbClr val="FFFF00"/>
                </a:solidFill>
                <a:effectLst>
                  <a:outerShdw blurRad="50800" algn="tl" rotWithShape="0">
                    <a:srgbClr val="000000"/>
                  </a:outerShdw>
                  <a:reflection blurRad="6350" stA="60000" endA="900" endPos="60000" dist="60007" dir="5400000" sy="-100000" algn="bl" rotWithShape="0"/>
                </a:effectLst>
                <a:cs typeface="B Titr" pitchFamily="2" charset="-78"/>
              </a:rPr>
              <a:t>پدیده های مشابه معاد</a:t>
            </a:r>
            <a:endParaRPr lang="fa-IR" sz="3100" b="1" dirty="0">
              <a:ln w="17780" cmpd="sng">
                <a:solidFill>
                  <a:srgbClr val="FFFFFF"/>
                </a:solidFill>
                <a:prstDash val="solid"/>
                <a:miter lim="800000"/>
              </a:ln>
              <a:solidFill>
                <a:srgbClr val="FFFF00"/>
              </a:solidFill>
              <a:effectLst>
                <a:outerShdw blurRad="50800" algn="tl" rotWithShape="0">
                  <a:srgbClr val="000000"/>
                </a:outerShdw>
                <a:reflection blurRad="6350" stA="60000" endA="900" endPos="60000" dist="60007" dir="5400000" sy="-100000" algn="bl" rotWithShape="0"/>
              </a:effectLst>
              <a:cs typeface="B Titr" pitchFamily="2" charset="-7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64232875"/>
              </p:ext>
            </p:extLst>
          </p:nvPr>
        </p:nvGraphicFramePr>
        <p:xfrm>
          <a:off x="179513" y="1700808"/>
          <a:ext cx="8964488" cy="51571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27960117"/>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4">
                                            <p:graphicEl>
                                              <a:dgm id="{F63B8F87-D611-4DBD-A788-9A337D581B77}"/>
                                            </p:graphicEl>
                                          </p:spTgt>
                                        </p:tgtEl>
                                        <p:attrNameLst>
                                          <p:attrName>style.visibility</p:attrName>
                                        </p:attrNameLst>
                                      </p:cBhvr>
                                      <p:to>
                                        <p:strVal val="visible"/>
                                      </p:to>
                                    </p:set>
                                    <p:animEffect transition="in" filter="fade">
                                      <p:cBhvr>
                                        <p:cTn id="12" dur="1000"/>
                                        <p:tgtEl>
                                          <p:spTgt spid="4">
                                            <p:graphicEl>
                                              <a:dgm id="{F63B8F87-D611-4DBD-A788-9A337D581B77}"/>
                                            </p:graphicEl>
                                          </p:spTgt>
                                        </p:tgtEl>
                                      </p:cBhvr>
                                    </p:animEffect>
                                    <p:anim calcmode="lin" valueType="num">
                                      <p:cBhvr>
                                        <p:cTn id="13" dur="1000" fill="hold"/>
                                        <p:tgtEl>
                                          <p:spTgt spid="4">
                                            <p:graphicEl>
                                              <a:dgm id="{F63B8F87-D611-4DBD-A788-9A337D581B77}"/>
                                            </p:graphicEl>
                                          </p:spTgt>
                                        </p:tgtEl>
                                        <p:attrNameLst>
                                          <p:attrName>ppt_x</p:attrName>
                                        </p:attrNameLst>
                                      </p:cBhvr>
                                      <p:tavLst>
                                        <p:tav tm="0">
                                          <p:val>
                                            <p:strVal val="#ppt_x"/>
                                          </p:val>
                                        </p:tav>
                                        <p:tav tm="100000">
                                          <p:val>
                                            <p:strVal val="#ppt_x"/>
                                          </p:val>
                                        </p:tav>
                                      </p:tavLst>
                                    </p:anim>
                                    <p:anim calcmode="lin" valueType="num">
                                      <p:cBhvr>
                                        <p:cTn id="14" dur="1000" fill="hold"/>
                                        <p:tgtEl>
                                          <p:spTgt spid="4">
                                            <p:graphicEl>
                                              <a:dgm id="{F63B8F87-D611-4DBD-A788-9A337D581B77}"/>
                                            </p:graphic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4">
                                            <p:graphicEl>
                                              <a:dgm id="{20E8B759-EC31-4AC4-BFE8-C7D8AA94432B}"/>
                                            </p:graphicEl>
                                          </p:spTgt>
                                        </p:tgtEl>
                                        <p:attrNameLst>
                                          <p:attrName>style.visibility</p:attrName>
                                        </p:attrNameLst>
                                      </p:cBhvr>
                                      <p:to>
                                        <p:strVal val="visible"/>
                                      </p:to>
                                    </p:set>
                                    <p:animEffect transition="in" filter="fade">
                                      <p:cBhvr>
                                        <p:cTn id="19" dur="1000"/>
                                        <p:tgtEl>
                                          <p:spTgt spid="4">
                                            <p:graphicEl>
                                              <a:dgm id="{20E8B759-EC31-4AC4-BFE8-C7D8AA94432B}"/>
                                            </p:graphicEl>
                                          </p:spTgt>
                                        </p:tgtEl>
                                      </p:cBhvr>
                                    </p:animEffect>
                                    <p:anim calcmode="lin" valueType="num">
                                      <p:cBhvr>
                                        <p:cTn id="20" dur="1000" fill="hold"/>
                                        <p:tgtEl>
                                          <p:spTgt spid="4">
                                            <p:graphicEl>
                                              <a:dgm id="{20E8B759-EC31-4AC4-BFE8-C7D8AA94432B}"/>
                                            </p:graphicEl>
                                          </p:spTgt>
                                        </p:tgtEl>
                                        <p:attrNameLst>
                                          <p:attrName>ppt_x</p:attrName>
                                        </p:attrNameLst>
                                      </p:cBhvr>
                                      <p:tavLst>
                                        <p:tav tm="0">
                                          <p:val>
                                            <p:strVal val="#ppt_x"/>
                                          </p:val>
                                        </p:tav>
                                        <p:tav tm="100000">
                                          <p:val>
                                            <p:strVal val="#ppt_x"/>
                                          </p:val>
                                        </p:tav>
                                      </p:tavLst>
                                    </p:anim>
                                    <p:anim calcmode="lin" valueType="num">
                                      <p:cBhvr>
                                        <p:cTn id="21" dur="1000" fill="hold"/>
                                        <p:tgtEl>
                                          <p:spTgt spid="4">
                                            <p:graphicEl>
                                              <a:dgm id="{20E8B759-EC31-4AC4-BFE8-C7D8AA94432B}"/>
                                            </p:graphic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4">
                                            <p:graphicEl>
                                              <a:dgm id="{96C1E34F-243B-4184-A01D-ADB701B26E28}"/>
                                            </p:graphicEl>
                                          </p:spTgt>
                                        </p:tgtEl>
                                        <p:attrNameLst>
                                          <p:attrName>style.visibility</p:attrName>
                                        </p:attrNameLst>
                                      </p:cBhvr>
                                      <p:to>
                                        <p:strVal val="visible"/>
                                      </p:to>
                                    </p:set>
                                    <p:animEffect transition="in" filter="fade">
                                      <p:cBhvr>
                                        <p:cTn id="24" dur="1000"/>
                                        <p:tgtEl>
                                          <p:spTgt spid="4">
                                            <p:graphicEl>
                                              <a:dgm id="{96C1E34F-243B-4184-A01D-ADB701B26E28}"/>
                                            </p:graphicEl>
                                          </p:spTgt>
                                        </p:tgtEl>
                                      </p:cBhvr>
                                    </p:animEffect>
                                    <p:anim calcmode="lin" valueType="num">
                                      <p:cBhvr>
                                        <p:cTn id="25" dur="1000" fill="hold"/>
                                        <p:tgtEl>
                                          <p:spTgt spid="4">
                                            <p:graphicEl>
                                              <a:dgm id="{96C1E34F-243B-4184-A01D-ADB701B26E28}"/>
                                            </p:graphicEl>
                                          </p:spTgt>
                                        </p:tgtEl>
                                        <p:attrNameLst>
                                          <p:attrName>ppt_x</p:attrName>
                                        </p:attrNameLst>
                                      </p:cBhvr>
                                      <p:tavLst>
                                        <p:tav tm="0">
                                          <p:val>
                                            <p:strVal val="#ppt_x"/>
                                          </p:val>
                                        </p:tav>
                                        <p:tav tm="100000">
                                          <p:val>
                                            <p:strVal val="#ppt_x"/>
                                          </p:val>
                                        </p:tav>
                                      </p:tavLst>
                                    </p:anim>
                                    <p:anim calcmode="lin" valueType="num">
                                      <p:cBhvr>
                                        <p:cTn id="26" dur="1000" fill="hold"/>
                                        <p:tgtEl>
                                          <p:spTgt spid="4">
                                            <p:graphicEl>
                                              <a:dgm id="{96C1E34F-243B-4184-A01D-ADB701B26E28}"/>
                                            </p:graphic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4">
                                            <p:graphicEl>
                                              <a:dgm id="{801D47B9-A718-43C7-8DA1-3E370C68DBBE}"/>
                                            </p:graphicEl>
                                          </p:spTgt>
                                        </p:tgtEl>
                                        <p:attrNameLst>
                                          <p:attrName>style.visibility</p:attrName>
                                        </p:attrNameLst>
                                      </p:cBhvr>
                                      <p:to>
                                        <p:strVal val="visible"/>
                                      </p:to>
                                    </p:set>
                                    <p:animEffect transition="in" filter="fade">
                                      <p:cBhvr>
                                        <p:cTn id="31" dur="1000"/>
                                        <p:tgtEl>
                                          <p:spTgt spid="4">
                                            <p:graphicEl>
                                              <a:dgm id="{801D47B9-A718-43C7-8DA1-3E370C68DBBE}"/>
                                            </p:graphicEl>
                                          </p:spTgt>
                                        </p:tgtEl>
                                      </p:cBhvr>
                                    </p:animEffect>
                                    <p:anim calcmode="lin" valueType="num">
                                      <p:cBhvr>
                                        <p:cTn id="32" dur="1000" fill="hold"/>
                                        <p:tgtEl>
                                          <p:spTgt spid="4">
                                            <p:graphicEl>
                                              <a:dgm id="{801D47B9-A718-43C7-8DA1-3E370C68DBBE}"/>
                                            </p:graphicEl>
                                          </p:spTgt>
                                        </p:tgtEl>
                                        <p:attrNameLst>
                                          <p:attrName>ppt_x</p:attrName>
                                        </p:attrNameLst>
                                      </p:cBhvr>
                                      <p:tavLst>
                                        <p:tav tm="0">
                                          <p:val>
                                            <p:strVal val="#ppt_x"/>
                                          </p:val>
                                        </p:tav>
                                        <p:tav tm="100000">
                                          <p:val>
                                            <p:strVal val="#ppt_x"/>
                                          </p:val>
                                        </p:tav>
                                      </p:tavLst>
                                    </p:anim>
                                    <p:anim calcmode="lin" valueType="num">
                                      <p:cBhvr>
                                        <p:cTn id="33" dur="1000" fill="hold"/>
                                        <p:tgtEl>
                                          <p:spTgt spid="4">
                                            <p:graphicEl>
                                              <a:dgm id="{801D47B9-A718-43C7-8DA1-3E370C68DBBE}"/>
                                            </p:graphic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4">
                                            <p:graphicEl>
                                              <a:dgm id="{2A10DE98-8179-420F-8E84-792E13588C18}"/>
                                            </p:graphicEl>
                                          </p:spTgt>
                                        </p:tgtEl>
                                        <p:attrNameLst>
                                          <p:attrName>style.visibility</p:attrName>
                                        </p:attrNameLst>
                                      </p:cBhvr>
                                      <p:to>
                                        <p:strVal val="visible"/>
                                      </p:to>
                                    </p:set>
                                    <p:animEffect transition="in" filter="fade">
                                      <p:cBhvr>
                                        <p:cTn id="38" dur="1000"/>
                                        <p:tgtEl>
                                          <p:spTgt spid="4">
                                            <p:graphicEl>
                                              <a:dgm id="{2A10DE98-8179-420F-8E84-792E13588C18}"/>
                                            </p:graphicEl>
                                          </p:spTgt>
                                        </p:tgtEl>
                                      </p:cBhvr>
                                    </p:animEffect>
                                    <p:anim calcmode="lin" valueType="num">
                                      <p:cBhvr>
                                        <p:cTn id="39" dur="1000" fill="hold"/>
                                        <p:tgtEl>
                                          <p:spTgt spid="4">
                                            <p:graphicEl>
                                              <a:dgm id="{2A10DE98-8179-420F-8E84-792E13588C18}"/>
                                            </p:graphicEl>
                                          </p:spTgt>
                                        </p:tgtEl>
                                        <p:attrNameLst>
                                          <p:attrName>ppt_x</p:attrName>
                                        </p:attrNameLst>
                                      </p:cBhvr>
                                      <p:tavLst>
                                        <p:tav tm="0">
                                          <p:val>
                                            <p:strVal val="#ppt_x"/>
                                          </p:val>
                                        </p:tav>
                                        <p:tav tm="100000">
                                          <p:val>
                                            <p:strVal val="#ppt_x"/>
                                          </p:val>
                                        </p:tav>
                                      </p:tavLst>
                                    </p:anim>
                                    <p:anim calcmode="lin" valueType="num">
                                      <p:cBhvr>
                                        <p:cTn id="40" dur="1000" fill="hold"/>
                                        <p:tgtEl>
                                          <p:spTgt spid="4">
                                            <p:graphicEl>
                                              <a:dgm id="{2A10DE98-8179-420F-8E84-792E13588C18}"/>
                                            </p:graphicEl>
                                          </p:spTgt>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4">
                                            <p:graphicEl>
                                              <a:dgm id="{4789B91F-3DB4-4E5E-8AFE-F25AC0D986F3}"/>
                                            </p:graphicEl>
                                          </p:spTgt>
                                        </p:tgtEl>
                                        <p:attrNameLst>
                                          <p:attrName>style.visibility</p:attrName>
                                        </p:attrNameLst>
                                      </p:cBhvr>
                                      <p:to>
                                        <p:strVal val="visible"/>
                                      </p:to>
                                    </p:set>
                                    <p:animEffect transition="in" filter="fade">
                                      <p:cBhvr>
                                        <p:cTn id="43" dur="1000"/>
                                        <p:tgtEl>
                                          <p:spTgt spid="4">
                                            <p:graphicEl>
                                              <a:dgm id="{4789B91F-3DB4-4E5E-8AFE-F25AC0D986F3}"/>
                                            </p:graphicEl>
                                          </p:spTgt>
                                        </p:tgtEl>
                                      </p:cBhvr>
                                    </p:animEffect>
                                    <p:anim calcmode="lin" valueType="num">
                                      <p:cBhvr>
                                        <p:cTn id="44" dur="1000" fill="hold"/>
                                        <p:tgtEl>
                                          <p:spTgt spid="4">
                                            <p:graphicEl>
                                              <a:dgm id="{4789B91F-3DB4-4E5E-8AFE-F25AC0D986F3}"/>
                                            </p:graphicEl>
                                          </p:spTgt>
                                        </p:tgtEl>
                                        <p:attrNameLst>
                                          <p:attrName>ppt_x</p:attrName>
                                        </p:attrNameLst>
                                      </p:cBhvr>
                                      <p:tavLst>
                                        <p:tav tm="0">
                                          <p:val>
                                            <p:strVal val="#ppt_x"/>
                                          </p:val>
                                        </p:tav>
                                        <p:tav tm="100000">
                                          <p:val>
                                            <p:strVal val="#ppt_x"/>
                                          </p:val>
                                        </p:tav>
                                      </p:tavLst>
                                    </p:anim>
                                    <p:anim calcmode="lin" valueType="num">
                                      <p:cBhvr>
                                        <p:cTn id="45" dur="1000" fill="hold"/>
                                        <p:tgtEl>
                                          <p:spTgt spid="4">
                                            <p:graphicEl>
                                              <a:dgm id="{4789B91F-3DB4-4E5E-8AFE-F25AC0D986F3}"/>
                                            </p:graphic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4">
                                            <p:graphicEl>
                                              <a:dgm id="{6482A1E4-DFC8-4DC9-9FA2-0E6641B92EB2}"/>
                                            </p:graphicEl>
                                          </p:spTgt>
                                        </p:tgtEl>
                                        <p:attrNameLst>
                                          <p:attrName>style.visibility</p:attrName>
                                        </p:attrNameLst>
                                      </p:cBhvr>
                                      <p:to>
                                        <p:strVal val="visible"/>
                                      </p:to>
                                    </p:set>
                                    <p:animEffect transition="in" filter="fade">
                                      <p:cBhvr>
                                        <p:cTn id="50" dur="1000"/>
                                        <p:tgtEl>
                                          <p:spTgt spid="4">
                                            <p:graphicEl>
                                              <a:dgm id="{6482A1E4-DFC8-4DC9-9FA2-0E6641B92EB2}"/>
                                            </p:graphicEl>
                                          </p:spTgt>
                                        </p:tgtEl>
                                      </p:cBhvr>
                                    </p:animEffect>
                                    <p:anim calcmode="lin" valueType="num">
                                      <p:cBhvr>
                                        <p:cTn id="51" dur="1000" fill="hold"/>
                                        <p:tgtEl>
                                          <p:spTgt spid="4">
                                            <p:graphicEl>
                                              <a:dgm id="{6482A1E4-DFC8-4DC9-9FA2-0E6641B92EB2}"/>
                                            </p:graphicEl>
                                          </p:spTgt>
                                        </p:tgtEl>
                                        <p:attrNameLst>
                                          <p:attrName>ppt_x</p:attrName>
                                        </p:attrNameLst>
                                      </p:cBhvr>
                                      <p:tavLst>
                                        <p:tav tm="0">
                                          <p:val>
                                            <p:strVal val="#ppt_x"/>
                                          </p:val>
                                        </p:tav>
                                        <p:tav tm="100000">
                                          <p:val>
                                            <p:strVal val="#ppt_x"/>
                                          </p:val>
                                        </p:tav>
                                      </p:tavLst>
                                    </p:anim>
                                    <p:anim calcmode="lin" valueType="num">
                                      <p:cBhvr>
                                        <p:cTn id="52" dur="1000" fill="hold"/>
                                        <p:tgtEl>
                                          <p:spTgt spid="4">
                                            <p:graphicEl>
                                              <a:dgm id="{6482A1E4-DFC8-4DC9-9FA2-0E6641B92EB2}"/>
                                            </p:graphicEl>
                                          </p:spTgt>
                                        </p:tgtEl>
                                        <p:attrNameLst>
                                          <p:attrName>ppt_y</p:attrName>
                                        </p:attrNameLst>
                                      </p:cBhvr>
                                      <p:tavLst>
                                        <p:tav tm="0">
                                          <p:val>
                                            <p:strVal val="#ppt_y+.1"/>
                                          </p:val>
                                        </p:tav>
                                        <p:tav tm="100000">
                                          <p:val>
                                            <p:strVal val="#ppt_y"/>
                                          </p:val>
                                        </p:tav>
                                      </p:tavLst>
                                    </p:anim>
                                  </p:childTnLst>
                                </p:cTn>
                              </p:par>
                              <p:par>
                                <p:cTn id="53" presetID="42" presetClass="entr" presetSubtype="0" fill="hold" grpId="0" nodeType="withEffect">
                                  <p:stCondLst>
                                    <p:cond delay="0"/>
                                  </p:stCondLst>
                                  <p:childTnLst>
                                    <p:set>
                                      <p:cBhvr>
                                        <p:cTn id="54" dur="1" fill="hold">
                                          <p:stCondLst>
                                            <p:cond delay="0"/>
                                          </p:stCondLst>
                                        </p:cTn>
                                        <p:tgtEl>
                                          <p:spTgt spid="4">
                                            <p:graphicEl>
                                              <a:dgm id="{55D560BB-2430-420A-801B-5DC0F6C93909}"/>
                                            </p:graphicEl>
                                          </p:spTgt>
                                        </p:tgtEl>
                                        <p:attrNameLst>
                                          <p:attrName>style.visibility</p:attrName>
                                        </p:attrNameLst>
                                      </p:cBhvr>
                                      <p:to>
                                        <p:strVal val="visible"/>
                                      </p:to>
                                    </p:set>
                                    <p:animEffect transition="in" filter="fade">
                                      <p:cBhvr>
                                        <p:cTn id="55" dur="1000"/>
                                        <p:tgtEl>
                                          <p:spTgt spid="4">
                                            <p:graphicEl>
                                              <a:dgm id="{55D560BB-2430-420A-801B-5DC0F6C93909}"/>
                                            </p:graphicEl>
                                          </p:spTgt>
                                        </p:tgtEl>
                                      </p:cBhvr>
                                    </p:animEffect>
                                    <p:anim calcmode="lin" valueType="num">
                                      <p:cBhvr>
                                        <p:cTn id="56" dur="1000" fill="hold"/>
                                        <p:tgtEl>
                                          <p:spTgt spid="4">
                                            <p:graphicEl>
                                              <a:dgm id="{55D560BB-2430-420A-801B-5DC0F6C93909}"/>
                                            </p:graphicEl>
                                          </p:spTgt>
                                        </p:tgtEl>
                                        <p:attrNameLst>
                                          <p:attrName>ppt_x</p:attrName>
                                        </p:attrNameLst>
                                      </p:cBhvr>
                                      <p:tavLst>
                                        <p:tav tm="0">
                                          <p:val>
                                            <p:strVal val="#ppt_x"/>
                                          </p:val>
                                        </p:tav>
                                        <p:tav tm="100000">
                                          <p:val>
                                            <p:strVal val="#ppt_x"/>
                                          </p:val>
                                        </p:tav>
                                      </p:tavLst>
                                    </p:anim>
                                    <p:anim calcmode="lin" valueType="num">
                                      <p:cBhvr>
                                        <p:cTn id="57" dur="1000" fill="hold"/>
                                        <p:tgtEl>
                                          <p:spTgt spid="4">
                                            <p:graphicEl>
                                              <a:dgm id="{55D560BB-2430-420A-801B-5DC0F6C93909}"/>
                                            </p:graphicEl>
                                          </p:spTgt>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grpId="0" nodeType="clickEffect">
                                  <p:stCondLst>
                                    <p:cond delay="0"/>
                                  </p:stCondLst>
                                  <p:childTnLst>
                                    <p:set>
                                      <p:cBhvr>
                                        <p:cTn id="61" dur="1" fill="hold">
                                          <p:stCondLst>
                                            <p:cond delay="0"/>
                                          </p:stCondLst>
                                        </p:cTn>
                                        <p:tgtEl>
                                          <p:spTgt spid="4">
                                            <p:graphicEl>
                                              <a:dgm id="{2E471AD8-BEE4-4BED-BF35-0B454B6B79EF}"/>
                                            </p:graphicEl>
                                          </p:spTgt>
                                        </p:tgtEl>
                                        <p:attrNameLst>
                                          <p:attrName>style.visibility</p:attrName>
                                        </p:attrNameLst>
                                      </p:cBhvr>
                                      <p:to>
                                        <p:strVal val="visible"/>
                                      </p:to>
                                    </p:set>
                                    <p:animEffect transition="in" filter="fade">
                                      <p:cBhvr>
                                        <p:cTn id="62" dur="1000"/>
                                        <p:tgtEl>
                                          <p:spTgt spid="4">
                                            <p:graphicEl>
                                              <a:dgm id="{2E471AD8-BEE4-4BED-BF35-0B454B6B79EF}"/>
                                            </p:graphicEl>
                                          </p:spTgt>
                                        </p:tgtEl>
                                      </p:cBhvr>
                                    </p:animEffect>
                                    <p:anim calcmode="lin" valueType="num">
                                      <p:cBhvr>
                                        <p:cTn id="63" dur="1000" fill="hold"/>
                                        <p:tgtEl>
                                          <p:spTgt spid="4">
                                            <p:graphicEl>
                                              <a:dgm id="{2E471AD8-BEE4-4BED-BF35-0B454B6B79EF}"/>
                                            </p:graphicEl>
                                          </p:spTgt>
                                        </p:tgtEl>
                                        <p:attrNameLst>
                                          <p:attrName>ppt_x</p:attrName>
                                        </p:attrNameLst>
                                      </p:cBhvr>
                                      <p:tavLst>
                                        <p:tav tm="0">
                                          <p:val>
                                            <p:strVal val="#ppt_x"/>
                                          </p:val>
                                        </p:tav>
                                        <p:tav tm="100000">
                                          <p:val>
                                            <p:strVal val="#ppt_x"/>
                                          </p:val>
                                        </p:tav>
                                      </p:tavLst>
                                    </p:anim>
                                    <p:anim calcmode="lin" valueType="num">
                                      <p:cBhvr>
                                        <p:cTn id="64" dur="1000" fill="hold"/>
                                        <p:tgtEl>
                                          <p:spTgt spid="4">
                                            <p:graphicEl>
                                              <a:dgm id="{2E471AD8-BEE4-4BED-BF35-0B454B6B79EF}"/>
                                            </p:graphicEl>
                                          </p:spTgt>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4">
                                            <p:graphicEl>
                                              <a:dgm id="{952E11BF-8F6F-4D2D-B47D-BBCC05E40B20}"/>
                                            </p:graphicEl>
                                          </p:spTgt>
                                        </p:tgtEl>
                                        <p:attrNameLst>
                                          <p:attrName>style.visibility</p:attrName>
                                        </p:attrNameLst>
                                      </p:cBhvr>
                                      <p:to>
                                        <p:strVal val="visible"/>
                                      </p:to>
                                    </p:set>
                                    <p:animEffect transition="in" filter="fade">
                                      <p:cBhvr>
                                        <p:cTn id="67" dur="1000"/>
                                        <p:tgtEl>
                                          <p:spTgt spid="4">
                                            <p:graphicEl>
                                              <a:dgm id="{952E11BF-8F6F-4D2D-B47D-BBCC05E40B20}"/>
                                            </p:graphicEl>
                                          </p:spTgt>
                                        </p:tgtEl>
                                      </p:cBhvr>
                                    </p:animEffect>
                                    <p:anim calcmode="lin" valueType="num">
                                      <p:cBhvr>
                                        <p:cTn id="68" dur="1000" fill="hold"/>
                                        <p:tgtEl>
                                          <p:spTgt spid="4">
                                            <p:graphicEl>
                                              <a:dgm id="{952E11BF-8F6F-4D2D-B47D-BBCC05E40B20}"/>
                                            </p:graphicEl>
                                          </p:spTgt>
                                        </p:tgtEl>
                                        <p:attrNameLst>
                                          <p:attrName>ppt_x</p:attrName>
                                        </p:attrNameLst>
                                      </p:cBhvr>
                                      <p:tavLst>
                                        <p:tav tm="0">
                                          <p:val>
                                            <p:strVal val="#ppt_x"/>
                                          </p:val>
                                        </p:tav>
                                        <p:tav tm="100000">
                                          <p:val>
                                            <p:strVal val="#ppt_x"/>
                                          </p:val>
                                        </p:tav>
                                      </p:tavLst>
                                    </p:anim>
                                    <p:anim calcmode="lin" valueType="num">
                                      <p:cBhvr>
                                        <p:cTn id="69" dur="1000" fill="hold"/>
                                        <p:tgtEl>
                                          <p:spTgt spid="4">
                                            <p:graphicEl>
                                              <a:dgm id="{952E11BF-8F6F-4D2D-B47D-BBCC05E40B20}"/>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4" grpId="0">
        <p:bldSub>
          <a:bldDgm bld="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1"/>
            </a:solidFill>
          </a:ln>
        </p:spPr>
        <p:txBody>
          <a:bodyPr>
            <a:normAutofit/>
            <a:scene3d>
              <a:camera prst="orthographicFront"/>
              <a:lightRig rig="threePt" dir="t"/>
            </a:scene3d>
            <a:sp3d extrusionH="57150">
              <a:bevelT w="69850" h="38100" prst="cross"/>
            </a:sp3d>
          </a:bodyPr>
          <a:lstStyle/>
          <a:p>
            <a:pPr algn="r"/>
            <a:r>
              <a:rPr lang="fa-IR" b="1" dirty="0" smtClean="0">
                <a:ln w="17780" cmpd="sng">
                  <a:solidFill>
                    <a:srgbClr val="FFFFFF"/>
                  </a:solidFill>
                  <a:prstDash val="solid"/>
                  <a:miter lim="800000"/>
                </a:ln>
                <a:solidFill>
                  <a:srgbClr val="FFFF00"/>
                </a:solidFill>
                <a:effectLst>
                  <a:outerShdw blurRad="50800" algn="tl" rotWithShape="0">
                    <a:srgbClr val="000000"/>
                  </a:outerShdw>
                  <a:reflection blurRad="6350" stA="60000" endA="900" endPos="60000" dist="60007" dir="5400000" sy="-100000" algn="bl" rotWithShape="0"/>
                </a:effectLst>
                <a:cs typeface="B Titr" pitchFamily="2" charset="-78"/>
              </a:rPr>
              <a:t>درس چهل و پنجم</a:t>
            </a:r>
            <a:br>
              <a:rPr lang="fa-IR" b="1" dirty="0" smtClean="0">
                <a:ln w="17780" cmpd="sng">
                  <a:solidFill>
                    <a:srgbClr val="FFFFFF"/>
                  </a:solidFill>
                  <a:prstDash val="solid"/>
                  <a:miter lim="800000"/>
                </a:ln>
                <a:solidFill>
                  <a:srgbClr val="FFFF00"/>
                </a:solidFill>
                <a:effectLst>
                  <a:outerShdw blurRad="50800" algn="tl" rotWithShape="0">
                    <a:srgbClr val="000000"/>
                  </a:outerShdw>
                  <a:reflection blurRad="6350" stA="60000" endA="900" endPos="60000" dist="60007" dir="5400000" sy="-100000" algn="bl" rotWithShape="0"/>
                </a:effectLst>
                <a:cs typeface="B Titr" pitchFamily="2" charset="-78"/>
              </a:rPr>
            </a:br>
            <a:r>
              <a:rPr lang="fa-IR" sz="3100" b="1" dirty="0" smtClean="0">
                <a:ln w="17780" cmpd="sng">
                  <a:solidFill>
                    <a:srgbClr val="FFFFFF"/>
                  </a:solidFill>
                  <a:prstDash val="solid"/>
                  <a:miter lim="800000"/>
                </a:ln>
                <a:solidFill>
                  <a:srgbClr val="FFFF00"/>
                </a:solidFill>
                <a:effectLst>
                  <a:outerShdw blurRad="50800" algn="tl" rotWithShape="0">
                    <a:srgbClr val="000000"/>
                  </a:outerShdw>
                  <a:reflection blurRad="6350" stA="60000" endA="900" endPos="60000" dist="60007" dir="5400000" sy="-100000" algn="bl" rotWithShape="0"/>
                </a:effectLst>
                <a:cs typeface="B Titr" pitchFamily="2" charset="-78"/>
              </a:rPr>
              <a:t>پدیده های مشابه معاد</a:t>
            </a:r>
            <a:endParaRPr lang="fa-IR" sz="3100" b="1" dirty="0">
              <a:ln w="17780" cmpd="sng">
                <a:solidFill>
                  <a:srgbClr val="FFFFFF"/>
                </a:solidFill>
                <a:prstDash val="solid"/>
                <a:miter lim="800000"/>
              </a:ln>
              <a:solidFill>
                <a:srgbClr val="FFFF00"/>
              </a:solidFill>
              <a:effectLst>
                <a:outerShdw blurRad="50800" algn="tl" rotWithShape="0">
                  <a:srgbClr val="000000"/>
                </a:outerShdw>
                <a:reflection blurRad="6350" stA="60000" endA="900" endPos="60000" dist="60007" dir="5400000" sy="-100000" algn="bl" rotWithShape="0"/>
              </a:effectLst>
              <a:cs typeface="B Titr" pitchFamily="2" charset="-7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73436092"/>
              </p:ext>
            </p:extLst>
          </p:nvPr>
        </p:nvGraphicFramePr>
        <p:xfrm>
          <a:off x="1" y="1412776"/>
          <a:ext cx="9144000" cy="544522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84525352"/>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grpId="0" nodeType="clickEffect">
                                  <p:stCondLst>
                                    <p:cond delay="0"/>
                                  </p:stCondLst>
                                  <p:childTnLst>
                                    <p:set>
                                      <p:cBhvr>
                                        <p:cTn id="11" dur="1" fill="hold">
                                          <p:stCondLst>
                                            <p:cond delay="0"/>
                                          </p:stCondLst>
                                        </p:cTn>
                                        <p:tgtEl>
                                          <p:spTgt spid="4">
                                            <p:graphicEl>
                                              <a:dgm id="{A204146A-3DBE-4C0D-A8D7-079528FA9DFF}"/>
                                            </p:graphicEl>
                                          </p:spTgt>
                                        </p:tgtEl>
                                        <p:attrNameLst>
                                          <p:attrName>style.visibility</p:attrName>
                                        </p:attrNameLst>
                                      </p:cBhvr>
                                      <p:to>
                                        <p:strVal val="visible"/>
                                      </p:to>
                                    </p:set>
                                    <p:animEffect transition="in" filter="fade">
                                      <p:cBhvr>
                                        <p:cTn id="12" dur="1000"/>
                                        <p:tgtEl>
                                          <p:spTgt spid="4">
                                            <p:graphicEl>
                                              <a:dgm id="{A204146A-3DBE-4C0D-A8D7-079528FA9DFF}"/>
                                            </p:graphicEl>
                                          </p:spTgt>
                                        </p:tgtEl>
                                      </p:cBhvr>
                                    </p:animEffect>
                                    <p:anim calcmode="lin" valueType="num">
                                      <p:cBhvr>
                                        <p:cTn id="13" dur="1000" fill="hold"/>
                                        <p:tgtEl>
                                          <p:spTgt spid="4">
                                            <p:graphicEl>
                                              <a:dgm id="{A204146A-3DBE-4C0D-A8D7-079528FA9DFF}"/>
                                            </p:graphicEl>
                                          </p:spTgt>
                                        </p:tgtEl>
                                        <p:attrNameLst>
                                          <p:attrName>ppt_x</p:attrName>
                                        </p:attrNameLst>
                                      </p:cBhvr>
                                      <p:tavLst>
                                        <p:tav tm="0">
                                          <p:val>
                                            <p:strVal val="#ppt_x"/>
                                          </p:val>
                                        </p:tav>
                                        <p:tav tm="100000">
                                          <p:val>
                                            <p:strVal val="#ppt_x"/>
                                          </p:val>
                                        </p:tav>
                                      </p:tavLst>
                                    </p:anim>
                                    <p:anim calcmode="lin" valueType="num">
                                      <p:cBhvr>
                                        <p:cTn id="14" dur="1000" fill="hold"/>
                                        <p:tgtEl>
                                          <p:spTgt spid="4">
                                            <p:graphicEl>
                                              <a:dgm id="{A204146A-3DBE-4C0D-A8D7-079528FA9DFF}"/>
                                            </p:graphic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grpId="0" nodeType="clickEffect">
                                  <p:stCondLst>
                                    <p:cond delay="0"/>
                                  </p:stCondLst>
                                  <p:childTnLst>
                                    <p:set>
                                      <p:cBhvr>
                                        <p:cTn id="18" dur="1" fill="hold">
                                          <p:stCondLst>
                                            <p:cond delay="0"/>
                                          </p:stCondLst>
                                        </p:cTn>
                                        <p:tgtEl>
                                          <p:spTgt spid="4">
                                            <p:graphicEl>
                                              <a:dgm id="{7E909228-D7E9-4FD5-A1CE-997EBC2BF8BE}"/>
                                            </p:graphicEl>
                                          </p:spTgt>
                                        </p:tgtEl>
                                        <p:attrNameLst>
                                          <p:attrName>style.visibility</p:attrName>
                                        </p:attrNameLst>
                                      </p:cBhvr>
                                      <p:to>
                                        <p:strVal val="visible"/>
                                      </p:to>
                                    </p:set>
                                    <p:animEffect transition="in" filter="fade">
                                      <p:cBhvr>
                                        <p:cTn id="19" dur="1000"/>
                                        <p:tgtEl>
                                          <p:spTgt spid="4">
                                            <p:graphicEl>
                                              <a:dgm id="{7E909228-D7E9-4FD5-A1CE-997EBC2BF8BE}"/>
                                            </p:graphicEl>
                                          </p:spTgt>
                                        </p:tgtEl>
                                      </p:cBhvr>
                                    </p:animEffect>
                                    <p:anim calcmode="lin" valueType="num">
                                      <p:cBhvr>
                                        <p:cTn id="20" dur="1000" fill="hold"/>
                                        <p:tgtEl>
                                          <p:spTgt spid="4">
                                            <p:graphicEl>
                                              <a:dgm id="{7E909228-D7E9-4FD5-A1CE-997EBC2BF8BE}"/>
                                            </p:graphicEl>
                                          </p:spTgt>
                                        </p:tgtEl>
                                        <p:attrNameLst>
                                          <p:attrName>ppt_x</p:attrName>
                                        </p:attrNameLst>
                                      </p:cBhvr>
                                      <p:tavLst>
                                        <p:tav tm="0">
                                          <p:val>
                                            <p:strVal val="#ppt_x"/>
                                          </p:val>
                                        </p:tav>
                                        <p:tav tm="100000">
                                          <p:val>
                                            <p:strVal val="#ppt_x"/>
                                          </p:val>
                                        </p:tav>
                                      </p:tavLst>
                                    </p:anim>
                                    <p:anim calcmode="lin" valueType="num">
                                      <p:cBhvr>
                                        <p:cTn id="21" dur="1000" fill="hold"/>
                                        <p:tgtEl>
                                          <p:spTgt spid="4">
                                            <p:graphicEl>
                                              <a:dgm id="{7E909228-D7E9-4FD5-A1CE-997EBC2BF8BE}"/>
                                            </p:graphicEl>
                                          </p:spTgt>
                                        </p:tgtEl>
                                        <p:attrNameLst>
                                          <p:attrName>ppt_y</p:attrName>
                                        </p:attrNameLst>
                                      </p:cBhvr>
                                      <p:tavLst>
                                        <p:tav tm="0">
                                          <p:val>
                                            <p:strVal val="#ppt_y-.1"/>
                                          </p:val>
                                        </p:tav>
                                        <p:tav tm="100000">
                                          <p:val>
                                            <p:strVal val="#ppt_y"/>
                                          </p:val>
                                        </p:tav>
                                      </p:tavLst>
                                    </p:anim>
                                  </p:childTnLst>
                                </p:cTn>
                              </p:par>
                              <p:par>
                                <p:cTn id="22" presetID="47" presetClass="entr" presetSubtype="0" fill="hold" grpId="0" nodeType="withEffect">
                                  <p:stCondLst>
                                    <p:cond delay="0"/>
                                  </p:stCondLst>
                                  <p:childTnLst>
                                    <p:set>
                                      <p:cBhvr>
                                        <p:cTn id="23" dur="1" fill="hold">
                                          <p:stCondLst>
                                            <p:cond delay="0"/>
                                          </p:stCondLst>
                                        </p:cTn>
                                        <p:tgtEl>
                                          <p:spTgt spid="4">
                                            <p:graphicEl>
                                              <a:dgm id="{D83A62F0-7CAB-4060-829A-CDE5F62D8E9C}"/>
                                            </p:graphicEl>
                                          </p:spTgt>
                                        </p:tgtEl>
                                        <p:attrNameLst>
                                          <p:attrName>style.visibility</p:attrName>
                                        </p:attrNameLst>
                                      </p:cBhvr>
                                      <p:to>
                                        <p:strVal val="visible"/>
                                      </p:to>
                                    </p:set>
                                    <p:animEffect transition="in" filter="fade">
                                      <p:cBhvr>
                                        <p:cTn id="24" dur="1000"/>
                                        <p:tgtEl>
                                          <p:spTgt spid="4">
                                            <p:graphicEl>
                                              <a:dgm id="{D83A62F0-7CAB-4060-829A-CDE5F62D8E9C}"/>
                                            </p:graphicEl>
                                          </p:spTgt>
                                        </p:tgtEl>
                                      </p:cBhvr>
                                    </p:animEffect>
                                    <p:anim calcmode="lin" valueType="num">
                                      <p:cBhvr>
                                        <p:cTn id="25" dur="1000" fill="hold"/>
                                        <p:tgtEl>
                                          <p:spTgt spid="4">
                                            <p:graphicEl>
                                              <a:dgm id="{D83A62F0-7CAB-4060-829A-CDE5F62D8E9C}"/>
                                            </p:graphicEl>
                                          </p:spTgt>
                                        </p:tgtEl>
                                        <p:attrNameLst>
                                          <p:attrName>ppt_x</p:attrName>
                                        </p:attrNameLst>
                                      </p:cBhvr>
                                      <p:tavLst>
                                        <p:tav tm="0">
                                          <p:val>
                                            <p:strVal val="#ppt_x"/>
                                          </p:val>
                                        </p:tav>
                                        <p:tav tm="100000">
                                          <p:val>
                                            <p:strVal val="#ppt_x"/>
                                          </p:val>
                                        </p:tav>
                                      </p:tavLst>
                                    </p:anim>
                                    <p:anim calcmode="lin" valueType="num">
                                      <p:cBhvr>
                                        <p:cTn id="26" dur="1000" fill="hold"/>
                                        <p:tgtEl>
                                          <p:spTgt spid="4">
                                            <p:graphicEl>
                                              <a:dgm id="{D83A62F0-7CAB-4060-829A-CDE5F62D8E9C}"/>
                                            </p:graphic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7" presetClass="entr" presetSubtype="0" fill="hold" grpId="0" nodeType="clickEffect">
                                  <p:stCondLst>
                                    <p:cond delay="0"/>
                                  </p:stCondLst>
                                  <p:childTnLst>
                                    <p:set>
                                      <p:cBhvr>
                                        <p:cTn id="30" dur="1" fill="hold">
                                          <p:stCondLst>
                                            <p:cond delay="0"/>
                                          </p:stCondLst>
                                        </p:cTn>
                                        <p:tgtEl>
                                          <p:spTgt spid="4">
                                            <p:graphicEl>
                                              <a:dgm id="{DEBE58FE-F4D8-45FD-A30E-F0325D320558}"/>
                                            </p:graphicEl>
                                          </p:spTgt>
                                        </p:tgtEl>
                                        <p:attrNameLst>
                                          <p:attrName>style.visibility</p:attrName>
                                        </p:attrNameLst>
                                      </p:cBhvr>
                                      <p:to>
                                        <p:strVal val="visible"/>
                                      </p:to>
                                    </p:set>
                                    <p:animEffect transition="in" filter="fade">
                                      <p:cBhvr>
                                        <p:cTn id="31" dur="1000"/>
                                        <p:tgtEl>
                                          <p:spTgt spid="4">
                                            <p:graphicEl>
                                              <a:dgm id="{DEBE58FE-F4D8-45FD-A30E-F0325D320558}"/>
                                            </p:graphicEl>
                                          </p:spTgt>
                                        </p:tgtEl>
                                      </p:cBhvr>
                                    </p:animEffect>
                                    <p:anim calcmode="lin" valueType="num">
                                      <p:cBhvr>
                                        <p:cTn id="32" dur="1000" fill="hold"/>
                                        <p:tgtEl>
                                          <p:spTgt spid="4">
                                            <p:graphicEl>
                                              <a:dgm id="{DEBE58FE-F4D8-45FD-A30E-F0325D320558}"/>
                                            </p:graphicEl>
                                          </p:spTgt>
                                        </p:tgtEl>
                                        <p:attrNameLst>
                                          <p:attrName>ppt_x</p:attrName>
                                        </p:attrNameLst>
                                      </p:cBhvr>
                                      <p:tavLst>
                                        <p:tav tm="0">
                                          <p:val>
                                            <p:strVal val="#ppt_x"/>
                                          </p:val>
                                        </p:tav>
                                        <p:tav tm="100000">
                                          <p:val>
                                            <p:strVal val="#ppt_x"/>
                                          </p:val>
                                        </p:tav>
                                      </p:tavLst>
                                    </p:anim>
                                    <p:anim calcmode="lin" valueType="num">
                                      <p:cBhvr>
                                        <p:cTn id="33" dur="1000" fill="hold"/>
                                        <p:tgtEl>
                                          <p:spTgt spid="4">
                                            <p:graphicEl>
                                              <a:dgm id="{DEBE58FE-F4D8-45FD-A30E-F0325D320558}"/>
                                            </p:graphicEl>
                                          </p:spTgt>
                                        </p:tgtEl>
                                        <p:attrNameLst>
                                          <p:attrName>ppt_y</p:attrName>
                                        </p:attrNameLst>
                                      </p:cBhvr>
                                      <p:tavLst>
                                        <p:tav tm="0">
                                          <p:val>
                                            <p:strVal val="#ppt_y-.1"/>
                                          </p:val>
                                        </p:tav>
                                        <p:tav tm="100000">
                                          <p:val>
                                            <p:strVal val="#ppt_y"/>
                                          </p:val>
                                        </p:tav>
                                      </p:tavLst>
                                    </p:anim>
                                  </p:childTnLst>
                                </p:cTn>
                              </p:par>
                              <p:par>
                                <p:cTn id="34" presetID="47" presetClass="entr" presetSubtype="0" fill="hold" grpId="0" nodeType="withEffect">
                                  <p:stCondLst>
                                    <p:cond delay="0"/>
                                  </p:stCondLst>
                                  <p:childTnLst>
                                    <p:set>
                                      <p:cBhvr>
                                        <p:cTn id="35" dur="1" fill="hold">
                                          <p:stCondLst>
                                            <p:cond delay="0"/>
                                          </p:stCondLst>
                                        </p:cTn>
                                        <p:tgtEl>
                                          <p:spTgt spid="4">
                                            <p:graphicEl>
                                              <a:dgm id="{AD8A8E15-86F2-421C-B75E-922EC39A34C0}"/>
                                            </p:graphicEl>
                                          </p:spTgt>
                                        </p:tgtEl>
                                        <p:attrNameLst>
                                          <p:attrName>style.visibility</p:attrName>
                                        </p:attrNameLst>
                                      </p:cBhvr>
                                      <p:to>
                                        <p:strVal val="visible"/>
                                      </p:to>
                                    </p:set>
                                    <p:animEffect transition="in" filter="fade">
                                      <p:cBhvr>
                                        <p:cTn id="36" dur="1000"/>
                                        <p:tgtEl>
                                          <p:spTgt spid="4">
                                            <p:graphicEl>
                                              <a:dgm id="{AD8A8E15-86F2-421C-B75E-922EC39A34C0}"/>
                                            </p:graphicEl>
                                          </p:spTgt>
                                        </p:tgtEl>
                                      </p:cBhvr>
                                    </p:animEffect>
                                    <p:anim calcmode="lin" valueType="num">
                                      <p:cBhvr>
                                        <p:cTn id="37" dur="1000" fill="hold"/>
                                        <p:tgtEl>
                                          <p:spTgt spid="4">
                                            <p:graphicEl>
                                              <a:dgm id="{AD8A8E15-86F2-421C-B75E-922EC39A34C0}"/>
                                            </p:graphicEl>
                                          </p:spTgt>
                                        </p:tgtEl>
                                        <p:attrNameLst>
                                          <p:attrName>ppt_x</p:attrName>
                                        </p:attrNameLst>
                                      </p:cBhvr>
                                      <p:tavLst>
                                        <p:tav tm="0">
                                          <p:val>
                                            <p:strVal val="#ppt_x"/>
                                          </p:val>
                                        </p:tav>
                                        <p:tav tm="100000">
                                          <p:val>
                                            <p:strVal val="#ppt_x"/>
                                          </p:val>
                                        </p:tav>
                                      </p:tavLst>
                                    </p:anim>
                                    <p:anim calcmode="lin" valueType="num">
                                      <p:cBhvr>
                                        <p:cTn id="38" dur="1000" fill="hold"/>
                                        <p:tgtEl>
                                          <p:spTgt spid="4">
                                            <p:graphicEl>
                                              <a:dgm id="{AD8A8E15-86F2-421C-B75E-922EC39A34C0}"/>
                                            </p:graphic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7" presetClass="entr" presetSubtype="0" fill="hold" grpId="0" nodeType="clickEffect">
                                  <p:stCondLst>
                                    <p:cond delay="0"/>
                                  </p:stCondLst>
                                  <p:childTnLst>
                                    <p:set>
                                      <p:cBhvr>
                                        <p:cTn id="42" dur="1" fill="hold">
                                          <p:stCondLst>
                                            <p:cond delay="0"/>
                                          </p:stCondLst>
                                        </p:cTn>
                                        <p:tgtEl>
                                          <p:spTgt spid="4">
                                            <p:graphicEl>
                                              <a:dgm id="{307769AB-684A-4442-AF7D-B425E9286677}"/>
                                            </p:graphicEl>
                                          </p:spTgt>
                                        </p:tgtEl>
                                        <p:attrNameLst>
                                          <p:attrName>style.visibility</p:attrName>
                                        </p:attrNameLst>
                                      </p:cBhvr>
                                      <p:to>
                                        <p:strVal val="visible"/>
                                      </p:to>
                                    </p:set>
                                    <p:animEffect transition="in" filter="fade">
                                      <p:cBhvr>
                                        <p:cTn id="43" dur="1000"/>
                                        <p:tgtEl>
                                          <p:spTgt spid="4">
                                            <p:graphicEl>
                                              <a:dgm id="{307769AB-684A-4442-AF7D-B425E9286677}"/>
                                            </p:graphicEl>
                                          </p:spTgt>
                                        </p:tgtEl>
                                      </p:cBhvr>
                                    </p:animEffect>
                                    <p:anim calcmode="lin" valueType="num">
                                      <p:cBhvr>
                                        <p:cTn id="44" dur="1000" fill="hold"/>
                                        <p:tgtEl>
                                          <p:spTgt spid="4">
                                            <p:graphicEl>
                                              <a:dgm id="{307769AB-684A-4442-AF7D-B425E9286677}"/>
                                            </p:graphicEl>
                                          </p:spTgt>
                                        </p:tgtEl>
                                        <p:attrNameLst>
                                          <p:attrName>ppt_x</p:attrName>
                                        </p:attrNameLst>
                                      </p:cBhvr>
                                      <p:tavLst>
                                        <p:tav tm="0">
                                          <p:val>
                                            <p:strVal val="#ppt_x"/>
                                          </p:val>
                                        </p:tav>
                                        <p:tav tm="100000">
                                          <p:val>
                                            <p:strVal val="#ppt_x"/>
                                          </p:val>
                                        </p:tav>
                                      </p:tavLst>
                                    </p:anim>
                                    <p:anim calcmode="lin" valueType="num">
                                      <p:cBhvr>
                                        <p:cTn id="45" dur="1000" fill="hold"/>
                                        <p:tgtEl>
                                          <p:spTgt spid="4">
                                            <p:graphicEl>
                                              <a:dgm id="{307769AB-684A-4442-AF7D-B425E9286677}"/>
                                            </p:graphicEl>
                                          </p:spTgt>
                                        </p:tgtEl>
                                        <p:attrNameLst>
                                          <p:attrName>ppt_y</p:attrName>
                                        </p:attrNameLst>
                                      </p:cBhvr>
                                      <p:tavLst>
                                        <p:tav tm="0">
                                          <p:val>
                                            <p:strVal val="#ppt_y-.1"/>
                                          </p:val>
                                        </p:tav>
                                        <p:tav tm="100000">
                                          <p:val>
                                            <p:strVal val="#ppt_y"/>
                                          </p:val>
                                        </p:tav>
                                      </p:tavLst>
                                    </p:anim>
                                  </p:childTnLst>
                                </p:cTn>
                              </p:par>
                              <p:par>
                                <p:cTn id="46" presetID="47" presetClass="entr" presetSubtype="0" fill="hold" grpId="0" nodeType="withEffect">
                                  <p:stCondLst>
                                    <p:cond delay="0"/>
                                  </p:stCondLst>
                                  <p:childTnLst>
                                    <p:set>
                                      <p:cBhvr>
                                        <p:cTn id="47" dur="1" fill="hold">
                                          <p:stCondLst>
                                            <p:cond delay="0"/>
                                          </p:stCondLst>
                                        </p:cTn>
                                        <p:tgtEl>
                                          <p:spTgt spid="4">
                                            <p:graphicEl>
                                              <a:dgm id="{DAD7D9DE-AF81-4BE4-8785-A7669C1829B3}"/>
                                            </p:graphicEl>
                                          </p:spTgt>
                                        </p:tgtEl>
                                        <p:attrNameLst>
                                          <p:attrName>style.visibility</p:attrName>
                                        </p:attrNameLst>
                                      </p:cBhvr>
                                      <p:to>
                                        <p:strVal val="visible"/>
                                      </p:to>
                                    </p:set>
                                    <p:animEffect transition="in" filter="fade">
                                      <p:cBhvr>
                                        <p:cTn id="48" dur="1000"/>
                                        <p:tgtEl>
                                          <p:spTgt spid="4">
                                            <p:graphicEl>
                                              <a:dgm id="{DAD7D9DE-AF81-4BE4-8785-A7669C1829B3}"/>
                                            </p:graphicEl>
                                          </p:spTgt>
                                        </p:tgtEl>
                                      </p:cBhvr>
                                    </p:animEffect>
                                    <p:anim calcmode="lin" valueType="num">
                                      <p:cBhvr>
                                        <p:cTn id="49" dur="1000" fill="hold"/>
                                        <p:tgtEl>
                                          <p:spTgt spid="4">
                                            <p:graphicEl>
                                              <a:dgm id="{DAD7D9DE-AF81-4BE4-8785-A7669C1829B3}"/>
                                            </p:graphicEl>
                                          </p:spTgt>
                                        </p:tgtEl>
                                        <p:attrNameLst>
                                          <p:attrName>ppt_x</p:attrName>
                                        </p:attrNameLst>
                                      </p:cBhvr>
                                      <p:tavLst>
                                        <p:tav tm="0">
                                          <p:val>
                                            <p:strVal val="#ppt_x"/>
                                          </p:val>
                                        </p:tav>
                                        <p:tav tm="100000">
                                          <p:val>
                                            <p:strVal val="#ppt_x"/>
                                          </p:val>
                                        </p:tav>
                                      </p:tavLst>
                                    </p:anim>
                                    <p:anim calcmode="lin" valueType="num">
                                      <p:cBhvr>
                                        <p:cTn id="50" dur="1000" fill="hold"/>
                                        <p:tgtEl>
                                          <p:spTgt spid="4">
                                            <p:graphicEl>
                                              <a:dgm id="{DAD7D9DE-AF81-4BE4-8785-A7669C1829B3}"/>
                                            </p:graphic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7" presetClass="entr" presetSubtype="0" fill="hold" grpId="0" nodeType="clickEffect">
                                  <p:stCondLst>
                                    <p:cond delay="0"/>
                                  </p:stCondLst>
                                  <p:childTnLst>
                                    <p:set>
                                      <p:cBhvr>
                                        <p:cTn id="54" dur="1" fill="hold">
                                          <p:stCondLst>
                                            <p:cond delay="0"/>
                                          </p:stCondLst>
                                        </p:cTn>
                                        <p:tgtEl>
                                          <p:spTgt spid="4">
                                            <p:graphicEl>
                                              <a:dgm id="{AD5203B2-F412-42D0-A2F4-24265518BFA8}"/>
                                            </p:graphicEl>
                                          </p:spTgt>
                                        </p:tgtEl>
                                        <p:attrNameLst>
                                          <p:attrName>style.visibility</p:attrName>
                                        </p:attrNameLst>
                                      </p:cBhvr>
                                      <p:to>
                                        <p:strVal val="visible"/>
                                      </p:to>
                                    </p:set>
                                    <p:animEffect transition="in" filter="fade">
                                      <p:cBhvr>
                                        <p:cTn id="55" dur="1000"/>
                                        <p:tgtEl>
                                          <p:spTgt spid="4">
                                            <p:graphicEl>
                                              <a:dgm id="{AD5203B2-F412-42D0-A2F4-24265518BFA8}"/>
                                            </p:graphicEl>
                                          </p:spTgt>
                                        </p:tgtEl>
                                      </p:cBhvr>
                                    </p:animEffect>
                                    <p:anim calcmode="lin" valueType="num">
                                      <p:cBhvr>
                                        <p:cTn id="56" dur="1000" fill="hold"/>
                                        <p:tgtEl>
                                          <p:spTgt spid="4">
                                            <p:graphicEl>
                                              <a:dgm id="{AD5203B2-F412-42D0-A2F4-24265518BFA8}"/>
                                            </p:graphicEl>
                                          </p:spTgt>
                                        </p:tgtEl>
                                        <p:attrNameLst>
                                          <p:attrName>ppt_x</p:attrName>
                                        </p:attrNameLst>
                                      </p:cBhvr>
                                      <p:tavLst>
                                        <p:tav tm="0">
                                          <p:val>
                                            <p:strVal val="#ppt_x"/>
                                          </p:val>
                                        </p:tav>
                                        <p:tav tm="100000">
                                          <p:val>
                                            <p:strVal val="#ppt_x"/>
                                          </p:val>
                                        </p:tav>
                                      </p:tavLst>
                                    </p:anim>
                                    <p:anim calcmode="lin" valueType="num">
                                      <p:cBhvr>
                                        <p:cTn id="57" dur="1000" fill="hold"/>
                                        <p:tgtEl>
                                          <p:spTgt spid="4">
                                            <p:graphicEl>
                                              <a:dgm id="{AD5203B2-F412-42D0-A2F4-24265518BFA8}"/>
                                            </p:graphicEl>
                                          </p:spTgt>
                                        </p:tgtEl>
                                        <p:attrNameLst>
                                          <p:attrName>ppt_y</p:attrName>
                                        </p:attrNameLst>
                                      </p:cBhvr>
                                      <p:tavLst>
                                        <p:tav tm="0">
                                          <p:val>
                                            <p:strVal val="#ppt_y-.1"/>
                                          </p:val>
                                        </p:tav>
                                        <p:tav tm="100000">
                                          <p:val>
                                            <p:strVal val="#ppt_y"/>
                                          </p:val>
                                        </p:tav>
                                      </p:tavLst>
                                    </p:anim>
                                  </p:childTnLst>
                                </p:cTn>
                              </p:par>
                              <p:par>
                                <p:cTn id="58" presetID="47" presetClass="entr" presetSubtype="0" fill="hold" grpId="0" nodeType="withEffect">
                                  <p:stCondLst>
                                    <p:cond delay="0"/>
                                  </p:stCondLst>
                                  <p:childTnLst>
                                    <p:set>
                                      <p:cBhvr>
                                        <p:cTn id="59" dur="1" fill="hold">
                                          <p:stCondLst>
                                            <p:cond delay="0"/>
                                          </p:stCondLst>
                                        </p:cTn>
                                        <p:tgtEl>
                                          <p:spTgt spid="4">
                                            <p:graphicEl>
                                              <a:dgm id="{B100F051-37E5-4B83-AD1A-EAEC29FA0FB6}"/>
                                            </p:graphicEl>
                                          </p:spTgt>
                                        </p:tgtEl>
                                        <p:attrNameLst>
                                          <p:attrName>style.visibility</p:attrName>
                                        </p:attrNameLst>
                                      </p:cBhvr>
                                      <p:to>
                                        <p:strVal val="visible"/>
                                      </p:to>
                                    </p:set>
                                    <p:animEffect transition="in" filter="fade">
                                      <p:cBhvr>
                                        <p:cTn id="60" dur="1000"/>
                                        <p:tgtEl>
                                          <p:spTgt spid="4">
                                            <p:graphicEl>
                                              <a:dgm id="{B100F051-37E5-4B83-AD1A-EAEC29FA0FB6}"/>
                                            </p:graphicEl>
                                          </p:spTgt>
                                        </p:tgtEl>
                                      </p:cBhvr>
                                    </p:animEffect>
                                    <p:anim calcmode="lin" valueType="num">
                                      <p:cBhvr>
                                        <p:cTn id="61" dur="1000" fill="hold"/>
                                        <p:tgtEl>
                                          <p:spTgt spid="4">
                                            <p:graphicEl>
                                              <a:dgm id="{B100F051-37E5-4B83-AD1A-EAEC29FA0FB6}"/>
                                            </p:graphicEl>
                                          </p:spTgt>
                                        </p:tgtEl>
                                        <p:attrNameLst>
                                          <p:attrName>ppt_x</p:attrName>
                                        </p:attrNameLst>
                                      </p:cBhvr>
                                      <p:tavLst>
                                        <p:tav tm="0">
                                          <p:val>
                                            <p:strVal val="#ppt_x"/>
                                          </p:val>
                                        </p:tav>
                                        <p:tav tm="100000">
                                          <p:val>
                                            <p:strVal val="#ppt_x"/>
                                          </p:val>
                                        </p:tav>
                                      </p:tavLst>
                                    </p:anim>
                                    <p:anim calcmode="lin" valueType="num">
                                      <p:cBhvr>
                                        <p:cTn id="62" dur="1000" fill="hold"/>
                                        <p:tgtEl>
                                          <p:spTgt spid="4">
                                            <p:graphicEl>
                                              <a:dgm id="{B100F051-37E5-4B83-AD1A-EAEC29FA0FB6}"/>
                                            </p:graphicEl>
                                          </p:spTgt>
                                        </p:tgtEl>
                                        <p:attrNameLst>
                                          <p:attrName>ppt_y</p:attrName>
                                        </p:attrNameLst>
                                      </p:cBhvr>
                                      <p:tavLst>
                                        <p:tav tm="0">
                                          <p:val>
                                            <p:strVal val="#ppt_y-.1"/>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47" presetClass="entr" presetSubtype="0" fill="hold" grpId="0" nodeType="clickEffect">
                                  <p:stCondLst>
                                    <p:cond delay="0"/>
                                  </p:stCondLst>
                                  <p:childTnLst>
                                    <p:set>
                                      <p:cBhvr>
                                        <p:cTn id="66" dur="1" fill="hold">
                                          <p:stCondLst>
                                            <p:cond delay="0"/>
                                          </p:stCondLst>
                                        </p:cTn>
                                        <p:tgtEl>
                                          <p:spTgt spid="4">
                                            <p:graphicEl>
                                              <a:dgm id="{D13A9C15-396A-4A6C-A5AC-3022A70C1F1C}"/>
                                            </p:graphicEl>
                                          </p:spTgt>
                                        </p:tgtEl>
                                        <p:attrNameLst>
                                          <p:attrName>style.visibility</p:attrName>
                                        </p:attrNameLst>
                                      </p:cBhvr>
                                      <p:to>
                                        <p:strVal val="visible"/>
                                      </p:to>
                                    </p:set>
                                    <p:animEffect transition="in" filter="fade">
                                      <p:cBhvr>
                                        <p:cTn id="67" dur="1000"/>
                                        <p:tgtEl>
                                          <p:spTgt spid="4">
                                            <p:graphicEl>
                                              <a:dgm id="{D13A9C15-396A-4A6C-A5AC-3022A70C1F1C}"/>
                                            </p:graphicEl>
                                          </p:spTgt>
                                        </p:tgtEl>
                                      </p:cBhvr>
                                    </p:animEffect>
                                    <p:anim calcmode="lin" valueType="num">
                                      <p:cBhvr>
                                        <p:cTn id="68" dur="1000" fill="hold"/>
                                        <p:tgtEl>
                                          <p:spTgt spid="4">
                                            <p:graphicEl>
                                              <a:dgm id="{D13A9C15-396A-4A6C-A5AC-3022A70C1F1C}"/>
                                            </p:graphicEl>
                                          </p:spTgt>
                                        </p:tgtEl>
                                        <p:attrNameLst>
                                          <p:attrName>ppt_x</p:attrName>
                                        </p:attrNameLst>
                                      </p:cBhvr>
                                      <p:tavLst>
                                        <p:tav tm="0">
                                          <p:val>
                                            <p:strVal val="#ppt_x"/>
                                          </p:val>
                                        </p:tav>
                                        <p:tav tm="100000">
                                          <p:val>
                                            <p:strVal val="#ppt_x"/>
                                          </p:val>
                                        </p:tav>
                                      </p:tavLst>
                                    </p:anim>
                                    <p:anim calcmode="lin" valueType="num">
                                      <p:cBhvr>
                                        <p:cTn id="69" dur="1000" fill="hold"/>
                                        <p:tgtEl>
                                          <p:spTgt spid="4">
                                            <p:graphicEl>
                                              <a:dgm id="{D13A9C15-396A-4A6C-A5AC-3022A70C1F1C}"/>
                                            </p:graphicEl>
                                          </p:spTgt>
                                        </p:tgtEl>
                                        <p:attrNameLst>
                                          <p:attrName>ppt_y</p:attrName>
                                        </p:attrNameLst>
                                      </p:cBhvr>
                                      <p:tavLst>
                                        <p:tav tm="0">
                                          <p:val>
                                            <p:strVal val="#ppt_y-.1"/>
                                          </p:val>
                                        </p:tav>
                                        <p:tav tm="100000">
                                          <p:val>
                                            <p:strVal val="#ppt_y"/>
                                          </p:val>
                                        </p:tav>
                                      </p:tavLst>
                                    </p:anim>
                                  </p:childTnLst>
                                </p:cTn>
                              </p:par>
                              <p:par>
                                <p:cTn id="70" presetID="47" presetClass="entr" presetSubtype="0" fill="hold" grpId="0" nodeType="withEffect">
                                  <p:stCondLst>
                                    <p:cond delay="0"/>
                                  </p:stCondLst>
                                  <p:childTnLst>
                                    <p:set>
                                      <p:cBhvr>
                                        <p:cTn id="71" dur="1" fill="hold">
                                          <p:stCondLst>
                                            <p:cond delay="0"/>
                                          </p:stCondLst>
                                        </p:cTn>
                                        <p:tgtEl>
                                          <p:spTgt spid="4">
                                            <p:graphicEl>
                                              <a:dgm id="{34D38A5F-9BAD-464E-9802-8CBE722EF813}"/>
                                            </p:graphicEl>
                                          </p:spTgt>
                                        </p:tgtEl>
                                        <p:attrNameLst>
                                          <p:attrName>style.visibility</p:attrName>
                                        </p:attrNameLst>
                                      </p:cBhvr>
                                      <p:to>
                                        <p:strVal val="visible"/>
                                      </p:to>
                                    </p:set>
                                    <p:animEffect transition="in" filter="fade">
                                      <p:cBhvr>
                                        <p:cTn id="72" dur="1000"/>
                                        <p:tgtEl>
                                          <p:spTgt spid="4">
                                            <p:graphicEl>
                                              <a:dgm id="{34D38A5F-9BAD-464E-9802-8CBE722EF813}"/>
                                            </p:graphicEl>
                                          </p:spTgt>
                                        </p:tgtEl>
                                      </p:cBhvr>
                                    </p:animEffect>
                                    <p:anim calcmode="lin" valueType="num">
                                      <p:cBhvr>
                                        <p:cTn id="73" dur="1000" fill="hold"/>
                                        <p:tgtEl>
                                          <p:spTgt spid="4">
                                            <p:graphicEl>
                                              <a:dgm id="{34D38A5F-9BAD-464E-9802-8CBE722EF813}"/>
                                            </p:graphicEl>
                                          </p:spTgt>
                                        </p:tgtEl>
                                        <p:attrNameLst>
                                          <p:attrName>ppt_x</p:attrName>
                                        </p:attrNameLst>
                                      </p:cBhvr>
                                      <p:tavLst>
                                        <p:tav tm="0">
                                          <p:val>
                                            <p:strVal val="#ppt_x"/>
                                          </p:val>
                                        </p:tav>
                                        <p:tav tm="100000">
                                          <p:val>
                                            <p:strVal val="#ppt_x"/>
                                          </p:val>
                                        </p:tav>
                                      </p:tavLst>
                                    </p:anim>
                                    <p:anim calcmode="lin" valueType="num">
                                      <p:cBhvr>
                                        <p:cTn id="74" dur="1000" fill="hold"/>
                                        <p:tgtEl>
                                          <p:spTgt spid="4">
                                            <p:graphicEl>
                                              <a:dgm id="{34D38A5F-9BAD-464E-9802-8CBE722EF813}"/>
                                            </p:graphicEl>
                                          </p:spTgt>
                                        </p:tgtEl>
                                        <p:attrNameLst>
                                          <p:attrName>ppt_y</p:attrName>
                                        </p:attrNameLst>
                                      </p:cBhvr>
                                      <p:tavLst>
                                        <p:tav tm="0">
                                          <p:val>
                                            <p:strVal val="#ppt_y-.1"/>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47" presetClass="entr" presetSubtype="0" fill="hold" grpId="0" nodeType="clickEffect">
                                  <p:stCondLst>
                                    <p:cond delay="0"/>
                                  </p:stCondLst>
                                  <p:childTnLst>
                                    <p:set>
                                      <p:cBhvr>
                                        <p:cTn id="78" dur="1" fill="hold">
                                          <p:stCondLst>
                                            <p:cond delay="0"/>
                                          </p:stCondLst>
                                        </p:cTn>
                                        <p:tgtEl>
                                          <p:spTgt spid="4">
                                            <p:graphicEl>
                                              <a:dgm id="{9BF2F3A8-27F2-4050-8BBF-9A0A292A6164}"/>
                                            </p:graphicEl>
                                          </p:spTgt>
                                        </p:tgtEl>
                                        <p:attrNameLst>
                                          <p:attrName>style.visibility</p:attrName>
                                        </p:attrNameLst>
                                      </p:cBhvr>
                                      <p:to>
                                        <p:strVal val="visible"/>
                                      </p:to>
                                    </p:set>
                                    <p:animEffect transition="in" filter="fade">
                                      <p:cBhvr>
                                        <p:cTn id="79" dur="1000"/>
                                        <p:tgtEl>
                                          <p:spTgt spid="4">
                                            <p:graphicEl>
                                              <a:dgm id="{9BF2F3A8-27F2-4050-8BBF-9A0A292A6164}"/>
                                            </p:graphicEl>
                                          </p:spTgt>
                                        </p:tgtEl>
                                      </p:cBhvr>
                                    </p:animEffect>
                                    <p:anim calcmode="lin" valueType="num">
                                      <p:cBhvr>
                                        <p:cTn id="80" dur="1000" fill="hold"/>
                                        <p:tgtEl>
                                          <p:spTgt spid="4">
                                            <p:graphicEl>
                                              <a:dgm id="{9BF2F3A8-27F2-4050-8BBF-9A0A292A6164}"/>
                                            </p:graphicEl>
                                          </p:spTgt>
                                        </p:tgtEl>
                                        <p:attrNameLst>
                                          <p:attrName>ppt_x</p:attrName>
                                        </p:attrNameLst>
                                      </p:cBhvr>
                                      <p:tavLst>
                                        <p:tav tm="0">
                                          <p:val>
                                            <p:strVal val="#ppt_x"/>
                                          </p:val>
                                        </p:tav>
                                        <p:tav tm="100000">
                                          <p:val>
                                            <p:strVal val="#ppt_x"/>
                                          </p:val>
                                        </p:tav>
                                      </p:tavLst>
                                    </p:anim>
                                    <p:anim calcmode="lin" valueType="num">
                                      <p:cBhvr>
                                        <p:cTn id="81" dur="1000" fill="hold"/>
                                        <p:tgtEl>
                                          <p:spTgt spid="4">
                                            <p:graphicEl>
                                              <a:dgm id="{9BF2F3A8-27F2-4050-8BBF-9A0A292A6164}"/>
                                            </p:graphicEl>
                                          </p:spTgt>
                                        </p:tgtEl>
                                        <p:attrNameLst>
                                          <p:attrName>ppt_y</p:attrName>
                                        </p:attrNameLst>
                                      </p:cBhvr>
                                      <p:tavLst>
                                        <p:tav tm="0">
                                          <p:val>
                                            <p:strVal val="#ppt_y-.1"/>
                                          </p:val>
                                        </p:tav>
                                        <p:tav tm="100000">
                                          <p:val>
                                            <p:strVal val="#ppt_y"/>
                                          </p:val>
                                        </p:tav>
                                      </p:tavLst>
                                    </p:anim>
                                  </p:childTnLst>
                                </p:cTn>
                              </p:par>
                              <p:par>
                                <p:cTn id="82" presetID="47" presetClass="entr" presetSubtype="0" fill="hold" grpId="0" nodeType="withEffect">
                                  <p:stCondLst>
                                    <p:cond delay="0"/>
                                  </p:stCondLst>
                                  <p:childTnLst>
                                    <p:set>
                                      <p:cBhvr>
                                        <p:cTn id="83" dur="1" fill="hold">
                                          <p:stCondLst>
                                            <p:cond delay="0"/>
                                          </p:stCondLst>
                                        </p:cTn>
                                        <p:tgtEl>
                                          <p:spTgt spid="4">
                                            <p:graphicEl>
                                              <a:dgm id="{EA9F5750-A18E-41B0-8470-B0179D6CF7A5}"/>
                                            </p:graphicEl>
                                          </p:spTgt>
                                        </p:tgtEl>
                                        <p:attrNameLst>
                                          <p:attrName>style.visibility</p:attrName>
                                        </p:attrNameLst>
                                      </p:cBhvr>
                                      <p:to>
                                        <p:strVal val="visible"/>
                                      </p:to>
                                    </p:set>
                                    <p:animEffect transition="in" filter="fade">
                                      <p:cBhvr>
                                        <p:cTn id="84" dur="1000"/>
                                        <p:tgtEl>
                                          <p:spTgt spid="4">
                                            <p:graphicEl>
                                              <a:dgm id="{EA9F5750-A18E-41B0-8470-B0179D6CF7A5}"/>
                                            </p:graphicEl>
                                          </p:spTgt>
                                        </p:tgtEl>
                                      </p:cBhvr>
                                    </p:animEffect>
                                    <p:anim calcmode="lin" valueType="num">
                                      <p:cBhvr>
                                        <p:cTn id="85" dur="1000" fill="hold"/>
                                        <p:tgtEl>
                                          <p:spTgt spid="4">
                                            <p:graphicEl>
                                              <a:dgm id="{EA9F5750-A18E-41B0-8470-B0179D6CF7A5}"/>
                                            </p:graphicEl>
                                          </p:spTgt>
                                        </p:tgtEl>
                                        <p:attrNameLst>
                                          <p:attrName>ppt_x</p:attrName>
                                        </p:attrNameLst>
                                      </p:cBhvr>
                                      <p:tavLst>
                                        <p:tav tm="0">
                                          <p:val>
                                            <p:strVal val="#ppt_x"/>
                                          </p:val>
                                        </p:tav>
                                        <p:tav tm="100000">
                                          <p:val>
                                            <p:strVal val="#ppt_x"/>
                                          </p:val>
                                        </p:tav>
                                      </p:tavLst>
                                    </p:anim>
                                    <p:anim calcmode="lin" valueType="num">
                                      <p:cBhvr>
                                        <p:cTn id="86" dur="1000" fill="hold"/>
                                        <p:tgtEl>
                                          <p:spTgt spid="4">
                                            <p:graphicEl>
                                              <a:dgm id="{EA9F5750-A18E-41B0-8470-B0179D6CF7A5}"/>
                                            </p:graphicEl>
                                          </p:spTgt>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7" presetClass="entr" presetSubtype="0" fill="hold" grpId="0" nodeType="clickEffect">
                                  <p:stCondLst>
                                    <p:cond delay="0"/>
                                  </p:stCondLst>
                                  <p:childTnLst>
                                    <p:set>
                                      <p:cBhvr>
                                        <p:cTn id="90" dur="1" fill="hold">
                                          <p:stCondLst>
                                            <p:cond delay="0"/>
                                          </p:stCondLst>
                                        </p:cTn>
                                        <p:tgtEl>
                                          <p:spTgt spid="4">
                                            <p:graphicEl>
                                              <a:dgm id="{0FB09B97-F4DD-49F6-9077-04D1F9CA8B3D}"/>
                                            </p:graphicEl>
                                          </p:spTgt>
                                        </p:tgtEl>
                                        <p:attrNameLst>
                                          <p:attrName>style.visibility</p:attrName>
                                        </p:attrNameLst>
                                      </p:cBhvr>
                                      <p:to>
                                        <p:strVal val="visible"/>
                                      </p:to>
                                    </p:set>
                                    <p:animEffect transition="in" filter="fade">
                                      <p:cBhvr>
                                        <p:cTn id="91" dur="1000"/>
                                        <p:tgtEl>
                                          <p:spTgt spid="4">
                                            <p:graphicEl>
                                              <a:dgm id="{0FB09B97-F4DD-49F6-9077-04D1F9CA8B3D}"/>
                                            </p:graphicEl>
                                          </p:spTgt>
                                        </p:tgtEl>
                                      </p:cBhvr>
                                    </p:animEffect>
                                    <p:anim calcmode="lin" valueType="num">
                                      <p:cBhvr>
                                        <p:cTn id="92" dur="1000" fill="hold"/>
                                        <p:tgtEl>
                                          <p:spTgt spid="4">
                                            <p:graphicEl>
                                              <a:dgm id="{0FB09B97-F4DD-49F6-9077-04D1F9CA8B3D}"/>
                                            </p:graphicEl>
                                          </p:spTgt>
                                        </p:tgtEl>
                                        <p:attrNameLst>
                                          <p:attrName>ppt_x</p:attrName>
                                        </p:attrNameLst>
                                      </p:cBhvr>
                                      <p:tavLst>
                                        <p:tav tm="0">
                                          <p:val>
                                            <p:strVal val="#ppt_x"/>
                                          </p:val>
                                        </p:tav>
                                        <p:tav tm="100000">
                                          <p:val>
                                            <p:strVal val="#ppt_x"/>
                                          </p:val>
                                        </p:tav>
                                      </p:tavLst>
                                    </p:anim>
                                    <p:anim calcmode="lin" valueType="num">
                                      <p:cBhvr>
                                        <p:cTn id="93" dur="1000" fill="hold"/>
                                        <p:tgtEl>
                                          <p:spTgt spid="4">
                                            <p:graphicEl>
                                              <a:dgm id="{0FB09B97-F4DD-49F6-9077-04D1F9CA8B3D}"/>
                                            </p:graphicEl>
                                          </p:spTgt>
                                        </p:tgtEl>
                                        <p:attrNameLst>
                                          <p:attrName>ppt_y</p:attrName>
                                        </p:attrNameLst>
                                      </p:cBhvr>
                                      <p:tavLst>
                                        <p:tav tm="0">
                                          <p:val>
                                            <p:strVal val="#ppt_y-.1"/>
                                          </p:val>
                                        </p:tav>
                                        <p:tav tm="100000">
                                          <p:val>
                                            <p:strVal val="#ppt_y"/>
                                          </p:val>
                                        </p:tav>
                                      </p:tavLst>
                                    </p:anim>
                                  </p:childTnLst>
                                </p:cTn>
                              </p:par>
                              <p:par>
                                <p:cTn id="94" presetID="47" presetClass="entr" presetSubtype="0" fill="hold" grpId="0" nodeType="withEffect">
                                  <p:stCondLst>
                                    <p:cond delay="0"/>
                                  </p:stCondLst>
                                  <p:childTnLst>
                                    <p:set>
                                      <p:cBhvr>
                                        <p:cTn id="95" dur="1" fill="hold">
                                          <p:stCondLst>
                                            <p:cond delay="0"/>
                                          </p:stCondLst>
                                        </p:cTn>
                                        <p:tgtEl>
                                          <p:spTgt spid="4">
                                            <p:graphicEl>
                                              <a:dgm id="{FFC0B987-693B-43C4-B15B-81E12091B2CB}"/>
                                            </p:graphicEl>
                                          </p:spTgt>
                                        </p:tgtEl>
                                        <p:attrNameLst>
                                          <p:attrName>style.visibility</p:attrName>
                                        </p:attrNameLst>
                                      </p:cBhvr>
                                      <p:to>
                                        <p:strVal val="visible"/>
                                      </p:to>
                                    </p:set>
                                    <p:animEffect transition="in" filter="fade">
                                      <p:cBhvr>
                                        <p:cTn id="96" dur="1000"/>
                                        <p:tgtEl>
                                          <p:spTgt spid="4">
                                            <p:graphicEl>
                                              <a:dgm id="{FFC0B987-693B-43C4-B15B-81E12091B2CB}"/>
                                            </p:graphicEl>
                                          </p:spTgt>
                                        </p:tgtEl>
                                      </p:cBhvr>
                                    </p:animEffect>
                                    <p:anim calcmode="lin" valueType="num">
                                      <p:cBhvr>
                                        <p:cTn id="97" dur="1000" fill="hold"/>
                                        <p:tgtEl>
                                          <p:spTgt spid="4">
                                            <p:graphicEl>
                                              <a:dgm id="{FFC0B987-693B-43C4-B15B-81E12091B2CB}"/>
                                            </p:graphicEl>
                                          </p:spTgt>
                                        </p:tgtEl>
                                        <p:attrNameLst>
                                          <p:attrName>ppt_x</p:attrName>
                                        </p:attrNameLst>
                                      </p:cBhvr>
                                      <p:tavLst>
                                        <p:tav tm="0">
                                          <p:val>
                                            <p:strVal val="#ppt_x"/>
                                          </p:val>
                                        </p:tav>
                                        <p:tav tm="100000">
                                          <p:val>
                                            <p:strVal val="#ppt_x"/>
                                          </p:val>
                                        </p:tav>
                                      </p:tavLst>
                                    </p:anim>
                                    <p:anim calcmode="lin" valueType="num">
                                      <p:cBhvr>
                                        <p:cTn id="98" dur="1000" fill="hold"/>
                                        <p:tgtEl>
                                          <p:spTgt spid="4">
                                            <p:graphicEl>
                                              <a:dgm id="{FFC0B987-693B-43C4-B15B-81E12091B2CB}"/>
                                            </p:graphicEl>
                                          </p:spTgt>
                                        </p:tgtEl>
                                        <p:attrNameLst>
                                          <p:attrName>ppt_y</p:attrName>
                                        </p:attrNameLst>
                                      </p:cBhvr>
                                      <p:tavLst>
                                        <p:tav tm="0">
                                          <p:val>
                                            <p:strVal val="#ppt_y-.1"/>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47" presetClass="entr" presetSubtype="0" fill="hold" grpId="0" nodeType="clickEffect">
                                  <p:stCondLst>
                                    <p:cond delay="0"/>
                                  </p:stCondLst>
                                  <p:childTnLst>
                                    <p:set>
                                      <p:cBhvr>
                                        <p:cTn id="102" dur="1" fill="hold">
                                          <p:stCondLst>
                                            <p:cond delay="0"/>
                                          </p:stCondLst>
                                        </p:cTn>
                                        <p:tgtEl>
                                          <p:spTgt spid="4">
                                            <p:graphicEl>
                                              <a:dgm id="{03020F13-9CEC-4CBE-823E-C13B6EB88049}"/>
                                            </p:graphicEl>
                                          </p:spTgt>
                                        </p:tgtEl>
                                        <p:attrNameLst>
                                          <p:attrName>style.visibility</p:attrName>
                                        </p:attrNameLst>
                                      </p:cBhvr>
                                      <p:to>
                                        <p:strVal val="visible"/>
                                      </p:to>
                                    </p:set>
                                    <p:animEffect transition="in" filter="fade">
                                      <p:cBhvr>
                                        <p:cTn id="103" dur="1000"/>
                                        <p:tgtEl>
                                          <p:spTgt spid="4">
                                            <p:graphicEl>
                                              <a:dgm id="{03020F13-9CEC-4CBE-823E-C13B6EB88049}"/>
                                            </p:graphicEl>
                                          </p:spTgt>
                                        </p:tgtEl>
                                      </p:cBhvr>
                                    </p:animEffect>
                                    <p:anim calcmode="lin" valueType="num">
                                      <p:cBhvr>
                                        <p:cTn id="104" dur="1000" fill="hold"/>
                                        <p:tgtEl>
                                          <p:spTgt spid="4">
                                            <p:graphicEl>
                                              <a:dgm id="{03020F13-9CEC-4CBE-823E-C13B6EB88049}"/>
                                            </p:graphicEl>
                                          </p:spTgt>
                                        </p:tgtEl>
                                        <p:attrNameLst>
                                          <p:attrName>ppt_x</p:attrName>
                                        </p:attrNameLst>
                                      </p:cBhvr>
                                      <p:tavLst>
                                        <p:tav tm="0">
                                          <p:val>
                                            <p:strVal val="#ppt_x"/>
                                          </p:val>
                                        </p:tav>
                                        <p:tav tm="100000">
                                          <p:val>
                                            <p:strVal val="#ppt_x"/>
                                          </p:val>
                                        </p:tav>
                                      </p:tavLst>
                                    </p:anim>
                                    <p:anim calcmode="lin" valueType="num">
                                      <p:cBhvr>
                                        <p:cTn id="105" dur="1000" fill="hold"/>
                                        <p:tgtEl>
                                          <p:spTgt spid="4">
                                            <p:graphicEl>
                                              <a:dgm id="{03020F13-9CEC-4CBE-823E-C13B6EB88049}"/>
                                            </p:graphicEl>
                                          </p:spTgt>
                                        </p:tgtEl>
                                        <p:attrNameLst>
                                          <p:attrName>ppt_y</p:attrName>
                                        </p:attrNameLst>
                                      </p:cBhvr>
                                      <p:tavLst>
                                        <p:tav tm="0">
                                          <p:val>
                                            <p:strVal val="#ppt_y-.1"/>
                                          </p:val>
                                        </p:tav>
                                        <p:tav tm="100000">
                                          <p:val>
                                            <p:strVal val="#ppt_y"/>
                                          </p:val>
                                        </p:tav>
                                      </p:tavLst>
                                    </p:anim>
                                  </p:childTnLst>
                                </p:cTn>
                              </p:par>
                              <p:par>
                                <p:cTn id="106" presetID="47" presetClass="entr" presetSubtype="0" fill="hold" grpId="0" nodeType="withEffect">
                                  <p:stCondLst>
                                    <p:cond delay="0"/>
                                  </p:stCondLst>
                                  <p:childTnLst>
                                    <p:set>
                                      <p:cBhvr>
                                        <p:cTn id="107" dur="1" fill="hold">
                                          <p:stCondLst>
                                            <p:cond delay="0"/>
                                          </p:stCondLst>
                                        </p:cTn>
                                        <p:tgtEl>
                                          <p:spTgt spid="4">
                                            <p:graphicEl>
                                              <a:dgm id="{335DEA7F-79DA-4FD8-BAB6-CF67FDA8B066}"/>
                                            </p:graphicEl>
                                          </p:spTgt>
                                        </p:tgtEl>
                                        <p:attrNameLst>
                                          <p:attrName>style.visibility</p:attrName>
                                        </p:attrNameLst>
                                      </p:cBhvr>
                                      <p:to>
                                        <p:strVal val="visible"/>
                                      </p:to>
                                    </p:set>
                                    <p:animEffect transition="in" filter="fade">
                                      <p:cBhvr>
                                        <p:cTn id="108" dur="1000"/>
                                        <p:tgtEl>
                                          <p:spTgt spid="4">
                                            <p:graphicEl>
                                              <a:dgm id="{335DEA7F-79DA-4FD8-BAB6-CF67FDA8B066}"/>
                                            </p:graphicEl>
                                          </p:spTgt>
                                        </p:tgtEl>
                                      </p:cBhvr>
                                    </p:animEffect>
                                    <p:anim calcmode="lin" valueType="num">
                                      <p:cBhvr>
                                        <p:cTn id="109" dur="1000" fill="hold"/>
                                        <p:tgtEl>
                                          <p:spTgt spid="4">
                                            <p:graphicEl>
                                              <a:dgm id="{335DEA7F-79DA-4FD8-BAB6-CF67FDA8B066}"/>
                                            </p:graphicEl>
                                          </p:spTgt>
                                        </p:tgtEl>
                                        <p:attrNameLst>
                                          <p:attrName>ppt_x</p:attrName>
                                        </p:attrNameLst>
                                      </p:cBhvr>
                                      <p:tavLst>
                                        <p:tav tm="0">
                                          <p:val>
                                            <p:strVal val="#ppt_x"/>
                                          </p:val>
                                        </p:tav>
                                        <p:tav tm="100000">
                                          <p:val>
                                            <p:strVal val="#ppt_x"/>
                                          </p:val>
                                        </p:tav>
                                      </p:tavLst>
                                    </p:anim>
                                    <p:anim calcmode="lin" valueType="num">
                                      <p:cBhvr>
                                        <p:cTn id="110" dur="1000" fill="hold"/>
                                        <p:tgtEl>
                                          <p:spTgt spid="4">
                                            <p:graphicEl>
                                              <a:dgm id="{335DEA7F-79DA-4FD8-BAB6-CF67FDA8B066}"/>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4" grpId="0">
        <p:bldSub>
          <a:bldDgm bld="one"/>
        </p:bldSub>
      </p:bldGraphic>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137</TotalTime>
  <Words>1225</Words>
  <Application>Microsoft Office PowerPoint</Application>
  <PresentationFormat>On-screen Show (4:3)</PresentationFormat>
  <Paragraphs>68</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Waveform</vt:lpstr>
      <vt:lpstr>درس چهل و پنجم</vt:lpstr>
      <vt:lpstr>درس چهل و پنجم مقدمه</vt:lpstr>
      <vt:lpstr>درس چهل و پنجم انکار معاد بی دلیل است</vt:lpstr>
      <vt:lpstr>درس چهل و پنجم انکار معاد بی دلیل است</vt:lpstr>
      <vt:lpstr>درس چهل و پنجم انکار معاد بی دلیل است</vt:lpstr>
      <vt:lpstr>درس چهل و پنجم پدیده های مشابه معاد</vt:lpstr>
      <vt:lpstr>درس چهل و پنجم پدیده های مشابه معاد</vt:lpstr>
      <vt:lpstr>درس چهل و پنجم پدیده های مشابه معاد</vt:lpstr>
      <vt:lpstr>درس چهل و پنجم پدیده های مشابه معاد</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درس چهل و پنجم</dc:title>
  <dc:creator>mahdi</dc:creator>
  <cp:lastModifiedBy>mahdi</cp:lastModifiedBy>
  <cp:revision>13</cp:revision>
  <dcterms:created xsi:type="dcterms:W3CDTF">2012-04-16T16:18:29Z</dcterms:created>
  <dcterms:modified xsi:type="dcterms:W3CDTF">2012-04-17T17:43:48Z</dcterms:modified>
</cp:coreProperties>
</file>