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CA9AC-E7C4-484C-A58A-E0021720660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142CC0E2-F1C2-4884-A495-E231B51DA1B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مسائلی که در درس قبل بیان شد</a:t>
          </a:r>
          <a:endParaRPr lang="fa-IR" sz="1600">
            <a:cs typeface="B Koodak" pitchFamily="2" charset="-78"/>
          </a:endParaRPr>
        </a:p>
      </dgm:t>
    </dgm:pt>
    <dgm:pt modelId="{2D804752-6164-4595-B721-DC2718FFE927}" type="parTrans" cxnId="{A757B4B8-E6A1-4BBE-AAC2-F15B05DA345A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91C43526-B17C-4DCF-9D98-01DEF7A39858}" type="sibTrans" cxnId="{A757B4B8-E6A1-4BBE-AAC2-F15B05DA345A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F39BDFB0-B395-461D-A3F9-1D5F8AD924F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ابتناء مساله معاد بر مساله روح</a:t>
          </a:r>
          <a:endParaRPr lang="fa-IR" sz="1600">
            <a:cs typeface="B Koodak" pitchFamily="2" charset="-78"/>
          </a:endParaRPr>
        </a:p>
      </dgm:t>
    </dgm:pt>
    <dgm:pt modelId="{DA85DB63-4560-4D12-B561-3B8FDBC9C60A}" type="parTrans" cxnId="{3962E84C-3A6E-4A6B-B920-E0DA34D95B1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2C4DFD-63F4-484B-AF21-DA5453D1213B}" type="sibTrans" cxnId="{3962E84C-3A6E-4A6B-B920-E0DA34D95B12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7B2A5D18-941A-48B2-8885-344657A35B8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جوهر مجرد بودن روح و در نتیجه مستقل بودن آن از بدن</a:t>
          </a:r>
          <a:endParaRPr lang="fa-IR" sz="1600">
            <a:cs typeface="B Koodak" pitchFamily="2" charset="-78"/>
          </a:endParaRPr>
        </a:p>
      </dgm:t>
    </dgm:pt>
    <dgm:pt modelId="{8E1AF4B1-0FA5-4EF2-8C34-CA93A1A435CE}" type="parTrans" cxnId="{A3ECB022-CB6B-4498-B95E-E9BA813069A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B2FCD6E-3DBF-478B-8F61-66ECBAE6D87F}" type="sibTrans" cxnId="{A3ECB022-CB6B-4498-B95E-E9BA813069A6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045359EE-7B8B-4F45-BF43-5037970F35FB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در این درس به اثبات این مساله می پردازیم:</a:t>
          </a:r>
          <a:endParaRPr lang="fa-IR" sz="1600" dirty="0">
            <a:cs typeface="B Koodak" pitchFamily="2" charset="-78"/>
          </a:endParaRPr>
        </a:p>
      </dgm:t>
    </dgm:pt>
    <dgm:pt modelId="{51BB1555-F800-427E-8DA5-57AF872122E5}" type="parTrans" cxnId="{F981D544-4356-459C-974D-5FF569D879AD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2FE1CDAF-199A-47AF-89E1-973DB905DAAD}" type="sibTrans" cxnId="{F981D544-4356-459C-974D-5FF569D879AD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FC191F69-3254-4F9D-AF9C-7C080399D67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بحث از روح یا همان نفس فلسفی در کتب فلسفی به صورت مفصل بیان شده است</a:t>
          </a:r>
          <a:endParaRPr lang="fa-IR" sz="1600" dirty="0">
            <a:cs typeface="B Koodak" pitchFamily="2" charset="-78"/>
          </a:endParaRPr>
        </a:p>
      </dgm:t>
    </dgm:pt>
    <dgm:pt modelId="{17696BD6-038A-419E-80F5-6D942F0EF4F8}" type="parTrans" cxnId="{A0041B1D-B243-48FD-BB5C-707D0829E9B5}">
      <dgm:prSet/>
      <dgm:spPr/>
      <dgm:t>
        <a:bodyPr/>
        <a:lstStyle/>
        <a:p>
          <a:pPr rtl="1"/>
          <a:endParaRPr lang="fa-IR"/>
        </a:p>
      </dgm:t>
    </dgm:pt>
    <dgm:pt modelId="{0C606A7A-99AA-46A0-AAC6-22A57F7A11E9}" type="sibTrans" cxnId="{A0041B1D-B243-48FD-BB5C-707D0829E9B5}">
      <dgm:prSet/>
      <dgm:spPr/>
      <dgm:t>
        <a:bodyPr/>
        <a:lstStyle/>
        <a:p>
          <a:pPr rtl="1"/>
          <a:endParaRPr lang="fa-IR"/>
        </a:p>
      </dgm:t>
    </dgm:pt>
    <dgm:pt modelId="{466056C6-8A36-4EDF-80FF-9C6D0E8D470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14300" prst="hardEdge"/>
        </a:sp3d>
      </dgm:spPr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اینجا تنها مختصر اشاراتی خواهیم  داشت</a:t>
          </a:r>
          <a:endParaRPr lang="fa-IR" sz="1600" dirty="0">
            <a:cs typeface="B Koodak" pitchFamily="2" charset="-78"/>
          </a:endParaRPr>
        </a:p>
      </dgm:t>
    </dgm:pt>
    <dgm:pt modelId="{A3CEB655-9E3E-4D3B-8F0D-ED1845EA7CE0}" type="parTrans" cxnId="{11F88AE4-A3E8-41F5-9520-332A03035AC0}">
      <dgm:prSet/>
      <dgm:spPr/>
      <dgm:t>
        <a:bodyPr/>
        <a:lstStyle/>
        <a:p>
          <a:pPr rtl="1"/>
          <a:endParaRPr lang="fa-IR"/>
        </a:p>
      </dgm:t>
    </dgm:pt>
    <dgm:pt modelId="{4BD00ADA-21BA-4B4A-970D-02ABF6C3DF2B}" type="sibTrans" cxnId="{11F88AE4-A3E8-41F5-9520-332A03035AC0}">
      <dgm:prSet/>
      <dgm:spPr/>
      <dgm:t>
        <a:bodyPr/>
        <a:lstStyle/>
        <a:p>
          <a:pPr rtl="1"/>
          <a:endParaRPr lang="fa-IR"/>
        </a:p>
      </dgm:t>
    </dgm:pt>
    <dgm:pt modelId="{8AE07C59-87A8-4E19-956F-447A57013D1C}" type="pres">
      <dgm:prSet presAssocID="{5E2CA9AC-E7C4-484C-A58A-E0021720660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396E3D7-4C67-42B0-B8AA-4C41A02DC571}" type="pres">
      <dgm:prSet presAssocID="{142CC0E2-F1C2-4884-A495-E231B51DA1B5}" presName="root1" presStyleCnt="0"/>
      <dgm:spPr/>
    </dgm:pt>
    <dgm:pt modelId="{2AA9CB99-A415-4C2E-8DB8-723C4FC5D908}" type="pres">
      <dgm:prSet presAssocID="{142CC0E2-F1C2-4884-A495-E231B51DA1B5}" presName="LevelOneTextNode" presStyleLbl="node0" presStyleIdx="0" presStyleCnt="4" custScaleX="45705" custScaleY="25315" custLinFactNeighborX="-705" custLinFactNeighborY="11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FBA9FA7-BEAD-4B2A-AF0C-1694712236F4}" type="pres">
      <dgm:prSet presAssocID="{142CC0E2-F1C2-4884-A495-E231B51DA1B5}" presName="level2hierChild" presStyleCnt="0"/>
      <dgm:spPr/>
    </dgm:pt>
    <dgm:pt modelId="{18A95F10-C446-4F24-BFA4-24A3BD42E865}" type="pres">
      <dgm:prSet presAssocID="{DA85DB63-4560-4D12-B561-3B8FDBC9C60A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3B7E07FE-A968-4275-960D-060C545B2F35}" type="pres">
      <dgm:prSet presAssocID="{DA85DB63-4560-4D12-B561-3B8FDBC9C60A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8D62E595-695C-4DBD-B0B9-2B84E3B52884}" type="pres">
      <dgm:prSet presAssocID="{F39BDFB0-B395-461D-A3F9-1D5F8AD924F6}" presName="root2" presStyleCnt="0"/>
      <dgm:spPr/>
    </dgm:pt>
    <dgm:pt modelId="{AEEF9ED1-4C52-4844-8CBC-43E2AF807B45}" type="pres">
      <dgm:prSet presAssocID="{F39BDFB0-B395-461D-A3F9-1D5F8AD924F6}" presName="LevelTwoTextNode" presStyleLbl="node2" presStyleIdx="0" presStyleCnt="2" custScaleX="81353" custScaleY="25315" custLinFactNeighborX="30349" custLinFactNeighborY="11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5E9905-7EF5-49DF-A80B-B6C235BA5DAD}" type="pres">
      <dgm:prSet presAssocID="{F39BDFB0-B395-461D-A3F9-1D5F8AD924F6}" presName="level3hierChild" presStyleCnt="0"/>
      <dgm:spPr/>
    </dgm:pt>
    <dgm:pt modelId="{6C8EC608-732B-4225-9755-9F4EA70CDBCD}" type="pres">
      <dgm:prSet presAssocID="{8E1AF4B1-0FA5-4EF2-8C34-CA93A1A435CE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1A08F811-ED1D-46EC-838C-88572D221BAE}" type="pres">
      <dgm:prSet presAssocID="{8E1AF4B1-0FA5-4EF2-8C34-CA93A1A435CE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DB262A98-F314-4859-B14F-85E3BAFA6A49}" type="pres">
      <dgm:prSet presAssocID="{7B2A5D18-941A-48B2-8885-344657A35B8C}" presName="root2" presStyleCnt="0"/>
      <dgm:spPr/>
    </dgm:pt>
    <dgm:pt modelId="{FAF20DC0-9A77-48F9-B6B1-F9CE59B5BE8D}" type="pres">
      <dgm:prSet presAssocID="{7B2A5D18-941A-48B2-8885-344657A35B8C}" presName="LevelTwoTextNode" presStyleLbl="node2" presStyleIdx="1" presStyleCnt="2" custScaleX="81353" custScaleY="25315" custLinFactNeighborX="30349" custLinFactNeighborY="113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4876A2D-1081-49CC-ADAE-732296133CAC}" type="pres">
      <dgm:prSet presAssocID="{7B2A5D18-941A-48B2-8885-344657A35B8C}" presName="level3hierChild" presStyleCnt="0"/>
      <dgm:spPr/>
    </dgm:pt>
    <dgm:pt modelId="{C5B0816B-E6DC-4ECF-A874-CA03E40AF2EA}" type="pres">
      <dgm:prSet presAssocID="{045359EE-7B8B-4F45-BF43-5037970F35FB}" presName="root1" presStyleCnt="0"/>
      <dgm:spPr/>
    </dgm:pt>
    <dgm:pt modelId="{1743601C-BB24-4077-982E-25C0C9073B58}" type="pres">
      <dgm:prSet presAssocID="{045359EE-7B8B-4F45-BF43-5037970F35FB}" presName="LevelOneTextNode" presStyleLbl="node0" presStyleIdx="1" presStyleCnt="4" custScaleX="59102" custScaleY="22134" custLinFactNeighborX="-48729" custLinFactNeighborY="1627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7509510-35E6-48E5-BB11-C93459A491AC}" type="pres">
      <dgm:prSet presAssocID="{045359EE-7B8B-4F45-BF43-5037970F35FB}" presName="level2hierChild" presStyleCnt="0"/>
      <dgm:spPr/>
    </dgm:pt>
    <dgm:pt modelId="{8224477A-6CCE-4932-B7CD-BA330424EF62}" type="pres">
      <dgm:prSet presAssocID="{FC191F69-3254-4F9D-AF9C-7C080399D673}" presName="root1" presStyleCnt="0"/>
      <dgm:spPr/>
    </dgm:pt>
    <dgm:pt modelId="{BC116A56-F2F0-40E0-8072-3E8A6A7102F6}" type="pres">
      <dgm:prSet presAssocID="{FC191F69-3254-4F9D-AF9C-7C080399D673}" presName="LevelOneTextNode" presStyleLbl="node0" presStyleIdx="2" presStyleCnt="4" custScaleX="112611" custScaleY="19111" custLinFactNeighborX="-23012" custLinFactNeighborY="103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B70FCC-249F-41AD-8486-6226CC53FC00}" type="pres">
      <dgm:prSet presAssocID="{FC191F69-3254-4F9D-AF9C-7C080399D673}" presName="level2hierChild" presStyleCnt="0"/>
      <dgm:spPr/>
    </dgm:pt>
    <dgm:pt modelId="{7E679685-D2CE-404C-AB4C-D2D5DAC4D05C}" type="pres">
      <dgm:prSet presAssocID="{466056C6-8A36-4EDF-80FF-9C6D0E8D470E}" presName="root1" presStyleCnt="0"/>
      <dgm:spPr/>
    </dgm:pt>
    <dgm:pt modelId="{0EDAE2BC-464C-4494-90C5-A646ED713CDC}" type="pres">
      <dgm:prSet presAssocID="{466056C6-8A36-4EDF-80FF-9C6D0E8D470E}" presName="LevelOneTextNode" presStyleLbl="node0" presStyleIdx="3" presStyleCnt="4" custScaleX="112611" custScaleY="19111" custLinFactNeighborX="-2301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2439E42-61C0-45C6-AB21-56A2CD761450}" type="pres">
      <dgm:prSet presAssocID="{466056C6-8A36-4EDF-80FF-9C6D0E8D470E}" presName="level2hierChild" presStyleCnt="0"/>
      <dgm:spPr/>
    </dgm:pt>
  </dgm:ptLst>
  <dgm:cxnLst>
    <dgm:cxn modelId="{11F88AE4-A3E8-41F5-9520-332A03035AC0}" srcId="{5E2CA9AC-E7C4-484C-A58A-E00217206603}" destId="{466056C6-8A36-4EDF-80FF-9C6D0E8D470E}" srcOrd="3" destOrd="0" parTransId="{A3CEB655-9E3E-4D3B-8F0D-ED1845EA7CE0}" sibTransId="{4BD00ADA-21BA-4B4A-970D-02ABF6C3DF2B}"/>
    <dgm:cxn modelId="{C537C900-C71D-40EE-A280-E20EA95E3FD6}" type="presOf" srcId="{F39BDFB0-B395-461D-A3F9-1D5F8AD924F6}" destId="{AEEF9ED1-4C52-4844-8CBC-43E2AF807B45}" srcOrd="0" destOrd="0" presId="urn:microsoft.com/office/officeart/2005/8/layout/hierarchy2"/>
    <dgm:cxn modelId="{A0041B1D-B243-48FD-BB5C-707D0829E9B5}" srcId="{5E2CA9AC-E7C4-484C-A58A-E00217206603}" destId="{FC191F69-3254-4F9D-AF9C-7C080399D673}" srcOrd="2" destOrd="0" parTransId="{17696BD6-038A-419E-80F5-6D942F0EF4F8}" sibTransId="{0C606A7A-99AA-46A0-AAC6-22A57F7A11E9}"/>
    <dgm:cxn modelId="{F981D544-4356-459C-974D-5FF569D879AD}" srcId="{5E2CA9AC-E7C4-484C-A58A-E00217206603}" destId="{045359EE-7B8B-4F45-BF43-5037970F35FB}" srcOrd="1" destOrd="0" parTransId="{51BB1555-F800-427E-8DA5-57AF872122E5}" sibTransId="{2FE1CDAF-199A-47AF-89E1-973DB905DAAD}"/>
    <dgm:cxn modelId="{D517126E-553A-4FE1-BFF4-9AF25F93A84E}" type="presOf" srcId="{DA85DB63-4560-4D12-B561-3B8FDBC9C60A}" destId="{3B7E07FE-A968-4275-960D-060C545B2F35}" srcOrd="1" destOrd="0" presId="urn:microsoft.com/office/officeart/2005/8/layout/hierarchy2"/>
    <dgm:cxn modelId="{A3ECB022-CB6B-4498-B95E-E9BA813069A6}" srcId="{142CC0E2-F1C2-4884-A495-E231B51DA1B5}" destId="{7B2A5D18-941A-48B2-8885-344657A35B8C}" srcOrd="1" destOrd="0" parTransId="{8E1AF4B1-0FA5-4EF2-8C34-CA93A1A435CE}" sibTransId="{5B2FCD6E-3DBF-478B-8F61-66ECBAE6D87F}"/>
    <dgm:cxn modelId="{4855E816-46DC-4EA0-9927-1244EE497E1F}" type="presOf" srcId="{FC191F69-3254-4F9D-AF9C-7C080399D673}" destId="{BC116A56-F2F0-40E0-8072-3E8A6A7102F6}" srcOrd="0" destOrd="0" presId="urn:microsoft.com/office/officeart/2005/8/layout/hierarchy2"/>
    <dgm:cxn modelId="{746D3CFC-7AD1-4491-BD3D-C30410A2C655}" type="presOf" srcId="{DA85DB63-4560-4D12-B561-3B8FDBC9C60A}" destId="{18A95F10-C446-4F24-BFA4-24A3BD42E865}" srcOrd="0" destOrd="0" presId="urn:microsoft.com/office/officeart/2005/8/layout/hierarchy2"/>
    <dgm:cxn modelId="{A620D5DD-75BD-46AF-8D7A-5DD9E07B0B8B}" type="presOf" srcId="{5E2CA9AC-E7C4-484C-A58A-E00217206603}" destId="{8AE07C59-87A8-4E19-956F-447A57013D1C}" srcOrd="0" destOrd="0" presId="urn:microsoft.com/office/officeart/2005/8/layout/hierarchy2"/>
    <dgm:cxn modelId="{26337789-2F74-4929-BEBE-0DECC8252755}" type="presOf" srcId="{466056C6-8A36-4EDF-80FF-9C6D0E8D470E}" destId="{0EDAE2BC-464C-4494-90C5-A646ED713CDC}" srcOrd="0" destOrd="0" presId="urn:microsoft.com/office/officeart/2005/8/layout/hierarchy2"/>
    <dgm:cxn modelId="{E3B25BB3-E4B6-4C5D-9A66-1C710AA6BF5F}" type="presOf" srcId="{8E1AF4B1-0FA5-4EF2-8C34-CA93A1A435CE}" destId="{6C8EC608-732B-4225-9755-9F4EA70CDBCD}" srcOrd="0" destOrd="0" presId="urn:microsoft.com/office/officeart/2005/8/layout/hierarchy2"/>
    <dgm:cxn modelId="{3962E84C-3A6E-4A6B-B920-E0DA34D95B12}" srcId="{142CC0E2-F1C2-4884-A495-E231B51DA1B5}" destId="{F39BDFB0-B395-461D-A3F9-1D5F8AD924F6}" srcOrd="0" destOrd="0" parTransId="{DA85DB63-4560-4D12-B561-3B8FDBC9C60A}" sibTransId="{722C4DFD-63F4-484B-AF21-DA5453D1213B}"/>
    <dgm:cxn modelId="{9EEB310C-2A35-4630-BC55-465126083D7D}" type="presOf" srcId="{7B2A5D18-941A-48B2-8885-344657A35B8C}" destId="{FAF20DC0-9A77-48F9-B6B1-F9CE59B5BE8D}" srcOrd="0" destOrd="0" presId="urn:microsoft.com/office/officeart/2005/8/layout/hierarchy2"/>
    <dgm:cxn modelId="{A757B4B8-E6A1-4BBE-AAC2-F15B05DA345A}" srcId="{5E2CA9AC-E7C4-484C-A58A-E00217206603}" destId="{142CC0E2-F1C2-4884-A495-E231B51DA1B5}" srcOrd="0" destOrd="0" parTransId="{2D804752-6164-4595-B721-DC2718FFE927}" sibTransId="{91C43526-B17C-4DCF-9D98-01DEF7A39858}"/>
    <dgm:cxn modelId="{369C1A89-D9EA-43C7-837E-DCC724BACD16}" type="presOf" srcId="{045359EE-7B8B-4F45-BF43-5037970F35FB}" destId="{1743601C-BB24-4077-982E-25C0C9073B58}" srcOrd="0" destOrd="0" presId="urn:microsoft.com/office/officeart/2005/8/layout/hierarchy2"/>
    <dgm:cxn modelId="{F93B2217-BDED-43F5-98C8-D6F501288397}" type="presOf" srcId="{8E1AF4B1-0FA5-4EF2-8C34-CA93A1A435CE}" destId="{1A08F811-ED1D-46EC-838C-88572D221BAE}" srcOrd="1" destOrd="0" presId="urn:microsoft.com/office/officeart/2005/8/layout/hierarchy2"/>
    <dgm:cxn modelId="{94DC06B5-FAC2-41AE-993D-C8B65C0A9AF6}" type="presOf" srcId="{142CC0E2-F1C2-4884-A495-E231B51DA1B5}" destId="{2AA9CB99-A415-4C2E-8DB8-723C4FC5D908}" srcOrd="0" destOrd="0" presId="urn:microsoft.com/office/officeart/2005/8/layout/hierarchy2"/>
    <dgm:cxn modelId="{1D9BD216-D288-4B0E-8025-644DB2A9F530}" type="presParOf" srcId="{8AE07C59-87A8-4E19-956F-447A57013D1C}" destId="{C396E3D7-4C67-42B0-B8AA-4C41A02DC571}" srcOrd="0" destOrd="0" presId="urn:microsoft.com/office/officeart/2005/8/layout/hierarchy2"/>
    <dgm:cxn modelId="{672DA16E-C73D-4E98-98BA-CF59F0CE1BE4}" type="presParOf" srcId="{C396E3D7-4C67-42B0-B8AA-4C41A02DC571}" destId="{2AA9CB99-A415-4C2E-8DB8-723C4FC5D908}" srcOrd="0" destOrd="0" presId="urn:microsoft.com/office/officeart/2005/8/layout/hierarchy2"/>
    <dgm:cxn modelId="{33223703-F25E-4AD5-B1A9-886B5AD514D1}" type="presParOf" srcId="{C396E3D7-4C67-42B0-B8AA-4C41A02DC571}" destId="{5FBA9FA7-BEAD-4B2A-AF0C-1694712236F4}" srcOrd="1" destOrd="0" presId="urn:microsoft.com/office/officeart/2005/8/layout/hierarchy2"/>
    <dgm:cxn modelId="{BEBA7AC6-741F-44CE-A8DC-5159C6BD8159}" type="presParOf" srcId="{5FBA9FA7-BEAD-4B2A-AF0C-1694712236F4}" destId="{18A95F10-C446-4F24-BFA4-24A3BD42E865}" srcOrd="0" destOrd="0" presId="urn:microsoft.com/office/officeart/2005/8/layout/hierarchy2"/>
    <dgm:cxn modelId="{1292A463-7798-47CF-84C4-CA146CED5AAA}" type="presParOf" srcId="{18A95F10-C446-4F24-BFA4-24A3BD42E865}" destId="{3B7E07FE-A968-4275-960D-060C545B2F35}" srcOrd="0" destOrd="0" presId="urn:microsoft.com/office/officeart/2005/8/layout/hierarchy2"/>
    <dgm:cxn modelId="{E576463D-9FBD-4D94-8FE4-E323B1D44A5B}" type="presParOf" srcId="{5FBA9FA7-BEAD-4B2A-AF0C-1694712236F4}" destId="{8D62E595-695C-4DBD-B0B9-2B84E3B52884}" srcOrd="1" destOrd="0" presId="urn:microsoft.com/office/officeart/2005/8/layout/hierarchy2"/>
    <dgm:cxn modelId="{5DB0FD82-41A3-4295-824A-8402FFDD3FCA}" type="presParOf" srcId="{8D62E595-695C-4DBD-B0B9-2B84E3B52884}" destId="{AEEF9ED1-4C52-4844-8CBC-43E2AF807B45}" srcOrd="0" destOrd="0" presId="urn:microsoft.com/office/officeart/2005/8/layout/hierarchy2"/>
    <dgm:cxn modelId="{2C6096DC-FBA9-4483-856E-8C80178C5A2B}" type="presParOf" srcId="{8D62E595-695C-4DBD-B0B9-2B84E3B52884}" destId="{DF5E9905-7EF5-49DF-A80B-B6C235BA5DAD}" srcOrd="1" destOrd="0" presId="urn:microsoft.com/office/officeart/2005/8/layout/hierarchy2"/>
    <dgm:cxn modelId="{E281D558-7D24-4D5D-A964-76EBDA45B6AE}" type="presParOf" srcId="{5FBA9FA7-BEAD-4B2A-AF0C-1694712236F4}" destId="{6C8EC608-732B-4225-9755-9F4EA70CDBCD}" srcOrd="2" destOrd="0" presId="urn:microsoft.com/office/officeart/2005/8/layout/hierarchy2"/>
    <dgm:cxn modelId="{A89F6A91-6FB8-495C-B0FE-19B0CCDF2CA4}" type="presParOf" srcId="{6C8EC608-732B-4225-9755-9F4EA70CDBCD}" destId="{1A08F811-ED1D-46EC-838C-88572D221BAE}" srcOrd="0" destOrd="0" presId="urn:microsoft.com/office/officeart/2005/8/layout/hierarchy2"/>
    <dgm:cxn modelId="{B320EC95-59D0-4161-B72D-347A9EC89B61}" type="presParOf" srcId="{5FBA9FA7-BEAD-4B2A-AF0C-1694712236F4}" destId="{DB262A98-F314-4859-B14F-85E3BAFA6A49}" srcOrd="3" destOrd="0" presId="urn:microsoft.com/office/officeart/2005/8/layout/hierarchy2"/>
    <dgm:cxn modelId="{1A8A619B-43E7-4960-BD32-FDDCC7FA4D15}" type="presParOf" srcId="{DB262A98-F314-4859-B14F-85E3BAFA6A49}" destId="{FAF20DC0-9A77-48F9-B6B1-F9CE59B5BE8D}" srcOrd="0" destOrd="0" presId="urn:microsoft.com/office/officeart/2005/8/layout/hierarchy2"/>
    <dgm:cxn modelId="{27EEA366-FB2D-49AB-9916-10776C180F0B}" type="presParOf" srcId="{DB262A98-F314-4859-B14F-85E3BAFA6A49}" destId="{54876A2D-1081-49CC-ADAE-732296133CAC}" srcOrd="1" destOrd="0" presId="urn:microsoft.com/office/officeart/2005/8/layout/hierarchy2"/>
    <dgm:cxn modelId="{73664077-B520-4B7E-9B37-B380DBCB226F}" type="presParOf" srcId="{8AE07C59-87A8-4E19-956F-447A57013D1C}" destId="{C5B0816B-E6DC-4ECF-A874-CA03E40AF2EA}" srcOrd="1" destOrd="0" presId="urn:microsoft.com/office/officeart/2005/8/layout/hierarchy2"/>
    <dgm:cxn modelId="{4CB1CF6E-2575-4492-AA0B-79DC6C2AF07F}" type="presParOf" srcId="{C5B0816B-E6DC-4ECF-A874-CA03E40AF2EA}" destId="{1743601C-BB24-4077-982E-25C0C9073B58}" srcOrd="0" destOrd="0" presId="urn:microsoft.com/office/officeart/2005/8/layout/hierarchy2"/>
    <dgm:cxn modelId="{2AF9B2CF-AF2C-42D6-985E-23B428A80286}" type="presParOf" srcId="{C5B0816B-E6DC-4ECF-A874-CA03E40AF2EA}" destId="{A7509510-35E6-48E5-BB11-C93459A491AC}" srcOrd="1" destOrd="0" presId="urn:microsoft.com/office/officeart/2005/8/layout/hierarchy2"/>
    <dgm:cxn modelId="{7687946C-A89B-4C10-9511-0E438FF71798}" type="presParOf" srcId="{8AE07C59-87A8-4E19-956F-447A57013D1C}" destId="{8224477A-6CCE-4932-B7CD-BA330424EF62}" srcOrd="2" destOrd="0" presId="urn:microsoft.com/office/officeart/2005/8/layout/hierarchy2"/>
    <dgm:cxn modelId="{6B73420A-1E35-4B74-BEEB-38AA892FB5A5}" type="presParOf" srcId="{8224477A-6CCE-4932-B7CD-BA330424EF62}" destId="{BC116A56-F2F0-40E0-8072-3E8A6A7102F6}" srcOrd="0" destOrd="0" presId="urn:microsoft.com/office/officeart/2005/8/layout/hierarchy2"/>
    <dgm:cxn modelId="{D43D48A4-9E0F-4F20-863E-EF7CE77085F9}" type="presParOf" srcId="{8224477A-6CCE-4932-B7CD-BA330424EF62}" destId="{3AB70FCC-249F-41AD-8486-6226CC53FC00}" srcOrd="1" destOrd="0" presId="urn:microsoft.com/office/officeart/2005/8/layout/hierarchy2"/>
    <dgm:cxn modelId="{60FB1A78-AB64-4B22-B596-780EA63A1A9E}" type="presParOf" srcId="{8AE07C59-87A8-4E19-956F-447A57013D1C}" destId="{7E679685-D2CE-404C-AB4C-D2D5DAC4D05C}" srcOrd="3" destOrd="0" presId="urn:microsoft.com/office/officeart/2005/8/layout/hierarchy2"/>
    <dgm:cxn modelId="{7F924BB4-E51C-412E-841C-23A11F3A93AB}" type="presParOf" srcId="{7E679685-D2CE-404C-AB4C-D2D5DAC4D05C}" destId="{0EDAE2BC-464C-4494-90C5-A646ED713CDC}" srcOrd="0" destOrd="0" presId="urn:microsoft.com/office/officeart/2005/8/layout/hierarchy2"/>
    <dgm:cxn modelId="{7950D0E3-9068-4D38-9EE5-5944276B7300}" type="presParOf" srcId="{7E679685-D2CE-404C-AB4C-D2D5DAC4D05C}" destId="{A2439E42-61C0-45C6-AB21-56A2CD7614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EC53F4-0555-4828-8D7E-2C5098BFADD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333D7DFF-CAC5-4282-9675-73696EEAAC5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مقدمه</a:t>
          </a:r>
          <a:endParaRPr lang="fa-IR" sz="1600">
            <a:cs typeface="B Koodak" pitchFamily="2" charset="-78"/>
          </a:endParaRPr>
        </a:p>
      </dgm:t>
    </dgm:pt>
    <dgm:pt modelId="{2C96C8F6-2C2B-405B-B16A-2977F536B9A2}" type="parTrans" cxnId="{5B8323AA-BA90-4F83-ABD4-4F84044B07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659F490-A3C8-4F87-8C95-1E5A80F42C1E}" type="sibTrans" cxnId="{5B8323AA-BA90-4F83-ABD4-4F84044B07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37A48E-6591-4CB2-8EAA-75D8D39123B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ادراکات انسان نسبت به خودش دو دسته است</a:t>
          </a:r>
          <a:endParaRPr lang="fa-IR" sz="1600" dirty="0">
            <a:cs typeface="B Koodak" pitchFamily="2" charset="-78"/>
          </a:endParaRPr>
        </a:p>
      </dgm:t>
    </dgm:pt>
    <dgm:pt modelId="{92017101-214C-4736-AF04-F76A44DF9782}" type="parTrans" cxnId="{F594CC3D-B1B1-4693-A1A0-D3E10C945A4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06559E2-52CA-402E-B800-D4ED39C6C839}" type="sibTrans" cxnId="{F594CC3D-B1B1-4693-A1A0-D3E10C945A4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A5B23F-81F5-4825-ABF2-4925AA15D60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نیازمند به اندام حسی </a:t>
          </a:r>
          <a:endParaRPr lang="fa-IR" sz="1600">
            <a:cs typeface="B Koodak" pitchFamily="2" charset="-78"/>
          </a:endParaRPr>
        </a:p>
      </dgm:t>
    </dgm:pt>
    <dgm:pt modelId="{27F9EA91-3741-4142-83E7-D6E54C9DA3B0}" type="parTrans" cxnId="{123FFD2D-EDF1-49DF-BF00-F4CE299D635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6CCEE8C-02F1-49CA-93BE-6D98A0076B34}" type="sibTrans" cxnId="{123FFD2D-EDF1-49DF-BF00-F4CE299D635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EDBD7B-89AA-4998-B853-CF1C9DBD9CA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مانند</a:t>
          </a:r>
          <a:endParaRPr lang="fa-IR" sz="1600">
            <a:cs typeface="B Koodak" pitchFamily="2" charset="-78"/>
          </a:endParaRPr>
        </a:p>
      </dgm:t>
    </dgm:pt>
    <dgm:pt modelId="{9AE64BB6-E66D-4A80-9B39-51F445692733}" type="parTrans" cxnId="{3BB505AD-6048-4392-A664-BB036EA4ABC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F7BE3A-A61B-4663-9FC5-AB7E9AB7DA23}" type="sibTrans" cxnId="{3BB505AD-6048-4392-A664-BB036EA4ABC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B89206-B6E0-4E7C-A4AB-4199F162FC4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ادراک رنگ پوست زبری و نرمی آن و...</a:t>
          </a:r>
          <a:endParaRPr lang="fa-IR" sz="1600">
            <a:cs typeface="B Koodak" pitchFamily="2" charset="-78"/>
          </a:endParaRPr>
        </a:p>
      </dgm:t>
    </dgm:pt>
    <dgm:pt modelId="{FF378B1D-C8D2-4B0C-A494-F1B95CEAF9FB}" type="parTrans" cxnId="{8C8D744C-E5C0-4EE4-AB4A-74C9DA99B85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2C2BE1B-1683-4E07-B014-7B6A49768DE5}" type="sibTrans" cxnId="{8C8D744C-E5C0-4EE4-AB4A-74C9DA99B85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E28AAB-5C53-4CD5-AA15-C0BE4633587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ادراک بدنی که این حالات بر آن عارض شده</a:t>
          </a:r>
          <a:endParaRPr lang="fa-IR" sz="1600">
            <a:cs typeface="B Koodak" pitchFamily="2" charset="-78"/>
          </a:endParaRPr>
        </a:p>
      </dgm:t>
    </dgm:pt>
    <dgm:pt modelId="{B4FF31E3-83E4-47D5-9DAB-FEF005CB8630}" type="parTrans" cxnId="{B7468CFA-0051-4E68-B749-1E10496EE81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F41286-8FD7-4B6F-ACE8-40BD21A9CA77}" type="sibTrans" cxnId="{B7468CFA-0051-4E68-B749-1E10496EE81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54B0D0-EE93-4DAD-B1CB-79D8AB02EF9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اندامهای درونی نیز با واسطه از همین طریق قابل درک هستند</a:t>
          </a:r>
          <a:endParaRPr lang="fa-IR" sz="1600" dirty="0">
            <a:cs typeface="B Koodak" pitchFamily="2" charset="-78"/>
          </a:endParaRPr>
        </a:p>
      </dgm:t>
    </dgm:pt>
    <dgm:pt modelId="{78A0F05C-3DC8-40E5-B7BB-A459C2A200F7}" type="parTrans" cxnId="{0EDC8B02-4957-4CF8-9AA4-6A28603EBAC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39C27E-A5ED-424F-B6C7-FC4519E031E6}" type="sibTrans" cxnId="{0EDC8B02-4957-4CF8-9AA4-6A28603EBA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5B00DB5-1973-4778-8985-CBE7D69A222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خطا در این ادراک ممکن است </a:t>
          </a:r>
          <a:endParaRPr lang="fa-IR" sz="1600" dirty="0">
            <a:cs typeface="B Koodak" pitchFamily="2" charset="-78"/>
          </a:endParaRPr>
        </a:p>
      </dgm:t>
    </dgm:pt>
    <dgm:pt modelId="{20172D45-BBD6-4E02-8FC7-18AEDEEF0823}" type="parTrans" cxnId="{5319AD82-A0A6-48ED-A2E8-999471F6333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249F309-81F7-4552-9161-6C961D3CA33C}" type="sibTrans" cxnId="{5319AD82-A0A6-48ED-A2E8-999471F6333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659B01-A948-4844-A60E-69EF6B5A6FC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علم حصولی است</a:t>
          </a:r>
          <a:endParaRPr lang="fa-IR" sz="1600" dirty="0">
            <a:cs typeface="B Koodak" pitchFamily="2" charset="-78"/>
          </a:endParaRPr>
        </a:p>
      </dgm:t>
    </dgm:pt>
    <dgm:pt modelId="{F9CC806F-142C-481E-A8AF-3C50D8793FBB}" type="parTrans" cxnId="{C445D617-E427-4586-99BA-0F2A714EA8F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E3CCE6-4449-4B73-90B9-E384942D0FF1}" type="sibTrans" cxnId="{C445D617-E427-4586-99BA-0F2A714EA8F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561AED-13B8-4FB5-96B7-389154DDE33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بی نیاز از اندام حسی</a:t>
          </a:r>
          <a:endParaRPr lang="fa-IR" sz="1600" dirty="0">
            <a:cs typeface="B Koodak" pitchFamily="2" charset="-78"/>
          </a:endParaRPr>
        </a:p>
      </dgm:t>
    </dgm:pt>
    <dgm:pt modelId="{07E4A890-DC01-4D56-85A4-061D5C92232E}" type="parTrans" cxnId="{D6C52778-7185-401B-A319-0C6C325E43B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5BF4C7-E8C3-4E0A-A86F-E9E4D0DA7E56}" type="sibTrans" cxnId="{D6C52778-7185-401B-A319-0C6C325E43B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18ED5A-99BE-43E6-80F9-7A31AB4AC32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مانند </a:t>
          </a:r>
          <a:endParaRPr lang="fa-IR" sz="1600">
            <a:cs typeface="B Koodak" pitchFamily="2" charset="-78"/>
          </a:endParaRPr>
        </a:p>
      </dgm:t>
    </dgm:pt>
    <dgm:pt modelId="{F397A94C-460D-4B17-9516-F8FF9A6AFCD9}" type="parTrans" cxnId="{2D96D486-4DCF-424E-9B1E-A93088041E7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191F1F-9B9F-444C-8AF4-536371AB0E10}" type="sibTrans" cxnId="{2D96D486-4DCF-424E-9B1E-A93088041E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AF3753-FD92-461B-B328-4CA59C1BFC8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ادراک ترس و شادی و ...</a:t>
          </a:r>
          <a:endParaRPr lang="fa-IR" sz="1600">
            <a:cs typeface="B Koodak" pitchFamily="2" charset="-78"/>
          </a:endParaRPr>
        </a:p>
      </dgm:t>
    </dgm:pt>
    <dgm:pt modelId="{7662581D-0995-4DAB-A85A-0BEB1A62CCF5}" type="parTrans" cxnId="{FDCD63E2-041D-4074-A672-96144FD7055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4ED9CD-7AEF-4490-B514-704C54D977A8}" type="sibTrans" cxnId="{FDCD63E2-041D-4074-A672-96144FD705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3D90CB-A115-4E80-BC0D-DB8DF717E99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ادراک «من درک کننده ای» که این حالات بر آن عارض شده است</a:t>
          </a:r>
          <a:endParaRPr lang="fa-IR" sz="1600">
            <a:cs typeface="B Koodak" pitchFamily="2" charset="-78"/>
          </a:endParaRPr>
        </a:p>
      </dgm:t>
    </dgm:pt>
    <dgm:pt modelId="{6298A809-9A47-42A5-961F-28090E08605C}" type="parTrans" cxnId="{B4E64850-AE48-4CE9-805A-3AB9AC02624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DA6AA5-8770-4FC3-BA63-98CCE700C7FB}" type="sibTrans" cxnId="{B4E64850-AE48-4CE9-805A-3AB9AC02624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33EDDB-66F4-4292-93BC-50F8A8D65BE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اندامهای درونی مطلقا از این طریق قابل درک نیستند</a:t>
          </a:r>
          <a:endParaRPr lang="fa-IR" sz="1600">
            <a:cs typeface="B Koodak" pitchFamily="2" charset="-78"/>
          </a:endParaRPr>
        </a:p>
      </dgm:t>
    </dgm:pt>
    <dgm:pt modelId="{F7CBB585-061C-43A2-B8A1-A8244F4D1BAE}" type="parTrans" cxnId="{3B50001A-0CA6-4E8C-9FD2-E0B3DB86165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D51552C-C0FF-4426-8BB4-AA70F94CAD5B}" type="sibTrans" cxnId="{3B50001A-0CA6-4E8C-9FD2-E0B3DB86165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2A1E84-D6E7-4181-B76E-83D2055B2D5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خطا در این ادراک ممکن نیست </a:t>
          </a:r>
          <a:endParaRPr lang="fa-IR" sz="1600">
            <a:cs typeface="B Koodak" pitchFamily="2" charset="-78"/>
          </a:endParaRPr>
        </a:p>
      </dgm:t>
    </dgm:pt>
    <dgm:pt modelId="{13A2EE17-26B0-405D-9472-2B752CB3FA27}" type="parTrans" cxnId="{7E7D1318-D381-4A41-9600-219BFAF62CE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C43E42-2206-4459-8B56-3D5F355F3BA3}" type="sibTrans" cxnId="{7E7D1318-D381-4A41-9600-219BFAF62CE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53BAAF-0A9F-4D39-8622-D6CA4A16DD5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علم حضوری است</a:t>
          </a:r>
          <a:endParaRPr lang="fa-IR" sz="1600">
            <a:cs typeface="B Koodak" pitchFamily="2" charset="-78"/>
          </a:endParaRPr>
        </a:p>
      </dgm:t>
    </dgm:pt>
    <dgm:pt modelId="{75EACFFD-5292-401F-9486-99DF4D86CF2B}" type="parTrans" cxnId="{F3AF005A-9DD8-48E1-8B0A-3DAC8035FB0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8B8FB7A-3DD9-4056-A51A-32211A6FB69E}" type="sibTrans" cxnId="{F3AF005A-9DD8-48E1-8B0A-3DAC8035FB0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7FC4E5-85C0-4AD7-BB7B-787409FC297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نتیجه</a:t>
          </a:r>
          <a:endParaRPr lang="fa-IR" sz="1600">
            <a:cs typeface="B Koodak" pitchFamily="2" charset="-78"/>
          </a:endParaRPr>
        </a:p>
      </dgm:t>
    </dgm:pt>
    <dgm:pt modelId="{B5B6F0B8-CA8D-484E-B337-586CB5D86DD5}" type="parTrans" cxnId="{5EDD2382-5312-4C19-8E4B-8B5FA3279C8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181688-59E7-423E-8A33-55B34DBD1390}" type="sibTrans" cxnId="{5EDD2382-5312-4C19-8E4B-8B5FA3279C8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A12FC0-963B-4DC3-80B1-D7CB398451F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وجود من درک کننده و حالات آن به هیچ وجه قابل تردید نیست</a:t>
          </a:r>
          <a:endParaRPr lang="fa-IR" sz="1600" dirty="0">
            <a:cs typeface="B Koodak" pitchFamily="2" charset="-78"/>
          </a:endParaRPr>
        </a:p>
      </dgm:t>
    </dgm:pt>
    <dgm:pt modelId="{649F4079-25EF-4329-B5A8-58F68E428D29}" type="parTrans" cxnId="{522DC8E0-C81A-4D70-8A20-654EAA6F78A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1A5A66-CC41-4C79-BA05-323B41CABD5D}" type="sibTrans" cxnId="{522DC8E0-C81A-4D70-8A20-654EAA6F78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652424-5DF9-4CCF-9903-EACE81E4098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لکن این سوال باقی است</a:t>
          </a:r>
          <a:endParaRPr lang="fa-IR" sz="1600">
            <a:cs typeface="B Koodak" pitchFamily="2" charset="-78"/>
          </a:endParaRPr>
        </a:p>
      </dgm:t>
    </dgm:pt>
    <dgm:pt modelId="{8A49004B-8B14-4912-AC82-9515C379403B}" type="parTrans" cxnId="{A1A58CE5-788D-4736-9466-044EACC733D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4DD98D-4E0F-458B-B0D2-99FE5D0B568A}" type="sibTrans" cxnId="{A1A58CE5-788D-4736-9466-044EACC733D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D9390F-BD04-47D3-86F5-0591AE94FEA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چه دلیل این من درک کننده را مجرد فرض می کنید؟</a:t>
          </a:r>
          <a:endParaRPr lang="fa-IR" sz="1600" dirty="0">
            <a:cs typeface="B Koodak" pitchFamily="2" charset="-78"/>
          </a:endParaRPr>
        </a:p>
      </dgm:t>
    </dgm:pt>
    <dgm:pt modelId="{E613175B-E5D9-4C00-9F87-FFE067893026}" type="parTrans" cxnId="{418A3B0C-04CC-4432-B859-D5FFAD8FDF9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083A213-1718-45BB-A750-E8A468DFAF10}" type="sibTrans" cxnId="{418A3B0C-04CC-4432-B859-D5FFAD8FDF9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7A4F45-391D-4CE8-A63D-0E54739B37D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برای پاسخ به این سوال چند دلیل ذکر می شود</a:t>
          </a:r>
          <a:endParaRPr lang="fa-IR" sz="1600" dirty="0">
            <a:cs typeface="B Koodak" pitchFamily="2" charset="-78"/>
          </a:endParaRPr>
        </a:p>
      </dgm:t>
    </dgm:pt>
    <dgm:pt modelId="{DF4C3AAB-E9CE-4B94-B08B-EB8916063377}" type="parTrans" cxnId="{13AACB4F-790C-4678-A880-C7E0A47AF9E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30D3B0-1DF9-4A56-B728-407BA10E0F7F}" type="sibTrans" cxnId="{13AACB4F-790C-4678-A880-C7E0A47AF9E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16A616-E37A-46EB-BE4B-A0491553E84E}" type="pres">
      <dgm:prSet presAssocID="{1BEC53F4-0555-4828-8D7E-2C5098BFADD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0E23EF5-7869-4B92-A527-3E1DE15652F3}" type="pres">
      <dgm:prSet presAssocID="{333D7DFF-CAC5-4282-9675-73696EEAAC5C}" presName="root1" presStyleCnt="0"/>
      <dgm:spPr/>
    </dgm:pt>
    <dgm:pt modelId="{3F010D4B-0672-49EE-A145-8533DBEB6CAA}" type="pres">
      <dgm:prSet presAssocID="{333D7DFF-CAC5-4282-9675-73696EEAAC5C}" presName="LevelOneTextNode" presStyleLbl="node0" presStyleIdx="0" presStyleCnt="3" custLinFactY="-42774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E23F62-FC15-4B42-B5F9-B115243F64E1}" type="pres">
      <dgm:prSet presAssocID="{333D7DFF-CAC5-4282-9675-73696EEAAC5C}" presName="level2hierChild" presStyleCnt="0"/>
      <dgm:spPr/>
    </dgm:pt>
    <dgm:pt modelId="{D944BA22-EC47-4AA7-9F18-2E4273B8853B}" type="pres">
      <dgm:prSet presAssocID="{7937A48E-6591-4CB2-8EAA-75D8D39123B1}" presName="root1" presStyleCnt="0"/>
      <dgm:spPr/>
    </dgm:pt>
    <dgm:pt modelId="{954EE5D9-E5FB-4E64-90C4-D4F560AA14A7}" type="pres">
      <dgm:prSet presAssocID="{7937A48E-6591-4CB2-8EAA-75D8D39123B1}" presName="LevelOneTextNode" presStyleLbl="node0" presStyleIdx="1" presStyleCnt="3" custScaleY="16083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E1C5B5-E8E1-4B59-A077-2B48D4F12BE6}" type="pres">
      <dgm:prSet presAssocID="{7937A48E-6591-4CB2-8EAA-75D8D39123B1}" presName="level2hierChild" presStyleCnt="0"/>
      <dgm:spPr/>
    </dgm:pt>
    <dgm:pt modelId="{C4C1B36B-BFB8-4807-A985-3673C3BD2BF0}" type="pres">
      <dgm:prSet presAssocID="{27F9EA91-3741-4142-83E7-D6E54C9DA3B0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A6D58C3C-E790-4508-BC68-F61DE7185A07}" type="pres">
      <dgm:prSet presAssocID="{27F9EA91-3741-4142-83E7-D6E54C9DA3B0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51DD35E-0AF9-4CC7-AE17-C3D8F99ABF99}" type="pres">
      <dgm:prSet presAssocID="{92A5B23F-81F5-4825-ABF2-4925AA15D602}" presName="root2" presStyleCnt="0"/>
      <dgm:spPr/>
    </dgm:pt>
    <dgm:pt modelId="{B26CDF11-D6E3-433E-A2D8-BF8F182FE823}" type="pres">
      <dgm:prSet presAssocID="{92A5B23F-81F5-4825-ABF2-4925AA15D602}" presName="LevelTwoTextNode" presStyleLbl="node2" presStyleIdx="0" presStyleCnt="4" custScaleX="775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FDB4869-6C35-4366-92F8-382B1AF9557D}" type="pres">
      <dgm:prSet presAssocID="{92A5B23F-81F5-4825-ABF2-4925AA15D602}" presName="level3hierChild" presStyleCnt="0"/>
      <dgm:spPr/>
    </dgm:pt>
    <dgm:pt modelId="{107B376C-06A0-4E87-8791-1EAA1D7674FA}" type="pres">
      <dgm:prSet presAssocID="{9AE64BB6-E66D-4A80-9B39-51F445692733}" presName="conn2-1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78DCC3EA-4F54-42B1-B93C-949D28882578}" type="pres">
      <dgm:prSet presAssocID="{9AE64BB6-E66D-4A80-9B39-51F445692733}" presName="connTx" presStyleLbl="parChTrans1D3" presStyleIdx="0" presStyleCnt="7"/>
      <dgm:spPr/>
      <dgm:t>
        <a:bodyPr/>
        <a:lstStyle/>
        <a:p>
          <a:pPr rtl="1"/>
          <a:endParaRPr lang="fa-IR"/>
        </a:p>
      </dgm:t>
    </dgm:pt>
    <dgm:pt modelId="{CE30D181-DC30-406B-97E4-C9E0517DF631}" type="pres">
      <dgm:prSet presAssocID="{68EDBD7B-89AA-4998-B853-CF1C9DBD9CA8}" presName="root2" presStyleCnt="0"/>
      <dgm:spPr/>
    </dgm:pt>
    <dgm:pt modelId="{C18DFBB7-1908-4A1E-B350-FDCBD6C8546F}" type="pres">
      <dgm:prSet presAssocID="{68EDBD7B-89AA-4998-B853-CF1C9DBD9CA8}" presName="LevelTwoTextNode" presStyleLbl="node3" presStyleIdx="0" presStyleCnt="7" custScaleX="424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C7BAC6B-B791-43EE-9495-03C199024180}" type="pres">
      <dgm:prSet presAssocID="{68EDBD7B-89AA-4998-B853-CF1C9DBD9CA8}" presName="level3hierChild" presStyleCnt="0"/>
      <dgm:spPr/>
    </dgm:pt>
    <dgm:pt modelId="{CAFC6202-1D74-4CCF-B083-4A6F95A40047}" type="pres">
      <dgm:prSet presAssocID="{FF378B1D-C8D2-4B0C-A494-F1B95CEAF9FB}" presName="conn2-1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56BA51BF-BFA7-4FEA-8DA1-159F9633CA36}" type="pres">
      <dgm:prSet presAssocID="{FF378B1D-C8D2-4B0C-A494-F1B95CEAF9FB}" presName="connTx" presStyleLbl="parChTrans1D4" presStyleIdx="0" presStyleCnt="7"/>
      <dgm:spPr/>
      <dgm:t>
        <a:bodyPr/>
        <a:lstStyle/>
        <a:p>
          <a:pPr rtl="1"/>
          <a:endParaRPr lang="fa-IR"/>
        </a:p>
      </dgm:t>
    </dgm:pt>
    <dgm:pt modelId="{8C853155-AF3E-4321-A841-7B126AE123BD}" type="pres">
      <dgm:prSet presAssocID="{9AB89206-B6E0-4E7C-A4AB-4199F162FC42}" presName="root2" presStyleCnt="0"/>
      <dgm:spPr/>
    </dgm:pt>
    <dgm:pt modelId="{CEEC4C18-213C-45B9-88E7-278CDCBECAF6}" type="pres">
      <dgm:prSet presAssocID="{9AB89206-B6E0-4E7C-A4AB-4199F162FC42}" presName="LevelTwoTextNode" presStyleLbl="node4" presStyleIdx="0" presStyleCnt="7" custScaleX="384827" custScaleY="732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076CF25-8B56-4C92-AF45-253E59A72461}" type="pres">
      <dgm:prSet presAssocID="{9AB89206-B6E0-4E7C-A4AB-4199F162FC42}" presName="level3hierChild" presStyleCnt="0"/>
      <dgm:spPr/>
    </dgm:pt>
    <dgm:pt modelId="{AF0766FE-00A5-42D9-9925-51C33BA792AC}" type="pres">
      <dgm:prSet presAssocID="{B4FF31E3-83E4-47D5-9DAB-FEF005CB8630}" presName="conn2-1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30BB3A30-56A6-4B51-83D0-177A8C20992F}" type="pres">
      <dgm:prSet presAssocID="{B4FF31E3-83E4-47D5-9DAB-FEF005CB8630}" presName="connTx" presStyleLbl="parChTrans1D4" presStyleIdx="1" presStyleCnt="7"/>
      <dgm:spPr/>
      <dgm:t>
        <a:bodyPr/>
        <a:lstStyle/>
        <a:p>
          <a:pPr rtl="1"/>
          <a:endParaRPr lang="fa-IR"/>
        </a:p>
      </dgm:t>
    </dgm:pt>
    <dgm:pt modelId="{724CEB93-A8E4-4496-BBC1-4EAA69CCC08F}" type="pres">
      <dgm:prSet presAssocID="{50E28AAB-5C53-4CD5-AA15-C0BE46335874}" presName="root2" presStyleCnt="0"/>
      <dgm:spPr/>
    </dgm:pt>
    <dgm:pt modelId="{E7AB6868-0348-4DAC-A87B-1ED8B118ADE2}" type="pres">
      <dgm:prSet presAssocID="{50E28AAB-5C53-4CD5-AA15-C0BE46335874}" presName="LevelTwoTextNode" presStyleLbl="node4" presStyleIdx="1" presStyleCnt="7" custScaleX="384827" custScaleY="732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CA2495B-2807-43F9-9650-48F088001FD8}" type="pres">
      <dgm:prSet presAssocID="{50E28AAB-5C53-4CD5-AA15-C0BE46335874}" presName="level3hierChild" presStyleCnt="0"/>
      <dgm:spPr/>
    </dgm:pt>
    <dgm:pt modelId="{2F3E0445-BFD8-43E0-96C1-AA6431A0C08B}" type="pres">
      <dgm:prSet presAssocID="{78A0F05C-3DC8-40E5-B7BB-A459C2A200F7}" presName="conn2-1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7C033BAF-86C0-44A2-84A9-899010A99910}" type="pres">
      <dgm:prSet presAssocID="{78A0F05C-3DC8-40E5-B7BB-A459C2A200F7}" presName="connTx" presStyleLbl="parChTrans1D3" presStyleIdx="1" presStyleCnt="7"/>
      <dgm:spPr/>
      <dgm:t>
        <a:bodyPr/>
        <a:lstStyle/>
        <a:p>
          <a:pPr rtl="1"/>
          <a:endParaRPr lang="fa-IR"/>
        </a:p>
      </dgm:t>
    </dgm:pt>
    <dgm:pt modelId="{D728BBAC-E286-4966-90F9-425CAA0B6F58}" type="pres">
      <dgm:prSet presAssocID="{0954B0D0-EE93-4DAD-B1CB-79D8AB02EF91}" presName="root2" presStyleCnt="0"/>
      <dgm:spPr/>
    </dgm:pt>
    <dgm:pt modelId="{7FC3D55F-BEDD-4887-8EBE-B12F0275773F}" type="pres">
      <dgm:prSet presAssocID="{0954B0D0-EE93-4DAD-B1CB-79D8AB02EF91}" presName="LevelTwoTextNode" presStyleLbl="node3" presStyleIdx="1" presStyleCnt="7" custScaleX="375804" custScaleY="761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EEDD49-647B-4BB2-B2AF-ED5E2CD1BFB8}" type="pres">
      <dgm:prSet presAssocID="{0954B0D0-EE93-4DAD-B1CB-79D8AB02EF91}" presName="level3hierChild" presStyleCnt="0"/>
      <dgm:spPr/>
    </dgm:pt>
    <dgm:pt modelId="{85030B11-274D-4957-85F8-107811F29C82}" type="pres">
      <dgm:prSet presAssocID="{20172D45-BBD6-4E02-8FC7-18AEDEEF0823}" presName="conn2-1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D93E91FF-1EC6-4B5B-BFED-94711ABD457E}" type="pres">
      <dgm:prSet presAssocID="{20172D45-BBD6-4E02-8FC7-18AEDEEF0823}" presName="connTx" presStyleLbl="parChTrans1D3" presStyleIdx="2" presStyleCnt="7"/>
      <dgm:spPr/>
      <dgm:t>
        <a:bodyPr/>
        <a:lstStyle/>
        <a:p>
          <a:pPr rtl="1"/>
          <a:endParaRPr lang="fa-IR"/>
        </a:p>
      </dgm:t>
    </dgm:pt>
    <dgm:pt modelId="{E9BF4830-9805-425E-AB12-B7203846F868}" type="pres">
      <dgm:prSet presAssocID="{B5B00DB5-1973-4778-8985-CBE7D69A222F}" presName="root2" presStyleCnt="0"/>
      <dgm:spPr/>
    </dgm:pt>
    <dgm:pt modelId="{B15A198A-FED6-42C8-93F6-285BD576B0A0}" type="pres">
      <dgm:prSet presAssocID="{B5B00DB5-1973-4778-8985-CBE7D69A222F}" presName="LevelTwoTextNode" presStyleLbl="node3" presStyleIdx="2" presStyleCnt="7" custScaleX="189745" custScaleY="629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E51E3B1-78CD-4241-B0A6-617189722106}" type="pres">
      <dgm:prSet presAssocID="{B5B00DB5-1973-4778-8985-CBE7D69A222F}" presName="level3hierChild" presStyleCnt="0"/>
      <dgm:spPr/>
    </dgm:pt>
    <dgm:pt modelId="{28574FC2-2954-4267-A164-CC4E997BFAF9}" type="pres">
      <dgm:prSet presAssocID="{F9CC806F-142C-481E-A8AF-3C50D8793FBB}" presName="conn2-1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812D772E-186C-4095-903C-0EDC5AC3D986}" type="pres">
      <dgm:prSet presAssocID="{F9CC806F-142C-481E-A8AF-3C50D8793FBB}" presName="connTx" presStyleLbl="parChTrans1D4" presStyleIdx="2" presStyleCnt="7"/>
      <dgm:spPr/>
      <dgm:t>
        <a:bodyPr/>
        <a:lstStyle/>
        <a:p>
          <a:pPr rtl="1"/>
          <a:endParaRPr lang="fa-IR"/>
        </a:p>
      </dgm:t>
    </dgm:pt>
    <dgm:pt modelId="{F61E64F6-FE5E-4CA4-837E-40B64CB15EAD}" type="pres">
      <dgm:prSet presAssocID="{EA659B01-A948-4844-A60E-69EF6B5A6FC9}" presName="root2" presStyleCnt="0"/>
      <dgm:spPr/>
    </dgm:pt>
    <dgm:pt modelId="{3017DB6D-CDA7-4557-A4E0-82BDBFEEB4A2}" type="pres">
      <dgm:prSet presAssocID="{EA659B01-A948-4844-A60E-69EF6B5A6FC9}" presName="LevelTwoTextNode" presStyleLbl="node4" presStyleIdx="2" presStyleCnt="7" custScaleX="164531" custScaleY="629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5876A40-1C98-4F33-B469-4A8931A1D270}" type="pres">
      <dgm:prSet presAssocID="{EA659B01-A948-4844-A60E-69EF6B5A6FC9}" presName="level3hierChild" presStyleCnt="0"/>
      <dgm:spPr/>
    </dgm:pt>
    <dgm:pt modelId="{AC8785D9-84CC-47F4-827B-29A12406FE0B}" type="pres">
      <dgm:prSet presAssocID="{07E4A890-DC01-4D56-85A4-061D5C92232E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29730C7A-3C24-427F-B66B-11C4A4988B1A}" type="pres">
      <dgm:prSet presAssocID="{07E4A890-DC01-4D56-85A4-061D5C92232E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440A9DC0-1F00-4683-9E72-08A386F3BFB1}" type="pres">
      <dgm:prSet presAssocID="{78561AED-13B8-4FB5-96B7-389154DDE337}" presName="root2" presStyleCnt="0"/>
      <dgm:spPr/>
    </dgm:pt>
    <dgm:pt modelId="{8E57BB15-F044-4970-BAB3-3BE4BC021C57}" type="pres">
      <dgm:prSet presAssocID="{78561AED-13B8-4FB5-96B7-389154DDE337}" presName="LevelTwoTextNode" presStyleLbl="node2" presStyleIdx="1" presStyleCnt="4" custScaleX="775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F6FD243-E24B-423A-8D19-3C00FBB072A6}" type="pres">
      <dgm:prSet presAssocID="{78561AED-13B8-4FB5-96B7-389154DDE337}" presName="level3hierChild" presStyleCnt="0"/>
      <dgm:spPr/>
    </dgm:pt>
    <dgm:pt modelId="{1B69CF2B-A04F-490B-9B8D-3AC1435C41DE}" type="pres">
      <dgm:prSet presAssocID="{F397A94C-460D-4B17-9516-F8FF9A6AFCD9}" presName="conn2-1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3DE9F071-468F-4DC5-BDB9-D6FAB7D5B31C}" type="pres">
      <dgm:prSet presAssocID="{F397A94C-460D-4B17-9516-F8FF9A6AFCD9}" presName="connTx" presStyleLbl="parChTrans1D3" presStyleIdx="3" presStyleCnt="7"/>
      <dgm:spPr/>
      <dgm:t>
        <a:bodyPr/>
        <a:lstStyle/>
        <a:p>
          <a:pPr rtl="1"/>
          <a:endParaRPr lang="fa-IR"/>
        </a:p>
      </dgm:t>
    </dgm:pt>
    <dgm:pt modelId="{DCD7BB55-2E24-42E3-A217-73FA55BF8D8A}" type="pres">
      <dgm:prSet presAssocID="{9918ED5A-99BE-43E6-80F9-7A31AB4AC32D}" presName="root2" presStyleCnt="0"/>
      <dgm:spPr/>
    </dgm:pt>
    <dgm:pt modelId="{D9CCCD54-A07A-4AA3-A536-F5A9056259D1}" type="pres">
      <dgm:prSet presAssocID="{9918ED5A-99BE-43E6-80F9-7A31AB4AC32D}" presName="LevelTwoTextNode" presStyleLbl="node3" presStyleIdx="3" presStyleCnt="7" custScaleX="4244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8662C9B-F890-4179-A130-36BFA86BCF52}" type="pres">
      <dgm:prSet presAssocID="{9918ED5A-99BE-43E6-80F9-7A31AB4AC32D}" presName="level3hierChild" presStyleCnt="0"/>
      <dgm:spPr/>
    </dgm:pt>
    <dgm:pt modelId="{7EAAC8A4-992F-4F09-8AB2-8576643716F8}" type="pres">
      <dgm:prSet presAssocID="{7662581D-0995-4DAB-A85A-0BEB1A62CCF5}" presName="conn2-1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BA57144C-C7A3-4AA7-B3FB-DD0B5F273FE5}" type="pres">
      <dgm:prSet presAssocID="{7662581D-0995-4DAB-A85A-0BEB1A62CCF5}" presName="connTx" presStyleLbl="parChTrans1D4" presStyleIdx="3" presStyleCnt="7"/>
      <dgm:spPr/>
      <dgm:t>
        <a:bodyPr/>
        <a:lstStyle/>
        <a:p>
          <a:pPr rtl="1"/>
          <a:endParaRPr lang="fa-IR"/>
        </a:p>
      </dgm:t>
    </dgm:pt>
    <dgm:pt modelId="{C9C8E06D-A577-48FB-88E3-BBCB6BB724D1}" type="pres">
      <dgm:prSet presAssocID="{49AF3753-FD92-461B-B328-4CA59C1BFC8E}" presName="root2" presStyleCnt="0"/>
      <dgm:spPr/>
    </dgm:pt>
    <dgm:pt modelId="{652BC090-42AF-468D-8CDF-35B5CEAB2CC4}" type="pres">
      <dgm:prSet presAssocID="{49AF3753-FD92-461B-B328-4CA59C1BFC8E}" presName="LevelTwoTextNode" presStyleLbl="node4" presStyleIdx="3" presStyleCnt="7" custScaleX="384827" custScaleY="732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46680BC-7306-4AC4-A578-D8C7A5C8DF0A}" type="pres">
      <dgm:prSet presAssocID="{49AF3753-FD92-461B-B328-4CA59C1BFC8E}" presName="level3hierChild" presStyleCnt="0"/>
      <dgm:spPr/>
    </dgm:pt>
    <dgm:pt modelId="{1D6D5859-F84E-4D36-881C-F379B0A8AE36}" type="pres">
      <dgm:prSet presAssocID="{6298A809-9A47-42A5-961F-28090E08605C}" presName="conn2-1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CD780072-9B33-4D26-AEA6-708F87F6434E}" type="pres">
      <dgm:prSet presAssocID="{6298A809-9A47-42A5-961F-28090E08605C}" presName="connTx" presStyleLbl="parChTrans1D4" presStyleIdx="4" presStyleCnt="7"/>
      <dgm:spPr/>
      <dgm:t>
        <a:bodyPr/>
        <a:lstStyle/>
        <a:p>
          <a:pPr rtl="1"/>
          <a:endParaRPr lang="fa-IR"/>
        </a:p>
      </dgm:t>
    </dgm:pt>
    <dgm:pt modelId="{81616F2C-2BD1-4E91-B015-47F95AAD3215}" type="pres">
      <dgm:prSet presAssocID="{343D90CB-A115-4E80-BC0D-DB8DF717E990}" presName="root2" presStyleCnt="0"/>
      <dgm:spPr/>
    </dgm:pt>
    <dgm:pt modelId="{6DCB0310-5FCB-4FAE-8306-99F4A6D6507D}" type="pres">
      <dgm:prSet presAssocID="{343D90CB-A115-4E80-BC0D-DB8DF717E990}" presName="LevelTwoTextNode" presStyleLbl="node4" presStyleIdx="4" presStyleCnt="7" custScaleX="384827" custScaleY="7324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8D8B7C2-1254-47B9-B5C1-73DBC351900B}" type="pres">
      <dgm:prSet presAssocID="{343D90CB-A115-4E80-BC0D-DB8DF717E990}" presName="level3hierChild" presStyleCnt="0"/>
      <dgm:spPr/>
    </dgm:pt>
    <dgm:pt modelId="{3E53E59B-EDCE-4BBC-9BAE-DBB2C4A95391}" type="pres">
      <dgm:prSet presAssocID="{F7CBB585-061C-43A2-B8A1-A8244F4D1BAE}" presName="conn2-1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8744563A-6733-4181-A5BC-F5442BDA0BDE}" type="pres">
      <dgm:prSet presAssocID="{F7CBB585-061C-43A2-B8A1-A8244F4D1BAE}" presName="connTx" presStyleLbl="parChTrans1D3" presStyleIdx="4" presStyleCnt="7"/>
      <dgm:spPr/>
      <dgm:t>
        <a:bodyPr/>
        <a:lstStyle/>
        <a:p>
          <a:pPr rtl="1"/>
          <a:endParaRPr lang="fa-IR"/>
        </a:p>
      </dgm:t>
    </dgm:pt>
    <dgm:pt modelId="{39224047-105F-4CAC-96C1-CFE26377C530}" type="pres">
      <dgm:prSet presAssocID="{2333EDDB-66F4-4292-93BC-50F8A8D65BEA}" presName="root2" presStyleCnt="0"/>
      <dgm:spPr/>
    </dgm:pt>
    <dgm:pt modelId="{2AE61D79-39CF-45E0-90D7-676B2D63959C}" type="pres">
      <dgm:prSet presAssocID="{2333EDDB-66F4-4292-93BC-50F8A8D65BEA}" presName="LevelTwoTextNode" presStyleLbl="node3" presStyleIdx="4" presStyleCnt="7" custScaleX="375804" custScaleY="7614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219C398-04AB-4E86-9949-3479CD326F4D}" type="pres">
      <dgm:prSet presAssocID="{2333EDDB-66F4-4292-93BC-50F8A8D65BEA}" presName="level3hierChild" presStyleCnt="0"/>
      <dgm:spPr/>
    </dgm:pt>
    <dgm:pt modelId="{A3902433-CAB3-4BB2-88F9-D553176FB310}" type="pres">
      <dgm:prSet presAssocID="{13A2EE17-26B0-405D-9472-2B752CB3FA27}" presName="conn2-1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A0F34AA3-807D-4A2F-AED6-23E0D5A70A5E}" type="pres">
      <dgm:prSet presAssocID="{13A2EE17-26B0-405D-9472-2B752CB3FA27}" presName="connTx" presStyleLbl="parChTrans1D3" presStyleIdx="5" presStyleCnt="7"/>
      <dgm:spPr/>
      <dgm:t>
        <a:bodyPr/>
        <a:lstStyle/>
        <a:p>
          <a:pPr rtl="1"/>
          <a:endParaRPr lang="fa-IR"/>
        </a:p>
      </dgm:t>
    </dgm:pt>
    <dgm:pt modelId="{45467DA2-8721-4076-873E-6094520D29BA}" type="pres">
      <dgm:prSet presAssocID="{A82A1E84-D6E7-4181-B76E-83D2055B2D58}" presName="root2" presStyleCnt="0"/>
      <dgm:spPr/>
    </dgm:pt>
    <dgm:pt modelId="{AACA0905-6AF0-46D5-AA41-8F838BF5A379}" type="pres">
      <dgm:prSet presAssocID="{A82A1E84-D6E7-4181-B76E-83D2055B2D58}" presName="LevelTwoTextNode" presStyleLbl="node3" presStyleIdx="5" presStyleCnt="7" custScaleX="189745" custScaleY="629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9841B1-D8B4-445D-944D-605D9CDAD24D}" type="pres">
      <dgm:prSet presAssocID="{A82A1E84-D6E7-4181-B76E-83D2055B2D58}" presName="level3hierChild" presStyleCnt="0"/>
      <dgm:spPr/>
    </dgm:pt>
    <dgm:pt modelId="{C714E5DB-2ECA-46DC-8EA2-1E52A11F0930}" type="pres">
      <dgm:prSet presAssocID="{75EACFFD-5292-401F-9486-99DF4D86CF2B}" presName="conn2-1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6CB1C3E7-F356-476C-835D-2DC0E3E4F5A0}" type="pres">
      <dgm:prSet presAssocID="{75EACFFD-5292-401F-9486-99DF4D86CF2B}" presName="connTx" presStyleLbl="parChTrans1D4" presStyleIdx="5" presStyleCnt="7"/>
      <dgm:spPr/>
      <dgm:t>
        <a:bodyPr/>
        <a:lstStyle/>
        <a:p>
          <a:pPr rtl="1"/>
          <a:endParaRPr lang="fa-IR"/>
        </a:p>
      </dgm:t>
    </dgm:pt>
    <dgm:pt modelId="{49D04108-7C41-43C2-9D61-10FF8E74D619}" type="pres">
      <dgm:prSet presAssocID="{E853BAAF-0A9F-4D39-8622-D6CA4A16DD5A}" presName="root2" presStyleCnt="0"/>
      <dgm:spPr/>
    </dgm:pt>
    <dgm:pt modelId="{16A9BB04-D826-49C9-833A-AC1D07A6FFF1}" type="pres">
      <dgm:prSet presAssocID="{E853BAAF-0A9F-4D39-8622-D6CA4A16DD5A}" presName="LevelTwoTextNode" presStyleLbl="node4" presStyleIdx="5" presStyleCnt="7" custScaleX="164531" custScaleY="6292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3E90533-2854-4C6A-B0CF-EA5AB9C1856B}" type="pres">
      <dgm:prSet presAssocID="{E853BAAF-0A9F-4D39-8622-D6CA4A16DD5A}" presName="level3hierChild" presStyleCnt="0"/>
      <dgm:spPr/>
    </dgm:pt>
    <dgm:pt modelId="{1CC855D3-0C23-4CA1-9E3C-038F7CAEFC9F}" type="pres">
      <dgm:prSet presAssocID="{7C7FC4E5-85C0-4AD7-BB7B-787409FC2975}" presName="root1" presStyleCnt="0"/>
      <dgm:spPr/>
    </dgm:pt>
    <dgm:pt modelId="{BEA4E851-E0C8-498E-BD13-A0323BF884F7}" type="pres">
      <dgm:prSet presAssocID="{7C7FC4E5-85C0-4AD7-BB7B-787409FC2975}" presName="LevelOneTextNode" presStyleLbl="node0" presStyleIdx="2" presStyleCnt="3" custScaleX="648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975A1E-6075-45ED-A213-7E7CCDB7ABD6}" type="pres">
      <dgm:prSet presAssocID="{7C7FC4E5-85C0-4AD7-BB7B-787409FC2975}" presName="level2hierChild" presStyleCnt="0"/>
      <dgm:spPr/>
    </dgm:pt>
    <dgm:pt modelId="{3244DE42-817E-4B32-B700-F298C59D38D4}" type="pres">
      <dgm:prSet presAssocID="{649F4079-25EF-4329-B5A8-58F68E428D29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70F4D9E0-2706-41E2-8ED0-44AC5896B417}" type="pres">
      <dgm:prSet presAssocID="{649F4079-25EF-4329-B5A8-58F68E428D29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F4B16D4B-AE2F-4295-AD04-E53C8EAED42B}" type="pres">
      <dgm:prSet presAssocID="{72A12FC0-963B-4DC3-80B1-D7CB398451F9}" presName="root2" presStyleCnt="0"/>
      <dgm:spPr/>
    </dgm:pt>
    <dgm:pt modelId="{7F9B0790-E0BA-4517-8EF8-2E1C7A1091F3}" type="pres">
      <dgm:prSet presAssocID="{72A12FC0-963B-4DC3-80B1-D7CB398451F9}" presName="LevelTwoTextNode" presStyleLbl="node2" presStyleIdx="2" presStyleCnt="4" custScaleX="36947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E8530D-E653-44FB-9E89-DA0BD66462DC}" type="pres">
      <dgm:prSet presAssocID="{72A12FC0-963B-4DC3-80B1-D7CB398451F9}" presName="level3hierChild" presStyleCnt="0"/>
      <dgm:spPr/>
    </dgm:pt>
    <dgm:pt modelId="{5A869217-DFBA-45C6-9B29-B38D3A48CB6C}" type="pres">
      <dgm:prSet presAssocID="{8A49004B-8B14-4912-AC82-9515C379403B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6CC4FBCE-B5FA-4CFD-9B93-997DD24C0D60}" type="pres">
      <dgm:prSet presAssocID="{8A49004B-8B14-4912-AC82-9515C379403B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15155669-3D10-452E-B266-C2A45FB93F21}" type="pres">
      <dgm:prSet presAssocID="{66652424-5DF9-4CCF-9903-EACE81E40980}" presName="root2" presStyleCnt="0"/>
      <dgm:spPr/>
    </dgm:pt>
    <dgm:pt modelId="{D4C78281-EB7F-4BA9-8D54-195092B83859}" type="pres">
      <dgm:prSet presAssocID="{66652424-5DF9-4CCF-9903-EACE81E40980}" presName="LevelTwoTextNode" presStyleLbl="node2" presStyleIdx="3" presStyleCnt="4" custScaleX="1799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8EFA8A6-52FC-4783-8ABF-5C8374799477}" type="pres">
      <dgm:prSet presAssocID="{66652424-5DF9-4CCF-9903-EACE81E40980}" presName="level3hierChild" presStyleCnt="0"/>
      <dgm:spPr/>
    </dgm:pt>
    <dgm:pt modelId="{11F6056C-CAAA-4E1D-AEC5-D730DB087576}" type="pres">
      <dgm:prSet presAssocID="{E613175B-E5D9-4C00-9F87-FFE067893026}" presName="conn2-1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0B654841-5856-4642-A19E-08A39BEFE355}" type="pres">
      <dgm:prSet presAssocID="{E613175B-E5D9-4C00-9F87-FFE067893026}" presName="connTx" presStyleLbl="parChTrans1D3" presStyleIdx="6" presStyleCnt="7"/>
      <dgm:spPr/>
      <dgm:t>
        <a:bodyPr/>
        <a:lstStyle/>
        <a:p>
          <a:pPr rtl="1"/>
          <a:endParaRPr lang="fa-IR"/>
        </a:p>
      </dgm:t>
    </dgm:pt>
    <dgm:pt modelId="{4F39224F-3323-426D-9538-F8288E1E15FB}" type="pres">
      <dgm:prSet presAssocID="{A6D9390F-BD04-47D3-86F5-0591AE94FEAE}" presName="root2" presStyleCnt="0"/>
      <dgm:spPr/>
    </dgm:pt>
    <dgm:pt modelId="{7248F22C-01B7-49A8-8D1D-082300BBC9EE}" type="pres">
      <dgm:prSet presAssocID="{A6D9390F-BD04-47D3-86F5-0591AE94FEAE}" presName="LevelTwoTextNode" presStyleLbl="node3" presStyleIdx="6" presStyleCnt="7" custScaleX="19142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3C6A4CC-4FA2-4244-B3D2-E967DC687C55}" type="pres">
      <dgm:prSet presAssocID="{A6D9390F-BD04-47D3-86F5-0591AE94FEAE}" presName="level3hierChild" presStyleCnt="0"/>
      <dgm:spPr/>
    </dgm:pt>
    <dgm:pt modelId="{467222FB-0854-4671-A4B6-CACB1B3DBC3A}" type="pres">
      <dgm:prSet presAssocID="{DF4C3AAB-E9CE-4B94-B08B-EB8916063377}" presName="conn2-1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6A310767-DCA4-45A8-86F1-6A9852F20107}" type="pres">
      <dgm:prSet presAssocID="{DF4C3AAB-E9CE-4B94-B08B-EB8916063377}" presName="connTx" presStyleLbl="parChTrans1D4" presStyleIdx="6" presStyleCnt="7"/>
      <dgm:spPr/>
      <dgm:t>
        <a:bodyPr/>
        <a:lstStyle/>
        <a:p>
          <a:pPr rtl="1"/>
          <a:endParaRPr lang="fa-IR"/>
        </a:p>
      </dgm:t>
    </dgm:pt>
    <dgm:pt modelId="{88394D4D-BFB7-4FA5-B165-DBA0A3F4E743}" type="pres">
      <dgm:prSet presAssocID="{637A4F45-391D-4CE8-A63D-0E54739B37DE}" presName="root2" presStyleCnt="0"/>
      <dgm:spPr/>
    </dgm:pt>
    <dgm:pt modelId="{1B3C0993-B306-4C3F-BD75-561F8BC60CF3}" type="pres">
      <dgm:prSet presAssocID="{637A4F45-391D-4CE8-A63D-0E54739B37DE}" presName="LevelTwoTextNode" presStyleLbl="node4" presStyleIdx="6" presStyleCnt="7" custScaleX="1523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E087312-3673-4FEC-8E7E-01BB7098C4E1}" type="pres">
      <dgm:prSet presAssocID="{637A4F45-391D-4CE8-A63D-0E54739B37DE}" presName="level3hierChild" presStyleCnt="0"/>
      <dgm:spPr/>
    </dgm:pt>
  </dgm:ptLst>
  <dgm:cxnLst>
    <dgm:cxn modelId="{7BF98F21-0473-4165-B4F0-D9AB586C70B9}" type="presOf" srcId="{9918ED5A-99BE-43E6-80F9-7A31AB4AC32D}" destId="{D9CCCD54-A07A-4AA3-A536-F5A9056259D1}" srcOrd="0" destOrd="0" presId="urn:microsoft.com/office/officeart/2005/8/layout/hierarchy2"/>
    <dgm:cxn modelId="{123FFD2D-EDF1-49DF-BF00-F4CE299D6354}" srcId="{7937A48E-6591-4CB2-8EAA-75D8D39123B1}" destId="{92A5B23F-81F5-4825-ABF2-4925AA15D602}" srcOrd="0" destOrd="0" parTransId="{27F9EA91-3741-4142-83E7-D6E54C9DA3B0}" sibTransId="{46CCEE8C-02F1-49CA-93BE-6D98A0076B34}"/>
    <dgm:cxn modelId="{D914820B-3699-445F-A082-7EDFC58F5C8D}" type="presOf" srcId="{7937A48E-6591-4CB2-8EAA-75D8D39123B1}" destId="{954EE5D9-E5FB-4E64-90C4-D4F560AA14A7}" srcOrd="0" destOrd="0" presId="urn:microsoft.com/office/officeart/2005/8/layout/hierarchy2"/>
    <dgm:cxn modelId="{B416F40D-8CAF-4C69-8EF8-40025CF317D4}" type="presOf" srcId="{75EACFFD-5292-401F-9486-99DF4D86CF2B}" destId="{C714E5DB-2ECA-46DC-8EA2-1E52A11F0930}" srcOrd="0" destOrd="0" presId="urn:microsoft.com/office/officeart/2005/8/layout/hierarchy2"/>
    <dgm:cxn modelId="{F3AF005A-9DD8-48E1-8B0A-3DAC8035FB09}" srcId="{A82A1E84-D6E7-4181-B76E-83D2055B2D58}" destId="{E853BAAF-0A9F-4D39-8622-D6CA4A16DD5A}" srcOrd="0" destOrd="0" parTransId="{75EACFFD-5292-401F-9486-99DF4D86CF2B}" sibTransId="{D8B8FB7A-3DD9-4056-A51A-32211A6FB69E}"/>
    <dgm:cxn modelId="{24F95BFC-3113-442B-B9F7-299D5E8A0400}" type="presOf" srcId="{B5B00DB5-1973-4778-8985-CBE7D69A222F}" destId="{B15A198A-FED6-42C8-93F6-285BD576B0A0}" srcOrd="0" destOrd="0" presId="urn:microsoft.com/office/officeart/2005/8/layout/hierarchy2"/>
    <dgm:cxn modelId="{A1A58CE5-788D-4736-9466-044EACC733D4}" srcId="{7C7FC4E5-85C0-4AD7-BB7B-787409FC2975}" destId="{66652424-5DF9-4CCF-9903-EACE81E40980}" srcOrd="1" destOrd="0" parTransId="{8A49004B-8B14-4912-AC82-9515C379403B}" sibTransId="{BC4DD98D-4E0F-458B-B0D2-99FE5D0B568A}"/>
    <dgm:cxn modelId="{81599D76-7B78-4022-9D74-648E7776671F}" type="presOf" srcId="{B4FF31E3-83E4-47D5-9DAB-FEF005CB8630}" destId="{AF0766FE-00A5-42D9-9925-51C33BA792AC}" srcOrd="0" destOrd="0" presId="urn:microsoft.com/office/officeart/2005/8/layout/hierarchy2"/>
    <dgm:cxn modelId="{0EDC8B02-4957-4CF8-9AA4-6A28603EBAC2}" srcId="{92A5B23F-81F5-4825-ABF2-4925AA15D602}" destId="{0954B0D0-EE93-4DAD-B1CB-79D8AB02EF91}" srcOrd="1" destOrd="0" parTransId="{78A0F05C-3DC8-40E5-B7BB-A459C2A200F7}" sibTransId="{B439C27E-A5ED-424F-B6C7-FC4519E031E6}"/>
    <dgm:cxn modelId="{A7895B1C-068F-4269-BAA6-9D4DDB68DCEA}" type="presOf" srcId="{8A49004B-8B14-4912-AC82-9515C379403B}" destId="{6CC4FBCE-B5FA-4CFD-9B93-997DD24C0D60}" srcOrd="1" destOrd="0" presId="urn:microsoft.com/office/officeart/2005/8/layout/hierarchy2"/>
    <dgm:cxn modelId="{D7AE50AC-6EDA-4038-BC46-6D3BFC9A299D}" type="presOf" srcId="{27F9EA91-3741-4142-83E7-D6E54C9DA3B0}" destId="{A6D58C3C-E790-4508-BC68-F61DE7185A07}" srcOrd="1" destOrd="0" presId="urn:microsoft.com/office/officeart/2005/8/layout/hierarchy2"/>
    <dgm:cxn modelId="{2BA14F8D-808A-48FC-A378-21280E6F1CA2}" type="presOf" srcId="{9AE64BB6-E66D-4A80-9B39-51F445692733}" destId="{78DCC3EA-4F54-42B1-B93C-949D28882578}" srcOrd="1" destOrd="0" presId="urn:microsoft.com/office/officeart/2005/8/layout/hierarchy2"/>
    <dgm:cxn modelId="{691A22F6-A727-4DEC-BAD0-E3243611F9DC}" type="presOf" srcId="{EA659B01-A948-4844-A60E-69EF6B5A6FC9}" destId="{3017DB6D-CDA7-4557-A4E0-82BDBFEEB4A2}" srcOrd="0" destOrd="0" presId="urn:microsoft.com/office/officeart/2005/8/layout/hierarchy2"/>
    <dgm:cxn modelId="{D4C21A85-3A57-4456-BAEC-A93C965D7941}" type="presOf" srcId="{07E4A890-DC01-4D56-85A4-061D5C92232E}" destId="{AC8785D9-84CC-47F4-827B-29A12406FE0B}" srcOrd="0" destOrd="0" presId="urn:microsoft.com/office/officeart/2005/8/layout/hierarchy2"/>
    <dgm:cxn modelId="{31241BC5-3F6F-491E-AB75-06D9BC2F9677}" type="presOf" srcId="{20172D45-BBD6-4E02-8FC7-18AEDEEF0823}" destId="{85030B11-274D-4957-85F8-107811F29C82}" srcOrd="0" destOrd="0" presId="urn:microsoft.com/office/officeart/2005/8/layout/hierarchy2"/>
    <dgm:cxn modelId="{8DAA33D5-D2C5-4D3E-88BF-FA7D585DA3EA}" type="presOf" srcId="{78561AED-13B8-4FB5-96B7-389154DDE337}" destId="{8E57BB15-F044-4970-BAB3-3BE4BC021C57}" srcOrd="0" destOrd="0" presId="urn:microsoft.com/office/officeart/2005/8/layout/hierarchy2"/>
    <dgm:cxn modelId="{E6FC6E39-A216-4097-820C-A16F10DA9D4F}" type="presOf" srcId="{13A2EE17-26B0-405D-9472-2B752CB3FA27}" destId="{A3902433-CAB3-4BB2-88F9-D553176FB310}" srcOrd="0" destOrd="0" presId="urn:microsoft.com/office/officeart/2005/8/layout/hierarchy2"/>
    <dgm:cxn modelId="{E0E9D83D-A593-4B9D-8B7F-8C0AF21BCCC7}" type="presOf" srcId="{78A0F05C-3DC8-40E5-B7BB-A459C2A200F7}" destId="{2F3E0445-BFD8-43E0-96C1-AA6431A0C08B}" srcOrd="0" destOrd="0" presId="urn:microsoft.com/office/officeart/2005/8/layout/hierarchy2"/>
    <dgm:cxn modelId="{12D5B9D2-8CB5-4D20-BE40-14FEEB2EDC32}" type="presOf" srcId="{1BEC53F4-0555-4828-8D7E-2C5098BFADD6}" destId="{0B16A616-E37A-46EB-BE4B-A0491553E84E}" srcOrd="0" destOrd="0" presId="urn:microsoft.com/office/officeart/2005/8/layout/hierarchy2"/>
    <dgm:cxn modelId="{04930EA1-DE25-457A-A87E-D34CB17B7DBB}" type="presOf" srcId="{6298A809-9A47-42A5-961F-28090E08605C}" destId="{CD780072-9B33-4D26-AEA6-708F87F6434E}" srcOrd="1" destOrd="0" presId="urn:microsoft.com/office/officeart/2005/8/layout/hierarchy2"/>
    <dgm:cxn modelId="{372DF4E7-620A-4859-BCD9-BE8175071BF5}" type="presOf" srcId="{FF378B1D-C8D2-4B0C-A494-F1B95CEAF9FB}" destId="{CAFC6202-1D74-4CCF-B083-4A6F95A40047}" srcOrd="0" destOrd="0" presId="urn:microsoft.com/office/officeart/2005/8/layout/hierarchy2"/>
    <dgm:cxn modelId="{DC6BF4F8-C9FF-408E-902F-9B8EBA57D6D7}" type="presOf" srcId="{F7CBB585-061C-43A2-B8A1-A8244F4D1BAE}" destId="{8744563A-6733-4181-A5BC-F5442BDA0BDE}" srcOrd="1" destOrd="0" presId="urn:microsoft.com/office/officeart/2005/8/layout/hierarchy2"/>
    <dgm:cxn modelId="{D9015687-B0BA-40E4-8C84-9EA8E38A9205}" type="presOf" srcId="{F397A94C-460D-4B17-9516-F8FF9A6AFCD9}" destId="{1B69CF2B-A04F-490B-9B8D-3AC1435C41DE}" srcOrd="0" destOrd="0" presId="urn:microsoft.com/office/officeart/2005/8/layout/hierarchy2"/>
    <dgm:cxn modelId="{29C85158-5690-49BC-B034-5872DF3A8160}" type="presOf" srcId="{49AF3753-FD92-461B-B328-4CA59C1BFC8E}" destId="{652BC090-42AF-468D-8CDF-35B5CEAB2CC4}" srcOrd="0" destOrd="0" presId="urn:microsoft.com/office/officeart/2005/8/layout/hierarchy2"/>
    <dgm:cxn modelId="{2E1109D6-59AD-45BF-9D09-2DA951E201B0}" type="presOf" srcId="{649F4079-25EF-4329-B5A8-58F68E428D29}" destId="{3244DE42-817E-4B32-B700-F298C59D38D4}" srcOrd="0" destOrd="0" presId="urn:microsoft.com/office/officeart/2005/8/layout/hierarchy2"/>
    <dgm:cxn modelId="{5EDD2382-5312-4C19-8E4B-8B5FA3279C8A}" srcId="{1BEC53F4-0555-4828-8D7E-2C5098BFADD6}" destId="{7C7FC4E5-85C0-4AD7-BB7B-787409FC2975}" srcOrd="2" destOrd="0" parTransId="{B5B6F0B8-CA8D-484E-B337-586CB5D86DD5}" sibTransId="{84181688-59E7-423E-8A33-55B34DBD1390}"/>
    <dgm:cxn modelId="{BBE3049B-F11E-4A27-8A42-D345FD4D41AE}" type="presOf" srcId="{A82A1E84-D6E7-4181-B76E-83D2055B2D58}" destId="{AACA0905-6AF0-46D5-AA41-8F838BF5A379}" srcOrd="0" destOrd="0" presId="urn:microsoft.com/office/officeart/2005/8/layout/hierarchy2"/>
    <dgm:cxn modelId="{6BD5BC08-0312-4E24-9F94-D43E325E2627}" type="presOf" srcId="{7662581D-0995-4DAB-A85A-0BEB1A62CCF5}" destId="{BA57144C-C7A3-4AA7-B3FB-DD0B5F273FE5}" srcOrd="1" destOrd="0" presId="urn:microsoft.com/office/officeart/2005/8/layout/hierarchy2"/>
    <dgm:cxn modelId="{FDCD63E2-041D-4074-A672-96144FD70550}" srcId="{9918ED5A-99BE-43E6-80F9-7A31AB4AC32D}" destId="{49AF3753-FD92-461B-B328-4CA59C1BFC8E}" srcOrd="0" destOrd="0" parTransId="{7662581D-0995-4DAB-A85A-0BEB1A62CCF5}" sibTransId="{4F4ED9CD-7AEF-4490-B514-704C54D977A8}"/>
    <dgm:cxn modelId="{F0D82486-7D4C-4967-A083-4127052740C7}" type="presOf" srcId="{637A4F45-391D-4CE8-A63D-0E54739B37DE}" destId="{1B3C0993-B306-4C3F-BD75-561F8BC60CF3}" srcOrd="0" destOrd="0" presId="urn:microsoft.com/office/officeart/2005/8/layout/hierarchy2"/>
    <dgm:cxn modelId="{2D96D486-4DCF-424E-9B1E-A93088041E70}" srcId="{78561AED-13B8-4FB5-96B7-389154DDE337}" destId="{9918ED5A-99BE-43E6-80F9-7A31AB4AC32D}" srcOrd="0" destOrd="0" parTransId="{F397A94C-460D-4B17-9516-F8FF9A6AFCD9}" sibTransId="{D7191F1F-9B9F-444C-8AF4-536371AB0E10}"/>
    <dgm:cxn modelId="{8C7F6F58-2068-486D-B90B-B631E2A33E25}" type="presOf" srcId="{72A12FC0-963B-4DC3-80B1-D7CB398451F9}" destId="{7F9B0790-E0BA-4517-8EF8-2E1C7A1091F3}" srcOrd="0" destOrd="0" presId="urn:microsoft.com/office/officeart/2005/8/layout/hierarchy2"/>
    <dgm:cxn modelId="{2BCC2979-FAB6-429E-92B1-B1997F905685}" type="presOf" srcId="{6298A809-9A47-42A5-961F-28090E08605C}" destId="{1D6D5859-F84E-4D36-881C-F379B0A8AE36}" srcOrd="0" destOrd="0" presId="urn:microsoft.com/office/officeart/2005/8/layout/hierarchy2"/>
    <dgm:cxn modelId="{268E01DF-B563-4226-A3AE-AA40F0CB66DB}" type="presOf" srcId="{20172D45-BBD6-4E02-8FC7-18AEDEEF0823}" destId="{D93E91FF-1EC6-4B5B-BFED-94711ABD457E}" srcOrd="1" destOrd="0" presId="urn:microsoft.com/office/officeart/2005/8/layout/hierarchy2"/>
    <dgm:cxn modelId="{3BB505AD-6048-4392-A664-BB036EA4ABC0}" srcId="{92A5B23F-81F5-4825-ABF2-4925AA15D602}" destId="{68EDBD7B-89AA-4998-B853-CF1C9DBD9CA8}" srcOrd="0" destOrd="0" parTransId="{9AE64BB6-E66D-4A80-9B39-51F445692733}" sibTransId="{4FF7BE3A-A61B-4663-9FC5-AB7E9AB7DA23}"/>
    <dgm:cxn modelId="{8C8D744C-E5C0-4EE4-AB4A-74C9DA99B854}" srcId="{68EDBD7B-89AA-4998-B853-CF1C9DBD9CA8}" destId="{9AB89206-B6E0-4E7C-A4AB-4199F162FC42}" srcOrd="0" destOrd="0" parTransId="{FF378B1D-C8D2-4B0C-A494-F1B95CEAF9FB}" sibTransId="{42C2BE1B-1683-4E07-B014-7B6A49768DE5}"/>
    <dgm:cxn modelId="{A3217F8A-69AD-4F7A-9AA5-4904B664949F}" type="presOf" srcId="{E613175B-E5D9-4C00-9F87-FFE067893026}" destId="{11F6056C-CAAA-4E1D-AEC5-D730DB087576}" srcOrd="0" destOrd="0" presId="urn:microsoft.com/office/officeart/2005/8/layout/hierarchy2"/>
    <dgm:cxn modelId="{DCF6F99F-8AF7-4FEF-9454-E9FD26750DEA}" type="presOf" srcId="{E613175B-E5D9-4C00-9F87-FFE067893026}" destId="{0B654841-5856-4642-A19E-08A39BEFE355}" srcOrd="1" destOrd="0" presId="urn:microsoft.com/office/officeart/2005/8/layout/hierarchy2"/>
    <dgm:cxn modelId="{6C8AC6A7-F131-4F52-A27B-E1D8200A67CB}" type="presOf" srcId="{F397A94C-460D-4B17-9516-F8FF9A6AFCD9}" destId="{3DE9F071-468F-4DC5-BDB9-D6FAB7D5B31C}" srcOrd="1" destOrd="0" presId="urn:microsoft.com/office/officeart/2005/8/layout/hierarchy2"/>
    <dgm:cxn modelId="{1132DDDC-671C-4E5E-BE61-7E60463E4881}" type="presOf" srcId="{27F9EA91-3741-4142-83E7-D6E54C9DA3B0}" destId="{C4C1B36B-BFB8-4807-A985-3673C3BD2BF0}" srcOrd="0" destOrd="0" presId="urn:microsoft.com/office/officeart/2005/8/layout/hierarchy2"/>
    <dgm:cxn modelId="{13AACB4F-790C-4678-A880-C7E0A47AF9E5}" srcId="{A6D9390F-BD04-47D3-86F5-0591AE94FEAE}" destId="{637A4F45-391D-4CE8-A63D-0E54739B37DE}" srcOrd="0" destOrd="0" parTransId="{DF4C3AAB-E9CE-4B94-B08B-EB8916063377}" sibTransId="{D530D3B0-1DF9-4A56-B728-407BA10E0F7F}"/>
    <dgm:cxn modelId="{7447B8BE-1EBC-48D0-9D19-5342FA39327C}" type="presOf" srcId="{F7CBB585-061C-43A2-B8A1-A8244F4D1BAE}" destId="{3E53E59B-EDCE-4BBC-9BAE-DBB2C4A95391}" srcOrd="0" destOrd="0" presId="urn:microsoft.com/office/officeart/2005/8/layout/hierarchy2"/>
    <dgm:cxn modelId="{1D6D8199-E178-493A-B7E0-DE0721FE33C1}" type="presOf" srcId="{B4FF31E3-83E4-47D5-9DAB-FEF005CB8630}" destId="{30BB3A30-56A6-4B51-83D0-177A8C20992F}" srcOrd="1" destOrd="0" presId="urn:microsoft.com/office/officeart/2005/8/layout/hierarchy2"/>
    <dgm:cxn modelId="{8B836E4A-0A91-49C3-A890-1E5D33BCDA45}" type="presOf" srcId="{8A49004B-8B14-4912-AC82-9515C379403B}" destId="{5A869217-DFBA-45C6-9B29-B38D3A48CB6C}" srcOrd="0" destOrd="0" presId="urn:microsoft.com/office/officeart/2005/8/layout/hierarchy2"/>
    <dgm:cxn modelId="{717690A8-7781-4763-A0F0-68B8869EDDDD}" type="presOf" srcId="{50E28AAB-5C53-4CD5-AA15-C0BE46335874}" destId="{E7AB6868-0348-4DAC-A87B-1ED8B118ADE2}" srcOrd="0" destOrd="0" presId="urn:microsoft.com/office/officeart/2005/8/layout/hierarchy2"/>
    <dgm:cxn modelId="{5B8323AA-BA90-4F83-ABD4-4F84044B0711}" srcId="{1BEC53F4-0555-4828-8D7E-2C5098BFADD6}" destId="{333D7DFF-CAC5-4282-9675-73696EEAAC5C}" srcOrd="0" destOrd="0" parTransId="{2C96C8F6-2C2B-405B-B16A-2977F536B9A2}" sibTransId="{F659F490-A3C8-4F87-8C95-1E5A80F42C1E}"/>
    <dgm:cxn modelId="{7E7D1318-D381-4A41-9600-219BFAF62CED}" srcId="{78561AED-13B8-4FB5-96B7-389154DDE337}" destId="{A82A1E84-D6E7-4181-B76E-83D2055B2D58}" srcOrd="2" destOrd="0" parTransId="{13A2EE17-26B0-405D-9472-2B752CB3FA27}" sibTransId="{7FC43E42-2206-4459-8B56-3D5F355F3BA3}"/>
    <dgm:cxn modelId="{F594CC3D-B1B1-4693-A1A0-D3E10C945A48}" srcId="{1BEC53F4-0555-4828-8D7E-2C5098BFADD6}" destId="{7937A48E-6591-4CB2-8EAA-75D8D39123B1}" srcOrd="1" destOrd="0" parTransId="{92017101-214C-4736-AF04-F76A44DF9782}" sibTransId="{106559E2-52CA-402E-B800-D4ED39C6C839}"/>
    <dgm:cxn modelId="{B1DF587D-ED3D-4122-AD94-DCD5D743DD87}" type="presOf" srcId="{9AE64BB6-E66D-4A80-9B39-51F445692733}" destId="{107B376C-06A0-4E87-8791-1EAA1D7674FA}" srcOrd="0" destOrd="0" presId="urn:microsoft.com/office/officeart/2005/8/layout/hierarchy2"/>
    <dgm:cxn modelId="{B7468CFA-0051-4E68-B749-1E10496EE81B}" srcId="{68EDBD7B-89AA-4998-B853-CF1C9DBD9CA8}" destId="{50E28AAB-5C53-4CD5-AA15-C0BE46335874}" srcOrd="1" destOrd="0" parTransId="{B4FF31E3-83E4-47D5-9DAB-FEF005CB8630}" sibTransId="{33F41286-8FD7-4B6F-ACE8-40BD21A9CA77}"/>
    <dgm:cxn modelId="{418A3B0C-04CC-4432-B859-D5FFAD8FDF92}" srcId="{66652424-5DF9-4CCF-9903-EACE81E40980}" destId="{A6D9390F-BD04-47D3-86F5-0591AE94FEAE}" srcOrd="0" destOrd="0" parTransId="{E613175B-E5D9-4C00-9F87-FFE067893026}" sibTransId="{4083A213-1718-45BB-A750-E8A468DFAF10}"/>
    <dgm:cxn modelId="{C445D617-E427-4586-99BA-0F2A714EA8F0}" srcId="{B5B00DB5-1973-4778-8985-CBE7D69A222F}" destId="{EA659B01-A948-4844-A60E-69EF6B5A6FC9}" srcOrd="0" destOrd="0" parTransId="{F9CC806F-142C-481E-A8AF-3C50D8793FBB}" sibTransId="{27E3CCE6-4449-4B73-90B9-E384942D0FF1}"/>
    <dgm:cxn modelId="{B4E64850-AE48-4CE9-805A-3AB9AC026243}" srcId="{9918ED5A-99BE-43E6-80F9-7A31AB4AC32D}" destId="{343D90CB-A115-4E80-BC0D-DB8DF717E990}" srcOrd="1" destOrd="0" parTransId="{6298A809-9A47-42A5-961F-28090E08605C}" sibTransId="{EFDA6AA5-8770-4FC3-BA63-98CCE700C7FB}"/>
    <dgm:cxn modelId="{705F05D0-3410-4BB6-8127-0EC4D9998B78}" type="presOf" srcId="{F9CC806F-142C-481E-A8AF-3C50D8793FBB}" destId="{28574FC2-2954-4267-A164-CC4E997BFAF9}" srcOrd="0" destOrd="0" presId="urn:microsoft.com/office/officeart/2005/8/layout/hierarchy2"/>
    <dgm:cxn modelId="{295CBA8D-5596-4F01-B4B1-0AEC537BDF7E}" type="presOf" srcId="{E853BAAF-0A9F-4D39-8622-D6CA4A16DD5A}" destId="{16A9BB04-D826-49C9-833A-AC1D07A6FFF1}" srcOrd="0" destOrd="0" presId="urn:microsoft.com/office/officeart/2005/8/layout/hierarchy2"/>
    <dgm:cxn modelId="{D7630063-2ED8-4711-A8AF-C7FCD3648124}" type="presOf" srcId="{9AB89206-B6E0-4E7C-A4AB-4199F162FC42}" destId="{CEEC4C18-213C-45B9-88E7-278CDCBECAF6}" srcOrd="0" destOrd="0" presId="urn:microsoft.com/office/officeart/2005/8/layout/hierarchy2"/>
    <dgm:cxn modelId="{693C5F88-23C4-4B5E-8DCA-162F1EC40DF6}" type="presOf" srcId="{92A5B23F-81F5-4825-ABF2-4925AA15D602}" destId="{B26CDF11-D6E3-433E-A2D8-BF8F182FE823}" srcOrd="0" destOrd="0" presId="urn:microsoft.com/office/officeart/2005/8/layout/hierarchy2"/>
    <dgm:cxn modelId="{2F33B83C-F13E-4B52-8E7F-487723B29259}" type="presOf" srcId="{75EACFFD-5292-401F-9486-99DF4D86CF2B}" destId="{6CB1C3E7-F356-476C-835D-2DC0E3E4F5A0}" srcOrd="1" destOrd="0" presId="urn:microsoft.com/office/officeart/2005/8/layout/hierarchy2"/>
    <dgm:cxn modelId="{3BBCE76A-3FE8-4A7F-97C6-75899E012CD6}" type="presOf" srcId="{2333EDDB-66F4-4292-93BC-50F8A8D65BEA}" destId="{2AE61D79-39CF-45E0-90D7-676B2D63959C}" srcOrd="0" destOrd="0" presId="urn:microsoft.com/office/officeart/2005/8/layout/hierarchy2"/>
    <dgm:cxn modelId="{484EFF1C-3645-4E3E-AD76-76A9113E8D32}" type="presOf" srcId="{F9CC806F-142C-481E-A8AF-3C50D8793FBB}" destId="{812D772E-186C-4095-903C-0EDC5AC3D986}" srcOrd="1" destOrd="0" presId="urn:microsoft.com/office/officeart/2005/8/layout/hierarchy2"/>
    <dgm:cxn modelId="{C9230109-20F8-4544-8F31-4CC61A009332}" type="presOf" srcId="{DF4C3AAB-E9CE-4B94-B08B-EB8916063377}" destId="{467222FB-0854-4671-A4B6-CACB1B3DBC3A}" srcOrd="0" destOrd="0" presId="urn:microsoft.com/office/officeart/2005/8/layout/hierarchy2"/>
    <dgm:cxn modelId="{7D46FF1F-6BB9-40C7-9984-E1687075C372}" type="presOf" srcId="{07E4A890-DC01-4D56-85A4-061D5C92232E}" destId="{29730C7A-3C24-427F-B66B-11C4A4988B1A}" srcOrd="1" destOrd="0" presId="urn:microsoft.com/office/officeart/2005/8/layout/hierarchy2"/>
    <dgm:cxn modelId="{3B50001A-0CA6-4E8C-9FD2-E0B3DB861659}" srcId="{78561AED-13B8-4FB5-96B7-389154DDE337}" destId="{2333EDDB-66F4-4292-93BC-50F8A8D65BEA}" srcOrd="1" destOrd="0" parTransId="{F7CBB585-061C-43A2-B8A1-A8244F4D1BAE}" sibTransId="{1D51552C-C0FF-4426-8BB4-AA70F94CAD5B}"/>
    <dgm:cxn modelId="{E9D5CA2F-66F1-4AD8-8ED3-12B89968DC47}" type="presOf" srcId="{66652424-5DF9-4CCF-9903-EACE81E40980}" destId="{D4C78281-EB7F-4BA9-8D54-195092B83859}" srcOrd="0" destOrd="0" presId="urn:microsoft.com/office/officeart/2005/8/layout/hierarchy2"/>
    <dgm:cxn modelId="{8372A75A-CC94-4A5D-8C58-9FA925937CB2}" type="presOf" srcId="{78A0F05C-3DC8-40E5-B7BB-A459C2A200F7}" destId="{7C033BAF-86C0-44A2-84A9-899010A99910}" srcOrd="1" destOrd="0" presId="urn:microsoft.com/office/officeart/2005/8/layout/hierarchy2"/>
    <dgm:cxn modelId="{746E00D6-6A5A-4AEF-ACF5-C946ED95F42F}" type="presOf" srcId="{FF378B1D-C8D2-4B0C-A494-F1B95CEAF9FB}" destId="{56BA51BF-BFA7-4FEA-8DA1-159F9633CA36}" srcOrd="1" destOrd="0" presId="urn:microsoft.com/office/officeart/2005/8/layout/hierarchy2"/>
    <dgm:cxn modelId="{C0A988FC-98EF-4F4A-8EFA-C508AE7BD203}" type="presOf" srcId="{333D7DFF-CAC5-4282-9675-73696EEAAC5C}" destId="{3F010D4B-0672-49EE-A145-8533DBEB6CAA}" srcOrd="0" destOrd="0" presId="urn:microsoft.com/office/officeart/2005/8/layout/hierarchy2"/>
    <dgm:cxn modelId="{33FAA155-0ADE-401A-8A60-9265024FFD0F}" type="presOf" srcId="{13A2EE17-26B0-405D-9472-2B752CB3FA27}" destId="{A0F34AA3-807D-4A2F-AED6-23E0D5A70A5E}" srcOrd="1" destOrd="0" presId="urn:microsoft.com/office/officeart/2005/8/layout/hierarchy2"/>
    <dgm:cxn modelId="{6448F148-3715-4325-9E91-3EBCC7D68170}" type="presOf" srcId="{A6D9390F-BD04-47D3-86F5-0591AE94FEAE}" destId="{7248F22C-01B7-49A8-8D1D-082300BBC9EE}" srcOrd="0" destOrd="0" presId="urn:microsoft.com/office/officeart/2005/8/layout/hierarchy2"/>
    <dgm:cxn modelId="{5A2E17F1-B77C-4BCF-A38B-0115ACAB3969}" type="presOf" srcId="{7C7FC4E5-85C0-4AD7-BB7B-787409FC2975}" destId="{BEA4E851-E0C8-498E-BD13-A0323BF884F7}" srcOrd="0" destOrd="0" presId="urn:microsoft.com/office/officeart/2005/8/layout/hierarchy2"/>
    <dgm:cxn modelId="{A6588A53-C0DF-4303-B8B2-E58D13C75C40}" type="presOf" srcId="{DF4C3AAB-E9CE-4B94-B08B-EB8916063377}" destId="{6A310767-DCA4-45A8-86F1-6A9852F20107}" srcOrd="1" destOrd="0" presId="urn:microsoft.com/office/officeart/2005/8/layout/hierarchy2"/>
    <dgm:cxn modelId="{522DC8E0-C81A-4D70-8A20-654EAA6F78A8}" srcId="{7C7FC4E5-85C0-4AD7-BB7B-787409FC2975}" destId="{72A12FC0-963B-4DC3-80B1-D7CB398451F9}" srcOrd="0" destOrd="0" parTransId="{649F4079-25EF-4329-B5A8-58F68E428D29}" sibTransId="{801A5A66-CC41-4C79-BA05-323B41CABD5D}"/>
    <dgm:cxn modelId="{CE2103C0-CEDA-452D-A14C-9381C7CBEE3B}" type="presOf" srcId="{649F4079-25EF-4329-B5A8-58F68E428D29}" destId="{70F4D9E0-2706-41E2-8ED0-44AC5896B417}" srcOrd="1" destOrd="0" presId="urn:microsoft.com/office/officeart/2005/8/layout/hierarchy2"/>
    <dgm:cxn modelId="{1659AAA4-53A5-4EE8-86E9-025053CBB7D5}" type="presOf" srcId="{343D90CB-A115-4E80-BC0D-DB8DF717E990}" destId="{6DCB0310-5FCB-4FAE-8306-99F4A6D6507D}" srcOrd="0" destOrd="0" presId="urn:microsoft.com/office/officeart/2005/8/layout/hierarchy2"/>
    <dgm:cxn modelId="{5319AD82-A0A6-48ED-A2E8-999471F63333}" srcId="{92A5B23F-81F5-4825-ABF2-4925AA15D602}" destId="{B5B00DB5-1973-4778-8985-CBE7D69A222F}" srcOrd="2" destOrd="0" parTransId="{20172D45-BBD6-4E02-8FC7-18AEDEEF0823}" sibTransId="{4249F309-81F7-4552-9161-6C961D3CA33C}"/>
    <dgm:cxn modelId="{E230DAB6-8D47-4B1B-8DB8-B6C8680B995D}" type="presOf" srcId="{68EDBD7B-89AA-4998-B853-CF1C9DBD9CA8}" destId="{C18DFBB7-1908-4A1E-B350-FDCBD6C8546F}" srcOrd="0" destOrd="0" presId="urn:microsoft.com/office/officeart/2005/8/layout/hierarchy2"/>
    <dgm:cxn modelId="{D6C52778-7185-401B-A319-0C6C325E43B9}" srcId="{7937A48E-6591-4CB2-8EAA-75D8D39123B1}" destId="{78561AED-13B8-4FB5-96B7-389154DDE337}" srcOrd="1" destOrd="0" parTransId="{07E4A890-DC01-4D56-85A4-061D5C92232E}" sibTransId="{AD5BF4C7-E8C3-4E0A-A86F-E9E4D0DA7E56}"/>
    <dgm:cxn modelId="{AB31EBBB-EB31-4E91-A055-7DB04641B560}" type="presOf" srcId="{7662581D-0995-4DAB-A85A-0BEB1A62CCF5}" destId="{7EAAC8A4-992F-4F09-8AB2-8576643716F8}" srcOrd="0" destOrd="0" presId="urn:microsoft.com/office/officeart/2005/8/layout/hierarchy2"/>
    <dgm:cxn modelId="{3A8B53EB-BF9A-4DEF-9FBC-4137B4FF4A9A}" type="presOf" srcId="{0954B0D0-EE93-4DAD-B1CB-79D8AB02EF91}" destId="{7FC3D55F-BEDD-4887-8EBE-B12F0275773F}" srcOrd="0" destOrd="0" presId="urn:microsoft.com/office/officeart/2005/8/layout/hierarchy2"/>
    <dgm:cxn modelId="{1F0F5226-BAEB-4C81-85C9-29E1FABCC985}" type="presParOf" srcId="{0B16A616-E37A-46EB-BE4B-A0491553E84E}" destId="{E0E23EF5-7869-4B92-A527-3E1DE15652F3}" srcOrd="0" destOrd="0" presId="urn:microsoft.com/office/officeart/2005/8/layout/hierarchy2"/>
    <dgm:cxn modelId="{D636FF6D-C542-4A4F-9666-663627E9DFAA}" type="presParOf" srcId="{E0E23EF5-7869-4B92-A527-3E1DE15652F3}" destId="{3F010D4B-0672-49EE-A145-8533DBEB6CAA}" srcOrd="0" destOrd="0" presId="urn:microsoft.com/office/officeart/2005/8/layout/hierarchy2"/>
    <dgm:cxn modelId="{057F9F05-8D16-408C-8C06-71088FB52A1E}" type="presParOf" srcId="{E0E23EF5-7869-4B92-A527-3E1DE15652F3}" destId="{C7E23F62-FC15-4B42-B5F9-B115243F64E1}" srcOrd="1" destOrd="0" presId="urn:microsoft.com/office/officeart/2005/8/layout/hierarchy2"/>
    <dgm:cxn modelId="{D2C3578A-AC82-4D2B-BF47-FBA5F5627750}" type="presParOf" srcId="{0B16A616-E37A-46EB-BE4B-A0491553E84E}" destId="{D944BA22-EC47-4AA7-9F18-2E4273B8853B}" srcOrd="1" destOrd="0" presId="urn:microsoft.com/office/officeart/2005/8/layout/hierarchy2"/>
    <dgm:cxn modelId="{93E21719-D046-48DF-9E55-7A8FF5AAE621}" type="presParOf" srcId="{D944BA22-EC47-4AA7-9F18-2E4273B8853B}" destId="{954EE5D9-E5FB-4E64-90C4-D4F560AA14A7}" srcOrd="0" destOrd="0" presId="urn:microsoft.com/office/officeart/2005/8/layout/hierarchy2"/>
    <dgm:cxn modelId="{FD6806E5-9C6D-445C-9362-F92283AFE3A4}" type="presParOf" srcId="{D944BA22-EC47-4AA7-9F18-2E4273B8853B}" destId="{D4E1C5B5-E8E1-4B59-A077-2B48D4F12BE6}" srcOrd="1" destOrd="0" presId="urn:microsoft.com/office/officeart/2005/8/layout/hierarchy2"/>
    <dgm:cxn modelId="{FB76013C-130A-40DC-9C00-97FBD31920A4}" type="presParOf" srcId="{D4E1C5B5-E8E1-4B59-A077-2B48D4F12BE6}" destId="{C4C1B36B-BFB8-4807-A985-3673C3BD2BF0}" srcOrd="0" destOrd="0" presId="urn:microsoft.com/office/officeart/2005/8/layout/hierarchy2"/>
    <dgm:cxn modelId="{342C9819-0C03-445A-8AF8-B8DA231E05E2}" type="presParOf" srcId="{C4C1B36B-BFB8-4807-A985-3673C3BD2BF0}" destId="{A6D58C3C-E790-4508-BC68-F61DE7185A07}" srcOrd="0" destOrd="0" presId="urn:microsoft.com/office/officeart/2005/8/layout/hierarchy2"/>
    <dgm:cxn modelId="{6BFB2A67-1B8D-4379-8873-38C9184E4C6D}" type="presParOf" srcId="{D4E1C5B5-E8E1-4B59-A077-2B48D4F12BE6}" destId="{B51DD35E-0AF9-4CC7-AE17-C3D8F99ABF99}" srcOrd="1" destOrd="0" presId="urn:microsoft.com/office/officeart/2005/8/layout/hierarchy2"/>
    <dgm:cxn modelId="{A13C0CC6-A3F1-4284-9B34-10CF93D500C7}" type="presParOf" srcId="{B51DD35E-0AF9-4CC7-AE17-C3D8F99ABF99}" destId="{B26CDF11-D6E3-433E-A2D8-BF8F182FE823}" srcOrd="0" destOrd="0" presId="urn:microsoft.com/office/officeart/2005/8/layout/hierarchy2"/>
    <dgm:cxn modelId="{C0884A85-10F1-4267-94B4-A967DD6F8EF6}" type="presParOf" srcId="{B51DD35E-0AF9-4CC7-AE17-C3D8F99ABF99}" destId="{DFDB4869-6C35-4366-92F8-382B1AF9557D}" srcOrd="1" destOrd="0" presId="urn:microsoft.com/office/officeart/2005/8/layout/hierarchy2"/>
    <dgm:cxn modelId="{8B821CA8-4DAB-4D6F-A742-8C580AC63F7F}" type="presParOf" srcId="{DFDB4869-6C35-4366-92F8-382B1AF9557D}" destId="{107B376C-06A0-4E87-8791-1EAA1D7674FA}" srcOrd="0" destOrd="0" presId="urn:microsoft.com/office/officeart/2005/8/layout/hierarchy2"/>
    <dgm:cxn modelId="{8FA57B60-4F3B-4C7E-888C-97C9C1A2024D}" type="presParOf" srcId="{107B376C-06A0-4E87-8791-1EAA1D7674FA}" destId="{78DCC3EA-4F54-42B1-B93C-949D28882578}" srcOrd="0" destOrd="0" presId="urn:microsoft.com/office/officeart/2005/8/layout/hierarchy2"/>
    <dgm:cxn modelId="{50AE3994-D0D3-45B9-B7E7-6A02A94F47E0}" type="presParOf" srcId="{DFDB4869-6C35-4366-92F8-382B1AF9557D}" destId="{CE30D181-DC30-406B-97E4-C9E0517DF631}" srcOrd="1" destOrd="0" presId="urn:microsoft.com/office/officeart/2005/8/layout/hierarchy2"/>
    <dgm:cxn modelId="{40E708D5-68F3-4717-A8AA-BA2205886C9D}" type="presParOf" srcId="{CE30D181-DC30-406B-97E4-C9E0517DF631}" destId="{C18DFBB7-1908-4A1E-B350-FDCBD6C8546F}" srcOrd="0" destOrd="0" presId="urn:microsoft.com/office/officeart/2005/8/layout/hierarchy2"/>
    <dgm:cxn modelId="{4DBB2273-58F4-488A-B3B0-904434E5B735}" type="presParOf" srcId="{CE30D181-DC30-406B-97E4-C9E0517DF631}" destId="{9C7BAC6B-B791-43EE-9495-03C199024180}" srcOrd="1" destOrd="0" presId="urn:microsoft.com/office/officeart/2005/8/layout/hierarchy2"/>
    <dgm:cxn modelId="{9D2E71BB-8DA2-4E58-A439-A6501774D7FA}" type="presParOf" srcId="{9C7BAC6B-B791-43EE-9495-03C199024180}" destId="{CAFC6202-1D74-4CCF-B083-4A6F95A40047}" srcOrd="0" destOrd="0" presId="urn:microsoft.com/office/officeart/2005/8/layout/hierarchy2"/>
    <dgm:cxn modelId="{13A6F444-BFAD-4F8B-9779-087FE6BDB630}" type="presParOf" srcId="{CAFC6202-1D74-4CCF-B083-4A6F95A40047}" destId="{56BA51BF-BFA7-4FEA-8DA1-159F9633CA36}" srcOrd="0" destOrd="0" presId="urn:microsoft.com/office/officeart/2005/8/layout/hierarchy2"/>
    <dgm:cxn modelId="{6585F9B3-CF53-479F-948C-CEB76ABADC76}" type="presParOf" srcId="{9C7BAC6B-B791-43EE-9495-03C199024180}" destId="{8C853155-AF3E-4321-A841-7B126AE123BD}" srcOrd="1" destOrd="0" presId="urn:microsoft.com/office/officeart/2005/8/layout/hierarchy2"/>
    <dgm:cxn modelId="{674E9824-8C35-4374-8ECB-CD0996150E50}" type="presParOf" srcId="{8C853155-AF3E-4321-A841-7B126AE123BD}" destId="{CEEC4C18-213C-45B9-88E7-278CDCBECAF6}" srcOrd="0" destOrd="0" presId="urn:microsoft.com/office/officeart/2005/8/layout/hierarchy2"/>
    <dgm:cxn modelId="{9550D67F-3200-4D04-AC05-F4D5C41F710C}" type="presParOf" srcId="{8C853155-AF3E-4321-A841-7B126AE123BD}" destId="{7076CF25-8B56-4C92-AF45-253E59A72461}" srcOrd="1" destOrd="0" presId="urn:microsoft.com/office/officeart/2005/8/layout/hierarchy2"/>
    <dgm:cxn modelId="{94706110-5914-461D-81D1-D8CF35504C9B}" type="presParOf" srcId="{9C7BAC6B-B791-43EE-9495-03C199024180}" destId="{AF0766FE-00A5-42D9-9925-51C33BA792AC}" srcOrd="2" destOrd="0" presId="urn:microsoft.com/office/officeart/2005/8/layout/hierarchy2"/>
    <dgm:cxn modelId="{1C710C36-9F0C-4218-A8A4-B8F0A184EB4D}" type="presParOf" srcId="{AF0766FE-00A5-42D9-9925-51C33BA792AC}" destId="{30BB3A30-56A6-4B51-83D0-177A8C20992F}" srcOrd="0" destOrd="0" presId="urn:microsoft.com/office/officeart/2005/8/layout/hierarchy2"/>
    <dgm:cxn modelId="{D647D369-4C3E-473A-B0A0-17982697DF00}" type="presParOf" srcId="{9C7BAC6B-B791-43EE-9495-03C199024180}" destId="{724CEB93-A8E4-4496-BBC1-4EAA69CCC08F}" srcOrd="3" destOrd="0" presId="urn:microsoft.com/office/officeart/2005/8/layout/hierarchy2"/>
    <dgm:cxn modelId="{03578CC0-27BD-4DD6-9897-2ED82BD13C35}" type="presParOf" srcId="{724CEB93-A8E4-4496-BBC1-4EAA69CCC08F}" destId="{E7AB6868-0348-4DAC-A87B-1ED8B118ADE2}" srcOrd="0" destOrd="0" presId="urn:microsoft.com/office/officeart/2005/8/layout/hierarchy2"/>
    <dgm:cxn modelId="{277525F5-23D4-4697-B0F4-06DF3F33E117}" type="presParOf" srcId="{724CEB93-A8E4-4496-BBC1-4EAA69CCC08F}" destId="{0CA2495B-2807-43F9-9650-48F088001FD8}" srcOrd="1" destOrd="0" presId="urn:microsoft.com/office/officeart/2005/8/layout/hierarchy2"/>
    <dgm:cxn modelId="{1D1EAAB9-C433-4FDF-9EEA-BD08835E4AC4}" type="presParOf" srcId="{DFDB4869-6C35-4366-92F8-382B1AF9557D}" destId="{2F3E0445-BFD8-43E0-96C1-AA6431A0C08B}" srcOrd="2" destOrd="0" presId="urn:microsoft.com/office/officeart/2005/8/layout/hierarchy2"/>
    <dgm:cxn modelId="{802CBF80-1089-4E3A-8F7A-040D42C9FD64}" type="presParOf" srcId="{2F3E0445-BFD8-43E0-96C1-AA6431A0C08B}" destId="{7C033BAF-86C0-44A2-84A9-899010A99910}" srcOrd="0" destOrd="0" presId="urn:microsoft.com/office/officeart/2005/8/layout/hierarchy2"/>
    <dgm:cxn modelId="{A8B47219-16F8-4133-989F-5F64F46EE3DA}" type="presParOf" srcId="{DFDB4869-6C35-4366-92F8-382B1AF9557D}" destId="{D728BBAC-E286-4966-90F9-425CAA0B6F58}" srcOrd="3" destOrd="0" presId="urn:microsoft.com/office/officeart/2005/8/layout/hierarchy2"/>
    <dgm:cxn modelId="{A951B2F3-B111-486F-BA29-F61EC2C04DEB}" type="presParOf" srcId="{D728BBAC-E286-4966-90F9-425CAA0B6F58}" destId="{7FC3D55F-BEDD-4887-8EBE-B12F0275773F}" srcOrd="0" destOrd="0" presId="urn:microsoft.com/office/officeart/2005/8/layout/hierarchy2"/>
    <dgm:cxn modelId="{15D0C506-EE8B-41AB-900C-BFF37BCE50F3}" type="presParOf" srcId="{D728BBAC-E286-4966-90F9-425CAA0B6F58}" destId="{3EEEDD49-647B-4BB2-B2AF-ED5E2CD1BFB8}" srcOrd="1" destOrd="0" presId="urn:microsoft.com/office/officeart/2005/8/layout/hierarchy2"/>
    <dgm:cxn modelId="{1407024C-7462-4720-8679-88E241E16880}" type="presParOf" srcId="{DFDB4869-6C35-4366-92F8-382B1AF9557D}" destId="{85030B11-274D-4957-85F8-107811F29C82}" srcOrd="4" destOrd="0" presId="urn:microsoft.com/office/officeart/2005/8/layout/hierarchy2"/>
    <dgm:cxn modelId="{8A357C37-CF54-4FA5-B42F-5A1251FB3B1E}" type="presParOf" srcId="{85030B11-274D-4957-85F8-107811F29C82}" destId="{D93E91FF-1EC6-4B5B-BFED-94711ABD457E}" srcOrd="0" destOrd="0" presId="urn:microsoft.com/office/officeart/2005/8/layout/hierarchy2"/>
    <dgm:cxn modelId="{106735B2-5802-412A-A1CD-8DB3931D3D27}" type="presParOf" srcId="{DFDB4869-6C35-4366-92F8-382B1AF9557D}" destId="{E9BF4830-9805-425E-AB12-B7203846F868}" srcOrd="5" destOrd="0" presId="urn:microsoft.com/office/officeart/2005/8/layout/hierarchy2"/>
    <dgm:cxn modelId="{7C01131B-BEFD-4562-AC6B-5AE0F3DCF0C4}" type="presParOf" srcId="{E9BF4830-9805-425E-AB12-B7203846F868}" destId="{B15A198A-FED6-42C8-93F6-285BD576B0A0}" srcOrd="0" destOrd="0" presId="urn:microsoft.com/office/officeart/2005/8/layout/hierarchy2"/>
    <dgm:cxn modelId="{A7B40BAC-90DE-463F-B2A1-15F5D0ACC86A}" type="presParOf" srcId="{E9BF4830-9805-425E-AB12-B7203846F868}" destId="{0E51E3B1-78CD-4241-B0A6-617189722106}" srcOrd="1" destOrd="0" presId="urn:microsoft.com/office/officeart/2005/8/layout/hierarchy2"/>
    <dgm:cxn modelId="{265BE254-06C1-444F-B037-2F3BD2E4CDF9}" type="presParOf" srcId="{0E51E3B1-78CD-4241-B0A6-617189722106}" destId="{28574FC2-2954-4267-A164-CC4E997BFAF9}" srcOrd="0" destOrd="0" presId="urn:microsoft.com/office/officeart/2005/8/layout/hierarchy2"/>
    <dgm:cxn modelId="{07D4C43C-6310-4339-BF9E-4914C0A536ED}" type="presParOf" srcId="{28574FC2-2954-4267-A164-CC4E997BFAF9}" destId="{812D772E-186C-4095-903C-0EDC5AC3D986}" srcOrd="0" destOrd="0" presId="urn:microsoft.com/office/officeart/2005/8/layout/hierarchy2"/>
    <dgm:cxn modelId="{FD89B126-2AB5-4028-98F9-0DAD32DF395E}" type="presParOf" srcId="{0E51E3B1-78CD-4241-B0A6-617189722106}" destId="{F61E64F6-FE5E-4CA4-837E-40B64CB15EAD}" srcOrd="1" destOrd="0" presId="urn:microsoft.com/office/officeart/2005/8/layout/hierarchy2"/>
    <dgm:cxn modelId="{F675BA7E-4800-4936-B0E3-979D3CBE608F}" type="presParOf" srcId="{F61E64F6-FE5E-4CA4-837E-40B64CB15EAD}" destId="{3017DB6D-CDA7-4557-A4E0-82BDBFEEB4A2}" srcOrd="0" destOrd="0" presId="urn:microsoft.com/office/officeart/2005/8/layout/hierarchy2"/>
    <dgm:cxn modelId="{2968267C-92C4-4619-A19F-3B0DAA827F6C}" type="presParOf" srcId="{F61E64F6-FE5E-4CA4-837E-40B64CB15EAD}" destId="{75876A40-1C98-4F33-B469-4A8931A1D270}" srcOrd="1" destOrd="0" presId="urn:microsoft.com/office/officeart/2005/8/layout/hierarchy2"/>
    <dgm:cxn modelId="{9E457F3B-55DA-4A42-857E-C59865D53580}" type="presParOf" srcId="{D4E1C5B5-E8E1-4B59-A077-2B48D4F12BE6}" destId="{AC8785D9-84CC-47F4-827B-29A12406FE0B}" srcOrd="2" destOrd="0" presId="urn:microsoft.com/office/officeart/2005/8/layout/hierarchy2"/>
    <dgm:cxn modelId="{ED2182D0-C987-4E3B-9B2D-B7EBF1E13B82}" type="presParOf" srcId="{AC8785D9-84CC-47F4-827B-29A12406FE0B}" destId="{29730C7A-3C24-427F-B66B-11C4A4988B1A}" srcOrd="0" destOrd="0" presId="urn:microsoft.com/office/officeart/2005/8/layout/hierarchy2"/>
    <dgm:cxn modelId="{0C7F7F16-8163-40BB-90FF-107D4E16D797}" type="presParOf" srcId="{D4E1C5B5-E8E1-4B59-A077-2B48D4F12BE6}" destId="{440A9DC0-1F00-4683-9E72-08A386F3BFB1}" srcOrd="3" destOrd="0" presId="urn:microsoft.com/office/officeart/2005/8/layout/hierarchy2"/>
    <dgm:cxn modelId="{400AEE93-FF82-4ECC-9757-0FB86407EDE5}" type="presParOf" srcId="{440A9DC0-1F00-4683-9E72-08A386F3BFB1}" destId="{8E57BB15-F044-4970-BAB3-3BE4BC021C57}" srcOrd="0" destOrd="0" presId="urn:microsoft.com/office/officeart/2005/8/layout/hierarchy2"/>
    <dgm:cxn modelId="{BD035F53-A2BF-45D0-BCA5-2484F3F38761}" type="presParOf" srcId="{440A9DC0-1F00-4683-9E72-08A386F3BFB1}" destId="{AF6FD243-E24B-423A-8D19-3C00FBB072A6}" srcOrd="1" destOrd="0" presId="urn:microsoft.com/office/officeart/2005/8/layout/hierarchy2"/>
    <dgm:cxn modelId="{D5738809-E08F-4140-A236-A7D418F62AA8}" type="presParOf" srcId="{AF6FD243-E24B-423A-8D19-3C00FBB072A6}" destId="{1B69CF2B-A04F-490B-9B8D-3AC1435C41DE}" srcOrd="0" destOrd="0" presId="urn:microsoft.com/office/officeart/2005/8/layout/hierarchy2"/>
    <dgm:cxn modelId="{FC6E172C-C981-4404-B93A-FD402F0E904F}" type="presParOf" srcId="{1B69CF2B-A04F-490B-9B8D-3AC1435C41DE}" destId="{3DE9F071-468F-4DC5-BDB9-D6FAB7D5B31C}" srcOrd="0" destOrd="0" presId="urn:microsoft.com/office/officeart/2005/8/layout/hierarchy2"/>
    <dgm:cxn modelId="{AF54BD01-96CD-465E-8511-01DF1DFCC376}" type="presParOf" srcId="{AF6FD243-E24B-423A-8D19-3C00FBB072A6}" destId="{DCD7BB55-2E24-42E3-A217-73FA55BF8D8A}" srcOrd="1" destOrd="0" presId="urn:microsoft.com/office/officeart/2005/8/layout/hierarchy2"/>
    <dgm:cxn modelId="{E5052516-D808-4F5B-9219-FFE5892727FD}" type="presParOf" srcId="{DCD7BB55-2E24-42E3-A217-73FA55BF8D8A}" destId="{D9CCCD54-A07A-4AA3-A536-F5A9056259D1}" srcOrd="0" destOrd="0" presId="urn:microsoft.com/office/officeart/2005/8/layout/hierarchy2"/>
    <dgm:cxn modelId="{A8AD4AA9-40D6-4F5C-A757-02E518A5ED99}" type="presParOf" srcId="{DCD7BB55-2E24-42E3-A217-73FA55BF8D8A}" destId="{58662C9B-F890-4179-A130-36BFA86BCF52}" srcOrd="1" destOrd="0" presId="urn:microsoft.com/office/officeart/2005/8/layout/hierarchy2"/>
    <dgm:cxn modelId="{623353C8-8088-4EF0-9737-937E6A621443}" type="presParOf" srcId="{58662C9B-F890-4179-A130-36BFA86BCF52}" destId="{7EAAC8A4-992F-4F09-8AB2-8576643716F8}" srcOrd="0" destOrd="0" presId="urn:microsoft.com/office/officeart/2005/8/layout/hierarchy2"/>
    <dgm:cxn modelId="{C173E8F4-FE3B-4F06-AD94-EC90B64F3564}" type="presParOf" srcId="{7EAAC8A4-992F-4F09-8AB2-8576643716F8}" destId="{BA57144C-C7A3-4AA7-B3FB-DD0B5F273FE5}" srcOrd="0" destOrd="0" presId="urn:microsoft.com/office/officeart/2005/8/layout/hierarchy2"/>
    <dgm:cxn modelId="{F81F3BBE-9E8D-4E76-AE01-1AA71569E255}" type="presParOf" srcId="{58662C9B-F890-4179-A130-36BFA86BCF52}" destId="{C9C8E06D-A577-48FB-88E3-BBCB6BB724D1}" srcOrd="1" destOrd="0" presId="urn:microsoft.com/office/officeart/2005/8/layout/hierarchy2"/>
    <dgm:cxn modelId="{748B1ABB-CDD3-4DAF-9303-3EF6652D7BF6}" type="presParOf" srcId="{C9C8E06D-A577-48FB-88E3-BBCB6BB724D1}" destId="{652BC090-42AF-468D-8CDF-35B5CEAB2CC4}" srcOrd="0" destOrd="0" presId="urn:microsoft.com/office/officeart/2005/8/layout/hierarchy2"/>
    <dgm:cxn modelId="{E1B8C7B7-415C-467A-81CA-F9C0AD7F9121}" type="presParOf" srcId="{C9C8E06D-A577-48FB-88E3-BBCB6BB724D1}" destId="{A46680BC-7306-4AC4-A578-D8C7A5C8DF0A}" srcOrd="1" destOrd="0" presId="urn:microsoft.com/office/officeart/2005/8/layout/hierarchy2"/>
    <dgm:cxn modelId="{86A31B30-ED50-48EB-B8F0-139978ED7936}" type="presParOf" srcId="{58662C9B-F890-4179-A130-36BFA86BCF52}" destId="{1D6D5859-F84E-4D36-881C-F379B0A8AE36}" srcOrd="2" destOrd="0" presId="urn:microsoft.com/office/officeart/2005/8/layout/hierarchy2"/>
    <dgm:cxn modelId="{CCB30DC2-4DB9-44AC-A496-F0CABB85E7B2}" type="presParOf" srcId="{1D6D5859-F84E-4D36-881C-F379B0A8AE36}" destId="{CD780072-9B33-4D26-AEA6-708F87F6434E}" srcOrd="0" destOrd="0" presId="urn:microsoft.com/office/officeart/2005/8/layout/hierarchy2"/>
    <dgm:cxn modelId="{1E331252-E999-4053-AC78-8266038EF758}" type="presParOf" srcId="{58662C9B-F890-4179-A130-36BFA86BCF52}" destId="{81616F2C-2BD1-4E91-B015-47F95AAD3215}" srcOrd="3" destOrd="0" presId="urn:microsoft.com/office/officeart/2005/8/layout/hierarchy2"/>
    <dgm:cxn modelId="{6F1F7E38-D166-4DF7-9869-C6593D1F9D9C}" type="presParOf" srcId="{81616F2C-2BD1-4E91-B015-47F95AAD3215}" destId="{6DCB0310-5FCB-4FAE-8306-99F4A6D6507D}" srcOrd="0" destOrd="0" presId="urn:microsoft.com/office/officeart/2005/8/layout/hierarchy2"/>
    <dgm:cxn modelId="{44DC4C50-DDED-43ED-B0E4-E890C745267D}" type="presParOf" srcId="{81616F2C-2BD1-4E91-B015-47F95AAD3215}" destId="{28D8B7C2-1254-47B9-B5C1-73DBC351900B}" srcOrd="1" destOrd="0" presId="urn:microsoft.com/office/officeart/2005/8/layout/hierarchy2"/>
    <dgm:cxn modelId="{6B252318-9611-4DF9-8787-2785E1B395B3}" type="presParOf" srcId="{AF6FD243-E24B-423A-8D19-3C00FBB072A6}" destId="{3E53E59B-EDCE-4BBC-9BAE-DBB2C4A95391}" srcOrd="2" destOrd="0" presId="urn:microsoft.com/office/officeart/2005/8/layout/hierarchy2"/>
    <dgm:cxn modelId="{6E0DB90A-DE69-4A13-914E-A46381141314}" type="presParOf" srcId="{3E53E59B-EDCE-4BBC-9BAE-DBB2C4A95391}" destId="{8744563A-6733-4181-A5BC-F5442BDA0BDE}" srcOrd="0" destOrd="0" presId="urn:microsoft.com/office/officeart/2005/8/layout/hierarchy2"/>
    <dgm:cxn modelId="{12F94F5F-2CF5-4C40-80D9-5FFD870B56E1}" type="presParOf" srcId="{AF6FD243-E24B-423A-8D19-3C00FBB072A6}" destId="{39224047-105F-4CAC-96C1-CFE26377C530}" srcOrd="3" destOrd="0" presId="urn:microsoft.com/office/officeart/2005/8/layout/hierarchy2"/>
    <dgm:cxn modelId="{AD606272-0AE9-4202-92DA-082E21ADFFE2}" type="presParOf" srcId="{39224047-105F-4CAC-96C1-CFE26377C530}" destId="{2AE61D79-39CF-45E0-90D7-676B2D63959C}" srcOrd="0" destOrd="0" presId="urn:microsoft.com/office/officeart/2005/8/layout/hierarchy2"/>
    <dgm:cxn modelId="{2BA13B5D-0723-4104-BF18-9660B1AA4826}" type="presParOf" srcId="{39224047-105F-4CAC-96C1-CFE26377C530}" destId="{5219C398-04AB-4E86-9949-3479CD326F4D}" srcOrd="1" destOrd="0" presId="urn:microsoft.com/office/officeart/2005/8/layout/hierarchy2"/>
    <dgm:cxn modelId="{67610F6A-C117-4E06-8BBF-F0C7ECA93184}" type="presParOf" srcId="{AF6FD243-E24B-423A-8D19-3C00FBB072A6}" destId="{A3902433-CAB3-4BB2-88F9-D553176FB310}" srcOrd="4" destOrd="0" presId="urn:microsoft.com/office/officeart/2005/8/layout/hierarchy2"/>
    <dgm:cxn modelId="{62280C09-93DA-4F14-9E09-0679839FD1B4}" type="presParOf" srcId="{A3902433-CAB3-4BB2-88F9-D553176FB310}" destId="{A0F34AA3-807D-4A2F-AED6-23E0D5A70A5E}" srcOrd="0" destOrd="0" presId="urn:microsoft.com/office/officeart/2005/8/layout/hierarchy2"/>
    <dgm:cxn modelId="{B09FDB49-E5FB-467A-8159-346A5C1C2646}" type="presParOf" srcId="{AF6FD243-E24B-423A-8D19-3C00FBB072A6}" destId="{45467DA2-8721-4076-873E-6094520D29BA}" srcOrd="5" destOrd="0" presId="urn:microsoft.com/office/officeart/2005/8/layout/hierarchy2"/>
    <dgm:cxn modelId="{97B9E34E-8410-4D82-A3D7-010A52FF6C6C}" type="presParOf" srcId="{45467DA2-8721-4076-873E-6094520D29BA}" destId="{AACA0905-6AF0-46D5-AA41-8F838BF5A379}" srcOrd="0" destOrd="0" presId="urn:microsoft.com/office/officeart/2005/8/layout/hierarchy2"/>
    <dgm:cxn modelId="{368D705B-FC05-4029-B156-C418A9EEBEEC}" type="presParOf" srcId="{45467DA2-8721-4076-873E-6094520D29BA}" destId="{679841B1-D8B4-445D-944D-605D9CDAD24D}" srcOrd="1" destOrd="0" presId="urn:microsoft.com/office/officeart/2005/8/layout/hierarchy2"/>
    <dgm:cxn modelId="{57D2D5C6-E2C6-48A6-BCF8-DB13490E827B}" type="presParOf" srcId="{679841B1-D8B4-445D-944D-605D9CDAD24D}" destId="{C714E5DB-2ECA-46DC-8EA2-1E52A11F0930}" srcOrd="0" destOrd="0" presId="urn:microsoft.com/office/officeart/2005/8/layout/hierarchy2"/>
    <dgm:cxn modelId="{E002A4AD-9246-491F-A422-C9467CBA7C76}" type="presParOf" srcId="{C714E5DB-2ECA-46DC-8EA2-1E52A11F0930}" destId="{6CB1C3E7-F356-476C-835D-2DC0E3E4F5A0}" srcOrd="0" destOrd="0" presId="urn:microsoft.com/office/officeart/2005/8/layout/hierarchy2"/>
    <dgm:cxn modelId="{D3DB9DA8-2DC0-47F8-A390-201E957547F5}" type="presParOf" srcId="{679841B1-D8B4-445D-944D-605D9CDAD24D}" destId="{49D04108-7C41-43C2-9D61-10FF8E74D619}" srcOrd="1" destOrd="0" presId="urn:microsoft.com/office/officeart/2005/8/layout/hierarchy2"/>
    <dgm:cxn modelId="{87628AA2-5E92-4E3F-B02E-B475B2775CFC}" type="presParOf" srcId="{49D04108-7C41-43C2-9D61-10FF8E74D619}" destId="{16A9BB04-D826-49C9-833A-AC1D07A6FFF1}" srcOrd="0" destOrd="0" presId="urn:microsoft.com/office/officeart/2005/8/layout/hierarchy2"/>
    <dgm:cxn modelId="{21819A50-985C-4EE2-B15C-C871295D4CA2}" type="presParOf" srcId="{49D04108-7C41-43C2-9D61-10FF8E74D619}" destId="{23E90533-2854-4C6A-B0CF-EA5AB9C1856B}" srcOrd="1" destOrd="0" presId="urn:microsoft.com/office/officeart/2005/8/layout/hierarchy2"/>
    <dgm:cxn modelId="{694CC361-76E3-470D-8260-3B1D75104327}" type="presParOf" srcId="{0B16A616-E37A-46EB-BE4B-A0491553E84E}" destId="{1CC855D3-0C23-4CA1-9E3C-038F7CAEFC9F}" srcOrd="2" destOrd="0" presId="urn:microsoft.com/office/officeart/2005/8/layout/hierarchy2"/>
    <dgm:cxn modelId="{63DE0A79-6266-49F8-91CB-639DA3FCD957}" type="presParOf" srcId="{1CC855D3-0C23-4CA1-9E3C-038F7CAEFC9F}" destId="{BEA4E851-E0C8-498E-BD13-A0323BF884F7}" srcOrd="0" destOrd="0" presId="urn:microsoft.com/office/officeart/2005/8/layout/hierarchy2"/>
    <dgm:cxn modelId="{DB63FF67-565F-4BC4-8D5A-A8F522AE075E}" type="presParOf" srcId="{1CC855D3-0C23-4CA1-9E3C-038F7CAEFC9F}" destId="{B3975A1E-6075-45ED-A213-7E7CCDB7ABD6}" srcOrd="1" destOrd="0" presId="urn:microsoft.com/office/officeart/2005/8/layout/hierarchy2"/>
    <dgm:cxn modelId="{8B53FC3A-54A4-4F35-9E7A-C24AF2E1A860}" type="presParOf" srcId="{B3975A1E-6075-45ED-A213-7E7CCDB7ABD6}" destId="{3244DE42-817E-4B32-B700-F298C59D38D4}" srcOrd="0" destOrd="0" presId="urn:microsoft.com/office/officeart/2005/8/layout/hierarchy2"/>
    <dgm:cxn modelId="{7DDB68EA-B047-4647-BA38-2FD31E916D08}" type="presParOf" srcId="{3244DE42-817E-4B32-B700-F298C59D38D4}" destId="{70F4D9E0-2706-41E2-8ED0-44AC5896B417}" srcOrd="0" destOrd="0" presId="urn:microsoft.com/office/officeart/2005/8/layout/hierarchy2"/>
    <dgm:cxn modelId="{ECE92C7A-C537-444E-AAE9-5B50ED6DC3F2}" type="presParOf" srcId="{B3975A1E-6075-45ED-A213-7E7CCDB7ABD6}" destId="{F4B16D4B-AE2F-4295-AD04-E53C8EAED42B}" srcOrd="1" destOrd="0" presId="urn:microsoft.com/office/officeart/2005/8/layout/hierarchy2"/>
    <dgm:cxn modelId="{F49F6FD3-5350-4E8A-BEDE-9C59A5652269}" type="presParOf" srcId="{F4B16D4B-AE2F-4295-AD04-E53C8EAED42B}" destId="{7F9B0790-E0BA-4517-8EF8-2E1C7A1091F3}" srcOrd="0" destOrd="0" presId="urn:microsoft.com/office/officeart/2005/8/layout/hierarchy2"/>
    <dgm:cxn modelId="{D80797E9-83A1-487D-80DB-9439005601E7}" type="presParOf" srcId="{F4B16D4B-AE2F-4295-AD04-E53C8EAED42B}" destId="{CEE8530D-E653-44FB-9E89-DA0BD66462DC}" srcOrd="1" destOrd="0" presId="urn:microsoft.com/office/officeart/2005/8/layout/hierarchy2"/>
    <dgm:cxn modelId="{2CA2037B-BAD0-4FAD-9614-7C87D5C61BE2}" type="presParOf" srcId="{B3975A1E-6075-45ED-A213-7E7CCDB7ABD6}" destId="{5A869217-DFBA-45C6-9B29-B38D3A48CB6C}" srcOrd="2" destOrd="0" presId="urn:microsoft.com/office/officeart/2005/8/layout/hierarchy2"/>
    <dgm:cxn modelId="{261128B4-330D-4E7F-B8C5-5D314441844C}" type="presParOf" srcId="{5A869217-DFBA-45C6-9B29-B38D3A48CB6C}" destId="{6CC4FBCE-B5FA-4CFD-9B93-997DD24C0D60}" srcOrd="0" destOrd="0" presId="urn:microsoft.com/office/officeart/2005/8/layout/hierarchy2"/>
    <dgm:cxn modelId="{426795A6-94AE-4E04-B025-836D9D10D623}" type="presParOf" srcId="{B3975A1E-6075-45ED-A213-7E7CCDB7ABD6}" destId="{15155669-3D10-452E-B266-C2A45FB93F21}" srcOrd="3" destOrd="0" presId="urn:microsoft.com/office/officeart/2005/8/layout/hierarchy2"/>
    <dgm:cxn modelId="{9E84BE29-EFFE-4EF2-BD1C-F86F7EF2486C}" type="presParOf" srcId="{15155669-3D10-452E-B266-C2A45FB93F21}" destId="{D4C78281-EB7F-4BA9-8D54-195092B83859}" srcOrd="0" destOrd="0" presId="urn:microsoft.com/office/officeart/2005/8/layout/hierarchy2"/>
    <dgm:cxn modelId="{BF8F575E-E60C-4195-ABDA-270018448F60}" type="presParOf" srcId="{15155669-3D10-452E-B266-C2A45FB93F21}" destId="{98EFA8A6-52FC-4783-8ABF-5C8374799477}" srcOrd="1" destOrd="0" presId="urn:microsoft.com/office/officeart/2005/8/layout/hierarchy2"/>
    <dgm:cxn modelId="{4F2A0C6E-F497-4399-9B3B-3D797E839297}" type="presParOf" srcId="{98EFA8A6-52FC-4783-8ABF-5C8374799477}" destId="{11F6056C-CAAA-4E1D-AEC5-D730DB087576}" srcOrd="0" destOrd="0" presId="urn:microsoft.com/office/officeart/2005/8/layout/hierarchy2"/>
    <dgm:cxn modelId="{99C8C07A-7A43-4539-ACE0-4D85CF7A20C4}" type="presParOf" srcId="{11F6056C-CAAA-4E1D-AEC5-D730DB087576}" destId="{0B654841-5856-4642-A19E-08A39BEFE355}" srcOrd="0" destOrd="0" presId="urn:microsoft.com/office/officeart/2005/8/layout/hierarchy2"/>
    <dgm:cxn modelId="{2E1789C5-F101-435A-B2A3-F0DE2E88A0B2}" type="presParOf" srcId="{98EFA8A6-52FC-4783-8ABF-5C8374799477}" destId="{4F39224F-3323-426D-9538-F8288E1E15FB}" srcOrd="1" destOrd="0" presId="urn:microsoft.com/office/officeart/2005/8/layout/hierarchy2"/>
    <dgm:cxn modelId="{A9504399-BD9A-4ADB-82F5-8C519C7E2824}" type="presParOf" srcId="{4F39224F-3323-426D-9538-F8288E1E15FB}" destId="{7248F22C-01B7-49A8-8D1D-082300BBC9EE}" srcOrd="0" destOrd="0" presId="urn:microsoft.com/office/officeart/2005/8/layout/hierarchy2"/>
    <dgm:cxn modelId="{E993801A-D0EB-4547-B907-79CB0E44BCAE}" type="presParOf" srcId="{4F39224F-3323-426D-9538-F8288E1E15FB}" destId="{D3C6A4CC-4FA2-4244-B3D2-E967DC687C55}" srcOrd="1" destOrd="0" presId="urn:microsoft.com/office/officeart/2005/8/layout/hierarchy2"/>
    <dgm:cxn modelId="{30C88915-4B78-4A14-B090-7C99148104DF}" type="presParOf" srcId="{D3C6A4CC-4FA2-4244-B3D2-E967DC687C55}" destId="{467222FB-0854-4671-A4B6-CACB1B3DBC3A}" srcOrd="0" destOrd="0" presId="urn:microsoft.com/office/officeart/2005/8/layout/hierarchy2"/>
    <dgm:cxn modelId="{2BDA363F-510B-4807-ADE7-E3D7C197F7D0}" type="presParOf" srcId="{467222FB-0854-4671-A4B6-CACB1B3DBC3A}" destId="{6A310767-DCA4-45A8-86F1-6A9852F20107}" srcOrd="0" destOrd="0" presId="urn:microsoft.com/office/officeart/2005/8/layout/hierarchy2"/>
    <dgm:cxn modelId="{44D1D370-2718-4C7B-BA81-5C24CD6493A7}" type="presParOf" srcId="{D3C6A4CC-4FA2-4244-B3D2-E967DC687C55}" destId="{88394D4D-BFB7-4FA5-B165-DBA0A3F4E743}" srcOrd="1" destOrd="0" presId="urn:microsoft.com/office/officeart/2005/8/layout/hierarchy2"/>
    <dgm:cxn modelId="{EEB0024E-9F1E-4C25-B1BB-5B48A4CB8DBB}" type="presParOf" srcId="{88394D4D-BFB7-4FA5-B165-DBA0A3F4E743}" destId="{1B3C0993-B306-4C3F-BD75-561F8BC60CF3}" srcOrd="0" destOrd="0" presId="urn:microsoft.com/office/officeart/2005/8/layout/hierarchy2"/>
    <dgm:cxn modelId="{A06599D3-DFAD-4C16-84FD-B647B7497456}" type="presParOf" srcId="{88394D4D-BFB7-4FA5-B165-DBA0A3F4E743}" destId="{8E087312-3673-4FEC-8E7E-01BB7098C4E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D0F0A6-A2ED-4575-93CD-7003EC3832B2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B6A4C9F9-94F2-4794-A00D-F8C954D1DE89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چهار دلیل</a:t>
          </a:r>
          <a:endParaRPr lang="fa-IR" sz="1600">
            <a:cs typeface="B Koodak" pitchFamily="2" charset="-78"/>
          </a:endParaRPr>
        </a:p>
      </dgm:t>
    </dgm:pt>
    <dgm:pt modelId="{B685ABFC-5434-4147-A69A-FDB2A7B71310}" type="parTrans" cxnId="{66187BD7-17AF-4345-BDE2-1CB9789BDC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3DD26D7-8E19-4493-8CF9-8AB36B520EDE}" type="sibTrans" cxnId="{66187BD7-17AF-4345-BDE2-1CB9789BDC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94CFE0-3191-40B0-8B3C-40FCAD087F91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الف</a:t>
          </a:r>
          <a:endParaRPr lang="fa-IR" sz="1600">
            <a:cs typeface="B Koodak" pitchFamily="2" charset="-78"/>
          </a:endParaRPr>
        </a:p>
      </dgm:t>
    </dgm:pt>
    <dgm:pt modelId="{796070EA-9BDB-43A4-AEDC-19D955DAE409}" type="parTrans" cxnId="{52ECD2B2-75C9-4392-BE6E-BBF48F46928D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66A8C7-EEA2-4D84-B921-C9852AFB8CE4}" type="sibTrans" cxnId="{52ECD2B2-75C9-4392-BE6E-BBF48F46928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B58289-1F7C-48EF-8D06-F55F1DB8914D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«من» همان بدن مادی بود با اندامهای حسی قابل شناخت می بود</a:t>
          </a:r>
          <a:endParaRPr lang="fa-IR" sz="1600">
            <a:cs typeface="B Koodak" pitchFamily="2" charset="-78"/>
          </a:endParaRPr>
        </a:p>
      </dgm:t>
    </dgm:pt>
    <dgm:pt modelId="{6EF51ABB-FCE4-479E-80D6-1793BFD88852}" type="parTrans" cxnId="{2431D636-A9E1-40B0-A11A-73765A06A7B4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2412C1-6AFE-41C1-A4EB-04AED5087ED5}" type="sibTrans" cxnId="{2431D636-A9E1-40B0-A11A-73765A06A7B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2E168F0-B470-42B7-82F5-B70AE25F9F22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تمام اندامهای بدن (بیرونی یا درونی) با حس قابل شناخت هستند</a:t>
          </a:r>
          <a:endParaRPr lang="fa-IR" sz="1600">
            <a:cs typeface="B Koodak" pitchFamily="2" charset="-78"/>
          </a:endParaRPr>
        </a:p>
      </dgm:t>
    </dgm:pt>
    <dgm:pt modelId="{4A47F563-AA91-46E4-8989-9B2E2633CA2F}" type="parTrans" cxnId="{9328557E-6E7C-4242-8BE1-BE73CBF222AC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7A93206-6C72-49EE-8A23-3B74B997426E}" type="sibTrans" cxnId="{9328557E-6E7C-4242-8BE1-BE73CBF222A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A0A4911-D86E-4D39-B650-5A0C9D3D7FC4}">
      <dgm:prSet custT="1"/>
      <dgm:spPr>
        <a:solidFill>
          <a:schemeClr val="accent6">
            <a:lumMod val="40000"/>
            <a:lumOff val="60000"/>
          </a:schemeClr>
        </a:solidFill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 التالی باطل فالمقدم مثله</a:t>
          </a:r>
          <a:endParaRPr lang="fa-IR" sz="1600">
            <a:cs typeface="B Koodak" pitchFamily="2" charset="-78"/>
          </a:endParaRPr>
        </a:p>
      </dgm:t>
    </dgm:pt>
    <dgm:pt modelId="{6E392EA7-1330-4186-BE09-437405A8C1BC}" type="parTrans" cxnId="{A44EBFA1-C229-48B1-BAC9-4B7945EC03A4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57FB9A6-B3C9-4DDD-BAAC-FAF100E0A838}" type="sibTrans" cxnId="{A44EBFA1-C229-48B1-BAC9-4B7945EC03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D0F4C8-4385-4430-A29D-E6B1BCEA0249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</a:t>
          </a:r>
          <a:endParaRPr lang="fa-IR" sz="1600">
            <a:cs typeface="B Koodak" pitchFamily="2" charset="-78"/>
          </a:endParaRPr>
        </a:p>
      </dgm:t>
    </dgm:pt>
    <dgm:pt modelId="{DCC41566-C081-4955-8FCE-B0B91B1F9A65}" type="parTrans" cxnId="{A4D12BB8-BA43-4253-BB80-07060FD1C209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831E4C-6013-461C-BC66-8FAB5E5DAC44}" type="sibTrans" cxnId="{A4D12BB8-BA43-4253-BB80-07060FD1C20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7AFC47-3E1D-4FAA-86E2-57208EBF0C8E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من همان بدن مادی بود وصف وحدت آن در طول عمر با علم حضوری قابل شناخت نبود</a:t>
          </a:r>
          <a:endParaRPr lang="fa-IR" sz="1600">
            <a:cs typeface="B Koodak" pitchFamily="2" charset="-78"/>
          </a:endParaRPr>
        </a:p>
      </dgm:t>
    </dgm:pt>
    <dgm:pt modelId="{4918EB41-DBA3-4F27-B248-B29DC222900F}" type="parTrans" cxnId="{CB9B7674-57D9-4197-AAF4-18AF316E799B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703C8D6-4207-4F7B-AD2F-A4948EF250AD}" type="sibTrans" cxnId="{CB9B7674-57D9-4197-AAF4-18AF316E799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2DA9C5-EB45-4FFB-91FA-E03FE7577F2E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بدن مادی بارها تغییر کرده است</a:t>
          </a:r>
          <a:endParaRPr lang="fa-IR" sz="1600">
            <a:cs typeface="B Koodak" pitchFamily="2" charset="-78"/>
          </a:endParaRPr>
        </a:p>
      </dgm:t>
    </dgm:pt>
    <dgm:pt modelId="{5D3AD933-451B-4E34-AA33-AF72CD15656C}" type="parTrans" cxnId="{57D8A395-87BE-44F7-BA58-EC339B3F4F58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DDF530-9B83-4EC0-AD28-45930720CF5E}" type="sibTrans" cxnId="{57D8A395-87BE-44F7-BA58-EC339B3F4F5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57CB581-C504-4288-9035-FBC52769034B}">
      <dgm:prSet custT="1"/>
      <dgm:spPr>
        <a:solidFill>
          <a:schemeClr val="accent6">
            <a:lumMod val="40000"/>
            <a:lumOff val="60000"/>
          </a:schemeClr>
        </a:solidFill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والتالی باطل فالمقدم مثله</a:t>
          </a:r>
          <a:endParaRPr lang="fa-IR" sz="1600">
            <a:cs typeface="B Koodak" pitchFamily="2" charset="-78"/>
          </a:endParaRPr>
        </a:p>
      </dgm:t>
    </dgm:pt>
    <dgm:pt modelId="{8ADA8066-8BBD-46BE-979E-0543DA62E59F}" type="parTrans" cxnId="{EEDA79E5-35D5-4BFE-9B1D-7943E5F4F467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52CE4D4-57F2-4F18-BC14-39CF9812C3D6}" type="sibTrans" cxnId="{EEDA79E5-35D5-4BFE-9B1D-7943E5F4F46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660B05-9BB9-4378-A4F1-72244C27CE3B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ج</a:t>
          </a:r>
          <a:endParaRPr lang="fa-IR" sz="1600">
            <a:cs typeface="B Koodak" pitchFamily="2" charset="-78"/>
          </a:endParaRPr>
        </a:p>
      </dgm:t>
    </dgm:pt>
    <dgm:pt modelId="{B0FD28B8-B8B0-4E6F-A08E-75D3D6E78D0B}" type="parTrans" cxnId="{A7E099C9-1994-496D-8031-72CBAC26254B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C570DD-21D2-49E3-8CE0-32BE6B53F731}" type="sibTrans" cxnId="{A7E099C9-1994-496D-8031-72CBAC2625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B449814-FBFB-4200-9D72-BA81D4106CD1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من همان بدن مادی بود مرکب بوده و قابل تجزیه می گردید</a:t>
          </a:r>
          <a:endParaRPr lang="fa-IR" sz="1600">
            <a:cs typeface="B Koodak" pitchFamily="2" charset="-78"/>
          </a:endParaRPr>
        </a:p>
      </dgm:t>
    </dgm:pt>
    <dgm:pt modelId="{11136FA9-ACAA-4FE9-80C1-288E02A05E1E}" type="parTrans" cxnId="{C13BDEB0-FEA2-4C41-8655-6E15B686E93E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08E2EE3-3F9B-46CE-855F-889E62663271}" type="sibTrans" cxnId="{C13BDEB0-FEA2-4C41-8655-6E15B686E93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1670A3D-C694-48CD-98D6-16FDA66813B0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بدن مادی اینچنین است در حالی که من قابل تقسیم نیست</a:t>
          </a:r>
          <a:endParaRPr lang="fa-IR" sz="1600">
            <a:cs typeface="B Koodak" pitchFamily="2" charset="-78"/>
          </a:endParaRPr>
        </a:p>
      </dgm:t>
    </dgm:pt>
    <dgm:pt modelId="{EBE878F1-C6BB-47AC-834A-B78F566BDD7E}" type="parTrans" cxnId="{D18A6C69-909F-4431-9DDB-2F531F5C32A8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10C61C-6E2E-45C4-AFAD-98FEB25B704D}" type="sibTrans" cxnId="{D18A6C69-909F-4431-9DDB-2F531F5C32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F24CDC8-2DBE-4B5F-9305-3B216519278A}">
      <dgm:prSet custT="1"/>
      <dgm:spPr>
        <a:solidFill>
          <a:schemeClr val="accent6">
            <a:lumMod val="40000"/>
            <a:lumOff val="60000"/>
          </a:schemeClr>
        </a:solidFill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 التالی باطل فالمقدم مثله</a:t>
          </a:r>
          <a:endParaRPr lang="fa-IR" sz="1600">
            <a:cs typeface="B Koodak" pitchFamily="2" charset="-78"/>
          </a:endParaRPr>
        </a:p>
      </dgm:t>
    </dgm:pt>
    <dgm:pt modelId="{E2715F3C-5F83-423B-B59B-69BD49065274}" type="parTrans" cxnId="{E0AD2649-115F-4329-A2A4-AD77CEFB027C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C6AB4D-1919-4807-9C9F-67A39C4AD7A6}" type="sibTrans" cxnId="{E0AD2649-115F-4329-A2A4-AD77CEFB02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0F7CF16-39DE-4CF2-85FE-48BFCAE54D86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</a:t>
          </a:r>
          <a:endParaRPr lang="fa-IR" sz="1600">
            <a:cs typeface="B Koodak" pitchFamily="2" charset="-78"/>
          </a:endParaRPr>
        </a:p>
      </dgm:t>
    </dgm:pt>
    <dgm:pt modelId="{A5453A43-922E-4DCB-BCC6-0A1302584A8D}" type="parTrans" cxnId="{034CE70A-FDEA-4123-86DD-1B094AB71A4A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4134B4-1F30-4D20-9330-512B23BFAB45}" type="sibTrans" cxnId="{034CE70A-FDEA-4123-86DD-1B094AB71A4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0A594F-EE2F-4D96-9559-0CAE344E8B0E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من همان بدن مادی بود حالات عارض بر آن نیز خاصیت ماده (امتداد و قسمت پذیری) داشتند</a:t>
          </a:r>
          <a:endParaRPr lang="fa-IR" sz="1600">
            <a:cs typeface="B Koodak" pitchFamily="2" charset="-78"/>
          </a:endParaRPr>
        </a:p>
      </dgm:t>
    </dgm:pt>
    <dgm:pt modelId="{B24E0B46-4D9E-4384-B8FA-E914E90507C1}" type="parTrans" cxnId="{42A126F1-62AC-420C-BC35-D7695F03072C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AFA607-9D00-48C2-8072-2D8BF04A5D73}" type="sibTrans" cxnId="{42A126F1-62AC-420C-BC35-D7695F0307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60DE133-2C3B-4ED1-B492-5CCF195107F2}">
      <dgm:prSet custT="1"/>
      <dgm:spPr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عروض امر غیر مادی مانند اراده بر جوهر مادی محال است</a:t>
          </a:r>
          <a:endParaRPr lang="fa-IR" sz="1600">
            <a:cs typeface="B Koodak" pitchFamily="2" charset="-78"/>
          </a:endParaRPr>
        </a:p>
      </dgm:t>
    </dgm:pt>
    <dgm:pt modelId="{FDCB9553-B61E-40B4-959B-7E8A45153466}" type="parTrans" cxnId="{9BF28DC1-A346-4973-B76F-9FA82235B9AB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FDD27D-5F5D-46A7-B549-6D422328BF1F}" type="sibTrans" cxnId="{9BF28DC1-A346-4973-B76F-9FA82235B9A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F803C51-ADFF-49C6-9469-8C7784E5A21C}">
      <dgm:prSet custT="1"/>
      <dgm:spPr>
        <a:solidFill>
          <a:schemeClr val="accent6">
            <a:lumMod val="40000"/>
            <a:lumOff val="60000"/>
          </a:schemeClr>
        </a:solidFill>
        <a:scene3d>
          <a:camera prst="orthographicFront"/>
          <a:lightRig rig="flat" dir="t"/>
        </a:scene3d>
        <a:sp3d prstMaterial="dkEdge">
          <a:bevelT w="8200" h="38100" prst="convex"/>
        </a:sp3d>
      </dgm:spPr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 التالی باطل فالمقدم مثله</a:t>
          </a:r>
          <a:endParaRPr lang="fa-IR" sz="1600">
            <a:cs typeface="B Koodak" pitchFamily="2" charset="-78"/>
          </a:endParaRPr>
        </a:p>
      </dgm:t>
    </dgm:pt>
    <dgm:pt modelId="{03DA2A51-FAAA-4D68-B351-A25B02B76424}" type="parTrans" cxnId="{03F6FEAF-15DB-4BAE-9C56-C28D2D3F5E4F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9B4703-69ED-469A-AB69-82DA76CE91B5}" type="sibTrans" cxnId="{03F6FEAF-15DB-4BAE-9C56-C28D2D3F5E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ABF6B7-B52D-49BC-92EE-8F04EAE365BF}" type="pres">
      <dgm:prSet presAssocID="{81D0F0A6-A2ED-4575-93CD-7003EC3832B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3F494B1A-0D9D-43F1-9FAD-E9479B35D660}" type="pres">
      <dgm:prSet presAssocID="{B6A4C9F9-94F2-4794-A00D-F8C954D1DE89}" presName="root1" presStyleCnt="0"/>
      <dgm:spPr/>
    </dgm:pt>
    <dgm:pt modelId="{E779AE28-B897-4E69-887B-3C339CD3DC3B}" type="pres">
      <dgm:prSet presAssocID="{B6A4C9F9-94F2-4794-A00D-F8C954D1DE89}" presName="LevelOneTextNode" presStyleLbl="node0" presStyleIdx="0" presStyleCnt="1" custScaleX="4072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80B7C04-669D-47A9-8EBF-408B33281B08}" type="pres">
      <dgm:prSet presAssocID="{B6A4C9F9-94F2-4794-A00D-F8C954D1DE89}" presName="level2hierChild" presStyleCnt="0"/>
      <dgm:spPr/>
    </dgm:pt>
    <dgm:pt modelId="{027855BD-22ED-4EAF-9F1F-6E5D1217313B}" type="pres">
      <dgm:prSet presAssocID="{796070EA-9BDB-43A4-AEDC-19D955DAE409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66DDB792-74F4-4B0E-A0F2-112539285E3E}" type="pres">
      <dgm:prSet presAssocID="{796070EA-9BDB-43A4-AEDC-19D955DAE409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A9306411-A2EF-4705-9FCC-7AD9901CFC28}" type="pres">
      <dgm:prSet presAssocID="{2A94CFE0-3191-40B0-8B3C-40FCAD087F91}" presName="root2" presStyleCnt="0"/>
      <dgm:spPr/>
    </dgm:pt>
    <dgm:pt modelId="{3161CB79-110E-40AB-ACDA-99D630A3BDC9}" type="pres">
      <dgm:prSet presAssocID="{2A94CFE0-3191-40B0-8B3C-40FCAD087F91}" presName="LevelTwoTextNode" presStyleLbl="node2" presStyleIdx="0" presStyleCnt="4" custScaleX="26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02CD7D3-4E9F-4428-94D9-B84A67127876}" type="pres">
      <dgm:prSet presAssocID="{2A94CFE0-3191-40B0-8B3C-40FCAD087F91}" presName="level3hierChild" presStyleCnt="0"/>
      <dgm:spPr/>
    </dgm:pt>
    <dgm:pt modelId="{9621AD25-C147-498D-82E9-450AA5B98162}" type="pres">
      <dgm:prSet presAssocID="{6EF51ABB-FCE4-479E-80D6-1793BFD88852}" presName="conn2-1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7842ACA3-0B8A-4DBD-93DB-20B7F808B3BA}" type="pres">
      <dgm:prSet presAssocID="{6EF51ABB-FCE4-479E-80D6-1793BFD88852}" presName="connTx" presStyleLbl="parChTrans1D3" presStyleIdx="0" presStyleCnt="8"/>
      <dgm:spPr/>
      <dgm:t>
        <a:bodyPr/>
        <a:lstStyle/>
        <a:p>
          <a:pPr rtl="1"/>
          <a:endParaRPr lang="fa-IR"/>
        </a:p>
      </dgm:t>
    </dgm:pt>
    <dgm:pt modelId="{325B71E8-3514-4EAA-A40C-86B85220DBF1}" type="pres">
      <dgm:prSet presAssocID="{06B58289-1F7C-48EF-8D06-F55F1DB8914D}" presName="root2" presStyleCnt="0"/>
      <dgm:spPr/>
    </dgm:pt>
    <dgm:pt modelId="{93A0A8A9-D55A-4C98-A8B8-E40ECAA51D86}" type="pres">
      <dgm:prSet presAssocID="{06B58289-1F7C-48EF-8D06-F55F1DB8914D}" presName="LevelTwoTextNode" presStyleLbl="node3" presStyleIdx="0" presStyleCnt="8" custScaleX="266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35D0735-DD24-4279-97E0-A2FCF0E931F9}" type="pres">
      <dgm:prSet presAssocID="{06B58289-1F7C-48EF-8D06-F55F1DB8914D}" presName="level3hierChild" presStyleCnt="0"/>
      <dgm:spPr/>
    </dgm:pt>
    <dgm:pt modelId="{EE6EDBCA-BAD8-4D80-99A1-CC9BA032A53D}" type="pres">
      <dgm:prSet presAssocID="{4A47F563-AA91-46E4-8989-9B2E2633CA2F}" presName="conn2-1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85D31FB6-E2CD-457E-B08D-927005682206}" type="pres">
      <dgm:prSet presAssocID="{4A47F563-AA91-46E4-8989-9B2E2633CA2F}" presName="connTx" presStyleLbl="parChTrans1D4" presStyleIdx="0" presStyleCnt="4"/>
      <dgm:spPr/>
      <dgm:t>
        <a:bodyPr/>
        <a:lstStyle/>
        <a:p>
          <a:pPr rtl="1"/>
          <a:endParaRPr lang="fa-IR"/>
        </a:p>
      </dgm:t>
    </dgm:pt>
    <dgm:pt modelId="{BFACFC0E-945A-4BD9-BCCB-3251FD16DEAC}" type="pres">
      <dgm:prSet presAssocID="{82E168F0-B470-42B7-82F5-B70AE25F9F22}" presName="root2" presStyleCnt="0"/>
      <dgm:spPr/>
    </dgm:pt>
    <dgm:pt modelId="{14D89770-F845-4ADB-8F23-226164E4BB9E}" type="pres">
      <dgm:prSet presAssocID="{82E168F0-B470-42B7-82F5-B70AE25F9F22}" presName="LevelTwoTextNode" presStyleLbl="node4" presStyleIdx="0" presStyleCnt="4" custScaleX="2183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2EFDCB1-647E-44B9-B3D7-6D60E4CF7633}" type="pres">
      <dgm:prSet presAssocID="{82E168F0-B470-42B7-82F5-B70AE25F9F22}" presName="level3hierChild" presStyleCnt="0"/>
      <dgm:spPr/>
    </dgm:pt>
    <dgm:pt modelId="{4D0F4F0D-6086-44CE-A535-0AB8EAB8D1AC}" type="pres">
      <dgm:prSet presAssocID="{6E392EA7-1330-4186-BE09-437405A8C1BC}" presName="conn2-1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A4D3DAC2-52E5-493C-B2F2-9089F02B1DF0}" type="pres">
      <dgm:prSet presAssocID="{6E392EA7-1330-4186-BE09-437405A8C1BC}" presName="connTx" presStyleLbl="parChTrans1D3" presStyleIdx="1" presStyleCnt="8"/>
      <dgm:spPr/>
      <dgm:t>
        <a:bodyPr/>
        <a:lstStyle/>
        <a:p>
          <a:pPr rtl="1"/>
          <a:endParaRPr lang="fa-IR"/>
        </a:p>
      </dgm:t>
    </dgm:pt>
    <dgm:pt modelId="{DFBAB779-E44D-492F-836A-529573C89899}" type="pres">
      <dgm:prSet presAssocID="{5A0A4911-D86E-4D39-B650-5A0C9D3D7FC4}" presName="root2" presStyleCnt="0"/>
      <dgm:spPr/>
    </dgm:pt>
    <dgm:pt modelId="{7A2ED8F0-DBB2-43BB-9E8E-C989B290CF1E}" type="pres">
      <dgm:prSet presAssocID="{5A0A4911-D86E-4D39-B650-5A0C9D3D7FC4}" presName="LevelTwoTextNode" presStyleLbl="node3" presStyleIdx="1" presStyleCnt="8" custScaleX="1979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7CA167-59D4-4592-B828-24EBB3003C61}" type="pres">
      <dgm:prSet presAssocID="{5A0A4911-D86E-4D39-B650-5A0C9D3D7FC4}" presName="level3hierChild" presStyleCnt="0"/>
      <dgm:spPr/>
    </dgm:pt>
    <dgm:pt modelId="{0881A6DA-00E1-467B-B001-FDEACCB22B74}" type="pres">
      <dgm:prSet presAssocID="{DCC41566-C081-4955-8FCE-B0B91B1F9A65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7FC46BCB-CD53-4F2A-9A90-6EB776DD83A5}" type="pres">
      <dgm:prSet presAssocID="{DCC41566-C081-4955-8FCE-B0B91B1F9A65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8AD8135B-3868-4D03-9CC2-46ECC69C38D6}" type="pres">
      <dgm:prSet presAssocID="{17D0F4C8-4385-4430-A29D-E6B1BCEA0249}" presName="root2" presStyleCnt="0"/>
      <dgm:spPr/>
    </dgm:pt>
    <dgm:pt modelId="{AAD1812A-0021-400C-AC9E-18136FD85874}" type="pres">
      <dgm:prSet presAssocID="{17D0F4C8-4385-4430-A29D-E6B1BCEA0249}" presName="LevelTwoTextNode" presStyleLbl="node2" presStyleIdx="1" presStyleCnt="4" custScaleX="26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59D9F83-4E90-42B9-A62F-CA64EC034001}" type="pres">
      <dgm:prSet presAssocID="{17D0F4C8-4385-4430-A29D-E6B1BCEA0249}" presName="level3hierChild" presStyleCnt="0"/>
      <dgm:spPr/>
    </dgm:pt>
    <dgm:pt modelId="{649EDEBA-8F37-44DF-9B39-F7D961D1B844}" type="pres">
      <dgm:prSet presAssocID="{4918EB41-DBA3-4F27-B248-B29DC222900F}" presName="conn2-1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6100CC36-2978-457E-95D0-7B498D0E9C31}" type="pres">
      <dgm:prSet presAssocID="{4918EB41-DBA3-4F27-B248-B29DC222900F}" presName="connTx" presStyleLbl="parChTrans1D3" presStyleIdx="2" presStyleCnt="8"/>
      <dgm:spPr/>
      <dgm:t>
        <a:bodyPr/>
        <a:lstStyle/>
        <a:p>
          <a:pPr rtl="1"/>
          <a:endParaRPr lang="fa-IR"/>
        </a:p>
      </dgm:t>
    </dgm:pt>
    <dgm:pt modelId="{AB7EE5FD-BC3F-4F16-B054-B20A23CD9EEC}" type="pres">
      <dgm:prSet presAssocID="{9D7AFC47-3E1D-4FAA-86E2-57208EBF0C8E}" presName="root2" presStyleCnt="0"/>
      <dgm:spPr/>
    </dgm:pt>
    <dgm:pt modelId="{D51220A2-7208-40E2-8659-4C2C068DE9ED}" type="pres">
      <dgm:prSet presAssocID="{9D7AFC47-3E1D-4FAA-86E2-57208EBF0C8E}" presName="LevelTwoTextNode" presStyleLbl="node3" presStyleIdx="2" presStyleCnt="8" custScaleX="266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ACA3E1C-5A08-476A-9DB0-C40817A8FC90}" type="pres">
      <dgm:prSet presAssocID="{9D7AFC47-3E1D-4FAA-86E2-57208EBF0C8E}" presName="level3hierChild" presStyleCnt="0"/>
      <dgm:spPr/>
    </dgm:pt>
    <dgm:pt modelId="{A3752E72-7B43-427D-86D4-DD8CCD853785}" type="pres">
      <dgm:prSet presAssocID="{5D3AD933-451B-4E34-AA33-AF72CD15656C}" presName="conn2-1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D86162F6-1CA6-4F8D-BB21-8670EABD2357}" type="pres">
      <dgm:prSet presAssocID="{5D3AD933-451B-4E34-AA33-AF72CD15656C}" presName="connTx" presStyleLbl="parChTrans1D4" presStyleIdx="1" presStyleCnt="4"/>
      <dgm:spPr/>
      <dgm:t>
        <a:bodyPr/>
        <a:lstStyle/>
        <a:p>
          <a:pPr rtl="1"/>
          <a:endParaRPr lang="fa-IR"/>
        </a:p>
      </dgm:t>
    </dgm:pt>
    <dgm:pt modelId="{471F9784-A25A-49AB-9490-5E58B7CA1C79}" type="pres">
      <dgm:prSet presAssocID="{B32DA9C5-EB45-4FFB-91FA-E03FE7577F2E}" presName="root2" presStyleCnt="0"/>
      <dgm:spPr/>
    </dgm:pt>
    <dgm:pt modelId="{5BCBD2BE-F597-4956-B986-0456656D4A0E}" type="pres">
      <dgm:prSet presAssocID="{B32DA9C5-EB45-4FFB-91FA-E03FE7577F2E}" presName="LevelTwoTextNode" presStyleLbl="node4" presStyleIdx="1" presStyleCnt="4" custScaleX="2183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1B4D09-AD6A-4ACA-AC8D-139F69D05F3A}" type="pres">
      <dgm:prSet presAssocID="{B32DA9C5-EB45-4FFB-91FA-E03FE7577F2E}" presName="level3hierChild" presStyleCnt="0"/>
      <dgm:spPr/>
    </dgm:pt>
    <dgm:pt modelId="{891BAAB4-1047-461D-B496-5C8932BDFA74}" type="pres">
      <dgm:prSet presAssocID="{8ADA8066-8BBD-46BE-979E-0543DA62E59F}" presName="conn2-1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2841F4C7-9C7D-40E8-9266-DB9D3296F884}" type="pres">
      <dgm:prSet presAssocID="{8ADA8066-8BBD-46BE-979E-0543DA62E59F}" presName="connTx" presStyleLbl="parChTrans1D3" presStyleIdx="3" presStyleCnt="8"/>
      <dgm:spPr/>
      <dgm:t>
        <a:bodyPr/>
        <a:lstStyle/>
        <a:p>
          <a:pPr rtl="1"/>
          <a:endParaRPr lang="fa-IR"/>
        </a:p>
      </dgm:t>
    </dgm:pt>
    <dgm:pt modelId="{79D7DB0D-0FDD-4E16-B91E-7736AF7D9A1D}" type="pres">
      <dgm:prSet presAssocID="{C57CB581-C504-4288-9035-FBC52769034B}" presName="root2" presStyleCnt="0"/>
      <dgm:spPr/>
    </dgm:pt>
    <dgm:pt modelId="{C2F04816-02F5-40B0-A7DC-0FB959E0C7B0}" type="pres">
      <dgm:prSet presAssocID="{C57CB581-C504-4288-9035-FBC52769034B}" presName="LevelTwoTextNode" presStyleLbl="node3" presStyleIdx="3" presStyleCnt="8" custScaleX="1979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5F0101-13AC-4F1A-8CB2-8BA72CFA9772}" type="pres">
      <dgm:prSet presAssocID="{C57CB581-C504-4288-9035-FBC52769034B}" presName="level3hierChild" presStyleCnt="0"/>
      <dgm:spPr/>
    </dgm:pt>
    <dgm:pt modelId="{2A94878C-4550-426F-BBCB-D818101A4085}" type="pres">
      <dgm:prSet presAssocID="{B0FD28B8-B8B0-4E6F-A08E-75D3D6E78D0B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5EBB4AE2-2DBD-4289-8AA3-A9E2733FA3D2}" type="pres">
      <dgm:prSet presAssocID="{B0FD28B8-B8B0-4E6F-A08E-75D3D6E78D0B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1323F6E1-0016-432B-B8A7-124662C9FADF}" type="pres">
      <dgm:prSet presAssocID="{05660B05-9BB9-4378-A4F1-72244C27CE3B}" presName="root2" presStyleCnt="0"/>
      <dgm:spPr/>
    </dgm:pt>
    <dgm:pt modelId="{BBB535AC-6688-44E1-984B-514EE2FA5596}" type="pres">
      <dgm:prSet presAssocID="{05660B05-9BB9-4378-A4F1-72244C27CE3B}" presName="LevelTwoTextNode" presStyleLbl="node2" presStyleIdx="2" presStyleCnt="4" custScaleX="26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BA320E-A291-4248-BEAE-5CDDC2B580D0}" type="pres">
      <dgm:prSet presAssocID="{05660B05-9BB9-4378-A4F1-72244C27CE3B}" presName="level3hierChild" presStyleCnt="0"/>
      <dgm:spPr/>
    </dgm:pt>
    <dgm:pt modelId="{E3FF7C9A-E4EC-4BCE-9ABF-D512AEB84F5F}" type="pres">
      <dgm:prSet presAssocID="{11136FA9-ACAA-4FE9-80C1-288E02A05E1E}" presName="conn2-1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62CC1CC3-3E53-472E-99E1-E9A5FC820C66}" type="pres">
      <dgm:prSet presAssocID="{11136FA9-ACAA-4FE9-80C1-288E02A05E1E}" presName="connTx" presStyleLbl="parChTrans1D3" presStyleIdx="4" presStyleCnt="8"/>
      <dgm:spPr/>
      <dgm:t>
        <a:bodyPr/>
        <a:lstStyle/>
        <a:p>
          <a:pPr rtl="1"/>
          <a:endParaRPr lang="fa-IR"/>
        </a:p>
      </dgm:t>
    </dgm:pt>
    <dgm:pt modelId="{62F0C50A-CE84-4A07-96E3-B56468DF927E}" type="pres">
      <dgm:prSet presAssocID="{8B449814-FBFB-4200-9D72-BA81D4106CD1}" presName="root2" presStyleCnt="0"/>
      <dgm:spPr/>
    </dgm:pt>
    <dgm:pt modelId="{D6719387-082E-4DDA-8EB0-06D7DA810FBD}" type="pres">
      <dgm:prSet presAssocID="{8B449814-FBFB-4200-9D72-BA81D4106CD1}" presName="LevelTwoTextNode" presStyleLbl="node3" presStyleIdx="4" presStyleCnt="8" custScaleX="266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C06C43-E805-49F2-9485-45210B5E885A}" type="pres">
      <dgm:prSet presAssocID="{8B449814-FBFB-4200-9D72-BA81D4106CD1}" presName="level3hierChild" presStyleCnt="0"/>
      <dgm:spPr/>
    </dgm:pt>
    <dgm:pt modelId="{730768F4-DD8A-48F3-A439-4C4D5CC09E7B}" type="pres">
      <dgm:prSet presAssocID="{EBE878F1-C6BB-47AC-834A-B78F566BDD7E}" presName="conn2-1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0A683B3F-74E3-4E61-9CC4-47E95D3260CF}" type="pres">
      <dgm:prSet presAssocID="{EBE878F1-C6BB-47AC-834A-B78F566BDD7E}" presName="connTx" presStyleLbl="parChTrans1D4" presStyleIdx="2" presStyleCnt="4"/>
      <dgm:spPr/>
      <dgm:t>
        <a:bodyPr/>
        <a:lstStyle/>
        <a:p>
          <a:pPr rtl="1"/>
          <a:endParaRPr lang="fa-IR"/>
        </a:p>
      </dgm:t>
    </dgm:pt>
    <dgm:pt modelId="{A2B47CC6-F5FB-4D74-B070-639158FF5191}" type="pres">
      <dgm:prSet presAssocID="{A1670A3D-C694-48CD-98D6-16FDA66813B0}" presName="root2" presStyleCnt="0"/>
      <dgm:spPr/>
    </dgm:pt>
    <dgm:pt modelId="{F0B9709B-E822-452F-A56A-B90E48BA5A68}" type="pres">
      <dgm:prSet presAssocID="{A1670A3D-C694-48CD-98D6-16FDA66813B0}" presName="LevelTwoTextNode" presStyleLbl="node4" presStyleIdx="2" presStyleCnt="4" custScaleX="2183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0A980A-CCEE-4A98-B0C1-08EB69C521AE}" type="pres">
      <dgm:prSet presAssocID="{A1670A3D-C694-48CD-98D6-16FDA66813B0}" presName="level3hierChild" presStyleCnt="0"/>
      <dgm:spPr/>
    </dgm:pt>
    <dgm:pt modelId="{4B3F50F7-21F9-405C-878A-1D92F8357B19}" type="pres">
      <dgm:prSet presAssocID="{E2715F3C-5F83-423B-B59B-69BD49065274}" presName="conn2-1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A0C56940-E40E-49EC-BD82-3AB88EA34F64}" type="pres">
      <dgm:prSet presAssocID="{E2715F3C-5F83-423B-B59B-69BD49065274}" presName="connTx" presStyleLbl="parChTrans1D3" presStyleIdx="5" presStyleCnt="8"/>
      <dgm:spPr/>
      <dgm:t>
        <a:bodyPr/>
        <a:lstStyle/>
        <a:p>
          <a:pPr rtl="1"/>
          <a:endParaRPr lang="fa-IR"/>
        </a:p>
      </dgm:t>
    </dgm:pt>
    <dgm:pt modelId="{FB885DBA-8908-4226-A6BB-E71D997FEBDA}" type="pres">
      <dgm:prSet presAssocID="{CF24CDC8-2DBE-4B5F-9305-3B216519278A}" presName="root2" presStyleCnt="0"/>
      <dgm:spPr/>
    </dgm:pt>
    <dgm:pt modelId="{9D1105F4-7C71-48FA-B2E8-76D7491A5F4A}" type="pres">
      <dgm:prSet presAssocID="{CF24CDC8-2DBE-4B5F-9305-3B216519278A}" presName="LevelTwoTextNode" presStyleLbl="node3" presStyleIdx="5" presStyleCnt="8" custScaleX="1979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5040F19-AE62-4304-89A2-69E056A3D08B}" type="pres">
      <dgm:prSet presAssocID="{CF24CDC8-2DBE-4B5F-9305-3B216519278A}" presName="level3hierChild" presStyleCnt="0"/>
      <dgm:spPr/>
    </dgm:pt>
    <dgm:pt modelId="{7F867150-B3E0-4234-B31B-45A21DD9FD22}" type="pres">
      <dgm:prSet presAssocID="{A5453A43-922E-4DCB-BCC6-0A1302584A8D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90225B6F-E630-4966-805F-A868ABE77B5D}" type="pres">
      <dgm:prSet presAssocID="{A5453A43-922E-4DCB-BCC6-0A1302584A8D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6A08C92B-268C-49AB-BC93-86F363E5DAAC}" type="pres">
      <dgm:prSet presAssocID="{60F7CF16-39DE-4CF2-85FE-48BFCAE54D86}" presName="root2" presStyleCnt="0"/>
      <dgm:spPr/>
    </dgm:pt>
    <dgm:pt modelId="{5A576413-5ADE-4BC5-B912-D094E6847729}" type="pres">
      <dgm:prSet presAssocID="{60F7CF16-39DE-4CF2-85FE-48BFCAE54D86}" presName="LevelTwoTextNode" presStyleLbl="node2" presStyleIdx="3" presStyleCnt="4" custScaleX="26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12F70A-F9DA-4EE8-B586-BE0DAE167C48}" type="pres">
      <dgm:prSet presAssocID="{60F7CF16-39DE-4CF2-85FE-48BFCAE54D86}" presName="level3hierChild" presStyleCnt="0"/>
      <dgm:spPr/>
    </dgm:pt>
    <dgm:pt modelId="{8BD54E87-BB7A-4502-B29A-C0021BAEA55F}" type="pres">
      <dgm:prSet presAssocID="{B24E0B46-4D9E-4384-B8FA-E914E90507C1}" presName="conn2-1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423454B2-0EA9-479C-BE29-C515C51B5B76}" type="pres">
      <dgm:prSet presAssocID="{B24E0B46-4D9E-4384-B8FA-E914E90507C1}" presName="connTx" presStyleLbl="parChTrans1D3" presStyleIdx="6" presStyleCnt="8"/>
      <dgm:spPr/>
      <dgm:t>
        <a:bodyPr/>
        <a:lstStyle/>
        <a:p>
          <a:pPr rtl="1"/>
          <a:endParaRPr lang="fa-IR"/>
        </a:p>
      </dgm:t>
    </dgm:pt>
    <dgm:pt modelId="{237BE3DA-7611-4FB5-833F-ECA8D12BCDE1}" type="pres">
      <dgm:prSet presAssocID="{170A594F-EE2F-4D96-9559-0CAE344E8B0E}" presName="root2" presStyleCnt="0"/>
      <dgm:spPr/>
    </dgm:pt>
    <dgm:pt modelId="{850D6959-B624-4342-9A44-652E4B646D33}" type="pres">
      <dgm:prSet presAssocID="{170A594F-EE2F-4D96-9559-0CAE344E8B0E}" presName="LevelTwoTextNode" presStyleLbl="node3" presStyleIdx="6" presStyleCnt="8" custScaleX="2661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DFAED03-9BB1-432E-A0B0-D0A9FEEBC11F}" type="pres">
      <dgm:prSet presAssocID="{170A594F-EE2F-4D96-9559-0CAE344E8B0E}" presName="level3hierChild" presStyleCnt="0"/>
      <dgm:spPr/>
    </dgm:pt>
    <dgm:pt modelId="{8429B1E2-0CDA-48B5-B76D-A103FB9E7EDA}" type="pres">
      <dgm:prSet presAssocID="{FDCB9553-B61E-40B4-959B-7E8A45153466}" presName="conn2-1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F2C949B2-2B48-4D08-AB8F-CB885C759A34}" type="pres">
      <dgm:prSet presAssocID="{FDCB9553-B61E-40B4-959B-7E8A45153466}" presName="connTx" presStyleLbl="parChTrans1D4" presStyleIdx="3" presStyleCnt="4"/>
      <dgm:spPr/>
      <dgm:t>
        <a:bodyPr/>
        <a:lstStyle/>
        <a:p>
          <a:pPr rtl="1"/>
          <a:endParaRPr lang="fa-IR"/>
        </a:p>
      </dgm:t>
    </dgm:pt>
    <dgm:pt modelId="{5959EEE1-4908-4F26-AFA4-7DDC2783CB49}" type="pres">
      <dgm:prSet presAssocID="{760DE133-2C3B-4ED1-B492-5CCF195107F2}" presName="root2" presStyleCnt="0"/>
      <dgm:spPr/>
    </dgm:pt>
    <dgm:pt modelId="{A020D687-A3E8-405D-B4DC-6B50112380A1}" type="pres">
      <dgm:prSet presAssocID="{760DE133-2C3B-4ED1-B492-5CCF195107F2}" presName="LevelTwoTextNode" presStyleLbl="node4" presStyleIdx="3" presStyleCnt="4" custScaleX="2183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9EA8014-868B-462A-8F6A-F39D45D3313E}" type="pres">
      <dgm:prSet presAssocID="{760DE133-2C3B-4ED1-B492-5CCF195107F2}" presName="level3hierChild" presStyleCnt="0"/>
      <dgm:spPr/>
    </dgm:pt>
    <dgm:pt modelId="{CADBACE9-CBC9-4148-BFB3-B151454972A2}" type="pres">
      <dgm:prSet presAssocID="{03DA2A51-FAAA-4D68-B351-A25B02B76424}" presName="conn2-1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4504DCD1-0818-4D58-9676-BD24A7D599A9}" type="pres">
      <dgm:prSet presAssocID="{03DA2A51-FAAA-4D68-B351-A25B02B76424}" presName="connTx" presStyleLbl="parChTrans1D3" presStyleIdx="7" presStyleCnt="8"/>
      <dgm:spPr/>
      <dgm:t>
        <a:bodyPr/>
        <a:lstStyle/>
        <a:p>
          <a:pPr rtl="1"/>
          <a:endParaRPr lang="fa-IR"/>
        </a:p>
      </dgm:t>
    </dgm:pt>
    <dgm:pt modelId="{243D8456-A2DA-467B-A3B9-BB3B7F9C503B}" type="pres">
      <dgm:prSet presAssocID="{6F803C51-ADFF-49C6-9469-8C7784E5A21C}" presName="root2" presStyleCnt="0"/>
      <dgm:spPr/>
    </dgm:pt>
    <dgm:pt modelId="{D9724A54-29B7-4327-AB66-D998D0153CAB}" type="pres">
      <dgm:prSet presAssocID="{6F803C51-ADFF-49C6-9469-8C7784E5A21C}" presName="LevelTwoTextNode" presStyleLbl="node3" presStyleIdx="7" presStyleCnt="8" custScaleX="19791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39A732A-52C6-472D-877A-A9A98D98CCC3}" type="pres">
      <dgm:prSet presAssocID="{6F803C51-ADFF-49C6-9469-8C7784E5A21C}" presName="level3hierChild" presStyleCnt="0"/>
      <dgm:spPr/>
    </dgm:pt>
  </dgm:ptLst>
  <dgm:cxnLst>
    <dgm:cxn modelId="{5F3F476B-F5D0-4ED1-858C-04887839184C}" type="presOf" srcId="{60F7CF16-39DE-4CF2-85FE-48BFCAE54D86}" destId="{5A576413-5ADE-4BC5-B912-D094E6847729}" srcOrd="0" destOrd="0" presId="urn:microsoft.com/office/officeart/2005/8/layout/hierarchy2"/>
    <dgm:cxn modelId="{048A88A4-DFE2-406E-B066-459297021F72}" type="presOf" srcId="{8ADA8066-8BBD-46BE-979E-0543DA62E59F}" destId="{2841F4C7-9C7D-40E8-9266-DB9D3296F884}" srcOrd="1" destOrd="0" presId="urn:microsoft.com/office/officeart/2005/8/layout/hierarchy2"/>
    <dgm:cxn modelId="{D2DE59B0-C96C-4BD9-8391-3958F26662D0}" type="presOf" srcId="{6EF51ABB-FCE4-479E-80D6-1793BFD88852}" destId="{9621AD25-C147-498D-82E9-450AA5B98162}" srcOrd="0" destOrd="0" presId="urn:microsoft.com/office/officeart/2005/8/layout/hierarchy2"/>
    <dgm:cxn modelId="{9E71C909-374B-4D70-9BF3-B3FAE82C22F2}" type="presOf" srcId="{FDCB9553-B61E-40B4-959B-7E8A45153466}" destId="{8429B1E2-0CDA-48B5-B76D-A103FB9E7EDA}" srcOrd="0" destOrd="0" presId="urn:microsoft.com/office/officeart/2005/8/layout/hierarchy2"/>
    <dgm:cxn modelId="{019F4266-A7DE-4E18-BFAB-46EE37EAFD1E}" type="presOf" srcId="{EBE878F1-C6BB-47AC-834A-B78F566BDD7E}" destId="{0A683B3F-74E3-4E61-9CC4-47E95D3260CF}" srcOrd="1" destOrd="0" presId="urn:microsoft.com/office/officeart/2005/8/layout/hierarchy2"/>
    <dgm:cxn modelId="{771B5CBB-58C7-4D73-A317-CC332EC7E479}" type="presOf" srcId="{6F803C51-ADFF-49C6-9469-8C7784E5A21C}" destId="{D9724A54-29B7-4327-AB66-D998D0153CAB}" srcOrd="0" destOrd="0" presId="urn:microsoft.com/office/officeart/2005/8/layout/hierarchy2"/>
    <dgm:cxn modelId="{31E26311-C3D8-406E-8AF4-7DDD21AF464B}" type="presOf" srcId="{6E392EA7-1330-4186-BE09-437405A8C1BC}" destId="{4D0F4F0D-6086-44CE-A535-0AB8EAB8D1AC}" srcOrd="0" destOrd="0" presId="urn:microsoft.com/office/officeart/2005/8/layout/hierarchy2"/>
    <dgm:cxn modelId="{085641F6-FA93-4CB5-847D-1D95ABE492CF}" type="presOf" srcId="{4918EB41-DBA3-4F27-B248-B29DC222900F}" destId="{649EDEBA-8F37-44DF-9B39-F7D961D1B844}" srcOrd="0" destOrd="0" presId="urn:microsoft.com/office/officeart/2005/8/layout/hierarchy2"/>
    <dgm:cxn modelId="{9BF28DC1-A346-4973-B76F-9FA82235B9AB}" srcId="{170A594F-EE2F-4D96-9559-0CAE344E8B0E}" destId="{760DE133-2C3B-4ED1-B492-5CCF195107F2}" srcOrd="0" destOrd="0" parTransId="{FDCB9553-B61E-40B4-959B-7E8A45153466}" sibTransId="{43FDD27D-5F5D-46A7-B549-6D422328BF1F}"/>
    <dgm:cxn modelId="{424B32EB-DB75-464D-BB51-2623CB121D8A}" type="presOf" srcId="{82E168F0-B470-42B7-82F5-B70AE25F9F22}" destId="{14D89770-F845-4ADB-8F23-226164E4BB9E}" srcOrd="0" destOrd="0" presId="urn:microsoft.com/office/officeart/2005/8/layout/hierarchy2"/>
    <dgm:cxn modelId="{B212D0FE-06D7-4914-9E16-096CEFF78865}" type="presOf" srcId="{05660B05-9BB9-4378-A4F1-72244C27CE3B}" destId="{BBB535AC-6688-44E1-984B-514EE2FA5596}" srcOrd="0" destOrd="0" presId="urn:microsoft.com/office/officeart/2005/8/layout/hierarchy2"/>
    <dgm:cxn modelId="{46903DD8-5CB2-44D2-8C43-809360ADA16A}" type="presOf" srcId="{760DE133-2C3B-4ED1-B492-5CCF195107F2}" destId="{A020D687-A3E8-405D-B4DC-6B50112380A1}" srcOrd="0" destOrd="0" presId="urn:microsoft.com/office/officeart/2005/8/layout/hierarchy2"/>
    <dgm:cxn modelId="{66187BD7-17AF-4345-BDE2-1CB9789BDC4F}" srcId="{81D0F0A6-A2ED-4575-93CD-7003EC3832B2}" destId="{B6A4C9F9-94F2-4794-A00D-F8C954D1DE89}" srcOrd="0" destOrd="0" parTransId="{B685ABFC-5434-4147-A69A-FDB2A7B71310}" sibTransId="{03DD26D7-8E19-4493-8CF9-8AB36B520EDE}"/>
    <dgm:cxn modelId="{755FF285-0CE3-43C2-8EB7-58858761C205}" type="presOf" srcId="{4A47F563-AA91-46E4-8989-9B2E2633CA2F}" destId="{85D31FB6-E2CD-457E-B08D-927005682206}" srcOrd="1" destOrd="0" presId="urn:microsoft.com/office/officeart/2005/8/layout/hierarchy2"/>
    <dgm:cxn modelId="{CFAEA650-89BA-4E9E-99AD-8DCAAD81BA76}" type="presOf" srcId="{9D7AFC47-3E1D-4FAA-86E2-57208EBF0C8E}" destId="{D51220A2-7208-40E2-8659-4C2C068DE9ED}" srcOrd="0" destOrd="0" presId="urn:microsoft.com/office/officeart/2005/8/layout/hierarchy2"/>
    <dgm:cxn modelId="{AAB8EC1F-E32F-4293-BD51-6B49C324C07C}" type="presOf" srcId="{6E392EA7-1330-4186-BE09-437405A8C1BC}" destId="{A4D3DAC2-52E5-493C-B2F2-9089F02B1DF0}" srcOrd="1" destOrd="0" presId="urn:microsoft.com/office/officeart/2005/8/layout/hierarchy2"/>
    <dgm:cxn modelId="{09FD2686-17AF-48E1-B783-A406F3065C83}" type="presOf" srcId="{A1670A3D-C694-48CD-98D6-16FDA66813B0}" destId="{F0B9709B-E822-452F-A56A-B90E48BA5A68}" srcOrd="0" destOrd="0" presId="urn:microsoft.com/office/officeart/2005/8/layout/hierarchy2"/>
    <dgm:cxn modelId="{57D8A395-87BE-44F7-BA58-EC339B3F4F58}" srcId="{9D7AFC47-3E1D-4FAA-86E2-57208EBF0C8E}" destId="{B32DA9C5-EB45-4FFB-91FA-E03FE7577F2E}" srcOrd="0" destOrd="0" parTransId="{5D3AD933-451B-4E34-AA33-AF72CD15656C}" sibTransId="{34DDF530-9B83-4EC0-AD28-45930720CF5E}"/>
    <dgm:cxn modelId="{CB9B7674-57D9-4197-AAF4-18AF316E799B}" srcId="{17D0F4C8-4385-4430-A29D-E6B1BCEA0249}" destId="{9D7AFC47-3E1D-4FAA-86E2-57208EBF0C8E}" srcOrd="0" destOrd="0" parTransId="{4918EB41-DBA3-4F27-B248-B29DC222900F}" sibTransId="{D703C8D6-4207-4F7B-AD2F-A4948EF250AD}"/>
    <dgm:cxn modelId="{03F6FEAF-15DB-4BAE-9C56-C28D2D3F5E4F}" srcId="{60F7CF16-39DE-4CF2-85FE-48BFCAE54D86}" destId="{6F803C51-ADFF-49C6-9469-8C7784E5A21C}" srcOrd="1" destOrd="0" parTransId="{03DA2A51-FAAA-4D68-B351-A25B02B76424}" sibTransId="{339B4703-69ED-469A-AB69-82DA76CE91B5}"/>
    <dgm:cxn modelId="{5F222A49-E78B-447E-A061-5126DAAD5283}" type="presOf" srcId="{81D0F0A6-A2ED-4575-93CD-7003EC3832B2}" destId="{2CABF6B7-B52D-49BC-92EE-8F04EAE365BF}" srcOrd="0" destOrd="0" presId="urn:microsoft.com/office/officeart/2005/8/layout/hierarchy2"/>
    <dgm:cxn modelId="{D18A6C69-909F-4431-9DDB-2F531F5C32A8}" srcId="{8B449814-FBFB-4200-9D72-BA81D4106CD1}" destId="{A1670A3D-C694-48CD-98D6-16FDA66813B0}" srcOrd="0" destOrd="0" parTransId="{EBE878F1-C6BB-47AC-834A-B78F566BDD7E}" sibTransId="{B010C61C-6E2E-45C4-AFAD-98FEB25B704D}"/>
    <dgm:cxn modelId="{4CF8689A-9C63-444F-ABEA-944B5D6CF009}" type="presOf" srcId="{17D0F4C8-4385-4430-A29D-E6B1BCEA0249}" destId="{AAD1812A-0021-400C-AC9E-18136FD85874}" srcOrd="0" destOrd="0" presId="urn:microsoft.com/office/officeart/2005/8/layout/hierarchy2"/>
    <dgm:cxn modelId="{E2B13EEE-579F-45AB-98D6-AE27A6A2B28C}" type="presOf" srcId="{03DA2A51-FAAA-4D68-B351-A25B02B76424}" destId="{4504DCD1-0818-4D58-9676-BD24A7D599A9}" srcOrd="1" destOrd="0" presId="urn:microsoft.com/office/officeart/2005/8/layout/hierarchy2"/>
    <dgm:cxn modelId="{97706853-2857-4B40-9B0C-C8FA7AF7DD13}" type="presOf" srcId="{4A47F563-AA91-46E4-8989-9B2E2633CA2F}" destId="{EE6EDBCA-BAD8-4D80-99A1-CC9BA032A53D}" srcOrd="0" destOrd="0" presId="urn:microsoft.com/office/officeart/2005/8/layout/hierarchy2"/>
    <dgm:cxn modelId="{52ECD2B2-75C9-4392-BE6E-BBF48F46928D}" srcId="{B6A4C9F9-94F2-4794-A00D-F8C954D1DE89}" destId="{2A94CFE0-3191-40B0-8B3C-40FCAD087F91}" srcOrd="0" destOrd="0" parTransId="{796070EA-9BDB-43A4-AEDC-19D955DAE409}" sibTransId="{3E66A8C7-EEA2-4D84-B921-C9852AFB8CE4}"/>
    <dgm:cxn modelId="{BBAA61F5-CE0D-4280-9225-50A89AC7A52D}" type="presOf" srcId="{5D3AD933-451B-4E34-AA33-AF72CD15656C}" destId="{A3752E72-7B43-427D-86D4-DD8CCD853785}" srcOrd="0" destOrd="0" presId="urn:microsoft.com/office/officeart/2005/8/layout/hierarchy2"/>
    <dgm:cxn modelId="{72A70B98-A4A5-40C7-86DD-262CC72563DB}" type="presOf" srcId="{8B449814-FBFB-4200-9D72-BA81D4106CD1}" destId="{D6719387-082E-4DDA-8EB0-06D7DA810FBD}" srcOrd="0" destOrd="0" presId="urn:microsoft.com/office/officeart/2005/8/layout/hierarchy2"/>
    <dgm:cxn modelId="{E51BD7A5-5C75-4D7A-8D7A-B654F36DFBA2}" type="presOf" srcId="{5A0A4911-D86E-4D39-B650-5A0C9D3D7FC4}" destId="{7A2ED8F0-DBB2-43BB-9E8E-C989B290CF1E}" srcOrd="0" destOrd="0" presId="urn:microsoft.com/office/officeart/2005/8/layout/hierarchy2"/>
    <dgm:cxn modelId="{40E59A34-7216-4E4D-90C7-108729FAB73E}" type="presOf" srcId="{06B58289-1F7C-48EF-8D06-F55F1DB8914D}" destId="{93A0A8A9-D55A-4C98-A8B8-E40ECAA51D86}" srcOrd="0" destOrd="0" presId="urn:microsoft.com/office/officeart/2005/8/layout/hierarchy2"/>
    <dgm:cxn modelId="{3FCBC191-A71E-4F70-AF43-5D09EC3B88DF}" type="presOf" srcId="{A5453A43-922E-4DCB-BCC6-0A1302584A8D}" destId="{7F867150-B3E0-4234-B31B-45A21DD9FD22}" srcOrd="0" destOrd="0" presId="urn:microsoft.com/office/officeart/2005/8/layout/hierarchy2"/>
    <dgm:cxn modelId="{322C9E4A-524B-4BA0-B2FF-5009617ADBD1}" type="presOf" srcId="{FDCB9553-B61E-40B4-959B-7E8A45153466}" destId="{F2C949B2-2B48-4D08-AB8F-CB885C759A34}" srcOrd="1" destOrd="0" presId="urn:microsoft.com/office/officeart/2005/8/layout/hierarchy2"/>
    <dgm:cxn modelId="{6C3694FE-416D-4E9C-8A00-94165110B82C}" type="presOf" srcId="{B24E0B46-4D9E-4384-B8FA-E914E90507C1}" destId="{423454B2-0EA9-479C-BE29-C515C51B5B76}" srcOrd="1" destOrd="0" presId="urn:microsoft.com/office/officeart/2005/8/layout/hierarchy2"/>
    <dgm:cxn modelId="{40F3D9D5-34CB-4BA1-BADD-90757E12CCA0}" type="presOf" srcId="{DCC41566-C081-4955-8FCE-B0B91B1F9A65}" destId="{7FC46BCB-CD53-4F2A-9A90-6EB776DD83A5}" srcOrd="1" destOrd="0" presId="urn:microsoft.com/office/officeart/2005/8/layout/hierarchy2"/>
    <dgm:cxn modelId="{EEDA79E5-35D5-4BFE-9B1D-7943E5F4F467}" srcId="{17D0F4C8-4385-4430-A29D-E6B1BCEA0249}" destId="{C57CB581-C504-4288-9035-FBC52769034B}" srcOrd="1" destOrd="0" parTransId="{8ADA8066-8BBD-46BE-979E-0543DA62E59F}" sibTransId="{F52CE4D4-57F2-4F18-BC14-39CF9812C3D6}"/>
    <dgm:cxn modelId="{8F5D0C0E-D711-4627-95D7-D223F79F8EC0}" type="presOf" srcId="{CF24CDC8-2DBE-4B5F-9305-3B216519278A}" destId="{9D1105F4-7C71-48FA-B2E8-76D7491A5F4A}" srcOrd="0" destOrd="0" presId="urn:microsoft.com/office/officeart/2005/8/layout/hierarchy2"/>
    <dgm:cxn modelId="{C1452A08-8D3C-4001-8CA8-40804B4B4026}" type="presOf" srcId="{11136FA9-ACAA-4FE9-80C1-288E02A05E1E}" destId="{62CC1CC3-3E53-472E-99E1-E9A5FC820C66}" srcOrd="1" destOrd="0" presId="urn:microsoft.com/office/officeart/2005/8/layout/hierarchy2"/>
    <dgm:cxn modelId="{F68BF108-8DA8-43BA-BF61-04D2E7BC36C1}" type="presOf" srcId="{B0FD28B8-B8B0-4E6F-A08E-75D3D6E78D0B}" destId="{5EBB4AE2-2DBD-4289-8AA3-A9E2733FA3D2}" srcOrd="1" destOrd="0" presId="urn:microsoft.com/office/officeart/2005/8/layout/hierarchy2"/>
    <dgm:cxn modelId="{7D98486E-2F49-473E-A9AC-5ECECD0378D6}" type="presOf" srcId="{4918EB41-DBA3-4F27-B248-B29DC222900F}" destId="{6100CC36-2978-457E-95D0-7B498D0E9C31}" srcOrd="1" destOrd="0" presId="urn:microsoft.com/office/officeart/2005/8/layout/hierarchy2"/>
    <dgm:cxn modelId="{F7DD4D66-12C1-4EF1-8517-E829037265AD}" type="presOf" srcId="{11136FA9-ACAA-4FE9-80C1-288E02A05E1E}" destId="{E3FF7C9A-E4EC-4BCE-9ABF-D512AEB84F5F}" srcOrd="0" destOrd="0" presId="urn:microsoft.com/office/officeart/2005/8/layout/hierarchy2"/>
    <dgm:cxn modelId="{1663A925-CB5C-4943-9FA0-A8C4C77C851C}" type="presOf" srcId="{B0FD28B8-B8B0-4E6F-A08E-75D3D6E78D0B}" destId="{2A94878C-4550-426F-BBCB-D818101A4085}" srcOrd="0" destOrd="0" presId="urn:microsoft.com/office/officeart/2005/8/layout/hierarchy2"/>
    <dgm:cxn modelId="{B01AA3B8-72F6-456D-89B4-ACD4A9526AC0}" type="presOf" srcId="{6EF51ABB-FCE4-479E-80D6-1793BFD88852}" destId="{7842ACA3-0B8A-4DBD-93DB-20B7F808B3BA}" srcOrd="1" destOrd="0" presId="urn:microsoft.com/office/officeart/2005/8/layout/hierarchy2"/>
    <dgm:cxn modelId="{90DC2579-4A81-4442-954E-7473F55C4DE7}" type="presOf" srcId="{C57CB581-C504-4288-9035-FBC52769034B}" destId="{C2F04816-02F5-40B0-A7DC-0FB959E0C7B0}" srcOrd="0" destOrd="0" presId="urn:microsoft.com/office/officeart/2005/8/layout/hierarchy2"/>
    <dgm:cxn modelId="{EE8E2AF7-F95D-4C65-A8E9-68DDD7E73252}" type="presOf" srcId="{03DA2A51-FAAA-4D68-B351-A25B02B76424}" destId="{CADBACE9-CBC9-4148-BFB3-B151454972A2}" srcOrd="0" destOrd="0" presId="urn:microsoft.com/office/officeart/2005/8/layout/hierarchy2"/>
    <dgm:cxn modelId="{E0AD2649-115F-4329-A2A4-AD77CEFB027C}" srcId="{05660B05-9BB9-4378-A4F1-72244C27CE3B}" destId="{CF24CDC8-2DBE-4B5F-9305-3B216519278A}" srcOrd="1" destOrd="0" parTransId="{E2715F3C-5F83-423B-B59B-69BD49065274}" sibTransId="{A2C6AB4D-1919-4807-9C9F-67A39C4AD7A6}"/>
    <dgm:cxn modelId="{C13BDEB0-FEA2-4C41-8655-6E15B686E93E}" srcId="{05660B05-9BB9-4378-A4F1-72244C27CE3B}" destId="{8B449814-FBFB-4200-9D72-BA81D4106CD1}" srcOrd="0" destOrd="0" parTransId="{11136FA9-ACAA-4FE9-80C1-288E02A05E1E}" sibTransId="{008E2EE3-3F9B-46CE-855F-889E62663271}"/>
    <dgm:cxn modelId="{AB8DFBE6-5153-4EAB-BF92-910DF456C19D}" type="presOf" srcId="{DCC41566-C081-4955-8FCE-B0B91B1F9A65}" destId="{0881A6DA-00E1-467B-B001-FDEACCB22B74}" srcOrd="0" destOrd="0" presId="urn:microsoft.com/office/officeart/2005/8/layout/hierarchy2"/>
    <dgm:cxn modelId="{2D677D85-D537-4ACD-9B9B-780842834B9A}" type="presOf" srcId="{B32DA9C5-EB45-4FFB-91FA-E03FE7577F2E}" destId="{5BCBD2BE-F597-4956-B986-0456656D4A0E}" srcOrd="0" destOrd="0" presId="urn:microsoft.com/office/officeart/2005/8/layout/hierarchy2"/>
    <dgm:cxn modelId="{3E0A1C8D-1011-4EEE-8FE7-0D2DAF9D9671}" type="presOf" srcId="{170A594F-EE2F-4D96-9559-0CAE344E8B0E}" destId="{850D6959-B624-4342-9A44-652E4B646D33}" srcOrd="0" destOrd="0" presId="urn:microsoft.com/office/officeart/2005/8/layout/hierarchy2"/>
    <dgm:cxn modelId="{F5697F37-FA2D-4A19-ABF5-D559FE4D2BDA}" type="presOf" srcId="{796070EA-9BDB-43A4-AEDC-19D955DAE409}" destId="{66DDB792-74F4-4B0E-A0F2-112539285E3E}" srcOrd="1" destOrd="0" presId="urn:microsoft.com/office/officeart/2005/8/layout/hierarchy2"/>
    <dgm:cxn modelId="{6C46FC42-5E73-4584-ACB2-5DC10AAD2C8F}" type="presOf" srcId="{B24E0B46-4D9E-4384-B8FA-E914E90507C1}" destId="{8BD54E87-BB7A-4502-B29A-C0021BAEA55F}" srcOrd="0" destOrd="0" presId="urn:microsoft.com/office/officeart/2005/8/layout/hierarchy2"/>
    <dgm:cxn modelId="{FEBD6E55-961C-4C09-BCEB-EB8FC4E4D7A8}" type="presOf" srcId="{E2715F3C-5F83-423B-B59B-69BD49065274}" destId="{4B3F50F7-21F9-405C-878A-1D92F8357B19}" srcOrd="0" destOrd="0" presId="urn:microsoft.com/office/officeart/2005/8/layout/hierarchy2"/>
    <dgm:cxn modelId="{893B6820-8C7F-4C12-9832-B09668ADA86E}" type="presOf" srcId="{B6A4C9F9-94F2-4794-A00D-F8C954D1DE89}" destId="{E779AE28-B897-4E69-887B-3C339CD3DC3B}" srcOrd="0" destOrd="0" presId="urn:microsoft.com/office/officeart/2005/8/layout/hierarchy2"/>
    <dgm:cxn modelId="{995329DB-69C1-477E-B7B5-508D6255123D}" type="presOf" srcId="{E2715F3C-5F83-423B-B59B-69BD49065274}" destId="{A0C56940-E40E-49EC-BD82-3AB88EA34F64}" srcOrd="1" destOrd="0" presId="urn:microsoft.com/office/officeart/2005/8/layout/hierarchy2"/>
    <dgm:cxn modelId="{0CA0B065-ECE1-40EC-8F20-AAE11E4665A3}" type="presOf" srcId="{796070EA-9BDB-43A4-AEDC-19D955DAE409}" destId="{027855BD-22ED-4EAF-9F1F-6E5D1217313B}" srcOrd="0" destOrd="0" presId="urn:microsoft.com/office/officeart/2005/8/layout/hierarchy2"/>
    <dgm:cxn modelId="{034CE70A-FDEA-4123-86DD-1B094AB71A4A}" srcId="{B6A4C9F9-94F2-4794-A00D-F8C954D1DE89}" destId="{60F7CF16-39DE-4CF2-85FE-48BFCAE54D86}" srcOrd="3" destOrd="0" parTransId="{A5453A43-922E-4DCB-BCC6-0A1302584A8D}" sibTransId="{914134B4-1F30-4D20-9330-512B23BFAB45}"/>
    <dgm:cxn modelId="{2431D636-A9E1-40B0-A11A-73765A06A7B4}" srcId="{2A94CFE0-3191-40B0-8B3C-40FCAD087F91}" destId="{06B58289-1F7C-48EF-8D06-F55F1DB8914D}" srcOrd="0" destOrd="0" parTransId="{6EF51ABB-FCE4-479E-80D6-1793BFD88852}" sibTransId="{AB2412C1-6AFE-41C1-A4EB-04AED5087ED5}"/>
    <dgm:cxn modelId="{F844C9C6-E61B-4B4F-8A5F-AB24E034A326}" type="presOf" srcId="{A5453A43-922E-4DCB-BCC6-0A1302584A8D}" destId="{90225B6F-E630-4966-805F-A868ABE77B5D}" srcOrd="1" destOrd="0" presId="urn:microsoft.com/office/officeart/2005/8/layout/hierarchy2"/>
    <dgm:cxn modelId="{D1F54A50-1B6C-4C96-A69B-EDA106960466}" type="presOf" srcId="{5D3AD933-451B-4E34-AA33-AF72CD15656C}" destId="{D86162F6-1CA6-4F8D-BB21-8670EABD2357}" srcOrd="1" destOrd="0" presId="urn:microsoft.com/office/officeart/2005/8/layout/hierarchy2"/>
    <dgm:cxn modelId="{9328557E-6E7C-4242-8BE1-BE73CBF222AC}" srcId="{06B58289-1F7C-48EF-8D06-F55F1DB8914D}" destId="{82E168F0-B470-42B7-82F5-B70AE25F9F22}" srcOrd="0" destOrd="0" parTransId="{4A47F563-AA91-46E4-8989-9B2E2633CA2F}" sibTransId="{A7A93206-6C72-49EE-8A23-3B74B997426E}"/>
    <dgm:cxn modelId="{F8DA9971-3B0D-4E92-A1C0-778660C027A0}" type="presOf" srcId="{8ADA8066-8BBD-46BE-979E-0543DA62E59F}" destId="{891BAAB4-1047-461D-B496-5C8932BDFA74}" srcOrd="0" destOrd="0" presId="urn:microsoft.com/office/officeart/2005/8/layout/hierarchy2"/>
    <dgm:cxn modelId="{31907097-5D86-4CE1-A98E-5D1632A0DAC9}" type="presOf" srcId="{EBE878F1-C6BB-47AC-834A-B78F566BDD7E}" destId="{730768F4-DD8A-48F3-A439-4C4D5CC09E7B}" srcOrd="0" destOrd="0" presId="urn:microsoft.com/office/officeart/2005/8/layout/hierarchy2"/>
    <dgm:cxn modelId="{A7E099C9-1994-496D-8031-72CBAC26254B}" srcId="{B6A4C9F9-94F2-4794-A00D-F8C954D1DE89}" destId="{05660B05-9BB9-4378-A4F1-72244C27CE3B}" srcOrd="2" destOrd="0" parTransId="{B0FD28B8-B8B0-4E6F-A08E-75D3D6E78D0B}" sibTransId="{19C570DD-21D2-49E3-8CE0-32BE6B53F731}"/>
    <dgm:cxn modelId="{42A126F1-62AC-420C-BC35-D7695F03072C}" srcId="{60F7CF16-39DE-4CF2-85FE-48BFCAE54D86}" destId="{170A594F-EE2F-4D96-9559-0CAE344E8B0E}" srcOrd="0" destOrd="0" parTransId="{B24E0B46-4D9E-4384-B8FA-E914E90507C1}" sibTransId="{A8AFA607-9D00-48C2-8072-2D8BF04A5D73}"/>
    <dgm:cxn modelId="{A4D12BB8-BA43-4253-BB80-07060FD1C209}" srcId="{B6A4C9F9-94F2-4794-A00D-F8C954D1DE89}" destId="{17D0F4C8-4385-4430-A29D-E6B1BCEA0249}" srcOrd="1" destOrd="0" parTransId="{DCC41566-C081-4955-8FCE-B0B91B1F9A65}" sibTransId="{EC831E4C-6013-461C-BC66-8FAB5E5DAC44}"/>
    <dgm:cxn modelId="{43EB1FAC-1847-4033-9397-B1C7D9870C89}" type="presOf" srcId="{2A94CFE0-3191-40B0-8B3C-40FCAD087F91}" destId="{3161CB79-110E-40AB-ACDA-99D630A3BDC9}" srcOrd="0" destOrd="0" presId="urn:microsoft.com/office/officeart/2005/8/layout/hierarchy2"/>
    <dgm:cxn modelId="{A44EBFA1-C229-48B1-BAC9-4B7945EC03A4}" srcId="{2A94CFE0-3191-40B0-8B3C-40FCAD087F91}" destId="{5A0A4911-D86E-4D39-B650-5A0C9D3D7FC4}" srcOrd="1" destOrd="0" parTransId="{6E392EA7-1330-4186-BE09-437405A8C1BC}" sibTransId="{557FB9A6-B3C9-4DDD-BAAC-FAF100E0A838}"/>
    <dgm:cxn modelId="{00955390-6CDA-4696-8664-D44F2D09BA70}" type="presParOf" srcId="{2CABF6B7-B52D-49BC-92EE-8F04EAE365BF}" destId="{3F494B1A-0D9D-43F1-9FAD-E9479B35D660}" srcOrd="0" destOrd="0" presId="urn:microsoft.com/office/officeart/2005/8/layout/hierarchy2"/>
    <dgm:cxn modelId="{F8002B57-A385-4CB1-8F80-26317EE57AF2}" type="presParOf" srcId="{3F494B1A-0D9D-43F1-9FAD-E9479B35D660}" destId="{E779AE28-B897-4E69-887B-3C339CD3DC3B}" srcOrd="0" destOrd="0" presId="urn:microsoft.com/office/officeart/2005/8/layout/hierarchy2"/>
    <dgm:cxn modelId="{13DB2E79-3E57-41FA-ABDF-F1AA4EB679B3}" type="presParOf" srcId="{3F494B1A-0D9D-43F1-9FAD-E9479B35D660}" destId="{A80B7C04-669D-47A9-8EBF-408B33281B08}" srcOrd="1" destOrd="0" presId="urn:microsoft.com/office/officeart/2005/8/layout/hierarchy2"/>
    <dgm:cxn modelId="{BA75381D-F894-4388-A71E-9C65EBDF4C74}" type="presParOf" srcId="{A80B7C04-669D-47A9-8EBF-408B33281B08}" destId="{027855BD-22ED-4EAF-9F1F-6E5D1217313B}" srcOrd="0" destOrd="0" presId="urn:microsoft.com/office/officeart/2005/8/layout/hierarchy2"/>
    <dgm:cxn modelId="{8FFEBA7C-413B-4ABF-BC1B-A48C5725D066}" type="presParOf" srcId="{027855BD-22ED-4EAF-9F1F-6E5D1217313B}" destId="{66DDB792-74F4-4B0E-A0F2-112539285E3E}" srcOrd="0" destOrd="0" presId="urn:microsoft.com/office/officeart/2005/8/layout/hierarchy2"/>
    <dgm:cxn modelId="{5064951B-A130-47BC-8E96-54866AFC33C6}" type="presParOf" srcId="{A80B7C04-669D-47A9-8EBF-408B33281B08}" destId="{A9306411-A2EF-4705-9FCC-7AD9901CFC28}" srcOrd="1" destOrd="0" presId="urn:microsoft.com/office/officeart/2005/8/layout/hierarchy2"/>
    <dgm:cxn modelId="{7A486EC4-5027-43F3-ABA2-574D0DCEA1F6}" type="presParOf" srcId="{A9306411-A2EF-4705-9FCC-7AD9901CFC28}" destId="{3161CB79-110E-40AB-ACDA-99D630A3BDC9}" srcOrd="0" destOrd="0" presId="urn:microsoft.com/office/officeart/2005/8/layout/hierarchy2"/>
    <dgm:cxn modelId="{1813C6B7-9AAD-42D0-A25A-C2F78884B941}" type="presParOf" srcId="{A9306411-A2EF-4705-9FCC-7AD9901CFC28}" destId="{E02CD7D3-4E9F-4428-94D9-B84A67127876}" srcOrd="1" destOrd="0" presId="urn:microsoft.com/office/officeart/2005/8/layout/hierarchy2"/>
    <dgm:cxn modelId="{ABD62394-27F7-4ACB-BEEA-7ECC5280BAA9}" type="presParOf" srcId="{E02CD7D3-4E9F-4428-94D9-B84A67127876}" destId="{9621AD25-C147-498D-82E9-450AA5B98162}" srcOrd="0" destOrd="0" presId="urn:microsoft.com/office/officeart/2005/8/layout/hierarchy2"/>
    <dgm:cxn modelId="{84F84180-CF91-4888-8BDE-9DAB011685E8}" type="presParOf" srcId="{9621AD25-C147-498D-82E9-450AA5B98162}" destId="{7842ACA3-0B8A-4DBD-93DB-20B7F808B3BA}" srcOrd="0" destOrd="0" presId="urn:microsoft.com/office/officeart/2005/8/layout/hierarchy2"/>
    <dgm:cxn modelId="{FF493615-CA5B-4ACB-A2CC-9FC96B0F7710}" type="presParOf" srcId="{E02CD7D3-4E9F-4428-94D9-B84A67127876}" destId="{325B71E8-3514-4EAA-A40C-86B85220DBF1}" srcOrd="1" destOrd="0" presId="urn:microsoft.com/office/officeart/2005/8/layout/hierarchy2"/>
    <dgm:cxn modelId="{6E6673B2-A8EC-4BCE-9868-8DA8CBBE5BCA}" type="presParOf" srcId="{325B71E8-3514-4EAA-A40C-86B85220DBF1}" destId="{93A0A8A9-D55A-4C98-A8B8-E40ECAA51D86}" srcOrd="0" destOrd="0" presId="urn:microsoft.com/office/officeart/2005/8/layout/hierarchy2"/>
    <dgm:cxn modelId="{D30AFFFC-927B-45AC-9D5B-F853B1DC6FE4}" type="presParOf" srcId="{325B71E8-3514-4EAA-A40C-86B85220DBF1}" destId="{035D0735-DD24-4279-97E0-A2FCF0E931F9}" srcOrd="1" destOrd="0" presId="urn:microsoft.com/office/officeart/2005/8/layout/hierarchy2"/>
    <dgm:cxn modelId="{462E9BAA-B198-43E2-822D-2C9B230B67D5}" type="presParOf" srcId="{035D0735-DD24-4279-97E0-A2FCF0E931F9}" destId="{EE6EDBCA-BAD8-4D80-99A1-CC9BA032A53D}" srcOrd="0" destOrd="0" presId="urn:microsoft.com/office/officeart/2005/8/layout/hierarchy2"/>
    <dgm:cxn modelId="{7BF2516B-53DB-46C6-82FC-C7416CDA1B24}" type="presParOf" srcId="{EE6EDBCA-BAD8-4D80-99A1-CC9BA032A53D}" destId="{85D31FB6-E2CD-457E-B08D-927005682206}" srcOrd="0" destOrd="0" presId="urn:microsoft.com/office/officeart/2005/8/layout/hierarchy2"/>
    <dgm:cxn modelId="{D3BCA6B4-93EC-419C-8D1F-183E00CEF1AC}" type="presParOf" srcId="{035D0735-DD24-4279-97E0-A2FCF0E931F9}" destId="{BFACFC0E-945A-4BD9-BCCB-3251FD16DEAC}" srcOrd="1" destOrd="0" presId="urn:microsoft.com/office/officeart/2005/8/layout/hierarchy2"/>
    <dgm:cxn modelId="{F0193CED-CDDA-4FF6-ABF3-C9EAAAB70832}" type="presParOf" srcId="{BFACFC0E-945A-4BD9-BCCB-3251FD16DEAC}" destId="{14D89770-F845-4ADB-8F23-226164E4BB9E}" srcOrd="0" destOrd="0" presId="urn:microsoft.com/office/officeart/2005/8/layout/hierarchy2"/>
    <dgm:cxn modelId="{7B5AB4A3-B991-4B3A-BCA4-43629A38E7C7}" type="presParOf" srcId="{BFACFC0E-945A-4BD9-BCCB-3251FD16DEAC}" destId="{92EFDCB1-647E-44B9-B3D7-6D60E4CF7633}" srcOrd="1" destOrd="0" presId="urn:microsoft.com/office/officeart/2005/8/layout/hierarchy2"/>
    <dgm:cxn modelId="{5A5D05D3-B304-4198-976D-484FD7B78FD1}" type="presParOf" srcId="{E02CD7D3-4E9F-4428-94D9-B84A67127876}" destId="{4D0F4F0D-6086-44CE-A535-0AB8EAB8D1AC}" srcOrd="2" destOrd="0" presId="urn:microsoft.com/office/officeart/2005/8/layout/hierarchy2"/>
    <dgm:cxn modelId="{B256269B-6C22-4915-ABF0-8A16C778E77A}" type="presParOf" srcId="{4D0F4F0D-6086-44CE-A535-0AB8EAB8D1AC}" destId="{A4D3DAC2-52E5-493C-B2F2-9089F02B1DF0}" srcOrd="0" destOrd="0" presId="urn:microsoft.com/office/officeart/2005/8/layout/hierarchy2"/>
    <dgm:cxn modelId="{036C52CE-1BF7-44EB-8BF6-51343D24D29A}" type="presParOf" srcId="{E02CD7D3-4E9F-4428-94D9-B84A67127876}" destId="{DFBAB779-E44D-492F-836A-529573C89899}" srcOrd="3" destOrd="0" presId="urn:microsoft.com/office/officeart/2005/8/layout/hierarchy2"/>
    <dgm:cxn modelId="{D4CBD5D1-A2CB-47F9-9636-E4E7BE587506}" type="presParOf" srcId="{DFBAB779-E44D-492F-836A-529573C89899}" destId="{7A2ED8F0-DBB2-43BB-9E8E-C989B290CF1E}" srcOrd="0" destOrd="0" presId="urn:microsoft.com/office/officeart/2005/8/layout/hierarchy2"/>
    <dgm:cxn modelId="{3128A4E4-1BC4-4C7A-A619-8FA31AAFC9AB}" type="presParOf" srcId="{DFBAB779-E44D-492F-836A-529573C89899}" destId="{CB7CA167-59D4-4592-B828-24EBB3003C61}" srcOrd="1" destOrd="0" presId="urn:microsoft.com/office/officeart/2005/8/layout/hierarchy2"/>
    <dgm:cxn modelId="{A9A7A526-86D6-4FE7-9439-AB8136998D94}" type="presParOf" srcId="{A80B7C04-669D-47A9-8EBF-408B33281B08}" destId="{0881A6DA-00E1-467B-B001-FDEACCB22B74}" srcOrd="2" destOrd="0" presId="urn:microsoft.com/office/officeart/2005/8/layout/hierarchy2"/>
    <dgm:cxn modelId="{EFF4DE07-EE0F-435E-AC72-E93AD20DC4C4}" type="presParOf" srcId="{0881A6DA-00E1-467B-B001-FDEACCB22B74}" destId="{7FC46BCB-CD53-4F2A-9A90-6EB776DD83A5}" srcOrd="0" destOrd="0" presId="urn:microsoft.com/office/officeart/2005/8/layout/hierarchy2"/>
    <dgm:cxn modelId="{88526377-C9FB-4B76-92C2-04C12422B5B0}" type="presParOf" srcId="{A80B7C04-669D-47A9-8EBF-408B33281B08}" destId="{8AD8135B-3868-4D03-9CC2-46ECC69C38D6}" srcOrd="3" destOrd="0" presId="urn:microsoft.com/office/officeart/2005/8/layout/hierarchy2"/>
    <dgm:cxn modelId="{55CDE438-B102-4B3D-9907-04CD188011C2}" type="presParOf" srcId="{8AD8135B-3868-4D03-9CC2-46ECC69C38D6}" destId="{AAD1812A-0021-400C-AC9E-18136FD85874}" srcOrd="0" destOrd="0" presId="urn:microsoft.com/office/officeart/2005/8/layout/hierarchy2"/>
    <dgm:cxn modelId="{FBC47D9F-77C6-4739-A1B1-EFDEC4201429}" type="presParOf" srcId="{8AD8135B-3868-4D03-9CC2-46ECC69C38D6}" destId="{859D9F83-4E90-42B9-A62F-CA64EC034001}" srcOrd="1" destOrd="0" presId="urn:microsoft.com/office/officeart/2005/8/layout/hierarchy2"/>
    <dgm:cxn modelId="{71F0ADCF-C0D2-40E0-9165-4F608DA2832A}" type="presParOf" srcId="{859D9F83-4E90-42B9-A62F-CA64EC034001}" destId="{649EDEBA-8F37-44DF-9B39-F7D961D1B844}" srcOrd="0" destOrd="0" presId="urn:microsoft.com/office/officeart/2005/8/layout/hierarchy2"/>
    <dgm:cxn modelId="{71A9852A-05CE-42B8-B6D4-175B149D4D25}" type="presParOf" srcId="{649EDEBA-8F37-44DF-9B39-F7D961D1B844}" destId="{6100CC36-2978-457E-95D0-7B498D0E9C31}" srcOrd="0" destOrd="0" presId="urn:microsoft.com/office/officeart/2005/8/layout/hierarchy2"/>
    <dgm:cxn modelId="{8A975B81-1CED-4FDB-AC3D-0336973F1977}" type="presParOf" srcId="{859D9F83-4E90-42B9-A62F-CA64EC034001}" destId="{AB7EE5FD-BC3F-4F16-B054-B20A23CD9EEC}" srcOrd="1" destOrd="0" presId="urn:microsoft.com/office/officeart/2005/8/layout/hierarchy2"/>
    <dgm:cxn modelId="{49652574-0345-4D6E-A14D-99E03F388AF9}" type="presParOf" srcId="{AB7EE5FD-BC3F-4F16-B054-B20A23CD9EEC}" destId="{D51220A2-7208-40E2-8659-4C2C068DE9ED}" srcOrd="0" destOrd="0" presId="urn:microsoft.com/office/officeart/2005/8/layout/hierarchy2"/>
    <dgm:cxn modelId="{6E0490A6-48A0-4802-BFF1-1B069684D981}" type="presParOf" srcId="{AB7EE5FD-BC3F-4F16-B054-B20A23CD9EEC}" destId="{DACA3E1C-5A08-476A-9DB0-C40817A8FC90}" srcOrd="1" destOrd="0" presId="urn:microsoft.com/office/officeart/2005/8/layout/hierarchy2"/>
    <dgm:cxn modelId="{367F608B-5E12-4A85-83E3-3365CD2DF222}" type="presParOf" srcId="{DACA3E1C-5A08-476A-9DB0-C40817A8FC90}" destId="{A3752E72-7B43-427D-86D4-DD8CCD853785}" srcOrd="0" destOrd="0" presId="urn:microsoft.com/office/officeart/2005/8/layout/hierarchy2"/>
    <dgm:cxn modelId="{3A79FA1A-B618-4935-AA4C-674614FEA735}" type="presParOf" srcId="{A3752E72-7B43-427D-86D4-DD8CCD853785}" destId="{D86162F6-1CA6-4F8D-BB21-8670EABD2357}" srcOrd="0" destOrd="0" presId="urn:microsoft.com/office/officeart/2005/8/layout/hierarchy2"/>
    <dgm:cxn modelId="{0D46FDCD-5AE2-495A-96D3-E6C73B2CCE75}" type="presParOf" srcId="{DACA3E1C-5A08-476A-9DB0-C40817A8FC90}" destId="{471F9784-A25A-49AB-9490-5E58B7CA1C79}" srcOrd="1" destOrd="0" presId="urn:microsoft.com/office/officeart/2005/8/layout/hierarchy2"/>
    <dgm:cxn modelId="{B68EB363-75A3-468F-812C-22CF63D53FE9}" type="presParOf" srcId="{471F9784-A25A-49AB-9490-5E58B7CA1C79}" destId="{5BCBD2BE-F597-4956-B986-0456656D4A0E}" srcOrd="0" destOrd="0" presId="urn:microsoft.com/office/officeart/2005/8/layout/hierarchy2"/>
    <dgm:cxn modelId="{EAE0D3BA-3122-4402-87A7-32C3142E4C96}" type="presParOf" srcId="{471F9784-A25A-49AB-9490-5E58B7CA1C79}" destId="{171B4D09-AD6A-4ACA-AC8D-139F69D05F3A}" srcOrd="1" destOrd="0" presId="urn:microsoft.com/office/officeart/2005/8/layout/hierarchy2"/>
    <dgm:cxn modelId="{632ED5A2-CB09-4560-A960-11E4252232E6}" type="presParOf" srcId="{859D9F83-4E90-42B9-A62F-CA64EC034001}" destId="{891BAAB4-1047-461D-B496-5C8932BDFA74}" srcOrd="2" destOrd="0" presId="urn:microsoft.com/office/officeart/2005/8/layout/hierarchy2"/>
    <dgm:cxn modelId="{56FE03F1-FA1D-4911-81F9-A6D2E44E87A4}" type="presParOf" srcId="{891BAAB4-1047-461D-B496-5C8932BDFA74}" destId="{2841F4C7-9C7D-40E8-9266-DB9D3296F884}" srcOrd="0" destOrd="0" presId="urn:microsoft.com/office/officeart/2005/8/layout/hierarchy2"/>
    <dgm:cxn modelId="{5D5B79B2-E8CA-4292-901D-EAA0E530B364}" type="presParOf" srcId="{859D9F83-4E90-42B9-A62F-CA64EC034001}" destId="{79D7DB0D-0FDD-4E16-B91E-7736AF7D9A1D}" srcOrd="3" destOrd="0" presId="urn:microsoft.com/office/officeart/2005/8/layout/hierarchy2"/>
    <dgm:cxn modelId="{8106B15A-AAB5-47F7-8BA5-5D8B5551E9D8}" type="presParOf" srcId="{79D7DB0D-0FDD-4E16-B91E-7736AF7D9A1D}" destId="{C2F04816-02F5-40B0-A7DC-0FB959E0C7B0}" srcOrd="0" destOrd="0" presId="urn:microsoft.com/office/officeart/2005/8/layout/hierarchy2"/>
    <dgm:cxn modelId="{4BA309C8-7F9E-43C9-B44D-EB1D568AC9C1}" type="presParOf" srcId="{79D7DB0D-0FDD-4E16-B91E-7736AF7D9A1D}" destId="{EB5F0101-13AC-4F1A-8CB2-8BA72CFA9772}" srcOrd="1" destOrd="0" presId="urn:microsoft.com/office/officeart/2005/8/layout/hierarchy2"/>
    <dgm:cxn modelId="{44F9A915-25D1-42F0-AE05-633F55AB56DC}" type="presParOf" srcId="{A80B7C04-669D-47A9-8EBF-408B33281B08}" destId="{2A94878C-4550-426F-BBCB-D818101A4085}" srcOrd="4" destOrd="0" presId="urn:microsoft.com/office/officeart/2005/8/layout/hierarchy2"/>
    <dgm:cxn modelId="{FD622FDE-2854-4BA3-B97E-F3D44835AB79}" type="presParOf" srcId="{2A94878C-4550-426F-BBCB-D818101A4085}" destId="{5EBB4AE2-2DBD-4289-8AA3-A9E2733FA3D2}" srcOrd="0" destOrd="0" presId="urn:microsoft.com/office/officeart/2005/8/layout/hierarchy2"/>
    <dgm:cxn modelId="{DC4751EB-6649-431A-BBB1-0911E777AC97}" type="presParOf" srcId="{A80B7C04-669D-47A9-8EBF-408B33281B08}" destId="{1323F6E1-0016-432B-B8A7-124662C9FADF}" srcOrd="5" destOrd="0" presId="urn:microsoft.com/office/officeart/2005/8/layout/hierarchy2"/>
    <dgm:cxn modelId="{0C85482E-2EA1-413A-8424-ADF9DAA19D15}" type="presParOf" srcId="{1323F6E1-0016-432B-B8A7-124662C9FADF}" destId="{BBB535AC-6688-44E1-984B-514EE2FA5596}" srcOrd="0" destOrd="0" presId="urn:microsoft.com/office/officeart/2005/8/layout/hierarchy2"/>
    <dgm:cxn modelId="{4A7A3FD8-5DB8-439D-8510-FAA4596AF77A}" type="presParOf" srcId="{1323F6E1-0016-432B-B8A7-124662C9FADF}" destId="{3CBA320E-A291-4248-BEAE-5CDDC2B580D0}" srcOrd="1" destOrd="0" presId="urn:microsoft.com/office/officeart/2005/8/layout/hierarchy2"/>
    <dgm:cxn modelId="{ED142138-50A5-4ADF-8BE9-550D4DE1141D}" type="presParOf" srcId="{3CBA320E-A291-4248-BEAE-5CDDC2B580D0}" destId="{E3FF7C9A-E4EC-4BCE-9ABF-D512AEB84F5F}" srcOrd="0" destOrd="0" presId="urn:microsoft.com/office/officeart/2005/8/layout/hierarchy2"/>
    <dgm:cxn modelId="{B8E9022C-ADD2-4884-A192-D702EDECA593}" type="presParOf" srcId="{E3FF7C9A-E4EC-4BCE-9ABF-D512AEB84F5F}" destId="{62CC1CC3-3E53-472E-99E1-E9A5FC820C66}" srcOrd="0" destOrd="0" presId="urn:microsoft.com/office/officeart/2005/8/layout/hierarchy2"/>
    <dgm:cxn modelId="{DDC83704-D313-475E-BE56-1DCDD0C745BB}" type="presParOf" srcId="{3CBA320E-A291-4248-BEAE-5CDDC2B580D0}" destId="{62F0C50A-CE84-4A07-96E3-B56468DF927E}" srcOrd="1" destOrd="0" presId="urn:microsoft.com/office/officeart/2005/8/layout/hierarchy2"/>
    <dgm:cxn modelId="{156D3CB1-63E4-4D93-A7FA-1704AC828BFB}" type="presParOf" srcId="{62F0C50A-CE84-4A07-96E3-B56468DF927E}" destId="{D6719387-082E-4DDA-8EB0-06D7DA810FBD}" srcOrd="0" destOrd="0" presId="urn:microsoft.com/office/officeart/2005/8/layout/hierarchy2"/>
    <dgm:cxn modelId="{BD76AB2F-CC4F-4CFF-AB46-293429CE2702}" type="presParOf" srcId="{62F0C50A-CE84-4A07-96E3-B56468DF927E}" destId="{5BC06C43-E805-49F2-9485-45210B5E885A}" srcOrd="1" destOrd="0" presId="urn:microsoft.com/office/officeart/2005/8/layout/hierarchy2"/>
    <dgm:cxn modelId="{6A82FCA3-9B83-4E44-8A1E-02D1CC0E3C17}" type="presParOf" srcId="{5BC06C43-E805-49F2-9485-45210B5E885A}" destId="{730768F4-DD8A-48F3-A439-4C4D5CC09E7B}" srcOrd="0" destOrd="0" presId="urn:microsoft.com/office/officeart/2005/8/layout/hierarchy2"/>
    <dgm:cxn modelId="{29698361-E402-466E-8868-0CE149F3C482}" type="presParOf" srcId="{730768F4-DD8A-48F3-A439-4C4D5CC09E7B}" destId="{0A683B3F-74E3-4E61-9CC4-47E95D3260CF}" srcOrd="0" destOrd="0" presId="urn:microsoft.com/office/officeart/2005/8/layout/hierarchy2"/>
    <dgm:cxn modelId="{7A6CE40D-CDB9-4793-9E46-97CDC52484E2}" type="presParOf" srcId="{5BC06C43-E805-49F2-9485-45210B5E885A}" destId="{A2B47CC6-F5FB-4D74-B070-639158FF5191}" srcOrd="1" destOrd="0" presId="urn:microsoft.com/office/officeart/2005/8/layout/hierarchy2"/>
    <dgm:cxn modelId="{67DC7CD2-127D-420D-B3B3-D3203122B5EF}" type="presParOf" srcId="{A2B47CC6-F5FB-4D74-B070-639158FF5191}" destId="{F0B9709B-E822-452F-A56A-B90E48BA5A68}" srcOrd="0" destOrd="0" presId="urn:microsoft.com/office/officeart/2005/8/layout/hierarchy2"/>
    <dgm:cxn modelId="{EE9861E1-EBB1-4390-89E4-C2C51482C1D1}" type="presParOf" srcId="{A2B47CC6-F5FB-4D74-B070-639158FF5191}" destId="{A00A980A-CCEE-4A98-B0C1-08EB69C521AE}" srcOrd="1" destOrd="0" presId="urn:microsoft.com/office/officeart/2005/8/layout/hierarchy2"/>
    <dgm:cxn modelId="{51B76EA2-F45E-4EFF-84EE-032317B1E8CF}" type="presParOf" srcId="{3CBA320E-A291-4248-BEAE-5CDDC2B580D0}" destId="{4B3F50F7-21F9-405C-878A-1D92F8357B19}" srcOrd="2" destOrd="0" presId="urn:microsoft.com/office/officeart/2005/8/layout/hierarchy2"/>
    <dgm:cxn modelId="{2DBB2519-B941-4140-BB5B-8438D8A26090}" type="presParOf" srcId="{4B3F50F7-21F9-405C-878A-1D92F8357B19}" destId="{A0C56940-E40E-49EC-BD82-3AB88EA34F64}" srcOrd="0" destOrd="0" presId="urn:microsoft.com/office/officeart/2005/8/layout/hierarchy2"/>
    <dgm:cxn modelId="{5BC8BA29-F12F-41DF-8967-88D159FA5DF1}" type="presParOf" srcId="{3CBA320E-A291-4248-BEAE-5CDDC2B580D0}" destId="{FB885DBA-8908-4226-A6BB-E71D997FEBDA}" srcOrd="3" destOrd="0" presId="urn:microsoft.com/office/officeart/2005/8/layout/hierarchy2"/>
    <dgm:cxn modelId="{AF9E8370-D462-47E2-B98B-B9BF23294D2F}" type="presParOf" srcId="{FB885DBA-8908-4226-A6BB-E71D997FEBDA}" destId="{9D1105F4-7C71-48FA-B2E8-76D7491A5F4A}" srcOrd="0" destOrd="0" presId="urn:microsoft.com/office/officeart/2005/8/layout/hierarchy2"/>
    <dgm:cxn modelId="{F2751295-463C-4F2F-B7B7-6BA80B5C0ACB}" type="presParOf" srcId="{FB885DBA-8908-4226-A6BB-E71D997FEBDA}" destId="{45040F19-AE62-4304-89A2-69E056A3D08B}" srcOrd="1" destOrd="0" presId="urn:microsoft.com/office/officeart/2005/8/layout/hierarchy2"/>
    <dgm:cxn modelId="{E4CCCB6A-7310-4057-996E-015AA93BC3E4}" type="presParOf" srcId="{A80B7C04-669D-47A9-8EBF-408B33281B08}" destId="{7F867150-B3E0-4234-B31B-45A21DD9FD22}" srcOrd="6" destOrd="0" presId="urn:microsoft.com/office/officeart/2005/8/layout/hierarchy2"/>
    <dgm:cxn modelId="{C68B7DA3-49FC-4755-8C49-5FC5BDB0117A}" type="presParOf" srcId="{7F867150-B3E0-4234-B31B-45A21DD9FD22}" destId="{90225B6F-E630-4966-805F-A868ABE77B5D}" srcOrd="0" destOrd="0" presId="urn:microsoft.com/office/officeart/2005/8/layout/hierarchy2"/>
    <dgm:cxn modelId="{5A9B6D01-5B99-409B-8780-01222E706E37}" type="presParOf" srcId="{A80B7C04-669D-47A9-8EBF-408B33281B08}" destId="{6A08C92B-268C-49AB-BC93-86F363E5DAAC}" srcOrd="7" destOrd="0" presId="urn:microsoft.com/office/officeart/2005/8/layout/hierarchy2"/>
    <dgm:cxn modelId="{D7342A3F-D7CD-46CC-A383-4F50FD304C0A}" type="presParOf" srcId="{6A08C92B-268C-49AB-BC93-86F363E5DAAC}" destId="{5A576413-5ADE-4BC5-B912-D094E6847729}" srcOrd="0" destOrd="0" presId="urn:microsoft.com/office/officeart/2005/8/layout/hierarchy2"/>
    <dgm:cxn modelId="{720F19D7-EB83-4213-A17E-7C9D119AF084}" type="presParOf" srcId="{6A08C92B-268C-49AB-BC93-86F363E5DAAC}" destId="{2012F70A-F9DA-4EE8-B586-BE0DAE167C48}" srcOrd="1" destOrd="0" presId="urn:microsoft.com/office/officeart/2005/8/layout/hierarchy2"/>
    <dgm:cxn modelId="{3E238C1C-86CB-4BEB-80EF-A35B1CD26DD0}" type="presParOf" srcId="{2012F70A-F9DA-4EE8-B586-BE0DAE167C48}" destId="{8BD54E87-BB7A-4502-B29A-C0021BAEA55F}" srcOrd="0" destOrd="0" presId="urn:microsoft.com/office/officeart/2005/8/layout/hierarchy2"/>
    <dgm:cxn modelId="{DFA9D632-A30A-4DFD-BAE8-B76E378C3D42}" type="presParOf" srcId="{8BD54E87-BB7A-4502-B29A-C0021BAEA55F}" destId="{423454B2-0EA9-479C-BE29-C515C51B5B76}" srcOrd="0" destOrd="0" presId="urn:microsoft.com/office/officeart/2005/8/layout/hierarchy2"/>
    <dgm:cxn modelId="{45A07F23-27A4-419E-A953-691A00234607}" type="presParOf" srcId="{2012F70A-F9DA-4EE8-B586-BE0DAE167C48}" destId="{237BE3DA-7611-4FB5-833F-ECA8D12BCDE1}" srcOrd="1" destOrd="0" presId="urn:microsoft.com/office/officeart/2005/8/layout/hierarchy2"/>
    <dgm:cxn modelId="{661034DA-72D2-449C-A32B-5C304939532F}" type="presParOf" srcId="{237BE3DA-7611-4FB5-833F-ECA8D12BCDE1}" destId="{850D6959-B624-4342-9A44-652E4B646D33}" srcOrd="0" destOrd="0" presId="urn:microsoft.com/office/officeart/2005/8/layout/hierarchy2"/>
    <dgm:cxn modelId="{92521622-13CB-435C-A2B4-F483C74E54E8}" type="presParOf" srcId="{237BE3DA-7611-4FB5-833F-ECA8D12BCDE1}" destId="{6DFAED03-9BB1-432E-A0B0-D0A9FEEBC11F}" srcOrd="1" destOrd="0" presId="urn:microsoft.com/office/officeart/2005/8/layout/hierarchy2"/>
    <dgm:cxn modelId="{8FF6E950-0C71-4FE4-955F-975C3E55DBF1}" type="presParOf" srcId="{6DFAED03-9BB1-432E-A0B0-D0A9FEEBC11F}" destId="{8429B1E2-0CDA-48B5-B76D-A103FB9E7EDA}" srcOrd="0" destOrd="0" presId="urn:microsoft.com/office/officeart/2005/8/layout/hierarchy2"/>
    <dgm:cxn modelId="{CB4F565F-FB6C-460E-BAAE-C7842F6D1541}" type="presParOf" srcId="{8429B1E2-0CDA-48B5-B76D-A103FB9E7EDA}" destId="{F2C949B2-2B48-4D08-AB8F-CB885C759A34}" srcOrd="0" destOrd="0" presId="urn:microsoft.com/office/officeart/2005/8/layout/hierarchy2"/>
    <dgm:cxn modelId="{B9E5A0C8-456E-4524-B1FB-139F197083F9}" type="presParOf" srcId="{6DFAED03-9BB1-432E-A0B0-D0A9FEEBC11F}" destId="{5959EEE1-4908-4F26-AFA4-7DDC2783CB49}" srcOrd="1" destOrd="0" presId="urn:microsoft.com/office/officeart/2005/8/layout/hierarchy2"/>
    <dgm:cxn modelId="{1F1064C0-6868-4F2D-9361-FAAB34932D0F}" type="presParOf" srcId="{5959EEE1-4908-4F26-AFA4-7DDC2783CB49}" destId="{A020D687-A3E8-405D-B4DC-6B50112380A1}" srcOrd="0" destOrd="0" presId="urn:microsoft.com/office/officeart/2005/8/layout/hierarchy2"/>
    <dgm:cxn modelId="{FD221361-295B-457C-A881-030EF1D6805E}" type="presParOf" srcId="{5959EEE1-4908-4F26-AFA4-7DDC2783CB49}" destId="{59EA8014-868B-462A-8F6A-F39D45D3313E}" srcOrd="1" destOrd="0" presId="urn:microsoft.com/office/officeart/2005/8/layout/hierarchy2"/>
    <dgm:cxn modelId="{199DD837-24D6-441C-8667-3B7CFC200FB9}" type="presParOf" srcId="{2012F70A-F9DA-4EE8-B586-BE0DAE167C48}" destId="{CADBACE9-CBC9-4148-BFB3-B151454972A2}" srcOrd="2" destOrd="0" presId="urn:microsoft.com/office/officeart/2005/8/layout/hierarchy2"/>
    <dgm:cxn modelId="{C510D201-572D-4422-B6ED-5D28888E8CEE}" type="presParOf" srcId="{CADBACE9-CBC9-4148-BFB3-B151454972A2}" destId="{4504DCD1-0818-4D58-9676-BD24A7D599A9}" srcOrd="0" destOrd="0" presId="urn:microsoft.com/office/officeart/2005/8/layout/hierarchy2"/>
    <dgm:cxn modelId="{F1C74220-7F2C-4DA6-A8E2-B181EF9B5C3A}" type="presParOf" srcId="{2012F70A-F9DA-4EE8-B586-BE0DAE167C48}" destId="{243D8456-A2DA-467B-A3B9-BB3B7F9C503B}" srcOrd="3" destOrd="0" presId="urn:microsoft.com/office/officeart/2005/8/layout/hierarchy2"/>
    <dgm:cxn modelId="{A7588A2A-0BBD-4186-95CC-BCE4409927E1}" type="presParOf" srcId="{243D8456-A2DA-467B-A3B9-BB3B7F9C503B}" destId="{D9724A54-29B7-4327-AB66-D998D0153CAB}" srcOrd="0" destOrd="0" presId="urn:microsoft.com/office/officeart/2005/8/layout/hierarchy2"/>
    <dgm:cxn modelId="{45D48826-1DA3-48FB-A411-A3D9BF32A6D7}" type="presParOf" srcId="{243D8456-A2DA-467B-A3B9-BB3B7F9C503B}" destId="{439A732A-52C6-472D-877A-A9A98D98CCC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A565D1-1B0D-41B8-B1BC-7549B92BF157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0A63F938-9BD6-4918-B26D-C4132077B23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برخی ادله اطمینان بخش</a:t>
          </a:r>
          <a:endParaRPr lang="fa-IR" sz="1600">
            <a:cs typeface="B Koodak" pitchFamily="2" charset="-78"/>
          </a:endParaRPr>
        </a:p>
      </dgm:t>
    </dgm:pt>
    <dgm:pt modelId="{F39AB647-4F36-4ABA-A7AC-5E84D9F541FD}" type="parTrans" cxnId="{6FA3DF8B-046C-48AA-ADA5-E2F277B2143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32B7F35-5852-4EFA-A5FC-A5EC192B4E6C}" type="sibTrans" cxnId="{6FA3DF8B-046C-48AA-ADA5-E2F277B2143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6FDE15-BD3D-4A37-B898-760CF143F34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دیدن ارواح مومنین پس از مرگ آنها در رویای صادقه</a:t>
          </a:r>
          <a:endParaRPr lang="fa-IR" sz="1600" dirty="0">
            <a:cs typeface="B Koodak" pitchFamily="2" charset="-78"/>
          </a:endParaRPr>
        </a:p>
      </dgm:t>
    </dgm:pt>
    <dgm:pt modelId="{503D8287-F0F6-46C3-AEEC-6BD8CED56FB8}" type="parTrans" cxnId="{2EE47E7D-4F01-473E-9902-90FB6DB3BCC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285DEFE-809C-4C76-8893-0691607EA444}" type="sibTrans" cxnId="{2EE47E7D-4F01-473E-9902-90FB6DB3BCC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56BFF8-D3F5-4474-A399-096615A8815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برخی کرامات اولیاء الله</a:t>
          </a:r>
          <a:endParaRPr lang="fa-IR" sz="1600">
            <a:cs typeface="B Koodak" pitchFamily="2" charset="-78"/>
          </a:endParaRPr>
        </a:p>
      </dgm:t>
    </dgm:pt>
    <dgm:pt modelId="{64BD9D84-F4CF-48BA-98E1-6C3C431C2D4E}" type="parTrans" cxnId="{8C38CF23-6FD9-44AE-81A9-9E061DCF05B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6BE063-E015-483A-B774-621B61CAE97F}" type="sibTrans" cxnId="{8C38CF23-6FD9-44AE-81A9-9E061DCF05B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F4FD38-F823-462C-A0AA-421232315E3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برخی افعال مرتاضان</a:t>
          </a:r>
          <a:endParaRPr lang="fa-IR" sz="1600">
            <a:cs typeface="B Koodak" pitchFamily="2" charset="-78"/>
          </a:endParaRPr>
        </a:p>
      </dgm:t>
    </dgm:pt>
    <dgm:pt modelId="{12052830-E094-4F32-AC48-AD4C9F9A0C02}" type="parTrans" cxnId="{D293E8CB-7C03-4C68-BEC9-052AC7C425B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12DFF09-D122-406A-A341-609A81519EE7}" type="sibTrans" cxnId="{D293E8CB-7C03-4C68-BEC9-052AC7C425B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DAF1CA4-E68A-4FF6-97AF-CF6E208CA1C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مطلق خواب دیدن ...</a:t>
          </a:r>
          <a:endParaRPr lang="fa-IR" sz="1600">
            <a:cs typeface="B Koodak" pitchFamily="2" charset="-78"/>
          </a:endParaRPr>
        </a:p>
      </dgm:t>
    </dgm:pt>
    <dgm:pt modelId="{F83D7555-E508-49CC-A0FE-D7F9318B3356}" type="parTrans" cxnId="{34EF0A38-B1E9-4386-A8DF-3A493E0EB3F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FB6CF6-B642-405E-BC15-06FF8CBF6BF4}" type="sibTrans" cxnId="{34EF0A38-B1E9-4386-A8DF-3A493E0EB3F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E17C22-D8E1-45D8-AC31-9C7C3824C97B}" type="pres">
      <dgm:prSet presAssocID="{8FA565D1-1B0D-41B8-B1BC-7549B92BF15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F3FC437-9F53-4AFB-B8E7-CCB318C88854}" type="pres">
      <dgm:prSet presAssocID="{0A63F938-9BD6-4918-B26D-C4132077B237}" presName="root1" presStyleCnt="0"/>
      <dgm:spPr/>
    </dgm:pt>
    <dgm:pt modelId="{B897F219-1589-450B-B55F-4B63B411D81F}" type="pres">
      <dgm:prSet presAssocID="{0A63F938-9BD6-4918-B26D-C4132077B237}" presName="LevelOneTextNode" presStyleLbl="node0" presStyleIdx="0" presStyleCnt="1" custScaleX="75446" custScaleY="493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CB1AB7-C17F-433E-9AB2-D7B173A115C0}" type="pres">
      <dgm:prSet presAssocID="{0A63F938-9BD6-4918-B26D-C4132077B237}" presName="level2hierChild" presStyleCnt="0"/>
      <dgm:spPr/>
    </dgm:pt>
    <dgm:pt modelId="{38B6C677-3E69-4029-907B-4502FEE96DAA}" type="pres">
      <dgm:prSet presAssocID="{503D8287-F0F6-46C3-AEEC-6BD8CED56FB8}" presName="conn2-1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B92216B4-4358-4A39-B074-0A6277AA68BD}" type="pres">
      <dgm:prSet presAssocID="{503D8287-F0F6-46C3-AEEC-6BD8CED56FB8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40E37E41-9DE4-4ADF-9D3D-68800C1ED441}" type="pres">
      <dgm:prSet presAssocID="{3B6FDE15-BD3D-4A37-B898-760CF143F34F}" presName="root2" presStyleCnt="0"/>
      <dgm:spPr/>
    </dgm:pt>
    <dgm:pt modelId="{EEC14189-9F90-43CF-A358-9EEEBBA4FA2E}" type="pres">
      <dgm:prSet presAssocID="{3B6FDE15-BD3D-4A37-B898-760CF143F34F}" presName="LevelTwoTextNode" presStyleLbl="node2" presStyleIdx="0" presStyleCnt="4" custScaleX="151670" custScaleY="493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586AEAD-F0D4-4C16-969D-C75FDA0290AF}" type="pres">
      <dgm:prSet presAssocID="{3B6FDE15-BD3D-4A37-B898-760CF143F34F}" presName="level3hierChild" presStyleCnt="0"/>
      <dgm:spPr/>
    </dgm:pt>
    <dgm:pt modelId="{B3C64CA1-0155-4D3E-89C0-4CDA8BFE7853}" type="pres">
      <dgm:prSet presAssocID="{64BD9D84-F4CF-48BA-98E1-6C3C431C2D4E}" presName="conn2-1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F81B1EB8-C8EE-4527-BAE5-F92C22273291}" type="pres">
      <dgm:prSet presAssocID="{64BD9D84-F4CF-48BA-98E1-6C3C431C2D4E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AE1DD8F3-C9B5-4D1E-AEBC-DB3EE101F2CF}" type="pres">
      <dgm:prSet presAssocID="{9156BFF8-D3F5-4474-A399-096615A8815D}" presName="root2" presStyleCnt="0"/>
      <dgm:spPr/>
    </dgm:pt>
    <dgm:pt modelId="{9AFE54E6-8C65-4B22-A863-DDAA50986834}" type="pres">
      <dgm:prSet presAssocID="{9156BFF8-D3F5-4474-A399-096615A8815D}" presName="LevelTwoTextNode" presStyleLbl="node2" presStyleIdx="1" presStyleCnt="4" custScaleX="151670" custScaleY="493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4AD2642-6297-4B3A-826B-1FBAFA785183}" type="pres">
      <dgm:prSet presAssocID="{9156BFF8-D3F5-4474-A399-096615A8815D}" presName="level3hierChild" presStyleCnt="0"/>
      <dgm:spPr/>
    </dgm:pt>
    <dgm:pt modelId="{CF70B098-4A26-438D-89BD-CD21D36269CE}" type="pres">
      <dgm:prSet presAssocID="{12052830-E094-4F32-AC48-AD4C9F9A0C02}" presName="conn2-1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7D2DB0AB-497C-452F-9678-24946CD7AC49}" type="pres">
      <dgm:prSet presAssocID="{12052830-E094-4F32-AC48-AD4C9F9A0C02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F7E1E43B-1963-43E0-9F6F-A5B49D5BA488}" type="pres">
      <dgm:prSet presAssocID="{CDF4FD38-F823-462C-A0AA-421232315E3D}" presName="root2" presStyleCnt="0"/>
      <dgm:spPr/>
    </dgm:pt>
    <dgm:pt modelId="{70F794D9-CB4C-4FAC-97BC-6B31FF0C0EA8}" type="pres">
      <dgm:prSet presAssocID="{CDF4FD38-F823-462C-A0AA-421232315E3D}" presName="LevelTwoTextNode" presStyleLbl="node2" presStyleIdx="2" presStyleCnt="4" custScaleX="151670" custScaleY="493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510B67-D97A-4749-B327-DF33EA2DA93B}" type="pres">
      <dgm:prSet presAssocID="{CDF4FD38-F823-462C-A0AA-421232315E3D}" presName="level3hierChild" presStyleCnt="0"/>
      <dgm:spPr/>
    </dgm:pt>
    <dgm:pt modelId="{DD9D50B1-5FB5-42A0-91BF-46074309789B}" type="pres">
      <dgm:prSet presAssocID="{F83D7555-E508-49CC-A0FE-D7F9318B3356}" presName="conn2-1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3DBCC974-6A4A-433B-869B-2E64D8F06425}" type="pres">
      <dgm:prSet presAssocID="{F83D7555-E508-49CC-A0FE-D7F9318B3356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EDDF25A4-2B84-417D-A8F0-C4C33846525C}" type="pres">
      <dgm:prSet presAssocID="{DDAF1CA4-E68A-4FF6-97AF-CF6E208CA1CD}" presName="root2" presStyleCnt="0"/>
      <dgm:spPr/>
    </dgm:pt>
    <dgm:pt modelId="{022C347D-5891-4F16-A7DE-1E882B76D697}" type="pres">
      <dgm:prSet presAssocID="{DDAF1CA4-E68A-4FF6-97AF-CF6E208CA1CD}" presName="LevelTwoTextNode" presStyleLbl="node2" presStyleIdx="3" presStyleCnt="4" custScaleX="151670" custScaleY="4933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61D93B-A79E-4921-8A4C-1EA4AB59A355}" type="pres">
      <dgm:prSet presAssocID="{DDAF1CA4-E68A-4FF6-97AF-CF6E208CA1CD}" presName="level3hierChild" presStyleCnt="0"/>
      <dgm:spPr/>
    </dgm:pt>
  </dgm:ptLst>
  <dgm:cxnLst>
    <dgm:cxn modelId="{800CB78B-C902-4173-8CC0-F624CAEA5023}" type="presOf" srcId="{3B6FDE15-BD3D-4A37-B898-760CF143F34F}" destId="{EEC14189-9F90-43CF-A358-9EEEBBA4FA2E}" srcOrd="0" destOrd="0" presId="urn:microsoft.com/office/officeart/2005/8/layout/hierarchy2"/>
    <dgm:cxn modelId="{D6721E77-E4EF-449C-A9F0-6C6A8508C3C3}" type="presOf" srcId="{8FA565D1-1B0D-41B8-B1BC-7549B92BF157}" destId="{8EE17C22-D8E1-45D8-AC31-9C7C3824C97B}" srcOrd="0" destOrd="0" presId="urn:microsoft.com/office/officeart/2005/8/layout/hierarchy2"/>
    <dgm:cxn modelId="{3542D070-21B5-4E41-AE16-491AF2EB4F61}" type="presOf" srcId="{DDAF1CA4-E68A-4FF6-97AF-CF6E208CA1CD}" destId="{022C347D-5891-4F16-A7DE-1E882B76D697}" srcOrd="0" destOrd="0" presId="urn:microsoft.com/office/officeart/2005/8/layout/hierarchy2"/>
    <dgm:cxn modelId="{8C38CF23-6FD9-44AE-81A9-9E061DCF05BB}" srcId="{0A63F938-9BD6-4918-B26D-C4132077B237}" destId="{9156BFF8-D3F5-4474-A399-096615A8815D}" srcOrd="1" destOrd="0" parTransId="{64BD9D84-F4CF-48BA-98E1-6C3C431C2D4E}" sibTransId="{C26BE063-E015-483A-B774-621B61CAE97F}"/>
    <dgm:cxn modelId="{7A981A30-7BEF-4AC9-BAB2-58F2D29141B4}" type="presOf" srcId="{503D8287-F0F6-46C3-AEEC-6BD8CED56FB8}" destId="{38B6C677-3E69-4029-907B-4502FEE96DAA}" srcOrd="0" destOrd="0" presId="urn:microsoft.com/office/officeart/2005/8/layout/hierarchy2"/>
    <dgm:cxn modelId="{6FA3DF8B-046C-48AA-ADA5-E2F277B21434}" srcId="{8FA565D1-1B0D-41B8-B1BC-7549B92BF157}" destId="{0A63F938-9BD6-4918-B26D-C4132077B237}" srcOrd="0" destOrd="0" parTransId="{F39AB647-4F36-4ABA-A7AC-5E84D9F541FD}" sibTransId="{532B7F35-5852-4EFA-A5FC-A5EC192B4E6C}"/>
    <dgm:cxn modelId="{34EF0A38-B1E9-4386-A8DF-3A493E0EB3F2}" srcId="{0A63F938-9BD6-4918-B26D-C4132077B237}" destId="{DDAF1CA4-E68A-4FF6-97AF-CF6E208CA1CD}" srcOrd="3" destOrd="0" parTransId="{F83D7555-E508-49CC-A0FE-D7F9318B3356}" sibTransId="{7BFB6CF6-B642-405E-BC15-06FF8CBF6BF4}"/>
    <dgm:cxn modelId="{006C675D-152E-4522-8131-C28B0C97BB69}" type="presOf" srcId="{9156BFF8-D3F5-4474-A399-096615A8815D}" destId="{9AFE54E6-8C65-4B22-A863-DDAA50986834}" srcOrd="0" destOrd="0" presId="urn:microsoft.com/office/officeart/2005/8/layout/hierarchy2"/>
    <dgm:cxn modelId="{75288371-5E2D-4B0F-89D0-A13B18687294}" type="presOf" srcId="{12052830-E094-4F32-AC48-AD4C9F9A0C02}" destId="{7D2DB0AB-497C-452F-9678-24946CD7AC49}" srcOrd="1" destOrd="0" presId="urn:microsoft.com/office/officeart/2005/8/layout/hierarchy2"/>
    <dgm:cxn modelId="{D293E8CB-7C03-4C68-BEC9-052AC7C425B1}" srcId="{0A63F938-9BD6-4918-B26D-C4132077B237}" destId="{CDF4FD38-F823-462C-A0AA-421232315E3D}" srcOrd="2" destOrd="0" parTransId="{12052830-E094-4F32-AC48-AD4C9F9A0C02}" sibTransId="{012DFF09-D122-406A-A341-609A81519EE7}"/>
    <dgm:cxn modelId="{711EE00C-674F-44F1-8982-FD05AC0C3E96}" type="presOf" srcId="{F83D7555-E508-49CC-A0FE-D7F9318B3356}" destId="{DD9D50B1-5FB5-42A0-91BF-46074309789B}" srcOrd="0" destOrd="0" presId="urn:microsoft.com/office/officeart/2005/8/layout/hierarchy2"/>
    <dgm:cxn modelId="{35D967DD-B25C-403D-84FC-C2FB0069BB34}" type="presOf" srcId="{64BD9D84-F4CF-48BA-98E1-6C3C431C2D4E}" destId="{F81B1EB8-C8EE-4527-BAE5-F92C22273291}" srcOrd="1" destOrd="0" presId="urn:microsoft.com/office/officeart/2005/8/layout/hierarchy2"/>
    <dgm:cxn modelId="{4EA790BC-88E8-42CD-86D3-5C191584BBAB}" type="presOf" srcId="{CDF4FD38-F823-462C-A0AA-421232315E3D}" destId="{70F794D9-CB4C-4FAC-97BC-6B31FF0C0EA8}" srcOrd="0" destOrd="0" presId="urn:microsoft.com/office/officeart/2005/8/layout/hierarchy2"/>
    <dgm:cxn modelId="{2EE47E7D-4F01-473E-9902-90FB6DB3BCC0}" srcId="{0A63F938-9BD6-4918-B26D-C4132077B237}" destId="{3B6FDE15-BD3D-4A37-B898-760CF143F34F}" srcOrd="0" destOrd="0" parTransId="{503D8287-F0F6-46C3-AEEC-6BD8CED56FB8}" sibTransId="{7285DEFE-809C-4C76-8893-0691607EA444}"/>
    <dgm:cxn modelId="{DAB01120-FDA5-430F-BA98-2FC5699ACD3D}" type="presOf" srcId="{0A63F938-9BD6-4918-B26D-C4132077B237}" destId="{B897F219-1589-450B-B55F-4B63B411D81F}" srcOrd="0" destOrd="0" presId="urn:microsoft.com/office/officeart/2005/8/layout/hierarchy2"/>
    <dgm:cxn modelId="{3DBAB83E-E225-4E38-A5B4-7E6EB0316290}" type="presOf" srcId="{F83D7555-E508-49CC-A0FE-D7F9318B3356}" destId="{3DBCC974-6A4A-433B-869B-2E64D8F06425}" srcOrd="1" destOrd="0" presId="urn:microsoft.com/office/officeart/2005/8/layout/hierarchy2"/>
    <dgm:cxn modelId="{B56309A4-8357-41C0-A557-66563077BD61}" type="presOf" srcId="{12052830-E094-4F32-AC48-AD4C9F9A0C02}" destId="{CF70B098-4A26-438D-89BD-CD21D36269CE}" srcOrd="0" destOrd="0" presId="urn:microsoft.com/office/officeart/2005/8/layout/hierarchy2"/>
    <dgm:cxn modelId="{ADA07A53-6C21-4304-98FF-C15E6A1CDD05}" type="presOf" srcId="{503D8287-F0F6-46C3-AEEC-6BD8CED56FB8}" destId="{B92216B4-4358-4A39-B074-0A6277AA68BD}" srcOrd="1" destOrd="0" presId="urn:microsoft.com/office/officeart/2005/8/layout/hierarchy2"/>
    <dgm:cxn modelId="{00262507-AD60-4888-AF36-F193A5545BC5}" type="presOf" srcId="{64BD9D84-F4CF-48BA-98E1-6C3C431C2D4E}" destId="{B3C64CA1-0155-4D3E-89C0-4CDA8BFE7853}" srcOrd="0" destOrd="0" presId="urn:microsoft.com/office/officeart/2005/8/layout/hierarchy2"/>
    <dgm:cxn modelId="{33EA2835-7ADC-4728-BB8E-F43E87303471}" type="presParOf" srcId="{8EE17C22-D8E1-45D8-AC31-9C7C3824C97B}" destId="{9F3FC437-9F53-4AFB-B8E7-CCB318C88854}" srcOrd="0" destOrd="0" presId="urn:microsoft.com/office/officeart/2005/8/layout/hierarchy2"/>
    <dgm:cxn modelId="{1BBFF3F0-5FFF-411F-9EA7-DD98FA096D29}" type="presParOf" srcId="{9F3FC437-9F53-4AFB-B8E7-CCB318C88854}" destId="{B897F219-1589-450B-B55F-4B63B411D81F}" srcOrd="0" destOrd="0" presId="urn:microsoft.com/office/officeart/2005/8/layout/hierarchy2"/>
    <dgm:cxn modelId="{EA9D1D5B-D9DA-4C33-B9C8-E56FF3E542CD}" type="presParOf" srcId="{9F3FC437-9F53-4AFB-B8E7-CCB318C88854}" destId="{33CB1AB7-C17F-433E-9AB2-D7B173A115C0}" srcOrd="1" destOrd="0" presId="urn:microsoft.com/office/officeart/2005/8/layout/hierarchy2"/>
    <dgm:cxn modelId="{492914E5-DA9C-4455-A3B9-19A05B5EF70E}" type="presParOf" srcId="{33CB1AB7-C17F-433E-9AB2-D7B173A115C0}" destId="{38B6C677-3E69-4029-907B-4502FEE96DAA}" srcOrd="0" destOrd="0" presId="urn:microsoft.com/office/officeart/2005/8/layout/hierarchy2"/>
    <dgm:cxn modelId="{262238E6-237D-443B-890F-8CF024AC6428}" type="presParOf" srcId="{38B6C677-3E69-4029-907B-4502FEE96DAA}" destId="{B92216B4-4358-4A39-B074-0A6277AA68BD}" srcOrd="0" destOrd="0" presId="urn:microsoft.com/office/officeart/2005/8/layout/hierarchy2"/>
    <dgm:cxn modelId="{57322660-F410-4E88-99B9-C2533B21A113}" type="presParOf" srcId="{33CB1AB7-C17F-433E-9AB2-D7B173A115C0}" destId="{40E37E41-9DE4-4ADF-9D3D-68800C1ED441}" srcOrd="1" destOrd="0" presId="urn:microsoft.com/office/officeart/2005/8/layout/hierarchy2"/>
    <dgm:cxn modelId="{6F3550ED-AC5D-4D65-9CA4-364C0C715470}" type="presParOf" srcId="{40E37E41-9DE4-4ADF-9D3D-68800C1ED441}" destId="{EEC14189-9F90-43CF-A358-9EEEBBA4FA2E}" srcOrd="0" destOrd="0" presId="urn:microsoft.com/office/officeart/2005/8/layout/hierarchy2"/>
    <dgm:cxn modelId="{261C0614-CD8E-4A5B-8772-6949EC28ADE5}" type="presParOf" srcId="{40E37E41-9DE4-4ADF-9D3D-68800C1ED441}" destId="{4586AEAD-F0D4-4C16-969D-C75FDA0290AF}" srcOrd="1" destOrd="0" presId="urn:microsoft.com/office/officeart/2005/8/layout/hierarchy2"/>
    <dgm:cxn modelId="{A0687451-DA2B-49DB-AB15-B9796E58B14C}" type="presParOf" srcId="{33CB1AB7-C17F-433E-9AB2-D7B173A115C0}" destId="{B3C64CA1-0155-4D3E-89C0-4CDA8BFE7853}" srcOrd="2" destOrd="0" presId="urn:microsoft.com/office/officeart/2005/8/layout/hierarchy2"/>
    <dgm:cxn modelId="{DE832ED1-0E88-409E-BE7A-4D190247961C}" type="presParOf" srcId="{B3C64CA1-0155-4D3E-89C0-4CDA8BFE7853}" destId="{F81B1EB8-C8EE-4527-BAE5-F92C22273291}" srcOrd="0" destOrd="0" presId="urn:microsoft.com/office/officeart/2005/8/layout/hierarchy2"/>
    <dgm:cxn modelId="{B5E29934-D956-4CE0-A9EA-5D9804065187}" type="presParOf" srcId="{33CB1AB7-C17F-433E-9AB2-D7B173A115C0}" destId="{AE1DD8F3-C9B5-4D1E-AEBC-DB3EE101F2CF}" srcOrd="3" destOrd="0" presId="urn:microsoft.com/office/officeart/2005/8/layout/hierarchy2"/>
    <dgm:cxn modelId="{DB43408E-A486-4DDE-9A89-7EBAB5DF98DB}" type="presParOf" srcId="{AE1DD8F3-C9B5-4D1E-AEBC-DB3EE101F2CF}" destId="{9AFE54E6-8C65-4B22-A863-DDAA50986834}" srcOrd="0" destOrd="0" presId="urn:microsoft.com/office/officeart/2005/8/layout/hierarchy2"/>
    <dgm:cxn modelId="{9506B2B0-B9D0-444E-A123-540859BEEE09}" type="presParOf" srcId="{AE1DD8F3-C9B5-4D1E-AEBC-DB3EE101F2CF}" destId="{44AD2642-6297-4B3A-826B-1FBAFA785183}" srcOrd="1" destOrd="0" presId="urn:microsoft.com/office/officeart/2005/8/layout/hierarchy2"/>
    <dgm:cxn modelId="{EA5AE41B-3B85-4253-9481-AA764F01EBD1}" type="presParOf" srcId="{33CB1AB7-C17F-433E-9AB2-D7B173A115C0}" destId="{CF70B098-4A26-438D-89BD-CD21D36269CE}" srcOrd="4" destOrd="0" presId="urn:microsoft.com/office/officeart/2005/8/layout/hierarchy2"/>
    <dgm:cxn modelId="{068886EB-8F1C-4EDB-AD12-A8354D427C5E}" type="presParOf" srcId="{CF70B098-4A26-438D-89BD-CD21D36269CE}" destId="{7D2DB0AB-497C-452F-9678-24946CD7AC49}" srcOrd="0" destOrd="0" presId="urn:microsoft.com/office/officeart/2005/8/layout/hierarchy2"/>
    <dgm:cxn modelId="{54B1EAB2-9594-45C6-9674-6CEC1DDB95EC}" type="presParOf" srcId="{33CB1AB7-C17F-433E-9AB2-D7B173A115C0}" destId="{F7E1E43B-1963-43E0-9F6F-A5B49D5BA488}" srcOrd="5" destOrd="0" presId="urn:microsoft.com/office/officeart/2005/8/layout/hierarchy2"/>
    <dgm:cxn modelId="{5ED7739A-5899-4522-AEDD-1B185ECB84A6}" type="presParOf" srcId="{F7E1E43B-1963-43E0-9F6F-A5B49D5BA488}" destId="{70F794D9-CB4C-4FAC-97BC-6B31FF0C0EA8}" srcOrd="0" destOrd="0" presId="urn:microsoft.com/office/officeart/2005/8/layout/hierarchy2"/>
    <dgm:cxn modelId="{498DEFCC-CEEA-420A-80E3-0F28382ACC81}" type="presParOf" srcId="{F7E1E43B-1963-43E0-9F6F-A5B49D5BA488}" destId="{D5510B67-D97A-4749-B327-DF33EA2DA93B}" srcOrd="1" destOrd="0" presId="urn:microsoft.com/office/officeart/2005/8/layout/hierarchy2"/>
    <dgm:cxn modelId="{0F107FE8-1A58-4747-B9A3-7E3FC6C5EF28}" type="presParOf" srcId="{33CB1AB7-C17F-433E-9AB2-D7B173A115C0}" destId="{DD9D50B1-5FB5-42A0-91BF-46074309789B}" srcOrd="6" destOrd="0" presId="urn:microsoft.com/office/officeart/2005/8/layout/hierarchy2"/>
    <dgm:cxn modelId="{193FD346-C5CC-4C1A-A13E-A2C6D302EB27}" type="presParOf" srcId="{DD9D50B1-5FB5-42A0-91BF-46074309789B}" destId="{3DBCC974-6A4A-433B-869B-2E64D8F06425}" srcOrd="0" destOrd="0" presId="urn:microsoft.com/office/officeart/2005/8/layout/hierarchy2"/>
    <dgm:cxn modelId="{23ABCF0D-D741-45DF-8F5A-D2786DFAD5A9}" type="presParOf" srcId="{33CB1AB7-C17F-433E-9AB2-D7B173A115C0}" destId="{EDDF25A4-2B84-417D-A8F0-C4C33846525C}" srcOrd="7" destOrd="0" presId="urn:microsoft.com/office/officeart/2005/8/layout/hierarchy2"/>
    <dgm:cxn modelId="{39FD7143-7278-42B9-9145-14C5BE57E013}" type="presParOf" srcId="{EDDF25A4-2B84-417D-A8F0-C4C33846525C}" destId="{022C347D-5891-4F16-A7DE-1E882B76D697}" srcOrd="0" destOrd="0" presId="urn:microsoft.com/office/officeart/2005/8/layout/hierarchy2"/>
    <dgm:cxn modelId="{C07493DF-A4FB-4755-9D28-F422B4E996DA}" type="presParOf" srcId="{EDDF25A4-2B84-417D-A8F0-C4C33846525C}" destId="{2D61D93B-A79E-4921-8A4C-1EA4AB59A35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6A8F8A-2A2B-4F56-9180-FC54B1DF1343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CD594065-4DC9-46F1-92E0-098768A70DE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روح انسانی در قرآن </a:t>
          </a:r>
          <a:endParaRPr lang="fa-IR" sz="1600" dirty="0">
            <a:cs typeface="B Koodak" pitchFamily="2" charset="-78"/>
          </a:endParaRPr>
        </a:p>
      </dgm:t>
    </dgm:pt>
    <dgm:pt modelId="{A23B854B-00EA-4F2A-9237-B2970952C5D8}" type="parTrans" cxnId="{F1CA9AFA-5AEE-461D-9F77-A1B61EA9944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B40241-1061-4140-AD6B-CF15FE2AF977}" type="sibTrans" cxnId="{F1CA9AFA-5AEE-461D-9F77-A1B61EA9944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6331D8-DF16-4E79-A8C5-78F8260F5ED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موجود شریفی که با اضافه اشرافیه و تفخیمیه به خدا نسبت داده شده است</a:t>
          </a:r>
          <a:endParaRPr lang="fa-IR" sz="1600">
            <a:cs typeface="B Koodak" pitchFamily="2" charset="-78"/>
          </a:endParaRPr>
        </a:p>
      </dgm:t>
    </dgm:pt>
    <dgm:pt modelId="{07AB1C6E-F9EE-40F8-AEA0-FB454FD30EC5}" type="parTrans" cxnId="{B8936DCB-F218-4EA1-AF3D-7DD10C2552C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408BCF-ADC5-4274-8E02-41DA8187CBA4}" type="sibTrans" cxnId="{B8936DCB-F218-4EA1-AF3D-7DD10C2552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4C61D2-73BC-4EEC-BEF2-964AC6F395A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فَإِذا سَوَّيْتُهُ وَ نَفَخْتُ فيهِ مِنْ رُوحي‏ فَقَعُوا لَهُ ساجِدينَ (حجر / 29)</a:t>
          </a:r>
          <a:endParaRPr lang="fa-IR" sz="1600" dirty="0">
            <a:cs typeface="B Koodak" pitchFamily="2" charset="-78"/>
          </a:endParaRPr>
        </a:p>
      </dgm:t>
    </dgm:pt>
    <dgm:pt modelId="{140DCF4B-BDD7-424F-AC32-AEF08CE2914C}" type="parTrans" cxnId="{442E5636-B83B-414E-AF4C-4A8C56552B7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ABA5AE-1433-49FA-AC76-7FF85CA758AE}" type="sibTrans" cxnId="{442E5636-B83B-414E-AF4C-4A8C56552B7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E017FC-5CF0-4F64-B372-788A22516A0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وَ الَّتي‏ أَحْصَنَتْ فَرْجَها فَنَفَخْنا فيها مِنْ رُوحِنا وَ جَعَلْناها وَ ابْنَها آيَةً لِلْعالَمينَ (انبیا / 91)</a:t>
          </a:r>
          <a:endParaRPr lang="fa-IR" sz="1600">
            <a:cs typeface="B Koodak" pitchFamily="2" charset="-78"/>
          </a:endParaRPr>
        </a:p>
      </dgm:t>
    </dgm:pt>
    <dgm:pt modelId="{07CE6E53-4930-4894-9E66-05D93558EB50}" type="parTrans" cxnId="{326BD2DF-CEBF-44AA-A760-EF199D11211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C0E526-BAFC-420D-AAE5-F83D62D749D7}" type="sibTrans" cxnId="{326BD2DF-CEBF-44AA-A760-EF199D11211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9E72B3-047C-440F-BDEC-0BADC1596A7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حقیقتی که قوام شخصیت انسان است ...</a:t>
          </a:r>
          <a:endParaRPr lang="fa-IR" sz="1600" dirty="0">
            <a:cs typeface="B Koodak" pitchFamily="2" charset="-78"/>
          </a:endParaRPr>
        </a:p>
      </dgm:t>
    </dgm:pt>
    <dgm:pt modelId="{B5C4270A-9D56-44D1-835D-7D8A689EB86A}" type="parTrans" cxnId="{2A471D49-870A-4FCF-B76F-88B4C24D80B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4E0BA82-FF24-47EA-B941-EF578C94A823}" type="sibTrans" cxnId="{2A471D49-870A-4FCF-B76F-88B4C24D80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87BDE2B-2BAF-4B20-8BE7-7CE2AB33432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وَ قالُوا أَ إِذا ضَلَلْنا فِي الْأَرْضِ أَ إِنَّا لَفِي خَلْقٍ جَدِيدٍ بَلْ هُمْ بِلِقاءِ رَبِّهِمْ كافِرُونَ / قُلْ يَتَوَفَّاكُمْ مَلَكُ الْمَوْتِ الَّذِي وُكِّلَ بِكُمْ ثُمَّ إِلى‏ رَبِّكُمْ تُرْجَعُونَ (سجده / 11)</a:t>
          </a:r>
          <a:endParaRPr lang="fa-IR" sz="1600">
            <a:cs typeface="B Koodak" pitchFamily="2" charset="-78"/>
          </a:endParaRPr>
        </a:p>
      </dgm:t>
    </dgm:pt>
    <dgm:pt modelId="{3FDA302E-14E7-41A9-B1AE-FBAF2E5D1522}" type="parTrans" cxnId="{2F03DAFA-25CB-4836-97FF-7212CE47171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61863F-A383-465B-B8AC-269C7006013B}" type="sibTrans" cxnId="{2F03DAFA-25CB-4836-97FF-7212CE47171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2D60553-F29E-4E1F-8E35-BAA617BB49A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للَّهُ يَتَوَفَّى الْأَنْفُسَ حينَ مَوْتِها وَ الَّتي‏ لَمْ تَمُتْ في‏ مَنامِها فَيُمْسِكُ الَّتي‏ قَضى‏ عَلَيْهَا الْمَوْتَ وَ يُرْسِلُ الْأُخْرى‏ إِلى‏ أَجَلٍ مُسَمًّى إِنَّ في‏ ذلِكَ لَآياتٍ لِقَوْمٍ يَتَفَكَّرُونَ (زمر / 42)</a:t>
          </a:r>
          <a:endParaRPr lang="fa-IR" sz="1600" dirty="0">
            <a:cs typeface="B Koodak" pitchFamily="2" charset="-78"/>
          </a:endParaRPr>
        </a:p>
      </dgm:t>
    </dgm:pt>
    <dgm:pt modelId="{E1B2B95F-E11F-480C-B506-1560815F855F}" type="parTrans" cxnId="{ADED3C7C-13EF-4129-AD9C-5D535EF9F55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046339-F454-4901-A6C0-330543330871}" type="sibTrans" cxnId="{ADED3C7C-13EF-4129-AD9C-5D535EF9F55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CA957A9-266B-42E0-BD19-B907825930A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إِذِ الظَّالِمُونَ في‏ غَمَراتِ الْمَوْتِ وَ الْمَلائِكَةُ باسِطُوا أَيْديهِمْ أَخْرِجُوا أَنْفُسَكُم (انعام / 93)</a:t>
          </a:r>
          <a:endParaRPr lang="fa-IR" sz="1600">
            <a:cs typeface="B Koodak" pitchFamily="2" charset="-78"/>
          </a:endParaRPr>
        </a:p>
      </dgm:t>
    </dgm:pt>
    <dgm:pt modelId="{B31835C2-9929-4649-A0DD-C28E4321805A}" type="parTrans" cxnId="{89B0B31D-A08A-4701-B38F-BF02229411B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562CD0A-4702-4C2C-A41D-13555F26A703}" type="sibTrans" cxnId="{89B0B31D-A08A-4701-B38F-BF02229411B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23AB14C-F143-41E2-8590-36A782553C5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مخلوقی که از امر الهی شمرده شده است</a:t>
          </a:r>
          <a:endParaRPr lang="fa-IR" sz="1600" dirty="0">
            <a:cs typeface="B Koodak" pitchFamily="2" charset="-78"/>
          </a:endParaRPr>
        </a:p>
      </dgm:t>
    </dgm:pt>
    <dgm:pt modelId="{6DFB6BF5-340B-43E0-AF71-4EF00A2FCD2D}" type="parTrans" cxnId="{D5C39B62-6050-411A-BA78-DB5396DDF51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FDB5654-3F57-4D5B-B016-8D11D2F5C496}" type="sibTrans" cxnId="{D5C39B62-6050-411A-BA78-DB5396DDF5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1D03E26-1A64-4C7E-BC4A-3DBB7E47D1E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يَسْئَلُونَكَ عَنِ الرُّوحِ قُلِ الرُّوحُ مِنْ أَمْرِ رَبِّي وَ ما أُوتِيتُمْ مِنَ الْعِلْمِ إِلاَّ قَلِيلاً (اسراء / 85)</a:t>
          </a:r>
          <a:endParaRPr lang="fa-IR" sz="1600" dirty="0">
            <a:cs typeface="B Koodak" pitchFamily="2" charset="-78"/>
          </a:endParaRPr>
        </a:p>
      </dgm:t>
    </dgm:pt>
    <dgm:pt modelId="{5011946C-7073-4E51-8497-0F5D3C3461DF}" type="parTrans" cxnId="{24D3B8D0-9695-4A25-85EF-B94BD2CA1C3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3534A4-D74E-4F7B-AD5A-67F66ADD4C68}" type="sibTrans" cxnId="{24D3B8D0-9695-4A25-85EF-B94BD2CA1C3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8FF25F-E5EA-4384-ADBA-ABED1DDA0DD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مخلوقی که خلقتی غیر از خلقت مادی بدن دارد</a:t>
          </a:r>
          <a:endParaRPr lang="fa-IR" sz="1600" dirty="0">
            <a:cs typeface="B Koodak" pitchFamily="2" charset="-78"/>
          </a:endParaRPr>
        </a:p>
      </dgm:t>
    </dgm:pt>
    <dgm:pt modelId="{C66AEA35-D145-4443-948A-5A6D0C276411}" type="parTrans" cxnId="{833A2F51-7700-4845-9699-B1FCE0A30F0A}">
      <dgm:prSet/>
      <dgm:spPr/>
      <dgm:t>
        <a:bodyPr/>
        <a:lstStyle/>
        <a:p>
          <a:pPr rtl="1"/>
          <a:endParaRPr lang="fa-IR"/>
        </a:p>
      </dgm:t>
    </dgm:pt>
    <dgm:pt modelId="{98B91681-C44B-41FE-955B-97604E0D74FE}" type="sibTrans" cxnId="{833A2F51-7700-4845-9699-B1FCE0A30F0A}">
      <dgm:prSet/>
      <dgm:spPr/>
      <dgm:t>
        <a:bodyPr/>
        <a:lstStyle/>
        <a:p>
          <a:pPr rtl="1"/>
          <a:endParaRPr lang="fa-IR"/>
        </a:p>
      </dgm:t>
    </dgm:pt>
    <dgm:pt modelId="{AFC82F0D-9FE1-49DF-84B8-82C65D29FBF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لَقَدْ خَلَقْنَا الْإِنْسانَ مِنْ سُلالَةٍ مِنْ طِينٍ / ثُمَّ جَعَلْناهُ نُطْفَةً فِي قَرارٍ مَكِينٍ / ثُمَّ خَلَقْنَا النُّطْفَةَ عَلَقَةً فَخَلَقْنَا الْعَلَقَةَ مُضْغَةً فَخَلَقْنَا الْمُضْغَةَ عِظاماً فَكَسَوْنَا الْعِظامَ لَحْماً ثُمَّ أَنْشَأْناهُ خَلْقاً آخَرَ فَتَبارَكَ اللَّهُ أَحْسَنُ الْخالِقِينَ (مومنون / 14)</a:t>
          </a:r>
          <a:endParaRPr lang="fa-IR" sz="1600" dirty="0">
            <a:cs typeface="B Koodak" pitchFamily="2" charset="-78"/>
          </a:endParaRPr>
        </a:p>
      </dgm:t>
    </dgm:pt>
    <dgm:pt modelId="{3E6D9FFC-4B4B-4612-AFB1-0025FD7A2766}" type="parTrans" cxnId="{595EEF27-54BD-41DB-96A6-37EF2A9898B0}">
      <dgm:prSet/>
      <dgm:spPr/>
      <dgm:t>
        <a:bodyPr/>
        <a:lstStyle/>
        <a:p>
          <a:pPr rtl="1"/>
          <a:endParaRPr lang="fa-IR"/>
        </a:p>
      </dgm:t>
    </dgm:pt>
    <dgm:pt modelId="{122E20B1-23A1-4D76-9E53-83B448D91D5C}" type="sibTrans" cxnId="{595EEF27-54BD-41DB-96A6-37EF2A9898B0}">
      <dgm:prSet/>
      <dgm:spPr/>
      <dgm:t>
        <a:bodyPr/>
        <a:lstStyle/>
        <a:p>
          <a:pPr rtl="1"/>
          <a:endParaRPr lang="fa-IR"/>
        </a:p>
      </dgm:t>
    </dgm:pt>
    <dgm:pt modelId="{7C3F2ACE-9984-4C5E-A562-6239A9095962}" type="pres">
      <dgm:prSet presAssocID="{F26A8F8A-2A2B-4F56-9180-FC54B1DF134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5D63AD09-97A4-4D58-A4E3-2C6B97EFC96F}" type="pres">
      <dgm:prSet presAssocID="{CD594065-4DC9-46F1-92E0-098768A70DED}" presName="root1" presStyleCnt="0"/>
      <dgm:spPr/>
    </dgm:pt>
    <dgm:pt modelId="{C0824285-1121-48F7-B417-5CD1F80437EB}" type="pres">
      <dgm:prSet presAssocID="{CD594065-4DC9-46F1-92E0-098768A70DED}" presName="LevelOneTextNode" presStyleLbl="node0" presStyleIdx="0" presStyleCnt="1" custScaleX="53035" custScaleY="170293" custLinFactNeighborY="62473">
        <dgm:presLayoutVars>
          <dgm:chPref val="3"/>
        </dgm:presLayoutVars>
      </dgm:prSet>
      <dgm:spPr/>
    </dgm:pt>
    <dgm:pt modelId="{F3F3D074-CEDB-4842-94E4-0ADBEFE89471}" type="pres">
      <dgm:prSet presAssocID="{CD594065-4DC9-46F1-92E0-098768A70DED}" presName="level2hierChild" presStyleCnt="0"/>
      <dgm:spPr/>
    </dgm:pt>
    <dgm:pt modelId="{C52BD4A7-D360-4A86-91F9-4E2E8DE7B733}" type="pres">
      <dgm:prSet presAssocID="{07AB1C6E-F9EE-40F8-AEA0-FB454FD30EC5}" presName="conn2-1" presStyleLbl="parChTrans1D2" presStyleIdx="0" presStyleCnt="4"/>
      <dgm:spPr/>
    </dgm:pt>
    <dgm:pt modelId="{0D3D7D81-B333-4DE0-A105-E8A6183E8F48}" type="pres">
      <dgm:prSet presAssocID="{07AB1C6E-F9EE-40F8-AEA0-FB454FD30EC5}" presName="connTx" presStyleLbl="parChTrans1D2" presStyleIdx="0" presStyleCnt="4"/>
      <dgm:spPr/>
    </dgm:pt>
    <dgm:pt modelId="{642F828E-2408-49E1-AB44-14630E526929}" type="pres">
      <dgm:prSet presAssocID="{8C6331D8-DF16-4E79-A8C5-78F8260F5EDE}" presName="root2" presStyleCnt="0"/>
      <dgm:spPr/>
    </dgm:pt>
    <dgm:pt modelId="{FF2F14E1-2AA5-4F2C-8092-188F888526A5}" type="pres">
      <dgm:prSet presAssocID="{8C6331D8-DF16-4E79-A8C5-78F8260F5EDE}" presName="LevelTwoTextNode" presStyleLbl="node2" presStyleIdx="0" presStyleCnt="4" custScaleY="275985">
        <dgm:presLayoutVars>
          <dgm:chPref val="3"/>
        </dgm:presLayoutVars>
      </dgm:prSet>
      <dgm:spPr/>
    </dgm:pt>
    <dgm:pt modelId="{42116FF3-5B2B-4DA5-AD6B-6A1E38EF5F92}" type="pres">
      <dgm:prSet presAssocID="{8C6331D8-DF16-4E79-A8C5-78F8260F5EDE}" presName="level3hierChild" presStyleCnt="0"/>
      <dgm:spPr/>
    </dgm:pt>
    <dgm:pt modelId="{A1A131E5-4350-458F-95DD-574DD23F563E}" type="pres">
      <dgm:prSet presAssocID="{140DCF4B-BDD7-424F-AC32-AEF08CE2914C}" presName="conn2-1" presStyleLbl="parChTrans1D3" presStyleIdx="0" presStyleCnt="7"/>
      <dgm:spPr/>
    </dgm:pt>
    <dgm:pt modelId="{C1EE2B5B-3636-4020-8BF2-56B7E2D65D24}" type="pres">
      <dgm:prSet presAssocID="{140DCF4B-BDD7-424F-AC32-AEF08CE2914C}" presName="connTx" presStyleLbl="parChTrans1D3" presStyleIdx="0" presStyleCnt="7"/>
      <dgm:spPr/>
    </dgm:pt>
    <dgm:pt modelId="{C209ABAF-0288-4335-B08E-7DD84D9DF8FB}" type="pres">
      <dgm:prSet presAssocID="{354C61D2-73BC-4EEC-BEF2-964AC6F395A7}" presName="root2" presStyleCnt="0"/>
      <dgm:spPr/>
    </dgm:pt>
    <dgm:pt modelId="{96BEBE5C-9129-4CE3-A3F4-0B2B560E9D14}" type="pres">
      <dgm:prSet presAssocID="{354C61D2-73BC-4EEC-BEF2-964AC6F395A7}" presName="LevelTwoTextNode" presStyleLbl="node3" presStyleIdx="0" presStyleCnt="7" custScaleX="460703">
        <dgm:presLayoutVars>
          <dgm:chPref val="3"/>
        </dgm:presLayoutVars>
      </dgm:prSet>
      <dgm:spPr/>
    </dgm:pt>
    <dgm:pt modelId="{88D8BEB5-6191-4336-991E-E40647389481}" type="pres">
      <dgm:prSet presAssocID="{354C61D2-73BC-4EEC-BEF2-964AC6F395A7}" presName="level3hierChild" presStyleCnt="0"/>
      <dgm:spPr/>
    </dgm:pt>
    <dgm:pt modelId="{A3B9E99B-72B9-4191-A222-95A7E2E37A9D}" type="pres">
      <dgm:prSet presAssocID="{07CE6E53-4930-4894-9E66-05D93558EB50}" presName="conn2-1" presStyleLbl="parChTrans1D3" presStyleIdx="1" presStyleCnt="7"/>
      <dgm:spPr/>
    </dgm:pt>
    <dgm:pt modelId="{83F6DDBA-5348-48A9-B8C3-3898AFDEAF51}" type="pres">
      <dgm:prSet presAssocID="{07CE6E53-4930-4894-9E66-05D93558EB50}" presName="connTx" presStyleLbl="parChTrans1D3" presStyleIdx="1" presStyleCnt="7"/>
      <dgm:spPr/>
    </dgm:pt>
    <dgm:pt modelId="{A3E74F8D-9492-453A-A2BD-689B7F801E64}" type="pres">
      <dgm:prSet presAssocID="{49E017FC-5CF0-4F64-B372-788A22516A08}" presName="root2" presStyleCnt="0"/>
      <dgm:spPr/>
    </dgm:pt>
    <dgm:pt modelId="{EC42A89C-5FFE-457D-B895-57A4C0DE321E}" type="pres">
      <dgm:prSet presAssocID="{49E017FC-5CF0-4F64-B372-788A22516A08}" presName="LevelTwoTextNode" presStyleLbl="node3" presStyleIdx="1" presStyleCnt="7" custScaleX="460703">
        <dgm:presLayoutVars>
          <dgm:chPref val="3"/>
        </dgm:presLayoutVars>
      </dgm:prSet>
      <dgm:spPr/>
    </dgm:pt>
    <dgm:pt modelId="{6695C86F-9496-47EA-88AE-8F45938CC3CC}" type="pres">
      <dgm:prSet presAssocID="{49E017FC-5CF0-4F64-B372-788A22516A08}" presName="level3hierChild" presStyleCnt="0"/>
      <dgm:spPr/>
    </dgm:pt>
    <dgm:pt modelId="{78D36D05-5B41-4DD3-A86B-A52FCC970FBD}" type="pres">
      <dgm:prSet presAssocID="{B5C4270A-9D56-44D1-835D-7D8A689EB86A}" presName="conn2-1" presStyleLbl="parChTrans1D2" presStyleIdx="1" presStyleCnt="4"/>
      <dgm:spPr/>
    </dgm:pt>
    <dgm:pt modelId="{AF0CF8F1-D0DA-4C30-BCF1-1A5F2D10BA32}" type="pres">
      <dgm:prSet presAssocID="{B5C4270A-9D56-44D1-835D-7D8A689EB86A}" presName="connTx" presStyleLbl="parChTrans1D2" presStyleIdx="1" presStyleCnt="4"/>
      <dgm:spPr/>
    </dgm:pt>
    <dgm:pt modelId="{CEBD22E5-8939-47D2-AF46-F697DE70C9E7}" type="pres">
      <dgm:prSet presAssocID="{3D9E72B3-047C-440F-BDEC-0BADC1596A70}" presName="root2" presStyleCnt="0"/>
      <dgm:spPr/>
    </dgm:pt>
    <dgm:pt modelId="{AC48E6EC-8D61-4F6E-A34B-5CA661B9D4DF}" type="pres">
      <dgm:prSet presAssocID="{3D9E72B3-047C-440F-BDEC-0BADC1596A70}" presName="LevelTwoTextNode" presStyleLbl="node2" presStyleIdx="1" presStyleCnt="4" custScaleY="157666">
        <dgm:presLayoutVars>
          <dgm:chPref val="3"/>
        </dgm:presLayoutVars>
      </dgm:prSet>
      <dgm:spPr/>
    </dgm:pt>
    <dgm:pt modelId="{6DBAAC8F-A26D-438C-9AAA-DE09D165DFE1}" type="pres">
      <dgm:prSet presAssocID="{3D9E72B3-047C-440F-BDEC-0BADC1596A70}" presName="level3hierChild" presStyleCnt="0"/>
      <dgm:spPr/>
    </dgm:pt>
    <dgm:pt modelId="{A8FBDF39-0FE2-442B-9B34-CC71CEF2C5B6}" type="pres">
      <dgm:prSet presAssocID="{3FDA302E-14E7-41A9-B1AE-FBAF2E5D1522}" presName="conn2-1" presStyleLbl="parChTrans1D3" presStyleIdx="2" presStyleCnt="7"/>
      <dgm:spPr/>
    </dgm:pt>
    <dgm:pt modelId="{88E00A84-D2DB-4FAC-9803-98431B2D8BEC}" type="pres">
      <dgm:prSet presAssocID="{3FDA302E-14E7-41A9-B1AE-FBAF2E5D1522}" presName="connTx" presStyleLbl="parChTrans1D3" presStyleIdx="2" presStyleCnt="7"/>
      <dgm:spPr/>
    </dgm:pt>
    <dgm:pt modelId="{EF2172BB-CFB8-4522-B4E2-4B4450B5DCD9}" type="pres">
      <dgm:prSet presAssocID="{087BDE2B-2BAF-4B20-8BE7-7CE2AB33432A}" presName="root2" presStyleCnt="0"/>
      <dgm:spPr/>
    </dgm:pt>
    <dgm:pt modelId="{D42AED70-3BAA-4AE8-B75B-EBDB24895BE8}" type="pres">
      <dgm:prSet presAssocID="{087BDE2B-2BAF-4B20-8BE7-7CE2AB33432A}" presName="LevelTwoTextNode" presStyleLbl="node3" presStyleIdx="2" presStyleCnt="7" custScaleX="460703" custScaleY="123521">
        <dgm:presLayoutVars>
          <dgm:chPref val="3"/>
        </dgm:presLayoutVars>
      </dgm:prSet>
      <dgm:spPr/>
    </dgm:pt>
    <dgm:pt modelId="{F7416A08-3A24-453C-8A7F-19D841455120}" type="pres">
      <dgm:prSet presAssocID="{087BDE2B-2BAF-4B20-8BE7-7CE2AB33432A}" presName="level3hierChild" presStyleCnt="0"/>
      <dgm:spPr/>
    </dgm:pt>
    <dgm:pt modelId="{A7993746-5F58-4CF1-B905-B4CC26CEFB0C}" type="pres">
      <dgm:prSet presAssocID="{E1B2B95F-E11F-480C-B506-1560815F855F}" presName="conn2-1" presStyleLbl="parChTrans1D3" presStyleIdx="3" presStyleCnt="7"/>
      <dgm:spPr/>
    </dgm:pt>
    <dgm:pt modelId="{F7C694B8-E640-40E6-B583-498103F66F13}" type="pres">
      <dgm:prSet presAssocID="{E1B2B95F-E11F-480C-B506-1560815F855F}" presName="connTx" presStyleLbl="parChTrans1D3" presStyleIdx="3" presStyleCnt="7"/>
      <dgm:spPr/>
    </dgm:pt>
    <dgm:pt modelId="{B81A967C-EEB6-4760-96EB-AF8D0E4CE767}" type="pres">
      <dgm:prSet presAssocID="{52D60553-F29E-4E1F-8E35-BAA617BB49A0}" presName="root2" presStyleCnt="0"/>
      <dgm:spPr/>
    </dgm:pt>
    <dgm:pt modelId="{3075E36D-A851-4E20-BAD3-3F9DA1183E97}" type="pres">
      <dgm:prSet presAssocID="{52D60553-F29E-4E1F-8E35-BAA617BB49A0}" presName="LevelTwoTextNode" presStyleLbl="node3" presStyleIdx="3" presStyleCnt="7" custScaleX="460703" custScaleY="123521">
        <dgm:presLayoutVars>
          <dgm:chPref val="3"/>
        </dgm:presLayoutVars>
      </dgm:prSet>
      <dgm:spPr/>
    </dgm:pt>
    <dgm:pt modelId="{926B9BFB-C196-4F7F-81C7-5E167FEFBED7}" type="pres">
      <dgm:prSet presAssocID="{52D60553-F29E-4E1F-8E35-BAA617BB49A0}" presName="level3hierChild" presStyleCnt="0"/>
      <dgm:spPr/>
    </dgm:pt>
    <dgm:pt modelId="{B4975EDF-8BF3-4495-B1FF-E4F6494DC121}" type="pres">
      <dgm:prSet presAssocID="{B31835C2-9929-4649-A0DD-C28E4321805A}" presName="conn2-1" presStyleLbl="parChTrans1D3" presStyleIdx="4" presStyleCnt="7"/>
      <dgm:spPr/>
    </dgm:pt>
    <dgm:pt modelId="{14D58001-ABEE-44E8-AAE1-0D77F8A6BF18}" type="pres">
      <dgm:prSet presAssocID="{B31835C2-9929-4649-A0DD-C28E4321805A}" presName="connTx" presStyleLbl="parChTrans1D3" presStyleIdx="4" presStyleCnt="7"/>
      <dgm:spPr/>
    </dgm:pt>
    <dgm:pt modelId="{5C54B023-6B69-4FB2-9EB5-CA70D76CE68F}" type="pres">
      <dgm:prSet presAssocID="{FCA957A9-266B-42E0-BD19-B907825930A7}" presName="root2" presStyleCnt="0"/>
      <dgm:spPr/>
    </dgm:pt>
    <dgm:pt modelId="{C68D2B75-301D-4ADB-A1F5-A3D4B4EBADF0}" type="pres">
      <dgm:prSet presAssocID="{FCA957A9-266B-42E0-BD19-B907825930A7}" presName="LevelTwoTextNode" presStyleLbl="node3" presStyleIdx="4" presStyleCnt="7" custScaleX="460703">
        <dgm:presLayoutVars>
          <dgm:chPref val="3"/>
        </dgm:presLayoutVars>
      </dgm:prSet>
      <dgm:spPr/>
    </dgm:pt>
    <dgm:pt modelId="{5FBA05AA-5046-4002-81CE-E231DDFFC9F6}" type="pres">
      <dgm:prSet presAssocID="{FCA957A9-266B-42E0-BD19-B907825930A7}" presName="level3hierChild" presStyleCnt="0"/>
      <dgm:spPr/>
    </dgm:pt>
    <dgm:pt modelId="{C451966B-D05B-4D2E-A6A2-F5DA30C8BF00}" type="pres">
      <dgm:prSet presAssocID="{6DFB6BF5-340B-43E0-AF71-4EF00A2FCD2D}" presName="conn2-1" presStyleLbl="parChTrans1D2" presStyleIdx="2" presStyleCnt="4"/>
      <dgm:spPr/>
    </dgm:pt>
    <dgm:pt modelId="{BBEC7840-1FEE-4C61-B2F5-54A6A6F9CA86}" type="pres">
      <dgm:prSet presAssocID="{6DFB6BF5-340B-43E0-AF71-4EF00A2FCD2D}" presName="connTx" presStyleLbl="parChTrans1D2" presStyleIdx="2" presStyleCnt="4"/>
      <dgm:spPr/>
    </dgm:pt>
    <dgm:pt modelId="{B7AA5CC2-C5EA-43E6-8BBA-BBCE0C2A5458}" type="pres">
      <dgm:prSet presAssocID="{123AB14C-F143-41E2-8590-36A782553C59}" presName="root2" presStyleCnt="0"/>
      <dgm:spPr/>
    </dgm:pt>
    <dgm:pt modelId="{AF1437B2-719E-42A7-8E51-767C23CB1D7D}" type="pres">
      <dgm:prSet presAssocID="{123AB14C-F143-41E2-8590-36A782553C59}" presName="LevelTwoTextNode" presStyleLbl="node2" presStyleIdx="2" presStyleCnt="4" custScaleY="140552">
        <dgm:presLayoutVars>
          <dgm:chPref val="3"/>
        </dgm:presLayoutVars>
      </dgm:prSet>
      <dgm:spPr/>
    </dgm:pt>
    <dgm:pt modelId="{53EAFA9B-D6E5-4A9C-A82D-6224BA21E37C}" type="pres">
      <dgm:prSet presAssocID="{123AB14C-F143-41E2-8590-36A782553C59}" presName="level3hierChild" presStyleCnt="0"/>
      <dgm:spPr/>
    </dgm:pt>
    <dgm:pt modelId="{619D2283-AC88-4BA9-A8F6-9292689D8C12}" type="pres">
      <dgm:prSet presAssocID="{5011946C-7073-4E51-8497-0F5D3C3461DF}" presName="conn2-1" presStyleLbl="parChTrans1D3" presStyleIdx="5" presStyleCnt="7"/>
      <dgm:spPr/>
    </dgm:pt>
    <dgm:pt modelId="{BF9DD362-66B5-443F-A8BF-646BD3FB79F7}" type="pres">
      <dgm:prSet presAssocID="{5011946C-7073-4E51-8497-0F5D3C3461DF}" presName="connTx" presStyleLbl="parChTrans1D3" presStyleIdx="5" presStyleCnt="7"/>
      <dgm:spPr/>
    </dgm:pt>
    <dgm:pt modelId="{9F0576F8-887B-400F-BD3B-3BF8A3D492DB}" type="pres">
      <dgm:prSet presAssocID="{B1D03E26-1A64-4C7E-BC4A-3DBB7E47D1EB}" presName="root2" presStyleCnt="0"/>
      <dgm:spPr/>
    </dgm:pt>
    <dgm:pt modelId="{6E954DA9-979F-474C-AE2C-00312486AC3D}" type="pres">
      <dgm:prSet presAssocID="{B1D03E26-1A64-4C7E-BC4A-3DBB7E47D1EB}" presName="LevelTwoTextNode" presStyleLbl="node3" presStyleIdx="5" presStyleCnt="7" custScaleX="460703">
        <dgm:presLayoutVars>
          <dgm:chPref val="3"/>
        </dgm:presLayoutVars>
      </dgm:prSet>
      <dgm:spPr/>
    </dgm:pt>
    <dgm:pt modelId="{883B75D9-0D95-4650-88D7-4A1D324940A3}" type="pres">
      <dgm:prSet presAssocID="{B1D03E26-1A64-4C7E-BC4A-3DBB7E47D1EB}" presName="level3hierChild" presStyleCnt="0"/>
      <dgm:spPr/>
    </dgm:pt>
    <dgm:pt modelId="{DB7B0317-1D92-42E7-B468-6971FDDD69B8}" type="pres">
      <dgm:prSet presAssocID="{C66AEA35-D145-4443-948A-5A6D0C276411}" presName="conn2-1" presStyleLbl="parChTrans1D2" presStyleIdx="3" presStyleCnt="4"/>
      <dgm:spPr/>
    </dgm:pt>
    <dgm:pt modelId="{6B9DE7D6-4202-45ED-A1B6-ACEA37F87A44}" type="pres">
      <dgm:prSet presAssocID="{C66AEA35-D145-4443-948A-5A6D0C276411}" presName="connTx" presStyleLbl="parChTrans1D2" presStyleIdx="3" presStyleCnt="4"/>
      <dgm:spPr/>
    </dgm:pt>
    <dgm:pt modelId="{389C6483-319F-4516-B441-FA171124702A}" type="pres">
      <dgm:prSet presAssocID="{098FF25F-E5EA-4384-ADBA-ABED1DDA0DDB}" presName="root2" presStyleCnt="0"/>
      <dgm:spPr/>
    </dgm:pt>
    <dgm:pt modelId="{A72478A7-39B5-405A-9C3C-7D8EBC90DC0E}" type="pres">
      <dgm:prSet presAssocID="{098FF25F-E5EA-4384-ADBA-ABED1DDA0DDB}" presName="LevelTwoTextNode" presStyleLbl="node2" presStyleIdx="3" presStyleCnt="4" custScaleY="1481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27DAAC1-2C9C-4581-AB60-610CC0A86997}" type="pres">
      <dgm:prSet presAssocID="{098FF25F-E5EA-4384-ADBA-ABED1DDA0DDB}" presName="level3hierChild" presStyleCnt="0"/>
      <dgm:spPr/>
    </dgm:pt>
    <dgm:pt modelId="{118233AD-E8BF-41BB-A925-E347C13C2E8D}" type="pres">
      <dgm:prSet presAssocID="{3E6D9FFC-4B4B-4612-AFB1-0025FD7A2766}" presName="conn2-1" presStyleLbl="parChTrans1D3" presStyleIdx="6" presStyleCnt="7"/>
      <dgm:spPr/>
    </dgm:pt>
    <dgm:pt modelId="{E04A0CFC-15C7-46AE-A163-79EB2D36CA05}" type="pres">
      <dgm:prSet presAssocID="{3E6D9FFC-4B4B-4612-AFB1-0025FD7A2766}" presName="connTx" presStyleLbl="parChTrans1D3" presStyleIdx="6" presStyleCnt="7"/>
      <dgm:spPr/>
    </dgm:pt>
    <dgm:pt modelId="{7935735E-346F-4019-8235-2ED043E2956E}" type="pres">
      <dgm:prSet presAssocID="{AFC82F0D-9FE1-49DF-84B8-82C65D29FBF4}" presName="root2" presStyleCnt="0"/>
      <dgm:spPr/>
    </dgm:pt>
    <dgm:pt modelId="{0386F643-5C58-4315-9C09-316668EBBDC0}" type="pres">
      <dgm:prSet presAssocID="{AFC82F0D-9FE1-49DF-84B8-82C65D29FBF4}" presName="LevelTwoTextNode" presStyleLbl="node3" presStyleIdx="6" presStyleCnt="7" custScaleX="463437" custScaleY="1611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7FC824-25A0-4E7C-ADB7-DF24BB9B4830}" type="pres">
      <dgm:prSet presAssocID="{AFC82F0D-9FE1-49DF-84B8-82C65D29FBF4}" presName="level3hierChild" presStyleCnt="0"/>
      <dgm:spPr/>
    </dgm:pt>
  </dgm:ptLst>
  <dgm:cxnLst>
    <dgm:cxn modelId="{2A471D49-870A-4FCF-B76F-88B4C24D80B2}" srcId="{CD594065-4DC9-46F1-92E0-098768A70DED}" destId="{3D9E72B3-047C-440F-BDEC-0BADC1596A70}" srcOrd="1" destOrd="0" parTransId="{B5C4270A-9D56-44D1-835D-7D8A689EB86A}" sibTransId="{34E0BA82-FF24-47EA-B941-EF578C94A823}"/>
    <dgm:cxn modelId="{586DC7CC-A69E-4C2F-8124-A8A4D440F0BF}" type="presOf" srcId="{CD594065-4DC9-46F1-92E0-098768A70DED}" destId="{C0824285-1121-48F7-B417-5CD1F80437EB}" srcOrd="0" destOrd="0" presId="urn:microsoft.com/office/officeart/2005/8/layout/hierarchy2"/>
    <dgm:cxn modelId="{D481059B-A632-4DF9-93F6-D8761929B6DF}" type="presOf" srcId="{07CE6E53-4930-4894-9E66-05D93558EB50}" destId="{83F6DDBA-5348-48A9-B8C3-3898AFDEAF51}" srcOrd="1" destOrd="0" presId="urn:microsoft.com/office/officeart/2005/8/layout/hierarchy2"/>
    <dgm:cxn modelId="{24D3B8D0-9695-4A25-85EF-B94BD2CA1C3B}" srcId="{123AB14C-F143-41E2-8590-36A782553C59}" destId="{B1D03E26-1A64-4C7E-BC4A-3DBB7E47D1EB}" srcOrd="0" destOrd="0" parTransId="{5011946C-7073-4E51-8497-0F5D3C3461DF}" sibTransId="{773534A4-D74E-4F7B-AD5A-67F66ADD4C68}"/>
    <dgm:cxn modelId="{C7D81F36-DEB4-4042-A578-EC5EB3DE653E}" type="presOf" srcId="{E1B2B95F-E11F-480C-B506-1560815F855F}" destId="{A7993746-5F58-4CF1-B905-B4CC26CEFB0C}" srcOrd="0" destOrd="0" presId="urn:microsoft.com/office/officeart/2005/8/layout/hierarchy2"/>
    <dgm:cxn modelId="{8B2E59BA-CD60-4A42-A691-D45D461F5542}" type="presOf" srcId="{FCA957A9-266B-42E0-BD19-B907825930A7}" destId="{C68D2B75-301D-4ADB-A1F5-A3D4B4EBADF0}" srcOrd="0" destOrd="0" presId="urn:microsoft.com/office/officeart/2005/8/layout/hierarchy2"/>
    <dgm:cxn modelId="{0F4E81E8-A25E-4CA9-9FA9-DC83FF84F0A5}" type="presOf" srcId="{52D60553-F29E-4E1F-8E35-BAA617BB49A0}" destId="{3075E36D-A851-4E20-BAD3-3F9DA1183E97}" srcOrd="0" destOrd="0" presId="urn:microsoft.com/office/officeart/2005/8/layout/hierarchy2"/>
    <dgm:cxn modelId="{ADED3C7C-13EF-4129-AD9C-5D535EF9F551}" srcId="{3D9E72B3-047C-440F-BDEC-0BADC1596A70}" destId="{52D60553-F29E-4E1F-8E35-BAA617BB49A0}" srcOrd="1" destOrd="0" parTransId="{E1B2B95F-E11F-480C-B506-1560815F855F}" sibTransId="{05046339-F454-4901-A6C0-330543330871}"/>
    <dgm:cxn modelId="{F1CA9AFA-5AEE-461D-9F77-A1B61EA99442}" srcId="{F26A8F8A-2A2B-4F56-9180-FC54B1DF1343}" destId="{CD594065-4DC9-46F1-92E0-098768A70DED}" srcOrd="0" destOrd="0" parTransId="{A23B854B-00EA-4F2A-9237-B2970952C5D8}" sibTransId="{02B40241-1061-4140-AD6B-CF15FE2AF977}"/>
    <dgm:cxn modelId="{0E60D45E-878B-4946-8486-620F43BED9C6}" type="presOf" srcId="{C66AEA35-D145-4443-948A-5A6D0C276411}" destId="{DB7B0317-1D92-42E7-B468-6971FDDD69B8}" srcOrd="0" destOrd="0" presId="urn:microsoft.com/office/officeart/2005/8/layout/hierarchy2"/>
    <dgm:cxn modelId="{9E06589B-0D4A-4897-B4FA-98B7FE6E8FEF}" type="presOf" srcId="{087BDE2B-2BAF-4B20-8BE7-7CE2AB33432A}" destId="{D42AED70-3BAA-4AE8-B75B-EBDB24895BE8}" srcOrd="0" destOrd="0" presId="urn:microsoft.com/office/officeart/2005/8/layout/hierarchy2"/>
    <dgm:cxn modelId="{833A2F51-7700-4845-9699-B1FCE0A30F0A}" srcId="{CD594065-4DC9-46F1-92E0-098768A70DED}" destId="{098FF25F-E5EA-4384-ADBA-ABED1DDA0DDB}" srcOrd="3" destOrd="0" parTransId="{C66AEA35-D145-4443-948A-5A6D0C276411}" sibTransId="{98B91681-C44B-41FE-955B-97604E0D74FE}"/>
    <dgm:cxn modelId="{622EB8DF-9DCA-4F45-BA54-5BB8B66EF274}" type="presOf" srcId="{07AB1C6E-F9EE-40F8-AEA0-FB454FD30EC5}" destId="{C52BD4A7-D360-4A86-91F9-4E2E8DE7B733}" srcOrd="0" destOrd="0" presId="urn:microsoft.com/office/officeart/2005/8/layout/hierarchy2"/>
    <dgm:cxn modelId="{89B0B31D-A08A-4701-B38F-BF02229411B7}" srcId="{3D9E72B3-047C-440F-BDEC-0BADC1596A70}" destId="{FCA957A9-266B-42E0-BD19-B907825930A7}" srcOrd="2" destOrd="0" parTransId="{B31835C2-9929-4649-A0DD-C28E4321805A}" sibTransId="{A562CD0A-4702-4C2C-A41D-13555F26A703}"/>
    <dgm:cxn modelId="{CC46F79D-1E96-4BB2-83B8-2F7393DED1AA}" type="presOf" srcId="{6DFB6BF5-340B-43E0-AF71-4EF00A2FCD2D}" destId="{C451966B-D05B-4D2E-A6A2-F5DA30C8BF00}" srcOrd="0" destOrd="0" presId="urn:microsoft.com/office/officeart/2005/8/layout/hierarchy2"/>
    <dgm:cxn modelId="{E56044FB-4B1A-4ED3-B852-6AC3D0E57AFC}" type="presOf" srcId="{140DCF4B-BDD7-424F-AC32-AEF08CE2914C}" destId="{A1A131E5-4350-458F-95DD-574DD23F563E}" srcOrd="0" destOrd="0" presId="urn:microsoft.com/office/officeart/2005/8/layout/hierarchy2"/>
    <dgm:cxn modelId="{79AC95D1-AABD-4634-9C4D-E0DA06180FB2}" type="presOf" srcId="{3E6D9FFC-4B4B-4612-AFB1-0025FD7A2766}" destId="{118233AD-E8BF-41BB-A925-E347C13C2E8D}" srcOrd="0" destOrd="0" presId="urn:microsoft.com/office/officeart/2005/8/layout/hierarchy2"/>
    <dgm:cxn modelId="{69E4A92E-0052-4F33-A0DD-7593AF2D79DA}" type="presOf" srcId="{49E017FC-5CF0-4F64-B372-788A22516A08}" destId="{EC42A89C-5FFE-457D-B895-57A4C0DE321E}" srcOrd="0" destOrd="0" presId="urn:microsoft.com/office/officeart/2005/8/layout/hierarchy2"/>
    <dgm:cxn modelId="{FA2914BC-30F6-474B-BCCC-B8E945B900D5}" type="presOf" srcId="{07AB1C6E-F9EE-40F8-AEA0-FB454FD30EC5}" destId="{0D3D7D81-B333-4DE0-A105-E8A6183E8F48}" srcOrd="1" destOrd="0" presId="urn:microsoft.com/office/officeart/2005/8/layout/hierarchy2"/>
    <dgm:cxn modelId="{326BD2DF-CEBF-44AA-A760-EF199D112112}" srcId="{8C6331D8-DF16-4E79-A8C5-78F8260F5EDE}" destId="{49E017FC-5CF0-4F64-B372-788A22516A08}" srcOrd="1" destOrd="0" parTransId="{07CE6E53-4930-4894-9E66-05D93558EB50}" sibTransId="{C1C0E526-BAFC-420D-AAE5-F83D62D749D7}"/>
    <dgm:cxn modelId="{01AA8BA7-8BF3-480A-B706-035CF13A576E}" type="presOf" srcId="{098FF25F-E5EA-4384-ADBA-ABED1DDA0DDB}" destId="{A72478A7-39B5-405A-9C3C-7D8EBC90DC0E}" srcOrd="0" destOrd="0" presId="urn:microsoft.com/office/officeart/2005/8/layout/hierarchy2"/>
    <dgm:cxn modelId="{78F77789-CDD5-4592-82A1-D58B3DD170A7}" type="presOf" srcId="{F26A8F8A-2A2B-4F56-9180-FC54B1DF1343}" destId="{7C3F2ACE-9984-4C5E-A562-6239A9095962}" srcOrd="0" destOrd="0" presId="urn:microsoft.com/office/officeart/2005/8/layout/hierarchy2"/>
    <dgm:cxn modelId="{054E5D3E-BB11-4780-AA65-63BB0D315440}" type="presOf" srcId="{5011946C-7073-4E51-8497-0F5D3C3461DF}" destId="{619D2283-AC88-4BA9-A8F6-9292689D8C12}" srcOrd="0" destOrd="0" presId="urn:microsoft.com/office/officeart/2005/8/layout/hierarchy2"/>
    <dgm:cxn modelId="{81767447-FB43-4960-A3BE-3E8A39414A53}" type="presOf" srcId="{354C61D2-73BC-4EEC-BEF2-964AC6F395A7}" destId="{96BEBE5C-9129-4CE3-A3F4-0B2B560E9D14}" srcOrd="0" destOrd="0" presId="urn:microsoft.com/office/officeart/2005/8/layout/hierarchy2"/>
    <dgm:cxn modelId="{50ABA49C-C81D-478B-9D5F-76A951567EF5}" type="presOf" srcId="{07CE6E53-4930-4894-9E66-05D93558EB50}" destId="{A3B9E99B-72B9-4191-A222-95A7E2E37A9D}" srcOrd="0" destOrd="0" presId="urn:microsoft.com/office/officeart/2005/8/layout/hierarchy2"/>
    <dgm:cxn modelId="{4DC69FC5-378B-4BF8-B767-3346D12120AE}" type="presOf" srcId="{B5C4270A-9D56-44D1-835D-7D8A689EB86A}" destId="{78D36D05-5B41-4DD3-A86B-A52FCC970FBD}" srcOrd="0" destOrd="0" presId="urn:microsoft.com/office/officeart/2005/8/layout/hierarchy2"/>
    <dgm:cxn modelId="{D5C39B62-6050-411A-BA78-DB5396DDF51E}" srcId="{CD594065-4DC9-46F1-92E0-098768A70DED}" destId="{123AB14C-F143-41E2-8590-36A782553C59}" srcOrd="2" destOrd="0" parTransId="{6DFB6BF5-340B-43E0-AF71-4EF00A2FCD2D}" sibTransId="{EFDB5654-3F57-4D5B-B016-8D11D2F5C496}"/>
    <dgm:cxn modelId="{1A55148F-2AAA-4E34-877F-EAFE24AF20B3}" type="presOf" srcId="{3FDA302E-14E7-41A9-B1AE-FBAF2E5D1522}" destId="{88E00A84-D2DB-4FAC-9803-98431B2D8BEC}" srcOrd="1" destOrd="0" presId="urn:microsoft.com/office/officeart/2005/8/layout/hierarchy2"/>
    <dgm:cxn modelId="{4D77CA6D-DE20-404F-BD8C-13C2E2016439}" type="presOf" srcId="{B31835C2-9929-4649-A0DD-C28E4321805A}" destId="{B4975EDF-8BF3-4495-B1FF-E4F6494DC121}" srcOrd="0" destOrd="0" presId="urn:microsoft.com/office/officeart/2005/8/layout/hierarchy2"/>
    <dgm:cxn modelId="{9F77839B-8689-4764-92B1-112EC67BF6D7}" type="presOf" srcId="{123AB14C-F143-41E2-8590-36A782553C59}" destId="{AF1437B2-719E-42A7-8E51-767C23CB1D7D}" srcOrd="0" destOrd="0" presId="urn:microsoft.com/office/officeart/2005/8/layout/hierarchy2"/>
    <dgm:cxn modelId="{16D48DF8-A703-4F23-9D64-4C04BEED668B}" type="presOf" srcId="{3E6D9FFC-4B4B-4612-AFB1-0025FD7A2766}" destId="{E04A0CFC-15C7-46AE-A163-79EB2D36CA05}" srcOrd="1" destOrd="0" presId="urn:microsoft.com/office/officeart/2005/8/layout/hierarchy2"/>
    <dgm:cxn modelId="{8DF8E5B7-EDA1-46A3-9902-A59B31449D66}" type="presOf" srcId="{6DFB6BF5-340B-43E0-AF71-4EF00A2FCD2D}" destId="{BBEC7840-1FEE-4C61-B2F5-54A6A6F9CA86}" srcOrd="1" destOrd="0" presId="urn:microsoft.com/office/officeart/2005/8/layout/hierarchy2"/>
    <dgm:cxn modelId="{E76FFD0C-39DD-458E-8590-8903B211E064}" type="presOf" srcId="{3FDA302E-14E7-41A9-B1AE-FBAF2E5D1522}" destId="{A8FBDF39-0FE2-442B-9B34-CC71CEF2C5B6}" srcOrd="0" destOrd="0" presId="urn:microsoft.com/office/officeart/2005/8/layout/hierarchy2"/>
    <dgm:cxn modelId="{942C52EE-7511-436A-BAB9-89308D111528}" type="presOf" srcId="{8C6331D8-DF16-4E79-A8C5-78F8260F5EDE}" destId="{FF2F14E1-2AA5-4F2C-8092-188F888526A5}" srcOrd="0" destOrd="0" presId="urn:microsoft.com/office/officeart/2005/8/layout/hierarchy2"/>
    <dgm:cxn modelId="{18101163-1535-4115-9E63-1835A4009C47}" type="presOf" srcId="{5011946C-7073-4E51-8497-0F5D3C3461DF}" destId="{BF9DD362-66B5-443F-A8BF-646BD3FB79F7}" srcOrd="1" destOrd="0" presId="urn:microsoft.com/office/officeart/2005/8/layout/hierarchy2"/>
    <dgm:cxn modelId="{1DE723EC-6846-42F0-B882-8C389906A019}" type="presOf" srcId="{E1B2B95F-E11F-480C-B506-1560815F855F}" destId="{F7C694B8-E640-40E6-B583-498103F66F13}" srcOrd="1" destOrd="0" presId="urn:microsoft.com/office/officeart/2005/8/layout/hierarchy2"/>
    <dgm:cxn modelId="{2F03DAFA-25CB-4836-97FF-7212CE47171D}" srcId="{3D9E72B3-047C-440F-BDEC-0BADC1596A70}" destId="{087BDE2B-2BAF-4B20-8BE7-7CE2AB33432A}" srcOrd="0" destOrd="0" parTransId="{3FDA302E-14E7-41A9-B1AE-FBAF2E5D1522}" sibTransId="{7961863F-A383-465B-B8AC-269C7006013B}"/>
    <dgm:cxn modelId="{B8936DCB-F218-4EA1-AF3D-7DD10C2552C4}" srcId="{CD594065-4DC9-46F1-92E0-098768A70DED}" destId="{8C6331D8-DF16-4E79-A8C5-78F8260F5EDE}" srcOrd="0" destOrd="0" parTransId="{07AB1C6E-F9EE-40F8-AEA0-FB454FD30EC5}" sibTransId="{FA408BCF-ADC5-4274-8E02-41DA8187CBA4}"/>
    <dgm:cxn modelId="{442E5636-B83B-414E-AF4C-4A8C56552B76}" srcId="{8C6331D8-DF16-4E79-A8C5-78F8260F5EDE}" destId="{354C61D2-73BC-4EEC-BEF2-964AC6F395A7}" srcOrd="0" destOrd="0" parTransId="{140DCF4B-BDD7-424F-AC32-AEF08CE2914C}" sibTransId="{2BABA5AE-1433-49FA-AC76-7FF85CA758AE}"/>
    <dgm:cxn modelId="{B6D9B70F-08B4-44D2-A433-5EEFC81235A1}" type="presOf" srcId="{B1D03E26-1A64-4C7E-BC4A-3DBB7E47D1EB}" destId="{6E954DA9-979F-474C-AE2C-00312486AC3D}" srcOrd="0" destOrd="0" presId="urn:microsoft.com/office/officeart/2005/8/layout/hierarchy2"/>
    <dgm:cxn modelId="{EE2C21A7-68B4-41C7-840C-CCF43B44C2BE}" type="presOf" srcId="{B31835C2-9929-4649-A0DD-C28E4321805A}" destId="{14D58001-ABEE-44E8-AAE1-0D77F8A6BF18}" srcOrd="1" destOrd="0" presId="urn:microsoft.com/office/officeart/2005/8/layout/hierarchy2"/>
    <dgm:cxn modelId="{595EEF27-54BD-41DB-96A6-37EF2A9898B0}" srcId="{098FF25F-E5EA-4384-ADBA-ABED1DDA0DDB}" destId="{AFC82F0D-9FE1-49DF-84B8-82C65D29FBF4}" srcOrd="0" destOrd="0" parTransId="{3E6D9FFC-4B4B-4612-AFB1-0025FD7A2766}" sibTransId="{122E20B1-23A1-4D76-9E53-83B448D91D5C}"/>
    <dgm:cxn modelId="{DD4B1AB3-7140-435D-8FFC-FA980CD291A1}" type="presOf" srcId="{140DCF4B-BDD7-424F-AC32-AEF08CE2914C}" destId="{C1EE2B5B-3636-4020-8BF2-56B7E2D65D24}" srcOrd="1" destOrd="0" presId="urn:microsoft.com/office/officeart/2005/8/layout/hierarchy2"/>
    <dgm:cxn modelId="{355ACE86-EA20-4A5B-A529-366D0D7FCDC5}" type="presOf" srcId="{B5C4270A-9D56-44D1-835D-7D8A689EB86A}" destId="{AF0CF8F1-D0DA-4C30-BCF1-1A5F2D10BA32}" srcOrd="1" destOrd="0" presId="urn:microsoft.com/office/officeart/2005/8/layout/hierarchy2"/>
    <dgm:cxn modelId="{0F9F96C4-7FBC-4AEB-BBCA-01FEE0F0B315}" type="presOf" srcId="{C66AEA35-D145-4443-948A-5A6D0C276411}" destId="{6B9DE7D6-4202-45ED-A1B6-ACEA37F87A44}" srcOrd="1" destOrd="0" presId="urn:microsoft.com/office/officeart/2005/8/layout/hierarchy2"/>
    <dgm:cxn modelId="{72875F21-EE1A-465B-A99E-AA4BA144FE63}" type="presOf" srcId="{3D9E72B3-047C-440F-BDEC-0BADC1596A70}" destId="{AC48E6EC-8D61-4F6E-A34B-5CA661B9D4DF}" srcOrd="0" destOrd="0" presId="urn:microsoft.com/office/officeart/2005/8/layout/hierarchy2"/>
    <dgm:cxn modelId="{7BDE5FCE-182D-4624-A1E5-991FB4126F9A}" type="presOf" srcId="{AFC82F0D-9FE1-49DF-84B8-82C65D29FBF4}" destId="{0386F643-5C58-4315-9C09-316668EBBDC0}" srcOrd="0" destOrd="0" presId="urn:microsoft.com/office/officeart/2005/8/layout/hierarchy2"/>
    <dgm:cxn modelId="{EBDE9FFD-82DB-4981-B6EA-3B92CCF9EB90}" type="presParOf" srcId="{7C3F2ACE-9984-4C5E-A562-6239A9095962}" destId="{5D63AD09-97A4-4D58-A4E3-2C6B97EFC96F}" srcOrd="0" destOrd="0" presId="urn:microsoft.com/office/officeart/2005/8/layout/hierarchy2"/>
    <dgm:cxn modelId="{DB3F47C6-B5BA-47DE-AE14-FD3BCAE35603}" type="presParOf" srcId="{5D63AD09-97A4-4D58-A4E3-2C6B97EFC96F}" destId="{C0824285-1121-48F7-B417-5CD1F80437EB}" srcOrd="0" destOrd="0" presId="urn:microsoft.com/office/officeart/2005/8/layout/hierarchy2"/>
    <dgm:cxn modelId="{3607077B-60A3-4C28-B5E7-D458F9C78F8A}" type="presParOf" srcId="{5D63AD09-97A4-4D58-A4E3-2C6B97EFC96F}" destId="{F3F3D074-CEDB-4842-94E4-0ADBEFE89471}" srcOrd="1" destOrd="0" presId="urn:microsoft.com/office/officeart/2005/8/layout/hierarchy2"/>
    <dgm:cxn modelId="{B6AD2164-9FC5-4C37-9BB7-D025001614C6}" type="presParOf" srcId="{F3F3D074-CEDB-4842-94E4-0ADBEFE89471}" destId="{C52BD4A7-D360-4A86-91F9-4E2E8DE7B733}" srcOrd="0" destOrd="0" presId="urn:microsoft.com/office/officeart/2005/8/layout/hierarchy2"/>
    <dgm:cxn modelId="{64DFE377-E611-4CFB-B21B-285C03F5A60C}" type="presParOf" srcId="{C52BD4A7-D360-4A86-91F9-4E2E8DE7B733}" destId="{0D3D7D81-B333-4DE0-A105-E8A6183E8F48}" srcOrd="0" destOrd="0" presId="urn:microsoft.com/office/officeart/2005/8/layout/hierarchy2"/>
    <dgm:cxn modelId="{97B0FC71-DE17-44AF-B0CC-805A9B6353A7}" type="presParOf" srcId="{F3F3D074-CEDB-4842-94E4-0ADBEFE89471}" destId="{642F828E-2408-49E1-AB44-14630E526929}" srcOrd="1" destOrd="0" presId="urn:microsoft.com/office/officeart/2005/8/layout/hierarchy2"/>
    <dgm:cxn modelId="{20015CD1-52FA-4A9C-A272-A344C9602439}" type="presParOf" srcId="{642F828E-2408-49E1-AB44-14630E526929}" destId="{FF2F14E1-2AA5-4F2C-8092-188F888526A5}" srcOrd="0" destOrd="0" presId="urn:microsoft.com/office/officeart/2005/8/layout/hierarchy2"/>
    <dgm:cxn modelId="{CA6CC7A5-8BB5-467A-8F0E-05389E8B917E}" type="presParOf" srcId="{642F828E-2408-49E1-AB44-14630E526929}" destId="{42116FF3-5B2B-4DA5-AD6B-6A1E38EF5F92}" srcOrd="1" destOrd="0" presId="urn:microsoft.com/office/officeart/2005/8/layout/hierarchy2"/>
    <dgm:cxn modelId="{B2AA7D5B-EDC5-4F6F-B12C-7EE2DCDC1EAE}" type="presParOf" srcId="{42116FF3-5B2B-4DA5-AD6B-6A1E38EF5F92}" destId="{A1A131E5-4350-458F-95DD-574DD23F563E}" srcOrd="0" destOrd="0" presId="urn:microsoft.com/office/officeart/2005/8/layout/hierarchy2"/>
    <dgm:cxn modelId="{B9FEEA18-9A1F-4101-9E4E-E2C077043B84}" type="presParOf" srcId="{A1A131E5-4350-458F-95DD-574DD23F563E}" destId="{C1EE2B5B-3636-4020-8BF2-56B7E2D65D24}" srcOrd="0" destOrd="0" presId="urn:microsoft.com/office/officeart/2005/8/layout/hierarchy2"/>
    <dgm:cxn modelId="{FAA79A51-2F32-45C2-88AF-C525C8153AB8}" type="presParOf" srcId="{42116FF3-5B2B-4DA5-AD6B-6A1E38EF5F92}" destId="{C209ABAF-0288-4335-B08E-7DD84D9DF8FB}" srcOrd="1" destOrd="0" presId="urn:microsoft.com/office/officeart/2005/8/layout/hierarchy2"/>
    <dgm:cxn modelId="{40555886-D88E-470C-A77E-DE885741890E}" type="presParOf" srcId="{C209ABAF-0288-4335-B08E-7DD84D9DF8FB}" destId="{96BEBE5C-9129-4CE3-A3F4-0B2B560E9D14}" srcOrd="0" destOrd="0" presId="urn:microsoft.com/office/officeart/2005/8/layout/hierarchy2"/>
    <dgm:cxn modelId="{11A33B4A-21AA-4076-A3B9-60BB1298C997}" type="presParOf" srcId="{C209ABAF-0288-4335-B08E-7DD84D9DF8FB}" destId="{88D8BEB5-6191-4336-991E-E40647389481}" srcOrd="1" destOrd="0" presId="urn:microsoft.com/office/officeart/2005/8/layout/hierarchy2"/>
    <dgm:cxn modelId="{DEE0E029-0FA4-4C47-A771-51579F3C000C}" type="presParOf" srcId="{42116FF3-5B2B-4DA5-AD6B-6A1E38EF5F92}" destId="{A3B9E99B-72B9-4191-A222-95A7E2E37A9D}" srcOrd="2" destOrd="0" presId="urn:microsoft.com/office/officeart/2005/8/layout/hierarchy2"/>
    <dgm:cxn modelId="{83F2707A-B3A8-431C-A90C-077382927613}" type="presParOf" srcId="{A3B9E99B-72B9-4191-A222-95A7E2E37A9D}" destId="{83F6DDBA-5348-48A9-B8C3-3898AFDEAF51}" srcOrd="0" destOrd="0" presId="urn:microsoft.com/office/officeart/2005/8/layout/hierarchy2"/>
    <dgm:cxn modelId="{C7874043-4C08-4A93-9AC5-4B95E78EFEF6}" type="presParOf" srcId="{42116FF3-5B2B-4DA5-AD6B-6A1E38EF5F92}" destId="{A3E74F8D-9492-453A-A2BD-689B7F801E64}" srcOrd="3" destOrd="0" presId="urn:microsoft.com/office/officeart/2005/8/layout/hierarchy2"/>
    <dgm:cxn modelId="{A1EDA07C-8B90-4DAA-84D1-2FCA1C5D096C}" type="presParOf" srcId="{A3E74F8D-9492-453A-A2BD-689B7F801E64}" destId="{EC42A89C-5FFE-457D-B895-57A4C0DE321E}" srcOrd="0" destOrd="0" presId="urn:microsoft.com/office/officeart/2005/8/layout/hierarchy2"/>
    <dgm:cxn modelId="{6386A8AB-D019-47B6-AA57-CB441F297E71}" type="presParOf" srcId="{A3E74F8D-9492-453A-A2BD-689B7F801E64}" destId="{6695C86F-9496-47EA-88AE-8F45938CC3CC}" srcOrd="1" destOrd="0" presId="urn:microsoft.com/office/officeart/2005/8/layout/hierarchy2"/>
    <dgm:cxn modelId="{4ADE6534-20B4-4903-8733-068C242C6C57}" type="presParOf" srcId="{F3F3D074-CEDB-4842-94E4-0ADBEFE89471}" destId="{78D36D05-5B41-4DD3-A86B-A52FCC970FBD}" srcOrd="2" destOrd="0" presId="urn:microsoft.com/office/officeart/2005/8/layout/hierarchy2"/>
    <dgm:cxn modelId="{9A0DA06F-843E-4D3E-A686-0F99A8595E68}" type="presParOf" srcId="{78D36D05-5B41-4DD3-A86B-A52FCC970FBD}" destId="{AF0CF8F1-D0DA-4C30-BCF1-1A5F2D10BA32}" srcOrd="0" destOrd="0" presId="urn:microsoft.com/office/officeart/2005/8/layout/hierarchy2"/>
    <dgm:cxn modelId="{9B4A1662-D020-4285-8F80-A4D0C48B468D}" type="presParOf" srcId="{F3F3D074-CEDB-4842-94E4-0ADBEFE89471}" destId="{CEBD22E5-8939-47D2-AF46-F697DE70C9E7}" srcOrd="3" destOrd="0" presId="urn:microsoft.com/office/officeart/2005/8/layout/hierarchy2"/>
    <dgm:cxn modelId="{481F9738-3EDE-4F75-A428-D53F07615A3F}" type="presParOf" srcId="{CEBD22E5-8939-47D2-AF46-F697DE70C9E7}" destId="{AC48E6EC-8D61-4F6E-A34B-5CA661B9D4DF}" srcOrd="0" destOrd="0" presId="urn:microsoft.com/office/officeart/2005/8/layout/hierarchy2"/>
    <dgm:cxn modelId="{3DB18622-D423-46BB-A743-28091643A269}" type="presParOf" srcId="{CEBD22E5-8939-47D2-AF46-F697DE70C9E7}" destId="{6DBAAC8F-A26D-438C-9AAA-DE09D165DFE1}" srcOrd="1" destOrd="0" presId="urn:microsoft.com/office/officeart/2005/8/layout/hierarchy2"/>
    <dgm:cxn modelId="{D0223A2F-F393-4B86-9477-FE829F41578A}" type="presParOf" srcId="{6DBAAC8F-A26D-438C-9AAA-DE09D165DFE1}" destId="{A8FBDF39-0FE2-442B-9B34-CC71CEF2C5B6}" srcOrd="0" destOrd="0" presId="urn:microsoft.com/office/officeart/2005/8/layout/hierarchy2"/>
    <dgm:cxn modelId="{2160E2D6-86FE-4014-8B6A-A67DB24F81CC}" type="presParOf" srcId="{A8FBDF39-0FE2-442B-9B34-CC71CEF2C5B6}" destId="{88E00A84-D2DB-4FAC-9803-98431B2D8BEC}" srcOrd="0" destOrd="0" presId="urn:microsoft.com/office/officeart/2005/8/layout/hierarchy2"/>
    <dgm:cxn modelId="{15A1CFE5-1225-456E-A0F7-D55139620A34}" type="presParOf" srcId="{6DBAAC8F-A26D-438C-9AAA-DE09D165DFE1}" destId="{EF2172BB-CFB8-4522-B4E2-4B4450B5DCD9}" srcOrd="1" destOrd="0" presId="urn:microsoft.com/office/officeart/2005/8/layout/hierarchy2"/>
    <dgm:cxn modelId="{22C08CEE-B1CA-4EEA-B3C7-4D8147189330}" type="presParOf" srcId="{EF2172BB-CFB8-4522-B4E2-4B4450B5DCD9}" destId="{D42AED70-3BAA-4AE8-B75B-EBDB24895BE8}" srcOrd="0" destOrd="0" presId="urn:microsoft.com/office/officeart/2005/8/layout/hierarchy2"/>
    <dgm:cxn modelId="{C5AB74B9-A1BB-4B81-9B38-555AE3B30A91}" type="presParOf" srcId="{EF2172BB-CFB8-4522-B4E2-4B4450B5DCD9}" destId="{F7416A08-3A24-453C-8A7F-19D841455120}" srcOrd="1" destOrd="0" presId="urn:microsoft.com/office/officeart/2005/8/layout/hierarchy2"/>
    <dgm:cxn modelId="{C1687D28-10E9-4600-B714-1BA464CEB176}" type="presParOf" srcId="{6DBAAC8F-A26D-438C-9AAA-DE09D165DFE1}" destId="{A7993746-5F58-4CF1-B905-B4CC26CEFB0C}" srcOrd="2" destOrd="0" presId="urn:microsoft.com/office/officeart/2005/8/layout/hierarchy2"/>
    <dgm:cxn modelId="{377A7791-044B-4DF6-92D8-206AAF36C487}" type="presParOf" srcId="{A7993746-5F58-4CF1-B905-B4CC26CEFB0C}" destId="{F7C694B8-E640-40E6-B583-498103F66F13}" srcOrd="0" destOrd="0" presId="urn:microsoft.com/office/officeart/2005/8/layout/hierarchy2"/>
    <dgm:cxn modelId="{983EC247-80C7-44C7-A00A-2D4E993385CE}" type="presParOf" srcId="{6DBAAC8F-A26D-438C-9AAA-DE09D165DFE1}" destId="{B81A967C-EEB6-4760-96EB-AF8D0E4CE767}" srcOrd="3" destOrd="0" presId="urn:microsoft.com/office/officeart/2005/8/layout/hierarchy2"/>
    <dgm:cxn modelId="{BFAA87E5-F344-4A2C-B4A7-B34A89B2448F}" type="presParOf" srcId="{B81A967C-EEB6-4760-96EB-AF8D0E4CE767}" destId="{3075E36D-A851-4E20-BAD3-3F9DA1183E97}" srcOrd="0" destOrd="0" presId="urn:microsoft.com/office/officeart/2005/8/layout/hierarchy2"/>
    <dgm:cxn modelId="{659D8D15-0DD7-4D7C-9FFD-F62E9018CF98}" type="presParOf" srcId="{B81A967C-EEB6-4760-96EB-AF8D0E4CE767}" destId="{926B9BFB-C196-4F7F-81C7-5E167FEFBED7}" srcOrd="1" destOrd="0" presId="urn:microsoft.com/office/officeart/2005/8/layout/hierarchy2"/>
    <dgm:cxn modelId="{6F7DC844-33CC-4875-B965-24295B0EB25D}" type="presParOf" srcId="{6DBAAC8F-A26D-438C-9AAA-DE09D165DFE1}" destId="{B4975EDF-8BF3-4495-B1FF-E4F6494DC121}" srcOrd="4" destOrd="0" presId="urn:microsoft.com/office/officeart/2005/8/layout/hierarchy2"/>
    <dgm:cxn modelId="{85EB15A6-DDBF-41A9-9354-3E973FDAE3EE}" type="presParOf" srcId="{B4975EDF-8BF3-4495-B1FF-E4F6494DC121}" destId="{14D58001-ABEE-44E8-AAE1-0D77F8A6BF18}" srcOrd="0" destOrd="0" presId="urn:microsoft.com/office/officeart/2005/8/layout/hierarchy2"/>
    <dgm:cxn modelId="{99D3BDD5-D251-414D-94B8-8F30B6CA4CFA}" type="presParOf" srcId="{6DBAAC8F-A26D-438C-9AAA-DE09D165DFE1}" destId="{5C54B023-6B69-4FB2-9EB5-CA70D76CE68F}" srcOrd="5" destOrd="0" presId="urn:microsoft.com/office/officeart/2005/8/layout/hierarchy2"/>
    <dgm:cxn modelId="{2ED34C56-42FE-40EE-B134-A467967DA53E}" type="presParOf" srcId="{5C54B023-6B69-4FB2-9EB5-CA70D76CE68F}" destId="{C68D2B75-301D-4ADB-A1F5-A3D4B4EBADF0}" srcOrd="0" destOrd="0" presId="urn:microsoft.com/office/officeart/2005/8/layout/hierarchy2"/>
    <dgm:cxn modelId="{F9E7C73C-77C4-4CAA-8203-75918145D946}" type="presParOf" srcId="{5C54B023-6B69-4FB2-9EB5-CA70D76CE68F}" destId="{5FBA05AA-5046-4002-81CE-E231DDFFC9F6}" srcOrd="1" destOrd="0" presId="urn:microsoft.com/office/officeart/2005/8/layout/hierarchy2"/>
    <dgm:cxn modelId="{86783956-0C07-407C-A92A-35C3B9E08068}" type="presParOf" srcId="{F3F3D074-CEDB-4842-94E4-0ADBEFE89471}" destId="{C451966B-D05B-4D2E-A6A2-F5DA30C8BF00}" srcOrd="4" destOrd="0" presId="urn:microsoft.com/office/officeart/2005/8/layout/hierarchy2"/>
    <dgm:cxn modelId="{FE23C43B-55AC-42A7-B141-374BA6591575}" type="presParOf" srcId="{C451966B-D05B-4D2E-A6A2-F5DA30C8BF00}" destId="{BBEC7840-1FEE-4C61-B2F5-54A6A6F9CA86}" srcOrd="0" destOrd="0" presId="urn:microsoft.com/office/officeart/2005/8/layout/hierarchy2"/>
    <dgm:cxn modelId="{25D00E75-B8BE-4AC4-9076-D6528FAD0258}" type="presParOf" srcId="{F3F3D074-CEDB-4842-94E4-0ADBEFE89471}" destId="{B7AA5CC2-C5EA-43E6-8BBA-BBCE0C2A5458}" srcOrd="5" destOrd="0" presId="urn:microsoft.com/office/officeart/2005/8/layout/hierarchy2"/>
    <dgm:cxn modelId="{8B1B27B4-FBC2-4011-A589-C9EFEC43026D}" type="presParOf" srcId="{B7AA5CC2-C5EA-43E6-8BBA-BBCE0C2A5458}" destId="{AF1437B2-719E-42A7-8E51-767C23CB1D7D}" srcOrd="0" destOrd="0" presId="urn:microsoft.com/office/officeart/2005/8/layout/hierarchy2"/>
    <dgm:cxn modelId="{06AB2423-592D-4829-98DC-0290C85550D3}" type="presParOf" srcId="{B7AA5CC2-C5EA-43E6-8BBA-BBCE0C2A5458}" destId="{53EAFA9B-D6E5-4A9C-A82D-6224BA21E37C}" srcOrd="1" destOrd="0" presId="urn:microsoft.com/office/officeart/2005/8/layout/hierarchy2"/>
    <dgm:cxn modelId="{426D76E4-355F-4AF2-B2A5-F411CDED9253}" type="presParOf" srcId="{53EAFA9B-D6E5-4A9C-A82D-6224BA21E37C}" destId="{619D2283-AC88-4BA9-A8F6-9292689D8C12}" srcOrd="0" destOrd="0" presId="urn:microsoft.com/office/officeart/2005/8/layout/hierarchy2"/>
    <dgm:cxn modelId="{F7113CAD-23D7-4D84-B588-3612FC2E8F07}" type="presParOf" srcId="{619D2283-AC88-4BA9-A8F6-9292689D8C12}" destId="{BF9DD362-66B5-443F-A8BF-646BD3FB79F7}" srcOrd="0" destOrd="0" presId="urn:microsoft.com/office/officeart/2005/8/layout/hierarchy2"/>
    <dgm:cxn modelId="{C15E79C4-D4AB-4447-BE68-69B7815CEBD8}" type="presParOf" srcId="{53EAFA9B-D6E5-4A9C-A82D-6224BA21E37C}" destId="{9F0576F8-887B-400F-BD3B-3BF8A3D492DB}" srcOrd="1" destOrd="0" presId="urn:microsoft.com/office/officeart/2005/8/layout/hierarchy2"/>
    <dgm:cxn modelId="{034EE1BB-A893-48E3-B89E-CFBB2E6F5016}" type="presParOf" srcId="{9F0576F8-887B-400F-BD3B-3BF8A3D492DB}" destId="{6E954DA9-979F-474C-AE2C-00312486AC3D}" srcOrd="0" destOrd="0" presId="urn:microsoft.com/office/officeart/2005/8/layout/hierarchy2"/>
    <dgm:cxn modelId="{38C703A7-6429-4DB3-A630-0971C31CEB87}" type="presParOf" srcId="{9F0576F8-887B-400F-BD3B-3BF8A3D492DB}" destId="{883B75D9-0D95-4650-88D7-4A1D324940A3}" srcOrd="1" destOrd="0" presId="urn:microsoft.com/office/officeart/2005/8/layout/hierarchy2"/>
    <dgm:cxn modelId="{FB093B69-0987-4E64-A2DF-FF98E3FF0D05}" type="presParOf" srcId="{F3F3D074-CEDB-4842-94E4-0ADBEFE89471}" destId="{DB7B0317-1D92-42E7-B468-6971FDDD69B8}" srcOrd="6" destOrd="0" presId="urn:microsoft.com/office/officeart/2005/8/layout/hierarchy2"/>
    <dgm:cxn modelId="{3150B145-C06C-4D85-9D63-D3A690CCE7D4}" type="presParOf" srcId="{DB7B0317-1D92-42E7-B468-6971FDDD69B8}" destId="{6B9DE7D6-4202-45ED-A1B6-ACEA37F87A44}" srcOrd="0" destOrd="0" presId="urn:microsoft.com/office/officeart/2005/8/layout/hierarchy2"/>
    <dgm:cxn modelId="{EFDB3F8F-454B-4BD4-9114-3A90EFC138AC}" type="presParOf" srcId="{F3F3D074-CEDB-4842-94E4-0ADBEFE89471}" destId="{389C6483-319F-4516-B441-FA171124702A}" srcOrd="7" destOrd="0" presId="urn:microsoft.com/office/officeart/2005/8/layout/hierarchy2"/>
    <dgm:cxn modelId="{50DB0CDE-4F25-4E0E-89E1-59134DE76BBE}" type="presParOf" srcId="{389C6483-319F-4516-B441-FA171124702A}" destId="{A72478A7-39B5-405A-9C3C-7D8EBC90DC0E}" srcOrd="0" destOrd="0" presId="urn:microsoft.com/office/officeart/2005/8/layout/hierarchy2"/>
    <dgm:cxn modelId="{FCBB4999-58E2-427C-ABCF-CB12CD336AC6}" type="presParOf" srcId="{389C6483-319F-4516-B441-FA171124702A}" destId="{B27DAAC1-2C9C-4581-AB60-610CC0A86997}" srcOrd="1" destOrd="0" presId="urn:microsoft.com/office/officeart/2005/8/layout/hierarchy2"/>
    <dgm:cxn modelId="{14341670-36F8-40A3-B549-AD5089FEF6F8}" type="presParOf" srcId="{B27DAAC1-2C9C-4581-AB60-610CC0A86997}" destId="{118233AD-E8BF-41BB-A925-E347C13C2E8D}" srcOrd="0" destOrd="0" presId="urn:microsoft.com/office/officeart/2005/8/layout/hierarchy2"/>
    <dgm:cxn modelId="{636DCA27-62FE-4503-A51E-ACD1B15040AA}" type="presParOf" srcId="{118233AD-E8BF-41BB-A925-E347C13C2E8D}" destId="{E04A0CFC-15C7-46AE-A163-79EB2D36CA05}" srcOrd="0" destOrd="0" presId="urn:microsoft.com/office/officeart/2005/8/layout/hierarchy2"/>
    <dgm:cxn modelId="{F57CC93A-42D3-4A86-B3EE-723C245BA7C8}" type="presParOf" srcId="{B27DAAC1-2C9C-4581-AB60-610CC0A86997}" destId="{7935735E-346F-4019-8235-2ED043E2956E}" srcOrd="1" destOrd="0" presId="urn:microsoft.com/office/officeart/2005/8/layout/hierarchy2"/>
    <dgm:cxn modelId="{28A85C95-8D29-4CD8-920F-0609682123AE}" type="presParOf" srcId="{7935735E-346F-4019-8235-2ED043E2956E}" destId="{0386F643-5C58-4315-9C09-316668EBBDC0}" srcOrd="0" destOrd="0" presId="urn:microsoft.com/office/officeart/2005/8/layout/hierarchy2"/>
    <dgm:cxn modelId="{B701A5EA-3722-4D98-9A80-A4C55D4C75C2}" type="presParOf" srcId="{7935735E-346F-4019-8235-2ED043E2956E}" destId="{347FC824-25A0-4E7C-ADB7-DF24BB9B483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5FCAAC-044A-4AC5-A99F-AF8CD6B0F627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6C4DC6A6-8109-4E0D-83CD-ABB25E349E7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نتایج مستفاد از آیات</a:t>
          </a:r>
          <a:endParaRPr lang="fa-IR" sz="1600" dirty="0">
            <a:cs typeface="B Koodak" pitchFamily="2" charset="-78"/>
          </a:endParaRPr>
        </a:p>
      </dgm:t>
    </dgm:pt>
    <dgm:pt modelId="{B1F6C840-695B-4362-A293-02BA8AE6F27F}" type="parTrans" cxnId="{233D1037-5105-4793-9E2F-050DF802627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D0CA79D-EA87-469E-834D-7828FB9EC937}" type="sibTrans" cxnId="{233D1037-5105-4793-9E2F-050DF802627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978868-FEEC-444B-B2CC-5C0EE0A2C5D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انسان چیزی به نام روح وجود دارد</a:t>
          </a:r>
          <a:endParaRPr lang="fa-IR" sz="1600">
            <a:cs typeface="B Koodak" pitchFamily="2" charset="-78"/>
          </a:endParaRPr>
        </a:p>
      </dgm:t>
    </dgm:pt>
    <dgm:pt modelId="{D9671820-315F-43BA-B89E-076F438685A0}" type="parTrans" cxnId="{687DB4CC-0B19-4F8A-A9EB-F4257CB04D5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47D8CA-552F-46B5-98DD-F5C6F17A105C}" type="sibTrans" cxnId="{687DB4CC-0B19-4F8A-A9EB-F4257CB04D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DB64D06-AF8D-4F84-A95E-83CA88A84EB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مخلوق شریفی که به خود خدا نسبت داده شده است</a:t>
          </a:r>
          <a:endParaRPr lang="fa-IR" sz="1600" dirty="0">
            <a:cs typeface="B Koodak" pitchFamily="2" charset="-78"/>
          </a:endParaRPr>
        </a:p>
      </dgm:t>
    </dgm:pt>
    <dgm:pt modelId="{264ADABE-6BE1-46E7-994D-1E478D38767F}" type="parTrans" cxnId="{2797ACB6-4889-451D-AF6E-1C0934404DE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377850B-5FB5-4371-BA17-C2C993E641C0}" type="sibTrans" cxnId="{2797ACB6-4889-451D-AF6E-1C0934404DE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22B1ABA-75FA-4943-B495-2AA4E319437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روح قابل بقا و استقلال از بدن مادی است </a:t>
          </a:r>
          <a:endParaRPr lang="fa-IR" sz="1600">
            <a:cs typeface="B Koodak" pitchFamily="2" charset="-78"/>
          </a:endParaRPr>
        </a:p>
      </dgm:t>
    </dgm:pt>
    <dgm:pt modelId="{8BCE6F03-2A18-4246-A85A-4EDDCA2C6232}" type="parTrans" cxnId="{E92C332D-09C7-44C2-818C-83499E74ABB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291FC1-6BEA-445D-A6DA-92389EED1488}" type="sibTrans" cxnId="{E92C332D-09C7-44C2-818C-83499E74ABB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B338D9-C518-4CBB-998F-67CD6F0AE7D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به خلاف اعراض و صور مادی</a:t>
          </a:r>
          <a:endParaRPr lang="fa-IR" sz="1600">
            <a:cs typeface="B Koodak" pitchFamily="2" charset="-78"/>
          </a:endParaRPr>
        </a:p>
      </dgm:t>
    </dgm:pt>
    <dgm:pt modelId="{87ED7F07-4EC7-4ACE-8777-14F440349C26}" type="parTrans" cxnId="{14252E1F-883C-43C7-9291-830D3E75125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32493DC-5A32-41B7-8E80-F029D792B3F4}" type="sibTrans" cxnId="{14252E1F-883C-43C7-9291-830D3E75125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7D8FC5C-5B0B-41AE-BBFA-223C90C2080B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هویت و حقیقت هر انسانی به روح اوست </a:t>
          </a:r>
          <a:endParaRPr lang="fa-IR" sz="1600">
            <a:cs typeface="B Koodak" pitchFamily="2" charset="-78"/>
          </a:endParaRPr>
        </a:p>
      </dgm:t>
    </dgm:pt>
    <dgm:pt modelId="{B2999BF9-1035-41BE-AECC-79510A00D5FB}" type="parTrans" cxnId="{1CAA394D-CAAC-4F5E-A79B-56693C15945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0F3669-FBDB-4740-B962-DE5D6822B6B1}" type="sibTrans" cxnId="{1CAA394D-CAAC-4F5E-A79B-56693C15945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C17612D-50E1-4C60-A8D1-858D42F60E0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 بدن نقش ابزار را دارد</a:t>
          </a:r>
          <a:endParaRPr lang="fa-IR" sz="1600">
            <a:cs typeface="B Koodak" pitchFamily="2" charset="-78"/>
          </a:endParaRPr>
        </a:p>
      </dgm:t>
    </dgm:pt>
    <dgm:pt modelId="{31D462A7-F3E1-4285-AFE1-777B950C181C}" type="parTrans" cxnId="{68552521-5A49-43AB-B9DD-DE3E55107D7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F95B7B-4289-403C-A388-8886D9A96DEB}" type="sibTrans" cxnId="{68552521-5A49-43AB-B9DD-DE3E55107D7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E8CD3A-2714-4571-A762-653B36F75DFC}" type="pres">
      <dgm:prSet presAssocID="{2E5FCAAC-044A-4AC5-A99F-AF8CD6B0F62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1A9F6A6-F86F-40D9-8558-D03F509EB40D}" type="pres">
      <dgm:prSet presAssocID="{6C4DC6A6-8109-4E0D-83CD-ABB25E349E7B}" presName="root1" presStyleCnt="0"/>
      <dgm:spPr/>
    </dgm:pt>
    <dgm:pt modelId="{A67ADBF9-DD9A-4C91-8611-8DED35E440A2}" type="pres">
      <dgm:prSet presAssocID="{6C4DC6A6-8109-4E0D-83CD-ABB25E349E7B}" presName="LevelOneTextNode" presStyleLbl="node0" presStyleIdx="0" presStyleCnt="1" custScaleX="52934">
        <dgm:presLayoutVars>
          <dgm:chPref val="3"/>
        </dgm:presLayoutVars>
      </dgm:prSet>
      <dgm:spPr/>
    </dgm:pt>
    <dgm:pt modelId="{716ED2D2-978F-4297-9208-594507E45599}" type="pres">
      <dgm:prSet presAssocID="{6C4DC6A6-8109-4E0D-83CD-ABB25E349E7B}" presName="level2hierChild" presStyleCnt="0"/>
      <dgm:spPr/>
    </dgm:pt>
    <dgm:pt modelId="{E7E00EE8-87B0-491F-BBE8-42DBF6D11C1F}" type="pres">
      <dgm:prSet presAssocID="{D9671820-315F-43BA-B89E-076F438685A0}" presName="conn2-1" presStyleLbl="parChTrans1D2" presStyleIdx="0" presStyleCnt="3"/>
      <dgm:spPr/>
    </dgm:pt>
    <dgm:pt modelId="{1D9EF5C1-6CA8-4F1A-863F-09BBC2DEF1EF}" type="pres">
      <dgm:prSet presAssocID="{D9671820-315F-43BA-B89E-076F438685A0}" presName="connTx" presStyleLbl="parChTrans1D2" presStyleIdx="0" presStyleCnt="3"/>
      <dgm:spPr/>
    </dgm:pt>
    <dgm:pt modelId="{D8BBA596-7F22-443D-B8B3-51F5AB0006D7}" type="pres">
      <dgm:prSet presAssocID="{62978868-FEEC-444B-B2CC-5C0EE0A2C5D6}" presName="root2" presStyleCnt="0"/>
      <dgm:spPr/>
    </dgm:pt>
    <dgm:pt modelId="{A4C196B9-3CF8-42D8-A93B-3C0E9253FDE9}" type="pres">
      <dgm:prSet presAssocID="{62978868-FEEC-444B-B2CC-5C0EE0A2C5D6}" presName="LevelTwoTextNode" presStyleLbl="node2" presStyleIdx="0" presStyleCnt="3">
        <dgm:presLayoutVars>
          <dgm:chPref val="3"/>
        </dgm:presLayoutVars>
      </dgm:prSet>
      <dgm:spPr/>
    </dgm:pt>
    <dgm:pt modelId="{86D55124-075F-4D37-A6E9-C8DB81A04229}" type="pres">
      <dgm:prSet presAssocID="{62978868-FEEC-444B-B2CC-5C0EE0A2C5D6}" presName="level3hierChild" presStyleCnt="0"/>
      <dgm:spPr/>
    </dgm:pt>
    <dgm:pt modelId="{9A792BC6-9511-4BD4-BA54-E108B8E88625}" type="pres">
      <dgm:prSet presAssocID="{264ADABE-6BE1-46E7-994D-1E478D38767F}" presName="conn2-1" presStyleLbl="parChTrans1D3" presStyleIdx="0" presStyleCnt="3"/>
      <dgm:spPr/>
    </dgm:pt>
    <dgm:pt modelId="{2BBE5CAA-5DF8-4B60-A792-B8E45667FE6E}" type="pres">
      <dgm:prSet presAssocID="{264ADABE-6BE1-46E7-994D-1E478D38767F}" presName="connTx" presStyleLbl="parChTrans1D3" presStyleIdx="0" presStyleCnt="3"/>
      <dgm:spPr/>
    </dgm:pt>
    <dgm:pt modelId="{07DB960A-E917-487F-99F2-DEC8A84CDF73}" type="pres">
      <dgm:prSet presAssocID="{8DB64D06-AF8D-4F84-A95E-83CA88A84EB2}" presName="root2" presStyleCnt="0"/>
      <dgm:spPr/>
    </dgm:pt>
    <dgm:pt modelId="{F8CF9815-4167-40CA-8954-D0B3F08BFECF}" type="pres">
      <dgm:prSet presAssocID="{8DB64D06-AF8D-4F84-A95E-83CA88A84EB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5CF2D96-0F7F-4485-B09E-C0E1581EF6EC}" type="pres">
      <dgm:prSet presAssocID="{8DB64D06-AF8D-4F84-A95E-83CA88A84EB2}" presName="level3hierChild" presStyleCnt="0"/>
      <dgm:spPr/>
    </dgm:pt>
    <dgm:pt modelId="{61291BD1-B1D1-46C4-8375-04C0A6C3F8F8}" type="pres">
      <dgm:prSet presAssocID="{8BCE6F03-2A18-4246-A85A-4EDDCA2C6232}" presName="conn2-1" presStyleLbl="parChTrans1D2" presStyleIdx="1" presStyleCnt="3"/>
      <dgm:spPr/>
    </dgm:pt>
    <dgm:pt modelId="{30695C4D-1BE7-4EAC-8921-02A3BC439BD3}" type="pres">
      <dgm:prSet presAssocID="{8BCE6F03-2A18-4246-A85A-4EDDCA2C6232}" presName="connTx" presStyleLbl="parChTrans1D2" presStyleIdx="1" presStyleCnt="3"/>
      <dgm:spPr/>
    </dgm:pt>
    <dgm:pt modelId="{E690FBA0-0824-4F7A-8A5A-8F27513E8896}" type="pres">
      <dgm:prSet presAssocID="{122B1ABA-75FA-4943-B495-2AA4E3194374}" presName="root2" presStyleCnt="0"/>
      <dgm:spPr/>
    </dgm:pt>
    <dgm:pt modelId="{145DF2D3-B92D-4A73-8E30-CFA534E6D138}" type="pres">
      <dgm:prSet presAssocID="{122B1ABA-75FA-4943-B495-2AA4E3194374}" presName="LevelTwoTextNode" presStyleLbl="node2" presStyleIdx="1" presStyleCnt="3">
        <dgm:presLayoutVars>
          <dgm:chPref val="3"/>
        </dgm:presLayoutVars>
      </dgm:prSet>
      <dgm:spPr/>
    </dgm:pt>
    <dgm:pt modelId="{CA60E916-D32B-4636-AAD3-C2700970D062}" type="pres">
      <dgm:prSet presAssocID="{122B1ABA-75FA-4943-B495-2AA4E3194374}" presName="level3hierChild" presStyleCnt="0"/>
      <dgm:spPr/>
    </dgm:pt>
    <dgm:pt modelId="{FDAE9668-C168-4193-956D-B80DFAD108D3}" type="pres">
      <dgm:prSet presAssocID="{87ED7F07-4EC7-4ACE-8777-14F440349C26}" presName="conn2-1" presStyleLbl="parChTrans1D3" presStyleIdx="1" presStyleCnt="3"/>
      <dgm:spPr/>
    </dgm:pt>
    <dgm:pt modelId="{4312BB7A-0C48-4134-BADE-9FF4243827B1}" type="pres">
      <dgm:prSet presAssocID="{87ED7F07-4EC7-4ACE-8777-14F440349C26}" presName="connTx" presStyleLbl="parChTrans1D3" presStyleIdx="1" presStyleCnt="3"/>
      <dgm:spPr/>
    </dgm:pt>
    <dgm:pt modelId="{E2F489E5-08BF-4293-A1D4-9FE94F9CB358}" type="pres">
      <dgm:prSet presAssocID="{6CB338D9-C518-4CBB-998F-67CD6F0AE7D1}" presName="root2" presStyleCnt="0"/>
      <dgm:spPr/>
    </dgm:pt>
    <dgm:pt modelId="{56A7E452-50BD-4E21-8B1E-CE9A0AB2EA03}" type="pres">
      <dgm:prSet presAssocID="{6CB338D9-C518-4CBB-998F-67CD6F0AE7D1}" presName="LevelTwoTextNode" presStyleLbl="node3" presStyleIdx="1" presStyleCnt="3">
        <dgm:presLayoutVars>
          <dgm:chPref val="3"/>
        </dgm:presLayoutVars>
      </dgm:prSet>
      <dgm:spPr/>
    </dgm:pt>
    <dgm:pt modelId="{1C53E18C-7A0E-496B-99B1-CD7A7DAFDD8D}" type="pres">
      <dgm:prSet presAssocID="{6CB338D9-C518-4CBB-998F-67CD6F0AE7D1}" presName="level3hierChild" presStyleCnt="0"/>
      <dgm:spPr/>
    </dgm:pt>
    <dgm:pt modelId="{62936A84-4E46-4F1B-B14C-1352A4B62FB8}" type="pres">
      <dgm:prSet presAssocID="{B2999BF9-1035-41BE-AECC-79510A00D5FB}" presName="conn2-1" presStyleLbl="parChTrans1D2" presStyleIdx="2" presStyleCnt="3"/>
      <dgm:spPr/>
    </dgm:pt>
    <dgm:pt modelId="{5EF1AF2C-7C12-4DD1-9D3E-3D60ECA49BC7}" type="pres">
      <dgm:prSet presAssocID="{B2999BF9-1035-41BE-AECC-79510A00D5FB}" presName="connTx" presStyleLbl="parChTrans1D2" presStyleIdx="2" presStyleCnt="3"/>
      <dgm:spPr/>
    </dgm:pt>
    <dgm:pt modelId="{549E2B6D-1496-461E-BA75-73509C56DE30}" type="pres">
      <dgm:prSet presAssocID="{37D8FC5C-5B0B-41AE-BBFA-223C90C2080B}" presName="root2" presStyleCnt="0"/>
      <dgm:spPr/>
    </dgm:pt>
    <dgm:pt modelId="{D34AA31B-58FA-47FB-BF73-548A893442DC}" type="pres">
      <dgm:prSet presAssocID="{37D8FC5C-5B0B-41AE-BBFA-223C90C2080B}" presName="LevelTwoTextNode" presStyleLbl="node2" presStyleIdx="2" presStyleCnt="3">
        <dgm:presLayoutVars>
          <dgm:chPref val="3"/>
        </dgm:presLayoutVars>
      </dgm:prSet>
      <dgm:spPr/>
    </dgm:pt>
    <dgm:pt modelId="{31EC8CA7-29AE-49EA-BE8E-3F0A222CBB18}" type="pres">
      <dgm:prSet presAssocID="{37D8FC5C-5B0B-41AE-BBFA-223C90C2080B}" presName="level3hierChild" presStyleCnt="0"/>
      <dgm:spPr/>
    </dgm:pt>
    <dgm:pt modelId="{11B5A4D1-BF40-4559-8AD5-204D1E9A1AFF}" type="pres">
      <dgm:prSet presAssocID="{31D462A7-F3E1-4285-AFE1-777B950C181C}" presName="conn2-1" presStyleLbl="parChTrans1D3" presStyleIdx="2" presStyleCnt="3"/>
      <dgm:spPr/>
    </dgm:pt>
    <dgm:pt modelId="{181212FF-C575-479B-B5FC-C9CB830B2C69}" type="pres">
      <dgm:prSet presAssocID="{31D462A7-F3E1-4285-AFE1-777B950C181C}" presName="connTx" presStyleLbl="parChTrans1D3" presStyleIdx="2" presStyleCnt="3"/>
      <dgm:spPr/>
    </dgm:pt>
    <dgm:pt modelId="{A84522FC-0689-4B3A-8C21-835E9B931DA0}" type="pres">
      <dgm:prSet presAssocID="{0C17612D-50E1-4C60-A8D1-858D42F60E00}" presName="root2" presStyleCnt="0"/>
      <dgm:spPr/>
    </dgm:pt>
    <dgm:pt modelId="{4708F58E-0DA3-43F8-9442-D86195A39EE0}" type="pres">
      <dgm:prSet presAssocID="{0C17612D-50E1-4C60-A8D1-858D42F60E00}" presName="LevelTwoTextNode" presStyleLbl="node3" presStyleIdx="2" presStyleCnt="3">
        <dgm:presLayoutVars>
          <dgm:chPref val="3"/>
        </dgm:presLayoutVars>
      </dgm:prSet>
      <dgm:spPr/>
    </dgm:pt>
    <dgm:pt modelId="{D0E720D1-9547-49F6-9AC5-30C5504DB019}" type="pres">
      <dgm:prSet presAssocID="{0C17612D-50E1-4C60-A8D1-858D42F60E00}" presName="level3hierChild" presStyleCnt="0"/>
      <dgm:spPr/>
    </dgm:pt>
  </dgm:ptLst>
  <dgm:cxnLst>
    <dgm:cxn modelId="{C80EFBAB-9CF7-48C6-A34E-330588BE63A0}" type="presOf" srcId="{8BCE6F03-2A18-4246-A85A-4EDDCA2C6232}" destId="{30695C4D-1BE7-4EAC-8921-02A3BC439BD3}" srcOrd="1" destOrd="0" presId="urn:microsoft.com/office/officeart/2005/8/layout/hierarchy2"/>
    <dgm:cxn modelId="{2797ACB6-4889-451D-AF6E-1C0934404DE2}" srcId="{62978868-FEEC-444B-B2CC-5C0EE0A2C5D6}" destId="{8DB64D06-AF8D-4F84-A95E-83CA88A84EB2}" srcOrd="0" destOrd="0" parTransId="{264ADABE-6BE1-46E7-994D-1E478D38767F}" sibTransId="{3377850B-5FB5-4371-BA17-C2C993E641C0}"/>
    <dgm:cxn modelId="{72C3066A-202C-44EF-90EE-0CBEFC4623C4}" type="presOf" srcId="{87ED7F07-4EC7-4ACE-8777-14F440349C26}" destId="{4312BB7A-0C48-4134-BADE-9FF4243827B1}" srcOrd="1" destOrd="0" presId="urn:microsoft.com/office/officeart/2005/8/layout/hierarchy2"/>
    <dgm:cxn modelId="{C15AE07C-0429-4084-AADA-E0539FF78A65}" type="presOf" srcId="{0C17612D-50E1-4C60-A8D1-858D42F60E00}" destId="{4708F58E-0DA3-43F8-9442-D86195A39EE0}" srcOrd="0" destOrd="0" presId="urn:microsoft.com/office/officeart/2005/8/layout/hierarchy2"/>
    <dgm:cxn modelId="{687DB4CC-0B19-4F8A-A9EB-F4257CB04D5A}" srcId="{6C4DC6A6-8109-4E0D-83CD-ABB25E349E7B}" destId="{62978868-FEEC-444B-B2CC-5C0EE0A2C5D6}" srcOrd="0" destOrd="0" parTransId="{D9671820-315F-43BA-B89E-076F438685A0}" sibTransId="{D247D8CA-552F-46B5-98DD-F5C6F17A105C}"/>
    <dgm:cxn modelId="{4E9C92D2-968A-4EBF-801B-51C50582AACB}" type="presOf" srcId="{62978868-FEEC-444B-B2CC-5C0EE0A2C5D6}" destId="{A4C196B9-3CF8-42D8-A93B-3C0E9253FDE9}" srcOrd="0" destOrd="0" presId="urn:microsoft.com/office/officeart/2005/8/layout/hierarchy2"/>
    <dgm:cxn modelId="{062F8F39-484E-4D08-9443-D74AD54AF353}" type="presOf" srcId="{B2999BF9-1035-41BE-AECC-79510A00D5FB}" destId="{5EF1AF2C-7C12-4DD1-9D3E-3D60ECA49BC7}" srcOrd="1" destOrd="0" presId="urn:microsoft.com/office/officeart/2005/8/layout/hierarchy2"/>
    <dgm:cxn modelId="{B1ACBBD1-081E-42A5-839F-5488C4BA5EF9}" type="presOf" srcId="{B2999BF9-1035-41BE-AECC-79510A00D5FB}" destId="{62936A84-4E46-4F1B-B14C-1352A4B62FB8}" srcOrd="0" destOrd="0" presId="urn:microsoft.com/office/officeart/2005/8/layout/hierarchy2"/>
    <dgm:cxn modelId="{047456AC-455A-470F-A6C2-DFE07B228528}" type="presOf" srcId="{264ADABE-6BE1-46E7-994D-1E478D38767F}" destId="{9A792BC6-9511-4BD4-BA54-E108B8E88625}" srcOrd="0" destOrd="0" presId="urn:microsoft.com/office/officeart/2005/8/layout/hierarchy2"/>
    <dgm:cxn modelId="{1EB0405E-DBFD-406C-A641-C297B30B557C}" type="presOf" srcId="{D9671820-315F-43BA-B89E-076F438685A0}" destId="{1D9EF5C1-6CA8-4F1A-863F-09BBC2DEF1EF}" srcOrd="1" destOrd="0" presId="urn:microsoft.com/office/officeart/2005/8/layout/hierarchy2"/>
    <dgm:cxn modelId="{517934F1-7664-4C74-827C-C9E02077BB91}" type="presOf" srcId="{37D8FC5C-5B0B-41AE-BBFA-223C90C2080B}" destId="{D34AA31B-58FA-47FB-BF73-548A893442DC}" srcOrd="0" destOrd="0" presId="urn:microsoft.com/office/officeart/2005/8/layout/hierarchy2"/>
    <dgm:cxn modelId="{AF415EA5-6271-46F0-8834-C8CD1072978F}" type="presOf" srcId="{D9671820-315F-43BA-B89E-076F438685A0}" destId="{E7E00EE8-87B0-491F-BBE8-42DBF6D11C1F}" srcOrd="0" destOrd="0" presId="urn:microsoft.com/office/officeart/2005/8/layout/hierarchy2"/>
    <dgm:cxn modelId="{68552521-5A49-43AB-B9DD-DE3E55107D7F}" srcId="{37D8FC5C-5B0B-41AE-BBFA-223C90C2080B}" destId="{0C17612D-50E1-4C60-A8D1-858D42F60E00}" srcOrd="0" destOrd="0" parTransId="{31D462A7-F3E1-4285-AFE1-777B950C181C}" sibTransId="{E8F95B7B-4289-403C-A388-8886D9A96DEB}"/>
    <dgm:cxn modelId="{8049A71D-7FBF-417A-A8D3-C8FECDD080BB}" type="presOf" srcId="{87ED7F07-4EC7-4ACE-8777-14F440349C26}" destId="{FDAE9668-C168-4193-956D-B80DFAD108D3}" srcOrd="0" destOrd="0" presId="urn:microsoft.com/office/officeart/2005/8/layout/hierarchy2"/>
    <dgm:cxn modelId="{217A0DA9-D5C8-4166-89AB-0844790DE0D4}" type="presOf" srcId="{31D462A7-F3E1-4285-AFE1-777B950C181C}" destId="{11B5A4D1-BF40-4559-8AD5-204D1E9A1AFF}" srcOrd="0" destOrd="0" presId="urn:microsoft.com/office/officeart/2005/8/layout/hierarchy2"/>
    <dgm:cxn modelId="{40BC52B3-3282-426F-A43C-4606EC7BFFB0}" type="presOf" srcId="{264ADABE-6BE1-46E7-994D-1E478D38767F}" destId="{2BBE5CAA-5DF8-4B60-A792-B8E45667FE6E}" srcOrd="1" destOrd="0" presId="urn:microsoft.com/office/officeart/2005/8/layout/hierarchy2"/>
    <dgm:cxn modelId="{A8BB436B-9D36-43BA-A9ED-866539226359}" type="presOf" srcId="{122B1ABA-75FA-4943-B495-2AA4E3194374}" destId="{145DF2D3-B92D-4A73-8E30-CFA534E6D138}" srcOrd="0" destOrd="0" presId="urn:microsoft.com/office/officeart/2005/8/layout/hierarchy2"/>
    <dgm:cxn modelId="{233D1037-5105-4793-9E2F-050DF802627A}" srcId="{2E5FCAAC-044A-4AC5-A99F-AF8CD6B0F627}" destId="{6C4DC6A6-8109-4E0D-83CD-ABB25E349E7B}" srcOrd="0" destOrd="0" parTransId="{B1F6C840-695B-4362-A293-02BA8AE6F27F}" sibTransId="{7D0CA79D-EA87-469E-834D-7828FB9EC937}"/>
    <dgm:cxn modelId="{86EFE960-C18B-4CBB-BC90-E5853DE6D318}" type="presOf" srcId="{6CB338D9-C518-4CBB-998F-67CD6F0AE7D1}" destId="{56A7E452-50BD-4E21-8B1E-CE9A0AB2EA03}" srcOrd="0" destOrd="0" presId="urn:microsoft.com/office/officeart/2005/8/layout/hierarchy2"/>
    <dgm:cxn modelId="{E92C332D-09C7-44C2-818C-83499E74ABB5}" srcId="{6C4DC6A6-8109-4E0D-83CD-ABB25E349E7B}" destId="{122B1ABA-75FA-4943-B495-2AA4E3194374}" srcOrd="1" destOrd="0" parTransId="{8BCE6F03-2A18-4246-A85A-4EDDCA2C6232}" sibTransId="{06291FC1-6BEA-445D-A6DA-92389EED1488}"/>
    <dgm:cxn modelId="{A85A04F6-92B9-4D35-88A1-05908B866E27}" type="presOf" srcId="{2E5FCAAC-044A-4AC5-A99F-AF8CD6B0F627}" destId="{3BE8CD3A-2714-4571-A762-653B36F75DFC}" srcOrd="0" destOrd="0" presId="urn:microsoft.com/office/officeart/2005/8/layout/hierarchy2"/>
    <dgm:cxn modelId="{2F74E6D7-AAF0-4E80-8C1D-9436EB4ACD24}" type="presOf" srcId="{8DB64D06-AF8D-4F84-A95E-83CA88A84EB2}" destId="{F8CF9815-4167-40CA-8954-D0B3F08BFECF}" srcOrd="0" destOrd="0" presId="urn:microsoft.com/office/officeart/2005/8/layout/hierarchy2"/>
    <dgm:cxn modelId="{14252E1F-883C-43C7-9291-830D3E751251}" srcId="{122B1ABA-75FA-4943-B495-2AA4E3194374}" destId="{6CB338D9-C518-4CBB-998F-67CD6F0AE7D1}" srcOrd="0" destOrd="0" parTransId="{87ED7F07-4EC7-4ACE-8777-14F440349C26}" sibTransId="{532493DC-5A32-41B7-8E80-F029D792B3F4}"/>
    <dgm:cxn modelId="{E9870978-0F9A-479E-8F98-6EA0D900C98E}" type="presOf" srcId="{6C4DC6A6-8109-4E0D-83CD-ABB25E349E7B}" destId="{A67ADBF9-DD9A-4C91-8611-8DED35E440A2}" srcOrd="0" destOrd="0" presId="urn:microsoft.com/office/officeart/2005/8/layout/hierarchy2"/>
    <dgm:cxn modelId="{1CAA394D-CAAC-4F5E-A79B-56693C159459}" srcId="{6C4DC6A6-8109-4E0D-83CD-ABB25E349E7B}" destId="{37D8FC5C-5B0B-41AE-BBFA-223C90C2080B}" srcOrd="2" destOrd="0" parTransId="{B2999BF9-1035-41BE-AECC-79510A00D5FB}" sibTransId="{700F3669-FBDB-4740-B962-DE5D6822B6B1}"/>
    <dgm:cxn modelId="{463EAD79-5BC1-4E60-AEBC-481EFF0BFB16}" type="presOf" srcId="{31D462A7-F3E1-4285-AFE1-777B950C181C}" destId="{181212FF-C575-479B-B5FC-C9CB830B2C69}" srcOrd="1" destOrd="0" presId="urn:microsoft.com/office/officeart/2005/8/layout/hierarchy2"/>
    <dgm:cxn modelId="{BB8E95E7-1805-4F1C-9ECD-194FC48C918F}" type="presOf" srcId="{8BCE6F03-2A18-4246-A85A-4EDDCA2C6232}" destId="{61291BD1-B1D1-46C4-8375-04C0A6C3F8F8}" srcOrd="0" destOrd="0" presId="urn:microsoft.com/office/officeart/2005/8/layout/hierarchy2"/>
    <dgm:cxn modelId="{5037FACA-55EB-47C0-AF83-BD0D5B17E3A4}" type="presParOf" srcId="{3BE8CD3A-2714-4571-A762-653B36F75DFC}" destId="{41A9F6A6-F86F-40D9-8558-D03F509EB40D}" srcOrd="0" destOrd="0" presId="urn:microsoft.com/office/officeart/2005/8/layout/hierarchy2"/>
    <dgm:cxn modelId="{5988A3DA-E5D5-4D8E-BF63-110D7284E44B}" type="presParOf" srcId="{41A9F6A6-F86F-40D9-8558-D03F509EB40D}" destId="{A67ADBF9-DD9A-4C91-8611-8DED35E440A2}" srcOrd="0" destOrd="0" presId="urn:microsoft.com/office/officeart/2005/8/layout/hierarchy2"/>
    <dgm:cxn modelId="{A98C02A6-12A6-499F-BBF2-332D50602ACB}" type="presParOf" srcId="{41A9F6A6-F86F-40D9-8558-D03F509EB40D}" destId="{716ED2D2-978F-4297-9208-594507E45599}" srcOrd="1" destOrd="0" presId="urn:microsoft.com/office/officeart/2005/8/layout/hierarchy2"/>
    <dgm:cxn modelId="{CE5388EE-8FE1-4596-8381-ACA452B395D9}" type="presParOf" srcId="{716ED2D2-978F-4297-9208-594507E45599}" destId="{E7E00EE8-87B0-491F-BBE8-42DBF6D11C1F}" srcOrd="0" destOrd="0" presId="urn:microsoft.com/office/officeart/2005/8/layout/hierarchy2"/>
    <dgm:cxn modelId="{DC0E0503-8366-4C5E-B9CB-295A9E12C442}" type="presParOf" srcId="{E7E00EE8-87B0-491F-BBE8-42DBF6D11C1F}" destId="{1D9EF5C1-6CA8-4F1A-863F-09BBC2DEF1EF}" srcOrd="0" destOrd="0" presId="urn:microsoft.com/office/officeart/2005/8/layout/hierarchy2"/>
    <dgm:cxn modelId="{4E6F23C0-28BE-4794-BE2A-C14233C25411}" type="presParOf" srcId="{716ED2D2-978F-4297-9208-594507E45599}" destId="{D8BBA596-7F22-443D-B8B3-51F5AB0006D7}" srcOrd="1" destOrd="0" presId="urn:microsoft.com/office/officeart/2005/8/layout/hierarchy2"/>
    <dgm:cxn modelId="{58BCBE80-C154-4B36-B976-C86F11748424}" type="presParOf" srcId="{D8BBA596-7F22-443D-B8B3-51F5AB0006D7}" destId="{A4C196B9-3CF8-42D8-A93B-3C0E9253FDE9}" srcOrd="0" destOrd="0" presId="urn:microsoft.com/office/officeart/2005/8/layout/hierarchy2"/>
    <dgm:cxn modelId="{14FF2775-F5B4-4499-BE50-F744AE56A5EE}" type="presParOf" srcId="{D8BBA596-7F22-443D-B8B3-51F5AB0006D7}" destId="{86D55124-075F-4D37-A6E9-C8DB81A04229}" srcOrd="1" destOrd="0" presId="urn:microsoft.com/office/officeart/2005/8/layout/hierarchy2"/>
    <dgm:cxn modelId="{824B3BB3-4AB2-4C94-8ADA-9552EEEB3855}" type="presParOf" srcId="{86D55124-075F-4D37-A6E9-C8DB81A04229}" destId="{9A792BC6-9511-4BD4-BA54-E108B8E88625}" srcOrd="0" destOrd="0" presId="urn:microsoft.com/office/officeart/2005/8/layout/hierarchy2"/>
    <dgm:cxn modelId="{267688D1-7AFC-42E6-9BF1-A4AE27E05E11}" type="presParOf" srcId="{9A792BC6-9511-4BD4-BA54-E108B8E88625}" destId="{2BBE5CAA-5DF8-4B60-A792-B8E45667FE6E}" srcOrd="0" destOrd="0" presId="urn:microsoft.com/office/officeart/2005/8/layout/hierarchy2"/>
    <dgm:cxn modelId="{7794BDAD-F3B6-4BC2-87ED-B75A19392DC6}" type="presParOf" srcId="{86D55124-075F-4D37-A6E9-C8DB81A04229}" destId="{07DB960A-E917-487F-99F2-DEC8A84CDF73}" srcOrd="1" destOrd="0" presId="urn:microsoft.com/office/officeart/2005/8/layout/hierarchy2"/>
    <dgm:cxn modelId="{4A5BEC87-42A2-444C-9BA9-C821E7BCE1EC}" type="presParOf" srcId="{07DB960A-E917-487F-99F2-DEC8A84CDF73}" destId="{F8CF9815-4167-40CA-8954-D0B3F08BFECF}" srcOrd="0" destOrd="0" presId="urn:microsoft.com/office/officeart/2005/8/layout/hierarchy2"/>
    <dgm:cxn modelId="{6E3B0DCD-05DB-444D-8090-F2AE3CBC1E82}" type="presParOf" srcId="{07DB960A-E917-487F-99F2-DEC8A84CDF73}" destId="{15CF2D96-0F7F-4485-B09E-C0E1581EF6EC}" srcOrd="1" destOrd="0" presId="urn:microsoft.com/office/officeart/2005/8/layout/hierarchy2"/>
    <dgm:cxn modelId="{EC9AA3A6-95D9-4090-B820-596AFBA24CC3}" type="presParOf" srcId="{716ED2D2-978F-4297-9208-594507E45599}" destId="{61291BD1-B1D1-46C4-8375-04C0A6C3F8F8}" srcOrd="2" destOrd="0" presId="urn:microsoft.com/office/officeart/2005/8/layout/hierarchy2"/>
    <dgm:cxn modelId="{8F8D65F3-C8B6-4DA7-8CE5-5F7D317B30A1}" type="presParOf" srcId="{61291BD1-B1D1-46C4-8375-04C0A6C3F8F8}" destId="{30695C4D-1BE7-4EAC-8921-02A3BC439BD3}" srcOrd="0" destOrd="0" presId="urn:microsoft.com/office/officeart/2005/8/layout/hierarchy2"/>
    <dgm:cxn modelId="{515C22CB-78C7-4D15-9CF7-C64D2FFF3735}" type="presParOf" srcId="{716ED2D2-978F-4297-9208-594507E45599}" destId="{E690FBA0-0824-4F7A-8A5A-8F27513E8896}" srcOrd="3" destOrd="0" presId="urn:microsoft.com/office/officeart/2005/8/layout/hierarchy2"/>
    <dgm:cxn modelId="{63AFEADF-8150-489B-84F9-6EF52B95229A}" type="presParOf" srcId="{E690FBA0-0824-4F7A-8A5A-8F27513E8896}" destId="{145DF2D3-B92D-4A73-8E30-CFA534E6D138}" srcOrd="0" destOrd="0" presId="urn:microsoft.com/office/officeart/2005/8/layout/hierarchy2"/>
    <dgm:cxn modelId="{77BD9335-94A7-44B5-A085-3748B4DA95A8}" type="presParOf" srcId="{E690FBA0-0824-4F7A-8A5A-8F27513E8896}" destId="{CA60E916-D32B-4636-AAD3-C2700970D062}" srcOrd="1" destOrd="0" presId="urn:microsoft.com/office/officeart/2005/8/layout/hierarchy2"/>
    <dgm:cxn modelId="{280E3F2E-2259-4AD3-BF89-4D9EF54BE0BA}" type="presParOf" srcId="{CA60E916-D32B-4636-AAD3-C2700970D062}" destId="{FDAE9668-C168-4193-956D-B80DFAD108D3}" srcOrd="0" destOrd="0" presId="urn:microsoft.com/office/officeart/2005/8/layout/hierarchy2"/>
    <dgm:cxn modelId="{9F7256F1-247C-49F7-96B1-29559DAFC721}" type="presParOf" srcId="{FDAE9668-C168-4193-956D-B80DFAD108D3}" destId="{4312BB7A-0C48-4134-BADE-9FF4243827B1}" srcOrd="0" destOrd="0" presId="urn:microsoft.com/office/officeart/2005/8/layout/hierarchy2"/>
    <dgm:cxn modelId="{4F49B688-C7F5-4478-9837-BEC7A3E3D194}" type="presParOf" srcId="{CA60E916-D32B-4636-AAD3-C2700970D062}" destId="{E2F489E5-08BF-4293-A1D4-9FE94F9CB358}" srcOrd="1" destOrd="0" presId="urn:microsoft.com/office/officeart/2005/8/layout/hierarchy2"/>
    <dgm:cxn modelId="{7B773FA9-1F80-4E89-99BF-DEFEA1D0AB70}" type="presParOf" srcId="{E2F489E5-08BF-4293-A1D4-9FE94F9CB358}" destId="{56A7E452-50BD-4E21-8B1E-CE9A0AB2EA03}" srcOrd="0" destOrd="0" presId="urn:microsoft.com/office/officeart/2005/8/layout/hierarchy2"/>
    <dgm:cxn modelId="{B7BFAF65-88CD-47A8-8BC2-F83F9A5E22CF}" type="presParOf" srcId="{E2F489E5-08BF-4293-A1D4-9FE94F9CB358}" destId="{1C53E18C-7A0E-496B-99B1-CD7A7DAFDD8D}" srcOrd="1" destOrd="0" presId="urn:microsoft.com/office/officeart/2005/8/layout/hierarchy2"/>
    <dgm:cxn modelId="{A4A65B47-AA17-4D1D-9807-71EEDF479737}" type="presParOf" srcId="{716ED2D2-978F-4297-9208-594507E45599}" destId="{62936A84-4E46-4F1B-B14C-1352A4B62FB8}" srcOrd="4" destOrd="0" presId="urn:microsoft.com/office/officeart/2005/8/layout/hierarchy2"/>
    <dgm:cxn modelId="{DBD7D268-3999-4826-854C-51D2AACC8472}" type="presParOf" srcId="{62936A84-4E46-4F1B-B14C-1352A4B62FB8}" destId="{5EF1AF2C-7C12-4DD1-9D3E-3D60ECA49BC7}" srcOrd="0" destOrd="0" presId="urn:microsoft.com/office/officeart/2005/8/layout/hierarchy2"/>
    <dgm:cxn modelId="{4DF577CB-AABD-4F50-B3FD-E449E21632FF}" type="presParOf" srcId="{716ED2D2-978F-4297-9208-594507E45599}" destId="{549E2B6D-1496-461E-BA75-73509C56DE30}" srcOrd="5" destOrd="0" presId="urn:microsoft.com/office/officeart/2005/8/layout/hierarchy2"/>
    <dgm:cxn modelId="{B0E3DAA5-3CE3-4EC6-9049-2201DD90A090}" type="presParOf" srcId="{549E2B6D-1496-461E-BA75-73509C56DE30}" destId="{D34AA31B-58FA-47FB-BF73-548A893442DC}" srcOrd="0" destOrd="0" presId="urn:microsoft.com/office/officeart/2005/8/layout/hierarchy2"/>
    <dgm:cxn modelId="{90C8561B-80F0-4B4E-BF26-E5C1FBEE87B7}" type="presParOf" srcId="{549E2B6D-1496-461E-BA75-73509C56DE30}" destId="{31EC8CA7-29AE-49EA-BE8E-3F0A222CBB18}" srcOrd="1" destOrd="0" presId="urn:microsoft.com/office/officeart/2005/8/layout/hierarchy2"/>
    <dgm:cxn modelId="{136717D3-C34E-46EA-A045-DA336D8EC535}" type="presParOf" srcId="{31EC8CA7-29AE-49EA-BE8E-3F0A222CBB18}" destId="{11B5A4D1-BF40-4559-8AD5-204D1E9A1AFF}" srcOrd="0" destOrd="0" presId="urn:microsoft.com/office/officeart/2005/8/layout/hierarchy2"/>
    <dgm:cxn modelId="{2A42F9DB-3C91-4CA1-8DB5-26FAF6DA5E48}" type="presParOf" srcId="{11B5A4D1-BF40-4559-8AD5-204D1E9A1AFF}" destId="{181212FF-C575-479B-B5FC-C9CB830B2C69}" srcOrd="0" destOrd="0" presId="urn:microsoft.com/office/officeart/2005/8/layout/hierarchy2"/>
    <dgm:cxn modelId="{FA32E171-355F-437F-980C-111D992C7E31}" type="presParOf" srcId="{31EC8CA7-29AE-49EA-BE8E-3F0A222CBB18}" destId="{A84522FC-0689-4B3A-8C21-835E9B931DA0}" srcOrd="1" destOrd="0" presId="urn:microsoft.com/office/officeart/2005/8/layout/hierarchy2"/>
    <dgm:cxn modelId="{569B71E1-EF9A-4A51-9089-615C0DACD7ED}" type="presParOf" srcId="{A84522FC-0689-4B3A-8C21-835E9B931DA0}" destId="{4708F58E-0DA3-43F8-9442-D86195A39EE0}" srcOrd="0" destOrd="0" presId="urn:microsoft.com/office/officeart/2005/8/layout/hierarchy2"/>
    <dgm:cxn modelId="{7598709A-A4FF-40DE-9098-F05161F61C7E}" type="presParOf" srcId="{A84522FC-0689-4B3A-8C21-835E9B931DA0}" destId="{D0E720D1-9547-49F6-9AC5-30C5504DB0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9CB99-A415-4C2E-8DB8-723C4FC5D908}">
      <dsp:nvSpPr>
        <dsp:cNvPr id="0" name=""/>
        <dsp:cNvSpPr/>
      </dsp:nvSpPr>
      <dsp:spPr>
        <a:xfrm>
          <a:off x="6603690" y="715025"/>
          <a:ext cx="2501640" cy="6928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مسائلی که در درس قبل بیان شد</a:t>
          </a:r>
          <a:endParaRPr lang="fa-IR" sz="1600" kern="1200">
            <a:cs typeface="B Koodak" pitchFamily="2" charset="-78"/>
          </a:endParaRPr>
        </a:p>
      </dsp:txBody>
      <dsp:txXfrm>
        <a:off x="6623981" y="735316"/>
        <a:ext cx="2461058" cy="652220"/>
      </dsp:txXfrm>
    </dsp:sp>
    <dsp:sp modelId="{18A95F10-C446-4F24-BFA4-24A3BD42E865}">
      <dsp:nvSpPr>
        <dsp:cNvPr id="0" name=""/>
        <dsp:cNvSpPr/>
      </dsp:nvSpPr>
      <dsp:spPr>
        <a:xfrm rot="13704445">
          <a:off x="5990051" y="729524"/>
          <a:ext cx="737621" cy="112148"/>
        </a:xfrm>
        <a:custGeom>
          <a:avLst/>
          <a:gdLst/>
          <a:ahLst/>
          <a:cxnLst/>
          <a:rect l="0" t="0" r="0" b="0"/>
          <a:pathLst>
            <a:path>
              <a:moveTo>
                <a:pt x="0" y="56074"/>
              </a:moveTo>
              <a:lnTo>
                <a:pt x="737621" y="56074"/>
              </a:lnTo>
            </a:path>
          </a:pathLst>
        </a:custGeom>
        <a:noFill/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40422" y="767157"/>
        <a:ext cx="36881" cy="36881"/>
      </dsp:txXfrm>
    </dsp:sp>
    <dsp:sp modelId="{AEEF9ED1-4C52-4844-8CBC-43E2AF807B45}">
      <dsp:nvSpPr>
        <dsp:cNvPr id="0" name=""/>
        <dsp:cNvSpPr/>
      </dsp:nvSpPr>
      <dsp:spPr>
        <a:xfrm>
          <a:off x="1661218" y="163369"/>
          <a:ext cx="4452816" cy="6928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ابتناء مساله معاد بر مساله روح</a:t>
          </a:r>
          <a:endParaRPr lang="fa-IR" sz="1600" kern="1200">
            <a:cs typeface="B Koodak" pitchFamily="2" charset="-78"/>
          </a:endParaRPr>
        </a:p>
      </dsp:txBody>
      <dsp:txXfrm>
        <a:off x="1681509" y="183660"/>
        <a:ext cx="4412234" cy="652220"/>
      </dsp:txXfrm>
    </dsp:sp>
    <dsp:sp modelId="{6C8EC608-732B-4225-9755-9F4EA70CDBCD}">
      <dsp:nvSpPr>
        <dsp:cNvPr id="0" name=""/>
        <dsp:cNvSpPr/>
      </dsp:nvSpPr>
      <dsp:spPr>
        <a:xfrm rot="7895555">
          <a:off x="5990051" y="1281179"/>
          <a:ext cx="737621" cy="112148"/>
        </a:xfrm>
        <a:custGeom>
          <a:avLst/>
          <a:gdLst/>
          <a:ahLst/>
          <a:cxnLst/>
          <a:rect l="0" t="0" r="0" b="0"/>
          <a:pathLst>
            <a:path>
              <a:moveTo>
                <a:pt x="0" y="56074"/>
              </a:moveTo>
              <a:lnTo>
                <a:pt x="737621" y="56074"/>
              </a:lnTo>
            </a:path>
          </a:pathLst>
        </a:custGeom>
        <a:noFill/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40422" y="1318813"/>
        <a:ext cx="36881" cy="36881"/>
      </dsp:txXfrm>
    </dsp:sp>
    <dsp:sp modelId="{FAF20DC0-9A77-48F9-B6B1-F9CE59B5BE8D}">
      <dsp:nvSpPr>
        <dsp:cNvPr id="0" name=""/>
        <dsp:cNvSpPr/>
      </dsp:nvSpPr>
      <dsp:spPr>
        <a:xfrm>
          <a:off x="1661218" y="1266680"/>
          <a:ext cx="4452816" cy="6928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جوهر مجرد بودن روح و در نتیجه مستقل بودن آن از بدن</a:t>
          </a:r>
          <a:endParaRPr lang="fa-IR" sz="1600" kern="1200">
            <a:cs typeface="B Koodak" pitchFamily="2" charset="-78"/>
          </a:endParaRPr>
        </a:p>
      </dsp:txBody>
      <dsp:txXfrm>
        <a:off x="1681509" y="1286971"/>
        <a:ext cx="4412234" cy="652220"/>
      </dsp:txXfrm>
    </dsp:sp>
    <dsp:sp modelId="{1743601C-BB24-4077-982E-25C0C9073B58}">
      <dsp:nvSpPr>
        <dsp:cNvPr id="0" name=""/>
        <dsp:cNvSpPr/>
      </dsp:nvSpPr>
      <dsp:spPr>
        <a:xfrm>
          <a:off x="3241842" y="2232785"/>
          <a:ext cx="3234918" cy="6057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در این درس به اثبات این مساله می پردازیم:</a:t>
          </a:r>
          <a:endParaRPr lang="fa-IR" sz="1600" kern="1200" dirty="0">
            <a:cs typeface="B Koodak" pitchFamily="2" charset="-78"/>
          </a:endParaRPr>
        </a:p>
      </dsp:txBody>
      <dsp:txXfrm>
        <a:off x="3259584" y="2250527"/>
        <a:ext cx="3199434" cy="570262"/>
      </dsp:txXfrm>
    </dsp:sp>
    <dsp:sp modelId="{BC116A56-F2F0-40E0-8072-3E8A6A7102F6}">
      <dsp:nvSpPr>
        <dsp:cNvPr id="0" name=""/>
        <dsp:cNvSpPr/>
      </dsp:nvSpPr>
      <dsp:spPr>
        <a:xfrm>
          <a:off x="1720660" y="3087656"/>
          <a:ext cx="6163707" cy="5230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بحث از روح یا همان نفس فلسفی در کتب فلسفی به صورت مفصل بیان شده است</a:t>
          </a:r>
          <a:endParaRPr lang="fa-IR" sz="1600" kern="1200" dirty="0">
            <a:cs typeface="B Koodak" pitchFamily="2" charset="-78"/>
          </a:endParaRPr>
        </a:p>
      </dsp:txBody>
      <dsp:txXfrm>
        <a:off x="1735979" y="3102975"/>
        <a:ext cx="6133069" cy="492377"/>
      </dsp:txXfrm>
    </dsp:sp>
    <dsp:sp modelId="{0EDAE2BC-464C-4494-90C5-A646ED713CDC}">
      <dsp:nvSpPr>
        <dsp:cNvPr id="0" name=""/>
        <dsp:cNvSpPr/>
      </dsp:nvSpPr>
      <dsp:spPr>
        <a:xfrm>
          <a:off x="1720660" y="3737108"/>
          <a:ext cx="6163707" cy="5230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/>
        </a:scene3d>
        <a:sp3d>
          <a:bevelT w="114300" prst="hardEdge"/>
        </a:sp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اینجا تنها مختصر اشاراتی خواهیم  داشت</a:t>
          </a:r>
          <a:endParaRPr lang="fa-IR" sz="1600" kern="1200" dirty="0">
            <a:cs typeface="B Koodak" pitchFamily="2" charset="-78"/>
          </a:endParaRPr>
        </a:p>
      </dsp:txBody>
      <dsp:txXfrm>
        <a:off x="1735979" y="3752427"/>
        <a:ext cx="6133069" cy="492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10D4B-0672-49EE-A145-8533DBEB6CAA}">
      <dsp:nvSpPr>
        <dsp:cNvPr id="0" name=""/>
        <dsp:cNvSpPr/>
      </dsp:nvSpPr>
      <dsp:spPr>
        <a:xfrm>
          <a:off x="7878611" y="144015"/>
          <a:ext cx="1260165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مقدمه</a:t>
          </a:r>
          <a:endParaRPr lang="fa-IR" sz="1600" kern="1200">
            <a:cs typeface="B Koodak" pitchFamily="2" charset="-78"/>
          </a:endParaRPr>
        </a:p>
      </dsp:txBody>
      <dsp:txXfrm>
        <a:off x="7897065" y="162469"/>
        <a:ext cx="1223257" cy="593174"/>
      </dsp:txXfrm>
    </dsp:sp>
    <dsp:sp modelId="{954EE5D9-E5FB-4E64-90C4-D4F560AA14A7}">
      <dsp:nvSpPr>
        <dsp:cNvPr id="0" name=""/>
        <dsp:cNvSpPr/>
      </dsp:nvSpPr>
      <dsp:spPr>
        <a:xfrm>
          <a:off x="7878611" y="1768205"/>
          <a:ext cx="1260165" cy="1013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ادراکات انسان نسبت به خودش دو دسته است</a:t>
          </a:r>
          <a:endParaRPr lang="fa-IR" sz="1600" kern="1200" dirty="0">
            <a:cs typeface="B Koodak" pitchFamily="2" charset="-78"/>
          </a:endParaRPr>
        </a:p>
      </dsp:txBody>
      <dsp:txXfrm>
        <a:off x="7908292" y="1797886"/>
        <a:ext cx="1200803" cy="954031"/>
      </dsp:txXfrm>
    </dsp:sp>
    <dsp:sp modelId="{C4C1B36B-BFB8-4807-A985-3673C3BD2BF0}">
      <dsp:nvSpPr>
        <dsp:cNvPr id="0" name=""/>
        <dsp:cNvSpPr/>
      </dsp:nvSpPr>
      <dsp:spPr>
        <a:xfrm rot="14709305">
          <a:off x="7026733" y="1720805"/>
          <a:ext cx="1199690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1199690" y="97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596586" y="1700581"/>
        <a:ext cx="59984" cy="59984"/>
      </dsp:txXfrm>
    </dsp:sp>
    <dsp:sp modelId="{B26CDF11-D6E3-433E-A2D8-BF8F182FE823}">
      <dsp:nvSpPr>
        <dsp:cNvPr id="0" name=""/>
        <dsp:cNvSpPr/>
      </dsp:nvSpPr>
      <dsp:spPr>
        <a:xfrm>
          <a:off x="6397639" y="871203"/>
          <a:ext cx="976905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نیازمند به اندام حسی </a:t>
          </a:r>
          <a:endParaRPr lang="fa-IR" sz="1600" kern="1200">
            <a:cs typeface="B Koodak" pitchFamily="2" charset="-78"/>
          </a:endParaRPr>
        </a:p>
      </dsp:txBody>
      <dsp:txXfrm>
        <a:off x="6416093" y="889657"/>
        <a:ext cx="939997" cy="593174"/>
      </dsp:txXfrm>
    </dsp:sp>
    <dsp:sp modelId="{107B376C-06A0-4E87-8791-1EAA1D7674FA}">
      <dsp:nvSpPr>
        <dsp:cNvPr id="0" name=""/>
        <dsp:cNvSpPr/>
      </dsp:nvSpPr>
      <dsp:spPr>
        <a:xfrm rot="13878843">
          <a:off x="5742386" y="861729"/>
          <a:ext cx="806439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806439" y="976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25445" y="851337"/>
        <a:ext cx="40321" cy="40321"/>
      </dsp:txXfrm>
    </dsp:sp>
    <dsp:sp modelId="{C18DFBB7-1908-4A1E-B350-FDCBD6C8546F}">
      <dsp:nvSpPr>
        <dsp:cNvPr id="0" name=""/>
        <dsp:cNvSpPr/>
      </dsp:nvSpPr>
      <dsp:spPr>
        <a:xfrm>
          <a:off x="5358746" y="241709"/>
          <a:ext cx="534826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مانند</a:t>
          </a:r>
          <a:endParaRPr lang="fa-IR" sz="1600" kern="1200">
            <a:cs typeface="B Koodak" pitchFamily="2" charset="-78"/>
          </a:endParaRPr>
        </a:p>
      </dsp:txBody>
      <dsp:txXfrm>
        <a:off x="5374411" y="257374"/>
        <a:ext cx="503496" cy="598752"/>
      </dsp:txXfrm>
    </dsp:sp>
    <dsp:sp modelId="{CAFC6202-1D74-4CCF-B083-4A6F95A40047}">
      <dsp:nvSpPr>
        <dsp:cNvPr id="0" name=""/>
        <dsp:cNvSpPr/>
      </dsp:nvSpPr>
      <dsp:spPr>
        <a:xfrm rot="12532719">
          <a:off x="4818887" y="407975"/>
          <a:ext cx="575651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75651" y="976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92321" y="403352"/>
        <a:ext cx="28782" cy="28782"/>
      </dsp:txXfrm>
    </dsp:sp>
    <dsp:sp modelId="{CEEC4C18-213C-45B9-88E7-278CDCBECAF6}">
      <dsp:nvSpPr>
        <dsp:cNvPr id="0" name=""/>
        <dsp:cNvSpPr/>
      </dsp:nvSpPr>
      <dsp:spPr>
        <a:xfrm>
          <a:off x="5221" y="47978"/>
          <a:ext cx="4849458" cy="4615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ادراک رنگ پوست زبری و نرمی آن و...</a:t>
          </a:r>
          <a:endParaRPr lang="fa-IR" sz="1600" kern="1200">
            <a:cs typeface="B Koodak" pitchFamily="2" charset="-78"/>
          </a:endParaRPr>
        </a:p>
      </dsp:txBody>
      <dsp:txXfrm>
        <a:off x="18738" y="61495"/>
        <a:ext cx="4822424" cy="434482"/>
      </dsp:txXfrm>
    </dsp:sp>
    <dsp:sp modelId="{AF0766FE-00A5-42D9-9925-51C33BA792AC}">
      <dsp:nvSpPr>
        <dsp:cNvPr id="0" name=""/>
        <dsp:cNvSpPr/>
      </dsp:nvSpPr>
      <dsp:spPr>
        <a:xfrm rot="9067281">
          <a:off x="4818887" y="685990"/>
          <a:ext cx="575651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75651" y="976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92321" y="681367"/>
        <a:ext cx="28782" cy="28782"/>
      </dsp:txXfrm>
    </dsp:sp>
    <dsp:sp modelId="{E7AB6868-0348-4DAC-A87B-1ED8B118ADE2}">
      <dsp:nvSpPr>
        <dsp:cNvPr id="0" name=""/>
        <dsp:cNvSpPr/>
      </dsp:nvSpPr>
      <dsp:spPr>
        <a:xfrm>
          <a:off x="5221" y="604007"/>
          <a:ext cx="4849458" cy="4615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ادراک بدنی که این حالات بر آن عارض شده</a:t>
          </a:r>
          <a:endParaRPr lang="fa-IR" sz="1600" kern="1200">
            <a:cs typeface="B Koodak" pitchFamily="2" charset="-78"/>
          </a:endParaRPr>
        </a:p>
      </dsp:txBody>
      <dsp:txXfrm>
        <a:off x="18738" y="617524"/>
        <a:ext cx="4822424" cy="434482"/>
      </dsp:txXfrm>
    </dsp:sp>
    <dsp:sp modelId="{2F3E0445-BFD8-43E0-96C1-AA6431A0C08B}">
      <dsp:nvSpPr>
        <dsp:cNvPr id="0" name=""/>
        <dsp:cNvSpPr/>
      </dsp:nvSpPr>
      <dsp:spPr>
        <a:xfrm rot="9421638">
          <a:off x="5871862" y="1283316"/>
          <a:ext cx="547487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47487" y="976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31919" y="1279397"/>
        <a:ext cx="27374" cy="27374"/>
      </dsp:txXfrm>
    </dsp:sp>
    <dsp:sp modelId="{7FC3D55F-BEDD-4887-8EBE-B12F0275773F}">
      <dsp:nvSpPr>
        <dsp:cNvPr id="0" name=""/>
        <dsp:cNvSpPr/>
      </dsp:nvSpPr>
      <dsp:spPr>
        <a:xfrm>
          <a:off x="1157819" y="1160036"/>
          <a:ext cx="4735753" cy="479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اندامهای درونی نیز با واسطه از همین طریق قابل درک هستند</a:t>
          </a:r>
          <a:endParaRPr lang="fa-IR" sz="1600" kern="1200" dirty="0">
            <a:cs typeface="B Koodak" pitchFamily="2" charset="-78"/>
          </a:endParaRPr>
        </a:p>
      </dsp:txBody>
      <dsp:txXfrm>
        <a:off x="1171871" y="1174088"/>
        <a:ext cx="4707649" cy="451672"/>
      </dsp:txXfrm>
    </dsp:sp>
    <dsp:sp modelId="{85030B11-274D-4957-85F8-107811F29C82}">
      <dsp:nvSpPr>
        <dsp:cNvPr id="0" name=""/>
        <dsp:cNvSpPr/>
      </dsp:nvSpPr>
      <dsp:spPr>
        <a:xfrm rot="7442137">
          <a:off x="5695312" y="1549630"/>
          <a:ext cx="900587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900587" y="976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23091" y="1536884"/>
        <a:ext cx="45029" cy="45029"/>
      </dsp:txXfrm>
    </dsp:sp>
    <dsp:sp modelId="{B15A198A-FED6-42C8-93F6-285BD576B0A0}">
      <dsp:nvSpPr>
        <dsp:cNvPr id="0" name=""/>
        <dsp:cNvSpPr/>
      </dsp:nvSpPr>
      <dsp:spPr>
        <a:xfrm>
          <a:off x="3502471" y="1734325"/>
          <a:ext cx="2391101" cy="396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خطا در این ادراک ممکن است </a:t>
          </a:r>
          <a:endParaRPr lang="fa-IR" sz="1600" kern="1200" dirty="0">
            <a:cs typeface="B Koodak" pitchFamily="2" charset="-78"/>
          </a:endParaRPr>
        </a:p>
      </dsp:txBody>
      <dsp:txXfrm>
        <a:off x="3514083" y="1745937"/>
        <a:ext cx="2367877" cy="373230"/>
      </dsp:txXfrm>
    </dsp:sp>
    <dsp:sp modelId="{28574FC2-2954-4267-A164-CC4E997BFAF9}">
      <dsp:nvSpPr>
        <dsp:cNvPr id="0" name=""/>
        <dsp:cNvSpPr/>
      </dsp:nvSpPr>
      <dsp:spPr>
        <a:xfrm rot="10800000">
          <a:off x="2998405" y="1922784"/>
          <a:ext cx="504066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04066" y="976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37836" y="1919951"/>
        <a:ext cx="25203" cy="25203"/>
      </dsp:txXfrm>
    </dsp:sp>
    <dsp:sp modelId="{3017DB6D-CDA7-4557-A4E0-82BDBFEEB4A2}">
      <dsp:nvSpPr>
        <dsp:cNvPr id="0" name=""/>
        <dsp:cNvSpPr/>
      </dsp:nvSpPr>
      <dsp:spPr>
        <a:xfrm>
          <a:off x="925041" y="1734325"/>
          <a:ext cx="2073363" cy="396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علم حصولی است</a:t>
          </a:r>
          <a:endParaRPr lang="fa-IR" sz="1600" kern="1200" dirty="0">
            <a:cs typeface="B Koodak" pitchFamily="2" charset="-78"/>
          </a:endParaRPr>
        </a:p>
      </dsp:txBody>
      <dsp:txXfrm>
        <a:off x="936653" y="1745937"/>
        <a:ext cx="2050139" cy="373230"/>
      </dsp:txXfrm>
    </dsp:sp>
    <dsp:sp modelId="{AC8785D9-84CC-47F4-827B-29A12406FE0B}">
      <dsp:nvSpPr>
        <dsp:cNvPr id="0" name=""/>
        <dsp:cNvSpPr/>
      </dsp:nvSpPr>
      <dsp:spPr>
        <a:xfrm rot="6890695">
          <a:off x="7026733" y="2809462"/>
          <a:ext cx="1199690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1199690" y="97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596586" y="2789238"/>
        <a:ext cx="59984" cy="59984"/>
      </dsp:txXfrm>
    </dsp:sp>
    <dsp:sp modelId="{8E57BB15-F044-4970-BAB3-3BE4BC021C57}">
      <dsp:nvSpPr>
        <dsp:cNvPr id="0" name=""/>
        <dsp:cNvSpPr/>
      </dsp:nvSpPr>
      <dsp:spPr>
        <a:xfrm>
          <a:off x="6397639" y="3048518"/>
          <a:ext cx="976905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بی نیاز از اندام حسی</a:t>
          </a:r>
          <a:endParaRPr lang="fa-IR" sz="1600" kern="1200" dirty="0">
            <a:cs typeface="B Koodak" pitchFamily="2" charset="-78"/>
          </a:endParaRPr>
        </a:p>
      </dsp:txBody>
      <dsp:txXfrm>
        <a:off x="6416093" y="3066972"/>
        <a:ext cx="939997" cy="593174"/>
      </dsp:txXfrm>
    </dsp:sp>
    <dsp:sp modelId="{1B69CF2B-A04F-490B-9B8D-3AC1435C41DE}">
      <dsp:nvSpPr>
        <dsp:cNvPr id="0" name=""/>
        <dsp:cNvSpPr/>
      </dsp:nvSpPr>
      <dsp:spPr>
        <a:xfrm rot="13878843">
          <a:off x="5742386" y="3039044"/>
          <a:ext cx="806439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806439" y="976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25445" y="3028651"/>
        <a:ext cx="40321" cy="40321"/>
      </dsp:txXfrm>
    </dsp:sp>
    <dsp:sp modelId="{D9CCCD54-A07A-4AA3-A536-F5A9056259D1}">
      <dsp:nvSpPr>
        <dsp:cNvPr id="0" name=""/>
        <dsp:cNvSpPr/>
      </dsp:nvSpPr>
      <dsp:spPr>
        <a:xfrm>
          <a:off x="5358746" y="2419024"/>
          <a:ext cx="534826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مانند </a:t>
          </a:r>
          <a:endParaRPr lang="fa-IR" sz="1600" kern="1200">
            <a:cs typeface="B Koodak" pitchFamily="2" charset="-78"/>
          </a:endParaRPr>
        </a:p>
      </dsp:txBody>
      <dsp:txXfrm>
        <a:off x="5374411" y="2434689"/>
        <a:ext cx="503496" cy="598752"/>
      </dsp:txXfrm>
    </dsp:sp>
    <dsp:sp modelId="{7EAAC8A4-992F-4F09-8AB2-8576643716F8}">
      <dsp:nvSpPr>
        <dsp:cNvPr id="0" name=""/>
        <dsp:cNvSpPr/>
      </dsp:nvSpPr>
      <dsp:spPr>
        <a:xfrm rot="12532719">
          <a:off x="4818887" y="2585290"/>
          <a:ext cx="575651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75651" y="976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92321" y="2580667"/>
        <a:ext cx="28782" cy="28782"/>
      </dsp:txXfrm>
    </dsp:sp>
    <dsp:sp modelId="{652BC090-42AF-468D-8CDF-35B5CEAB2CC4}">
      <dsp:nvSpPr>
        <dsp:cNvPr id="0" name=""/>
        <dsp:cNvSpPr/>
      </dsp:nvSpPr>
      <dsp:spPr>
        <a:xfrm>
          <a:off x="5221" y="2225292"/>
          <a:ext cx="4849458" cy="4615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ادراک ترس و شادی و ...</a:t>
          </a:r>
          <a:endParaRPr lang="fa-IR" sz="1600" kern="1200">
            <a:cs typeface="B Koodak" pitchFamily="2" charset="-78"/>
          </a:endParaRPr>
        </a:p>
      </dsp:txBody>
      <dsp:txXfrm>
        <a:off x="18738" y="2238809"/>
        <a:ext cx="4822424" cy="434482"/>
      </dsp:txXfrm>
    </dsp:sp>
    <dsp:sp modelId="{1D6D5859-F84E-4D36-881C-F379B0A8AE36}">
      <dsp:nvSpPr>
        <dsp:cNvPr id="0" name=""/>
        <dsp:cNvSpPr/>
      </dsp:nvSpPr>
      <dsp:spPr>
        <a:xfrm rot="9067281">
          <a:off x="4818887" y="2863304"/>
          <a:ext cx="575651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75651" y="976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92321" y="2858681"/>
        <a:ext cx="28782" cy="28782"/>
      </dsp:txXfrm>
    </dsp:sp>
    <dsp:sp modelId="{6DCB0310-5FCB-4FAE-8306-99F4A6D6507D}">
      <dsp:nvSpPr>
        <dsp:cNvPr id="0" name=""/>
        <dsp:cNvSpPr/>
      </dsp:nvSpPr>
      <dsp:spPr>
        <a:xfrm>
          <a:off x="5221" y="2781322"/>
          <a:ext cx="4849458" cy="4615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ادراک «من درک کننده ای» که این حالات بر آن عارض شده است</a:t>
          </a:r>
          <a:endParaRPr lang="fa-IR" sz="1600" kern="1200">
            <a:cs typeface="B Koodak" pitchFamily="2" charset="-78"/>
          </a:endParaRPr>
        </a:p>
      </dsp:txBody>
      <dsp:txXfrm>
        <a:off x="18738" y="2794839"/>
        <a:ext cx="4822424" cy="434482"/>
      </dsp:txXfrm>
    </dsp:sp>
    <dsp:sp modelId="{3E53E59B-EDCE-4BBC-9BAE-DBB2C4A95391}">
      <dsp:nvSpPr>
        <dsp:cNvPr id="0" name=""/>
        <dsp:cNvSpPr/>
      </dsp:nvSpPr>
      <dsp:spPr>
        <a:xfrm rot="9421638">
          <a:off x="5871862" y="3460631"/>
          <a:ext cx="547487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47487" y="976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31919" y="3456712"/>
        <a:ext cx="27374" cy="27374"/>
      </dsp:txXfrm>
    </dsp:sp>
    <dsp:sp modelId="{2AE61D79-39CF-45E0-90D7-676B2D63959C}">
      <dsp:nvSpPr>
        <dsp:cNvPr id="0" name=""/>
        <dsp:cNvSpPr/>
      </dsp:nvSpPr>
      <dsp:spPr>
        <a:xfrm>
          <a:off x="1157819" y="3337351"/>
          <a:ext cx="4735753" cy="4797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اندامهای درونی مطلقا از این طریق قابل درک نیستند</a:t>
          </a:r>
          <a:endParaRPr lang="fa-IR" sz="1600" kern="1200">
            <a:cs typeface="B Koodak" pitchFamily="2" charset="-78"/>
          </a:endParaRPr>
        </a:p>
      </dsp:txBody>
      <dsp:txXfrm>
        <a:off x="1171871" y="3351403"/>
        <a:ext cx="4707649" cy="451672"/>
      </dsp:txXfrm>
    </dsp:sp>
    <dsp:sp modelId="{A3902433-CAB3-4BB2-88F9-D553176FB310}">
      <dsp:nvSpPr>
        <dsp:cNvPr id="0" name=""/>
        <dsp:cNvSpPr/>
      </dsp:nvSpPr>
      <dsp:spPr>
        <a:xfrm rot="7442137">
          <a:off x="5695312" y="3726945"/>
          <a:ext cx="900587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900587" y="976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23091" y="3714199"/>
        <a:ext cx="45029" cy="45029"/>
      </dsp:txXfrm>
    </dsp:sp>
    <dsp:sp modelId="{AACA0905-6AF0-46D5-AA41-8F838BF5A379}">
      <dsp:nvSpPr>
        <dsp:cNvPr id="0" name=""/>
        <dsp:cNvSpPr/>
      </dsp:nvSpPr>
      <dsp:spPr>
        <a:xfrm>
          <a:off x="3502471" y="3911640"/>
          <a:ext cx="2391101" cy="396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خطا در این ادراک ممکن نیست </a:t>
          </a:r>
          <a:endParaRPr lang="fa-IR" sz="1600" kern="1200">
            <a:cs typeface="B Koodak" pitchFamily="2" charset="-78"/>
          </a:endParaRPr>
        </a:p>
      </dsp:txBody>
      <dsp:txXfrm>
        <a:off x="3514083" y="3923252"/>
        <a:ext cx="2367877" cy="373230"/>
      </dsp:txXfrm>
    </dsp:sp>
    <dsp:sp modelId="{C714E5DB-2ECA-46DC-8EA2-1E52A11F0930}">
      <dsp:nvSpPr>
        <dsp:cNvPr id="0" name=""/>
        <dsp:cNvSpPr/>
      </dsp:nvSpPr>
      <dsp:spPr>
        <a:xfrm rot="10800000">
          <a:off x="2998405" y="4100099"/>
          <a:ext cx="504066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04066" y="976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37836" y="4097266"/>
        <a:ext cx="25203" cy="25203"/>
      </dsp:txXfrm>
    </dsp:sp>
    <dsp:sp modelId="{16A9BB04-D826-49C9-833A-AC1D07A6FFF1}">
      <dsp:nvSpPr>
        <dsp:cNvPr id="0" name=""/>
        <dsp:cNvSpPr/>
      </dsp:nvSpPr>
      <dsp:spPr>
        <a:xfrm>
          <a:off x="925041" y="3911640"/>
          <a:ext cx="2073363" cy="396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علم حضوری است</a:t>
          </a:r>
          <a:endParaRPr lang="fa-IR" sz="1600" kern="1200">
            <a:cs typeface="B Koodak" pitchFamily="2" charset="-78"/>
          </a:endParaRPr>
        </a:p>
      </dsp:txBody>
      <dsp:txXfrm>
        <a:off x="936653" y="3923252"/>
        <a:ext cx="2050139" cy="373230"/>
      </dsp:txXfrm>
    </dsp:sp>
    <dsp:sp modelId="{BEA4E851-E0C8-498E-BD13-A0323BF884F7}">
      <dsp:nvSpPr>
        <dsp:cNvPr id="0" name=""/>
        <dsp:cNvSpPr/>
      </dsp:nvSpPr>
      <dsp:spPr>
        <a:xfrm>
          <a:off x="8322177" y="4764905"/>
          <a:ext cx="816600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نتیجه</a:t>
          </a:r>
          <a:endParaRPr lang="fa-IR" sz="1600" kern="1200">
            <a:cs typeface="B Koodak" pitchFamily="2" charset="-78"/>
          </a:endParaRPr>
        </a:p>
      </dsp:txBody>
      <dsp:txXfrm>
        <a:off x="8340631" y="4783359"/>
        <a:ext cx="779692" cy="593174"/>
      </dsp:txXfrm>
    </dsp:sp>
    <dsp:sp modelId="{3244DE42-817E-4B32-B700-F298C59D38D4}">
      <dsp:nvSpPr>
        <dsp:cNvPr id="0" name=""/>
        <dsp:cNvSpPr/>
      </dsp:nvSpPr>
      <dsp:spPr>
        <a:xfrm rot="12942401">
          <a:off x="7759764" y="4889029"/>
          <a:ext cx="620759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620759" y="97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54625" y="4883278"/>
        <a:ext cx="31037" cy="31037"/>
      </dsp:txXfrm>
    </dsp:sp>
    <dsp:sp modelId="{7F9B0790-E0BA-4517-8EF8-2E1C7A1091F3}">
      <dsp:nvSpPr>
        <dsp:cNvPr id="0" name=""/>
        <dsp:cNvSpPr/>
      </dsp:nvSpPr>
      <dsp:spPr>
        <a:xfrm>
          <a:off x="3162113" y="4402607"/>
          <a:ext cx="4655997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وجود من درک کننده و حالات آن به هیچ وجه قابل تردید نیست</a:t>
          </a:r>
          <a:endParaRPr lang="fa-IR" sz="1600" kern="1200" dirty="0">
            <a:cs typeface="B Koodak" pitchFamily="2" charset="-78"/>
          </a:endParaRPr>
        </a:p>
      </dsp:txBody>
      <dsp:txXfrm>
        <a:off x="3180567" y="4421061"/>
        <a:ext cx="4619089" cy="593174"/>
      </dsp:txXfrm>
    </dsp:sp>
    <dsp:sp modelId="{5A869217-DFBA-45C6-9B29-B38D3A48CB6C}">
      <dsp:nvSpPr>
        <dsp:cNvPr id="0" name=""/>
        <dsp:cNvSpPr/>
      </dsp:nvSpPr>
      <dsp:spPr>
        <a:xfrm rot="8657599">
          <a:off x="7759764" y="5251327"/>
          <a:ext cx="620759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620759" y="976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54625" y="5245576"/>
        <a:ext cx="31037" cy="31037"/>
      </dsp:txXfrm>
    </dsp:sp>
    <dsp:sp modelId="{D4C78281-EB7F-4BA9-8D54-195092B83859}">
      <dsp:nvSpPr>
        <dsp:cNvPr id="0" name=""/>
        <dsp:cNvSpPr/>
      </dsp:nvSpPr>
      <dsp:spPr>
        <a:xfrm>
          <a:off x="5549837" y="5127202"/>
          <a:ext cx="2268273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لکن این سوال باقی است</a:t>
          </a:r>
          <a:endParaRPr lang="fa-IR" sz="1600" kern="1200">
            <a:cs typeface="B Koodak" pitchFamily="2" charset="-78"/>
          </a:endParaRPr>
        </a:p>
      </dsp:txBody>
      <dsp:txXfrm>
        <a:off x="5568291" y="5145656"/>
        <a:ext cx="2231365" cy="593174"/>
      </dsp:txXfrm>
    </dsp:sp>
    <dsp:sp modelId="{11F6056C-CAAA-4E1D-AEC5-D730DB087576}">
      <dsp:nvSpPr>
        <dsp:cNvPr id="0" name=""/>
        <dsp:cNvSpPr/>
      </dsp:nvSpPr>
      <dsp:spPr>
        <a:xfrm rot="10800000">
          <a:off x="5045771" y="5432475"/>
          <a:ext cx="504066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04066" y="976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285202" y="5429642"/>
        <a:ext cx="25203" cy="25203"/>
      </dsp:txXfrm>
    </dsp:sp>
    <dsp:sp modelId="{7248F22C-01B7-49A8-8D1D-082300BBC9EE}">
      <dsp:nvSpPr>
        <dsp:cNvPr id="0" name=""/>
        <dsp:cNvSpPr/>
      </dsp:nvSpPr>
      <dsp:spPr>
        <a:xfrm>
          <a:off x="2633473" y="5127202"/>
          <a:ext cx="2412297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چه دلیل این من درک کننده را مجرد فرض می کنید؟</a:t>
          </a:r>
          <a:endParaRPr lang="fa-IR" sz="1600" kern="1200" dirty="0">
            <a:cs typeface="B Koodak" pitchFamily="2" charset="-78"/>
          </a:endParaRPr>
        </a:p>
      </dsp:txBody>
      <dsp:txXfrm>
        <a:off x="2651927" y="5145656"/>
        <a:ext cx="2375389" cy="593174"/>
      </dsp:txXfrm>
    </dsp:sp>
    <dsp:sp modelId="{467222FB-0854-4671-A4B6-CACB1B3DBC3A}">
      <dsp:nvSpPr>
        <dsp:cNvPr id="0" name=""/>
        <dsp:cNvSpPr/>
      </dsp:nvSpPr>
      <dsp:spPr>
        <a:xfrm rot="10800000">
          <a:off x="2129407" y="5432475"/>
          <a:ext cx="504066" cy="19536"/>
        </a:xfrm>
        <a:custGeom>
          <a:avLst/>
          <a:gdLst/>
          <a:ahLst/>
          <a:cxnLst/>
          <a:rect l="0" t="0" r="0" b="0"/>
          <a:pathLst>
            <a:path>
              <a:moveTo>
                <a:pt x="0" y="9768"/>
              </a:moveTo>
              <a:lnTo>
                <a:pt x="504066" y="9768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368838" y="5429642"/>
        <a:ext cx="25203" cy="25203"/>
      </dsp:txXfrm>
    </dsp:sp>
    <dsp:sp modelId="{1B3C0993-B306-4C3F-BD75-561F8BC60CF3}">
      <dsp:nvSpPr>
        <dsp:cNvPr id="0" name=""/>
        <dsp:cNvSpPr/>
      </dsp:nvSpPr>
      <dsp:spPr>
        <a:xfrm>
          <a:off x="209859" y="5127202"/>
          <a:ext cx="1919547" cy="6300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برای پاسخ به این سوال چند دلیل ذکر می شود</a:t>
          </a:r>
          <a:endParaRPr lang="fa-IR" sz="1600" kern="1200" dirty="0">
            <a:cs typeface="B Koodak" pitchFamily="2" charset="-78"/>
          </a:endParaRPr>
        </a:p>
      </dsp:txBody>
      <dsp:txXfrm>
        <a:off x="228313" y="5145656"/>
        <a:ext cx="1882639" cy="5931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9AE28-B897-4E69-887B-3C339CD3DC3B}">
      <dsp:nvSpPr>
        <dsp:cNvPr id="0" name=""/>
        <dsp:cNvSpPr/>
      </dsp:nvSpPr>
      <dsp:spPr>
        <a:xfrm>
          <a:off x="8305108" y="2550250"/>
          <a:ext cx="515366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چهار دلیل</a:t>
          </a:r>
          <a:endParaRPr lang="fa-IR" sz="1600" kern="1200">
            <a:cs typeface="B Koodak" pitchFamily="2" charset="-78"/>
          </a:endParaRPr>
        </a:p>
      </dsp:txBody>
      <dsp:txXfrm>
        <a:off x="8320203" y="2565345"/>
        <a:ext cx="485176" cy="602564"/>
      </dsp:txXfrm>
    </dsp:sp>
    <dsp:sp modelId="{027855BD-22ED-4EAF-9F1F-6E5D1217313B}">
      <dsp:nvSpPr>
        <dsp:cNvPr id="0" name=""/>
        <dsp:cNvSpPr/>
      </dsp:nvSpPr>
      <dsp:spPr>
        <a:xfrm rot="15416685">
          <a:off x="6931543" y="1765192"/>
          <a:ext cx="224092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240926" y="993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95983" y="1719101"/>
        <a:ext cx="112046" cy="112046"/>
      </dsp:txXfrm>
    </dsp:sp>
    <dsp:sp modelId="{3161CB79-110E-40AB-ACDA-99D630A3BDC9}">
      <dsp:nvSpPr>
        <dsp:cNvPr id="0" name=""/>
        <dsp:cNvSpPr/>
      </dsp:nvSpPr>
      <dsp:spPr>
        <a:xfrm>
          <a:off x="7467353" y="367245"/>
          <a:ext cx="331550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الف</a:t>
          </a:r>
          <a:endParaRPr lang="fa-IR" sz="1600" kern="1200">
            <a:cs typeface="B Koodak" pitchFamily="2" charset="-78"/>
          </a:endParaRPr>
        </a:p>
      </dsp:txBody>
      <dsp:txXfrm>
        <a:off x="7477064" y="376956"/>
        <a:ext cx="312128" cy="613332"/>
      </dsp:txXfrm>
    </dsp:sp>
    <dsp:sp modelId="{9621AD25-C147-498D-82E9-450AA5B98162}">
      <dsp:nvSpPr>
        <dsp:cNvPr id="0" name=""/>
        <dsp:cNvSpPr/>
      </dsp:nvSpPr>
      <dsp:spPr>
        <a:xfrm rot="12942401">
          <a:off x="6902555" y="491772"/>
          <a:ext cx="623392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23392" y="99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98667" y="486120"/>
        <a:ext cx="31169" cy="31169"/>
      </dsp:txXfrm>
    </dsp:sp>
    <dsp:sp modelId="{93A0A8A9-D55A-4C98-A8B8-E40ECAA51D86}">
      <dsp:nvSpPr>
        <dsp:cNvPr id="0" name=""/>
        <dsp:cNvSpPr/>
      </dsp:nvSpPr>
      <dsp:spPr>
        <a:xfrm>
          <a:off x="3592375" y="3411"/>
          <a:ext cx="3368774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«من» همان بدن مادی بود با اندامهای حسی قابل شناخت می بود</a:t>
          </a:r>
          <a:endParaRPr lang="fa-IR" sz="1600" kern="1200">
            <a:cs typeface="B Koodak" pitchFamily="2" charset="-78"/>
          </a:endParaRPr>
        </a:p>
      </dsp:txBody>
      <dsp:txXfrm>
        <a:off x="3610908" y="21944"/>
        <a:ext cx="3331708" cy="595688"/>
      </dsp:txXfrm>
    </dsp:sp>
    <dsp:sp modelId="{EE6EDBCA-BAD8-4D80-99A1-CC9BA032A53D}">
      <dsp:nvSpPr>
        <dsp:cNvPr id="0" name=""/>
        <dsp:cNvSpPr/>
      </dsp:nvSpPr>
      <dsp:spPr>
        <a:xfrm rot="10800000">
          <a:off x="3086171" y="309855"/>
          <a:ext cx="50620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06203" y="993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326617" y="307133"/>
        <a:ext cx="25310" cy="25310"/>
      </dsp:txXfrm>
    </dsp:sp>
    <dsp:sp modelId="{14D89770-F845-4ADB-8F23-226164E4BB9E}">
      <dsp:nvSpPr>
        <dsp:cNvPr id="0" name=""/>
        <dsp:cNvSpPr/>
      </dsp:nvSpPr>
      <dsp:spPr>
        <a:xfrm>
          <a:off x="323524" y="3411"/>
          <a:ext cx="2762646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تمام اندامهای بدن (بیرونی یا درونی) با حس قابل شناخت هستند</a:t>
          </a:r>
          <a:endParaRPr lang="fa-IR" sz="1600" kern="1200">
            <a:cs typeface="B Koodak" pitchFamily="2" charset="-78"/>
          </a:endParaRPr>
        </a:p>
      </dsp:txBody>
      <dsp:txXfrm>
        <a:off x="342057" y="21944"/>
        <a:ext cx="2725580" cy="595688"/>
      </dsp:txXfrm>
    </dsp:sp>
    <dsp:sp modelId="{4D0F4F0D-6086-44CE-A535-0AB8EAB8D1AC}">
      <dsp:nvSpPr>
        <dsp:cNvPr id="0" name=""/>
        <dsp:cNvSpPr/>
      </dsp:nvSpPr>
      <dsp:spPr>
        <a:xfrm rot="8657599">
          <a:off x="6902555" y="855606"/>
          <a:ext cx="623392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23392" y="99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98667" y="849955"/>
        <a:ext cx="31169" cy="31169"/>
      </dsp:txXfrm>
    </dsp:sp>
    <dsp:sp modelId="{7A2ED8F0-DBB2-43BB-9E8E-C989B290CF1E}">
      <dsp:nvSpPr>
        <dsp:cNvPr id="0" name=""/>
        <dsp:cNvSpPr/>
      </dsp:nvSpPr>
      <dsp:spPr>
        <a:xfrm>
          <a:off x="4456477" y="731079"/>
          <a:ext cx="2504671" cy="63275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 التالی باطل فالمقدم مثله</a:t>
          </a:r>
          <a:endParaRPr lang="fa-IR" sz="1600" kern="1200">
            <a:cs typeface="B Koodak" pitchFamily="2" charset="-78"/>
          </a:endParaRPr>
        </a:p>
      </dsp:txBody>
      <dsp:txXfrm>
        <a:off x="4475010" y="749612"/>
        <a:ext cx="2467605" cy="595688"/>
      </dsp:txXfrm>
    </dsp:sp>
    <dsp:sp modelId="{0881A6DA-00E1-467B-B001-FDEACCB22B74}">
      <dsp:nvSpPr>
        <dsp:cNvPr id="0" name=""/>
        <dsp:cNvSpPr/>
      </dsp:nvSpPr>
      <dsp:spPr>
        <a:xfrm rot="14110531">
          <a:off x="7608795" y="2492860"/>
          <a:ext cx="88642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886421" y="993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29846" y="2480632"/>
        <a:ext cx="44321" cy="44321"/>
      </dsp:txXfrm>
    </dsp:sp>
    <dsp:sp modelId="{AAD1812A-0021-400C-AC9E-18136FD85874}">
      <dsp:nvSpPr>
        <dsp:cNvPr id="0" name=""/>
        <dsp:cNvSpPr/>
      </dsp:nvSpPr>
      <dsp:spPr>
        <a:xfrm>
          <a:off x="7467353" y="1822581"/>
          <a:ext cx="331550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</a:t>
          </a:r>
          <a:endParaRPr lang="fa-IR" sz="1600" kern="1200">
            <a:cs typeface="B Koodak" pitchFamily="2" charset="-78"/>
          </a:endParaRPr>
        </a:p>
      </dsp:txBody>
      <dsp:txXfrm>
        <a:off x="7477064" y="1832292"/>
        <a:ext cx="312128" cy="613332"/>
      </dsp:txXfrm>
    </dsp:sp>
    <dsp:sp modelId="{649EDEBA-8F37-44DF-9B39-F7D961D1B844}">
      <dsp:nvSpPr>
        <dsp:cNvPr id="0" name=""/>
        <dsp:cNvSpPr/>
      </dsp:nvSpPr>
      <dsp:spPr>
        <a:xfrm rot="12942401">
          <a:off x="6902555" y="1947109"/>
          <a:ext cx="623392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23392" y="99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98667" y="1941457"/>
        <a:ext cx="31169" cy="31169"/>
      </dsp:txXfrm>
    </dsp:sp>
    <dsp:sp modelId="{D51220A2-7208-40E2-8659-4C2C068DE9ED}">
      <dsp:nvSpPr>
        <dsp:cNvPr id="0" name=""/>
        <dsp:cNvSpPr/>
      </dsp:nvSpPr>
      <dsp:spPr>
        <a:xfrm>
          <a:off x="3592375" y="1458747"/>
          <a:ext cx="3368774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من همان بدن مادی بود وصف وحدت آن در طول عمر با علم حضوری قابل شناخت نبود</a:t>
          </a:r>
          <a:endParaRPr lang="fa-IR" sz="1600" kern="1200">
            <a:cs typeface="B Koodak" pitchFamily="2" charset="-78"/>
          </a:endParaRPr>
        </a:p>
      </dsp:txBody>
      <dsp:txXfrm>
        <a:off x="3610908" y="1477280"/>
        <a:ext cx="3331708" cy="595688"/>
      </dsp:txXfrm>
    </dsp:sp>
    <dsp:sp modelId="{A3752E72-7B43-427D-86D4-DD8CCD853785}">
      <dsp:nvSpPr>
        <dsp:cNvPr id="0" name=""/>
        <dsp:cNvSpPr/>
      </dsp:nvSpPr>
      <dsp:spPr>
        <a:xfrm rot="10800000">
          <a:off x="3086171" y="1765192"/>
          <a:ext cx="50620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06203" y="993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326617" y="1762470"/>
        <a:ext cx="25310" cy="25310"/>
      </dsp:txXfrm>
    </dsp:sp>
    <dsp:sp modelId="{5BCBD2BE-F597-4956-B986-0456656D4A0E}">
      <dsp:nvSpPr>
        <dsp:cNvPr id="0" name=""/>
        <dsp:cNvSpPr/>
      </dsp:nvSpPr>
      <dsp:spPr>
        <a:xfrm>
          <a:off x="323524" y="1458747"/>
          <a:ext cx="2762646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بدن مادی بارها تغییر کرده است</a:t>
          </a:r>
          <a:endParaRPr lang="fa-IR" sz="1600" kern="1200">
            <a:cs typeface="B Koodak" pitchFamily="2" charset="-78"/>
          </a:endParaRPr>
        </a:p>
      </dsp:txBody>
      <dsp:txXfrm>
        <a:off x="342057" y="1477280"/>
        <a:ext cx="2725580" cy="595688"/>
      </dsp:txXfrm>
    </dsp:sp>
    <dsp:sp modelId="{891BAAB4-1047-461D-B496-5C8932BDFA74}">
      <dsp:nvSpPr>
        <dsp:cNvPr id="0" name=""/>
        <dsp:cNvSpPr/>
      </dsp:nvSpPr>
      <dsp:spPr>
        <a:xfrm rot="8657599">
          <a:off x="6902555" y="2310943"/>
          <a:ext cx="623392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23392" y="99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98667" y="2305291"/>
        <a:ext cx="31169" cy="31169"/>
      </dsp:txXfrm>
    </dsp:sp>
    <dsp:sp modelId="{C2F04816-02F5-40B0-A7DC-0FB959E0C7B0}">
      <dsp:nvSpPr>
        <dsp:cNvPr id="0" name=""/>
        <dsp:cNvSpPr/>
      </dsp:nvSpPr>
      <dsp:spPr>
        <a:xfrm>
          <a:off x="4456477" y="2186415"/>
          <a:ext cx="2504671" cy="63275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والتالی باطل فالمقدم مثله</a:t>
          </a:r>
          <a:endParaRPr lang="fa-IR" sz="1600" kern="1200">
            <a:cs typeface="B Koodak" pitchFamily="2" charset="-78"/>
          </a:endParaRPr>
        </a:p>
      </dsp:txBody>
      <dsp:txXfrm>
        <a:off x="4475010" y="2204948"/>
        <a:ext cx="2467605" cy="595688"/>
      </dsp:txXfrm>
    </dsp:sp>
    <dsp:sp modelId="{2A94878C-4550-426F-BBCB-D818101A4085}">
      <dsp:nvSpPr>
        <dsp:cNvPr id="0" name=""/>
        <dsp:cNvSpPr/>
      </dsp:nvSpPr>
      <dsp:spPr>
        <a:xfrm rot="7489469">
          <a:off x="7608795" y="3220528"/>
          <a:ext cx="886421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886421" y="993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29846" y="3208301"/>
        <a:ext cx="44321" cy="44321"/>
      </dsp:txXfrm>
    </dsp:sp>
    <dsp:sp modelId="{BBB535AC-6688-44E1-984B-514EE2FA5596}">
      <dsp:nvSpPr>
        <dsp:cNvPr id="0" name=""/>
        <dsp:cNvSpPr/>
      </dsp:nvSpPr>
      <dsp:spPr>
        <a:xfrm>
          <a:off x="7467353" y="3277918"/>
          <a:ext cx="331550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ج</a:t>
          </a:r>
          <a:endParaRPr lang="fa-IR" sz="1600" kern="1200">
            <a:cs typeface="B Koodak" pitchFamily="2" charset="-78"/>
          </a:endParaRPr>
        </a:p>
      </dsp:txBody>
      <dsp:txXfrm>
        <a:off x="7477064" y="3287629"/>
        <a:ext cx="312128" cy="613332"/>
      </dsp:txXfrm>
    </dsp:sp>
    <dsp:sp modelId="{E3FF7C9A-E4EC-4BCE-9ABF-D512AEB84F5F}">
      <dsp:nvSpPr>
        <dsp:cNvPr id="0" name=""/>
        <dsp:cNvSpPr/>
      </dsp:nvSpPr>
      <dsp:spPr>
        <a:xfrm rot="12942401">
          <a:off x="6902555" y="3402445"/>
          <a:ext cx="623392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23392" y="99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98667" y="3396793"/>
        <a:ext cx="31169" cy="31169"/>
      </dsp:txXfrm>
    </dsp:sp>
    <dsp:sp modelId="{D6719387-082E-4DDA-8EB0-06D7DA810FBD}">
      <dsp:nvSpPr>
        <dsp:cNvPr id="0" name=""/>
        <dsp:cNvSpPr/>
      </dsp:nvSpPr>
      <dsp:spPr>
        <a:xfrm>
          <a:off x="3592375" y="2914084"/>
          <a:ext cx="3368774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من همان بدن مادی بود مرکب بوده و قابل تجزیه می گردید</a:t>
          </a:r>
          <a:endParaRPr lang="fa-IR" sz="1600" kern="1200">
            <a:cs typeface="B Koodak" pitchFamily="2" charset="-78"/>
          </a:endParaRPr>
        </a:p>
      </dsp:txBody>
      <dsp:txXfrm>
        <a:off x="3610908" y="2932617"/>
        <a:ext cx="3331708" cy="595688"/>
      </dsp:txXfrm>
    </dsp:sp>
    <dsp:sp modelId="{730768F4-DD8A-48F3-A439-4C4D5CC09E7B}">
      <dsp:nvSpPr>
        <dsp:cNvPr id="0" name=""/>
        <dsp:cNvSpPr/>
      </dsp:nvSpPr>
      <dsp:spPr>
        <a:xfrm rot="10800000">
          <a:off x="3086171" y="3220528"/>
          <a:ext cx="50620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06203" y="993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326617" y="3217806"/>
        <a:ext cx="25310" cy="25310"/>
      </dsp:txXfrm>
    </dsp:sp>
    <dsp:sp modelId="{F0B9709B-E822-452F-A56A-B90E48BA5A68}">
      <dsp:nvSpPr>
        <dsp:cNvPr id="0" name=""/>
        <dsp:cNvSpPr/>
      </dsp:nvSpPr>
      <dsp:spPr>
        <a:xfrm>
          <a:off x="323524" y="2914084"/>
          <a:ext cx="2762646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بدن مادی اینچنین است در حالی که من قابل تقسیم نیست</a:t>
          </a:r>
          <a:endParaRPr lang="fa-IR" sz="1600" kern="1200">
            <a:cs typeface="B Koodak" pitchFamily="2" charset="-78"/>
          </a:endParaRPr>
        </a:p>
      </dsp:txBody>
      <dsp:txXfrm>
        <a:off x="342057" y="2932617"/>
        <a:ext cx="2725580" cy="595688"/>
      </dsp:txXfrm>
    </dsp:sp>
    <dsp:sp modelId="{4B3F50F7-21F9-405C-878A-1D92F8357B19}">
      <dsp:nvSpPr>
        <dsp:cNvPr id="0" name=""/>
        <dsp:cNvSpPr/>
      </dsp:nvSpPr>
      <dsp:spPr>
        <a:xfrm rot="8657599">
          <a:off x="6902555" y="3766279"/>
          <a:ext cx="623392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23392" y="99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98667" y="3760627"/>
        <a:ext cx="31169" cy="31169"/>
      </dsp:txXfrm>
    </dsp:sp>
    <dsp:sp modelId="{9D1105F4-7C71-48FA-B2E8-76D7491A5F4A}">
      <dsp:nvSpPr>
        <dsp:cNvPr id="0" name=""/>
        <dsp:cNvSpPr/>
      </dsp:nvSpPr>
      <dsp:spPr>
        <a:xfrm>
          <a:off x="4456477" y="3641752"/>
          <a:ext cx="2504671" cy="63275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 التالی باطل فالمقدم مثله</a:t>
          </a:r>
          <a:endParaRPr lang="fa-IR" sz="1600" kern="1200">
            <a:cs typeface="B Koodak" pitchFamily="2" charset="-78"/>
          </a:endParaRPr>
        </a:p>
      </dsp:txBody>
      <dsp:txXfrm>
        <a:off x="4475010" y="3660285"/>
        <a:ext cx="2467605" cy="595688"/>
      </dsp:txXfrm>
    </dsp:sp>
    <dsp:sp modelId="{7F867150-B3E0-4234-B31B-45A21DD9FD22}">
      <dsp:nvSpPr>
        <dsp:cNvPr id="0" name=""/>
        <dsp:cNvSpPr/>
      </dsp:nvSpPr>
      <dsp:spPr>
        <a:xfrm rot="6183315">
          <a:off x="6931543" y="3948196"/>
          <a:ext cx="2240926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2240926" y="993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95983" y="3902106"/>
        <a:ext cx="112046" cy="112046"/>
      </dsp:txXfrm>
    </dsp:sp>
    <dsp:sp modelId="{5A576413-5ADE-4BC5-B912-D094E6847729}">
      <dsp:nvSpPr>
        <dsp:cNvPr id="0" name=""/>
        <dsp:cNvSpPr/>
      </dsp:nvSpPr>
      <dsp:spPr>
        <a:xfrm>
          <a:off x="7467353" y="4733254"/>
          <a:ext cx="331550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</a:t>
          </a:r>
          <a:endParaRPr lang="fa-IR" sz="1600" kern="1200">
            <a:cs typeface="B Koodak" pitchFamily="2" charset="-78"/>
          </a:endParaRPr>
        </a:p>
      </dsp:txBody>
      <dsp:txXfrm>
        <a:off x="7477064" y="4742965"/>
        <a:ext cx="312128" cy="613332"/>
      </dsp:txXfrm>
    </dsp:sp>
    <dsp:sp modelId="{8BD54E87-BB7A-4502-B29A-C0021BAEA55F}">
      <dsp:nvSpPr>
        <dsp:cNvPr id="0" name=""/>
        <dsp:cNvSpPr/>
      </dsp:nvSpPr>
      <dsp:spPr>
        <a:xfrm rot="12942401">
          <a:off x="6902555" y="4857782"/>
          <a:ext cx="623392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23392" y="99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98667" y="4852130"/>
        <a:ext cx="31169" cy="31169"/>
      </dsp:txXfrm>
    </dsp:sp>
    <dsp:sp modelId="{850D6959-B624-4342-9A44-652E4B646D33}">
      <dsp:nvSpPr>
        <dsp:cNvPr id="0" name=""/>
        <dsp:cNvSpPr/>
      </dsp:nvSpPr>
      <dsp:spPr>
        <a:xfrm>
          <a:off x="3592375" y="4369420"/>
          <a:ext cx="3368774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من همان بدن مادی بود حالات عارض بر آن نیز خاصیت ماده (امتداد و قسمت پذیری) داشتند</a:t>
          </a:r>
          <a:endParaRPr lang="fa-IR" sz="1600" kern="1200">
            <a:cs typeface="B Koodak" pitchFamily="2" charset="-78"/>
          </a:endParaRPr>
        </a:p>
      </dsp:txBody>
      <dsp:txXfrm>
        <a:off x="3610908" y="4387953"/>
        <a:ext cx="3331708" cy="595688"/>
      </dsp:txXfrm>
    </dsp:sp>
    <dsp:sp modelId="{8429B1E2-0CDA-48B5-B76D-A103FB9E7EDA}">
      <dsp:nvSpPr>
        <dsp:cNvPr id="0" name=""/>
        <dsp:cNvSpPr/>
      </dsp:nvSpPr>
      <dsp:spPr>
        <a:xfrm rot="10800000">
          <a:off x="3086171" y="4675865"/>
          <a:ext cx="506203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506203" y="993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326617" y="4673142"/>
        <a:ext cx="25310" cy="25310"/>
      </dsp:txXfrm>
    </dsp:sp>
    <dsp:sp modelId="{A020D687-A3E8-405D-B4DC-6B50112380A1}">
      <dsp:nvSpPr>
        <dsp:cNvPr id="0" name=""/>
        <dsp:cNvSpPr/>
      </dsp:nvSpPr>
      <dsp:spPr>
        <a:xfrm>
          <a:off x="323524" y="4369420"/>
          <a:ext cx="2762646" cy="6327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5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عروض امر غیر مادی مانند اراده بر جوهر مادی محال است</a:t>
          </a:r>
          <a:endParaRPr lang="fa-IR" sz="1600" kern="1200">
            <a:cs typeface="B Koodak" pitchFamily="2" charset="-78"/>
          </a:endParaRPr>
        </a:p>
      </dsp:txBody>
      <dsp:txXfrm>
        <a:off x="342057" y="4387953"/>
        <a:ext cx="2725580" cy="595688"/>
      </dsp:txXfrm>
    </dsp:sp>
    <dsp:sp modelId="{CADBACE9-CBC9-4148-BFB3-B151454972A2}">
      <dsp:nvSpPr>
        <dsp:cNvPr id="0" name=""/>
        <dsp:cNvSpPr/>
      </dsp:nvSpPr>
      <dsp:spPr>
        <a:xfrm rot="8657599">
          <a:off x="6902555" y="5221616"/>
          <a:ext cx="623392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623392" y="993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98667" y="5215964"/>
        <a:ext cx="31169" cy="31169"/>
      </dsp:txXfrm>
    </dsp:sp>
    <dsp:sp modelId="{D9724A54-29B7-4327-AB66-D998D0153CAB}">
      <dsp:nvSpPr>
        <dsp:cNvPr id="0" name=""/>
        <dsp:cNvSpPr/>
      </dsp:nvSpPr>
      <dsp:spPr>
        <a:xfrm>
          <a:off x="4456477" y="5097088"/>
          <a:ext cx="2504671" cy="63275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 prst="convex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 التالی باطل فالمقدم مثله</a:t>
          </a:r>
          <a:endParaRPr lang="fa-IR" sz="1600" kern="1200">
            <a:cs typeface="B Koodak" pitchFamily="2" charset="-78"/>
          </a:endParaRPr>
        </a:p>
      </dsp:txBody>
      <dsp:txXfrm>
        <a:off x="4475010" y="5115621"/>
        <a:ext cx="2467605" cy="595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7F219-1589-450B-B55F-4B63B411D81F}">
      <dsp:nvSpPr>
        <dsp:cNvPr id="0" name=""/>
        <dsp:cNvSpPr/>
      </dsp:nvSpPr>
      <dsp:spPr>
        <a:xfrm>
          <a:off x="5856051" y="1800200"/>
          <a:ext cx="2302947" cy="7529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برخی ادله اطمینان بخش</a:t>
          </a:r>
          <a:endParaRPr lang="fa-IR" sz="1600" kern="1200">
            <a:cs typeface="B Koodak" pitchFamily="2" charset="-78"/>
          </a:endParaRPr>
        </a:p>
      </dsp:txBody>
      <dsp:txXfrm>
        <a:off x="5878104" y="1822253"/>
        <a:ext cx="2258841" cy="708840"/>
      </dsp:txXfrm>
    </dsp:sp>
    <dsp:sp modelId="{38B6C677-3E69-4029-907B-4502FEE96DAA}">
      <dsp:nvSpPr>
        <dsp:cNvPr id="0" name=""/>
        <dsp:cNvSpPr/>
      </dsp:nvSpPr>
      <dsp:spPr>
        <a:xfrm rot="13820462">
          <a:off x="4289007" y="1408710"/>
          <a:ext cx="1913108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913108" y="3155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97734" y="1392435"/>
        <a:ext cx="95655" cy="95655"/>
      </dsp:txXfrm>
    </dsp:sp>
    <dsp:sp modelId="{EEC14189-9F90-43CF-A358-9EEEBBA4FA2E}">
      <dsp:nvSpPr>
        <dsp:cNvPr id="0" name=""/>
        <dsp:cNvSpPr/>
      </dsp:nvSpPr>
      <dsp:spPr>
        <a:xfrm>
          <a:off x="5430" y="327380"/>
          <a:ext cx="4629642" cy="7529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دیدن ارواح مومنین پس از مرگ آنها در رویای صادقه</a:t>
          </a:r>
          <a:endParaRPr lang="fa-IR" sz="1600" kern="1200" dirty="0">
            <a:cs typeface="B Koodak" pitchFamily="2" charset="-78"/>
          </a:endParaRPr>
        </a:p>
      </dsp:txBody>
      <dsp:txXfrm>
        <a:off x="27483" y="349433"/>
        <a:ext cx="4585536" cy="708840"/>
      </dsp:txXfrm>
    </dsp:sp>
    <dsp:sp modelId="{B3C64CA1-0155-4D3E-89C0-4CDA8BFE7853}">
      <dsp:nvSpPr>
        <dsp:cNvPr id="0" name=""/>
        <dsp:cNvSpPr/>
      </dsp:nvSpPr>
      <dsp:spPr>
        <a:xfrm rot="12114267">
          <a:off x="4587571" y="1899650"/>
          <a:ext cx="1315982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315982" y="3155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212662" y="1898303"/>
        <a:ext cx="65799" cy="65799"/>
      </dsp:txXfrm>
    </dsp:sp>
    <dsp:sp modelId="{9AFE54E6-8C65-4B22-A863-DDAA50986834}">
      <dsp:nvSpPr>
        <dsp:cNvPr id="0" name=""/>
        <dsp:cNvSpPr/>
      </dsp:nvSpPr>
      <dsp:spPr>
        <a:xfrm>
          <a:off x="5430" y="1309260"/>
          <a:ext cx="4629642" cy="7529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برخی کرامات اولیاء الله</a:t>
          </a:r>
          <a:endParaRPr lang="fa-IR" sz="1600" kern="1200">
            <a:cs typeface="B Koodak" pitchFamily="2" charset="-78"/>
          </a:endParaRPr>
        </a:p>
      </dsp:txBody>
      <dsp:txXfrm>
        <a:off x="27483" y="1331313"/>
        <a:ext cx="4585536" cy="708840"/>
      </dsp:txXfrm>
    </dsp:sp>
    <dsp:sp modelId="{CF70B098-4A26-438D-89BD-CD21D36269CE}">
      <dsp:nvSpPr>
        <dsp:cNvPr id="0" name=""/>
        <dsp:cNvSpPr/>
      </dsp:nvSpPr>
      <dsp:spPr>
        <a:xfrm rot="9485733">
          <a:off x="4587571" y="2390590"/>
          <a:ext cx="1315982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315982" y="3155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212662" y="2389243"/>
        <a:ext cx="65799" cy="65799"/>
      </dsp:txXfrm>
    </dsp:sp>
    <dsp:sp modelId="{70F794D9-CB4C-4FAC-97BC-6B31FF0C0EA8}">
      <dsp:nvSpPr>
        <dsp:cNvPr id="0" name=""/>
        <dsp:cNvSpPr/>
      </dsp:nvSpPr>
      <dsp:spPr>
        <a:xfrm>
          <a:off x="5430" y="2291140"/>
          <a:ext cx="4629642" cy="7529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برخی افعال مرتاضان</a:t>
          </a:r>
          <a:endParaRPr lang="fa-IR" sz="1600" kern="1200">
            <a:cs typeface="B Koodak" pitchFamily="2" charset="-78"/>
          </a:endParaRPr>
        </a:p>
      </dsp:txBody>
      <dsp:txXfrm>
        <a:off x="27483" y="2313193"/>
        <a:ext cx="4585536" cy="708840"/>
      </dsp:txXfrm>
    </dsp:sp>
    <dsp:sp modelId="{DD9D50B1-5FB5-42A0-91BF-46074309789B}">
      <dsp:nvSpPr>
        <dsp:cNvPr id="0" name=""/>
        <dsp:cNvSpPr/>
      </dsp:nvSpPr>
      <dsp:spPr>
        <a:xfrm rot="7779538">
          <a:off x="4289007" y="2881530"/>
          <a:ext cx="1913108" cy="63105"/>
        </a:xfrm>
        <a:custGeom>
          <a:avLst/>
          <a:gdLst/>
          <a:ahLst/>
          <a:cxnLst/>
          <a:rect l="0" t="0" r="0" b="0"/>
          <a:pathLst>
            <a:path>
              <a:moveTo>
                <a:pt x="0" y="31552"/>
              </a:moveTo>
              <a:lnTo>
                <a:pt x="1913108" y="3155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197734" y="2865255"/>
        <a:ext cx="95655" cy="95655"/>
      </dsp:txXfrm>
    </dsp:sp>
    <dsp:sp modelId="{022C347D-5891-4F16-A7DE-1E882B76D697}">
      <dsp:nvSpPr>
        <dsp:cNvPr id="0" name=""/>
        <dsp:cNvSpPr/>
      </dsp:nvSpPr>
      <dsp:spPr>
        <a:xfrm>
          <a:off x="5430" y="3273019"/>
          <a:ext cx="4629642" cy="7529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مطلق خواب دیدن ...</a:t>
          </a:r>
          <a:endParaRPr lang="fa-IR" sz="1600" kern="1200">
            <a:cs typeface="B Koodak" pitchFamily="2" charset="-78"/>
          </a:endParaRPr>
        </a:p>
      </dsp:txBody>
      <dsp:txXfrm>
        <a:off x="27483" y="3295072"/>
        <a:ext cx="4585536" cy="708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24285-1121-48F7-B417-5CD1F80437EB}">
      <dsp:nvSpPr>
        <dsp:cNvPr id="0" name=""/>
        <dsp:cNvSpPr/>
      </dsp:nvSpPr>
      <dsp:spPr>
        <a:xfrm>
          <a:off x="8343219" y="2986626"/>
          <a:ext cx="687183" cy="1103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4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روح انسانی در قرآن </a:t>
          </a:r>
          <a:endParaRPr lang="fa-IR" sz="1600" kern="1200" dirty="0">
            <a:cs typeface="B Koodak" pitchFamily="2" charset="-78"/>
          </a:endParaRPr>
        </a:p>
      </dsp:txBody>
      <dsp:txXfrm>
        <a:off x="8363346" y="3006753"/>
        <a:ext cx="646929" cy="1063004"/>
      </dsp:txXfrm>
    </dsp:sp>
    <dsp:sp modelId="{C52BD4A7-D360-4A86-91F9-4E2E8DE7B733}">
      <dsp:nvSpPr>
        <dsp:cNvPr id="0" name=""/>
        <dsp:cNvSpPr/>
      </dsp:nvSpPr>
      <dsp:spPr>
        <a:xfrm rot="15508674">
          <a:off x="6786709" y="2257792"/>
          <a:ext cx="259473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2594732" y="924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19207" y="2202165"/>
        <a:ext cx="129736" cy="129736"/>
      </dsp:txXfrm>
    </dsp:sp>
    <dsp:sp modelId="{FF2F14E1-2AA5-4F2C-8092-188F888526A5}">
      <dsp:nvSpPr>
        <dsp:cNvPr id="0" name=""/>
        <dsp:cNvSpPr/>
      </dsp:nvSpPr>
      <dsp:spPr>
        <a:xfrm>
          <a:off x="6529214" y="101816"/>
          <a:ext cx="1295717" cy="17879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موجود شریفی که با اضافه اشرافیه و تفخیمیه به خدا نسبت داده شده است</a:t>
          </a:r>
          <a:endParaRPr lang="fa-IR" sz="1600" kern="1200">
            <a:cs typeface="B Koodak" pitchFamily="2" charset="-78"/>
          </a:endParaRPr>
        </a:p>
      </dsp:txBody>
      <dsp:txXfrm>
        <a:off x="6567164" y="139766"/>
        <a:ext cx="1219817" cy="1712093"/>
      </dsp:txXfrm>
    </dsp:sp>
    <dsp:sp modelId="{A1A131E5-4350-458F-95DD-574DD23F563E}">
      <dsp:nvSpPr>
        <dsp:cNvPr id="0" name=""/>
        <dsp:cNvSpPr/>
      </dsp:nvSpPr>
      <dsp:spPr>
        <a:xfrm rot="12942401">
          <a:off x="5950934" y="800312"/>
          <a:ext cx="63827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638272" y="9241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254114" y="793596"/>
        <a:ext cx="31913" cy="31913"/>
      </dsp:txXfrm>
    </dsp:sp>
    <dsp:sp modelId="{96BEBE5C-9129-4CE3-A3F4-0B2B560E9D14}">
      <dsp:nvSpPr>
        <dsp:cNvPr id="0" name=""/>
        <dsp:cNvSpPr/>
      </dsp:nvSpPr>
      <dsp:spPr>
        <a:xfrm>
          <a:off x="41517" y="299364"/>
          <a:ext cx="5969410" cy="647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فَإِذا سَوَّيْتُهُ وَ نَفَخْتُ فيهِ مِنْ رُوحي‏ فَقَعُوا لَهُ ساجِدينَ (حجر / 29)</a:t>
          </a:r>
          <a:endParaRPr lang="fa-IR" sz="1600" kern="1200" dirty="0">
            <a:cs typeface="B Koodak" pitchFamily="2" charset="-78"/>
          </a:endParaRPr>
        </a:p>
      </dsp:txBody>
      <dsp:txXfrm>
        <a:off x="60492" y="318339"/>
        <a:ext cx="5931460" cy="609908"/>
      </dsp:txXfrm>
    </dsp:sp>
    <dsp:sp modelId="{A3B9E99B-72B9-4191-A222-95A7E2E37A9D}">
      <dsp:nvSpPr>
        <dsp:cNvPr id="0" name=""/>
        <dsp:cNvSpPr/>
      </dsp:nvSpPr>
      <dsp:spPr>
        <a:xfrm rot="8657599">
          <a:off x="5950934" y="1172830"/>
          <a:ext cx="63827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638272" y="9241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254114" y="1166115"/>
        <a:ext cx="31913" cy="31913"/>
      </dsp:txXfrm>
    </dsp:sp>
    <dsp:sp modelId="{EC42A89C-5FFE-457D-B895-57A4C0DE321E}">
      <dsp:nvSpPr>
        <dsp:cNvPr id="0" name=""/>
        <dsp:cNvSpPr/>
      </dsp:nvSpPr>
      <dsp:spPr>
        <a:xfrm>
          <a:off x="41517" y="1044402"/>
          <a:ext cx="5969410" cy="647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وَ الَّتي‏ أَحْصَنَتْ فَرْجَها فَنَفَخْنا فيها مِنْ رُوحِنا وَ جَعَلْناها وَ ابْنَها آيَةً لِلْعالَمينَ (انبیا / 91)</a:t>
          </a:r>
          <a:endParaRPr lang="fa-IR" sz="1600" kern="1200">
            <a:cs typeface="B Koodak" pitchFamily="2" charset="-78"/>
          </a:endParaRPr>
        </a:p>
      </dsp:txBody>
      <dsp:txXfrm>
        <a:off x="60492" y="1063377"/>
        <a:ext cx="5931460" cy="609908"/>
      </dsp:txXfrm>
    </dsp:sp>
    <dsp:sp modelId="{78D36D05-5B41-4DD3-A86B-A52FCC970FBD}">
      <dsp:nvSpPr>
        <dsp:cNvPr id="0" name=""/>
        <dsp:cNvSpPr/>
      </dsp:nvSpPr>
      <dsp:spPr>
        <a:xfrm rot="13530172">
          <a:off x="7714332" y="3265281"/>
          <a:ext cx="739487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739487" y="924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65588" y="3256035"/>
        <a:ext cx="36974" cy="36974"/>
      </dsp:txXfrm>
    </dsp:sp>
    <dsp:sp modelId="{AC48E6EC-8D61-4F6E-A34B-5CA661B9D4DF}">
      <dsp:nvSpPr>
        <dsp:cNvPr id="0" name=""/>
        <dsp:cNvSpPr/>
      </dsp:nvSpPr>
      <dsp:spPr>
        <a:xfrm>
          <a:off x="6529214" y="2500063"/>
          <a:ext cx="1295717" cy="10214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حقیقتی که قوام شخصیت انسان است ...</a:t>
          </a:r>
          <a:endParaRPr lang="fa-IR" sz="1600" kern="1200" dirty="0">
            <a:cs typeface="B Koodak" pitchFamily="2" charset="-78"/>
          </a:endParaRPr>
        </a:p>
      </dsp:txBody>
      <dsp:txXfrm>
        <a:off x="6559131" y="2529980"/>
        <a:ext cx="1235883" cy="961619"/>
      </dsp:txXfrm>
    </dsp:sp>
    <dsp:sp modelId="{A8FBDF39-0FE2-442B-9B34-CC71CEF2C5B6}">
      <dsp:nvSpPr>
        <dsp:cNvPr id="0" name=""/>
        <dsp:cNvSpPr/>
      </dsp:nvSpPr>
      <dsp:spPr>
        <a:xfrm rot="14264611">
          <a:off x="5784520" y="2590933"/>
          <a:ext cx="971101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971101" y="9241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245793" y="2575897"/>
        <a:ext cx="48555" cy="48555"/>
      </dsp:txXfrm>
    </dsp:sp>
    <dsp:sp modelId="{D42AED70-3BAA-4AE8-B75B-EBDB24895BE8}">
      <dsp:nvSpPr>
        <dsp:cNvPr id="0" name=""/>
        <dsp:cNvSpPr/>
      </dsp:nvSpPr>
      <dsp:spPr>
        <a:xfrm>
          <a:off x="41517" y="1789440"/>
          <a:ext cx="5969410" cy="800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وَ قالُوا أَ إِذا ضَلَلْنا فِي الْأَرْضِ أَ إِنَّا لَفِي خَلْقٍ جَدِيدٍ بَلْ هُمْ بِلِقاءِ رَبِّهِمْ كافِرُونَ / قُلْ يَتَوَفَّاكُمْ مَلَكُ الْمَوْتِ الَّذِي وُكِّلَ بِكُمْ ثُمَّ إِلى‏ رَبِّكُمْ تُرْجَعُونَ (سجده / 11)</a:t>
          </a:r>
          <a:endParaRPr lang="fa-IR" sz="1600" kern="1200">
            <a:cs typeface="B Koodak" pitchFamily="2" charset="-78"/>
          </a:endParaRPr>
        </a:p>
      </dsp:txBody>
      <dsp:txXfrm>
        <a:off x="64955" y="1812878"/>
        <a:ext cx="5922534" cy="753365"/>
      </dsp:txXfrm>
    </dsp:sp>
    <dsp:sp modelId="{A7993746-5F58-4CF1-B905-B4CC26CEFB0C}">
      <dsp:nvSpPr>
        <dsp:cNvPr id="0" name=""/>
        <dsp:cNvSpPr/>
      </dsp:nvSpPr>
      <dsp:spPr>
        <a:xfrm rot="10298224">
          <a:off x="6008142" y="3039644"/>
          <a:ext cx="523857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523857" y="9241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256974" y="3035789"/>
        <a:ext cx="26192" cy="26192"/>
      </dsp:txXfrm>
    </dsp:sp>
    <dsp:sp modelId="{3075E36D-A851-4E20-BAD3-3F9DA1183E97}">
      <dsp:nvSpPr>
        <dsp:cNvPr id="0" name=""/>
        <dsp:cNvSpPr/>
      </dsp:nvSpPr>
      <dsp:spPr>
        <a:xfrm>
          <a:off x="41517" y="2686860"/>
          <a:ext cx="5969410" cy="800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للَّهُ يَتَوَفَّى الْأَنْفُسَ حينَ مَوْتِها وَ الَّتي‏ لَمْ تَمُتْ في‏ مَنامِها فَيُمْسِكُ الَّتي‏ قَضى‏ عَلَيْهَا الْمَوْتَ وَ يُرْسِلُ الْأُخْرى‏ إِلى‏ أَجَلٍ مُسَمًّى إِنَّ في‏ ذلِكَ لَآياتٍ لِقَوْمٍ يَتَفَكَّرُونَ (زمر / 42)</a:t>
          </a:r>
          <a:endParaRPr lang="fa-IR" sz="1600" kern="1200" dirty="0">
            <a:cs typeface="B Koodak" pitchFamily="2" charset="-78"/>
          </a:endParaRPr>
        </a:p>
      </dsp:txBody>
      <dsp:txXfrm>
        <a:off x="64955" y="2710298"/>
        <a:ext cx="5922534" cy="753365"/>
      </dsp:txXfrm>
    </dsp:sp>
    <dsp:sp modelId="{B4975EDF-8BF3-4495-B1FF-E4F6494DC121}">
      <dsp:nvSpPr>
        <dsp:cNvPr id="0" name=""/>
        <dsp:cNvSpPr/>
      </dsp:nvSpPr>
      <dsp:spPr>
        <a:xfrm rot="7200463">
          <a:off x="5751904" y="3450258"/>
          <a:ext cx="1036332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036332" y="9241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244162" y="3433591"/>
        <a:ext cx="51816" cy="51816"/>
      </dsp:txXfrm>
    </dsp:sp>
    <dsp:sp modelId="{C68D2B75-301D-4ADB-A1F5-A3D4B4EBADF0}">
      <dsp:nvSpPr>
        <dsp:cNvPr id="0" name=""/>
        <dsp:cNvSpPr/>
      </dsp:nvSpPr>
      <dsp:spPr>
        <a:xfrm>
          <a:off x="41517" y="3584281"/>
          <a:ext cx="5969410" cy="647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إِذِ الظَّالِمُونَ في‏ غَمَراتِ الْمَوْتِ وَ الْمَلائِكَةُ باسِطُوا أَيْديهِمْ أَخْرِجُوا أَنْفُسَكُم (انعام / 93)</a:t>
          </a:r>
          <a:endParaRPr lang="fa-IR" sz="1600" kern="1200">
            <a:cs typeface="B Koodak" pitchFamily="2" charset="-78"/>
          </a:endParaRPr>
        </a:p>
      </dsp:txBody>
      <dsp:txXfrm>
        <a:off x="60492" y="3603256"/>
        <a:ext cx="5931460" cy="609908"/>
      </dsp:txXfrm>
    </dsp:sp>
    <dsp:sp modelId="{C451966B-D05B-4D2E-A6A2-F5DA30C8BF00}">
      <dsp:nvSpPr>
        <dsp:cNvPr id="0" name=""/>
        <dsp:cNvSpPr/>
      </dsp:nvSpPr>
      <dsp:spPr>
        <a:xfrm rot="6895838">
          <a:off x="7469293" y="4086510"/>
          <a:ext cx="1229564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1229564" y="924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053336" y="4065012"/>
        <a:ext cx="61478" cy="61478"/>
      </dsp:txXfrm>
    </dsp:sp>
    <dsp:sp modelId="{AF1437B2-719E-42A7-8E51-767C23CB1D7D}">
      <dsp:nvSpPr>
        <dsp:cNvPr id="0" name=""/>
        <dsp:cNvSpPr/>
      </dsp:nvSpPr>
      <dsp:spPr>
        <a:xfrm>
          <a:off x="6529214" y="4197958"/>
          <a:ext cx="1295717" cy="910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مخلوقی که از امر الهی شمرده شده است</a:t>
          </a:r>
          <a:endParaRPr lang="fa-IR" sz="1600" kern="1200" dirty="0">
            <a:cs typeface="B Koodak" pitchFamily="2" charset="-78"/>
          </a:endParaRPr>
        </a:p>
      </dsp:txBody>
      <dsp:txXfrm>
        <a:off x="6555884" y="4224628"/>
        <a:ext cx="1242377" cy="857238"/>
      </dsp:txXfrm>
    </dsp:sp>
    <dsp:sp modelId="{619D2283-AC88-4BA9-A8F6-9292689D8C12}">
      <dsp:nvSpPr>
        <dsp:cNvPr id="0" name=""/>
        <dsp:cNvSpPr/>
      </dsp:nvSpPr>
      <dsp:spPr>
        <a:xfrm rot="10800000">
          <a:off x="6010927" y="4644006"/>
          <a:ext cx="518287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518287" y="9241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257114" y="4640290"/>
        <a:ext cx="25914" cy="25914"/>
      </dsp:txXfrm>
    </dsp:sp>
    <dsp:sp modelId="{6E954DA9-979F-474C-AE2C-00312486AC3D}">
      <dsp:nvSpPr>
        <dsp:cNvPr id="0" name=""/>
        <dsp:cNvSpPr/>
      </dsp:nvSpPr>
      <dsp:spPr>
        <a:xfrm>
          <a:off x="41517" y="4329318"/>
          <a:ext cx="5969410" cy="647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يَسْئَلُونَكَ عَنِ الرُّوحِ قُلِ الرُّوحُ مِنْ أَمْرِ رَبِّي وَ ما أُوتِيتُمْ مِنَ الْعِلْمِ إِلاَّ قَلِيلاً (اسراء / 85)</a:t>
          </a:r>
          <a:endParaRPr lang="fa-IR" sz="1600" kern="1200" dirty="0">
            <a:cs typeface="B Koodak" pitchFamily="2" charset="-78"/>
          </a:endParaRPr>
        </a:p>
      </dsp:txBody>
      <dsp:txXfrm>
        <a:off x="60492" y="4348293"/>
        <a:ext cx="5931460" cy="609908"/>
      </dsp:txXfrm>
    </dsp:sp>
    <dsp:sp modelId="{DB7B0317-1D92-42E7-B468-6971FDDD69B8}">
      <dsp:nvSpPr>
        <dsp:cNvPr id="0" name=""/>
        <dsp:cNvSpPr/>
      </dsp:nvSpPr>
      <dsp:spPr>
        <a:xfrm rot="6214217">
          <a:off x="6979636" y="4602620"/>
          <a:ext cx="2208878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2208878" y="924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800" kern="1200"/>
        </a:p>
      </dsp:txBody>
      <dsp:txXfrm rot="10800000">
        <a:off x="8028853" y="4556640"/>
        <a:ext cx="110443" cy="110443"/>
      </dsp:txXfrm>
    </dsp:sp>
    <dsp:sp modelId="{A72478A7-39B5-405A-9C3C-7D8EBC90DC0E}">
      <dsp:nvSpPr>
        <dsp:cNvPr id="0" name=""/>
        <dsp:cNvSpPr/>
      </dsp:nvSpPr>
      <dsp:spPr>
        <a:xfrm>
          <a:off x="6529214" y="5205716"/>
          <a:ext cx="1295717" cy="9595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6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مخلوقی که خلقتی غیر از خلقت مادی بدن دارد</a:t>
          </a:r>
          <a:endParaRPr lang="fa-IR" sz="1600" kern="1200" dirty="0">
            <a:cs typeface="B Koodak" pitchFamily="2" charset="-78"/>
          </a:endParaRPr>
        </a:p>
      </dsp:txBody>
      <dsp:txXfrm>
        <a:off x="6557317" y="5233819"/>
        <a:ext cx="1239511" cy="903298"/>
      </dsp:txXfrm>
    </dsp:sp>
    <dsp:sp modelId="{118233AD-E8BF-41BB-A925-E347C13C2E8D}">
      <dsp:nvSpPr>
        <dsp:cNvPr id="0" name=""/>
        <dsp:cNvSpPr/>
      </dsp:nvSpPr>
      <dsp:spPr>
        <a:xfrm rot="10800000">
          <a:off x="6010927" y="5676227"/>
          <a:ext cx="518287" cy="18482"/>
        </a:xfrm>
        <a:custGeom>
          <a:avLst/>
          <a:gdLst/>
          <a:ahLst/>
          <a:cxnLst/>
          <a:rect l="0" t="0" r="0" b="0"/>
          <a:pathLst>
            <a:path>
              <a:moveTo>
                <a:pt x="0" y="9241"/>
              </a:moveTo>
              <a:lnTo>
                <a:pt x="518287" y="9241"/>
              </a:lnTo>
            </a:path>
          </a:pathLst>
        </a:custGeom>
        <a:noFill/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/>
        </a:p>
      </dsp:txBody>
      <dsp:txXfrm rot="10800000">
        <a:off x="6257114" y="5672511"/>
        <a:ext cx="25914" cy="25914"/>
      </dsp:txXfrm>
    </dsp:sp>
    <dsp:sp modelId="{0386F643-5C58-4315-9C09-316668EBBDC0}">
      <dsp:nvSpPr>
        <dsp:cNvPr id="0" name=""/>
        <dsp:cNvSpPr/>
      </dsp:nvSpPr>
      <dsp:spPr>
        <a:xfrm>
          <a:off x="6092" y="5163433"/>
          <a:ext cx="6004835" cy="10440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لَقَدْ خَلَقْنَا الْإِنْسانَ مِنْ سُلالَةٍ مِنْ طِينٍ / ثُمَّ جَعَلْناهُ نُطْفَةً فِي قَرارٍ مَكِينٍ / ثُمَّ خَلَقْنَا النُّطْفَةَ عَلَقَةً فَخَلَقْنَا الْعَلَقَةَ مُضْغَةً فَخَلَقْنَا الْمُضْغَةَ عِظاماً فَكَسَوْنَا الْعِظامَ لَحْماً ثُمَّ أَنْشَأْناهُ خَلْقاً آخَرَ فَتَبارَكَ اللَّهُ أَحْسَنُ الْخالِقِينَ (مومنون / 14)</a:t>
          </a:r>
          <a:endParaRPr lang="fa-IR" sz="1600" kern="1200" dirty="0">
            <a:cs typeface="B Koodak" pitchFamily="2" charset="-78"/>
          </a:endParaRPr>
        </a:p>
      </dsp:txBody>
      <dsp:txXfrm>
        <a:off x="36672" y="5194013"/>
        <a:ext cx="5943675" cy="982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ADBF9-DD9A-4C91-8611-8DED35E440A2}">
      <dsp:nvSpPr>
        <dsp:cNvPr id="0" name=""/>
        <dsp:cNvSpPr/>
      </dsp:nvSpPr>
      <dsp:spPr>
        <a:xfrm>
          <a:off x="6076198" y="1203025"/>
          <a:ext cx="1105944" cy="104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1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نتایج مستفاد از آیات</a:t>
          </a:r>
          <a:endParaRPr lang="fa-IR" sz="1600" kern="1200" dirty="0">
            <a:cs typeface="B Koodak" pitchFamily="2" charset="-78"/>
          </a:endParaRPr>
        </a:p>
      </dsp:txBody>
      <dsp:txXfrm>
        <a:off x="6106795" y="1233622"/>
        <a:ext cx="1044750" cy="983450"/>
      </dsp:txXfrm>
    </dsp:sp>
    <dsp:sp modelId="{E7E00EE8-87B0-491F-BBE8-42DBF6D11C1F}">
      <dsp:nvSpPr>
        <dsp:cNvPr id="0" name=""/>
        <dsp:cNvSpPr/>
      </dsp:nvSpPr>
      <dsp:spPr>
        <a:xfrm rot="14110531">
          <a:off x="4926623" y="1097431"/>
          <a:ext cx="146343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463434" y="2724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21754" y="1088091"/>
        <a:ext cx="73171" cy="73171"/>
      </dsp:txXfrm>
    </dsp:sp>
    <dsp:sp modelId="{A4C196B9-3CF8-42D8-A93B-3C0E9253FDE9}">
      <dsp:nvSpPr>
        <dsp:cNvPr id="0" name=""/>
        <dsp:cNvSpPr/>
      </dsp:nvSpPr>
      <dsp:spPr>
        <a:xfrm>
          <a:off x="3151194" y="1684"/>
          <a:ext cx="2089288" cy="104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انسان چیزی به نام روح وجود دارد</a:t>
          </a:r>
          <a:endParaRPr lang="fa-IR" sz="1600" kern="1200">
            <a:cs typeface="B Koodak" pitchFamily="2" charset="-78"/>
          </a:endParaRPr>
        </a:p>
      </dsp:txBody>
      <dsp:txXfrm>
        <a:off x="3181791" y="32281"/>
        <a:ext cx="2028094" cy="983450"/>
      </dsp:txXfrm>
    </dsp:sp>
    <dsp:sp modelId="{9A792BC6-9511-4BD4-BA54-E108B8E88625}">
      <dsp:nvSpPr>
        <dsp:cNvPr id="0" name=""/>
        <dsp:cNvSpPr/>
      </dsp:nvSpPr>
      <dsp:spPr>
        <a:xfrm rot="10800000">
          <a:off x="2315479" y="496760"/>
          <a:ext cx="83571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35715" y="2724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712443" y="503114"/>
        <a:ext cx="41785" cy="41785"/>
      </dsp:txXfrm>
    </dsp:sp>
    <dsp:sp modelId="{F8CF9815-4167-40CA-8954-D0B3F08BFECF}">
      <dsp:nvSpPr>
        <dsp:cNvPr id="0" name=""/>
        <dsp:cNvSpPr/>
      </dsp:nvSpPr>
      <dsp:spPr>
        <a:xfrm>
          <a:off x="226190" y="1684"/>
          <a:ext cx="2089288" cy="104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مخلوق شریفی که به خود خدا نسبت داده شده است</a:t>
          </a:r>
          <a:endParaRPr lang="fa-IR" sz="1600" kern="1200" dirty="0">
            <a:cs typeface="B Koodak" pitchFamily="2" charset="-78"/>
          </a:endParaRPr>
        </a:p>
      </dsp:txBody>
      <dsp:txXfrm>
        <a:off x="256787" y="32281"/>
        <a:ext cx="2028094" cy="983450"/>
      </dsp:txXfrm>
    </dsp:sp>
    <dsp:sp modelId="{61291BD1-B1D1-46C4-8375-04C0A6C3F8F8}">
      <dsp:nvSpPr>
        <dsp:cNvPr id="0" name=""/>
        <dsp:cNvSpPr/>
      </dsp:nvSpPr>
      <dsp:spPr>
        <a:xfrm rot="10800000">
          <a:off x="5240483" y="1698101"/>
          <a:ext cx="83571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35715" y="2724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37447" y="1704455"/>
        <a:ext cx="41785" cy="41785"/>
      </dsp:txXfrm>
    </dsp:sp>
    <dsp:sp modelId="{145DF2D3-B92D-4A73-8E30-CFA534E6D138}">
      <dsp:nvSpPr>
        <dsp:cNvPr id="0" name=""/>
        <dsp:cNvSpPr/>
      </dsp:nvSpPr>
      <dsp:spPr>
        <a:xfrm>
          <a:off x="3151194" y="1203025"/>
          <a:ext cx="2089288" cy="104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روح قابل بقا و استقلال از بدن مادی است </a:t>
          </a:r>
          <a:endParaRPr lang="fa-IR" sz="1600" kern="1200">
            <a:cs typeface="B Koodak" pitchFamily="2" charset="-78"/>
          </a:endParaRPr>
        </a:p>
      </dsp:txBody>
      <dsp:txXfrm>
        <a:off x="3181791" y="1233622"/>
        <a:ext cx="2028094" cy="983450"/>
      </dsp:txXfrm>
    </dsp:sp>
    <dsp:sp modelId="{FDAE9668-C168-4193-956D-B80DFAD108D3}">
      <dsp:nvSpPr>
        <dsp:cNvPr id="0" name=""/>
        <dsp:cNvSpPr/>
      </dsp:nvSpPr>
      <dsp:spPr>
        <a:xfrm rot="10800000">
          <a:off x="2315479" y="1698101"/>
          <a:ext cx="83571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35715" y="2724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712443" y="1704455"/>
        <a:ext cx="41785" cy="41785"/>
      </dsp:txXfrm>
    </dsp:sp>
    <dsp:sp modelId="{56A7E452-50BD-4E21-8B1E-CE9A0AB2EA03}">
      <dsp:nvSpPr>
        <dsp:cNvPr id="0" name=""/>
        <dsp:cNvSpPr/>
      </dsp:nvSpPr>
      <dsp:spPr>
        <a:xfrm>
          <a:off x="226190" y="1203025"/>
          <a:ext cx="2089288" cy="104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به خلاف اعراض و صور مادی</a:t>
          </a:r>
          <a:endParaRPr lang="fa-IR" sz="1600" kern="1200">
            <a:cs typeface="B Koodak" pitchFamily="2" charset="-78"/>
          </a:endParaRPr>
        </a:p>
      </dsp:txBody>
      <dsp:txXfrm>
        <a:off x="256787" y="1233622"/>
        <a:ext cx="2028094" cy="983450"/>
      </dsp:txXfrm>
    </dsp:sp>
    <dsp:sp modelId="{62936A84-4E46-4F1B-B14C-1352A4B62FB8}">
      <dsp:nvSpPr>
        <dsp:cNvPr id="0" name=""/>
        <dsp:cNvSpPr/>
      </dsp:nvSpPr>
      <dsp:spPr>
        <a:xfrm rot="7489469">
          <a:off x="4926623" y="2298772"/>
          <a:ext cx="146343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463434" y="27246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621754" y="2289432"/>
        <a:ext cx="73171" cy="73171"/>
      </dsp:txXfrm>
    </dsp:sp>
    <dsp:sp modelId="{D34AA31B-58FA-47FB-BF73-548A893442DC}">
      <dsp:nvSpPr>
        <dsp:cNvPr id="0" name=""/>
        <dsp:cNvSpPr/>
      </dsp:nvSpPr>
      <dsp:spPr>
        <a:xfrm>
          <a:off x="3151194" y="2404366"/>
          <a:ext cx="2089288" cy="104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2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هویت و حقیقت هر انسانی به روح اوست </a:t>
          </a:r>
          <a:endParaRPr lang="fa-IR" sz="1600" kern="1200">
            <a:cs typeface="B Koodak" pitchFamily="2" charset="-78"/>
          </a:endParaRPr>
        </a:p>
      </dsp:txBody>
      <dsp:txXfrm>
        <a:off x="3181791" y="2434963"/>
        <a:ext cx="2028094" cy="983450"/>
      </dsp:txXfrm>
    </dsp:sp>
    <dsp:sp modelId="{11B5A4D1-BF40-4559-8AD5-204D1E9A1AFF}">
      <dsp:nvSpPr>
        <dsp:cNvPr id="0" name=""/>
        <dsp:cNvSpPr/>
      </dsp:nvSpPr>
      <dsp:spPr>
        <a:xfrm rot="10800000">
          <a:off x="2315479" y="2899442"/>
          <a:ext cx="83571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835715" y="2724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712443" y="2905796"/>
        <a:ext cx="41785" cy="41785"/>
      </dsp:txXfrm>
    </dsp:sp>
    <dsp:sp modelId="{4708F58E-0DA3-43F8-9442-D86195A39EE0}">
      <dsp:nvSpPr>
        <dsp:cNvPr id="0" name=""/>
        <dsp:cNvSpPr/>
      </dsp:nvSpPr>
      <dsp:spPr>
        <a:xfrm>
          <a:off x="226190" y="2404366"/>
          <a:ext cx="2089288" cy="10446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 بدن نقش ابزار را دارد</a:t>
          </a:r>
          <a:endParaRPr lang="fa-IR" sz="1600" kern="1200">
            <a:cs typeface="B Koodak" pitchFamily="2" charset="-78"/>
          </a:endParaRPr>
        </a:p>
      </dsp:txBody>
      <dsp:txXfrm>
        <a:off x="256787" y="2434963"/>
        <a:ext cx="2028094" cy="983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F820D3-5DCD-475A-8789-71EAA4095E80}" type="datetimeFigureOut">
              <a:rPr lang="fa-IR" smtClean="0"/>
              <a:t>23/05/33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666487E-1E75-4A76-94AC-42F83BAEB98C}" type="slidenum">
              <a:rPr lang="fa-IR" smtClean="0"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60000" endA="900" endPos="60000" dist="60007" dir="5400000" sy="-100000" algn="bl" rotWithShape="0"/>
                </a:effectLst>
                <a:cs typeface="B Titr" pitchFamily="2" charset="-78"/>
              </a:rPr>
              <a:t>درس چهل وسوم</a:t>
            </a:r>
            <a:endParaRPr lang="fa-I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60000" endA="900" endPos="60000" dist="60007" dir="5400000" sy="-100000" algn="bl" rotWithShape="0"/>
              </a:effectLst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effectLst>
            <a:reflection blurRad="6350" stA="50000" endA="275" endPos="40000" dist="101600" dir="5400000" sy="-100000" algn="bl" rotWithShape="0"/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fa-IR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Titr" pitchFamily="2" charset="-78"/>
              </a:rPr>
              <a:t>تجرد روح</a:t>
            </a:r>
            <a:endParaRPr lang="fa-IR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46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386334"/>
              </p:ext>
            </p:extLst>
          </p:nvPr>
        </p:nvGraphicFramePr>
        <p:xfrm>
          <a:off x="1" y="2276872"/>
          <a:ext cx="9144000" cy="4392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درس چهل وسوم</a:t>
            </a:r>
            <a:b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</a:br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مقدمه</a:t>
            </a:r>
            <a:endParaRPr lang="fa-I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935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A9CB99-A415-4C2E-8DB8-723C4FC5D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2AA9CB99-A415-4C2E-8DB8-723C4FC5D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2AA9CB99-A415-4C2E-8DB8-723C4FC5D9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2AA9CB99-A415-4C2E-8DB8-723C4FC5D9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A95F10-C446-4F24-BFA4-24A3BD42E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18A95F10-C446-4F24-BFA4-24A3BD42E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18A95F10-C446-4F24-BFA4-24A3BD42E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18A95F10-C446-4F24-BFA4-24A3BD42E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EF9ED1-4C52-4844-8CBC-43E2AF80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AEEF9ED1-4C52-4844-8CBC-43E2AF80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AEEF9ED1-4C52-4844-8CBC-43E2AF80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AEEF9ED1-4C52-4844-8CBC-43E2AF807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8EC608-732B-4225-9755-9F4EA70CD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6C8EC608-732B-4225-9755-9F4EA70CD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6C8EC608-732B-4225-9755-9F4EA70CDB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graphicEl>
                                              <a:dgm id="{6C8EC608-732B-4225-9755-9F4EA70CDB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F20DC0-9A77-48F9-B6B1-F9CE59B5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FAF20DC0-9A77-48F9-B6B1-F9CE59B5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FAF20DC0-9A77-48F9-B6B1-F9CE59B5B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FAF20DC0-9A77-48F9-B6B1-F9CE59B5B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43601C-BB24-4077-982E-25C0C9073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1743601C-BB24-4077-982E-25C0C9073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1743601C-BB24-4077-982E-25C0C9073B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dgm id="{1743601C-BB24-4077-982E-25C0C9073B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116A56-F2F0-40E0-8072-3E8A6A710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BC116A56-F2F0-40E0-8072-3E8A6A710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BC116A56-F2F0-40E0-8072-3E8A6A7102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graphicEl>
                                              <a:dgm id="{BC116A56-F2F0-40E0-8072-3E8A6A7102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DAE2BC-464C-4494-90C5-A646ED713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0EDAE2BC-464C-4494-90C5-A646ED713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graphicEl>
                                              <a:dgm id="{0EDAE2BC-464C-4494-90C5-A646ED713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0EDAE2BC-464C-4494-90C5-A646ED713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درس چهل وسوم</a:t>
            </a:r>
            <a:b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</a:br>
            <a:r>
              <a:rPr lang="fa-I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ادله عقلی بر تجرد روح</a:t>
            </a:r>
            <a:endParaRPr lang="fa-I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401857"/>
              </p:ext>
            </p:extLst>
          </p:nvPr>
        </p:nvGraphicFramePr>
        <p:xfrm>
          <a:off x="0" y="1052736"/>
          <a:ext cx="9143999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97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010D4B-0672-49EE-A145-8533DBEB6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3F010D4B-0672-49EE-A145-8533DBEB6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EE5D9-E5FB-4E64-90C4-D4F560AA14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954EE5D9-E5FB-4E64-90C4-D4F560AA14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C1B36B-BFB8-4807-A985-3673C3BD2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C4C1B36B-BFB8-4807-A985-3673C3BD2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6CDF11-D6E3-433E-A2D8-BF8F182FE8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B26CDF11-D6E3-433E-A2D8-BF8F182FE8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7B376C-06A0-4E87-8791-1EAA1D767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107B376C-06A0-4E87-8791-1EAA1D7674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8DFBB7-1908-4A1E-B350-FDCBD6C85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C18DFBB7-1908-4A1E-B350-FDCBD6C85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FC6202-1D74-4CCF-B083-4A6F95A40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CAFC6202-1D74-4CCF-B083-4A6F95A400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C4C18-213C-45B9-88E7-278CDCBEC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CEEC4C18-213C-45B9-88E7-278CDCBECA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0766FE-00A5-42D9-9925-51C33BA79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AF0766FE-00A5-42D9-9925-51C33BA79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AB6868-0348-4DAC-A87B-1ED8B118A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">
                                            <p:graphicEl>
                                              <a:dgm id="{E7AB6868-0348-4DAC-A87B-1ED8B118AD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E0445-BFD8-43E0-96C1-AA6431A0C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">
                                            <p:graphicEl>
                                              <a:dgm id="{2F3E0445-BFD8-43E0-96C1-AA6431A0C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C3D55F-BEDD-4887-8EBE-B12F02757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">
                                            <p:graphicEl>
                                              <a:dgm id="{7FC3D55F-BEDD-4887-8EBE-B12F02757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030B11-274D-4957-85F8-107811F29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85030B11-274D-4957-85F8-107811F29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5A198A-FED6-42C8-93F6-285BD576B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4">
                                            <p:graphicEl>
                                              <a:dgm id="{B15A198A-FED6-42C8-93F6-285BD576B0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574FC2-2954-4267-A164-CC4E997BF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4">
                                            <p:graphicEl>
                                              <a:dgm id="{28574FC2-2954-4267-A164-CC4E997BF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17DB6D-CDA7-4557-A4E0-82BDBFEEB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">
                                            <p:graphicEl>
                                              <a:dgm id="{3017DB6D-CDA7-4557-A4E0-82BDBFEEB4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8785D9-84CC-47F4-827B-29A12406F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4">
                                            <p:graphicEl>
                                              <a:dgm id="{AC8785D9-84CC-47F4-827B-29A12406F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57BB15-F044-4970-BAB3-3BE4BC021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">
                                            <p:graphicEl>
                                              <a:dgm id="{8E57BB15-F044-4970-BAB3-3BE4BC021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69CF2B-A04F-490B-9B8D-3AC1435C4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1B69CF2B-A04F-490B-9B8D-3AC1435C4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CCCD54-A07A-4AA3-A536-F5A905625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4">
                                            <p:graphicEl>
                                              <a:dgm id="{D9CCCD54-A07A-4AA3-A536-F5A905625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AAC8A4-992F-4F09-8AB2-857664371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">
                                            <p:graphicEl>
                                              <a:dgm id="{7EAAC8A4-992F-4F09-8AB2-857664371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2BC090-42AF-468D-8CDF-35B5CEAB2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4">
                                            <p:graphicEl>
                                              <a:dgm id="{652BC090-42AF-468D-8CDF-35B5CEAB2C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6D5859-F84E-4D36-881C-F379B0A8AE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4">
                                            <p:graphicEl>
                                              <a:dgm id="{1D6D5859-F84E-4D36-881C-F379B0A8AE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CB0310-5FCB-4FAE-8306-99F4A6D650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4">
                                            <p:graphicEl>
                                              <a:dgm id="{6DCB0310-5FCB-4FAE-8306-99F4A6D650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53E59B-EDCE-4BBC-9BAE-DBB2C4A95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4">
                                            <p:graphicEl>
                                              <a:dgm id="{3E53E59B-EDCE-4BBC-9BAE-DBB2C4A953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E61D79-39CF-45E0-90D7-676B2D6395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4">
                                            <p:graphicEl>
                                              <a:dgm id="{2AE61D79-39CF-45E0-90D7-676B2D6395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902433-CAB3-4BB2-88F9-D553176FB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A3902433-CAB3-4BB2-88F9-D553176FB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A0905-6AF0-46D5-AA41-8F838BF5A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4">
                                            <p:graphicEl>
                                              <a:dgm id="{AACA0905-6AF0-46D5-AA41-8F838BF5A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14E5DB-2ECA-46DC-8EA2-1E52A11F09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4">
                                            <p:graphicEl>
                                              <a:dgm id="{C714E5DB-2ECA-46DC-8EA2-1E52A11F09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A9BB04-D826-49C9-833A-AC1D07A6F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4">
                                            <p:graphicEl>
                                              <a:dgm id="{16A9BB04-D826-49C9-833A-AC1D07A6F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A4E851-E0C8-498E-BD13-A0323BF88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4">
                                            <p:graphicEl>
                                              <a:dgm id="{BEA4E851-E0C8-498E-BD13-A0323BF88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44DE42-817E-4B32-B700-F298C59D3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0" dur="2000"/>
                                        <p:tgtEl>
                                          <p:spTgt spid="4">
                                            <p:graphicEl>
                                              <a:dgm id="{3244DE42-817E-4B32-B700-F298C59D3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9B0790-E0BA-4517-8EF8-2E1C7A109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3" dur="2000"/>
                                        <p:tgtEl>
                                          <p:spTgt spid="4">
                                            <p:graphicEl>
                                              <a:dgm id="{7F9B0790-E0BA-4517-8EF8-2E1C7A109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869217-DFBA-45C6-9B29-B38D3A48CB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2000"/>
                                        <p:tgtEl>
                                          <p:spTgt spid="4">
                                            <p:graphicEl>
                                              <a:dgm id="{5A869217-DFBA-45C6-9B29-B38D3A48CB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C78281-EB7F-4BA9-8D54-195092B838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4">
                                            <p:graphicEl>
                                              <a:dgm id="{D4C78281-EB7F-4BA9-8D54-195092B838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F6056C-CAAA-4E1D-AEC5-D730DB087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4">
                                            <p:graphicEl>
                                              <a:dgm id="{11F6056C-CAAA-4E1D-AEC5-D730DB087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48F22C-01B7-49A8-8D1D-082300BBC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4">
                                            <p:graphicEl>
                                              <a:dgm id="{7248F22C-01B7-49A8-8D1D-082300BBC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7222FB-0854-4671-A4B6-CACB1B3DB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4">
                                            <p:graphicEl>
                                              <a:dgm id="{467222FB-0854-4671-A4B6-CACB1B3DB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3C0993-B306-4C3F-BD75-561F8BC60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4">
                                            <p:graphicEl>
                                              <a:dgm id="{1B3C0993-B306-4C3F-BD75-561F8BC60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درس چهل وسوم</a:t>
            </a:r>
            <a:b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</a:br>
            <a:r>
              <a:rPr lang="fa-I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ادله عقلی بر تجرد روح</a:t>
            </a:r>
            <a:endParaRPr lang="fa-I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06953"/>
              </p:ext>
            </p:extLst>
          </p:nvPr>
        </p:nvGraphicFramePr>
        <p:xfrm>
          <a:off x="1" y="1124744"/>
          <a:ext cx="9144000" cy="5733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35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79AE28-B897-4E69-887B-3C339CD3D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E779AE28-B897-4E69-887B-3C339CD3DC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graphicEl>
                                              <a:dgm id="{E779AE28-B897-4E69-887B-3C339CD3D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graphicEl>
                                              <a:dgm id="{E779AE28-B897-4E69-887B-3C339CD3DC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7855BD-22ED-4EAF-9F1F-6E5D12173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027855BD-22ED-4EAF-9F1F-6E5D12173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graphicEl>
                                              <a:dgm id="{027855BD-22ED-4EAF-9F1F-6E5D12173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graphicEl>
                                              <a:dgm id="{027855BD-22ED-4EAF-9F1F-6E5D12173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61CB79-110E-40AB-ACDA-99D630A3B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3161CB79-110E-40AB-ACDA-99D630A3BD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graphicEl>
                                              <a:dgm id="{3161CB79-110E-40AB-ACDA-99D630A3B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graphicEl>
                                              <a:dgm id="{3161CB79-110E-40AB-ACDA-99D630A3B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21AD25-C147-498D-82E9-450AA5B98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9621AD25-C147-498D-82E9-450AA5B981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graphicEl>
                                              <a:dgm id="{9621AD25-C147-498D-82E9-450AA5B98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graphicEl>
                                              <a:dgm id="{9621AD25-C147-498D-82E9-450AA5B98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3A0A8A9-D55A-4C98-A8B8-E40ECAA51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93A0A8A9-D55A-4C98-A8B8-E40ECAA51D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graphicEl>
                                              <a:dgm id="{93A0A8A9-D55A-4C98-A8B8-E40ECAA51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graphicEl>
                                              <a:dgm id="{93A0A8A9-D55A-4C98-A8B8-E40ECAA51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EDBCA-BAD8-4D80-99A1-CC9BA032A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EE6EDBCA-BAD8-4D80-99A1-CC9BA032A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graphicEl>
                                              <a:dgm id="{EE6EDBCA-BAD8-4D80-99A1-CC9BA032A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graphicEl>
                                              <a:dgm id="{EE6EDBCA-BAD8-4D80-99A1-CC9BA032A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D89770-F845-4ADB-8F23-226164E4B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14D89770-F845-4ADB-8F23-226164E4BB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graphicEl>
                                              <a:dgm id="{14D89770-F845-4ADB-8F23-226164E4B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graphicEl>
                                              <a:dgm id="{14D89770-F845-4ADB-8F23-226164E4B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0F4F0D-6086-44CE-A535-0AB8EAB8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graphicEl>
                                              <a:dgm id="{4D0F4F0D-6086-44CE-A535-0AB8EAB8D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graphicEl>
                                              <a:dgm id="{4D0F4F0D-6086-44CE-A535-0AB8EAB8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>
                                            <p:graphicEl>
                                              <a:dgm id="{4D0F4F0D-6086-44CE-A535-0AB8EAB8D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2ED8F0-DBB2-43BB-9E8E-C989B290C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graphicEl>
                                              <a:dgm id="{7A2ED8F0-DBB2-43BB-9E8E-C989B290CF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graphicEl>
                                              <a:dgm id="{7A2ED8F0-DBB2-43BB-9E8E-C989B290C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graphicEl>
                                              <a:dgm id="{7A2ED8F0-DBB2-43BB-9E8E-C989B290C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81A6DA-00E1-467B-B001-FDEACCB22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>
                                            <p:graphicEl>
                                              <a:dgm id="{0881A6DA-00E1-467B-B001-FDEACCB22B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>
                                            <p:graphicEl>
                                              <a:dgm id="{0881A6DA-00E1-467B-B001-FDEACCB22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graphicEl>
                                              <a:dgm id="{0881A6DA-00E1-467B-B001-FDEACCB22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D1812A-0021-400C-AC9E-18136FD85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AAD1812A-0021-400C-AC9E-18136FD858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>
                                            <p:graphicEl>
                                              <a:dgm id="{AAD1812A-0021-400C-AC9E-18136FD85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>
                                            <p:graphicEl>
                                              <a:dgm id="{AAD1812A-0021-400C-AC9E-18136FD85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9EDEBA-8F37-44DF-9B39-F7D961D1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">
                                            <p:graphicEl>
                                              <a:dgm id="{649EDEBA-8F37-44DF-9B39-F7D961D1B8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>
                                            <p:graphicEl>
                                              <a:dgm id="{649EDEBA-8F37-44DF-9B39-F7D961D1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5">
                                            <p:graphicEl>
                                              <a:dgm id="{649EDEBA-8F37-44DF-9B39-F7D961D1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1220A2-7208-40E2-8659-4C2C068DE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">
                                            <p:graphicEl>
                                              <a:dgm id="{D51220A2-7208-40E2-8659-4C2C068DE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">
                                            <p:graphicEl>
                                              <a:dgm id="{D51220A2-7208-40E2-8659-4C2C068DE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">
                                            <p:graphicEl>
                                              <a:dgm id="{D51220A2-7208-40E2-8659-4C2C068DE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752E72-7B43-427D-86D4-DD8CCD853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graphicEl>
                                              <a:dgm id="{A3752E72-7B43-427D-86D4-DD8CCD8537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>
                                            <p:graphicEl>
                                              <a:dgm id="{A3752E72-7B43-427D-86D4-DD8CCD853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>
                                            <p:graphicEl>
                                              <a:dgm id="{A3752E72-7B43-427D-86D4-DD8CCD8537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CBD2BE-F597-4956-B986-0456656D4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graphicEl>
                                              <a:dgm id="{5BCBD2BE-F597-4956-B986-0456656D4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">
                                            <p:graphicEl>
                                              <a:dgm id="{5BCBD2BE-F597-4956-B986-0456656D4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>
                                            <p:graphicEl>
                                              <a:dgm id="{5BCBD2BE-F597-4956-B986-0456656D4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1BAAB4-1047-461D-B496-5C8932BDF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5">
                                            <p:graphicEl>
                                              <a:dgm id="{891BAAB4-1047-461D-B496-5C8932BDF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">
                                            <p:graphicEl>
                                              <a:dgm id="{891BAAB4-1047-461D-B496-5C8932BDF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graphicEl>
                                              <a:dgm id="{891BAAB4-1047-461D-B496-5C8932BDF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F04816-02F5-40B0-A7DC-0FB959E0C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">
                                            <p:graphicEl>
                                              <a:dgm id="{C2F04816-02F5-40B0-A7DC-0FB959E0C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5">
                                            <p:graphicEl>
                                              <a:dgm id="{C2F04816-02F5-40B0-A7DC-0FB959E0C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5">
                                            <p:graphicEl>
                                              <a:dgm id="{C2F04816-02F5-40B0-A7DC-0FB959E0C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94878C-4550-426F-BBCB-D818101A4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5">
                                            <p:graphicEl>
                                              <a:dgm id="{2A94878C-4550-426F-BBCB-D818101A40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5">
                                            <p:graphicEl>
                                              <a:dgm id="{2A94878C-4550-426F-BBCB-D818101A4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5">
                                            <p:graphicEl>
                                              <a:dgm id="{2A94878C-4550-426F-BBCB-D818101A40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BB535AC-6688-44E1-984B-514EE2FA5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">
                                            <p:graphicEl>
                                              <a:dgm id="{BBB535AC-6688-44E1-984B-514EE2FA55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5">
                                            <p:graphicEl>
                                              <a:dgm id="{BBB535AC-6688-44E1-984B-514EE2FA5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5">
                                            <p:graphicEl>
                                              <a:dgm id="{BBB535AC-6688-44E1-984B-514EE2FA55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FF7C9A-E4EC-4BCE-9ABF-D512AEB84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5">
                                            <p:graphicEl>
                                              <a:dgm id="{E3FF7C9A-E4EC-4BCE-9ABF-D512AEB84F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5">
                                            <p:graphicEl>
                                              <a:dgm id="{E3FF7C9A-E4EC-4BCE-9ABF-D512AEB84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5">
                                            <p:graphicEl>
                                              <a:dgm id="{E3FF7C9A-E4EC-4BCE-9ABF-D512AEB84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6719387-082E-4DDA-8EB0-06D7DA810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">
                                            <p:graphicEl>
                                              <a:dgm id="{D6719387-082E-4DDA-8EB0-06D7DA810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">
                                            <p:graphicEl>
                                              <a:dgm id="{D6719387-082E-4DDA-8EB0-06D7DA810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">
                                            <p:graphicEl>
                                              <a:dgm id="{D6719387-082E-4DDA-8EB0-06D7DA810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0768F4-DD8A-48F3-A439-4C4D5CC09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5">
                                            <p:graphicEl>
                                              <a:dgm id="{730768F4-DD8A-48F3-A439-4C4D5CC09E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">
                                            <p:graphicEl>
                                              <a:dgm id="{730768F4-DD8A-48F3-A439-4C4D5CC09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">
                                            <p:graphicEl>
                                              <a:dgm id="{730768F4-DD8A-48F3-A439-4C4D5CC09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0B9709B-E822-452F-A56A-B90E48BA5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5">
                                            <p:graphicEl>
                                              <a:dgm id="{F0B9709B-E822-452F-A56A-B90E48BA5A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">
                                            <p:graphicEl>
                                              <a:dgm id="{F0B9709B-E822-452F-A56A-B90E48BA5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5">
                                            <p:graphicEl>
                                              <a:dgm id="{F0B9709B-E822-452F-A56A-B90E48BA5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B3F50F7-21F9-405C-878A-1D92F8357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5">
                                            <p:graphicEl>
                                              <a:dgm id="{4B3F50F7-21F9-405C-878A-1D92F8357B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5">
                                            <p:graphicEl>
                                              <a:dgm id="{4B3F50F7-21F9-405C-878A-1D92F8357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5">
                                            <p:graphicEl>
                                              <a:dgm id="{4B3F50F7-21F9-405C-878A-1D92F8357B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1105F4-7C71-48FA-B2E8-76D7491A5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5">
                                            <p:graphicEl>
                                              <a:dgm id="{9D1105F4-7C71-48FA-B2E8-76D7491A5F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5">
                                            <p:graphicEl>
                                              <a:dgm id="{9D1105F4-7C71-48FA-B2E8-76D7491A5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5">
                                            <p:graphicEl>
                                              <a:dgm id="{9D1105F4-7C71-48FA-B2E8-76D7491A5F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867150-B3E0-4234-B31B-45A21DD9F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5">
                                            <p:graphicEl>
                                              <a:dgm id="{7F867150-B3E0-4234-B31B-45A21DD9F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5">
                                            <p:graphicEl>
                                              <a:dgm id="{7F867150-B3E0-4234-B31B-45A21DD9F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5">
                                            <p:graphicEl>
                                              <a:dgm id="{7F867150-B3E0-4234-B31B-45A21DD9F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576413-5ADE-4BC5-B912-D094E6847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5">
                                            <p:graphicEl>
                                              <a:dgm id="{5A576413-5ADE-4BC5-B912-D094E68477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5">
                                            <p:graphicEl>
                                              <a:dgm id="{5A576413-5ADE-4BC5-B912-D094E6847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5">
                                            <p:graphicEl>
                                              <a:dgm id="{5A576413-5ADE-4BC5-B912-D094E68477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D54E87-BB7A-4502-B29A-C0021BAEA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5">
                                            <p:graphicEl>
                                              <a:dgm id="{8BD54E87-BB7A-4502-B29A-C0021BAEA5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5">
                                            <p:graphicEl>
                                              <a:dgm id="{8BD54E87-BB7A-4502-B29A-C0021BAEA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5">
                                            <p:graphicEl>
                                              <a:dgm id="{8BD54E87-BB7A-4502-B29A-C0021BAEA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0D6959-B624-4342-9A44-652E4B646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5">
                                            <p:graphicEl>
                                              <a:dgm id="{850D6959-B624-4342-9A44-652E4B646D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5">
                                            <p:graphicEl>
                                              <a:dgm id="{850D6959-B624-4342-9A44-652E4B646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5">
                                            <p:graphicEl>
                                              <a:dgm id="{850D6959-B624-4342-9A44-652E4B646D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29B1E2-0CDA-48B5-B76D-A103FB9E7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5">
                                            <p:graphicEl>
                                              <a:dgm id="{8429B1E2-0CDA-48B5-B76D-A103FB9E7E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5">
                                            <p:graphicEl>
                                              <a:dgm id="{8429B1E2-0CDA-48B5-B76D-A103FB9E7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5">
                                            <p:graphicEl>
                                              <a:dgm id="{8429B1E2-0CDA-48B5-B76D-A103FB9E7E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20D687-A3E8-405D-B4DC-6B5011238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5">
                                            <p:graphicEl>
                                              <a:dgm id="{A020D687-A3E8-405D-B4DC-6B5011238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5">
                                            <p:graphicEl>
                                              <a:dgm id="{A020D687-A3E8-405D-B4DC-6B5011238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5">
                                            <p:graphicEl>
                                              <a:dgm id="{A020D687-A3E8-405D-B4DC-6B5011238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DBACE9-CBC9-4148-BFB3-B15145497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5">
                                            <p:graphicEl>
                                              <a:dgm id="{CADBACE9-CBC9-4148-BFB3-B151454972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5">
                                            <p:graphicEl>
                                              <a:dgm id="{CADBACE9-CBC9-4148-BFB3-B15145497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0" fill="hold"/>
                                        <p:tgtEl>
                                          <p:spTgt spid="5">
                                            <p:graphicEl>
                                              <a:dgm id="{CADBACE9-CBC9-4148-BFB3-B15145497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724A54-29B7-4327-AB66-D998D0153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5">
                                            <p:graphicEl>
                                              <a:dgm id="{D9724A54-29B7-4327-AB66-D998D0153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5">
                                            <p:graphicEl>
                                              <a:dgm id="{D9724A54-29B7-4327-AB66-D998D0153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5">
                                            <p:graphicEl>
                                              <a:dgm id="{D9724A54-29B7-4327-AB66-D998D0153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درس چهل وسوم</a:t>
            </a:r>
            <a:b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</a:br>
            <a:r>
              <a:rPr lang="fa-I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ادله عقلی بر تجرد روح</a:t>
            </a:r>
            <a:endParaRPr lang="fa-I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412623"/>
              </p:ext>
            </p:extLst>
          </p:nvPr>
        </p:nvGraphicFramePr>
        <p:xfrm>
          <a:off x="872067" y="1772816"/>
          <a:ext cx="8164429" cy="435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291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7F219-1589-450B-B55F-4B63B411D81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B6C677-3E69-4029-907B-4502FEE96DA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14189-9F90-43CF-A358-9EEEBBA4FA2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C64CA1-0155-4D3E-89C0-4CDA8BFE785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FE54E6-8C65-4B22-A863-DDAA5098683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70B098-4A26-438D-89BD-CD21D36269CE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F794D9-CB4C-4FAC-97BC-6B31FF0C0EA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9D50B1-5FB5-42A0-91BF-4607430978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2C347D-5891-4F16-A7DE-1E882B76D6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درس چهل وسوم</a:t>
            </a:r>
            <a:b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</a:b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شواهد قرآنی</a:t>
            </a:r>
            <a:endParaRPr lang="fa-IR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39226"/>
              </p:ext>
            </p:extLst>
          </p:nvPr>
        </p:nvGraphicFramePr>
        <p:xfrm>
          <a:off x="1" y="548680"/>
          <a:ext cx="9036496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833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824285-1121-48F7-B417-5CD1F80437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5">
                                            <p:graphicEl>
                                              <a:dgm id="{C0824285-1121-48F7-B417-5CD1F80437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2BD4A7-D360-4A86-91F9-4E2E8DE7B7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C52BD4A7-D360-4A86-91F9-4E2E8DE7B7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2F14E1-2AA5-4F2C-8092-188F88852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FF2F14E1-2AA5-4F2C-8092-188F88852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1A131E5-4350-458F-95DD-574DD23F5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A1A131E5-4350-458F-95DD-574DD23F5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BEBE5C-9129-4CE3-A3F4-0B2B560E9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96BEBE5C-9129-4CE3-A3F4-0B2B560E9D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B9E99B-72B9-4191-A222-95A7E2E37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4" dur="2000"/>
                                        <p:tgtEl>
                                          <p:spTgt spid="5">
                                            <p:graphicEl>
                                              <a:dgm id="{A3B9E99B-72B9-4191-A222-95A7E2E37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42A89C-5FFE-457D-B895-57A4C0DE32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EC42A89C-5FFE-457D-B895-57A4C0DE32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D36D05-5B41-4DD3-A86B-A52FCC970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78D36D05-5B41-4DD3-A86B-A52FCC970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48E6EC-8D61-4F6E-A34B-5CA661B9D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5" dur="2000"/>
                                        <p:tgtEl>
                                          <p:spTgt spid="5">
                                            <p:graphicEl>
                                              <a:dgm id="{AC48E6EC-8D61-4F6E-A34B-5CA661B9D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FBDF39-0FE2-442B-9B34-CC71CEF2C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0" dur="2000"/>
                                        <p:tgtEl>
                                          <p:spTgt spid="5">
                                            <p:graphicEl>
                                              <a:dgm id="{A8FBDF39-0FE2-442B-9B34-CC71CEF2C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2AED70-3BAA-4AE8-B75B-EBDB24895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3" dur="2000"/>
                                        <p:tgtEl>
                                          <p:spTgt spid="5">
                                            <p:graphicEl>
                                              <a:dgm id="{D42AED70-3BAA-4AE8-B75B-EBDB24895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993746-5F58-4CF1-B905-B4CC26CEF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8" dur="2000"/>
                                        <p:tgtEl>
                                          <p:spTgt spid="5">
                                            <p:graphicEl>
                                              <a:dgm id="{A7993746-5F58-4CF1-B905-B4CC26CEFB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75E36D-A851-4E20-BAD3-3F9DA1183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1" dur="2000"/>
                                        <p:tgtEl>
                                          <p:spTgt spid="5">
                                            <p:graphicEl>
                                              <a:dgm id="{3075E36D-A851-4E20-BAD3-3F9DA1183E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4975EDF-8BF3-4495-B1FF-E4F6494DC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6" dur="2000"/>
                                        <p:tgtEl>
                                          <p:spTgt spid="5">
                                            <p:graphicEl>
                                              <a:dgm id="{B4975EDF-8BF3-4495-B1FF-E4F6494DC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8D2B75-301D-4ADB-A1F5-A3D4B4EBA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9" dur="2000"/>
                                        <p:tgtEl>
                                          <p:spTgt spid="5">
                                            <p:graphicEl>
                                              <a:dgm id="{C68D2B75-301D-4ADB-A1F5-A3D4B4EBAD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51966B-D05B-4D2E-A6A2-F5DA30C8B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4" dur="2000"/>
                                        <p:tgtEl>
                                          <p:spTgt spid="5">
                                            <p:graphicEl>
                                              <a:dgm id="{C451966B-D05B-4D2E-A6A2-F5DA30C8B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1437B2-719E-42A7-8E51-767C23CB1D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7" dur="2000"/>
                                        <p:tgtEl>
                                          <p:spTgt spid="5">
                                            <p:graphicEl>
                                              <a:dgm id="{AF1437B2-719E-42A7-8E51-767C23CB1D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9D2283-AC88-4BA9-A8F6-9292689D8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2" dur="2000"/>
                                        <p:tgtEl>
                                          <p:spTgt spid="5">
                                            <p:graphicEl>
                                              <a:dgm id="{619D2283-AC88-4BA9-A8F6-9292689D8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954DA9-979F-474C-AE2C-00312486A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85" dur="2000"/>
                                        <p:tgtEl>
                                          <p:spTgt spid="5">
                                            <p:graphicEl>
                                              <a:dgm id="{6E954DA9-979F-474C-AE2C-00312486A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7B0317-1D92-42E7-B468-6971FDDD6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0" dur="2000"/>
                                        <p:tgtEl>
                                          <p:spTgt spid="5">
                                            <p:graphicEl>
                                              <a:dgm id="{DB7B0317-1D92-42E7-B468-6971FDDD6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2478A7-39B5-405A-9C3C-7D8EBC90D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3" dur="2000"/>
                                        <p:tgtEl>
                                          <p:spTgt spid="5">
                                            <p:graphicEl>
                                              <a:dgm id="{A72478A7-39B5-405A-9C3C-7D8EBC90DC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8233AD-E8BF-41BB-A925-E347C13C2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8" dur="2000"/>
                                        <p:tgtEl>
                                          <p:spTgt spid="5">
                                            <p:graphicEl>
                                              <a:dgm id="{118233AD-E8BF-41BB-A925-E347C13C2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86F643-5C58-4315-9C09-316668EBB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1" dur="2000"/>
                                        <p:tgtEl>
                                          <p:spTgt spid="5">
                                            <p:graphicEl>
                                              <a:dgm id="{0386F643-5C58-4315-9C09-316668EBB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درس چهل وسوم</a:t>
            </a:r>
            <a:b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</a:b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  <a:cs typeface="B Titr" pitchFamily="2" charset="-78"/>
              </a:rPr>
              <a:t>شواهد قرآنی</a:t>
            </a:r>
            <a:endParaRPr lang="fa-IR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397719"/>
              </p:ext>
            </p:extLst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27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7ADBF9-DD9A-4C91-8611-8DED35E4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67ADBF9-DD9A-4C91-8611-8DED35E4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67ADBF9-DD9A-4C91-8611-8DED35E4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A67ADBF9-DD9A-4C91-8611-8DED35E44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A67ADBF9-DD9A-4C91-8611-8DED35E4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A67ADBF9-DD9A-4C91-8611-8DED35E4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E00EE8-87B0-491F-BBE8-42DBF6D11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E7E00EE8-87B0-491F-BBE8-42DBF6D11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E7E00EE8-87B0-491F-BBE8-42DBF6D11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E7E00EE8-87B0-491F-BBE8-42DBF6D11C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E7E00EE8-87B0-491F-BBE8-42DBF6D11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E7E00EE8-87B0-491F-BBE8-42DBF6D11C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C196B9-3CF8-42D8-A93B-3C0E9253F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A4C196B9-3CF8-42D8-A93B-3C0E9253F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A4C196B9-3CF8-42D8-A93B-3C0E9253F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4C196B9-3CF8-42D8-A93B-3C0E9253F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A4C196B9-3CF8-42D8-A93B-3C0E9253F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A4C196B9-3CF8-42D8-A93B-3C0E9253F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792BC6-9511-4BD4-BA54-E108B8E88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A792BC6-9511-4BD4-BA54-E108B8E88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9A792BC6-9511-4BD4-BA54-E108B8E88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9A792BC6-9511-4BD4-BA54-E108B8E886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9A792BC6-9511-4BD4-BA54-E108B8E88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9A792BC6-9511-4BD4-BA54-E108B8E88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CF9815-4167-40CA-8954-D0B3F08BF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F8CF9815-4167-40CA-8954-D0B3F08BF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F8CF9815-4167-40CA-8954-D0B3F08BF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F8CF9815-4167-40CA-8954-D0B3F08BF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F8CF9815-4167-40CA-8954-D0B3F08BF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F8CF9815-4167-40CA-8954-D0B3F08BF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291BD1-B1D1-46C4-8375-04C0A6C3F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61291BD1-B1D1-46C4-8375-04C0A6C3F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61291BD1-B1D1-46C4-8375-04C0A6C3F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61291BD1-B1D1-46C4-8375-04C0A6C3F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61291BD1-B1D1-46C4-8375-04C0A6C3F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61291BD1-B1D1-46C4-8375-04C0A6C3F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5DF2D3-B92D-4A73-8E30-CFA534E6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145DF2D3-B92D-4A73-8E30-CFA534E6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145DF2D3-B92D-4A73-8E30-CFA534E6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145DF2D3-B92D-4A73-8E30-CFA534E6D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145DF2D3-B92D-4A73-8E30-CFA534E6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graphicEl>
                                              <a:dgm id="{145DF2D3-B92D-4A73-8E30-CFA534E6D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E9668-C168-4193-956D-B80DFAD10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FDAE9668-C168-4193-956D-B80DFAD10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FDAE9668-C168-4193-956D-B80DFAD10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FDAE9668-C168-4193-956D-B80DFAD108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FDAE9668-C168-4193-956D-B80DFAD10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FDAE9668-C168-4193-956D-B80DFAD10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A7E452-50BD-4E21-8B1E-CE9A0AB2E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56A7E452-50BD-4E21-8B1E-CE9A0AB2E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56A7E452-50BD-4E21-8B1E-CE9A0AB2E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56A7E452-50BD-4E21-8B1E-CE9A0AB2E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56A7E452-50BD-4E21-8B1E-CE9A0AB2E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graphicEl>
                                              <a:dgm id="{56A7E452-50BD-4E21-8B1E-CE9A0AB2E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936A84-4E46-4F1B-B14C-1352A4B62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62936A84-4E46-4F1B-B14C-1352A4B62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62936A84-4E46-4F1B-B14C-1352A4B62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62936A84-4E46-4F1B-B14C-1352A4B62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62936A84-4E46-4F1B-B14C-1352A4B62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62936A84-4E46-4F1B-B14C-1352A4B62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4AA31B-58FA-47FB-BF73-548A89344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D34AA31B-58FA-47FB-BF73-548A89344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D34AA31B-58FA-47FB-BF73-548A89344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">
                                            <p:graphicEl>
                                              <a:dgm id="{D34AA31B-58FA-47FB-BF73-548A893442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graphicEl>
                                              <a:dgm id="{D34AA31B-58FA-47FB-BF73-548A89344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graphicEl>
                                              <a:dgm id="{D34AA31B-58FA-47FB-BF73-548A89344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B5A4D1-BF40-4559-8AD5-204D1E9A1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graphicEl>
                                              <a:dgm id="{11B5A4D1-BF40-4559-8AD5-204D1E9A1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11B5A4D1-BF40-4559-8AD5-204D1E9A1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">
                                            <p:graphicEl>
                                              <a:dgm id="{11B5A4D1-BF40-4559-8AD5-204D1E9A1A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11B5A4D1-BF40-4559-8AD5-204D1E9A1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graphicEl>
                                              <a:dgm id="{11B5A4D1-BF40-4559-8AD5-204D1E9A1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08F58E-0DA3-43F8-9442-D86195A39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4708F58E-0DA3-43F8-9442-D86195A39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4708F58E-0DA3-43F8-9442-D86195A39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">
                                            <p:graphicEl>
                                              <a:dgm id="{4708F58E-0DA3-43F8-9442-D86195A39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graphicEl>
                                              <a:dgm id="{4708F58E-0DA3-43F8-9442-D86195A39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4708F58E-0DA3-43F8-9442-D86195A39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</TotalTime>
  <Words>667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درس چهل وسوم</vt:lpstr>
      <vt:lpstr>درس چهل وسوم مقدمه</vt:lpstr>
      <vt:lpstr>درس چهل وسوم ادله عقلی بر تجرد روح</vt:lpstr>
      <vt:lpstr>درس چهل وسوم ادله عقلی بر تجرد روح</vt:lpstr>
      <vt:lpstr>درس چهل وسوم ادله عقلی بر تجرد روح</vt:lpstr>
      <vt:lpstr>درس چهل وسوم شواهد قرآنی</vt:lpstr>
      <vt:lpstr>درس چهل وسوم شواهد قرآنی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چهل وسوم</dc:title>
  <dc:creator>mahdi</dc:creator>
  <cp:lastModifiedBy>mahdi</cp:lastModifiedBy>
  <cp:revision>10</cp:revision>
  <dcterms:created xsi:type="dcterms:W3CDTF">2012-04-13T15:48:13Z</dcterms:created>
  <dcterms:modified xsi:type="dcterms:W3CDTF">2012-04-14T15:46:00Z</dcterms:modified>
</cp:coreProperties>
</file>