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12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A564B-4F38-41CA-918A-F4BE8DE1E43C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2813635B-411C-4180-95DD-7C8E1E133DA3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سلول های بدن انسان</a:t>
          </a:r>
          <a:endParaRPr lang="fa-IR" sz="1600">
            <a:cs typeface="B Koodak" pitchFamily="2" charset="-78"/>
          </a:endParaRPr>
        </a:p>
      </dgm:t>
    </dgm:pt>
    <dgm:pt modelId="{D31008BD-15FD-4E77-8AA4-5203109899CA}" type="parTrans" cxnId="{E21CDCA2-4BFC-435A-82B5-83030ACB64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4104ABB-D7F7-4B89-A726-04CFD1012CDF}" type="sibTrans" cxnId="{E21CDCA2-4BFC-435A-82B5-83030ACB64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81668C-C765-499F-8CE6-092A03F9B59D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تبدیل و تبدل و سوخت و ساز دارند</a:t>
          </a:r>
          <a:endParaRPr lang="fa-IR" sz="1600">
            <a:cs typeface="B Koodak" pitchFamily="2" charset="-78"/>
          </a:endParaRPr>
        </a:p>
      </dgm:t>
    </dgm:pt>
    <dgm:pt modelId="{580E2A0C-615C-4183-9AF0-3BC50001DF5D}" type="parTrans" cxnId="{7F774DDD-057B-4079-B9C7-168A2C6E6168}">
      <dgm:prSet custT="1"/>
      <dgm:spPr>
        <a:ln w="47625"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648DDB-FC4D-4DD6-B233-C2E5A56FD49D}" type="sibTrans" cxnId="{7F774DDD-057B-4079-B9C7-168A2C6E616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E6F693-1627-4459-957D-868D86F3E725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شماره آنها در حال تغییر است</a:t>
          </a:r>
          <a:endParaRPr lang="fa-IR" sz="1600">
            <a:cs typeface="B Koodak" pitchFamily="2" charset="-78"/>
          </a:endParaRPr>
        </a:p>
      </dgm:t>
    </dgm:pt>
    <dgm:pt modelId="{EDBBEB36-D3B9-45EA-9C1B-0FB89216F393}" type="parTrans" cxnId="{6EBE78B5-5EE5-4902-B0BB-5F8173C75A92}">
      <dgm:prSet custT="1"/>
      <dgm:spPr>
        <a:ln w="47625"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5C6635-330B-48FA-8530-1B1D18A126EF}" type="sibTrans" cxnId="{6EBE78B5-5EE5-4902-B0BB-5F8173C75A9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E1273E-4DC7-4EAD-9782-901485DD2A26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در هر هفت سال یک بار تمام آنها تبدیل می شوند</a:t>
          </a:r>
          <a:endParaRPr lang="fa-IR" sz="1600">
            <a:cs typeface="B Koodak" pitchFamily="2" charset="-78"/>
          </a:endParaRPr>
        </a:p>
      </dgm:t>
    </dgm:pt>
    <dgm:pt modelId="{7E2475F4-EB39-41D2-9602-4B1E3C664F8A}" type="parTrans" cxnId="{0A165932-C070-410B-99E6-395BC06F12E2}">
      <dgm:prSet custT="1"/>
      <dgm:spPr>
        <a:ln w="47625"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15C713-C1BC-4430-8BC0-58EFD107AF93}" type="sibTrans" cxnId="{0A165932-C070-410B-99E6-395BC06F12E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69E2DA-EAE2-444C-90EE-D61C242B74C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47625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بنابراین انسان مجموعه ایست که همواره در حال تغییر و تبدیل است</a:t>
          </a:r>
          <a:endParaRPr lang="fa-IR" sz="1600" dirty="0">
            <a:cs typeface="B Koodak" pitchFamily="2" charset="-78"/>
          </a:endParaRPr>
        </a:p>
      </dgm:t>
    </dgm:pt>
    <dgm:pt modelId="{2A7440C7-9C1A-4F19-B794-12E5E3DEDAF3}" type="parTrans" cxnId="{62D9ADE5-BA04-42DA-B915-968421186C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EADA5E-2DDA-4B87-BB86-4589A8A08B1C}" type="sibTrans" cxnId="{62D9ADE5-BA04-42DA-B915-968421186C2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F942C9-F8E5-4B4B-9FC6-12590602B47E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سوال مهم</a:t>
          </a:r>
          <a:endParaRPr lang="fa-IR" sz="1600">
            <a:cs typeface="B Koodak" pitchFamily="2" charset="-78"/>
          </a:endParaRPr>
        </a:p>
      </dgm:t>
    </dgm:pt>
    <dgm:pt modelId="{35FE2BA4-8987-40FA-95D0-E1B166FBD88D}" type="parTrans" cxnId="{FED7E54C-468D-46F4-8DE1-C0AD55D8E5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8256B0-B386-4F65-AE86-3C931B905080}" type="sibTrans" cxnId="{FED7E54C-468D-46F4-8DE1-C0AD55D8E5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D76F64-2A48-45CB-80B8-C45D2FA471B6}">
      <dgm:prSet custT="1"/>
      <dgm:spPr>
        <a:ln w="47625"/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به چه ملاکی این مجموعه متغیر ثابت دانسته می شود؟</a:t>
          </a:r>
          <a:endParaRPr lang="fa-IR" sz="1600">
            <a:cs typeface="B Koodak" pitchFamily="2" charset="-78"/>
          </a:endParaRPr>
        </a:p>
      </dgm:t>
    </dgm:pt>
    <dgm:pt modelId="{D9DE2664-843B-4AB7-973F-E58E8254CB7C}" type="parTrans" cxnId="{29304151-BE04-414C-B70A-E14A5B52D51D}">
      <dgm:prSet custT="1"/>
      <dgm:spPr>
        <a:ln w="47625"/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9127E2-F775-4C3C-BFEB-5FC602A9E418}" type="sibTrans" cxnId="{29304151-BE04-414C-B70A-E14A5B52D5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B2A8B1-2D7A-42B8-B892-C8D6B6CCB9FA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 w="47625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در قبال این سوال سه پاسخ مطرح می شود: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520D358-3A10-42B3-ABE4-722AF9A7EF25}" type="parTrans" cxnId="{06629DEF-1B72-464B-B18D-974A846678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329C3B-EE85-4390-983D-413FDAA9102F}" type="sibTrans" cxnId="{06629DEF-1B72-464B-B18D-974A846678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F74DB4-11E4-40A1-8892-9028F69D78B7}" type="pres">
      <dgm:prSet presAssocID="{E56A564B-4F38-41CA-918A-F4BE8DE1E43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B6B795B-FAEB-4A04-93D1-41B07A1CC73D}" type="pres">
      <dgm:prSet presAssocID="{2813635B-411C-4180-95DD-7C8E1E133DA3}" presName="root1" presStyleCnt="0"/>
      <dgm:spPr/>
    </dgm:pt>
    <dgm:pt modelId="{A5895F8B-E035-433D-B0BE-77DFDA82AE1B}" type="pres">
      <dgm:prSet presAssocID="{2813635B-411C-4180-95DD-7C8E1E133DA3}" presName="LevelOneTextNode" presStyleLbl="node0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A9A1F1-0BF5-4C69-B938-57463A25DC28}" type="pres">
      <dgm:prSet presAssocID="{2813635B-411C-4180-95DD-7C8E1E133DA3}" presName="level2hierChild" presStyleCnt="0"/>
      <dgm:spPr/>
    </dgm:pt>
    <dgm:pt modelId="{B3500EB3-A80D-4287-BE02-BB57DD8DC717}" type="pres">
      <dgm:prSet presAssocID="{580E2A0C-615C-4183-9AF0-3BC50001DF5D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5ACF2EA-D6F0-4585-952F-CE9B67078B27}" type="pres">
      <dgm:prSet presAssocID="{580E2A0C-615C-4183-9AF0-3BC50001DF5D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6C4E667-51A6-478D-8C57-D0A71CCA8B3B}" type="pres">
      <dgm:prSet presAssocID="{7081668C-C765-499F-8CE6-092A03F9B59D}" presName="root2" presStyleCnt="0"/>
      <dgm:spPr/>
    </dgm:pt>
    <dgm:pt modelId="{11F6134E-8B4A-4065-A47F-33B1EB9B7DA9}" type="pres">
      <dgm:prSet presAssocID="{7081668C-C765-499F-8CE6-092A03F9B59D}" presName="LevelTwoTextNode" presStyleLbl="node2" presStyleIdx="0" presStyleCnt="4" custScaleX="2643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9415248-C3B4-4385-9C09-351A19C00958}" type="pres">
      <dgm:prSet presAssocID="{7081668C-C765-499F-8CE6-092A03F9B59D}" presName="level3hierChild" presStyleCnt="0"/>
      <dgm:spPr/>
    </dgm:pt>
    <dgm:pt modelId="{A8E0D3A4-BEDB-48B4-ADC1-CBA2B9929F83}" type="pres">
      <dgm:prSet presAssocID="{EDBBEB36-D3B9-45EA-9C1B-0FB89216F393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E0481D7E-6BEA-4AF3-BF1A-F4D68C313978}" type="pres">
      <dgm:prSet presAssocID="{EDBBEB36-D3B9-45EA-9C1B-0FB89216F393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ECCF3A7-47A8-47FA-8B6E-F1922E09BA97}" type="pres">
      <dgm:prSet presAssocID="{95E6F693-1627-4459-957D-868D86F3E725}" presName="root2" presStyleCnt="0"/>
      <dgm:spPr/>
    </dgm:pt>
    <dgm:pt modelId="{2E35FA4B-1292-40F9-9AE7-BE59754C29AA}" type="pres">
      <dgm:prSet presAssocID="{95E6F693-1627-4459-957D-868D86F3E725}" presName="LevelTwoTextNode" presStyleLbl="node2" presStyleIdx="1" presStyleCnt="4" custScaleX="2643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5EF63F-9303-48AE-B401-C76B653058B5}" type="pres">
      <dgm:prSet presAssocID="{95E6F693-1627-4459-957D-868D86F3E725}" presName="level3hierChild" presStyleCnt="0"/>
      <dgm:spPr/>
    </dgm:pt>
    <dgm:pt modelId="{A976AC54-CF09-41AF-8C50-6B1BE162698C}" type="pres">
      <dgm:prSet presAssocID="{7E2475F4-EB39-41D2-9602-4B1E3C664F8A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8EA5D380-2761-4D9C-B1AA-DBDECC6C7189}" type="pres">
      <dgm:prSet presAssocID="{7E2475F4-EB39-41D2-9602-4B1E3C664F8A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16308006-C16C-4CB5-8B48-0A2FD7707BAD}" type="pres">
      <dgm:prSet presAssocID="{32E1273E-4DC7-4EAD-9782-901485DD2A26}" presName="root2" presStyleCnt="0"/>
      <dgm:spPr/>
    </dgm:pt>
    <dgm:pt modelId="{690A19A8-8A1C-4C45-9466-C155E85EDC78}" type="pres">
      <dgm:prSet presAssocID="{32E1273E-4DC7-4EAD-9782-901485DD2A26}" presName="LevelTwoTextNode" presStyleLbl="node2" presStyleIdx="2" presStyleCnt="4" custScaleX="2643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AD59D03-3D4F-4061-A465-5EDF8842D882}" type="pres">
      <dgm:prSet presAssocID="{32E1273E-4DC7-4EAD-9782-901485DD2A26}" presName="level3hierChild" presStyleCnt="0"/>
      <dgm:spPr/>
    </dgm:pt>
    <dgm:pt modelId="{A674EE1C-B080-42DC-80A6-4E3E61255AC0}" type="pres">
      <dgm:prSet presAssocID="{4D69E2DA-EAE2-444C-90EE-D61C242B74CC}" presName="root1" presStyleCnt="0"/>
      <dgm:spPr/>
    </dgm:pt>
    <dgm:pt modelId="{983A9FB1-EF30-4422-AF9B-4741011C2905}" type="pres">
      <dgm:prSet presAssocID="{4D69E2DA-EAE2-444C-90EE-D61C242B74CC}" presName="LevelOneTextNode" presStyleLbl="node0" presStyleIdx="1" presStyleCnt="4" custScaleX="40506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479223-0F4E-4D8E-B0D5-27B4AF1CCB8B}" type="pres">
      <dgm:prSet presAssocID="{4D69E2DA-EAE2-444C-90EE-D61C242B74CC}" presName="level2hierChild" presStyleCnt="0"/>
      <dgm:spPr/>
    </dgm:pt>
    <dgm:pt modelId="{E900CC32-78AB-4699-A47E-21B067A7CAFF}" type="pres">
      <dgm:prSet presAssocID="{80F942C9-F8E5-4B4B-9FC6-12590602B47E}" presName="root1" presStyleCnt="0"/>
      <dgm:spPr/>
    </dgm:pt>
    <dgm:pt modelId="{48B56147-E4CF-41D3-A5D4-56355661DA94}" type="pres">
      <dgm:prSet presAssocID="{80F942C9-F8E5-4B4B-9FC6-12590602B47E}" presName="LevelOneTextNode" presStyleLbl="node0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ACA4268-50B1-4F07-9AA5-9A3E070695DA}" type="pres">
      <dgm:prSet presAssocID="{80F942C9-F8E5-4B4B-9FC6-12590602B47E}" presName="level2hierChild" presStyleCnt="0"/>
      <dgm:spPr/>
    </dgm:pt>
    <dgm:pt modelId="{1D98D03C-4235-455B-9FEC-13BCFDF249C7}" type="pres">
      <dgm:prSet presAssocID="{D9DE2664-843B-4AB7-973F-E58E8254CB7C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DCEDEF8F-DA60-4592-8B88-D4A8809DAC10}" type="pres">
      <dgm:prSet presAssocID="{D9DE2664-843B-4AB7-973F-E58E8254CB7C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B3E48A49-C6EA-4BDC-88A6-7EF42F4D2D34}" type="pres">
      <dgm:prSet presAssocID="{1ED76F64-2A48-45CB-80B8-C45D2FA471B6}" presName="root2" presStyleCnt="0"/>
      <dgm:spPr/>
    </dgm:pt>
    <dgm:pt modelId="{0581C90A-AA1D-4C9A-BF3A-83B152463202}" type="pres">
      <dgm:prSet presAssocID="{1ED76F64-2A48-45CB-80B8-C45D2FA471B6}" presName="LevelTwoTextNode" presStyleLbl="node2" presStyleIdx="3" presStyleCnt="4" custScaleX="2669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10ECF4-789B-48D1-A81E-AEA41BB16D42}" type="pres">
      <dgm:prSet presAssocID="{1ED76F64-2A48-45CB-80B8-C45D2FA471B6}" presName="level3hierChild" presStyleCnt="0"/>
      <dgm:spPr/>
    </dgm:pt>
    <dgm:pt modelId="{3D9061AC-3858-4ACA-98DA-5141B033F31E}" type="pres">
      <dgm:prSet presAssocID="{F6B2A8B1-2D7A-42B8-B892-C8D6B6CCB9FA}" presName="root1" presStyleCnt="0"/>
      <dgm:spPr/>
    </dgm:pt>
    <dgm:pt modelId="{141FBAA1-F318-41CC-ADE1-C97B86D11997}" type="pres">
      <dgm:prSet presAssocID="{F6B2A8B1-2D7A-42B8-B892-C8D6B6CCB9FA}" presName="LevelOneTextNode" presStyleLbl="node0" presStyleIdx="3" presStyleCnt="4" custScaleX="4049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5D1106-0C0C-4023-9996-2E3DC435042A}" type="pres">
      <dgm:prSet presAssocID="{F6B2A8B1-2D7A-42B8-B892-C8D6B6CCB9FA}" presName="level2hierChild" presStyleCnt="0"/>
      <dgm:spPr/>
    </dgm:pt>
  </dgm:ptLst>
  <dgm:cxnLst>
    <dgm:cxn modelId="{74DB44C9-90A8-4385-BB60-189AD95B3E3B}" type="presOf" srcId="{580E2A0C-615C-4183-9AF0-3BC50001DF5D}" destId="{45ACF2EA-D6F0-4585-952F-CE9B67078B27}" srcOrd="1" destOrd="0" presId="urn:microsoft.com/office/officeart/2005/8/layout/hierarchy2"/>
    <dgm:cxn modelId="{29304151-BE04-414C-B70A-E14A5B52D51D}" srcId="{80F942C9-F8E5-4B4B-9FC6-12590602B47E}" destId="{1ED76F64-2A48-45CB-80B8-C45D2FA471B6}" srcOrd="0" destOrd="0" parTransId="{D9DE2664-843B-4AB7-973F-E58E8254CB7C}" sibTransId="{E39127E2-F775-4C3C-BFEB-5FC602A9E418}"/>
    <dgm:cxn modelId="{92EB4593-74BC-4FA2-B169-4147A09F48E6}" type="presOf" srcId="{EDBBEB36-D3B9-45EA-9C1B-0FB89216F393}" destId="{E0481D7E-6BEA-4AF3-BF1A-F4D68C313978}" srcOrd="1" destOrd="0" presId="urn:microsoft.com/office/officeart/2005/8/layout/hierarchy2"/>
    <dgm:cxn modelId="{6EBE78B5-5EE5-4902-B0BB-5F8173C75A92}" srcId="{2813635B-411C-4180-95DD-7C8E1E133DA3}" destId="{95E6F693-1627-4459-957D-868D86F3E725}" srcOrd="1" destOrd="0" parTransId="{EDBBEB36-D3B9-45EA-9C1B-0FB89216F393}" sibTransId="{D25C6635-330B-48FA-8530-1B1D18A126EF}"/>
    <dgm:cxn modelId="{FE7E6C8A-C821-4ACA-821F-89B45B1F69C2}" type="presOf" srcId="{7081668C-C765-499F-8CE6-092A03F9B59D}" destId="{11F6134E-8B4A-4065-A47F-33B1EB9B7DA9}" srcOrd="0" destOrd="0" presId="urn:microsoft.com/office/officeart/2005/8/layout/hierarchy2"/>
    <dgm:cxn modelId="{62D9ADE5-BA04-42DA-B915-968421186C29}" srcId="{E56A564B-4F38-41CA-918A-F4BE8DE1E43C}" destId="{4D69E2DA-EAE2-444C-90EE-D61C242B74CC}" srcOrd="1" destOrd="0" parTransId="{2A7440C7-9C1A-4F19-B794-12E5E3DEDAF3}" sibTransId="{30EADA5E-2DDA-4B87-BB86-4589A8A08B1C}"/>
    <dgm:cxn modelId="{DBBBA0B4-C799-40B4-858C-DDB473E50B58}" type="presOf" srcId="{1ED76F64-2A48-45CB-80B8-C45D2FA471B6}" destId="{0581C90A-AA1D-4C9A-BF3A-83B152463202}" srcOrd="0" destOrd="0" presId="urn:microsoft.com/office/officeart/2005/8/layout/hierarchy2"/>
    <dgm:cxn modelId="{44FB2B95-A526-4AF5-87AE-9255D6D2B825}" type="presOf" srcId="{2813635B-411C-4180-95DD-7C8E1E133DA3}" destId="{A5895F8B-E035-433D-B0BE-77DFDA82AE1B}" srcOrd="0" destOrd="0" presId="urn:microsoft.com/office/officeart/2005/8/layout/hierarchy2"/>
    <dgm:cxn modelId="{E69189EC-0945-4685-815E-0FDBC749634A}" type="presOf" srcId="{E56A564B-4F38-41CA-918A-F4BE8DE1E43C}" destId="{74F74DB4-11E4-40A1-8892-9028F69D78B7}" srcOrd="0" destOrd="0" presId="urn:microsoft.com/office/officeart/2005/8/layout/hierarchy2"/>
    <dgm:cxn modelId="{E21CDCA2-4BFC-435A-82B5-83030ACB646B}" srcId="{E56A564B-4F38-41CA-918A-F4BE8DE1E43C}" destId="{2813635B-411C-4180-95DD-7C8E1E133DA3}" srcOrd="0" destOrd="0" parTransId="{D31008BD-15FD-4E77-8AA4-5203109899CA}" sibTransId="{04104ABB-D7F7-4B89-A726-04CFD1012CDF}"/>
    <dgm:cxn modelId="{A2CD5AC8-296B-413A-8CD3-D4B2CF4C33F1}" type="presOf" srcId="{580E2A0C-615C-4183-9AF0-3BC50001DF5D}" destId="{B3500EB3-A80D-4287-BE02-BB57DD8DC717}" srcOrd="0" destOrd="0" presId="urn:microsoft.com/office/officeart/2005/8/layout/hierarchy2"/>
    <dgm:cxn modelId="{11D8DBBF-C94B-4497-9A38-26FA69A30A9A}" type="presOf" srcId="{95E6F693-1627-4459-957D-868D86F3E725}" destId="{2E35FA4B-1292-40F9-9AE7-BE59754C29AA}" srcOrd="0" destOrd="0" presId="urn:microsoft.com/office/officeart/2005/8/layout/hierarchy2"/>
    <dgm:cxn modelId="{FED7E54C-468D-46F4-8DE1-C0AD55D8E5B7}" srcId="{E56A564B-4F38-41CA-918A-F4BE8DE1E43C}" destId="{80F942C9-F8E5-4B4B-9FC6-12590602B47E}" srcOrd="2" destOrd="0" parTransId="{35FE2BA4-8987-40FA-95D0-E1B166FBD88D}" sibTransId="{138256B0-B386-4F65-AE86-3C931B905080}"/>
    <dgm:cxn modelId="{27095CA9-F4EA-41FA-ABDF-99E14703A56B}" type="presOf" srcId="{D9DE2664-843B-4AB7-973F-E58E8254CB7C}" destId="{1D98D03C-4235-455B-9FEC-13BCFDF249C7}" srcOrd="0" destOrd="0" presId="urn:microsoft.com/office/officeart/2005/8/layout/hierarchy2"/>
    <dgm:cxn modelId="{4D1103D0-1AB0-4A39-9248-D7EF48307EC1}" type="presOf" srcId="{D9DE2664-843B-4AB7-973F-E58E8254CB7C}" destId="{DCEDEF8F-DA60-4592-8B88-D4A8809DAC10}" srcOrd="1" destOrd="0" presId="urn:microsoft.com/office/officeart/2005/8/layout/hierarchy2"/>
    <dgm:cxn modelId="{E8D91049-F278-4D68-8CD0-BE8FFE2ECAAC}" type="presOf" srcId="{4D69E2DA-EAE2-444C-90EE-D61C242B74CC}" destId="{983A9FB1-EF30-4422-AF9B-4741011C2905}" srcOrd="0" destOrd="0" presId="urn:microsoft.com/office/officeart/2005/8/layout/hierarchy2"/>
    <dgm:cxn modelId="{A5BCFD6B-C98A-452F-A085-01E2D780DCF2}" type="presOf" srcId="{32E1273E-4DC7-4EAD-9782-901485DD2A26}" destId="{690A19A8-8A1C-4C45-9466-C155E85EDC78}" srcOrd="0" destOrd="0" presId="urn:microsoft.com/office/officeart/2005/8/layout/hierarchy2"/>
    <dgm:cxn modelId="{06629DEF-1B72-464B-B18D-974A8466787F}" srcId="{E56A564B-4F38-41CA-918A-F4BE8DE1E43C}" destId="{F6B2A8B1-2D7A-42B8-B892-C8D6B6CCB9FA}" srcOrd="3" destOrd="0" parTransId="{5520D358-3A10-42B3-ABE4-722AF9A7EF25}" sibTransId="{F0329C3B-EE85-4390-983D-413FDAA9102F}"/>
    <dgm:cxn modelId="{E83FE33C-9D56-455B-B3F6-11732925139B}" type="presOf" srcId="{7E2475F4-EB39-41D2-9602-4B1E3C664F8A}" destId="{8EA5D380-2761-4D9C-B1AA-DBDECC6C7189}" srcOrd="1" destOrd="0" presId="urn:microsoft.com/office/officeart/2005/8/layout/hierarchy2"/>
    <dgm:cxn modelId="{7F774DDD-057B-4079-B9C7-168A2C6E6168}" srcId="{2813635B-411C-4180-95DD-7C8E1E133DA3}" destId="{7081668C-C765-499F-8CE6-092A03F9B59D}" srcOrd="0" destOrd="0" parTransId="{580E2A0C-615C-4183-9AF0-3BC50001DF5D}" sibTransId="{3F648DDB-FC4D-4DD6-B233-C2E5A56FD49D}"/>
    <dgm:cxn modelId="{669D2672-E9B0-4A5D-9644-0529B84DC6CE}" type="presOf" srcId="{F6B2A8B1-2D7A-42B8-B892-C8D6B6CCB9FA}" destId="{141FBAA1-F318-41CC-ADE1-C97B86D11997}" srcOrd="0" destOrd="0" presId="urn:microsoft.com/office/officeart/2005/8/layout/hierarchy2"/>
    <dgm:cxn modelId="{8466858D-292A-46CE-9E62-E940441B6307}" type="presOf" srcId="{80F942C9-F8E5-4B4B-9FC6-12590602B47E}" destId="{48B56147-E4CF-41D3-A5D4-56355661DA94}" srcOrd="0" destOrd="0" presId="urn:microsoft.com/office/officeart/2005/8/layout/hierarchy2"/>
    <dgm:cxn modelId="{0A165932-C070-410B-99E6-395BC06F12E2}" srcId="{2813635B-411C-4180-95DD-7C8E1E133DA3}" destId="{32E1273E-4DC7-4EAD-9782-901485DD2A26}" srcOrd="2" destOrd="0" parTransId="{7E2475F4-EB39-41D2-9602-4B1E3C664F8A}" sibTransId="{EF15C713-C1BC-4430-8BC0-58EFD107AF93}"/>
    <dgm:cxn modelId="{FEF5416B-BA99-4B09-887B-76777FC05C82}" type="presOf" srcId="{7E2475F4-EB39-41D2-9602-4B1E3C664F8A}" destId="{A976AC54-CF09-41AF-8C50-6B1BE162698C}" srcOrd="0" destOrd="0" presId="urn:microsoft.com/office/officeart/2005/8/layout/hierarchy2"/>
    <dgm:cxn modelId="{9338B958-8837-4AF2-AA05-35B598A8AC77}" type="presOf" srcId="{EDBBEB36-D3B9-45EA-9C1B-0FB89216F393}" destId="{A8E0D3A4-BEDB-48B4-ADC1-CBA2B9929F83}" srcOrd="0" destOrd="0" presId="urn:microsoft.com/office/officeart/2005/8/layout/hierarchy2"/>
    <dgm:cxn modelId="{ACC0546F-2B38-449A-94F8-9A010485B627}" type="presParOf" srcId="{74F74DB4-11E4-40A1-8892-9028F69D78B7}" destId="{4B6B795B-FAEB-4A04-93D1-41B07A1CC73D}" srcOrd="0" destOrd="0" presId="urn:microsoft.com/office/officeart/2005/8/layout/hierarchy2"/>
    <dgm:cxn modelId="{CC4384FC-4E94-47E9-A6A9-5BBBE8B889CE}" type="presParOf" srcId="{4B6B795B-FAEB-4A04-93D1-41B07A1CC73D}" destId="{A5895F8B-E035-433D-B0BE-77DFDA82AE1B}" srcOrd="0" destOrd="0" presId="urn:microsoft.com/office/officeart/2005/8/layout/hierarchy2"/>
    <dgm:cxn modelId="{025033BA-F3F6-48DB-8F4B-F7143B12E61A}" type="presParOf" srcId="{4B6B795B-FAEB-4A04-93D1-41B07A1CC73D}" destId="{EEA9A1F1-0BF5-4C69-B938-57463A25DC28}" srcOrd="1" destOrd="0" presId="urn:microsoft.com/office/officeart/2005/8/layout/hierarchy2"/>
    <dgm:cxn modelId="{7C00522E-9592-41C4-846D-1AE054B23D37}" type="presParOf" srcId="{EEA9A1F1-0BF5-4C69-B938-57463A25DC28}" destId="{B3500EB3-A80D-4287-BE02-BB57DD8DC717}" srcOrd="0" destOrd="0" presId="urn:microsoft.com/office/officeart/2005/8/layout/hierarchy2"/>
    <dgm:cxn modelId="{4177E868-7FDF-4B33-8926-38052542A044}" type="presParOf" srcId="{B3500EB3-A80D-4287-BE02-BB57DD8DC717}" destId="{45ACF2EA-D6F0-4585-952F-CE9B67078B27}" srcOrd="0" destOrd="0" presId="urn:microsoft.com/office/officeart/2005/8/layout/hierarchy2"/>
    <dgm:cxn modelId="{D5DDFA0E-9E85-4C59-AC56-C7D47A329860}" type="presParOf" srcId="{EEA9A1F1-0BF5-4C69-B938-57463A25DC28}" destId="{A6C4E667-51A6-478D-8C57-D0A71CCA8B3B}" srcOrd="1" destOrd="0" presId="urn:microsoft.com/office/officeart/2005/8/layout/hierarchy2"/>
    <dgm:cxn modelId="{3A2A0346-9A49-44AD-93AF-ADF6B56ABD31}" type="presParOf" srcId="{A6C4E667-51A6-478D-8C57-D0A71CCA8B3B}" destId="{11F6134E-8B4A-4065-A47F-33B1EB9B7DA9}" srcOrd="0" destOrd="0" presId="urn:microsoft.com/office/officeart/2005/8/layout/hierarchy2"/>
    <dgm:cxn modelId="{3E195B2F-0D59-4146-B4ED-835A54C20488}" type="presParOf" srcId="{A6C4E667-51A6-478D-8C57-D0A71CCA8B3B}" destId="{A9415248-C3B4-4385-9C09-351A19C00958}" srcOrd="1" destOrd="0" presId="urn:microsoft.com/office/officeart/2005/8/layout/hierarchy2"/>
    <dgm:cxn modelId="{0AE4B57F-584C-492D-9CE8-5D8980871AFD}" type="presParOf" srcId="{EEA9A1F1-0BF5-4C69-B938-57463A25DC28}" destId="{A8E0D3A4-BEDB-48B4-ADC1-CBA2B9929F83}" srcOrd="2" destOrd="0" presId="urn:microsoft.com/office/officeart/2005/8/layout/hierarchy2"/>
    <dgm:cxn modelId="{5984C905-9DFD-44A8-B38E-0F2AAD26E07F}" type="presParOf" srcId="{A8E0D3A4-BEDB-48B4-ADC1-CBA2B9929F83}" destId="{E0481D7E-6BEA-4AF3-BF1A-F4D68C313978}" srcOrd="0" destOrd="0" presId="urn:microsoft.com/office/officeart/2005/8/layout/hierarchy2"/>
    <dgm:cxn modelId="{2AD542CC-FC7B-4FAB-9F87-39968DCCEB80}" type="presParOf" srcId="{EEA9A1F1-0BF5-4C69-B938-57463A25DC28}" destId="{BECCF3A7-47A8-47FA-8B6E-F1922E09BA97}" srcOrd="3" destOrd="0" presId="urn:microsoft.com/office/officeart/2005/8/layout/hierarchy2"/>
    <dgm:cxn modelId="{5AC49AAA-F3BA-4958-8643-B5B140DADF38}" type="presParOf" srcId="{BECCF3A7-47A8-47FA-8B6E-F1922E09BA97}" destId="{2E35FA4B-1292-40F9-9AE7-BE59754C29AA}" srcOrd="0" destOrd="0" presId="urn:microsoft.com/office/officeart/2005/8/layout/hierarchy2"/>
    <dgm:cxn modelId="{C59B50C7-4EC8-4C75-A7D2-08B729EF46E9}" type="presParOf" srcId="{BECCF3A7-47A8-47FA-8B6E-F1922E09BA97}" destId="{F95EF63F-9303-48AE-B401-C76B653058B5}" srcOrd="1" destOrd="0" presId="urn:microsoft.com/office/officeart/2005/8/layout/hierarchy2"/>
    <dgm:cxn modelId="{0190C9ED-2B04-4BD7-A8EB-49E03355DE32}" type="presParOf" srcId="{EEA9A1F1-0BF5-4C69-B938-57463A25DC28}" destId="{A976AC54-CF09-41AF-8C50-6B1BE162698C}" srcOrd="4" destOrd="0" presId="urn:microsoft.com/office/officeart/2005/8/layout/hierarchy2"/>
    <dgm:cxn modelId="{C9628EC3-9828-4586-8DDE-5CC259D29359}" type="presParOf" srcId="{A976AC54-CF09-41AF-8C50-6B1BE162698C}" destId="{8EA5D380-2761-4D9C-B1AA-DBDECC6C7189}" srcOrd="0" destOrd="0" presId="urn:microsoft.com/office/officeart/2005/8/layout/hierarchy2"/>
    <dgm:cxn modelId="{3DE9F396-9501-402F-958E-A33B22F3BB2F}" type="presParOf" srcId="{EEA9A1F1-0BF5-4C69-B938-57463A25DC28}" destId="{16308006-C16C-4CB5-8B48-0A2FD7707BAD}" srcOrd="5" destOrd="0" presId="urn:microsoft.com/office/officeart/2005/8/layout/hierarchy2"/>
    <dgm:cxn modelId="{E285B6A6-73E3-4648-B01B-699F111E5E08}" type="presParOf" srcId="{16308006-C16C-4CB5-8B48-0A2FD7707BAD}" destId="{690A19A8-8A1C-4C45-9466-C155E85EDC78}" srcOrd="0" destOrd="0" presId="urn:microsoft.com/office/officeart/2005/8/layout/hierarchy2"/>
    <dgm:cxn modelId="{F142757D-69F0-4BFA-A4B8-EE28D5002130}" type="presParOf" srcId="{16308006-C16C-4CB5-8B48-0A2FD7707BAD}" destId="{9AD59D03-3D4F-4061-A465-5EDF8842D882}" srcOrd="1" destOrd="0" presId="urn:microsoft.com/office/officeart/2005/8/layout/hierarchy2"/>
    <dgm:cxn modelId="{D81EC016-7D7F-4B25-BB51-E20B0E17D351}" type="presParOf" srcId="{74F74DB4-11E4-40A1-8892-9028F69D78B7}" destId="{A674EE1C-B080-42DC-80A6-4E3E61255AC0}" srcOrd="1" destOrd="0" presId="urn:microsoft.com/office/officeart/2005/8/layout/hierarchy2"/>
    <dgm:cxn modelId="{D5455C9B-EE3E-476C-A4D6-16D843F0EE6E}" type="presParOf" srcId="{A674EE1C-B080-42DC-80A6-4E3E61255AC0}" destId="{983A9FB1-EF30-4422-AF9B-4741011C2905}" srcOrd="0" destOrd="0" presId="urn:microsoft.com/office/officeart/2005/8/layout/hierarchy2"/>
    <dgm:cxn modelId="{E1290A40-CE5E-4FF8-A948-ACFF9576D20D}" type="presParOf" srcId="{A674EE1C-B080-42DC-80A6-4E3E61255AC0}" destId="{21479223-0F4E-4D8E-B0D5-27B4AF1CCB8B}" srcOrd="1" destOrd="0" presId="urn:microsoft.com/office/officeart/2005/8/layout/hierarchy2"/>
    <dgm:cxn modelId="{CEB3BB87-DE1C-4D41-9D9E-EB2B0B197DE5}" type="presParOf" srcId="{74F74DB4-11E4-40A1-8892-9028F69D78B7}" destId="{E900CC32-78AB-4699-A47E-21B067A7CAFF}" srcOrd="2" destOrd="0" presId="urn:microsoft.com/office/officeart/2005/8/layout/hierarchy2"/>
    <dgm:cxn modelId="{51D4FE86-E7F0-481F-BFCF-33EC72D59E60}" type="presParOf" srcId="{E900CC32-78AB-4699-A47E-21B067A7CAFF}" destId="{48B56147-E4CF-41D3-A5D4-56355661DA94}" srcOrd="0" destOrd="0" presId="urn:microsoft.com/office/officeart/2005/8/layout/hierarchy2"/>
    <dgm:cxn modelId="{D1D78175-ECF4-4093-8A85-6C2F87C91439}" type="presParOf" srcId="{E900CC32-78AB-4699-A47E-21B067A7CAFF}" destId="{EACA4268-50B1-4F07-9AA5-9A3E070695DA}" srcOrd="1" destOrd="0" presId="urn:microsoft.com/office/officeart/2005/8/layout/hierarchy2"/>
    <dgm:cxn modelId="{92E1A15A-8F99-4CFD-A2CF-E504529091E0}" type="presParOf" srcId="{EACA4268-50B1-4F07-9AA5-9A3E070695DA}" destId="{1D98D03C-4235-455B-9FEC-13BCFDF249C7}" srcOrd="0" destOrd="0" presId="urn:microsoft.com/office/officeart/2005/8/layout/hierarchy2"/>
    <dgm:cxn modelId="{4BF6649F-B2A7-418F-A022-C35CE07FDC80}" type="presParOf" srcId="{1D98D03C-4235-455B-9FEC-13BCFDF249C7}" destId="{DCEDEF8F-DA60-4592-8B88-D4A8809DAC10}" srcOrd="0" destOrd="0" presId="urn:microsoft.com/office/officeart/2005/8/layout/hierarchy2"/>
    <dgm:cxn modelId="{CD4F504E-04A6-464F-B982-FF0FE1570809}" type="presParOf" srcId="{EACA4268-50B1-4F07-9AA5-9A3E070695DA}" destId="{B3E48A49-C6EA-4BDC-88A6-7EF42F4D2D34}" srcOrd="1" destOrd="0" presId="urn:microsoft.com/office/officeart/2005/8/layout/hierarchy2"/>
    <dgm:cxn modelId="{3810C552-9798-41D9-8B22-FEEFDA9B2CB9}" type="presParOf" srcId="{B3E48A49-C6EA-4BDC-88A6-7EF42F4D2D34}" destId="{0581C90A-AA1D-4C9A-BF3A-83B152463202}" srcOrd="0" destOrd="0" presId="urn:microsoft.com/office/officeart/2005/8/layout/hierarchy2"/>
    <dgm:cxn modelId="{316DCA98-5E10-4CB7-8D2A-A114E9B8982D}" type="presParOf" srcId="{B3E48A49-C6EA-4BDC-88A6-7EF42F4D2D34}" destId="{4B10ECF4-789B-48D1-A81E-AEA41BB16D42}" srcOrd="1" destOrd="0" presId="urn:microsoft.com/office/officeart/2005/8/layout/hierarchy2"/>
    <dgm:cxn modelId="{703D13DE-3A87-4F28-B7F0-EB5942D58D2D}" type="presParOf" srcId="{74F74DB4-11E4-40A1-8892-9028F69D78B7}" destId="{3D9061AC-3858-4ACA-98DA-5141B033F31E}" srcOrd="3" destOrd="0" presId="urn:microsoft.com/office/officeart/2005/8/layout/hierarchy2"/>
    <dgm:cxn modelId="{D6599DF7-FD7D-409C-85D0-04C1CAF6AD9D}" type="presParOf" srcId="{3D9061AC-3858-4ACA-98DA-5141B033F31E}" destId="{141FBAA1-F318-41CC-ADE1-C97B86D11997}" srcOrd="0" destOrd="0" presId="urn:microsoft.com/office/officeart/2005/8/layout/hierarchy2"/>
    <dgm:cxn modelId="{9B0413B9-84AC-4846-B168-334EDEE49C0E}" type="presParOf" srcId="{3D9061AC-3858-4ACA-98DA-5141B033F31E}" destId="{9C5D1106-0C0C-4023-9996-2E3DC43504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74F07-295F-434D-8BE5-C86194B8E3C6}" type="doc">
      <dgm:prSet loTypeId="urn:microsoft.com/office/officeart/2005/8/layout/hierarchy2" loCatId="hierarchy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pPr rtl="1"/>
          <a:endParaRPr lang="fa-IR"/>
        </a:p>
      </dgm:t>
    </dgm:pt>
    <dgm:pt modelId="{A597C20B-8CB4-4DC2-B995-292EAB8E6641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پاسخ اول</a:t>
          </a:r>
          <a:endParaRPr lang="fa-IR" sz="1600">
            <a:cs typeface="B Koodak" pitchFamily="2" charset="-78"/>
          </a:endParaRPr>
        </a:p>
      </dgm:t>
    </dgm:pt>
    <dgm:pt modelId="{9E183EEA-092E-4D65-8693-64DD03879FB3}" type="parTrans" cxnId="{03DDB948-BBBC-431A-94D0-134A472749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E88AFB-B6F1-4FAD-B200-6D8DEE95F269}" type="sibTrans" cxnId="{03DDB948-BBBC-431A-94D0-134A472749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2FE4DBF-0681-443D-821E-1A9DED98A91A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ملاک وحدت </a:t>
          </a:r>
          <a:endParaRPr lang="fa-IR" sz="1600">
            <a:cs typeface="B Koodak" pitchFamily="2" charset="-78"/>
          </a:endParaRPr>
        </a:p>
      </dgm:t>
    </dgm:pt>
    <dgm:pt modelId="{0966B1FA-0A55-4A34-BC6D-6937035BB06F}" type="parTrans" cxnId="{85927541-FD68-46FD-B7D9-98DAF33A501E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985B92-E642-47BD-A506-0B3798402318}" type="sibTrans" cxnId="{85927541-FD68-46FD-B7D9-98DAF33A50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FF9060-82B8-4B7F-82D1-7CC80D1EACAA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پیوستگی اجزای هم زمان و نا همزمان است </a:t>
          </a:r>
          <a:endParaRPr lang="fa-IR" sz="1600">
            <a:cs typeface="B Koodak" pitchFamily="2" charset="-78"/>
          </a:endParaRPr>
        </a:p>
      </dgm:t>
    </dgm:pt>
    <dgm:pt modelId="{6F1DD891-49A9-4102-868F-7E68DC55F4DD}" type="parTrans" cxnId="{FEADAD1B-D924-4B08-A924-EE35FD3A82DA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1967828-441C-4A58-94DA-86CE70A02C29}" type="sibTrans" cxnId="{FEADAD1B-D924-4B08-A924-EE35FD3A82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A7448EE-F10B-4398-9487-BB8988C1E244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مانند ساختمانی که واحد است و لو</a:t>
          </a:r>
          <a:endParaRPr lang="fa-IR" sz="1600">
            <a:cs typeface="B Koodak" pitchFamily="2" charset="-78"/>
          </a:endParaRPr>
        </a:p>
      </dgm:t>
    </dgm:pt>
    <dgm:pt modelId="{45739ABF-A73F-440A-A4B0-2E3FE1A72D93}" type="parTrans" cxnId="{133DF048-FAC1-4305-86F7-81D281F3B16B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C73BEA0-2D30-4594-92BB-6CD2AAA89A89}" type="sibTrans" cxnId="{133DF048-FAC1-4305-86F7-81D281F3B1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EC5AA6-7B06-43FE-9B52-B13BDEA0AAED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در زمان واحد اجزای متعدد دارد</a:t>
          </a:r>
          <a:endParaRPr lang="fa-IR" sz="1600">
            <a:cs typeface="B Koodak" pitchFamily="2" charset="-78"/>
          </a:endParaRPr>
        </a:p>
      </dgm:t>
    </dgm:pt>
    <dgm:pt modelId="{6DD06C05-66C4-4F11-8681-CBAA39AEC19F}" type="parTrans" cxnId="{6823829B-B7BF-43E9-8C1B-E550A369DB60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DD40D1-51BF-47F5-B467-2B2A2336490B}" type="sibTrans" cxnId="{6823829B-B7BF-43E9-8C1B-E550A369DB6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89D3539-B6EA-48E3-B8E4-C6CC0822C0AE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در زمان متغیر اجزایش تغییر می نماید</a:t>
          </a:r>
          <a:endParaRPr lang="fa-IR" sz="1600">
            <a:cs typeface="B Koodak" pitchFamily="2" charset="-78"/>
          </a:endParaRPr>
        </a:p>
      </dgm:t>
    </dgm:pt>
    <dgm:pt modelId="{4D2534F3-9BA1-44AB-A9CD-C8D1884BE3FF}" type="parTrans" cxnId="{236C2187-F06F-4A15-B4A9-5C480F4752E7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7EF98B-2E7C-4C75-B61A-DBE73D1AB4FD}" type="sibTrans" cxnId="{236C2187-F06F-4A15-B4A9-5C480F4752E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C4ACE3-AFF1-4CA9-B434-CCC98361D9E4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FEA945A2-9C5A-49E4-BE43-F9F710D4710B}" type="parTrans" cxnId="{07A970EC-5810-4E8D-96A9-E1D36B4CCC24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154BA4-2CCC-4B3D-9388-22D43AF96B82}" type="sibTrans" cxnId="{07A970EC-5810-4E8D-96A9-E1D36B4CCC2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AA0871-E2DF-4446-82B6-90980F7F0F4F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وحدتی که در مجموعه اینچنینی فرض می شود ابتدائی و تسامحی است</a:t>
          </a:r>
          <a:endParaRPr lang="fa-IR" sz="1600" dirty="0">
            <a:cs typeface="B Koodak" pitchFamily="2" charset="-78"/>
          </a:endParaRPr>
        </a:p>
      </dgm:t>
    </dgm:pt>
    <dgm:pt modelId="{DE71DCE0-A1F9-4F7F-BCB4-376AD6A217A9}" type="parTrans" cxnId="{26EEE196-2269-47D1-AD4D-0BA729884470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49EB3F-24E2-44F1-B0FF-126482DD3281}" type="sibTrans" cxnId="{26EEE196-2269-47D1-AD4D-0BA7298844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2B4C46-EEDC-497B-BD52-1D82934FBEB1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پاسخ دوم</a:t>
          </a:r>
          <a:endParaRPr lang="fa-IR" sz="1600">
            <a:cs typeface="B Koodak" pitchFamily="2" charset="-78"/>
          </a:endParaRPr>
        </a:p>
      </dgm:t>
    </dgm:pt>
    <dgm:pt modelId="{968B020A-407E-4D56-8CAD-44B322B71740}" type="parTrans" cxnId="{EE6C9109-0E15-473A-929D-53DB092CCA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A6C518-11F6-4BA1-A7A7-2EDA703E492E}" type="sibTrans" cxnId="{EE6C9109-0E15-473A-929D-53DB092CCA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DB653F-B42F-4853-92D0-878E503094DD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ملاک وحدت </a:t>
          </a:r>
          <a:endParaRPr lang="fa-IR" sz="1600">
            <a:cs typeface="B Koodak" pitchFamily="2" charset="-78"/>
          </a:endParaRPr>
        </a:p>
      </dgm:t>
    </dgm:pt>
    <dgm:pt modelId="{1D2BC8A7-4AFF-44DB-A705-790FF748CC19}" type="parTrans" cxnId="{C9782406-450B-435A-B16F-93094ECE25B8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0489CE-6475-4245-8111-BF9F74468713}" type="sibTrans" cxnId="{C9782406-450B-435A-B16F-93094ECE25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5B5DB4-6EE5-4718-829B-EFBB98D58816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عامل طبیعی درونی است که تحولات را کنترل می نماید</a:t>
          </a:r>
          <a:endParaRPr lang="fa-IR" sz="1600">
            <a:cs typeface="B Koodak" pitchFamily="2" charset="-78"/>
          </a:endParaRPr>
        </a:p>
      </dgm:t>
    </dgm:pt>
    <dgm:pt modelId="{17E88287-41FD-47D6-AD01-FA406963A2C2}" type="parTrans" cxnId="{A7F15489-2130-4D0F-AE55-D7212B887713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B3E6AE-55C2-4B6C-8A36-0B3CFDBB7F51}" type="sibTrans" cxnId="{A7F15489-2130-4D0F-AE55-D7212B88771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5A6614-C993-4CD3-B06A-992AC6F287AD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مانند تحولات در موجودات زنده</a:t>
          </a:r>
          <a:endParaRPr lang="fa-IR" sz="1600">
            <a:cs typeface="B Koodak" pitchFamily="2" charset="-78"/>
          </a:endParaRPr>
        </a:p>
      </dgm:t>
    </dgm:pt>
    <dgm:pt modelId="{E07C4016-FEC8-4CD8-BC1D-86CE9FF81990}" type="parTrans" cxnId="{A8C47012-D0A2-425A-B46A-9C7CA82577F3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023AF2-F842-4E00-9DB8-3CB88DAB89EB}" type="sibTrans" cxnId="{A8C47012-D0A2-425A-B46A-9C7CA82577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32225B-DEE4-47E0-851D-9073898BB9A4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بخلاف مثل تحولات در ساختمان ...</a:t>
          </a:r>
          <a:endParaRPr lang="fa-IR" sz="1600">
            <a:cs typeface="B Koodak" pitchFamily="2" charset="-78"/>
          </a:endParaRPr>
        </a:p>
      </dgm:t>
    </dgm:pt>
    <dgm:pt modelId="{CED033DF-A875-4411-AB56-FA427A01AAF4}" type="parTrans" cxnId="{5830F2ED-D66C-450D-BE0A-EA3F345E1978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0646D1-3E1A-4CAA-9816-10175A96993B}" type="sibTrans" cxnId="{5830F2ED-D66C-450D-BE0A-EA3F345E19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2EECD8-E77E-4F4A-82F4-3652BAC622A6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5DCA347E-03E9-4070-9748-30256E00AD17}" type="parTrans" cxnId="{B46FFDD5-2942-4BA2-ADC4-8638A32887E3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99CC4C-9525-4B33-A820-BA8A2E78C213}" type="sibTrans" cxnId="{B46FFDD5-2942-4BA2-ADC4-8638A32887E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9364C8-DB08-4A0D-B609-5269458026ED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حقیقت این عامل درونی چیست و ملاک وحدت خود این عامل کدام است؟</a:t>
          </a:r>
          <a:endParaRPr lang="fa-IR" sz="1600">
            <a:cs typeface="B Koodak" pitchFamily="2" charset="-78"/>
          </a:endParaRPr>
        </a:p>
      </dgm:t>
    </dgm:pt>
    <dgm:pt modelId="{D6D17AF8-0A12-485A-9C69-25F3FA141DA4}" type="parTrans" cxnId="{D9A9F0BB-3681-4AE5-983F-24717A82DFA5}">
      <dgm:prSet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7F493F-9620-4C4E-9798-E02754D4285F}" type="sibTrans" cxnId="{D9A9F0BB-3681-4AE5-983F-24717A82DFA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EB6D38-4F0A-42F6-84ED-54C62022FC1B}" type="pres">
      <dgm:prSet presAssocID="{74D74F07-295F-434D-8BE5-C86194B8E3C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058BDDB-797E-4289-B70D-A4174835A817}" type="pres">
      <dgm:prSet presAssocID="{A597C20B-8CB4-4DC2-B995-292EAB8E6641}" presName="root1" presStyleCnt="0"/>
      <dgm:spPr/>
    </dgm:pt>
    <dgm:pt modelId="{A64535B2-D1F7-4E14-A2E9-389FC2B7014F}" type="pres">
      <dgm:prSet presAssocID="{A597C20B-8CB4-4DC2-B995-292EAB8E6641}" presName="LevelOneTextNode" presStyleLbl="node0" presStyleIdx="0" presStyleCnt="2" custScaleX="57622" custScaleY="71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6E272E-9E9F-43A3-BD33-F260B5CF8E0A}" type="pres">
      <dgm:prSet presAssocID="{A597C20B-8CB4-4DC2-B995-292EAB8E6641}" presName="level2hierChild" presStyleCnt="0"/>
      <dgm:spPr/>
    </dgm:pt>
    <dgm:pt modelId="{D42C5AF1-6E74-489C-BFD9-428499A06B17}" type="pres">
      <dgm:prSet presAssocID="{0966B1FA-0A55-4A34-BC6D-6937035BB06F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59AA5D56-80CC-4510-8CC3-9FC15072D585}" type="pres">
      <dgm:prSet presAssocID="{0966B1FA-0A55-4A34-BC6D-6937035BB06F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0101726C-1D51-427A-8111-ED6AA4DECBC0}" type="pres">
      <dgm:prSet presAssocID="{F2FE4DBF-0681-443D-821E-1A9DED98A91A}" presName="root2" presStyleCnt="0"/>
      <dgm:spPr/>
    </dgm:pt>
    <dgm:pt modelId="{8DDE4098-04DF-4306-BEE4-B75A6C8FCB36}" type="pres">
      <dgm:prSet presAssocID="{F2FE4DBF-0681-443D-821E-1A9DED98A91A}" presName="LevelTwoTextNode" presStyleLbl="node2" presStyleIdx="0" presStyleCnt="6" custScaleY="648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472854-5728-4D64-A822-4E47ED6B3C3E}" type="pres">
      <dgm:prSet presAssocID="{F2FE4DBF-0681-443D-821E-1A9DED98A91A}" presName="level3hierChild" presStyleCnt="0"/>
      <dgm:spPr/>
    </dgm:pt>
    <dgm:pt modelId="{8552EA01-789B-4D84-A47C-325E157F937E}" type="pres">
      <dgm:prSet presAssocID="{6F1DD891-49A9-4102-868F-7E68DC55F4DD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9FFA8CE4-867E-4F99-9D50-ED221C35A143}" type="pres">
      <dgm:prSet presAssocID="{6F1DD891-49A9-4102-868F-7E68DC55F4DD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000466D4-D89A-4651-820B-B17674096025}" type="pres">
      <dgm:prSet presAssocID="{BAFF9060-82B8-4B7F-82D1-7CC80D1EACAA}" presName="root2" presStyleCnt="0"/>
      <dgm:spPr/>
    </dgm:pt>
    <dgm:pt modelId="{44C81E18-C1CF-4427-8A82-ED98554D870F}" type="pres">
      <dgm:prSet presAssocID="{BAFF9060-82B8-4B7F-82D1-7CC80D1EACAA}" presName="LevelTwoTextNode" presStyleLbl="node3" presStyleIdx="0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F4CF8A9-EF59-4E09-9761-59B388BE6DF1}" type="pres">
      <dgm:prSet presAssocID="{BAFF9060-82B8-4B7F-82D1-7CC80D1EACAA}" presName="level3hierChild" presStyleCnt="0"/>
      <dgm:spPr/>
    </dgm:pt>
    <dgm:pt modelId="{E51E7E3C-6B1C-48B2-83F1-933246A05A5E}" type="pres">
      <dgm:prSet presAssocID="{45739ABF-A73F-440A-A4B0-2E3FE1A72D93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A7C3645F-C849-401F-BF0F-C9874917F4B4}" type="pres">
      <dgm:prSet presAssocID="{45739ABF-A73F-440A-A4B0-2E3FE1A72D93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C9D2026B-7B20-4E49-AC4C-FEB86E4C3A02}" type="pres">
      <dgm:prSet presAssocID="{3A7448EE-F10B-4398-9487-BB8988C1E244}" presName="root2" presStyleCnt="0"/>
      <dgm:spPr/>
    </dgm:pt>
    <dgm:pt modelId="{AE671EC8-0805-4027-A6D6-57D68853B3BE}" type="pres">
      <dgm:prSet presAssocID="{3A7448EE-F10B-4398-9487-BB8988C1E244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8F11CF-54DA-443F-BA0C-B470B1282EA1}" type="pres">
      <dgm:prSet presAssocID="{3A7448EE-F10B-4398-9487-BB8988C1E244}" presName="level3hierChild" presStyleCnt="0"/>
      <dgm:spPr/>
    </dgm:pt>
    <dgm:pt modelId="{0DD44461-0A89-4C14-ABB1-266F31FCBB8C}" type="pres">
      <dgm:prSet presAssocID="{6DD06C05-66C4-4F11-8681-CBAA39AEC19F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4A68F080-95E7-4C7C-B46E-12D4BDC84D61}" type="pres">
      <dgm:prSet presAssocID="{6DD06C05-66C4-4F11-8681-CBAA39AEC19F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71CE9023-F5A9-4357-BFFB-A6208B17F52E}" type="pres">
      <dgm:prSet presAssocID="{50EC5AA6-7B06-43FE-9B52-B13BDEA0AAED}" presName="root2" presStyleCnt="0"/>
      <dgm:spPr/>
    </dgm:pt>
    <dgm:pt modelId="{ECD92B25-97F0-446F-A19F-1C1FEBA054F7}" type="pres">
      <dgm:prSet presAssocID="{50EC5AA6-7B06-43FE-9B52-B13BDEA0AAED}" presName="LevelTwoTextNode" presStyleLbl="node3" presStyleIdx="1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4DB9F3-9764-4912-8857-1BF67743993D}" type="pres">
      <dgm:prSet presAssocID="{50EC5AA6-7B06-43FE-9B52-B13BDEA0AAED}" presName="level3hierChild" presStyleCnt="0"/>
      <dgm:spPr/>
    </dgm:pt>
    <dgm:pt modelId="{FA42AC5E-7648-4F28-8004-B6F04A14FA58}" type="pres">
      <dgm:prSet presAssocID="{4D2534F3-9BA1-44AB-A9CD-C8D1884BE3FF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5FDD98B6-4E90-49C3-BB22-63346DAD73DD}" type="pres">
      <dgm:prSet presAssocID="{4D2534F3-9BA1-44AB-A9CD-C8D1884BE3FF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6B6E6A6C-3942-4F42-9030-332286CD1AA7}" type="pres">
      <dgm:prSet presAssocID="{B89D3539-B6EA-48E3-B8E4-C6CC0822C0AE}" presName="root2" presStyleCnt="0"/>
      <dgm:spPr/>
    </dgm:pt>
    <dgm:pt modelId="{992F9E8A-E93A-4A21-AF20-3F81BE25286E}" type="pres">
      <dgm:prSet presAssocID="{B89D3539-B6EA-48E3-B8E4-C6CC0822C0AE}" presName="LevelTwoTextNode" presStyleLbl="node3" presStyleIdx="2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9436A1-0980-4D7B-8EED-AA5C3B652655}" type="pres">
      <dgm:prSet presAssocID="{B89D3539-B6EA-48E3-B8E4-C6CC0822C0AE}" presName="level3hierChild" presStyleCnt="0"/>
      <dgm:spPr/>
    </dgm:pt>
    <dgm:pt modelId="{34AACC97-4D7F-4BC7-8E0C-87555862E9A0}" type="pres">
      <dgm:prSet presAssocID="{FEA945A2-9C5A-49E4-BE43-F9F710D4710B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06156730-2031-4D31-B7E4-677D7FCE8481}" type="pres">
      <dgm:prSet presAssocID="{FEA945A2-9C5A-49E4-BE43-F9F710D4710B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0348708B-DC2D-451F-ACCB-D408FED73D6A}" type="pres">
      <dgm:prSet presAssocID="{F1C4ACE3-AFF1-4CA9-B434-CCC98361D9E4}" presName="root2" presStyleCnt="0"/>
      <dgm:spPr/>
    </dgm:pt>
    <dgm:pt modelId="{AEA2A815-53D7-4AA8-98F5-8B0248D4AE5E}" type="pres">
      <dgm:prSet presAssocID="{F1C4ACE3-AFF1-4CA9-B434-CCC98361D9E4}" presName="LevelTwoTextNode" presStyleLbl="node2" presStyleIdx="2" presStyleCnt="6" custScaleY="648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60D206C-E309-4785-BC90-BC4156AC5860}" type="pres">
      <dgm:prSet presAssocID="{F1C4ACE3-AFF1-4CA9-B434-CCC98361D9E4}" presName="level3hierChild" presStyleCnt="0"/>
      <dgm:spPr/>
    </dgm:pt>
    <dgm:pt modelId="{C1EEAC93-895A-418E-891C-7D63A33F4C01}" type="pres">
      <dgm:prSet presAssocID="{DE71DCE0-A1F9-4F7F-BCB4-376AD6A217A9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A3EABCF5-A416-48D5-BFE6-35CAD3340C43}" type="pres">
      <dgm:prSet presAssocID="{DE71DCE0-A1F9-4F7F-BCB4-376AD6A217A9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9861CBD3-61E0-42B0-9C51-7286146E0881}" type="pres">
      <dgm:prSet presAssocID="{0CAA0871-E2DF-4446-82B6-90980F7F0F4F}" presName="root2" presStyleCnt="0"/>
      <dgm:spPr/>
    </dgm:pt>
    <dgm:pt modelId="{CCEBBC54-3B06-4B34-8D3F-7934CE522E1F}" type="pres">
      <dgm:prSet presAssocID="{0CAA0871-E2DF-4446-82B6-90980F7F0F4F}" presName="LevelTwoTextNode" presStyleLbl="node3" presStyleIdx="3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2778C7F-3B48-4183-AFA2-E497BEF26147}" type="pres">
      <dgm:prSet presAssocID="{0CAA0871-E2DF-4446-82B6-90980F7F0F4F}" presName="level3hierChild" presStyleCnt="0"/>
      <dgm:spPr/>
    </dgm:pt>
    <dgm:pt modelId="{23109E11-4407-42BF-B28B-2AE2DEC487B5}" type="pres">
      <dgm:prSet presAssocID="{142B4C46-EEDC-497B-BD52-1D82934FBEB1}" presName="root1" presStyleCnt="0"/>
      <dgm:spPr/>
    </dgm:pt>
    <dgm:pt modelId="{D785BA8D-3419-44AD-9155-0BE670FA4536}" type="pres">
      <dgm:prSet presAssocID="{142B4C46-EEDC-497B-BD52-1D82934FBEB1}" presName="LevelOneTextNode" presStyleLbl="node0" presStyleIdx="1" presStyleCnt="2" custScaleX="57622" custScaleY="71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BD5490-BBAF-4C12-9DB0-69FA6447A1E5}" type="pres">
      <dgm:prSet presAssocID="{142B4C46-EEDC-497B-BD52-1D82934FBEB1}" presName="level2hierChild" presStyleCnt="0"/>
      <dgm:spPr/>
    </dgm:pt>
    <dgm:pt modelId="{8DF30C0F-16F9-47F0-8769-5B997F4CE968}" type="pres">
      <dgm:prSet presAssocID="{1D2BC8A7-4AFF-44DB-A705-790FF748CC19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6B558713-2184-4469-A309-F10C8CF47A5C}" type="pres">
      <dgm:prSet presAssocID="{1D2BC8A7-4AFF-44DB-A705-790FF748CC19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2B60859F-E51F-4A34-97E9-84080AFDFAF8}" type="pres">
      <dgm:prSet presAssocID="{0FDB653F-B42F-4853-92D0-878E503094DD}" presName="root2" presStyleCnt="0"/>
      <dgm:spPr/>
    </dgm:pt>
    <dgm:pt modelId="{6C598DBF-4CF5-489F-AA72-7A816550FA19}" type="pres">
      <dgm:prSet presAssocID="{0FDB653F-B42F-4853-92D0-878E503094DD}" presName="LevelTwoTextNode" presStyleLbl="node2" presStyleIdx="3" presStyleCnt="6" custScaleY="648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3315D8-B4A8-4E4A-AAC3-CE0F0979FF05}" type="pres">
      <dgm:prSet presAssocID="{0FDB653F-B42F-4853-92D0-878E503094DD}" presName="level3hierChild" presStyleCnt="0"/>
      <dgm:spPr/>
    </dgm:pt>
    <dgm:pt modelId="{7C47DC03-9999-4540-98C3-66F2B001E982}" type="pres">
      <dgm:prSet presAssocID="{17E88287-41FD-47D6-AD01-FA406963A2C2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C346C756-1BC3-4EBF-8436-FF5D2A56CD46}" type="pres">
      <dgm:prSet presAssocID="{17E88287-41FD-47D6-AD01-FA406963A2C2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9639370D-141B-4491-8323-BE903D90A575}" type="pres">
      <dgm:prSet presAssocID="{A65B5DB4-6EE5-4718-829B-EFBB98D58816}" presName="root2" presStyleCnt="0"/>
      <dgm:spPr/>
    </dgm:pt>
    <dgm:pt modelId="{767C3E1A-B2C2-47BB-A20B-1AA74A024400}" type="pres">
      <dgm:prSet presAssocID="{A65B5DB4-6EE5-4718-829B-EFBB98D58816}" presName="LevelTwoTextNode" presStyleLbl="node3" presStyleIdx="4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79B1EB-4F71-4497-B073-559FC3053FAC}" type="pres">
      <dgm:prSet presAssocID="{A65B5DB4-6EE5-4718-829B-EFBB98D58816}" presName="level3hierChild" presStyleCnt="0"/>
      <dgm:spPr/>
    </dgm:pt>
    <dgm:pt modelId="{36F6A1E3-96D2-48F1-8E62-677295380BF2}" type="pres">
      <dgm:prSet presAssocID="{E07C4016-FEC8-4CD8-BC1D-86CE9FF81990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2B7DAEC2-0DD9-4DFD-A432-84F9D19B431E}" type="pres">
      <dgm:prSet presAssocID="{E07C4016-FEC8-4CD8-BC1D-86CE9FF81990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3CA6EFF0-F3DE-4E26-8E35-E99490A50BDF}" type="pres">
      <dgm:prSet presAssocID="{5C5A6614-C993-4CD3-B06A-992AC6F287AD}" presName="root2" presStyleCnt="0"/>
      <dgm:spPr/>
    </dgm:pt>
    <dgm:pt modelId="{A987AC6E-B960-4861-8AAE-783449365E79}" type="pres">
      <dgm:prSet presAssocID="{5C5A6614-C993-4CD3-B06A-992AC6F287AD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1209342-8569-4014-8959-BC8456508AC0}" type="pres">
      <dgm:prSet presAssocID="{5C5A6614-C993-4CD3-B06A-992AC6F287AD}" presName="level3hierChild" presStyleCnt="0"/>
      <dgm:spPr/>
    </dgm:pt>
    <dgm:pt modelId="{C1B70DDD-308D-4BC4-9374-8ED282C7721D}" type="pres">
      <dgm:prSet presAssocID="{CED033DF-A875-4411-AB56-FA427A01AAF4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16F838ED-4DC2-45FA-B7FE-22B66FC9F241}" type="pres">
      <dgm:prSet presAssocID="{CED033DF-A875-4411-AB56-FA427A01AAF4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116C66A8-F1C4-49BB-8CC3-DE29DF9244B9}" type="pres">
      <dgm:prSet presAssocID="{6332225B-DEE4-47E0-851D-9073898BB9A4}" presName="root2" presStyleCnt="0"/>
      <dgm:spPr/>
    </dgm:pt>
    <dgm:pt modelId="{54C586B9-CA4B-46E5-A2EA-8737AEDCFF4C}" type="pres">
      <dgm:prSet presAssocID="{6332225B-DEE4-47E0-851D-9073898BB9A4}" presName="LevelTwoTextNode" presStyleLbl="node3" presStyleIdx="5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C19A5D-B360-41A4-B815-942516DB6E25}" type="pres">
      <dgm:prSet presAssocID="{6332225B-DEE4-47E0-851D-9073898BB9A4}" presName="level3hierChild" presStyleCnt="0"/>
      <dgm:spPr/>
    </dgm:pt>
    <dgm:pt modelId="{94F126A0-6143-4CB7-9DCB-9F609D2973FB}" type="pres">
      <dgm:prSet presAssocID="{5DCA347E-03E9-4070-9748-30256E00AD17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7A3A0BF4-1248-47DD-8428-FC646F1494B2}" type="pres">
      <dgm:prSet presAssocID="{5DCA347E-03E9-4070-9748-30256E00AD17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0407E8BE-0C3E-47AB-B0B0-B249F1B9AC53}" type="pres">
      <dgm:prSet presAssocID="{232EECD8-E77E-4F4A-82F4-3652BAC622A6}" presName="root2" presStyleCnt="0"/>
      <dgm:spPr/>
    </dgm:pt>
    <dgm:pt modelId="{C1712445-A4FE-4B2D-BF97-2C37188952D0}" type="pres">
      <dgm:prSet presAssocID="{232EECD8-E77E-4F4A-82F4-3652BAC622A6}" presName="LevelTwoTextNode" presStyleLbl="node2" presStyleIdx="5" presStyleCnt="6" custScaleY="648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2BDF9E-C261-4F86-823C-A69A37EC4271}" type="pres">
      <dgm:prSet presAssocID="{232EECD8-E77E-4F4A-82F4-3652BAC622A6}" presName="level3hierChild" presStyleCnt="0"/>
      <dgm:spPr/>
    </dgm:pt>
    <dgm:pt modelId="{FB9AEAAC-DE46-4247-A428-1CBDAA86006D}" type="pres">
      <dgm:prSet presAssocID="{D6D17AF8-0A12-485A-9C69-25F3FA141DA4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AC13032D-4342-4FCB-AE2B-60908C9B731E}" type="pres">
      <dgm:prSet presAssocID="{D6D17AF8-0A12-485A-9C69-25F3FA141DA4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C0CBA3A3-FC5A-4CA4-936D-F0968CAFCBB9}" type="pres">
      <dgm:prSet presAssocID="{BA9364C8-DB08-4A0D-B609-5269458026ED}" presName="root2" presStyleCnt="0"/>
      <dgm:spPr/>
    </dgm:pt>
    <dgm:pt modelId="{5FF55926-0312-4036-8109-C4FAA3340408}" type="pres">
      <dgm:prSet presAssocID="{BA9364C8-DB08-4A0D-B609-5269458026ED}" presName="LevelTwoTextNode" presStyleLbl="node3" presStyleIdx="6" presStyleCnt="7" custScaleX="379927" custScaleY="550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16BC37-9BE3-452B-8E32-E5C10B1BF29F}" type="pres">
      <dgm:prSet presAssocID="{BA9364C8-DB08-4A0D-B609-5269458026ED}" presName="level3hierChild" presStyleCnt="0"/>
      <dgm:spPr/>
    </dgm:pt>
  </dgm:ptLst>
  <dgm:cxnLst>
    <dgm:cxn modelId="{B16A795F-4209-4705-B945-E571EED3B20B}" type="presOf" srcId="{FEA945A2-9C5A-49E4-BE43-F9F710D4710B}" destId="{34AACC97-4D7F-4BC7-8E0C-87555862E9A0}" srcOrd="0" destOrd="0" presId="urn:microsoft.com/office/officeart/2005/8/layout/hierarchy2"/>
    <dgm:cxn modelId="{AD15A5FD-6A6A-430E-9478-D1E2598EA61A}" type="presOf" srcId="{142B4C46-EEDC-497B-BD52-1D82934FBEB1}" destId="{D785BA8D-3419-44AD-9155-0BE670FA4536}" srcOrd="0" destOrd="0" presId="urn:microsoft.com/office/officeart/2005/8/layout/hierarchy2"/>
    <dgm:cxn modelId="{4DCE64A6-8BE1-4E21-901D-D67B0707101C}" type="presOf" srcId="{E07C4016-FEC8-4CD8-BC1D-86CE9FF81990}" destId="{36F6A1E3-96D2-48F1-8E62-677295380BF2}" srcOrd="0" destOrd="0" presId="urn:microsoft.com/office/officeart/2005/8/layout/hierarchy2"/>
    <dgm:cxn modelId="{82CB9B49-86F3-47BE-A722-B35CF9426C0C}" type="presOf" srcId="{4D2534F3-9BA1-44AB-A9CD-C8D1884BE3FF}" destId="{FA42AC5E-7648-4F28-8004-B6F04A14FA58}" srcOrd="0" destOrd="0" presId="urn:microsoft.com/office/officeart/2005/8/layout/hierarchy2"/>
    <dgm:cxn modelId="{A92AB643-9E2E-47BC-BBD4-CE0D586D162D}" type="presOf" srcId="{BA9364C8-DB08-4A0D-B609-5269458026ED}" destId="{5FF55926-0312-4036-8109-C4FAA3340408}" srcOrd="0" destOrd="0" presId="urn:microsoft.com/office/officeart/2005/8/layout/hierarchy2"/>
    <dgm:cxn modelId="{0D839C8B-714D-4D00-A2D2-E8020351DF25}" type="presOf" srcId="{DE71DCE0-A1F9-4F7F-BCB4-376AD6A217A9}" destId="{A3EABCF5-A416-48D5-BFE6-35CAD3340C43}" srcOrd="1" destOrd="0" presId="urn:microsoft.com/office/officeart/2005/8/layout/hierarchy2"/>
    <dgm:cxn modelId="{BBA03841-7C9B-49D5-BE39-DB86D64E5266}" type="presOf" srcId="{0966B1FA-0A55-4A34-BC6D-6937035BB06F}" destId="{59AA5D56-80CC-4510-8CC3-9FC15072D585}" srcOrd="1" destOrd="0" presId="urn:microsoft.com/office/officeart/2005/8/layout/hierarchy2"/>
    <dgm:cxn modelId="{A0BAB6A1-DD9E-4A3E-9874-68293F660E7E}" type="presOf" srcId="{6DD06C05-66C4-4F11-8681-CBAA39AEC19F}" destId="{4A68F080-95E7-4C7C-B46E-12D4BDC84D61}" srcOrd="1" destOrd="0" presId="urn:microsoft.com/office/officeart/2005/8/layout/hierarchy2"/>
    <dgm:cxn modelId="{F59E0431-0EE0-4430-84F6-61C6B75AEFFE}" type="presOf" srcId="{45739ABF-A73F-440A-A4B0-2E3FE1A72D93}" destId="{A7C3645F-C849-401F-BF0F-C9874917F4B4}" srcOrd="1" destOrd="0" presId="urn:microsoft.com/office/officeart/2005/8/layout/hierarchy2"/>
    <dgm:cxn modelId="{0C947959-6DF4-496E-9288-507ED97565A5}" type="presOf" srcId="{232EECD8-E77E-4F4A-82F4-3652BAC622A6}" destId="{C1712445-A4FE-4B2D-BF97-2C37188952D0}" srcOrd="0" destOrd="0" presId="urn:microsoft.com/office/officeart/2005/8/layout/hierarchy2"/>
    <dgm:cxn modelId="{1212562C-D5A4-47DD-8C98-0082CDEE86F5}" type="presOf" srcId="{0966B1FA-0A55-4A34-BC6D-6937035BB06F}" destId="{D42C5AF1-6E74-489C-BFD9-428499A06B17}" srcOrd="0" destOrd="0" presId="urn:microsoft.com/office/officeart/2005/8/layout/hierarchy2"/>
    <dgm:cxn modelId="{9B0FEF67-C263-4DB2-B57C-25EA60BEB6D6}" type="presOf" srcId="{1D2BC8A7-4AFF-44DB-A705-790FF748CC19}" destId="{8DF30C0F-16F9-47F0-8769-5B997F4CE968}" srcOrd="0" destOrd="0" presId="urn:microsoft.com/office/officeart/2005/8/layout/hierarchy2"/>
    <dgm:cxn modelId="{AE028B12-6900-47A3-81EA-6E10E7BCEC06}" type="presOf" srcId="{6DD06C05-66C4-4F11-8681-CBAA39AEC19F}" destId="{0DD44461-0A89-4C14-ABB1-266F31FCBB8C}" srcOrd="0" destOrd="0" presId="urn:microsoft.com/office/officeart/2005/8/layout/hierarchy2"/>
    <dgm:cxn modelId="{EE6C9109-0E15-473A-929D-53DB092CCA1E}" srcId="{74D74F07-295F-434D-8BE5-C86194B8E3C6}" destId="{142B4C46-EEDC-497B-BD52-1D82934FBEB1}" srcOrd="1" destOrd="0" parTransId="{968B020A-407E-4D56-8CAD-44B322B71740}" sibTransId="{09A6C518-11F6-4BA1-A7A7-2EDA703E492E}"/>
    <dgm:cxn modelId="{56230BCF-C663-4DAA-B503-6B99C8D91D9C}" type="presOf" srcId="{E07C4016-FEC8-4CD8-BC1D-86CE9FF81990}" destId="{2B7DAEC2-0DD9-4DFD-A432-84F9D19B431E}" srcOrd="1" destOrd="0" presId="urn:microsoft.com/office/officeart/2005/8/layout/hierarchy2"/>
    <dgm:cxn modelId="{9BF9D0AD-6BB4-4BDA-A35C-2D5CEC51455F}" type="presOf" srcId="{DE71DCE0-A1F9-4F7F-BCB4-376AD6A217A9}" destId="{C1EEAC93-895A-418E-891C-7D63A33F4C01}" srcOrd="0" destOrd="0" presId="urn:microsoft.com/office/officeart/2005/8/layout/hierarchy2"/>
    <dgm:cxn modelId="{A7F15489-2130-4D0F-AE55-D7212B887713}" srcId="{0FDB653F-B42F-4853-92D0-878E503094DD}" destId="{A65B5DB4-6EE5-4718-829B-EFBB98D58816}" srcOrd="0" destOrd="0" parTransId="{17E88287-41FD-47D6-AD01-FA406963A2C2}" sibTransId="{7BB3E6AE-55C2-4B6C-8A36-0B3CFDBB7F51}"/>
    <dgm:cxn modelId="{C064C2B2-D964-4ECA-B44C-D583EE47E99E}" type="presOf" srcId="{6332225B-DEE4-47E0-851D-9073898BB9A4}" destId="{54C586B9-CA4B-46E5-A2EA-8737AEDCFF4C}" srcOrd="0" destOrd="0" presId="urn:microsoft.com/office/officeart/2005/8/layout/hierarchy2"/>
    <dgm:cxn modelId="{2A616D64-3764-4CB8-AD7E-84A990868FF2}" type="presOf" srcId="{0FDB653F-B42F-4853-92D0-878E503094DD}" destId="{6C598DBF-4CF5-489F-AA72-7A816550FA19}" srcOrd="0" destOrd="0" presId="urn:microsoft.com/office/officeart/2005/8/layout/hierarchy2"/>
    <dgm:cxn modelId="{B7F2B1F4-0C24-435D-9B3D-362E3D83B873}" type="presOf" srcId="{5C5A6614-C993-4CD3-B06A-992AC6F287AD}" destId="{A987AC6E-B960-4861-8AAE-783449365E79}" srcOrd="0" destOrd="0" presId="urn:microsoft.com/office/officeart/2005/8/layout/hierarchy2"/>
    <dgm:cxn modelId="{D894517C-C842-413A-95D5-602A3761FEE9}" type="presOf" srcId="{B89D3539-B6EA-48E3-B8E4-C6CC0822C0AE}" destId="{992F9E8A-E93A-4A21-AF20-3F81BE25286E}" srcOrd="0" destOrd="0" presId="urn:microsoft.com/office/officeart/2005/8/layout/hierarchy2"/>
    <dgm:cxn modelId="{B46FFDD5-2942-4BA2-ADC4-8638A32887E3}" srcId="{142B4C46-EEDC-497B-BD52-1D82934FBEB1}" destId="{232EECD8-E77E-4F4A-82F4-3652BAC622A6}" srcOrd="2" destOrd="0" parTransId="{5DCA347E-03E9-4070-9748-30256E00AD17}" sibTransId="{3D99CC4C-9525-4B33-A820-BA8A2E78C213}"/>
    <dgm:cxn modelId="{133DF048-FAC1-4305-86F7-81D281F3B16B}" srcId="{A597C20B-8CB4-4DC2-B995-292EAB8E6641}" destId="{3A7448EE-F10B-4398-9487-BB8988C1E244}" srcOrd="1" destOrd="0" parTransId="{45739ABF-A73F-440A-A4B0-2E3FE1A72D93}" sibTransId="{DC73BEA0-2D30-4594-92BB-6CD2AAA89A89}"/>
    <dgm:cxn modelId="{00F02944-09F1-4073-89C9-CD2A2B9DE49F}" type="presOf" srcId="{CED033DF-A875-4411-AB56-FA427A01AAF4}" destId="{C1B70DDD-308D-4BC4-9374-8ED282C7721D}" srcOrd="0" destOrd="0" presId="urn:microsoft.com/office/officeart/2005/8/layout/hierarchy2"/>
    <dgm:cxn modelId="{D9A9F0BB-3681-4AE5-983F-24717A82DFA5}" srcId="{232EECD8-E77E-4F4A-82F4-3652BAC622A6}" destId="{BA9364C8-DB08-4A0D-B609-5269458026ED}" srcOrd="0" destOrd="0" parTransId="{D6D17AF8-0A12-485A-9C69-25F3FA141DA4}" sibTransId="{0F7F493F-9620-4C4E-9798-E02754D4285F}"/>
    <dgm:cxn modelId="{5830F2ED-D66C-450D-BE0A-EA3F345E1978}" srcId="{5C5A6614-C993-4CD3-B06A-992AC6F287AD}" destId="{6332225B-DEE4-47E0-851D-9073898BB9A4}" srcOrd="0" destOrd="0" parTransId="{CED033DF-A875-4411-AB56-FA427A01AAF4}" sibTransId="{A30646D1-3E1A-4CAA-9816-10175A96993B}"/>
    <dgm:cxn modelId="{A18326CD-C76E-4F2D-81DE-48C5739A7DCB}" type="presOf" srcId="{17E88287-41FD-47D6-AD01-FA406963A2C2}" destId="{7C47DC03-9999-4540-98C3-66F2B001E982}" srcOrd="0" destOrd="0" presId="urn:microsoft.com/office/officeart/2005/8/layout/hierarchy2"/>
    <dgm:cxn modelId="{A8C47012-D0A2-425A-B46A-9C7CA82577F3}" srcId="{142B4C46-EEDC-497B-BD52-1D82934FBEB1}" destId="{5C5A6614-C993-4CD3-B06A-992AC6F287AD}" srcOrd="1" destOrd="0" parTransId="{E07C4016-FEC8-4CD8-BC1D-86CE9FF81990}" sibTransId="{5A023AF2-F842-4E00-9DB8-3CB88DAB89EB}"/>
    <dgm:cxn modelId="{79F8B38D-141A-40E5-9E9A-E183FEE8B228}" type="presOf" srcId="{6F1DD891-49A9-4102-868F-7E68DC55F4DD}" destId="{8552EA01-789B-4D84-A47C-325E157F937E}" srcOrd="0" destOrd="0" presId="urn:microsoft.com/office/officeart/2005/8/layout/hierarchy2"/>
    <dgm:cxn modelId="{4E220235-8706-4D80-BD3C-EF94C5E36E0A}" type="presOf" srcId="{0CAA0871-E2DF-4446-82B6-90980F7F0F4F}" destId="{CCEBBC54-3B06-4B34-8D3F-7934CE522E1F}" srcOrd="0" destOrd="0" presId="urn:microsoft.com/office/officeart/2005/8/layout/hierarchy2"/>
    <dgm:cxn modelId="{75099F7F-F7F3-4375-8CAF-168992E77FF9}" type="presOf" srcId="{45739ABF-A73F-440A-A4B0-2E3FE1A72D93}" destId="{E51E7E3C-6B1C-48B2-83F1-933246A05A5E}" srcOrd="0" destOrd="0" presId="urn:microsoft.com/office/officeart/2005/8/layout/hierarchy2"/>
    <dgm:cxn modelId="{70CAB081-1CDA-49D8-B73E-47E13F96F9AE}" type="presOf" srcId="{17E88287-41FD-47D6-AD01-FA406963A2C2}" destId="{C346C756-1BC3-4EBF-8436-FF5D2A56CD46}" srcOrd="1" destOrd="0" presId="urn:microsoft.com/office/officeart/2005/8/layout/hierarchy2"/>
    <dgm:cxn modelId="{97526919-A694-44B0-A245-4AEF7252A8D9}" type="presOf" srcId="{F2FE4DBF-0681-443D-821E-1A9DED98A91A}" destId="{8DDE4098-04DF-4306-BEE4-B75A6C8FCB36}" srcOrd="0" destOrd="0" presId="urn:microsoft.com/office/officeart/2005/8/layout/hierarchy2"/>
    <dgm:cxn modelId="{3FE1E8A6-3AEC-4668-8C04-B1B4D101846A}" type="presOf" srcId="{50EC5AA6-7B06-43FE-9B52-B13BDEA0AAED}" destId="{ECD92B25-97F0-446F-A19F-1C1FEBA054F7}" srcOrd="0" destOrd="0" presId="urn:microsoft.com/office/officeart/2005/8/layout/hierarchy2"/>
    <dgm:cxn modelId="{6823829B-B7BF-43E9-8C1B-E550A369DB60}" srcId="{3A7448EE-F10B-4398-9487-BB8988C1E244}" destId="{50EC5AA6-7B06-43FE-9B52-B13BDEA0AAED}" srcOrd="0" destOrd="0" parTransId="{6DD06C05-66C4-4F11-8681-CBAA39AEC19F}" sibTransId="{C1DD40D1-51BF-47F5-B467-2B2A2336490B}"/>
    <dgm:cxn modelId="{07A970EC-5810-4E8D-96A9-E1D36B4CCC24}" srcId="{A597C20B-8CB4-4DC2-B995-292EAB8E6641}" destId="{F1C4ACE3-AFF1-4CA9-B434-CCC98361D9E4}" srcOrd="2" destOrd="0" parTransId="{FEA945A2-9C5A-49E4-BE43-F9F710D4710B}" sibTransId="{24154BA4-2CCC-4B3D-9388-22D43AF96B82}"/>
    <dgm:cxn modelId="{D13BCADA-502B-4EFE-AF09-2521BCE4CAA1}" type="presOf" srcId="{A597C20B-8CB4-4DC2-B995-292EAB8E6641}" destId="{A64535B2-D1F7-4E14-A2E9-389FC2B7014F}" srcOrd="0" destOrd="0" presId="urn:microsoft.com/office/officeart/2005/8/layout/hierarchy2"/>
    <dgm:cxn modelId="{03DDB948-BBBC-431A-94D0-134A47274984}" srcId="{74D74F07-295F-434D-8BE5-C86194B8E3C6}" destId="{A597C20B-8CB4-4DC2-B995-292EAB8E6641}" srcOrd="0" destOrd="0" parTransId="{9E183EEA-092E-4D65-8693-64DD03879FB3}" sibTransId="{3EE88AFB-B6F1-4FAD-B200-6D8DEE95F269}"/>
    <dgm:cxn modelId="{D95FC209-40F2-4F0A-AA01-29A6312B9ED6}" type="presOf" srcId="{F1C4ACE3-AFF1-4CA9-B434-CCC98361D9E4}" destId="{AEA2A815-53D7-4AA8-98F5-8B0248D4AE5E}" srcOrd="0" destOrd="0" presId="urn:microsoft.com/office/officeart/2005/8/layout/hierarchy2"/>
    <dgm:cxn modelId="{FEADAD1B-D924-4B08-A924-EE35FD3A82DA}" srcId="{F2FE4DBF-0681-443D-821E-1A9DED98A91A}" destId="{BAFF9060-82B8-4B7F-82D1-7CC80D1EACAA}" srcOrd="0" destOrd="0" parTransId="{6F1DD891-49A9-4102-868F-7E68DC55F4DD}" sibTransId="{D1967828-441C-4A58-94DA-86CE70A02C29}"/>
    <dgm:cxn modelId="{FFD25ED0-6564-4ECD-B04C-5C28D16EDE59}" type="presOf" srcId="{D6D17AF8-0A12-485A-9C69-25F3FA141DA4}" destId="{AC13032D-4342-4FCB-AE2B-60908C9B731E}" srcOrd="1" destOrd="0" presId="urn:microsoft.com/office/officeart/2005/8/layout/hierarchy2"/>
    <dgm:cxn modelId="{26EEE196-2269-47D1-AD4D-0BA729884470}" srcId="{F1C4ACE3-AFF1-4CA9-B434-CCC98361D9E4}" destId="{0CAA0871-E2DF-4446-82B6-90980F7F0F4F}" srcOrd="0" destOrd="0" parTransId="{DE71DCE0-A1F9-4F7F-BCB4-376AD6A217A9}" sibTransId="{0A49EB3F-24E2-44F1-B0FF-126482DD3281}"/>
    <dgm:cxn modelId="{C02F54EA-F259-45BC-B987-96856677F899}" type="presOf" srcId="{1D2BC8A7-4AFF-44DB-A705-790FF748CC19}" destId="{6B558713-2184-4469-A309-F10C8CF47A5C}" srcOrd="1" destOrd="0" presId="urn:microsoft.com/office/officeart/2005/8/layout/hierarchy2"/>
    <dgm:cxn modelId="{C9782406-450B-435A-B16F-93094ECE25B8}" srcId="{142B4C46-EEDC-497B-BD52-1D82934FBEB1}" destId="{0FDB653F-B42F-4853-92D0-878E503094DD}" srcOrd="0" destOrd="0" parTransId="{1D2BC8A7-4AFF-44DB-A705-790FF748CC19}" sibTransId="{480489CE-6475-4245-8111-BF9F74468713}"/>
    <dgm:cxn modelId="{14A723EE-1689-4C3B-8142-43A880340662}" type="presOf" srcId="{CED033DF-A875-4411-AB56-FA427A01AAF4}" destId="{16F838ED-4DC2-45FA-B7FE-22B66FC9F241}" srcOrd="1" destOrd="0" presId="urn:microsoft.com/office/officeart/2005/8/layout/hierarchy2"/>
    <dgm:cxn modelId="{837E7B4B-BBD8-40CE-98EF-DC43D9DD5FB8}" type="presOf" srcId="{D6D17AF8-0A12-485A-9C69-25F3FA141DA4}" destId="{FB9AEAAC-DE46-4247-A428-1CBDAA86006D}" srcOrd="0" destOrd="0" presId="urn:microsoft.com/office/officeart/2005/8/layout/hierarchy2"/>
    <dgm:cxn modelId="{BB5BC07C-32B5-4793-9A6C-BD93BDE510E2}" type="presOf" srcId="{6F1DD891-49A9-4102-868F-7E68DC55F4DD}" destId="{9FFA8CE4-867E-4F99-9D50-ED221C35A143}" srcOrd="1" destOrd="0" presId="urn:microsoft.com/office/officeart/2005/8/layout/hierarchy2"/>
    <dgm:cxn modelId="{362A36DA-1F99-4606-993A-197FAEC557FE}" type="presOf" srcId="{74D74F07-295F-434D-8BE5-C86194B8E3C6}" destId="{A9EB6D38-4F0A-42F6-84ED-54C62022FC1B}" srcOrd="0" destOrd="0" presId="urn:microsoft.com/office/officeart/2005/8/layout/hierarchy2"/>
    <dgm:cxn modelId="{1F850454-AAE8-4F43-8B07-E23AB38CE919}" type="presOf" srcId="{5DCA347E-03E9-4070-9748-30256E00AD17}" destId="{94F126A0-6143-4CB7-9DCB-9F609D2973FB}" srcOrd="0" destOrd="0" presId="urn:microsoft.com/office/officeart/2005/8/layout/hierarchy2"/>
    <dgm:cxn modelId="{E1F5F2A5-5928-4FEE-A7FF-69C3B9D5EFBB}" type="presOf" srcId="{BAFF9060-82B8-4B7F-82D1-7CC80D1EACAA}" destId="{44C81E18-C1CF-4427-8A82-ED98554D870F}" srcOrd="0" destOrd="0" presId="urn:microsoft.com/office/officeart/2005/8/layout/hierarchy2"/>
    <dgm:cxn modelId="{929ECF0C-2D02-4933-976C-A0819C3875BA}" type="presOf" srcId="{3A7448EE-F10B-4398-9487-BB8988C1E244}" destId="{AE671EC8-0805-4027-A6D6-57D68853B3BE}" srcOrd="0" destOrd="0" presId="urn:microsoft.com/office/officeart/2005/8/layout/hierarchy2"/>
    <dgm:cxn modelId="{B6A1BA51-A213-4D3D-9AD4-F29707D930D4}" type="presOf" srcId="{A65B5DB4-6EE5-4718-829B-EFBB98D58816}" destId="{767C3E1A-B2C2-47BB-A20B-1AA74A024400}" srcOrd="0" destOrd="0" presId="urn:microsoft.com/office/officeart/2005/8/layout/hierarchy2"/>
    <dgm:cxn modelId="{C7CD6531-1485-4861-9DC1-1F8FBCA2F708}" type="presOf" srcId="{FEA945A2-9C5A-49E4-BE43-F9F710D4710B}" destId="{06156730-2031-4D31-B7E4-677D7FCE8481}" srcOrd="1" destOrd="0" presId="urn:microsoft.com/office/officeart/2005/8/layout/hierarchy2"/>
    <dgm:cxn modelId="{A248C8B2-59A5-491F-A142-E2C1295663F2}" type="presOf" srcId="{5DCA347E-03E9-4070-9748-30256E00AD17}" destId="{7A3A0BF4-1248-47DD-8428-FC646F1494B2}" srcOrd="1" destOrd="0" presId="urn:microsoft.com/office/officeart/2005/8/layout/hierarchy2"/>
    <dgm:cxn modelId="{872EDB94-4DE8-4A7C-979A-0F4C6DFEC44E}" type="presOf" srcId="{4D2534F3-9BA1-44AB-A9CD-C8D1884BE3FF}" destId="{5FDD98B6-4E90-49C3-BB22-63346DAD73DD}" srcOrd="1" destOrd="0" presId="urn:microsoft.com/office/officeart/2005/8/layout/hierarchy2"/>
    <dgm:cxn modelId="{85927541-FD68-46FD-B7D9-98DAF33A501E}" srcId="{A597C20B-8CB4-4DC2-B995-292EAB8E6641}" destId="{F2FE4DBF-0681-443D-821E-1A9DED98A91A}" srcOrd="0" destOrd="0" parTransId="{0966B1FA-0A55-4A34-BC6D-6937035BB06F}" sibTransId="{57985B92-E642-47BD-A506-0B3798402318}"/>
    <dgm:cxn modelId="{236C2187-F06F-4A15-B4A9-5C480F4752E7}" srcId="{3A7448EE-F10B-4398-9487-BB8988C1E244}" destId="{B89D3539-B6EA-48E3-B8E4-C6CC0822C0AE}" srcOrd="1" destOrd="0" parTransId="{4D2534F3-9BA1-44AB-A9CD-C8D1884BE3FF}" sibTransId="{B07EF98B-2E7C-4C75-B61A-DBE73D1AB4FD}"/>
    <dgm:cxn modelId="{CC30211D-C4F0-43C5-893C-8BD313CB9E7C}" type="presParOf" srcId="{A9EB6D38-4F0A-42F6-84ED-54C62022FC1B}" destId="{F058BDDB-797E-4289-B70D-A4174835A817}" srcOrd="0" destOrd="0" presId="urn:microsoft.com/office/officeart/2005/8/layout/hierarchy2"/>
    <dgm:cxn modelId="{D9CB302F-33E3-47EC-B4B9-2A7742369855}" type="presParOf" srcId="{F058BDDB-797E-4289-B70D-A4174835A817}" destId="{A64535B2-D1F7-4E14-A2E9-389FC2B7014F}" srcOrd="0" destOrd="0" presId="urn:microsoft.com/office/officeart/2005/8/layout/hierarchy2"/>
    <dgm:cxn modelId="{05D3E5B9-CC51-4B23-A1C9-A93FF3B5BD5A}" type="presParOf" srcId="{F058BDDB-797E-4289-B70D-A4174835A817}" destId="{8E6E272E-9E9F-43A3-BD33-F260B5CF8E0A}" srcOrd="1" destOrd="0" presId="urn:microsoft.com/office/officeart/2005/8/layout/hierarchy2"/>
    <dgm:cxn modelId="{AE3D29D2-64B4-442F-AEED-7029B1F93AD4}" type="presParOf" srcId="{8E6E272E-9E9F-43A3-BD33-F260B5CF8E0A}" destId="{D42C5AF1-6E74-489C-BFD9-428499A06B17}" srcOrd="0" destOrd="0" presId="urn:microsoft.com/office/officeart/2005/8/layout/hierarchy2"/>
    <dgm:cxn modelId="{4161EC67-55D1-45E3-BC71-521894BF5573}" type="presParOf" srcId="{D42C5AF1-6E74-489C-BFD9-428499A06B17}" destId="{59AA5D56-80CC-4510-8CC3-9FC15072D585}" srcOrd="0" destOrd="0" presId="urn:microsoft.com/office/officeart/2005/8/layout/hierarchy2"/>
    <dgm:cxn modelId="{068C1F31-82D3-4439-A867-6C5BC1649478}" type="presParOf" srcId="{8E6E272E-9E9F-43A3-BD33-F260B5CF8E0A}" destId="{0101726C-1D51-427A-8111-ED6AA4DECBC0}" srcOrd="1" destOrd="0" presId="urn:microsoft.com/office/officeart/2005/8/layout/hierarchy2"/>
    <dgm:cxn modelId="{89D7DFB7-9696-4457-9A6A-C160A9B9F08E}" type="presParOf" srcId="{0101726C-1D51-427A-8111-ED6AA4DECBC0}" destId="{8DDE4098-04DF-4306-BEE4-B75A6C8FCB36}" srcOrd="0" destOrd="0" presId="urn:microsoft.com/office/officeart/2005/8/layout/hierarchy2"/>
    <dgm:cxn modelId="{DE7AAD8E-E905-4F45-B394-E5D47BBC3FAB}" type="presParOf" srcId="{0101726C-1D51-427A-8111-ED6AA4DECBC0}" destId="{05472854-5728-4D64-A822-4E47ED6B3C3E}" srcOrd="1" destOrd="0" presId="urn:microsoft.com/office/officeart/2005/8/layout/hierarchy2"/>
    <dgm:cxn modelId="{7A9F66B0-18E3-4843-8700-4B46D652531E}" type="presParOf" srcId="{05472854-5728-4D64-A822-4E47ED6B3C3E}" destId="{8552EA01-789B-4D84-A47C-325E157F937E}" srcOrd="0" destOrd="0" presId="urn:microsoft.com/office/officeart/2005/8/layout/hierarchy2"/>
    <dgm:cxn modelId="{5723CD7E-6C0E-4630-9689-8628B0B6DB06}" type="presParOf" srcId="{8552EA01-789B-4D84-A47C-325E157F937E}" destId="{9FFA8CE4-867E-4F99-9D50-ED221C35A143}" srcOrd="0" destOrd="0" presId="urn:microsoft.com/office/officeart/2005/8/layout/hierarchy2"/>
    <dgm:cxn modelId="{31117D0E-BAF4-44B7-91AD-7D9E17FAAD48}" type="presParOf" srcId="{05472854-5728-4D64-A822-4E47ED6B3C3E}" destId="{000466D4-D89A-4651-820B-B17674096025}" srcOrd="1" destOrd="0" presId="urn:microsoft.com/office/officeart/2005/8/layout/hierarchy2"/>
    <dgm:cxn modelId="{C7531EE2-8619-46B7-9EAA-9BC2B060C14C}" type="presParOf" srcId="{000466D4-D89A-4651-820B-B17674096025}" destId="{44C81E18-C1CF-4427-8A82-ED98554D870F}" srcOrd="0" destOrd="0" presId="urn:microsoft.com/office/officeart/2005/8/layout/hierarchy2"/>
    <dgm:cxn modelId="{251BB559-B76D-4DF8-8FCB-9F7F8E5986E3}" type="presParOf" srcId="{000466D4-D89A-4651-820B-B17674096025}" destId="{8F4CF8A9-EF59-4E09-9761-59B388BE6DF1}" srcOrd="1" destOrd="0" presId="urn:microsoft.com/office/officeart/2005/8/layout/hierarchy2"/>
    <dgm:cxn modelId="{9ABDB5E7-DD2C-460F-A316-5FF3E6361C9A}" type="presParOf" srcId="{8E6E272E-9E9F-43A3-BD33-F260B5CF8E0A}" destId="{E51E7E3C-6B1C-48B2-83F1-933246A05A5E}" srcOrd="2" destOrd="0" presId="urn:microsoft.com/office/officeart/2005/8/layout/hierarchy2"/>
    <dgm:cxn modelId="{47D5DE57-ECB7-494E-94DF-DDF204615060}" type="presParOf" srcId="{E51E7E3C-6B1C-48B2-83F1-933246A05A5E}" destId="{A7C3645F-C849-401F-BF0F-C9874917F4B4}" srcOrd="0" destOrd="0" presId="urn:microsoft.com/office/officeart/2005/8/layout/hierarchy2"/>
    <dgm:cxn modelId="{F9446FB0-81C4-4554-9FC7-BEBEBE5D1B82}" type="presParOf" srcId="{8E6E272E-9E9F-43A3-BD33-F260B5CF8E0A}" destId="{C9D2026B-7B20-4E49-AC4C-FEB86E4C3A02}" srcOrd="3" destOrd="0" presId="urn:microsoft.com/office/officeart/2005/8/layout/hierarchy2"/>
    <dgm:cxn modelId="{E531766C-5978-4560-8D57-5815297EFE19}" type="presParOf" srcId="{C9D2026B-7B20-4E49-AC4C-FEB86E4C3A02}" destId="{AE671EC8-0805-4027-A6D6-57D68853B3BE}" srcOrd="0" destOrd="0" presId="urn:microsoft.com/office/officeart/2005/8/layout/hierarchy2"/>
    <dgm:cxn modelId="{05FFA148-84B8-4E89-AA6F-529EB7010B6A}" type="presParOf" srcId="{C9D2026B-7B20-4E49-AC4C-FEB86E4C3A02}" destId="{EC8F11CF-54DA-443F-BA0C-B470B1282EA1}" srcOrd="1" destOrd="0" presId="urn:microsoft.com/office/officeart/2005/8/layout/hierarchy2"/>
    <dgm:cxn modelId="{239ACB14-D9B1-49ED-8A0E-2FBF51A1A953}" type="presParOf" srcId="{EC8F11CF-54DA-443F-BA0C-B470B1282EA1}" destId="{0DD44461-0A89-4C14-ABB1-266F31FCBB8C}" srcOrd="0" destOrd="0" presId="urn:microsoft.com/office/officeart/2005/8/layout/hierarchy2"/>
    <dgm:cxn modelId="{6295F7CF-BDC0-4157-81AE-BA51E781AB54}" type="presParOf" srcId="{0DD44461-0A89-4C14-ABB1-266F31FCBB8C}" destId="{4A68F080-95E7-4C7C-B46E-12D4BDC84D61}" srcOrd="0" destOrd="0" presId="urn:microsoft.com/office/officeart/2005/8/layout/hierarchy2"/>
    <dgm:cxn modelId="{6BD4261D-5EFA-406C-ACE9-72BE9E5A5375}" type="presParOf" srcId="{EC8F11CF-54DA-443F-BA0C-B470B1282EA1}" destId="{71CE9023-F5A9-4357-BFFB-A6208B17F52E}" srcOrd="1" destOrd="0" presId="urn:microsoft.com/office/officeart/2005/8/layout/hierarchy2"/>
    <dgm:cxn modelId="{577F01AB-9682-47AD-8230-C45A10011B6B}" type="presParOf" srcId="{71CE9023-F5A9-4357-BFFB-A6208B17F52E}" destId="{ECD92B25-97F0-446F-A19F-1C1FEBA054F7}" srcOrd="0" destOrd="0" presId="urn:microsoft.com/office/officeart/2005/8/layout/hierarchy2"/>
    <dgm:cxn modelId="{BE0BF3CF-B440-446E-A49A-310DC7DEDD9A}" type="presParOf" srcId="{71CE9023-F5A9-4357-BFFB-A6208B17F52E}" destId="{DF4DB9F3-9764-4912-8857-1BF67743993D}" srcOrd="1" destOrd="0" presId="urn:microsoft.com/office/officeart/2005/8/layout/hierarchy2"/>
    <dgm:cxn modelId="{29BCD397-8216-4EE5-97B5-9D24C11ADC69}" type="presParOf" srcId="{EC8F11CF-54DA-443F-BA0C-B470B1282EA1}" destId="{FA42AC5E-7648-4F28-8004-B6F04A14FA58}" srcOrd="2" destOrd="0" presId="urn:microsoft.com/office/officeart/2005/8/layout/hierarchy2"/>
    <dgm:cxn modelId="{53446BD5-F43A-4799-9B0A-FED1FC9F3259}" type="presParOf" srcId="{FA42AC5E-7648-4F28-8004-B6F04A14FA58}" destId="{5FDD98B6-4E90-49C3-BB22-63346DAD73DD}" srcOrd="0" destOrd="0" presId="urn:microsoft.com/office/officeart/2005/8/layout/hierarchy2"/>
    <dgm:cxn modelId="{B3D8F9B6-E466-4E11-9B77-CF91E031FCDB}" type="presParOf" srcId="{EC8F11CF-54DA-443F-BA0C-B470B1282EA1}" destId="{6B6E6A6C-3942-4F42-9030-332286CD1AA7}" srcOrd="3" destOrd="0" presId="urn:microsoft.com/office/officeart/2005/8/layout/hierarchy2"/>
    <dgm:cxn modelId="{7EBE08A1-1FFE-4CAD-B53D-76AE823EBF68}" type="presParOf" srcId="{6B6E6A6C-3942-4F42-9030-332286CD1AA7}" destId="{992F9E8A-E93A-4A21-AF20-3F81BE25286E}" srcOrd="0" destOrd="0" presId="urn:microsoft.com/office/officeart/2005/8/layout/hierarchy2"/>
    <dgm:cxn modelId="{A88CACCC-DA02-41F4-88B1-79A4B83AB2F2}" type="presParOf" srcId="{6B6E6A6C-3942-4F42-9030-332286CD1AA7}" destId="{A79436A1-0980-4D7B-8EED-AA5C3B652655}" srcOrd="1" destOrd="0" presId="urn:microsoft.com/office/officeart/2005/8/layout/hierarchy2"/>
    <dgm:cxn modelId="{C17FE872-0D3E-4B91-80F7-C23469DD1479}" type="presParOf" srcId="{8E6E272E-9E9F-43A3-BD33-F260B5CF8E0A}" destId="{34AACC97-4D7F-4BC7-8E0C-87555862E9A0}" srcOrd="4" destOrd="0" presId="urn:microsoft.com/office/officeart/2005/8/layout/hierarchy2"/>
    <dgm:cxn modelId="{F747EDE7-D866-4176-83AC-83716556F14B}" type="presParOf" srcId="{34AACC97-4D7F-4BC7-8E0C-87555862E9A0}" destId="{06156730-2031-4D31-B7E4-677D7FCE8481}" srcOrd="0" destOrd="0" presId="urn:microsoft.com/office/officeart/2005/8/layout/hierarchy2"/>
    <dgm:cxn modelId="{4F0BB0DC-CDD0-4D05-9B0B-A683BF503BA0}" type="presParOf" srcId="{8E6E272E-9E9F-43A3-BD33-F260B5CF8E0A}" destId="{0348708B-DC2D-451F-ACCB-D408FED73D6A}" srcOrd="5" destOrd="0" presId="urn:microsoft.com/office/officeart/2005/8/layout/hierarchy2"/>
    <dgm:cxn modelId="{1CC62405-2DA3-4F18-ABA3-8218C7F6071C}" type="presParOf" srcId="{0348708B-DC2D-451F-ACCB-D408FED73D6A}" destId="{AEA2A815-53D7-4AA8-98F5-8B0248D4AE5E}" srcOrd="0" destOrd="0" presId="urn:microsoft.com/office/officeart/2005/8/layout/hierarchy2"/>
    <dgm:cxn modelId="{0A319915-2205-423D-B32D-420668549B1A}" type="presParOf" srcId="{0348708B-DC2D-451F-ACCB-D408FED73D6A}" destId="{660D206C-E309-4785-BC90-BC4156AC5860}" srcOrd="1" destOrd="0" presId="urn:microsoft.com/office/officeart/2005/8/layout/hierarchy2"/>
    <dgm:cxn modelId="{A73EBD1A-BE1D-4B30-9466-7C270DF8DD7A}" type="presParOf" srcId="{660D206C-E309-4785-BC90-BC4156AC5860}" destId="{C1EEAC93-895A-418E-891C-7D63A33F4C01}" srcOrd="0" destOrd="0" presId="urn:microsoft.com/office/officeart/2005/8/layout/hierarchy2"/>
    <dgm:cxn modelId="{67C77E88-26F1-4CE5-A797-5113AA8194F2}" type="presParOf" srcId="{C1EEAC93-895A-418E-891C-7D63A33F4C01}" destId="{A3EABCF5-A416-48D5-BFE6-35CAD3340C43}" srcOrd="0" destOrd="0" presId="urn:microsoft.com/office/officeart/2005/8/layout/hierarchy2"/>
    <dgm:cxn modelId="{70477620-854F-48B5-B3CD-EA10D4D3B900}" type="presParOf" srcId="{660D206C-E309-4785-BC90-BC4156AC5860}" destId="{9861CBD3-61E0-42B0-9C51-7286146E0881}" srcOrd="1" destOrd="0" presId="urn:microsoft.com/office/officeart/2005/8/layout/hierarchy2"/>
    <dgm:cxn modelId="{957AB3E5-DB86-4710-82B5-F823DB9B869B}" type="presParOf" srcId="{9861CBD3-61E0-42B0-9C51-7286146E0881}" destId="{CCEBBC54-3B06-4B34-8D3F-7934CE522E1F}" srcOrd="0" destOrd="0" presId="urn:microsoft.com/office/officeart/2005/8/layout/hierarchy2"/>
    <dgm:cxn modelId="{674A67B9-7AEA-46D9-A1B0-7BCD5A7A4605}" type="presParOf" srcId="{9861CBD3-61E0-42B0-9C51-7286146E0881}" destId="{62778C7F-3B48-4183-AFA2-E497BEF26147}" srcOrd="1" destOrd="0" presId="urn:microsoft.com/office/officeart/2005/8/layout/hierarchy2"/>
    <dgm:cxn modelId="{313F6C41-6AE8-4340-894D-E693F5ACB22A}" type="presParOf" srcId="{A9EB6D38-4F0A-42F6-84ED-54C62022FC1B}" destId="{23109E11-4407-42BF-B28B-2AE2DEC487B5}" srcOrd="1" destOrd="0" presId="urn:microsoft.com/office/officeart/2005/8/layout/hierarchy2"/>
    <dgm:cxn modelId="{907FE3B7-1CD5-4D9D-A947-5F070EBB230C}" type="presParOf" srcId="{23109E11-4407-42BF-B28B-2AE2DEC487B5}" destId="{D785BA8D-3419-44AD-9155-0BE670FA4536}" srcOrd="0" destOrd="0" presId="urn:microsoft.com/office/officeart/2005/8/layout/hierarchy2"/>
    <dgm:cxn modelId="{B8456B69-35F2-42BF-8383-F7E69AC1E47E}" type="presParOf" srcId="{23109E11-4407-42BF-B28B-2AE2DEC487B5}" destId="{44BD5490-BBAF-4C12-9DB0-69FA6447A1E5}" srcOrd="1" destOrd="0" presId="urn:microsoft.com/office/officeart/2005/8/layout/hierarchy2"/>
    <dgm:cxn modelId="{5C053BB4-EE35-4D50-AB59-B12E5A81AD82}" type="presParOf" srcId="{44BD5490-BBAF-4C12-9DB0-69FA6447A1E5}" destId="{8DF30C0F-16F9-47F0-8769-5B997F4CE968}" srcOrd="0" destOrd="0" presId="urn:microsoft.com/office/officeart/2005/8/layout/hierarchy2"/>
    <dgm:cxn modelId="{66408ED1-D849-4858-ADB0-7DB9DEA1AFCC}" type="presParOf" srcId="{8DF30C0F-16F9-47F0-8769-5B997F4CE968}" destId="{6B558713-2184-4469-A309-F10C8CF47A5C}" srcOrd="0" destOrd="0" presId="urn:microsoft.com/office/officeart/2005/8/layout/hierarchy2"/>
    <dgm:cxn modelId="{1CF6CCA1-B294-442D-97FD-B01721506B29}" type="presParOf" srcId="{44BD5490-BBAF-4C12-9DB0-69FA6447A1E5}" destId="{2B60859F-E51F-4A34-97E9-84080AFDFAF8}" srcOrd="1" destOrd="0" presId="urn:microsoft.com/office/officeart/2005/8/layout/hierarchy2"/>
    <dgm:cxn modelId="{BBDBC687-0785-4A68-B64F-721FE769075C}" type="presParOf" srcId="{2B60859F-E51F-4A34-97E9-84080AFDFAF8}" destId="{6C598DBF-4CF5-489F-AA72-7A816550FA19}" srcOrd="0" destOrd="0" presId="urn:microsoft.com/office/officeart/2005/8/layout/hierarchy2"/>
    <dgm:cxn modelId="{867E9CBF-7F78-4D2D-81F6-0C31010443F6}" type="presParOf" srcId="{2B60859F-E51F-4A34-97E9-84080AFDFAF8}" destId="{9B3315D8-B4A8-4E4A-AAC3-CE0F0979FF05}" srcOrd="1" destOrd="0" presId="urn:microsoft.com/office/officeart/2005/8/layout/hierarchy2"/>
    <dgm:cxn modelId="{279DDBE7-6631-4022-B387-8A554764DA36}" type="presParOf" srcId="{9B3315D8-B4A8-4E4A-AAC3-CE0F0979FF05}" destId="{7C47DC03-9999-4540-98C3-66F2B001E982}" srcOrd="0" destOrd="0" presId="urn:microsoft.com/office/officeart/2005/8/layout/hierarchy2"/>
    <dgm:cxn modelId="{4578A731-E554-429A-B729-AF5EBB872131}" type="presParOf" srcId="{7C47DC03-9999-4540-98C3-66F2B001E982}" destId="{C346C756-1BC3-4EBF-8436-FF5D2A56CD46}" srcOrd="0" destOrd="0" presId="urn:microsoft.com/office/officeart/2005/8/layout/hierarchy2"/>
    <dgm:cxn modelId="{3E12C134-A3BC-4363-86A7-CEBA9D30B563}" type="presParOf" srcId="{9B3315D8-B4A8-4E4A-AAC3-CE0F0979FF05}" destId="{9639370D-141B-4491-8323-BE903D90A575}" srcOrd="1" destOrd="0" presId="urn:microsoft.com/office/officeart/2005/8/layout/hierarchy2"/>
    <dgm:cxn modelId="{64F32BC4-6064-41F4-9F8B-53990D63969D}" type="presParOf" srcId="{9639370D-141B-4491-8323-BE903D90A575}" destId="{767C3E1A-B2C2-47BB-A20B-1AA74A024400}" srcOrd="0" destOrd="0" presId="urn:microsoft.com/office/officeart/2005/8/layout/hierarchy2"/>
    <dgm:cxn modelId="{C54B7D33-EC9C-45BB-82F3-AB9644D5F923}" type="presParOf" srcId="{9639370D-141B-4491-8323-BE903D90A575}" destId="{1779B1EB-4F71-4497-B073-559FC3053FAC}" srcOrd="1" destOrd="0" presId="urn:microsoft.com/office/officeart/2005/8/layout/hierarchy2"/>
    <dgm:cxn modelId="{899DCB58-A95B-4F54-B376-9C5667EE6F21}" type="presParOf" srcId="{44BD5490-BBAF-4C12-9DB0-69FA6447A1E5}" destId="{36F6A1E3-96D2-48F1-8E62-677295380BF2}" srcOrd="2" destOrd="0" presId="urn:microsoft.com/office/officeart/2005/8/layout/hierarchy2"/>
    <dgm:cxn modelId="{32FFE43F-112A-4982-AD01-992CEC4BBF91}" type="presParOf" srcId="{36F6A1E3-96D2-48F1-8E62-677295380BF2}" destId="{2B7DAEC2-0DD9-4DFD-A432-84F9D19B431E}" srcOrd="0" destOrd="0" presId="urn:microsoft.com/office/officeart/2005/8/layout/hierarchy2"/>
    <dgm:cxn modelId="{83ED935C-E016-4211-A13D-0BB8D9C163A6}" type="presParOf" srcId="{44BD5490-BBAF-4C12-9DB0-69FA6447A1E5}" destId="{3CA6EFF0-F3DE-4E26-8E35-E99490A50BDF}" srcOrd="3" destOrd="0" presId="urn:microsoft.com/office/officeart/2005/8/layout/hierarchy2"/>
    <dgm:cxn modelId="{4430F8B0-A99B-4F6C-84E4-6CA1F61DDE18}" type="presParOf" srcId="{3CA6EFF0-F3DE-4E26-8E35-E99490A50BDF}" destId="{A987AC6E-B960-4861-8AAE-783449365E79}" srcOrd="0" destOrd="0" presId="urn:microsoft.com/office/officeart/2005/8/layout/hierarchy2"/>
    <dgm:cxn modelId="{6E10C112-A9C4-434D-B562-A9CACFD91949}" type="presParOf" srcId="{3CA6EFF0-F3DE-4E26-8E35-E99490A50BDF}" destId="{11209342-8569-4014-8959-BC8456508AC0}" srcOrd="1" destOrd="0" presId="urn:microsoft.com/office/officeart/2005/8/layout/hierarchy2"/>
    <dgm:cxn modelId="{4D335D8B-DDBC-4E62-9F1F-6D9F0FAB5114}" type="presParOf" srcId="{11209342-8569-4014-8959-BC8456508AC0}" destId="{C1B70DDD-308D-4BC4-9374-8ED282C7721D}" srcOrd="0" destOrd="0" presId="urn:microsoft.com/office/officeart/2005/8/layout/hierarchy2"/>
    <dgm:cxn modelId="{31DE111F-86D0-4B61-AA1C-3450DF5DD713}" type="presParOf" srcId="{C1B70DDD-308D-4BC4-9374-8ED282C7721D}" destId="{16F838ED-4DC2-45FA-B7FE-22B66FC9F241}" srcOrd="0" destOrd="0" presId="urn:microsoft.com/office/officeart/2005/8/layout/hierarchy2"/>
    <dgm:cxn modelId="{8C017F93-2143-450A-B710-CAB0CCFA8D0F}" type="presParOf" srcId="{11209342-8569-4014-8959-BC8456508AC0}" destId="{116C66A8-F1C4-49BB-8CC3-DE29DF9244B9}" srcOrd="1" destOrd="0" presId="urn:microsoft.com/office/officeart/2005/8/layout/hierarchy2"/>
    <dgm:cxn modelId="{DC36A7A4-404B-4EC2-908E-580A696B71C3}" type="presParOf" srcId="{116C66A8-F1C4-49BB-8CC3-DE29DF9244B9}" destId="{54C586B9-CA4B-46E5-A2EA-8737AEDCFF4C}" srcOrd="0" destOrd="0" presId="urn:microsoft.com/office/officeart/2005/8/layout/hierarchy2"/>
    <dgm:cxn modelId="{7380C086-1139-41A2-B940-FC6DD072227A}" type="presParOf" srcId="{116C66A8-F1C4-49BB-8CC3-DE29DF9244B9}" destId="{5BC19A5D-B360-41A4-B815-942516DB6E25}" srcOrd="1" destOrd="0" presId="urn:microsoft.com/office/officeart/2005/8/layout/hierarchy2"/>
    <dgm:cxn modelId="{BB460D41-4F44-4FE6-8E4A-16D27F48A7FD}" type="presParOf" srcId="{44BD5490-BBAF-4C12-9DB0-69FA6447A1E5}" destId="{94F126A0-6143-4CB7-9DCB-9F609D2973FB}" srcOrd="4" destOrd="0" presId="urn:microsoft.com/office/officeart/2005/8/layout/hierarchy2"/>
    <dgm:cxn modelId="{E5E5EB2F-3327-42FC-9DCD-F3C49796CF5E}" type="presParOf" srcId="{94F126A0-6143-4CB7-9DCB-9F609D2973FB}" destId="{7A3A0BF4-1248-47DD-8428-FC646F1494B2}" srcOrd="0" destOrd="0" presId="urn:microsoft.com/office/officeart/2005/8/layout/hierarchy2"/>
    <dgm:cxn modelId="{CB8F3607-4A31-4067-BEDB-0E797159BE64}" type="presParOf" srcId="{44BD5490-BBAF-4C12-9DB0-69FA6447A1E5}" destId="{0407E8BE-0C3E-47AB-B0B0-B249F1B9AC53}" srcOrd="5" destOrd="0" presId="urn:microsoft.com/office/officeart/2005/8/layout/hierarchy2"/>
    <dgm:cxn modelId="{6EDAFAC8-D297-4F3F-A0E2-FBC8A1335B54}" type="presParOf" srcId="{0407E8BE-0C3E-47AB-B0B0-B249F1B9AC53}" destId="{C1712445-A4FE-4B2D-BF97-2C37188952D0}" srcOrd="0" destOrd="0" presId="urn:microsoft.com/office/officeart/2005/8/layout/hierarchy2"/>
    <dgm:cxn modelId="{6C2D6C38-E0D1-450D-BD90-E2E54E5B8441}" type="presParOf" srcId="{0407E8BE-0C3E-47AB-B0B0-B249F1B9AC53}" destId="{592BDF9E-C261-4F86-823C-A69A37EC4271}" srcOrd="1" destOrd="0" presId="urn:microsoft.com/office/officeart/2005/8/layout/hierarchy2"/>
    <dgm:cxn modelId="{AF83047D-3D74-4343-A94C-582D06AB592D}" type="presParOf" srcId="{592BDF9E-C261-4F86-823C-A69A37EC4271}" destId="{FB9AEAAC-DE46-4247-A428-1CBDAA86006D}" srcOrd="0" destOrd="0" presId="urn:microsoft.com/office/officeart/2005/8/layout/hierarchy2"/>
    <dgm:cxn modelId="{900C90AD-A463-4B98-960D-4106A2ADBD97}" type="presParOf" srcId="{FB9AEAAC-DE46-4247-A428-1CBDAA86006D}" destId="{AC13032D-4342-4FCB-AE2B-60908C9B731E}" srcOrd="0" destOrd="0" presId="urn:microsoft.com/office/officeart/2005/8/layout/hierarchy2"/>
    <dgm:cxn modelId="{1F2BC822-9A75-454F-AD30-4ECC3648BA95}" type="presParOf" srcId="{592BDF9E-C261-4F86-823C-A69A37EC4271}" destId="{C0CBA3A3-FC5A-4CA4-936D-F0968CAFCBB9}" srcOrd="1" destOrd="0" presId="urn:microsoft.com/office/officeart/2005/8/layout/hierarchy2"/>
    <dgm:cxn modelId="{E9040178-9D01-41EF-90A5-1529323BC458}" type="presParOf" srcId="{C0CBA3A3-FC5A-4CA4-936D-F0968CAFCBB9}" destId="{5FF55926-0312-4036-8109-C4FAA3340408}" srcOrd="0" destOrd="0" presId="urn:microsoft.com/office/officeart/2005/8/layout/hierarchy2"/>
    <dgm:cxn modelId="{50BA2C81-F1F3-4994-B500-24866989806E}" type="presParOf" srcId="{C0CBA3A3-FC5A-4CA4-936D-F0968CAFCBB9}" destId="{3E16BC37-9BE3-452B-8E32-E5C10B1BF2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F016F1-F4DE-4541-9950-7A61DB35260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FA6CC9F-C517-40DB-9394-9F5CD2AA967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پاسخ سوم (فلاسفه)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A85D201-DFBD-4E39-A31D-37D4411E0DBC}" type="parTrans" cxnId="{D217E089-8787-4C8F-B09D-E70FF8C1767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5766CF4-067F-4483-9E0D-2B54E21563AE}" type="sibTrans" cxnId="{D217E089-8787-4C8F-B09D-E70FF8C1767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7863B0D-3957-43CD-961E-5EDBF225403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ملاک وحدت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A7717D4-1261-457D-BA2D-BC2E6EFA1313}" type="parTrans" cxnId="{D953437F-F29D-49E1-942B-6B298381AF8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2919A56-9E9A-4F08-B80A-E7BFFBE7B8D7}" type="sibTrans" cxnId="{D953437F-F29D-49E1-942B-6B298381AF8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B15087E-0E6C-43DB-9B28-7E87ABE2EC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امر بسیط و نا محسوس درونی به نام صورت (یا طبیعت)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52561E3-7436-45A3-9EF6-05A8A5DEC791}" type="parTrans" cxnId="{074FCDC3-E4F7-4EB5-B4C0-7C83C2045C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6F4DF6-6928-4256-9D8A-01D1B95205A8}" type="sibTrans" cxnId="{074FCDC3-E4F7-4EB5-B4C0-7C83C2045C8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72045EB-8803-4CFA-8C5F-BE2C6E55DEF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183C545-269C-488E-84F5-F29CC559E94B}" type="parTrans" cxnId="{42DD18E1-6309-4DFC-9CC9-A01782F25D4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A1EDABE-B225-4C4B-A6B0-4EED9FDB7653}" type="sibTrans" cxnId="{42DD18E1-6309-4DFC-9CC9-A01782F25D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CA7838-653A-415F-823B-AB7003A61C0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صورت در موجوداتی که تغذیه و نمو  و تولید مثل دارند نفس نامیده می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A175BD9-A20A-4EC2-AE4E-0DB73F0F97E8}" type="parTrans" cxnId="{30749C78-6D16-44ED-9954-393E058E5B1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74FC8B8-489B-4D58-8FDA-783B8B0F9EFE}" type="sibTrans" cxnId="{30749C78-6D16-44ED-9954-393E058E5B1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63AD1F-633C-404C-B561-79AA54CC797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تقسیم نفس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52D3D26-80AB-42FD-A150-55EECA17085F}" type="parTrans" cxnId="{03C0768E-B334-4994-9411-52B415D4FA9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517EE5-81D8-4B13-8CF5-AFB565A866EA}" type="sibTrans" cxnId="{03C0768E-B334-4994-9411-52B415D4FA9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4AA76A1-D9DB-41CA-9F4B-E465253B52A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در دیدگاه فلاسفه پیشین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9FF08E6-DD75-41C8-A311-4A1ACDBA6F6C}" type="parTrans" cxnId="{8622FA0B-1040-4F37-B073-B93D54A7881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95B66A3-7198-479F-BAFD-C239E6EF51AB}" type="sibTrans" cxnId="{8622FA0B-1040-4F37-B073-B93D54A7881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0FCD012-3596-4137-89C8-0AB0A3DEC07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نفس 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49962B-9C31-4C51-AD11-2ECF7E7FDFE3}" type="parTrans" cxnId="{0C877B61-ACE5-43A1-B2E2-21E3D450769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7BB779E-4C21-4AFE-9F10-20F6EEB09EF7}" type="sibTrans" cxnId="{0C877B61-ACE5-43A1-B2E2-21E3D450769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01990E-A921-412A-B993-536514188CA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نباتی و حیوانی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F7E987B-AB69-40BB-8C65-7F6687C79FDC}" type="parTrans" cxnId="{F27280EF-B417-40E1-BAAB-E8867D788E0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CE3D6C9-0250-435C-BD09-3627EA655BA7}" type="sibTrans" cxnId="{F27280EF-B417-40E1-BAAB-E8867D788E0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667650D-83A1-4A41-BA9A-42E2A9D88BD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مادی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82D2B7-6CCD-46B1-A1FF-02DC915F1354}" type="parTrans" cxnId="{43456CCE-D4F3-47BC-B114-6070C3D5782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57810E-9DFC-4B85-A244-E4954FC38D83}" type="sibTrans" cxnId="{43456CCE-D4F3-47BC-B114-6070C3D5782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C20B23F-66EE-4424-84D3-6477461972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انسانی 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DCF82A-3618-472D-9DE0-0E22307AAE23}" type="parTrans" cxnId="{8BE627EC-5A25-4C6D-A37E-BE13937C6B4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1F0849-5114-4E94-9452-AB298E69904F}" type="sibTrans" cxnId="{8BE627EC-5A25-4C6D-A37E-BE13937C6B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DD6CE36-916C-4F75-94FF-6B00636330E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مجرد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039B77D-2CE5-4CC7-AAA2-76A9FEC9853D}" type="parTrans" cxnId="{6825B312-675A-4573-B409-2BABCC46E3B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B4F844D-E6A1-4E46-9BEE-991F67391FB8}" type="sibTrans" cxnId="{6825B312-675A-4573-B409-2BABCC46E3B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9A58C5-9303-4B1F-A92E-8838AA48E60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در دیدگاه حکمت متعالیه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340C956-35B7-4089-9B24-B45BE55F5A7B}" type="parTrans" cxnId="{14063DAC-67EF-4891-AA6C-EE1886AA0D7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2227002-689E-4A2E-A4D7-A749D9ED3B67}" type="sibTrans" cxnId="{14063DAC-67EF-4891-AA6C-EE1886AA0D7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424D3B5-268C-492C-ADA7-FC8AE236E92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نفس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411B92-B14E-4FFE-86F1-2EC0CF691416}" type="parTrans" cxnId="{2F837A81-315B-471C-976A-7A81A0C48A3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02BD525-8005-4514-AF92-0353D6DCA05F}" type="sibTrans" cxnId="{2F837A81-315B-471C-976A-7A81A0C48A3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2457213-9095-4874-A11F-F7DF7E9E045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نباتی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7847E64-55F0-4F8D-B193-A62461826CD0}" type="parTrans" cxnId="{9BB8F200-B7B5-4821-89B9-18B8822AB1B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72BE20F-DDBE-4D1C-8B40-4613BEDFF4A9}" type="sibTrans" cxnId="{9BB8F200-B7B5-4821-89B9-18B8822AB1B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FCA42C-9BF3-4628-97C5-98D0BCEB5DB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مادی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2629C19-7B85-46BC-A147-00BF3278D96D}" type="parTrans" cxnId="{11F4A837-5BAB-4420-AC4F-1ED548480F0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5A15498-13AC-4BEE-83B2-302F20682A8D}" type="sibTrans" cxnId="{11F4A837-5BAB-4420-AC4F-1ED548480F0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D0B90A2-CA0B-4B6A-BC47-F58C670F6D9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حیوانی و انسانی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3B6A846-28C8-4A22-999C-DABD2027109C}" type="parTrans" cxnId="{92C24DB4-16BB-4EB6-A0C8-26AF725C0D5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489AF05-7E95-42E9-AAFE-B3F148D992E8}" type="sibTrans" cxnId="{92C24DB4-16BB-4EB6-A0C8-26AF725C0D5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6413B55-E1B5-4F12-90CF-BEEDD8B3492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مجرد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32BC80-955F-4C09-A5CB-A53257C6C0AD}" type="parTrans" cxnId="{DD3119F1-602C-47D4-B1FE-42DEB547994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F95979A-3C0E-475E-87E9-BC7A66498090}" type="sibTrans" cxnId="{DD3119F1-602C-47D4-B1FE-42DEB547994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0A81FD-0B48-4FA7-BB64-B61E2194743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tx1"/>
              </a:solidFill>
              <a:cs typeface="B Koodak" pitchFamily="2" charset="-78"/>
            </a:rPr>
            <a:t>زیرا حیوانات نیز دارای مرتبه ای از شعور و اراده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14CC534-F2EF-4574-83D5-96305743D91A}" type="parTrans" cxnId="{38256DB7-DA31-4BD8-8F72-9ED37B989E0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E902749-C2B3-4994-AD0C-A4AA89D219AF}" type="sibTrans" cxnId="{38256DB7-DA31-4BD8-8F72-9ED37B989E0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B45C7B2-9EFA-4EA7-B4A9-DD43572FD66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baseline="0" dirty="0" smtClean="0">
              <a:solidFill>
                <a:schemeClr val="tx1"/>
              </a:solidFill>
              <a:cs typeface="B Koodak" pitchFamily="2" charset="-78"/>
            </a:rPr>
            <a:t>پس حائز مرتبه ای از تجرد نیز می باشند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3C09A0A-75BA-4BF2-9307-DDE66CFCAA9E}" type="parTrans" cxnId="{38104670-730E-4FB9-A762-54C6072BE1A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364CE13-742A-4F36-B655-F853347C24EA}" type="sibTrans" cxnId="{38104670-730E-4FB9-A762-54C6072BE1A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E7698A5-54CA-45EB-8B2D-F214AFD42B5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5FC63A-3B47-4B0F-9F02-94B776C7F304}" type="parTrans" cxnId="{733E5049-4DC8-4C5E-B679-BF91FE4FDBA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AD3513-9E90-4B89-844C-BDB3C83DFA91}" type="sibTrans" cxnId="{733E5049-4DC8-4C5E-B679-BF91FE4FDBA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A116D14-37E0-4CB6-A086-2F7B61388AF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ماتریالیست ها و پوزیتویست ها وجود روح مجرد را نمی پذیرند در نتیجه پاسخی برای ملاک وحد ت نخواهند داشت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B251CA8-CB66-413F-9177-8BF3FCC9BD59}" type="parTrans" cxnId="{DD80CEC1-9A50-4C8F-B0B5-ADC5695B087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BD6BE3-C7F4-4BEE-B3D2-0B23D00A7DD4}" type="sibTrans" cxnId="{DD80CEC1-9A50-4C8F-B0B5-ADC5695B087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70D52A5-D34A-434B-A1EE-DF8A54F0ACFD}" type="pres">
      <dgm:prSet presAssocID="{F8F016F1-F4DE-4541-9950-7A61DB35260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789F826-568F-4A71-A25E-0BBBE629561B}" type="pres">
      <dgm:prSet presAssocID="{3FA6CC9F-C517-40DB-9394-9F5CD2AA967D}" presName="root1" presStyleCnt="0"/>
      <dgm:spPr/>
    </dgm:pt>
    <dgm:pt modelId="{24520BD6-0411-4C22-989B-E73BC45CB4D1}" type="pres">
      <dgm:prSet presAssocID="{3FA6CC9F-C517-40DB-9394-9F5CD2AA967D}" presName="LevelOneTextNode" presStyleLbl="node0" presStyleIdx="0" presStyleCnt="2" custLinFactY="-2267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621A15-4DE6-4551-ADE1-D065C63F45B5}" type="pres">
      <dgm:prSet presAssocID="{3FA6CC9F-C517-40DB-9394-9F5CD2AA967D}" presName="level2hierChild" presStyleCnt="0"/>
      <dgm:spPr/>
    </dgm:pt>
    <dgm:pt modelId="{66737D08-10F0-43CB-B70F-83F1B3E14D5D}" type="pres">
      <dgm:prSet presAssocID="{8A7717D4-1261-457D-BA2D-BC2E6EFA1313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9066624A-6009-4549-84AF-0170BFB9E4A1}" type="pres">
      <dgm:prSet presAssocID="{8A7717D4-1261-457D-BA2D-BC2E6EFA1313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026AF84-F534-446E-B0E3-75834615B78B}" type="pres">
      <dgm:prSet presAssocID="{A7863B0D-3957-43CD-961E-5EDBF2254039}" presName="root2" presStyleCnt="0"/>
      <dgm:spPr/>
    </dgm:pt>
    <dgm:pt modelId="{E61D06DD-5F7E-43DA-9AC2-4ACEE623231C}" type="pres">
      <dgm:prSet presAssocID="{A7863B0D-3957-43CD-961E-5EDBF225403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E6AD363-FA62-46FB-B644-C621A125173A}" type="pres">
      <dgm:prSet presAssocID="{A7863B0D-3957-43CD-961E-5EDBF2254039}" presName="level3hierChild" presStyleCnt="0"/>
      <dgm:spPr/>
    </dgm:pt>
    <dgm:pt modelId="{F7AD5E4D-39EF-4538-A513-2D19EEF5DD36}" type="pres">
      <dgm:prSet presAssocID="{F52561E3-7436-45A3-9EF6-05A8A5DEC791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BC8C522C-8970-4138-8000-19CA69C11C29}" type="pres">
      <dgm:prSet presAssocID="{F52561E3-7436-45A3-9EF6-05A8A5DEC791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E4DB97EE-3C2F-4E2A-A818-801CA4CDBC20}" type="pres">
      <dgm:prSet presAssocID="{7B15087E-0E6C-43DB-9B28-7E87ABE2EC81}" presName="root2" presStyleCnt="0"/>
      <dgm:spPr/>
    </dgm:pt>
    <dgm:pt modelId="{09540F7B-A6A6-43A2-AAA9-75C5EC380AF1}" type="pres">
      <dgm:prSet presAssocID="{7B15087E-0E6C-43DB-9B28-7E87ABE2EC81}" presName="LevelTwoTextNode" presStyleLbl="node3" presStyleIdx="0" presStyleCnt="4" custScaleX="4309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16976E-B71D-4C1A-A88D-5E111062C7BA}" type="pres">
      <dgm:prSet presAssocID="{7B15087E-0E6C-43DB-9B28-7E87ABE2EC81}" presName="level3hierChild" presStyleCnt="0"/>
      <dgm:spPr/>
    </dgm:pt>
    <dgm:pt modelId="{4212EC7C-95D0-4645-85AF-CB258B21C780}" type="pres">
      <dgm:prSet presAssocID="{0183C545-269C-488E-84F5-F29CC559E94B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091667D5-181A-45EF-A7FD-3107FFD24AE6}" type="pres">
      <dgm:prSet presAssocID="{0183C545-269C-488E-84F5-F29CC559E94B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7B4ACEF-0B3C-4727-869B-0041F80504AA}" type="pres">
      <dgm:prSet presAssocID="{672045EB-8803-4CFA-8C5F-BE2C6E55DEF9}" presName="root2" presStyleCnt="0"/>
      <dgm:spPr/>
    </dgm:pt>
    <dgm:pt modelId="{8879D77B-5AE4-46F8-A457-B4DA7BB2E01B}" type="pres">
      <dgm:prSet presAssocID="{672045EB-8803-4CFA-8C5F-BE2C6E55DEF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5911F6-F2F2-46BF-A7AE-F8E5F5918D60}" type="pres">
      <dgm:prSet presAssocID="{672045EB-8803-4CFA-8C5F-BE2C6E55DEF9}" presName="level3hierChild" presStyleCnt="0"/>
      <dgm:spPr/>
    </dgm:pt>
    <dgm:pt modelId="{E4E49F37-F629-4394-B2B8-BC7D556D4C47}" type="pres">
      <dgm:prSet presAssocID="{0A175BD9-A20A-4EC2-AE4E-0DB73F0F97E8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2D61AF2-3A1C-47AF-AE9A-22064E875136}" type="pres">
      <dgm:prSet presAssocID="{0A175BD9-A20A-4EC2-AE4E-0DB73F0F97E8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7132D1E7-24AC-47CE-B414-3E62FF8EE4D3}" type="pres">
      <dgm:prSet presAssocID="{94CA7838-653A-415F-823B-AB7003A61C02}" presName="root2" presStyleCnt="0"/>
      <dgm:spPr/>
    </dgm:pt>
    <dgm:pt modelId="{9BA416EC-3749-4F67-B9C8-64836D45F485}" type="pres">
      <dgm:prSet presAssocID="{94CA7838-653A-415F-823B-AB7003A61C02}" presName="LevelTwoTextNode" presStyleLbl="node3" presStyleIdx="1" presStyleCnt="4" custScaleX="5814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88948B-418A-40C6-82E8-C904004CA680}" type="pres">
      <dgm:prSet presAssocID="{94CA7838-653A-415F-823B-AB7003A61C02}" presName="level3hierChild" presStyleCnt="0"/>
      <dgm:spPr/>
    </dgm:pt>
    <dgm:pt modelId="{EEC9B3A8-F8CD-45B8-A3BE-0F9BC3E2926F}" type="pres">
      <dgm:prSet presAssocID="{E52D3D26-80AB-42FD-A150-55EECA17085F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673EB192-6F54-44C0-93B5-9F9197FA6FB2}" type="pres">
      <dgm:prSet presAssocID="{E52D3D26-80AB-42FD-A150-55EECA17085F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0213EEDA-B39C-4C92-9B61-28B08126C58C}" type="pres">
      <dgm:prSet presAssocID="{BE63AD1F-633C-404C-B561-79AA54CC7971}" presName="root2" presStyleCnt="0"/>
      <dgm:spPr/>
    </dgm:pt>
    <dgm:pt modelId="{1EFB16D5-9A71-4A43-B5B8-D661F972DFA2}" type="pres">
      <dgm:prSet presAssocID="{BE63AD1F-633C-404C-B561-79AA54CC797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126593-AA92-46A4-986C-459E3CDFF341}" type="pres">
      <dgm:prSet presAssocID="{BE63AD1F-633C-404C-B561-79AA54CC7971}" presName="level3hierChild" presStyleCnt="0"/>
      <dgm:spPr/>
    </dgm:pt>
    <dgm:pt modelId="{410124B8-5811-4D5C-A0D9-4E0E3EA2BF8E}" type="pres">
      <dgm:prSet presAssocID="{09FF08E6-DD75-41C8-A311-4A1ACDBA6F6C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B8104420-6662-4319-B2BA-5960B91BD288}" type="pres">
      <dgm:prSet presAssocID="{09FF08E6-DD75-41C8-A311-4A1ACDBA6F6C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D904B1E8-2B14-4FC2-BC07-D68D14DD155B}" type="pres">
      <dgm:prSet presAssocID="{E4AA76A1-D9DB-41CA-9F4B-E465253B52A8}" presName="root2" presStyleCnt="0"/>
      <dgm:spPr/>
    </dgm:pt>
    <dgm:pt modelId="{4FA3B7C2-CF35-4100-B2DE-18B831CE77D6}" type="pres">
      <dgm:prSet presAssocID="{E4AA76A1-D9DB-41CA-9F4B-E465253B52A8}" presName="LevelTwoTextNode" presStyleLbl="node3" presStyleIdx="2" presStyleCnt="4" custScaleY="2124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610575-C10B-4E4F-A2FA-9105E6852F92}" type="pres">
      <dgm:prSet presAssocID="{E4AA76A1-D9DB-41CA-9F4B-E465253B52A8}" presName="level3hierChild" presStyleCnt="0"/>
      <dgm:spPr/>
    </dgm:pt>
    <dgm:pt modelId="{D69B8B0E-0F23-4760-9D39-C8FA10FC708B}" type="pres">
      <dgm:prSet presAssocID="{6649962B-9C31-4C51-AD11-2ECF7E7FDFE3}" presName="conn2-1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217A126B-84C1-4760-B34C-E0361922904F}" type="pres">
      <dgm:prSet presAssocID="{6649962B-9C31-4C51-AD11-2ECF7E7FDFE3}" presName="connTx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9C054504-0A63-471D-8012-84CF61DC0CE7}" type="pres">
      <dgm:prSet presAssocID="{20FCD012-3596-4137-89C8-0AB0A3DEC07F}" presName="root2" presStyleCnt="0"/>
      <dgm:spPr/>
    </dgm:pt>
    <dgm:pt modelId="{62B5D7D3-1707-4EC5-BCDC-C7AA9268AC6B}" type="pres">
      <dgm:prSet presAssocID="{20FCD012-3596-4137-89C8-0AB0A3DEC07F}" presName="LevelTwoTextNode" presStyleLbl="node4" presStyleIdx="0" presStyleCnt="12" custScaleX="52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41547D-D62E-4DD3-AE47-A77D797F43EC}" type="pres">
      <dgm:prSet presAssocID="{20FCD012-3596-4137-89C8-0AB0A3DEC07F}" presName="level3hierChild" presStyleCnt="0"/>
      <dgm:spPr/>
    </dgm:pt>
    <dgm:pt modelId="{51779ABA-4C58-44F3-9053-542FE95B1427}" type="pres">
      <dgm:prSet presAssocID="{4F7E987B-AB69-40BB-8C65-7F6687C79FDC}" presName="conn2-1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E1A26A1B-7148-48E1-8C3B-69584FB19B1A}" type="pres">
      <dgm:prSet presAssocID="{4F7E987B-AB69-40BB-8C65-7F6687C79FDC}" presName="connTx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F622383B-57D7-4A94-8366-E533CC8C3D88}" type="pres">
      <dgm:prSet presAssocID="{BE01990E-A921-412A-B993-536514188CA1}" presName="root2" presStyleCnt="0"/>
      <dgm:spPr/>
    </dgm:pt>
    <dgm:pt modelId="{A20C42D7-297E-45B8-B124-64A4EB483FAA}" type="pres">
      <dgm:prSet presAssocID="{BE01990E-A921-412A-B993-536514188CA1}" presName="LevelTwoTextNode" presStyleLbl="node4" presStyleIdx="1" presStyleCnt="12" custScaleX="73369" custScaleY="119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631CAD-BC7A-4592-9CDB-ED00648798F9}" type="pres">
      <dgm:prSet presAssocID="{BE01990E-A921-412A-B993-536514188CA1}" presName="level3hierChild" presStyleCnt="0"/>
      <dgm:spPr/>
    </dgm:pt>
    <dgm:pt modelId="{9DCA1CE4-9FA0-4DDA-9230-136F1476641C}" type="pres">
      <dgm:prSet presAssocID="{DE82D2B7-6CCD-46B1-A1FF-02DC915F1354}" presName="conn2-1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AEF17798-5FB7-4F96-BAD8-93BF5A9EB793}" type="pres">
      <dgm:prSet presAssocID="{DE82D2B7-6CCD-46B1-A1FF-02DC915F1354}" presName="connTx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BCA73014-FF59-4D8B-A87A-2E008A299474}" type="pres">
      <dgm:prSet presAssocID="{5667650D-83A1-4A41-BA9A-42E2A9D88BD7}" presName="root2" presStyleCnt="0"/>
      <dgm:spPr/>
    </dgm:pt>
    <dgm:pt modelId="{DF9D693E-FB86-4E3C-8FDB-83E94E577C86}" type="pres">
      <dgm:prSet presAssocID="{5667650D-83A1-4A41-BA9A-42E2A9D88BD7}" presName="LevelTwoTextNode" presStyleLbl="node4" presStyleIdx="2" presStyleCnt="12" custScaleX="43425" custScaleY="1356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17FFA2-8D4B-4770-BD15-02C6D062D894}" type="pres">
      <dgm:prSet presAssocID="{5667650D-83A1-4A41-BA9A-42E2A9D88BD7}" presName="level3hierChild" presStyleCnt="0"/>
      <dgm:spPr/>
    </dgm:pt>
    <dgm:pt modelId="{A4201B33-3917-4DA6-B82E-50494CA87C60}" type="pres">
      <dgm:prSet presAssocID="{21DCF82A-3618-472D-9DE0-0E22307AAE23}" presName="conn2-1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69060E66-80D0-4610-ADFF-1497231EDC34}" type="pres">
      <dgm:prSet presAssocID="{21DCF82A-3618-472D-9DE0-0E22307AAE23}" presName="connTx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17DCA886-420E-4595-AD2E-CC59DFF2B68D}" type="pres">
      <dgm:prSet presAssocID="{7C20B23F-66EE-4424-84D3-64774619720B}" presName="root2" presStyleCnt="0"/>
      <dgm:spPr/>
    </dgm:pt>
    <dgm:pt modelId="{727C1003-27E4-4B0A-89B2-6184D342DA79}" type="pres">
      <dgm:prSet presAssocID="{7C20B23F-66EE-4424-84D3-64774619720B}" presName="LevelTwoTextNode" presStyleLbl="node4" presStyleIdx="3" presStyleCnt="12" custScaleX="73369" custScaleY="119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4629599-5B66-4E73-BE31-9BB96F3C3591}" type="pres">
      <dgm:prSet presAssocID="{7C20B23F-66EE-4424-84D3-64774619720B}" presName="level3hierChild" presStyleCnt="0"/>
      <dgm:spPr/>
    </dgm:pt>
    <dgm:pt modelId="{B4087712-AA93-40C7-9962-F31DE189141F}" type="pres">
      <dgm:prSet presAssocID="{C039B77D-2CE5-4CC7-AAA2-76A9FEC9853D}" presName="conn2-1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FDCD44AC-ED02-416A-954D-DB79C8299D72}" type="pres">
      <dgm:prSet presAssocID="{C039B77D-2CE5-4CC7-AAA2-76A9FEC9853D}" presName="connTx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34E5F1E8-106C-41FA-9814-69412215FEDC}" type="pres">
      <dgm:prSet presAssocID="{8DD6CE36-916C-4F75-94FF-6B00636330E2}" presName="root2" presStyleCnt="0"/>
      <dgm:spPr/>
    </dgm:pt>
    <dgm:pt modelId="{C9C84D05-D98A-4D3E-9BE3-58DA7D972C17}" type="pres">
      <dgm:prSet presAssocID="{8DD6CE36-916C-4F75-94FF-6B00636330E2}" presName="LevelTwoTextNode" presStyleLbl="node4" presStyleIdx="4" presStyleCnt="12" custScaleX="43425" custScaleY="1356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E8C75E4-26BA-4E4E-A410-1502D9E35C2C}" type="pres">
      <dgm:prSet presAssocID="{8DD6CE36-916C-4F75-94FF-6B00636330E2}" presName="level3hierChild" presStyleCnt="0"/>
      <dgm:spPr/>
    </dgm:pt>
    <dgm:pt modelId="{E6D6955C-C124-4BD0-9E28-3421A6A6B2C7}" type="pres">
      <dgm:prSet presAssocID="{6340C956-35B7-4089-9B24-B45BE55F5A7B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6014F62-8C1E-46ED-90DA-6BCDFCC57ECD}" type="pres">
      <dgm:prSet presAssocID="{6340C956-35B7-4089-9B24-B45BE55F5A7B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F853F48C-0BCE-4855-8DDD-8A075BEC4D1A}" type="pres">
      <dgm:prSet presAssocID="{829A58C5-9303-4B1F-A92E-8838AA48E60E}" presName="root2" presStyleCnt="0"/>
      <dgm:spPr/>
    </dgm:pt>
    <dgm:pt modelId="{93FFC5D8-5DBF-448D-B249-4A9D4483DBDE}" type="pres">
      <dgm:prSet presAssocID="{829A58C5-9303-4B1F-A92E-8838AA48E60E}" presName="LevelTwoTextNode" presStyleLbl="node3" presStyleIdx="3" presStyleCnt="4" custScaleY="2124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A5B304F-2DE7-4DB1-AE6D-1D1AEB6883B9}" type="pres">
      <dgm:prSet presAssocID="{829A58C5-9303-4B1F-A92E-8838AA48E60E}" presName="level3hierChild" presStyleCnt="0"/>
      <dgm:spPr/>
    </dgm:pt>
    <dgm:pt modelId="{23BEDDD0-E3D8-4994-AF6E-805DDBC3A08E}" type="pres">
      <dgm:prSet presAssocID="{76411B92-B14E-4FFE-86F1-2EC0CF691416}" presName="conn2-1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83153A33-823B-4883-9474-FE6D22B39FAB}" type="pres">
      <dgm:prSet presAssocID="{76411B92-B14E-4FFE-86F1-2EC0CF691416}" presName="connTx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54C25DAD-B52F-4156-8B09-4E6817757B7D}" type="pres">
      <dgm:prSet presAssocID="{6424D3B5-268C-492C-ADA7-FC8AE236E926}" presName="root2" presStyleCnt="0"/>
      <dgm:spPr/>
    </dgm:pt>
    <dgm:pt modelId="{D06FFCEF-FC06-4DDA-A167-46E50663A530}" type="pres">
      <dgm:prSet presAssocID="{6424D3B5-268C-492C-ADA7-FC8AE236E926}" presName="LevelTwoTextNode" presStyleLbl="node4" presStyleIdx="5" presStyleCnt="12" custScaleX="52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365709-8604-47C7-A911-00FDF798EBB8}" type="pres">
      <dgm:prSet presAssocID="{6424D3B5-268C-492C-ADA7-FC8AE236E926}" presName="level3hierChild" presStyleCnt="0"/>
      <dgm:spPr/>
    </dgm:pt>
    <dgm:pt modelId="{D551E138-D7BC-4E4D-A3F1-48B4C4332B18}" type="pres">
      <dgm:prSet presAssocID="{37847E64-55F0-4F8D-B193-A62461826CD0}" presName="conn2-1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80DF951D-A02E-4B6B-A4DC-24B351D148D3}" type="pres">
      <dgm:prSet presAssocID="{37847E64-55F0-4F8D-B193-A62461826CD0}" presName="connTx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357DF218-001D-4B02-AC14-81011546CAC4}" type="pres">
      <dgm:prSet presAssocID="{E2457213-9095-4874-A11F-F7DF7E9E045F}" presName="root2" presStyleCnt="0"/>
      <dgm:spPr/>
    </dgm:pt>
    <dgm:pt modelId="{75B69D44-AE52-45FA-B2C9-12F8BB77B86A}" type="pres">
      <dgm:prSet presAssocID="{E2457213-9095-4874-A11F-F7DF7E9E045F}" presName="LevelTwoTextNode" presStyleLbl="node4" presStyleIdx="6" presStyleCnt="12" custScaleX="73369" custScaleY="119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89020E-A3DB-4F6A-B1B0-493FFFC72961}" type="pres">
      <dgm:prSet presAssocID="{E2457213-9095-4874-A11F-F7DF7E9E045F}" presName="level3hierChild" presStyleCnt="0"/>
      <dgm:spPr/>
    </dgm:pt>
    <dgm:pt modelId="{121F714F-A59C-4451-A7FB-D3253ED48926}" type="pres">
      <dgm:prSet presAssocID="{72629C19-7B85-46BC-A147-00BF3278D96D}" presName="conn2-1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79EF7C16-333B-4131-8C8A-199FE843E16C}" type="pres">
      <dgm:prSet presAssocID="{72629C19-7B85-46BC-A147-00BF3278D96D}" presName="connTx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ED390EE0-6D12-4463-85F1-2FF3E3C7FFEE}" type="pres">
      <dgm:prSet presAssocID="{76FCA42C-9BF3-4628-97C5-98D0BCEB5DB2}" presName="root2" presStyleCnt="0"/>
      <dgm:spPr/>
    </dgm:pt>
    <dgm:pt modelId="{0ED2852A-B57A-49AE-B0F0-8A59DCBA8B56}" type="pres">
      <dgm:prSet presAssocID="{76FCA42C-9BF3-4628-97C5-98D0BCEB5DB2}" presName="LevelTwoTextNode" presStyleLbl="node4" presStyleIdx="7" presStyleCnt="12" custScaleX="43425" custScaleY="1356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BA794D1-F65F-4293-9C94-3D6F107BE30A}" type="pres">
      <dgm:prSet presAssocID="{76FCA42C-9BF3-4628-97C5-98D0BCEB5DB2}" presName="level3hierChild" presStyleCnt="0"/>
      <dgm:spPr/>
    </dgm:pt>
    <dgm:pt modelId="{C0885D22-9ACA-4A57-8D5A-41CD16D451B7}" type="pres">
      <dgm:prSet presAssocID="{73B6A846-28C8-4A22-999C-DABD2027109C}" presName="conn2-1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CC5B84F5-9A0E-4A40-ADC8-B194065DFEC2}" type="pres">
      <dgm:prSet presAssocID="{73B6A846-28C8-4A22-999C-DABD2027109C}" presName="connTx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31C58245-6E48-437D-B64A-7852E079E2B0}" type="pres">
      <dgm:prSet presAssocID="{7D0B90A2-CA0B-4B6A-BC47-F58C670F6D92}" presName="root2" presStyleCnt="0"/>
      <dgm:spPr/>
    </dgm:pt>
    <dgm:pt modelId="{B122ADF7-FAC8-44D0-8C51-0D215EA1241B}" type="pres">
      <dgm:prSet presAssocID="{7D0B90A2-CA0B-4B6A-BC47-F58C670F6D92}" presName="LevelTwoTextNode" presStyleLbl="node4" presStyleIdx="8" presStyleCnt="12" custScaleX="73369" custScaleY="1193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DC4CE7-F012-4D43-88BF-6493A8252AA0}" type="pres">
      <dgm:prSet presAssocID="{7D0B90A2-CA0B-4B6A-BC47-F58C670F6D92}" presName="level3hierChild" presStyleCnt="0"/>
      <dgm:spPr/>
    </dgm:pt>
    <dgm:pt modelId="{500DA8D8-DDDC-4EB4-AB6B-2A036B667F58}" type="pres">
      <dgm:prSet presAssocID="{CB32BC80-955F-4C09-A5CB-A53257C6C0AD}" presName="conn2-1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D8D80F93-D8BB-4BAA-A215-B3E9EA59BD15}" type="pres">
      <dgm:prSet presAssocID="{CB32BC80-955F-4C09-A5CB-A53257C6C0AD}" presName="connTx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D470BBCF-3D51-493F-8077-57EB5CCC7D44}" type="pres">
      <dgm:prSet presAssocID="{E6413B55-E1B5-4F12-90CF-BEEDD8B34929}" presName="root2" presStyleCnt="0"/>
      <dgm:spPr/>
    </dgm:pt>
    <dgm:pt modelId="{51D5BBE8-9773-48CA-919D-849731215553}" type="pres">
      <dgm:prSet presAssocID="{E6413B55-E1B5-4F12-90CF-BEEDD8B34929}" presName="LevelTwoTextNode" presStyleLbl="node4" presStyleIdx="9" presStyleCnt="12" custScaleX="43425" custScaleY="1356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692C7A-868F-48F0-BF6F-B233A15738D6}" type="pres">
      <dgm:prSet presAssocID="{E6413B55-E1B5-4F12-90CF-BEEDD8B34929}" presName="level3hierChild" presStyleCnt="0"/>
      <dgm:spPr/>
    </dgm:pt>
    <dgm:pt modelId="{5C40AE2E-C139-4DC0-8671-2CA6F2AD48C6}" type="pres">
      <dgm:prSet presAssocID="{414CC534-F2EF-4574-83D5-96305743D91A}" presName="conn2-1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628002C3-DF09-4B8E-8A0D-0B53732B7AA4}" type="pres">
      <dgm:prSet presAssocID="{414CC534-F2EF-4574-83D5-96305743D91A}" presName="connTx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0C031CF6-ED87-4B6D-858C-A656C5A1A75B}" type="pres">
      <dgm:prSet presAssocID="{BE0A81FD-0B48-4FA7-BB64-B61E21947438}" presName="root2" presStyleCnt="0"/>
      <dgm:spPr/>
    </dgm:pt>
    <dgm:pt modelId="{4BECCD22-280F-445F-9C38-42F0875AB668}" type="pres">
      <dgm:prSet presAssocID="{BE0A81FD-0B48-4FA7-BB64-B61E21947438}" presName="LevelTwoTextNode" presStyleLbl="node4" presStyleIdx="10" presStyleCnt="12" custScaleX="156070" custScaleY="19874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60FC15-F934-4DCF-9F21-6503479AEBCE}" type="pres">
      <dgm:prSet presAssocID="{BE0A81FD-0B48-4FA7-BB64-B61E21947438}" presName="level3hierChild" presStyleCnt="0"/>
      <dgm:spPr/>
    </dgm:pt>
    <dgm:pt modelId="{021686E3-65F4-41EE-8DA5-CB66DED68614}" type="pres">
      <dgm:prSet presAssocID="{13C09A0A-75BA-4BF2-9307-DDE66CFCAA9E}" presName="conn2-1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B4C6A372-E4B2-4308-9465-CE5474EA5070}" type="pres">
      <dgm:prSet presAssocID="{13C09A0A-75BA-4BF2-9307-DDE66CFCAA9E}" presName="connTx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FF59DCFA-7E61-4D3B-BE23-80F7516FA14F}" type="pres">
      <dgm:prSet presAssocID="{4B45C7B2-9EFA-4EA7-B4A9-DD43572FD66D}" presName="root2" presStyleCnt="0"/>
      <dgm:spPr/>
    </dgm:pt>
    <dgm:pt modelId="{5A892817-6E6E-475A-8E39-BB959236A6FE}" type="pres">
      <dgm:prSet presAssocID="{4B45C7B2-9EFA-4EA7-B4A9-DD43572FD66D}" presName="LevelTwoTextNode" presStyleLbl="node4" presStyleIdx="11" presStyleCnt="12" custScaleX="156070" custScaleY="1386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FD56F0-8C8F-4053-B636-59D58CCB10DD}" type="pres">
      <dgm:prSet presAssocID="{4B45C7B2-9EFA-4EA7-B4A9-DD43572FD66D}" presName="level3hierChild" presStyleCnt="0"/>
      <dgm:spPr/>
    </dgm:pt>
    <dgm:pt modelId="{34C25E6C-03A4-4EBD-9326-215EF26931E6}" type="pres">
      <dgm:prSet presAssocID="{9E7698A5-54CA-45EB-8B2D-F214AFD42B5E}" presName="root1" presStyleCnt="0"/>
      <dgm:spPr/>
    </dgm:pt>
    <dgm:pt modelId="{F2C7E2B6-6FDC-4277-BFB5-0A7FB26FE561}" type="pres">
      <dgm:prSet presAssocID="{9E7698A5-54CA-45EB-8B2D-F214AFD42B5E}" presName="LevelOneTextNode" presStyleLbl="node0" presStyleIdx="1" presStyleCnt="2" custScaleX="587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A59A71-6E44-411A-9673-F0822D82766D}" type="pres">
      <dgm:prSet presAssocID="{9E7698A5-54CA-45EB-8B2D-F214AFD42B5E}" presName="level2hierChild" presStyleCnt="0"/>
      <dgm:spPr/>
    </dgm:pt>
    <dgm:pt modelId="{1AA01A88-0B8F-4055-A706-37365EF27E95}" type="pres">
      <dgm:prSet presAssocID="{AB251CA8-CB66-413F-9177-8BF3FCC9BD59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0E885F8-DA21-470A-A4D4-DD963E7A6069}" type="pres">
      <dgm:prSet presAssocID="{AB251CA8-CB66-413F-9177-8BF3FCC9BD59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20AEECC8-6726-4075-83B6-0E113D2023E4}" type="pres">
      <dgm:prSet presAssocID="{6A116D14-37E0-4CB6-A086-2F7B61388AF2}" presName="root2" presStyleCnt="0"/>
      <dgm:spPr/>
    </dgm:pt>
    <dgm:pt modelId="{0940F898-F0B5-443F-8CD2-9952EFE99AAE}" type="pres">
      <dgm:prSet presAssocID="{6A116D14-37E0-4CB6-A086-2F7B61388AF2}" presName="LevelTwoTextNode" presStyleLbl="node2" presStyleIdx="3" presStyleCnt="4" custScaleX="7769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2311E8-E3D3-408D-BDB1-9976F95D8DCD}" type="pres">
      <dgm:prSet presAssocID="{6A116D14-37E0-4CB6-A086-2F7B61388AF2}" presName="level3hierChild" presStyleCnt="0"/>
      <dgm:spPr/>
    </dgm:pt>
  </dgm:ptLst>
  <dgm:cxnLst>
    <dgm:cxn modelId="{EB588768-2691-45A8-A04C-D035A299BE0B}" type="presOf" srcId="{0183C545-269C-488E-84F5-F29CC559E94B}" destId="{4212EC7C-95D0-4645-85AF-CB258B21C780}" srcOrd="0" destOrd="0" presId="urn:microsoft.com/office/officeart/2005/8/layout/hierarchy2"/>
    <dgm:cxn modelId="{01896944-0847-45A0-86FA-BD4778341D77}" type="presOf" srcId="{F52561E3-7436-45A3-9EF6-05A8A5DEC791}" destId="{BC8C522C-8970-4138-8000-19CA69C11C29}" srcOrd="1" destOrd="0" presId="urn:microsoft.com/office/officeart/2005/8/layout/hierarchy2"/>
    <dgm:cxn modelId="{AA326880-8126-4421-8BAA-96BFF3BE1185}" type="presOf" srcId="{414CC534-F2EF-4574-83D5-96305743D91A}" destId="{628002C3-DF09-4B8E-8A0D-0B53732B7AA4}" srcOrd="1" destOrd="0" presId="urn:microsoft.com/office/officeart/2005/8/layout/hierarchy2"/>
    <dgm:cxn modelId="{074FCDC3-E4F7-4EB5-B4C0-7C83C2045C81}" srcId="{A7863B0D-3957-43CD-961E-5EDBF2254039}" destId="{7B15087E-0E6C-43DB-9B28-7E87ABE2EC81}" srcOrd="0" destOrd="0" parTransId="{F52561E3-7436-45A3-9EF6-05A8A5DEC791}" sibTransId="{FE6F4DF6-6928-4256-9D8A-01D1B95205A8}"/>
    <dgm:cxn modelId="{43456CCE-D4F3-47BC-B114-6070C3D57829}" srcId="{BE01990E-A921-412A-B993-536514188CA1}" destId="{5667650D-83A1-4A41-BA9A-42E2A9D88BD7}" srcOrd="0" destOrd="0" parTransId="{DE82D2B7-6CCD-46B1-A1FF-02DC915F1354}" sibTransId="{0857810E-9DFC-4B85-A244-E4954FC38D83}"/>
    <dgm:cxn modelId="{D217E089-8787-4C8F-B09D-E70FF8C17673}" srcId="{F8F016F1-F4DE-4541-9950-7A61DB352607}" destId="{3FA6CC9F-C517-40DB-9394-9F5CD2AA967D}" srcOrd="0" destOrd="0" parTransId="{FA85D201-DFBD-4E39-A31D-37D4411E0DBC}" sibTransId="{05766CF4-067F-4483-9E0D-2B54E21563AE}"/>
    <dgm:cxn modelId="{6825B312-675A-4573-B409-2BABCC46E3B0}" srcId="{7C20B23F-66EE-4424-84D3-64774619720B}" destId="{8DD6CE36-916C-4F75-94FF-6B00636330E2}" srcOrd="0" destOrd="0" parTransId="{C039B77D-2CE5-4CC7-AAA2-76A9FEC9853D}" sibTransId="{2B4F844D-E6A1-4E46-9BEE-991F67391FB8}"/>
    <dgm:cxn modelId="{DD80CEC1-9A50-4C8F-B0B5-ADC5695B087A}" srcId="{9E7698A5-54CA-45EB-8B2D-F214AFD42B5E}" destId="{6A116D14-37E0-4CB6-A086-2F7B61388AF2}" srcOrd="0" destOrd="0" parTransId="{AB251CA8-CB66-413F-9177-8BF3FCC9BD59}" sibTransId="{CFBD6BE3-C7F4-4BEE-B3D2-0B23D00A7DD4}"/>
    <dgm:cxn modelId="{0A4A2E62-E82C-44FF-8D15-465CF6E1DB24}" type="presOf" srcId="{C039B77D-2CE5-4CC7-AAA2-76A9FEC9853D}" destId="{FDCD44AC-ED02-416A-954D-DB79C8299D72}" srcOrd="1" destOrd="0" presId="urn:microsoft.com/office/officeart/2005/8/layout/hierarchy2"/>
    <dgm:cxn modelId="{14063DAC-67EF-4891-AA6C-EE1886AA0D72}" srcId="{BE63AD1F-633C-404C-B561-79AA54CC7971}" destId="{829A58C5-9303-4B1F-A92E-8838AA48E60E}" srcOrd="1" destOrd="0" parTransId="{6340C956-35B7-4089-9B24-B45BE55F5A7B}" sibTransId="{F2227002-689E-4A2E-A4D7-A749D9ED3B67}"/>
    <dgm:cxn modelId="{85E08B5E-78CB-4A59-9FC9-7AD86195F063}" type="presOf" srcId="{73B6A846-28C8-4A22-999C-DABD2027109C}" destId="{C0885D22-9ACA-4A57-8D5A-41CD16D451B7}" srcOrd="0" destOrd="0" presId="urn:microsoft.com/office/officeart/2005/8/layout/hierarchy2"/>
    <dgm:cxn modelId="{03C0768E-B334-4994-9411-52B415D4FA95}" srcId="{3FA6CC9F-C517-40DB-9394-9F5CD2AA967D}" destId="{BE63AD1F-633C-404C-B561-79AA54CC7971}" srcOrd="2" destOrd="0" parTransId="{E52D3D26-80AB-42FD-A150-55EECA17085F}" sibTransId="{48517EE5-81D8-4B13-8CF5-AFB565A866EA}"/>
    <dgm:cxn modelId="{38256DB7-DA31-4BD8-8F72-9ED37B989E04}" srcId="{E6413B55-E1B5-4F12-90CF-BEEDD8B34929}" destId="{BE0A81FD-0B48-4FA7-BB64-B61E21947438}" srcOrd="0" destOrd="0" parTransId="{414CC534-F2EF-4574-83D5-96305743D91A}" sibTransId="{9E902749-C2B3-4994-AD0C-A4AA89D219AF}"/>
    <dgm:cxn modelId="{13BE6035-5B8A-48F7-8FBF-E6F24288F258}" type="presOf" srcId="{CB32BC80-955F-4C09-A5CB-A53257C6C0AD}" destId="{500DA8D8-DDDC-4EB4-AB6B-2A036B667F58}" srcOrd="0" destOrd="0" presId="urn:microsoft.com/office/officeart/2005/8/layout/hierarchy2"/>
    <dgm:cxn modelId="{F94E33AE-D12E-4AC2-9927-86F098A6BE51}" type="presOf" srcId="{4F7E987B-AB69-40BB-8C65-7F6687C79FDC}" destId="{E1A26A1B-7148-48E1-8C3B-69584FB19B1A}" srcOrd="1" destOrd="0" presId="urn:microsoft.com/office/officeart/2005/8/layout/hierarchy2"/>
    <dgm:cxn modelId="{8BE627EC-5A25-4C6D-A37E-BE13937C6B49}" srcId="{20FCD012-3596-4137-89C8-0AB0A3DEC07F}" destId="{7C20B23F-66EE-4424-84D3-64774619720B}" srcOrd="1" destOrd="0" parTransId="{21DCF82A-3618-472D-9DE0-0E22307AAE23}" sibTransId="{661F0849-5114-4E94-9452-AB298E69904F}"/>
    <dgm:cxn modelId="{48E61BEA-D679-40A3-B0A1-B2741C5FEA3A}" type="presOf" srcId="{414CC534-F2EF-4574-83D5-96305743D91A}" destId="{5C40AE2E-C139-4DC0-8671-2CA6F2AD48C6}" srcOrd="0" destOrd="0" presId="urn:microsoft.com/office/officeart/2005/8/layout/hierarchy2"/>
    <dgm:cxn modelId="{FC446A07-745E-47CE-88F5-45276386A31E}" type="presOf" srcId="{6A116D14-37E0-4CB6-A086-2F7B61388AF2}" destId="{0940F898-F0B5-443F-8CD2-9952EFE99AAE}" srcOrd="0" destOrd="0" presId="urn:microsoft.com/office/officeart/2005/8/layout/hierarchy2"/>
    <dgm:cxn modelId="{4D17A684-04BE-4385-915F-42DD9F249A80}" type="presOf" srcId="{AB251CA8-CB66-413F-9177-8BF3FCC9BD59}" destId="{1AA01A88-0B8F-4055-A706-37365EF27E95}" srcOrd="0" destOrd="0" presId="urn:microsoft.com/office/officeart/2005/8/layout/hierarchy2"/>
    <dgm:cxn modelId="{BEF83FBC-8BAB-4910-9DF5-6E99747CB333}" type="presOf" srcId="{AB251CA8-CB66-413F-9177-8BF3FCC9BD59}" destId="{10E885F8-DA21-470A-A4D4-DD963E7A6069}" srcOrd="1" destOrd="0" presId="urn:microsoft.com/office/officeart/2005/8/layout/hierarchy2"/>
    <dgm:cxn modelId="{AEBAB20A-E7C5-4415-840A-418958B59E2C}" type="presOf" srcId="{8DD6CE36-916C-4F75-94FF-6B00636330E2}" destId="{C9C84D05-D98A-4D3E-9BE3-58DA7D972C17}" srcOrd="0" destOrd="0" presId="urn:microsoft.com/office/officeart/2005/8/layout/hierarchy2"/>
    <dgm:cxn modelId="{D7ECF064-8D68-4BC8-A1F1-91F026AC3EBD}" type="presOf" srcId="{37847E64-55F0-4F8D-B193-A62461826CD0}" destId="{D551E138-D7BC-4E4D-A3F1-48B4C4332B18}" srcOrd="0" destOrd="0" presId="urn:microsoft.com/office/officeart/2005/8/layout/hierarchy2"/>
    <dgm:cxn modelId="{6B3BA556-1ADD-4963-BDB3-E495F74583A2}" type="presOf" srcId="{09FF08E6-DD75-41C8-A311-4A1ACDBA6F6C}" destId="{B8104420-6662-4319-B2BA-5960B91BD288}" srcOrd="1" destOrd="0" presId="urn:microsoft.com/office/officeart/2005/8/layout/hierarchy2"/>
    <dgm:cxn modelId="{26F87B25-E7B3-45B4-9FA7-69C0B4AE294D}" type="presOf" srcId="{37847E64-55F0-4F8D-B193-A62461826CD0}" destId="{80DF951D-A02E-4B6B-A4DC-24B351D148D3}" srcOrd="1" destOrd="0" presId="urn:microsoft.com/office/officeart/2005/8/layout/hierarchy2"/>
    <dgm:cxn modelId="{11F4A837-5BAB-4420-AC4F-1ED548480F05}" srcId="{E2457213-9095-4874-A11F-F7DF7E9E045F}" destId="{76FCA42C-9BF3-4628-97C5-98D0BCEB5DB2}" srcOrd="0" destOrd="0" parTransId="{72629C19-7B85-46BC-A147-00BF3278D96D}" sibTransId="{F5A15498-13AC-4BEE-83B2-302F20682A8D}"/>
    <dgm:cxn modelId="{E0B7C2A3-1916-4F2D-AD7C-E9A0D5980E74}" type="presOf" srcId="{13C09A0A-75BA-4BF2-9307-DDE66CFCAA9E}" destId="{B4C6A372-E4B2-4308-9465-CE5474EA5070}" srcOrd="1" destOrd="0" presId="urn:microsoft.com/office/officeart/2005/8/layout/hierarchy2"/>
    <dgm:cxn modelId="{1214BC07-C044-4261-B3F4-E27B3D1838DD}" type="presOf" srcId="{72629C19-7B85-46BC-A147-00BF3278D96D}" destId="{121F714F-A59C-4451-A7FB-D3253ED48926}" srcOrd="0" destOrd="0" presId="urn:microsoft.com/office/officeart/2005/8/layout/hierarchy2"/>
    <dgm:cxn modelId="{FB279B8B-1160-4D87-A4AF-91928D539A82}" type="presOf" srcId="{7B15087E-0E6C-43DB-9B28-7E87ABE2EC81}" destId="{09540F7B-A6A6-43A2-AAA9-75C5EC380AF1}" srcOrd="0" destOrd="0" presId="urn:microsoft.com/office/officeart/2005/8/layout/hierarchy2"/>
    <dgm:cxn modelId="{FB97C56B-5A03-47E3-88AD-77C8DCF22D67}" type="presOf" srcId="{72629C19-7B85-46BC-A147-00BF3278D96D}" destId="{79EF7C16-333B-4131-8C8A-199FE843E16C}" srcOrd="1" destOrd="0" presId="urn:microsoft.com/office/officeart/2005/8/layout/hierarchy2"/>
    <dgm:cxn modelId="{791F1A8A-EA2E-447C-988D-940AB09782B2}" type="presOf" srcId="{0183C545-269C-488E-84F5-F29CC559E94B}" destId="{091667D5-181A-45EF-A7FD-3107FFD24AE6}" srcOrd="1" destOrd="0" presId="urn:microsoft.com/office/officeart/2005/8/layout/hierarchy2"/>
    <dgm:cxn modelId="{7BE62CC4-DF9F-4F14-8E48-C7F305F13F01}" type="presOf" srcId="{6649962B-9C31-4C51-AD11-2ECF7E7FDFE3}" destId="{D69B8B0E-0F23-4760-9D39-C8FA10FC708B}" srcOrd="0" destOrd="0" presId="urn:microsoft.com/office/officeart/2005/8/layout/hierarchy2"/>
    <dgm:cxn modelId="{8D16278B-8205-4CE8-A270-5B7A10CFB6CF}" type="presOf" srcId="{DE82D2B7-6CCD-46B1-A1FF-02DC915F1354}" destId="{AEF17798-5FB7-4F96-BAD8-93BF5A9EB793}" srcOrd="1" destOrd="0" presId="urn:microsoft.com/office/officeart/2005/8/layout/hierarchy2"/>
    <dgm:cxn modelId="{CAFCAD45-F1CA-45EE-A36F-0DF9A5040C70}" type="presOf" srcId="{6340C956-35B7-4089-9B24-B45BE55F5A7B}" destId="{46014F62-8C1E-46ED-90DA-6BCDFCC57ECD}" srcOrd="1" destOrd="0" presId="urn:microsoft.com/office/officeart/2005/8/layout/hierarchy2"/>
    <dgm:cxn modelId="{43E48425-4BD3-46E9-B36D-B8C90C35A159}" type="presOf" srcId="{829A58C5-9303-4B1F-A92E-8838AA48E60E}" destId="{93FFC5D8-5DBF-448D-B249-4A9D4483DBDE}" srcOrd="0" destOrd="0" presId="urn:microsoft.com/office/officeart/2005/8/layout/hierarchy2"/>
    <dgm:cxn modelId="{71770617-20EB-4CB2-A865-F728D6FEF96C}" type="presOf" srcId="{E6413B55-E1B5-4F12-90CF-BEEDD8B34929}" destId="{51D5BBE8-9773-48CA-919D-849731215553}" srcOrd="0" destOrd="0" presId="urn:microsoft.com/office/officeart/2005/8/layout/hierarchy2"/>
    <dgm:cxn modelId="{AB8789AC-42E7-4A07-8A1D-0668D17A211A}" type="presOf" srcId="{6340C956-35B7-4089-9B24-B45BE55F5A7B}" destId="{E6D6955C-C124-4BD0-9E28-3421A6A6B2C7}" srcOrd="0" destOrd="0" presId="urn:microsoft.com/office/officeart/2005/8/layout/hierarchy2"/>
    <dgm:cxn modelId="{11859619-AD08-4A6F-9626-F402EC755BE3}" type="presOf" srcId="{94CA7838-653A-415F-823B-AB7003A61C02}" destId="{9BA416EC-3749-4F67-B9C8-64836D45F485}" srcOrd="0" destOrd="0" presId="urn:microsoft.com/office/officeart/2005/8/layout/hierarchy2"/>
    <dgm:cxn modelId="{EE3827C5-2A6D-48E7-819B-8544F0CB8E85}" type="presOf" srcId="{BE0A81FD-0B48-4FA7-BB64-B61E21947438}" destId="{4BECCD22-280F-445F-9C38-42F0875AB668}" srcOrd="0" destOrd="0" presId="urn:microsoft.com/office/officeart/2005/8/layout/hierarchy2"/>
    <dgm:cxn modelId="{8FC6527D-979C-483E-B8A9-952C884BC308}" type="presOf" srcId="{9E7698A5-54CA-45EB-8B2D-F214AFD42B5E}" destId="{F2C7E2B6-6FDC-4277-BFB5-0A7FB26FE561}" srcOrd="0" destOrd="0" presId="urn:microsoft.com/office/officeart/2005/8/layout/hierarchy2"/>
    <dgm:cxn modelId="{30749C78-6D16-44ED-9954-393E058E5B18}" srcId="{672045EB-8803-4CFA-8C5F-BE2C6E55DEF9}" destId="{94CA7838-653A-415F-823B-AB7003A61C02}" srcOrd="0" destOrd="0" parTransId="{0A175BD9-A20A-4EC2-AE4E-0DB73F0F97E8}" sibTransId="{274FC8B8-489B-4D58-8FDA-783B8B0F9EFE}"/>
    <dgm:cxn modelId="{CCF8426A-7FBC-4415-ADEB-E166306FCE92}" type="presOf" srcId="{7D0B90A2-CA0B-4B6A-BC47-F58C670F6D92}" destId="{B122ADF7-FAC8-44D0-8C51-0D215EA1241B}" srcOrd="0" destOrd="0" presId="urn:microsoft.com/office/officeart/2005/8/layout/hierarchy2"/>
    <dgm:cxn modelId="{BF760FBF-6074-407B-A414-B8B8ECBE38C7}" type="presOf" srcId="{4F7E987B-AB69-40BB-8C65-7F6687C79FDC}" destId="{51779ABA-4C58-44F3-9053-542FE95B1427}" srcOrd="0" destOrd="0" presId="urn:microsoft.com/office/officeart/2005/8/layout/hierarchy2"/>
    <dgm:cxn modelId="{9B89544F-CA7E-4928-B4CE-B5C00E4615F8}" type="presOf" srcId="{672045EB-8803-4CFA-8C5F-BE2C6E55DEF9}" destId="{8879D77B-5AE4-46F8-A457-B4DA7BB2E01B}" srcOrd="0" destOrd="0" presId="urn:microsoft.com/office/officeart/2005/8/layout/hierarchy2"/>
    <dgm:cxn modelId="{A228EF0F-17E9-46C1-802C-A2DC9979DAA7}" type="presOf" srcId="{13C09A0A-75BA-4BF2-9307-DDE66CFCAA9E}" destId="{021686E3-65F4-41EE-8DA5-CB66DED68614}" srcOrd="0" destOrd="0" presId="urn:microsoft.com/office/officeart/2005/8/layout/hierarchy2"/>
    <dgm:cxn modelId="{733E5049-4DC8-4C5E-B679-BF91FE4FDBA7}" srcId="{F8F016F1-F4DE-4541-9950-7A61DB352607}" destId="{9E7698A5-54CA-45EB-8B2D-F214AFD42B5E}" srcOrd="1" destOrd="0" parTransId="{FE5FC63A-3B47-4B0F-9F02-94B776C7F304}" sibTransId="{03AD3513-9E90-4B89-844C-BDB3C83DFA91}"/>
    <dgm:cxn modelId="{11C1859F-DD61-402B-BE2C-292A7C97F710}" type="presOf" srcId="{F52561E3-7436-45A3-9EF6-05A8A5DEC791}" destId="{F7AD5E4D-39EF-4538-A513-2D19EEF5DD36}" srcOrd="0" destOrd="0" presId="urn:microsoft.com/office/officeart/2005/8/layout/hierarchy2"/>
    <dgm:cxn modelId="{8622FA0B-1040-4F37-B073-B93D54A78813}" srcId="{BE63AD1F-633C-404C-B561-79AA54CC7971}" destId="{E4AA76A1-D9DB-41CA-9F4B-E465253B52A8}" srcOrd="0" destOrd="0" parTransId="{09FF08E6-DD75-41C8-A311-4A1ACDBA6F6C}" sibTransId="{D95B66A3-7198-479F-BAFD-C239E6EF51AB}"/>
    <dgm:cxn modelId="{2F837A81-315B-471C-976A-7A81A0C48A39}" srcId="{829A58C5-9303-4B1F-A92E-8838AA48E60E}" destId="{6424D3B5-268C-492C-ADA7-FC8AE236E926}" srcOrd="0" destOrd="0" parTransId="{76411B92-B14E-4FFE-86F1-2EC0CF691416}" sibTransId="{502BD525-8005-4514-AF92-0353D6DCA05F}"/>
    <dgm:cxn modelId="{38104670-730E-4FB9-A762-54C6072BE1AB}" srcId="{E6413B55-E1B5-4F12-90CF-BEEDD8B34929}" destId="{4B45C7B2-9EFA-4EA7-B4A9-DD43572FD66D}" srcOrd="1" destOrd="0" parTransId="{13C09A0A-75BA-4BF2-9307-DDE66CFCAA9E}" sibTransId="{E364CE13-742A-4F36-B655-F853347C24EA}"/>
    <dgm:cxn modelId="{CD18DF17-B7A5-42D4-B230-660C3B234C42}" type="presOf" srcId="{E4AA76A1-D9DB-41CA-9F4B-E465253B52A8}" destId="{4FA3B7C2-CF35-4100-B2DE-18B831CE77D6}" srcOrd="0" destOrd="0" presId="urn:microsoft.com/office/officeart/2005/8/layout/hierarchy2"/>
    <dgm:cxn modelId="{2721FB48-B684-4097-B8BB-596D17F9132D}" type="presOf" srcId="{E52D3D26-80AB-42FD-A150-55EECA17085F}" destId="{673EB192-6F54-44C0-93B5-9F9197FA6FB2}" srcOrd="1" destOrd="0" presId="urn:microsoft.com/office/officeart/2005/8/layout/hierarchy2"/>
    <dgm:cxn modelId="{0FB8F116-BB62-49C6-9D80-B32B65CE5E76}" type="presOf" srcId="{BE01990E-A921-412A-B993-536514188CA1}" destId="{A20C42D7-297E-45B8-B124-64A4EB483FAA}" srcOrd="0" destOrd="0" presId="urn:microsoft.com/office/officeart/2005/8/layout/hierarchy2"/>
    <dgm:cxn modelId="{4B958A19-D1ED-4621-B374-4A2373A1E558}" type="presOf" srcId="{A7863B0D-3957-43CD-961E-5EDBF2254039}" destId="{E61D06DD-5F7E-43DA-9AC2-4ACEE623231C}" srcOrd="0" destOrd="0" presId="urn:microsoft.com/office/officeart/2005/8/layout/hierarchy2"/>
    <dgm:cxn modelId="{ECC7A2BF-E4D6-4B53-B257-809A82F29FF5}" type="presOf" srcId="{0A175BD9-A20A-4EC2-AE4E-0DB73F0F97E8}" destId="{E4E49F37-F629-4394-B2B8-BC7D556D4C47}" srcOrd="0" destOrd="0" presId="urn:microsoft.com/office/officeart/2005/8/layout/hierarchy2"/>
    <dgm:cxn modelId="{C5C9EA55-1358-4E95-BE6B-29F3FBD2D42C}" type="presOf" srcId="{F8F016F1-F4DE-4541-9950-7A61DB352607}" destId="{770D52A5-D34A-434B-A1EE-DF8A54F0ACFD}" srcOrd="0" destOrd="0" presId="urn:microsoft.com/office/officeart/2005/8/layout/hierarchy2"/>
    <dgm:cxn modelId="{F27280EF-B417-40E1-BAAB-E8867D788E0F}" srcId="{20FCD012-3596-4137-89C8-0AB0A3DEC07F}" destId="{BE01990E-A921-412A-B993-536514188CA1}" srcOrd="0" destOrd="0" parTransId="{4F7E987B-AB69-40BB-8C65-7F6687C79FDC}" sibTransId="{DCE3D6C9-0250-435C-BD09-3627EA655BA7}"/>
    <dgm:cxn modelId="{3BFAC052-8B88-4931-B033-0F10FF38C156}" type="presOf" srcId="{E2457213-9095-4874-A11F-F7DF7E9E045F}" destId="{75B69D44-AE52-45FA-B2C9-12F8BB77B86A}" srcOrd="0" destOrd="0" presId="urn:microsoft.com/office/officeart/2005/8/layout/hierarchy2"/>
    <dgm:cxn modelId="{49807DCE-B564-4A7E-82F7-E4CD0F0FE7B7}" type="presOf" srcId="{6424D3B5-268C-492C-ADA7-FC8AE236E926}" destId="{D06FFCEF-FC06-4DDA-A167-46E50663A530}" srcOrd="0" destOrd="0" presId="urn:microsoft.com/office/officeart/2005/8/layout/hierarchy2"/>
    <dgm:cxn modelId="{C7010ACF-CE49-4EE5-AF11-CB89139B6CFF}" type="presOf" srcId="{7C20B23F-66EE-4424-84D3-64774619720B}" destId="{727C1003-27E4-4B0A-89B2-6184D342DA79}" srcOrd="0" destOrd="0" presId="urn:microsoft.com/office/officeart/2005/8/layout/hierarchy2"/>
    <dgm:cxn modelId="{CF1BE017-C55A-4CCF-8332-112F59DDC1EE}" type="presOf" srcId="{4B45C7B2-9EFA-4EA7-B4A9-DD43572FD66D}" destId="{5A892817-6E6E-475A-8E39-BB959236A6FE}" srcOrd="0" destOrd="0" presId="urn:microsoft.com/office/officeart/2005/8/layout/hierarchy2"/>
    <dgm:cxn modelId="{4FDCB64B-64B1-4160-B602-57AAE7521040}" type="presOf" srcId="{DE82D2B7-6CCD-46B1-A1FF-02DC915F1354}" destId="{9DCA1CE4-9FA0-4DDA-9230-136F1476641C}" srcOrd="0" destOrd="0" presId="urn:microsoft.com/office/officeart/2005/8/layout/hierarchy2"/>
    <dgm:cxn modelId="{44D8D798-6493-423A-BC03-3A8C8FCC468D}" type="presOf" srcId="{73B6A846-28C8-4A22-999C-DABD2027109C}" destId="{CC5B84F5-9A0E-4A40-ADC8-B194065DFEC2}" srcOrd="1" destOrd="0" presId="urn:microsoft.com/office/officeart/2005/8/layout/hierarchy2"/>
    <dgm:cxn modelId="{DC0FECDD-37C4-4AEE-ABF8-FA5A1AAF20F2}" type="presOf" srcId="{8A7717D4-1261-457D-BA2D-BC2E6EFA1313}" destId="{66737D08-10F0-43CB-B70F-83F1B3E14D5D}" srcOrd="0" destOrd="0" presId="urn:microsoft.com/office/officeart/2005/8/layout/hierarchy2"/>
    <dgm:cxn modelId="{DDCBEAEE-E70C-42DC-9E37-3A5BBE38A296}" type="presOf" srcId="{C039B77D-2CE5-4CC7-AAA2-76A9FEC9853D}" destId="{B4087712-AA93-40C7-9962-F31DE189141F}" srcOrd="0" destOrd="0" presId="urn:microsoft.com/office/officeart/2005/8/layout/hierarchy2"/>
    <dgm:cxn modelId="{1440E458-7EFB-41F4-A7C3-5630CCEA4595}" type="presOf" srcId="{E52D3D26-80AB-42FD-A150-55EECA17085F}" destId="{EEC9B3A8-F8CD-45B8-A3BE-0F9BC3E2926F}" srcOrd="0" destOrd="0" presId="urn:microsoft.com/office/officeart/2005/8/layout/hierarchy2"/>
    <dgm:cxn modelId="{0C877B61-ACE5-43A1-B2E2-21E3D4507692}" srcId="{E4AA76A1-D9DB-41CA-9F4B-E465253B52A8}" destId="{20FCD012-3596-4137-89C8-0AB0A3DEC07F}" srcOrd="0" destOrd="0" parTransId="{6649962B-9C31-4C51-AD11-2ECF7E7FDFE3}" sibTransId="{17BB779E-4C21-4AFE-9F10-20F6EEB09EF7}"/>
    <dgm:cxn modelId="{5EB2660E-0073-4563-A0A8-D5F5CE9F8C1F}" type="presOf" srcId="{76FCA42C-9BF3-4628-97C5-98D0BCEB5DB2}" destId="{0ED2852A-B57A-49AE-B0F0-8A59DCBA8B56}" srcOrd="0" destOrd="0" presId="urn:microsoft.com/office/officeart/2005/8/layout/hierarchy2"/>
    <dgm:cxn modelId="{25BDF782-D8BE-4B60-84AC-C85674CB05FC}" type="presOf" srcId="{0A175BD9-A20A-4EC2-AE4E-0DB73F0F97E8}" destId="{F2D61AF2-3A1C-47AF-AE9A-22064E875136}" srcOrd="1" destOrd="0" presId="urn:microsoft.com/office/officeart/2005/8/layout/hierarchy2"/>
    <dgm:cxn modelId="{0B8CC7D3-FFE3-4E81-ADD6-0C8F3B7FA642}" type="presOf" srcId="{76411B92-B14E-4FFE-86F1-2EC0CF691416}" destId="{23BEDDD0-E3D8-4994-AF6E-805DDBC3A08E}" srcOrd="0" destOrd="0" presId="urn:microsoft.com/office/officeart/2005/8/layout/hierarchy2"/>
    <dgm:cxn modelId="{DD3119F1-602C-47D4-B1FE-42DEB5479944}" srcId="{7D0B90A2-CA0B-4B6A-BC47-F58C670F6D92}" destId="{E6413B55-E1B5-4F12-90CF-BEEDD8B34929}" srcOrd="0" destOrd="0" parTransId="{CB32BC80-955F-4C09-A5CB-A53257C6C0AD}" sibTransId="{DF95979A-3C0E-475E-87E9-BC7A66498090}"/>
    <dgm:cxn modelId="{C67618B5-5634-4984-8812-BB336ED8EC3B}" type="presOf" srcId="{CB32BC80-955F-4C09-A5CB-A53257C6C0AD}" destId="{D8D80F93-D8BB-4BAA-A215-B3E9EA59BD15}" srcOrd="1" destOrd="0" presId="urn:microsoft.com/office/officeart/2005/8/layout/hierarchy2"/>
    <dgm:cxn modelId="{A5C91875-F8C7-41B8-B599-C1A0A13EA751}" type="presOf" srcId="{BE63AD1F-633C-404C-B561-79AA54CC7971}" destId="{1EFB16D5-9A71-4A43-B5B8-D661F972DFA2}" srcOrd="0" destOrd="0" presId="urn:microsoft.com/office/officeart/2005/8/layout/hierarchy2"/>
    <dgm:cxn modelId="{CB0A0382-E320-468B-A74E-7F7257FA5A06}" type="presOf" srcId="{3FA6CC9F-C517-40DB-9394-9F5CD2AA967D}" destId="{24520BD6-0411-4C22-989B-E73BC45CB4D1}" srcOrd="0" destOrd="0" presId="urn:microsoft.com/office/officeart/2005/8/layout/hierarchy2"/>
    <dgm:cxn modelId="{92C24DB4-16BB-4EB6-A0C8-26AF725C0D50}" srcId="{6424D3B5-268C-492C-ADA7-FC8AE236E926}" destId="{7D0B90A2-CA0B-4B6A-BC47-F58C670F6D92}" srcOrd="1" destOrd="0" parTransId="{73B6A846-28C8-4A22-999C-DABD2027109C}" sibTransId="{2489AF05-7E95-42E9-AAFE-B3F148D992E8}"/>
    <dgm:cxn modelId="{42DD18E1-6309-4DFC-9CC9-A01782F25D49}" srcId="{3FA6CC9F-C517-40DB-9394-9F5CD2AA967D}" destId="{672045EB-8803-4CFA-8C5F-BE2C6E55DEF9}" srcOrd="1" destOrd="0" parTransId="{0183C545-269C-488E-84F5-F29CC559E94B}" sibTransId="{0A1EDABE-B225-4C4B-A6B0-4EED9FDB7653}"/>
    <dgm:cxn modelId="{026E10E5-2EEF-46DD-B585-1F342C8D870F}" type="presOf" srcId="{6649962B-9C31-4C51-AD11-2ECF7E7FDFE3}" destId="{217A126B-84C1-4760-B34C-E0361922904F}" srcOrd="1" destOrd="0" presId="urn:microsoft.com/office/officeart/2005/8/layout/hierarchy2"/>
    <dgm:cxn modelId="{D953437F-F29D-49E1-942B-6B298381AF8F}" srcId="{3FA6CC9F-C517-40DB-9394-9F5CD2AA967D}" destId="{A7863B0D-3957-43CD-961E-5EDBF2254039}" srcOrd="0" destOrd="0" parTransId="{8A7717D4-1261-457D-BA2D-BC2E6EFA1313}" sibTransId="{D2919A56-9E9A-4F08-B80A-E7BFFBE7B8D7}"/>
    <dgm:cxn modelId="{C03A1621-236F-480F-BB7F-9458E6F3F3FD}" type="presOf" srcId="{8A7717D4-1261-457D-BA2D-BC2E6EFA1313}" destId="{9066624A-6009-4549-84AF-0170BFB9E4A1}" srcOrd="1" destOrd="0" presId="urn:microsoft.com/office/officeart/2005/8/layout/hierarchy2"/>
    <dgm:cxn modelId="{C88C8DC4-A5EE-4E8E-BC8B-5D17E74CECC7}" type="presOf" srcId="{5667650D-83A1-4A41-BA9A-42E2A9D88BD7}" destId="{DF9D693E-FB86-4E3C-8FDB-83E94E577C86}" srcOrd="0" destOrd="0" presId="urn:microsoft.com/office/officeart/2005/8/layout/hierarchy2"/>
    <dgm:cxn modelId="{21BBCD52-F260-4897-9F28-F88A2D78C79F}" type="presOf" srcId="{21DCF82A-3618-472D-9DE0-0E22307AAE23}" destId="{69060E66-80D0-4610-ADFF-1497231EDC34}" srcOrd="1" destOrd="0" presId="urn:microsoft.com/office/officeart/2005/8/layout/hierarchy2"/>
    <dgm:cxn modelId="{F34EB6EE-8754-4B2A-8E18-29BFC102AD87}" type="presOf" srcId="{76411B92-B14E-4FFE-86F1-2EC0CF691416}" destId="{83153A33-823B-4883-9474-FE6D22B39FAB}" srcOrd="1" destOrd="0" presId="urn:microsoft.com/office/officeart/2005/8/layout/hierarchy2"/>
    <dgm:cxn modelId="{700E673D-243C-4BD4-BA66-C860219A1C08}" type="presOf" srcId="{20FCD012-3596-4137-89C8-0AB0A3DEC07F}" destId="{62B5D7D3-1707-4EC5-BCDC-C7AA9268AC6B}" srcOrd="0" destOrd="0" presId="urn:microsoft.com/office/officeart/2005/8/layout/hierarchy2"/>
    <dgm:cxn modelId="{0B8FF4BF-7B57-42FC-8382-BA28362A8BF9}" type="presOf" srcId="{21DCF82A-3618-472D-9DE0-0E22307AAE23}" destId="{A4201B33-3917-4DA6-B82E-50494CA87C60}" srcOrd="0" destOrd="0" presId="urn:microsoft.com/office/officeart/2005/8/layout/hierarchy2"/>
    <dgm:cxn modelId="{1324DA06-54D2-4A7F-86D4-E900F556D774}" type="presOf" srcId="{09FF08E6-DD75-41C8-A311-4A1ACDBA6F6C}" destId="{410124B8-5811-4D5C-A0D9-4E0E3EA2BF8E}" srcOrd="0" destOrd="0" presId="urn:microsoft.com/office/officeart/2005/8/layout/hierarchy2"/>
    <dgm:cxn modelId="{9BB8F200-B7B5-4821-89B9-18B8822AB1B8}" srcId="{6424D3B5-268C-492C-ADA7-FC8AE236E926}" destId="{E2457213-9095-4874-A11F-F7DF7E9E045F}" srcOrd="0" destOrd="0" parTransId="{37847E64-55F0-4F8D-B193-A62461826CD0}" sibTransId="{572BE20F-DDBE-4D1C-8B40-4613BEDFF4A9}"/>
    <dgm:cxn modelId="{855436D4-4B87-43C9-83AA-8EEB7D3A115D}" type="presParOf" srcId="{770D52A5-D34A-434B-A1EE-DF8A54F0ACFD}" destId="{B789F826-568F-4A71-A25E-0BBBE629561B}" srcOrd="0" destOrd="0" presId="urn:microsoft.com/office/officeart/2005/8/layout/hierarchy2"/>
    <dgm:cxn modelId="{AE13332E-02D1-492B-96F7-E909C4DA7A57}" type="presParOf" srcId="{B789F826-568F-4A71-A25E-0BBBE629561B}" destId="{24520BD6-0411-4C22-989B-E73BC45CB4D1}" srcOrd="0" destOrd="0" presId="urn:microsoft.com/office/officeart/2005/8/layout/hierarchy2"/>
    <dgm:cxn modelId="{F4FEF160-EEDB-4B31-B111-414AE7695755}" type="presParOf" srcId="{B789F826-568F-4A71-A25E-0BBBE629561B}" destId="{2D621A15-4DE6-4551-ADE1-D065C63F45B5}" srcOrd="1" destOrd="0" presId="urn:microsoft.com/office/officeart/2005/8/layout/hierarchy2"/>
    <dgm:cxn modelId="{EC612F59-189E-444A-8A9B-2E62C0C739AC}" type="presParOf" srcId="{2D621A15-4DE6-4551-ADE1-D065C63F45B5}" destId="{66737D08-10F0-43CB-B70F-83F1B3E14D5D}" srcOrd="0" destOrd="0" presId="urn:microsoft.com/office/officeart/2005/8/layout/hierarchy2"/>
    <dgm:cxn modelId="{79A029E2-1153-444C-8EB0-A337933167B2}" type="presParOf" srcId="{66737D08-10F0-43CB-B70F-83F1B3E14D5D}" destId="{9066624A-6009-4549-84AF-0170BFB9E4A1}" srcOrd="0" destOrd="0" presId="urn:microsoft.com/office/officeart/2005/8/layout/hierarchy2"/>
    <dgm:cxn modelId="{429691CC-B038-4875-B99D-5C77C0770E2D}" type="presParOf" srcId="{2D621A15-4DE6-4551-ADE1-D065C63F45B5}" destId="{2026AF84-F534-446E-B0E3-75834615B78B}" srcOrd="1" destOrd="0" presId="urn:microsoft.com/office/officeart/2005/8/layout/hierarchy2"/>
    <dgm:cxn modelId="{88254D31-1132-40C4-A7E8-C157BCF9AED0}" type="presParOf" srcId="{2026AF84-F534-446E-B0E3-75834615B78B}" destId="{E61D06DD-5F7E-43DA-9AC2-4ACEE623231C}" srcOrd="0" destOrd="0" presId="urn:microsoft.com/office/officeart/2005/8/layout/hierarchy2"/>
    <dgm:cxn modelId="{F9E32E0D-EBE1-4163-81D7-65BB38061F0E}" type="presParOf" srcId="{2026AF84-F534-446E-B0E3-75834615B78B}" destId="{EE6AD363-FA62-46FB-B644-C621A125173A}" srcOrd="1" destOrd="0" presId="urn:microsoft.com/office/officeart/2005/8/layout/hierarchy2"/>
    <dgm:cxn modelId="{600C4C0E-AE7F-4D61-8384-35FFB1F454D3}" type="presParOf" srcId="{EE6AD363-FA62-46FB-B644-C621A125173A}" destId="{F7AD5E4D-39EF-4538-A513-2D19EEF5DD36}" srcOrd="0" destOrd="0" presId="urn:microsoft.com/office/officeart/2005/8/layout/hierarchy2"/>
    <dgm:cxn modelId="{49A44D78-A538-4EC3-9B17-A4705E602F26}" type="presParOf" srcId="{F7AD5E4D-39EF-4538-A513-2D19EEF5DD36}" destId="{BC8C522C-8970-4138-8000-19CA69C11C29}" srcOrd="0" destOrd="0" presId="urn:microsoft.com/office/officeart/2005/8/layout/hierarchy2"/>
    <dgm:cxn modelId="{C9C68120-0A4F-419A-8961-102C21F21D82}" type="presParOf" srcId="{EE6AD363-FA62-46FB-B644-C621A125173A}" destId="{E4DB97EE-3C2F-4E2A-A818-801CA4CDBC20}" srcOrd="1" destOrd="0" presId="urn:microsoft.com/office/officeart/2005/8/layout/hierarchy2"/>
    <dgm:cxn modelId="{36A52815-68E0-4A9E-AF51-3B6DC673A1E9}" type="presParOf" srcId="{E4DB97EE-3C2F-4E2A-A818-801CA4CDBC20}" destId="{09540F7B-A6A6-43A2-AAA9-75C5EC380AF1}" srcOrd="0" destOrd="0" presId="urn:microsoft.com/office/officeart/2005/8/layout/hierarchy2"/>
    <dgm:cxn modelId="{777ACD57-1AF2-4A83-89D9-41E05CDCB0DB}" type="presParOf" srcId="{E4DB97EE-3C2F-4E2A-A818-801CA4CDBC20}" destId="{4316976E-B71D-4C1A-A88D-5E111062C7BA}" srcOrd="1" destOrd="0" presId="urn:microsoft.com/office/officeart/2005/8/layout/hierarchy2"/>
    <dgm:cxn modelId="{FBCC0360-E7C1-492C-B048-97EEEFA45C5A}" type="presParOf" srcId="{2D621A15-4DE6-4551-ADE1-D065C63F45B5}" destId="{4212EC7C-95D0-4645-85AF-CB258B21C780}" srcOrd="2" destOrd="0" presId="urn:microsoft.com/office/officeart/2005/8/layout/hierarchy2"/>
    <dgm:cxn modelId="{6C3EAB78-B59C-4F3B-9A9F-C24AC8DECCE0}" type="presParOf" srcId="{4212EC7C-95D0-4645-85AF-CB258B21C780}" destId="{091667D5-181A-45EF-A7FD-3107FFD24AE6}" srcOrd="0" destOrd="0" presId="urn:microsoft.com/office/officeart/2005/8/layout/hierarchy2"/>
    <dgm:cxn modelId="{028261A8-1E07-4A5D-B26F-337FF6A91A09}" type="presParOf" srcId="{2D621A15-4DE6-4551-ADE1-D065C63F45B5}" destId="{D7B4ACEF-0B3C-4727-869B-0041F80504AA}" srcOrd="3" destOrd="0" presId="urn:microsoft.com/office/officeart/2005/8/layout/hierarchy2"/>
    <dgm:cxn modelId="{20E2897B-B00A-446C-B0D9-E7757D50FD40}" type="presParOf" srcId="{D7B4ACEF-0B3C-4727-869B-0041F80504AA}" destId="{8879D77B-5AE4-46F8-A457-B4DA7BB2E01B}" srcOrd="0" destOrd="0" presId="urn:microsoft.com/office/officeart/2005/8/layout/hierarchy2"/>
    <dgm:cxn modelId="{CDCE97F5-6A72-4A71-BC5C-5919F65BDDF4}" type="presParOf" srcId="{D7B4ACEF-0B3C-4727-869B-0041F80504AA}" destId="{345911F6-F2F2-46BF-A7AE-F8E5F5918D60}" srcOrd="1" destOrd="0" presId="urn:microsoft.com/office/officeart/2005/8/layout/hierarchy2"/>
    <dgm:cxn modelId="{4FD9248E-8298-48D0-9F87-7197A1F423BE}" type="presParOf" srcId="{345911F6-F2F2-46BF-A7AE-F8E5F5918D60}" destId="{E4E49F37-F629-4394-B2B8-BC7D556D4C47}" srcOrd="0" destOrd="0" presId="urn:microsoft.com/office/officeart/2005/8/layout/hierarchy2"/>
    <dgm:cxn modelId="{8237BECF-EBEB-4068-B4E3-8433A261787E}" type="presParOf" srcId="{E4E49F37-F629-4394-B2B8-BC7D556D4C47}" destId="{F2D61AF2-3A1C-47AF-AE9A-22064E875136}" srcOrd="0" destOrd="0" presId="urn:microsoft.com/office/officeart/2005/8/layout/hierarchy2"/>
    <dgm:cxn modelId="{5FCB59C7-7BBE-46ED-A10F-B3CF953B666A}" type="presParOf" srcId="{345911F6-F2F2-46BF-A7AE-F8E5F5918D60}" destId="{7132D1E7-24AC-47CE-B414-3E62FF8EE4D3}" srcOrd="1" destOrd="0" presId="urn:microsoft.com/office/officeart/2005/8/layout/hierarchy2"/>
    <dgm:cxn modelId="{2AD74223-9CE0-4BA6-BBB3-7E2500F71790}" type="presParOf" srcId="{7132D1E7-24AC-47CE-B414-3E62FF8EE4D3}" destId="{9BA416EC-3749-4F67-B9C8-64836D45F485}" srcOrd="0" destOrd="0" presId="urn:microsoft.com/office/officeart/2005/8/layout/hierarchy2"/>
    <dgm:cxn modelId="{5164768A-076C-46FF-AD6D-306D77368F5E}" type="presParOf" srcId="{7132D1E7-24AC-47CE-B414-3E62FF8EE4D3}" destId="{0188948B-418A-40C6-82E8-C904004CA680}" srcOrd="1" destOrd="0" presId="urn:microsoft.com/office/officeart/2005/8/layout/hierarchy2"/>
    <dgm:cxn modelId="{069051D0-A227-40B5-A1A6-025D8B15428A}" type="presParOf" srcId="{2D621A15-4DE6-4551-ADE1-D065C63F45B5}" destId="{EEC9B3A8-F8CD-45B8-A3BE-0F9BC3E2926F}" srcOrd="4" destOrd="0" presId="urn:microsoft.com/office/officeart/2005/8/layout/hierarchy2"/>
    <dgm:cxn modelId="{1756EECD-3EF4-479D-842F-C74CBBF57683}" type="presParOf" srcId="{EEC9B3A8-F8CD-45B8-A3BE-0F9BC3E2926F}" destId="{673EB192-6F54-44C0-93B5-9F9197FA6FB2}" srcOrd="0" destOrd="0" presId="urn:microsoft.com/office/officeart/2005/8/layout/hierarchy2"/>
    <dgm:cxn modelId="{6F1D83E1-87B8-422D-874C-032A08537F94}" type="presParOf" srcId="{2D621A15-4DE6-4551-ADE1-D065C63F45B5}" destId="{0213EEDA-B39C-4C92-9B61-28B08126C58C}" srcOrd="5" destOrd="0" presId="urn:microsoft.com/office/officeart/2005/8/layout/hierarchy2"/>
    <dgm:cxn modelId="{430A26CE-E452-444F-BB10-40D10A1F8F50}" type="presParOf" srcId="{0213EEDA-B39C-4C92-9B61-28B08126C58C}" destId="{1EFB16D5-9A71-4A43-B5B8-D661F972DFA2}" srcOrd="0" destOrd="0" presId="urn:microsoft.com/office/officeart/2005/8/layout/hierarchy2"/>
    <dgm:cxn modelId="{E3FE6509-E1EC-4C97-A625-3C65E5151CB4}" type="presParOf" srcId="{0213EEDA-B39C-4C92-9B61-28B08126C58C}" destId="{8E126593-AA92-46A4-986C-459E3CDFF341}" srcOrd="1" destOrd="0" presId="urn:microsoft.com/office/officeart/2005/8/layout/hierarchy2"/>
    <dgm:cxn modelId="{4C25E93A-2264-4CDA-880B-FFCC7D2CBBF8}" type="presParOf" srcId="{8E126593-AA92-46A4-986C-459E3CDFF341}" destId="{410124B8-5811-4D5C-A0D9-4E0E3EA2BF8E}" srcOrd="0" destOrd="0" presId="urn:microsoft.com/office/officeart/2005/8/layout/hierarchy2"/>
    <dgm:cxn modelId="{F728DB39-4B2F-47DD-BEFE-1CE18B08D638}" type="presParOf" srcId="{410124B8-5811-4D5C-A0D9-4E0E3EA2BF8E}" destId="{B8104420-6662-4319-B2BA-5960B91BD288}" srcOrd="0" destOrd="0" presId="urn:microsoft.com/office/officeart/2005/8/layout/hierarchy2"/>
    <dgm:cxn modelId="{7CB49A31-8052-4DFC-9864-D48A44BE5093}" type="presParOf" srcId="{8E126593-AA92-46A4-986C-459E3CDFF341}" destId="{D904B1E8-2B14-4FC2-BC07-D68D14DD155B}" srcOrd="1" destOrd="0" presId="urn:microsoft.com/office/officeart/2005/8/layout/hierarchy2"/>
    <dgm:cxn modelId="{4A944FDA-E6EB-4DD4-9208-F578F60C06BA}" type="presParOf" srcId="{D904B1E8-2B14-4FC2-BC07-D68D14DD155B}" destId="{4FA3B7C2-CF35-4100-B2DE-18B831CE77D6}" srcOrd="0" destOrd="0" presId="urn:microsoft.com/office/officeart/2005/8/layout/hierarchy2"/>
    <dgm:cxn modelId="{12ABDC5D-0C70-4E31-84DF-23A4BC522607}" type="presParOf" srcId="{D904B1E8-2B14-4FC2-BC07-D68D14DD155B}" destId="{30610575-C10B-4E4F-A2FA-9105E6852F92}" srcOrd="1" destOrd="0" presId="urn:microsoft.com/office/officeart/2005/8/layout/hierarchy2"/>
    <dgm:cxn modelId="{914DC450-44E3-4D39-923D-07195C31DCA8}" type="presParOf" srcId="{30610575-C10B-4E4F-A2FA-9105E6852F92}" destId="{D69B8B0E-0F23-4760-9D39-C8FA10FC708B}" srcOrd="0" destOrd="0" presId="urn:microsoft.com/office/officeart/2005/8/layout/hierarchy2"/>
    <dgm:cxn modelId="{E29FFF6C-C82D-4D45-A0CC-538EDC579291}" type="presParOf" srcId="{D69B8B0E-0F23-4760-9D39-C8FA10FC708B}" destId="{217A126B-84C1-4760-B34C-E0361922904F}" srcOrd="0" destOrd="0" presId="urn:microsoft.com/office/officeart/2005/8/layout/hierarchy2"/>
    <dgm:cxn modelId="{A4C4052B-A1D1-4587-BBA1-47A86E6D4FBD}" type="presParOf" srcId="{30610575-C10B-4E4F-A2FA-9105E6852F92}" destId="{9C054504-0A63-471D-8012-84CF61DC0CE7}" srcOrd="1" destOrd="0" presId="urn:microsoft.com/office/officeart/2005/8/layout/hierarchy2"/>
    <dgm:cxn modelId="{004D8189-FF5C-4399-A994-F1E665A7F4D2}" type="presParOf" srcId="{9C054504-0A63-471D-8012-84CF61DC0CE7}" destId="{62B5D7D3-1707-4EC5-BCDC-C7AA9268AC6B}" srcOrd="0" destOrd="0" presId="urn:microsoft.com/office/officeart/2005/8/layout/hierarchy2"/>
    <dgm:cxn modelId="{5F259AC3-E1B7-4953-A4DF-03697B9ECB3E}" type="presParOf" srcId="{9C054504-0A63-471D-8012-84CF61DC0CE7}" destId="{E941547D-D62E-4DD3-AE47-A77D797F43EC}" srcOrd="1" destOrd="0" presId="urn:microsoft.com/office/officeart/2005/8/layout/hierarchy2"/>
    <dgm:cxn modelId="{05D67A66-43FC-45EB-96EB-B17C71DA4D2D}" type="presParOf" srcId="{E941547D-D62E-4DD3-AE47-A77D797F43EC}" destId="{51779ABA-4C58-44F3-9053-542FE95B1427}" srcOrd="0" destOrd="0" presId="urn:microsoft.com/office/officeart/2005/8/layout/hierarchy2"/>
    <dgm:cxn modelId="{E6516469-5B08-42EF-84BD-1A3807035DA3}" type="presParOf" srcId="{51779ABA-4C58-44F3-9053-542FE95B1427}" destId="{E1A26A1B-7148-48E1-8C3B-69584FB19B1A}" srcOrd="0" destOrd="0" presId="urn:microsoft.com/office/officeart/2005/8/layout/hierarchy2"/>
    <dgm:cxn modelId="{15C5CE9F-3404-42AE-9544-FF302823633F}" type="presParOf" srcId="{E941547D-D62E-4DD3-AE47-A77D797F43EC}" destId="{F622383B-57D7-4A94-8366-E533CC8C3D88}" srcOrd="1" destOrd="0" presId="urn:microsoft.com/office/officeart/2005/8/layout/hierarchy2"/>
    <dgm:cxn modelId="{A3476550-CF9B-4688-A374-F91AAA763104}" type="presParOf" srcId="{F622383B-57D7-4A94-8366-E533CC8C3D88}" destId="{A20C42D7-297E-45B8-B124-64A4EB483FAA}" srcOrd="0" destOrd="0" presId="urn:microsoft.com/office/officeart/2005/8/layout/hierarchy2"/>
    <dgm:cxn modelId="{70F958F7-4D58-4CC7-BD09-F6BB1D2A4CE9}" type="presParOf" srcId="{F622383B-57D7-4A94-8366-E533CC8C3D88}" destId="{EB631CAD-BC7A-4592-9CDB-ED00648798F9}" srcOrd="1" destOrd="0" presId="urn:microsoft.com/office/officeart/2005/8/layout/hierarchy2"/>
    <dgm:cxn modelId="{120925B1-7BF4-4E60-81DA-F5358BFEC2A5}" type="presParOf" srcId="{EB631CAD-BC7A-4592-9CDB-ED00648798F9}" destId="{9DCA1CE4-9FA0-4DDA-9230-136F1476641C}" srcOrd="0" destOrd="0" presId="urn:microsoft.com/office/officeart/2005/8/layout/hierarchy2"/>
    <dgm:cxn modelId="{AE5E25B2-D6CA-4CB0-AB91-04FEA793CA88}" type="presParOf" srcId="{9DCA1CE4-9FA0-4DDA-9230-136F1476641C}" destId="{AEF17798-5FB7-4F96-BAD8-93BF5A9EB793}" srcOrd="0" destOrd="0" presId="urn:microsoft.com/office/officeart/2005/8/layout/hierarchy2"/>
    <dgm:cxn modelId="{377D307B-38B4-43DD-8E7B-91CFD4B11AF7}" type="presParOf" srcId="{EB631CAD-BC7A-4592-9CDB-ED00648798F9}" destId="{BCA73014-FF59-4D8B-A87A-2E008A299474}" srcOrd="1" destOrd="0" presId="urn:microsoft.com/office/officeart/2005/8/layout/hierarchy2"/>
    <dgm:cxn modelId="{89BFBF89-484A-4F1D-AE72-3EF028B2270A}" type="presParOf" srcId="{BCA73014-FF59-4D8B-A87A-2E008A299474}" destId="{DF9D693E-FB86-4E3C-8FDB-83E94E577C86}" srcOrd="0" destOrd="0" presId="urn:microsoft.com/office/officeart/2005/8/layout/hierarchy2"/>
    <dgm:cxn modelId="{A3055AB2-D95A-4CB0-A72E-757EF081A20B}" type="presParOf" srcId="{BCA73014-FF59-4D8B-A87A-2E008A299474}" destId="{F117FFA2-8D4B-4770-BD15-02C6D062D894}" srcOrd="1" destOrd="0" presId="urn:microsoft.com/office/officeart/2005/8/layout/hierarchy2"/>
    <dgm:cxn modelId="{0835CD45-C2C7-40FB-A3CD-0685B5F37EBF}" type="presParOf" srcId="{E941547D-D62E-4DD3-AE47-A77D797F43EC}" destId="{A4201B33-3917-4DA6-B82E-50494CA87C60}" srcOrd="2" destOrd="0" presId="urn:microsoft.com/office/officeart/2005/8/layout/hierarchy2"/>
    <dgm:cxn modelId="{B22C0255-6DB0-4FF7-A3B1-7F21A90A9C1C}" type="presParOf" srcId="{A4201B33-3917-4DA6-B82E-50494CA87C60}" destId="{69060E66-80D0-4610-ADFF-1497231EDC34}" srcOrd="0" destOrd="0" presId="urn:microsoft.com/office/officeart/2005/8/layout/hierarchy2"/>
    <dgm:cxn modelId="{65262FA9-C328-42D8-B92F-F5BCB1F7EFBA}" type="presParOf" srcId="{E941547D-D62E-4DD3-AE47-A77D797F43EC}" destId="{17DCA886-420E-4595-AD2E-CC59DFF2B68D}" srcOrd="3" destOrd="0" presId="urn:microsoft.com/office/officeart/2005/8/layout/hierarchy2"/>
    <dgm:cxn modelId="{7FDE9C18-65C6-406C-BBEC-3B49FE73D13B}" type="presParOf" srcId="{17DCA886-420E-4595-AD2E-CC59DFF2B68D}" destId="{727C1003-27E4-4B0A-89B2-6184D342DA79}" srcOrd="0" destOrd="0" presId="urn:microsoft.com/office/officeart/2005/8/layout/hierarchy2"/>
    <dgm:cxn modelId="{159F5BBA-4735-4E82-B8D3-FA50919DB7F6}" type="presParOf" srcId="{17DCA886-420E-4595-AD2E-CC59DFF2B68D}" destId="{B4629599-5B66-4E73-BE31-9BB96F3C3591}" srcOrd="1" destOrd="0" presId="urn:microsoft.com/office/officeart/2005/8/layout/hierarchy2"/>
    <dgm:cxn modelId="{5AF698D2-B6A5-445D-AD36-D32CBD6BA388}" type="presParOf" srcId="{B4629599-5B66-4E73-BE31-9BB96F3C3591}" destId="{B4087712-AA93-40C7-9962-F31DE189141F}" srcOrd="0" destOrd="0" presId="urn:microsoft.com/office/officeart/2005/8/layout/hierarchy2"/>
    <dgm:cxn modelId="{B05C6019-8C0C-45C1-8630-051CCE84F185}" type="presParOf" srcId="{B4087712-AA93-40C7-9962-F31DE189141F}" destId="{FDCD44AC-ED02-416A-954D-DB79C8299D72}" srcOrd="0" destOrd="0" presId="urn:microsoft.com/office/officeart/2005/8/layout/hierarchy2"/>
    <dgm:cxn modelId="{07C28D31-BC1F-4AA5-A463-BA51B1AF70F8}" type="presParOf" srcId="{B4629599-5B66-4E73-BE31-9BB96F3C3591}" destId="{34E5F1E8-106C-41FA-9814-69412215FEDC}" srcOrd="1" destOrd="0" presId="urn:microsoft.com/office/officeart/2005/8/layout/hierarchy2"/>
    <dgm:cxn modelId="{2C4B1502-B1D5-451C-BDEA-BE5982B4A350}" type="presParOf" srcId="{34E5F1E8-106C-41FA-9814-69412215FEDC}" destId="{C9C84D05-D98A-4D3E-9BE3-58DA7D972C17}" srcOrd="0" destOrd="0" presId="urn:microsoft.com/office/officeart/2005/8/layout/hierarchy2"/>
    <dgm:cxn modelId="{13A036D2-BE28-4FC4-B872-0CE59C535E71}" type="presParOf" srcId="{34E5F1E8-106C-41FA-9814-69412215FEDC}" destId="{9E8C75E4-26BA-4E4E-A410-1502D9E35C2C}" srcOrd="1" destOrd="0" presId="urn:microsoft.com/office/officeart/2005/8/layout/hierarchy2"/>
    <dgm:cxn modelId="{58332334-4FF6-436F-894D-30F49DF3C849}" type="presParOf" srcId="{8E126593-AA92-46A4-986C-459E3CDFF341}" destId="{E6D6955C-C124-4BD0-9E28-3421A6A6B2C7}" srcOrd="2" destOrd="0" presId="urn:microsoft.com/office/officeart/2005/8/layout/hierarchy2"/>
    <dgm:cxn modelId="{5CB852FF-7973-49BA-8A67-683026346F77}" type="presParOf" srcId="{E6D6955C-C124-4BD0-9E28-3421A6A6B2C7}" destId="{46014F62-8C1E-46ED-90DA-6BCDFCC57ECD}" srcOrd="0" destOrd="0" presId="urn:microsoft.com/office/officeart/2005/8/layout/hierarchy2"/>
    <dgm:cxn modelId="{9214A7C7-8EDE-4CF8-93FB-0222403BABD2}" type="presParOf" srcId="{8E126593-AA92-46A4-986C-459E3CDFF341}" destId="{F853F48C-0BCE-4855-8DDD-8A075BEC4D1A}" srcOrd="3" destOrd="0" presId="urn:microsoft.com/office/officeart/2005/8/layout/hierarchy2"/>
    <dgm:cxn modelId="{61279DBD-5DC6-47BF-86CE-9709D336C903}" type="presParOf" srcId="{F853F48C-0BCE-4855-8DDD-8A075BEC4D1A}" destId="{93FFC5D8-5DBF-448D-B249-4A9D4483DBDE}" srcOrd="0" destOrd="0" presId="urn:microsoft.com/office/officeart/2005/8/layout/hierarchy2"/>
    <dgm:cxn modelId="{D3C10028-5EB2-4C6A-88AC-3DAF7A3C454B}" type="presParOf" srcId="{F853F48C-0BCE-4855-8DDD-8A075BEC4D1A}" destId="{6A5B304F-2DE7-4DB1-AE6D-1D1AEB6883B9}" srcOrd="1" destOrd="0" presId="urn:microsoft.com/office/officeart/2005/8/layout/hierarchy2"/>
    <dgm:cxn modelId="{10A5DCB0-536A-4E5D-BCA5-351E20F987A3}" type="presParOf" srcId="{6A5B304F-2DE7-4DB1-AE6D-1D1AEB6883B9}" destId="{23BEDDD0-E3D8-4994-AF6E-805DDBC3A08E}" srcOrd="0" destOrd="0" presId="urn:microsoft.com/office/officeart/2005/8/layout/hierarchy2"/>
    <dgm:cxn modelId="{111847AB-544E-4771-A7BE-33B4302A9608}" type="presParOf" srcId="{23BEDDD0-E3D8-4994-AF6E-805DDBC3A08E}" destId="{83153A33-823B-4883-9474-FE6D22B39FAB}" srcOrd="0" destOrd="0" presId="urn:microsoft.com/office/officeart/2005/8/layout/hierarchy2"/>
    <dgm:cxn modelId="{5624369B-5C04-481D-9466-81161622008E}" type="presParOf" srcId="{6A5B304F-2DE7-4DB1-AE6D-1D1AEB6883B9}" destId="{54C25DAD-B52F-4156-8B09-4E6817757B7D}" srcOrd="1" destOrd="0" presId="urn:microsoft.com/office/officeart/2005/8/layout/hierarchy2"/>
    <dgm:cxn modelId="{A8CC988D-6055-4D9C-B8E6-19DB1F90C55F}" type="presParOf" srcId="{54C25DAD-B52F-4156-8B09-4E6817757B7D}" destId="{D06FFCEF-FC06-4DDA-A167-46E50663A530}" srcOrd="0" destOrd="0" presId="urn:microsoft.com/office/officeart/2005/8/layout/hierarchy2"/>
    <dgm:cxn modelId="{1651A3FB-7ADE-4831-B81D-915F24B423FF}" type="presParOf" srcId="{54C25DAD-B52F-4156-8B09-4E6817757B7D}" destId="{98365709-8604-47C7-A911-00FDF798EBB8}" srcOrd="1" destOrd="0" presId="urn:microsoft.com/office/officeart/2005/8/layout/hierarchy2"/>
    <dgm:cxn modelId="{E676D117-3A6C-4D5D-A52E-B1A336DDF7E9}" type="presParOf" srcId="{98365709-8604-47C7-A911-00FDF798EBB8}" destId="{D551E138-D7BC-4E4D-A3F1-48B4C4332B18}" srcOrd="0" destOrd="0" presId="urn:microsoft.com/office/officeart/2005/8/layout/hierarchy2"/>
    <dgm:cxn modelId="{C54AEA7A-4EE1-4E14-B6CE-0C38815FBCFA}" type="presParOf" srcId="{D551E138-D7BC-4E4D-A3F1-48B4C4332B18}" destId="{80DF951D-A02E-4B6B-A4DC-24B351D148D3}" srcOrd="0" destOrd="0" presId="urn:microsoft.com/office/officeart/2005/8/layout/hierarchy2"/>
    <dgm:cxn modelId="{A3B45A03-D628-4FF4-A3B0-414CCDB51382}" type="presParOf" srcId="{98365709-8604-47C7-A911-00FDF798EBB8}" destId="{357DF218-001D-4B02-AC14-81011546CAC4}" srcOrd="1" destOrd="0" presId="urn:microsoft.com/office/officeart/2005/8/layout/hierarchy2"/>
    <dgm:cxn modelId="{7277532A-4546-4645-97D1-5372B1F985EB}" type="presParOf" srcId="{357DF218-001D-4B02-AC14-81011546CAC4}" destId="{75B69D44-AE52-45FA-B2C9-12F8BB77B86A}" srcOrd="0" destOrd="0" presId="urn:microsoft.com/office/officeart/2005/8/layout/hierarchy2"/>
    <dgm:cxn modelId="{DE87F1B5-F2BD-4A3F-B03C-B874717D0A75}" type="presParOf" srcId="{357DF218-001D-4B02-AC14-81011546CAC4}" destId="{A189020E-A3DB-4F6A-B1B0-493FFFC72961}" srcOrd="1" destOrd="0" presId="urn:microsoft.com/office/officeart/2005/8/layout/hierarchy2"/>
    <dgm:cxn modelId="{1B461581-717E-4C80-88C8-1847369E62B2}" type="presParOf" srcId="{A189020E-A3DB-4F6A-B1B0-493FFFC72961}" destId="{121F714F-A59C-4451-A7FB-D3253ED48926}" srcOrd="0" destOrd="0" presId="urn:microsoft.com/office/officeart/2005/8/layout/hierarchy2"/>
    <dgm:cxn modelId="{432377A5-E667-4B39-98F1-B10DE57633D1}" type="presParOf" srcId="{121F714F-A59C-4451-A7FB-D3253ED48926}" destId="{79EF7C16-333B-4131-8C8A-199FE843E16C}" srcOrd="0" destOrd="0" presId="urn:microsoft.com/office/officeart/2005/8/layout/hierarchy2"/>
    <dgm:cxn modelId="{5637841E-4AC9-472D-9F28-B18C441E76FE}" type="presParOf" srcId="{A189020E-A3DB-4F6A-B1B0-493FFFC72961}" destId="{ED390EE0-6D12-4463-85F1-2FF3E3C7FFEE}" srcOrd="1" destOrd="0" presId="urn:microsoft.com/office/officeart/2005/8/layout/hierarchy2"/>
    <dgm:cxn modelId="{38364A4D-6B93-4D95-A766-0E84C72F6085}" type="presParOf" srcId="{ED390EE0-6D12-4463-85F1-2FF3E3C7FFEE}" destId="{0ED2852A-B57A-49AE-B0F0-8A59DCBA8B56}" srcOrd="0" destOrd="0" presId="urn:microsoft.com/office/officeart/2005/8/layout/hierarchy2"/>
    <dgm:cxn modelId="{83869648-FA29-4730-9215-F57F386A0683}" type="presParOf" srcId="{ED390EE0-6D12-4463-85F1-2FF3E3C7FFEE}" destId="{0BA794D1-F65F-4293-9C94-3D6F107BE30A}" srcOrd="1" destOrd="0" presId="urn:microsoft.com/office/officeart/2005/8/layout/hierarchy2"/>
    <dgm:cxn modelId="{4CE60E4A-3972-402A-BF68-1D037187328C}" type="presParOf" srcId="{98365709-8604-47C7-A911-00FDF798EBB8}" destId="{C0885D22-9ACA-4A57-8D5A-41CD16D451B7}" srcOrd="2" destOrd="0" presId="urn:microsoft.com/office/officeart/2005/8/layout/hierarchy2"/>
    <dgm:cxn modelId="{93046B66-C1A0-472F-8A81-153A398C0324}" type="presParOf" srcId="{C0885D22-9ACA-4A57-8D5A-41CD16D451B7}" destId="{CC5B84F5-9A0E-4A40-ADC8-B194065DFEC2}" srcOrd="0" destOrd="0" presId="urn:microsoft.com/office/officeart/2005/8/layout/hierarchy2"/>
    <dgm:cxn modelId="{0F4130C1-3EAF-4187-8D05-A125002BDCC6}" type="presParOf" srcId="{98365709-8604-47C7-A911-00FDF798EBB8}" destId="{31C58245-6E48-437D-B64A-7852E079E2B0}" srcOrd="3" destOrd="0" presId="urn:microsoft.com/office/officeart/2005/8/layout/hierarchy2"/>
    <dgm:cxn modelId="{B4777771-5180-4EDA-A3A5-E0CE673C3AC6}" type="presParOf" srcId="{31C58245-6E48-437D-B64A-7852E079E2B0}" destId="{B122ADF7-FAC8-44D0-8C51-0D215EA1241B}" srcOrd="0" destOrd="0" presId="urn:microsoft.com/office/officeart/2005/8/layout/hierarchy2"/>
    <dgm:cxn modelId="{06610054-37EF-437D-86D5-9685A1C02F35}" type="presParOf" srcId="{31C58245-6E48-437D-B64A-7852E079E2B0}" destId="{98DC4CE7-F012-4D43-88BF-6493A8252AA0}" srcOrd="1" destOrd="0" presId="urn:microsoft.com/office/officeart/2005/8/layout/hierarchy2"/>
    <dgm:cxn modelId="{6D7AD56A-9345-4860-9912-C300D7E56959}" type="presParOf" srcId="{98DC4CE7-F012-4D43-88BF-6493A8252AA0}" destId="{500DA8D8-DDDC-4EB4-AB6B-2A036B667F58}" srcOrd="0" destOrd="0" presId="urn:microsoft.com/office/officeart/2005/8/layout/hierarchy2"/>
    <dgm:cxn modelId="{7AAA0485-BEF8-448B-BA2C-19E997615D21}" type="presParOf" srcId="{500DA8D8-DDDC-4EB4-AB6B-2A036B667F58}" destId="{D8D80F93-D8BB-4BAA-A215-B3E9EA59BD15}" srcOrd="0" destOrd="0" presId="urn:microsoft.com/office/officeart/2005/8/layout/hierarchy2"/>
    <dgm:cxn modelId="{1C7F3197-E731-4806-88DF-906CEF404A7B}" type="presParOf" srcId="{98DC4CE7-F012-4D43-88BF-6493A8252AA0}" destId="{D470BBCF-3D51-493F-8077-57EB5CCC7D44}" srcOrd="1" destOrd="0" presId="urn:microsoft.com/office/officeart/2005/8/layout/hierarchy2"/>
    <dgm:cxn modelId="{CFA7A619-E702-4B83-831F-0AEA311041BC}" type="presParOf" srcId="{D470BBCF-3D51-493F-8077-57EB5CCC7D44}" destId="{51D5BBE8-9773-48CA-919D-849731215553}" srcOrd="0" destOrd="0" presId="urn:microsoft.com/office/officeart/2005/8/layout/hierarchy2"/>
    <dgm:cxn modelId="{1E07CB51-4AD9-4B5B-B9A2-39C231376AEE}" type="presParOf" srcId="{D470BBCF-3D51-493F-8077-57EB5CCC7D44}" destId="{57692C7A-868F-48F0-BF6F-B233A15738D6}" srcOrd="1" destOrd="0" presId="urn:microsoft.com/office/officeart/2005/8/layout/hierarchy2"/>
    <dgm:cxn modelId="{2FC7CC8A-F926-47CC-B1E9-8EFBF5B8EB7A}" type="presParOf" srcId="{57692C7A-868F-48F0-BF6F-B233A15738D6}" destId="{5C40AE2E-C139-4DC0-8671-2CA6F2AD48C6}" srcOrd="0" destOrd="0" presId="urn:microsoft.com/office/officeart/2005/8/layout/hierarchy2"/>
    <dgm:cxn modelId="{47709294-0BAD-4DF4-91ED-C6372EAC6CB4}" type="presParOf" srcId="{5C40AE2E-C139-4DC0-8671-2CA6F2AD48C6}" destId="{628002C3-DF09-4B8E-8A0D-0B53732B7AA4}" srcOrd="0" destOrd="0" presId="urn:microsoft.com/office/officeart/2005/8/layout/hierarchy2"/>
    <dgm:cxn modelId="{58041AEE-CE6D-4CB3-A505-6CF1C0DEF4A6}" type="presParOf" srcId="{57692C7A-868F-48F0-BF6F-B233A15738D6}" destId="{0C031CF6-ED87-4B6D-858C-A656C5A1A75B}" srcOrd="1" destOrd="0" presId="urn:microsoft.com/office/officeart/2005/8/layout/hierarchy2"/>
    <dgm:cxn modelId="{801AB1F7-9CC0-40A1-BFAE-AE3EAE941B08}" type="presParOf" srcId="{0C031CF6-ED87-4B6D-858C-A656C5A1A75B}" destId="{4BECCD22-280F-445F-9C38-42F0875AB668}" srcOrd="0" destOrd="0" presId="urn:microsoft.com/office/officeart/2005/8/layout/hierarchy2"/>
    <dgm:cxn modelId="{2D8A7499-81CE-4B52-9AF7-001BB6F48AD1}" type="presParOf" srcId="{0C031CF6-ED87-4B6D-858C-A656C5A1A75B}" destId="{A160FC15-F934-4DCF-9F21-6503479AEBCE}" srcOrd="1" destOrd="0" presId="urn:microsoft.com/office/officeart/2005/8/layout/hierarchy2"/>
    <dgm:cxn modelId="{8B85CB8D-C28E-43F5-BBF2-3689A4C380CF}" type="presParOf" srcId="{57692C7A-868F-48F0-BF6F-B233A15738D6}" destId="{021686E3-65F4-41EE-8DA5-CB66DED68614}" srcOrd="2" destOrd="0" presId="urn:microsoft.com/office/officeart/2005/8/layout/hierarchy2"/>
    <dgm:cxn modelId="{5773501E-68DC-4B30-AD2D-1ECF049405DA}" type="presParOf" srcId="{021686E3-65F4-41EE-8DA5-CB66DED68614}" destId="{B4C6A372-E4B2-4308-9465-CE5474EA5070}" srcOrd="0" destOrd="0" presId="urn:microsoft.com/office/officeart/2005/8/layout/hierarchy2"/>
    <dgm:cxn modelId="{993F314E-31A6-47A9-B69C-894E965DEB0B}" type="presParOf" srcId="{57692C7A-868F-48F0-BF6F-B233A15738D6}" destId="{FF59DCFA-7E61-4D3B-BE23-80F7516FA14F}" srcOrd="3" destOrd="0" presId="urn:microsoft.com/office/officeart/2005/8/layout/hierarchy2"/>
    <dgm:cxn modelId="{7CE44C9F-0D4D-42F9-AFE8-59EA34016AD5}" type="presParOf" srcId="{FF59DCFA-7E61-4D3B-BE23-80F7516FA14F}" destId="{5A892817-6E6E-475A-8E39-BB959236A6FE}" srcOrd="0" destOrd="0" presId="urn:microsoft.com/office/officeart/2005/8/layout/hierarchy2"/>
    <dgm:cxn modelId="{BD96B57E-02ED-4E94-9CD1-7A2D947FC12F}" type="presParOf" srcId="{FF59DCFA-7E61-4D3B-BE23-80F7516FA14F}" destId="{8DFD56F0-8C8F-4053-B636-59D58CCB10DD}" srcOrd="1" destOrd="0" presId="urn:microsoft.com/office/officeart/2005/8/layout/hierarchy2"/>
    <dgm:cxn modelId="{BA31959A-E22F-405C-B11F-696497503510}" type="presParOf" srcId="{770D52A5-D34A-434B-A1EE-DF8A54F0ACFD}" destId="{34C25E6C-03A4-4EBD-9326-215EF26931E6}" srcOrd="1" destOrd="0" presId="urn:microsoft.com/office/officeart/2005/8/layout/hierarchy2"/>
    <dgm:cxn modelId="{CCCAD2D3-8139-499B-802D-13F75C8503E3}" type="presParOf" srcId="{34C25E6C-03A4-4EBD-9326-215EF26931E6}" destId="{F2C7E2B6-6FDC-4277-BFB5-0A7FB26FE561}" srcOrd="0" destOrd="0" presId="urn:microsoft.com/office/officeart/2005/8/layout/hierarchy2"/>
    <dgm:cxn modelId="{D271C8C0-EE65-4F7B-9969-24C92FBA7038}" type="presParOf" srcId="{34C25E6C-03A4-4EBD-9326-215EF26931E6}" destId="{7EA59A71-6E44-411A-9673-F0822D82766D}" srcOrd="1" destOrd="0" presId="urn:microsoft.com/office/officeart/2005/8/layout/hierarchy2"/>
    <dgm:cxn modelId="{D3D671BD-9A35-4C57-AAF0-5C5FA801877D}" type="presParOf" srcId="{7EA59A71-6E44-411A-9673-F0822D82766D}" destId="{1AA01A88-0B8F-4055-A706-37365EF27E95}" srcOrd="0" destOrd="0" presId="urn:microsoft.com/office/officeart/2005/8/layout/hierarchy2"/>
    <dgm:cxn modelId="{C8D50A7A-1E48-4374-A241-D2D87942A30F}" type="presParOf" srcId="{1AA01A88-0B8F-4055-A706-37365EF27E95}" destId="{10E885F8-DA21-470A-A4D4-DD963E7A6069}" srcOrd="0" destOrd="0" presId="urn:microsoft.com/office/officeart/2005/8/layout/hierarchy2"/>
    <dgm:cxn modelId="{EECFD394-41A6-4304-BF9A-A8CA6B92EDD6}" type="presParOf" srcId="{7EA59A71-6E44-411A-9673-F0822D82766D}" destId="{20AEECC8-6726-4075-83B6-0E113D2023E4}" srcOrd="1" destOrd="0" presId="urn:microsoft.com/office/officeart/2005/8/layout/hierarchy2"/>
    <dgm:cxn modelId="{8373539B-1421-4BCB-BC84-8CD125E1DF10}" type="presParOf" srcId="{20AEECC8-6726-4075-83B6-0E113D2023E4}" destId="{0940F898-F0B5-443F-8CD2-9952EFE99AAE}" srcOrd="0" destOrd="0" presId="urn:microsoft.com/office/officeart/2005/8/layout/hierarchy2"/>
    <dgm:cxn modelId="{ED366B7D-E337-43A9-9A9E-A53B406F7693}" type="presParOf" srcId="{20AEECC8-6726-4075-83B6-0E113D2023E4}" destId="{1A2311E8-E3D3-408D-BDB1-9976F95D8DC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B70D94-C833-4FCC-B6BD-0DE94205A6A6}" type="doc">
      <dgm:prSet loTypeId="urn:microsoft.com/office/officeart/2005/8/layout/hierarchy2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fa-IR"/>
        </a:p>
      </dgm:t>
    </dgm:pt>
    <dgm:pt modelId="{A4412BAF-96D0-495F-B506-0BE68639626E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ملاک وحدت در حکمت متعالیه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142F6F4-B403-4C5D-9F78-39F3897E3D5D}" type="parTrans" cxnId="{2BAA6E5B-15F9-4B2F-954B-0005E1F4D4D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1FC736C-4746-4279-8700-2C883FC88932}" type="sibTrans" cxnId="{2BAA6E5B-15F9-4B2F-954B-0005E1F4D4D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506559D-8210-445C-8EFE-5B12514B66E7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در نباتات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8C1756D-60AB-4B0E-BBD8-91BD110897FE}" type="parTrans" cxnId="{8D159D88-D00D-42F7-A8AF-214841C6048A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1B4FC67-8E75-46B9-B982-FD06744A1773}" type="sibTrans" cxnId="{8D159D88-D00D-42F7-A8AF-214841C6048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8061BA7-5E25-42DB-B09D-72398F20EF2B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نفس نباتی آنها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50DB68B-7C35-445C-8AB5-02268D019AAF}" type="parTrans" cxnId="{D60C6ABB-1B7F-49A6-AFAC-8A1C4C126664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DAC7CE5-A79C-4F86-8F7E-7E3DEFEBD5DF}" type="sibTrans" cxnId="{D60C6ABB-1B7F-49A6-AFAC-8A1C4C12666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BA3BFF9-9D25-4B22-94F3-130B1FE4FF28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وحدت این نفس نباتی در گرو ماده آن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D74E45C-9EB0-4EDA-A909-B8BF0FA2FF2E}" type="parTrans" cxnId="{174C82AE-4680-4D77-A129-34E1497308C8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AB084E2-0D26-4C83-85C9-B782B4166884}" type="sibTrans" cxnId="{174C82AE-4680-4D77-A129-34E1497308C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B89B7DA-D6C7-4EBF-A634-8F8F47D6F4FE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اگر استعداد پذیرش آن در ماده باقی ماند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932B57D-2EB3-4965-839E-3F10CF21A9C4}" type="parTrans" cxnId="{52F0C259-BA41-4F7F-9883-93D6FC665619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65D98D6-025B-43AC-8E14-3659EA95AD76}" type="sibTrans" cxnId="{52F0C259-BA41-4F7F-9883-93D6FC66561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D15BA7E-69F4-4079-AD38-BF981F2A4AB4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موجود می شود و                   وحدت می یابد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40B4291-AF4F-4FC0-9A51-5F446B9428B9}" type="parTrans" cxnId="{B7AAC20F-D8C4-493F-91C1-0D8C8736E538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1F46CD8-8A61-4F8A-8C83-FA3851C4D3E3}" type="sibTrans" cxnId="{B7AAC20F-D8C4-493F-91C1-0D8C8736E53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E160909-C93A-47BB-9278-6E030A4C6572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و الا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F4CDA9A-FE0E-41DA-87BC-7E95BC569DF4}" type="parTrans" cxnId="{A1390ECB-D6EB-4652-BFF6-BE72BB56B974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E538F84-0ECE-49AC-A91E-2D4CDB3DF666}" type="sibTrans" cxnId="{A1390ECB-D6EB-4652-BFF6-BE72BB56B97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04016E-2507-4626-ACF0-16F92CF8C72D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معدوم می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E8E25CE-63F7-4CF7-8930-AC2DFF66B1A6}" type="parTrans" cxnId="{EF8A559D-8D3D-4E40-9AA9-5893C5EE4D3B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FDB1763-EC67-4FF6-976A-9B26463DFF6D}" type="sibTrans" cxnId="{EF8A559D-8D3D-4E40-9AA9-5893C5EE4D3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4018289-3BE7-43DD-9705-51239F652095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اگر مجدد مواد استعداد جدیدی یابند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56E7FA4-B47A-42FD-A1E4-FF24881865BC}" type="parTrans" cxnId="{556672C7-E13F-4E56-B31C-C38A0394075D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BC4171-0CCA-4957-A8CB-C6D29B2DCF4A}" type="sibTrans" cxnId="{556672C7-E13F-4E56-B31C-C38A0394075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846332-3BE3-4CBB-827C-068699D88D98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صورت نباتی جدیدی افاضه می شود که غیر از قبلی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D073200-9A9A-48AC-AA4D-E2380C626408}" type="parTrans" cxnId="{E3D6C5D3-97AD-4784-A3A9-252CE9C0EB89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71AF415-68BE-499C-8984-6C6F650776BC}" type="sibTrans" cxnId="{E3D6C5D3-97AD-4784-A3A9-252CE9C0EB8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EF623AD-FAFE-41AB-AB88-8A21AA79881C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در حیوان و انسان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4F214D2-BF8C-4219-9A66-38201060CE66}" type="parTrans" cxnId="{18483823-970C-47E9-BB34-2F1809C6C3A2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B78F583-9668-4126-8749-A65ACC6F1381}" type="sibTrans" cxnId="{18483823-970C-47E9-BB34-2F1809C6C3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3CD1BD6-9746-40EB-BCCE-2AE631EA56C9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نفس مجرد آنها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A089ADA-5F64-42E3-8FE7-680BD2CA4D10}" type="parTrans" cxnId="{EFD67501-D7C1-4D20-A2AA-555858FB59B3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0EC5838-C63C-4417-864A-AD5ECB5E5C3C}" type="sibTrans" cxnId="{EFD67501-D7C1-4D20-A2AA-555858FB59B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4B559A-023F-4CF6-98BC-AB7A54CDD8DA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وحدت این نفس مجرد در گرو ماده آن نیست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0842470-9AB9-4733-8671-4B08C7E6C461}" type="parTrans" cxnId="{0C1DCF9E-F53E-4855-91F8-74F86D32FEA2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D3DF8AA-ACCA-4B95-8F16-2550515169E3}" type="sibTrans" cxnId="{0C1DCF9E-F53E-4855-91F8-74F86D32FE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75DA12E-750E-461E-BACA-1C6613A62A54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اگر ماده در این نفس تغییر نکند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B61490-64E5-4E4F-84AE-BFB8A69EE307}" type="parTrans" cxnId="{0976014E-336B-47AF-A11B-DB72FF79F6E1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4C0DD51-8D8D-40D7-BC86-125C88617356}" type="sibTrans" cxnId="{0976014E-336B-47AF-A11B-DB72FF79F6E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99695A-8326-4028-9C3C-95157DEC1CFD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قطعا موجود است و وحدت دارد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09A2FCD-08A8-43B1-926E-320BBFD19CA0}" type="parTrans" cxnId="{EAE891C8-A22B-4455-8B33-1B24A8ECF451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BBCECF-7A7F-461F-AF2D-FB4C89292916}" type="sibTrans" cxnId="{EAE891C8-A22B-4455-8B33-1B24A8ECF45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0FAE38D-CAFA-4336-9833-AEAEF4616C1B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اگر تغییر کرده و تبدیل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E52E932-2DBB-4062-A4D8-E2935979A40F}" type="parTrans" cxnId="{C963360C-CE9E-49D1-AD48-DD0E9B0E8218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E9641FD-BB2E-461B-957F-7514FA434EFD}" type="sibTrans" cxnId="{C963360C-CE9E-49D1-AD48-DD0E9B0E821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95823F-AB78-464A-ACF1-8DC90EDA1ECD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باز هم موجود است و وحدت دارد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0904462-D64D-4855-BB3D-BA884593F376}" type="parTrans" cxnId="{AAFC418D-CFC5-437D-947B-41ADA509C549}">
      <dgm:prSet custT="1"/>
      <dgm:spPr>
        <a:ln w="508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CCDD6F-6360-4C1B-BB3D-BBEFF939723D}" type="sibTrans" cxnId="{AAFC418D-CFC5-437D-947B-41ADA509C5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0B9F0C2-246D-4BA4-B1C2-D40589F3AF65}" type="pres">
      <dgm:prSet presAssocID="{69B70D94-C833-4FCC-B6BD-0DE94205A6A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F313D03-5679-4F82-B3C7-39C33B687AC8}" type="pres">
      <dgm:prSet presAssocID="{A4412BAF-96D0-495F-B506-0BE68639626E}" presName="root1" presStyleCnt="0"/>
      <dgm:spPr/>
    </dgm:pt>
    <dgm:pt modelId="{871EC109-34F4-4978-911B-27E0B25ADF1E}" type="pres">
      <dgm:prSet presAssocID="{A4412BAF-96D0-495F-B506-0BE68639626E}" presName="LevelOneTextNode" presStyleLbl="node0" presStyleIdx="0" presStyleCnt="1" custScaleY="1843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C8098A-0D7B-4945-8561-713B1BD9B461}" type="pres">
      <dgm:prSet presAssocID="{A4412BAF-96D0-495F-B506-0BE68639626E}" presName="level2hierChild" presStyleCnt="0"/>
      <dgm:spPr/>
    </dgm:pt>
    <dgm:pt modelId="{1538725F-F91A-4615-93E9-DE06FD473E60}" type="pres">
      <dgm:prSet presAssocID="{D8C1756D-60AB-4B0E-BBD8-91BD110897FE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526C5F85-1DDD-4F19-B332-C9CA35E3ACEC}" type="pres">
      <dgm:prSet presAssocID="{D8C1756D-60AB-4B0E-BBD8-91BD110897FE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CC70D14-343B-4CF0-B6BA-A104F7F1C03C}" type="pres">
      <dgm:prSet presAssocID="{E506559D-8210-445C-8EFE-5B12514B66E7}" presName="root2" presStyleCnt="0"/>
      <dgm:spPr/>
    </dgm:pt>
    <dgm:pt modelId="{20BFA75F-310F-4F00-B433-E1C7B25C054E}" type="pres">
      <dgm:prSet presAssocID="{E506559D-8210-445C-8EFE-5B12514B66E7}" presName="LevelTwoTextNode" presStyleLbl="node2" presStyleIdx="0" presStyleCnt="2" custScaleX="688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1BF975-86DE-4A59-A5A2-7FD6B1D065A3}" type="pres">
      <dgm:prSet presAssocID="{E506559D-8210-445C-8EFE-5B12514B66E7}" presName="level3hierChild" presStyleCnt="0"/>
      <dgm:spPr/>
    </dgm:pt>
    <dgm:pt modelId="{AEA1C485-5E3A-4A9F-8196-AF4D58D66955}" type="pres">
      <dgm:prSet presAssocID="{450DB68B-7C35-445C-8AB5-02268D019AAF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2E5164F2-3984-4E31-B55A-48D4501DFFD5}" type="pres">
      <dgm:prSet presAssocID="{450DB68B-7C35-445C-8AB5-02268D019AAF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1DFDDAB8-1D19-4C1F-9DAA-10C556697FDB}" type="pres">
      <dgm:prSet presAssocID="{08061BA7-5E25-42DB-B09D-72398F20EF2B}" presName="root2" presStyleCnt="0"/>
      <dgm:spPr/>
    </dgm:pt>
    <dgm:pt modelId="{1A981752-9FA7-4654-B5E8-F6D58B39D742}" type="pres">
      <dgm:prSet presAssocID="{08061BA7-5E25-42DB-B09D-72398F20EF2B}" presName="LevelTwoTextNode" presStyleLbl="node3" presStyleIdx="0" presStyleCnt="2" custScaleX="58656" custScaleY="1538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E94FE5-6730-4414-9724-E2DBA75341AE}" type="pres">
      <dgm:prSet presAssocID="{08061BA7-5E25-42DB-B09D-72398F20EF2B}" presName="level3hierChild" presStyleCnt="0"/>
      <dgm:spPr/>
    </dgm:pt>
    <dgm:pt modelId="{A4A5507D-7325-49D8-84DC-7E308A45313A}" type="pres">
      <dgm:prSet presAssocID="{5D74E45C-9EB0-4EDA-A909-B8BF0FA2FF2E}" presName="conn2-1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4C3C734D-FD15-4D54-BAC6-DCF3DF9839C2}" type="pres">
      <dgm:prSet presAssocID="{5D74E45C-9EB0-4EDA-A909-B8BF0FA2FF2E}" presName="connTx" presStyleLbl="parChTrans1D4" presStyleIdx="0" presStyleCnt="12"/>
      <dgm:spPr/>
      <dgm:t>
        <a:bodyPr/>
        <a:lstStyle/>
        <a:p>
          <a:pPr rtl="1"/>
          <a:endParaRPr lang="fa-IR"/>
        </a:p>
      </dgm:t>
    </dgm:pt>
    <dgm:pt modelId="{DFDA34B8-E6E2-4D5B-9F6D-213DF85E2F27}" type="pres">
      <dgm:prSet presAssocID="{1BA3BFF9-9D25-4B22-94F3-130B1FE4FF28}" presName="root2" presStyleCnt="0"/>
      <dgm:spPr/>
    </dgm:pt>
    <dgm:pt modelId="{8915E47F-0761-4F8C-BDD7-DA7ACEDF14C0}" type="pres">
      <dgm:prSet presAssocID="{1BA3BFF9-9D25-4B22-94F3-130B1FE4FF28}" presName="LevelTwoTextNode" presStyleLbl="node4" presStyleIdx="0" presStyleCnt="12" custScaleY="2148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930DC9-A667-4070-90CB-D34EAC4FD389}" type="pres">
      <dgm:prSet presAssocID="{1BA3BFF9-9D25-4B22-94F3-130B1FE4FF28}" presName="level3hierChild" presStyleCnt="0"/>
      <dgm:spPr/>
    </dgm:pt>
    <dgm:pt modelId="{D4FBA046-EC3A-4805-8C21-6A27EF1FCAC5}" type="pres">
      <dgm:prSet presAssocID="{3932B57D-2EB3-4965-839E-3F10CF21A9C4}" presName="conn2-1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92DDA700-FF16-4073-8F2B-BB40F6D617A7}" type="pres">
      <dgm:prSet presAssocID="{3932B57D-2EB3-4965-839E-3F10CF21A9C4}" presName="connTx" presStyleLbl="parChTrans1D4" presStyleIdx="1" presStyleCnt="12"/>
      <dgm:spPr/>
      <dgm:t>
        <a:bodyPr/>
        <a:lstStyle/>
        <a:p>
          <a:pPr rtl="1"/>
          <a:endParaRPr lang="fa-IR"/>
        </a:p>
      </dgm:t>
    </dgm:pt>
    <dgm:pt modelId="{AA73C133-D5B6-462C-9B48-59C2B8381E2D}" type="pres">
      <dgm:prSet presAssocID="{FB89B7DA-D6C7-4EBF-A634-8F8F47D6F4FE}" presName="root2" presStyleCnt="0"/>
      <dgm:spPr/>
    </dgm:pt>
    <dgm:pt modelId="{6515B036-7E42-4BB2-96E9-85A8EF8908B1}" type="pres">
      <dgm:prSet presAssocID="{FB89B7DA-D6C7-4EBF-A634-8F8F47D6F4FE}" presName="LevelTwoTextNode" presStyleLbl="node4" presStyleIdx="1" presStyleCnt="12" custScaleX="141457" custScaleY="136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7E4AD9-A404-4AE2-B168-A6129B067222}" type="pres">
      <dgm:prSet presAssocID="{FB89B7DA-D6C7-4EBF-A634-8F8F47D6F4FE}" presName="level3hierChild" presStyleCnt="0"/>
      <dgm:spPr/>
    </dgm:pt>
    <dgm:pt modelId="{1B84704A-5309-421B-9A1E-29E6BB562E8D}" type="pres">
      <dgm:prSet presAssocID="{140B4291-AF4F-4FC0-9A51-5F446B9428B9}" presName="conn2-1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DE254C36-F250-45B7-90C9-7469BF6B7BB7}" type="pres">
      <dgm:prSet presAssocID="{140B4291-AF4F-4FC0-9A51-5F446B9428B9}" presName="connTx" presStyleLbl="parChTrans1D4" presStyleIdx="2" presStyleCnt="12"/>
      <dgm:spPr/>
      <dgm:t>
        <a:bodyPr/>
        <a:lstStyle/>
        <a:p>
          <a:pPr rtl="1"/>
          <a:endParaRPr lang="fa-IR"/>
        </a:p>
      </dgm:t>
    </dgm:pt>
    <dgm:pt modelId="{B62CAF02-B247-41EB-B99B-61670E0F6EF6}" type="pres">
      <dgm:prSet presAssocID="{7D15BA7E-69F4-4079-AD38-BF981F2A4AB4}" presName="root2" presStyleCnt="0"/>
      <dgm:spPr/>
    </dgm:pt>
    <dgm:pt modelId="{6E5C9779-4460-4F59-B9BC-F4E5A6859625}" type="pres">
      <dgm:prSet presAssocID="{7D15BA7E-69F4-4079-AD38-BF981F2A4AB4}" presName="LevelTwoTextNode" presStyleLbl="node4" presStyleIdx="2" presStyleCnt="12" custScaleX="153262" custScaleY="131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30EA0F-433D-4A54-B940-266446F7CB0A}" type="pres">
      <dgm:prSet presAssocID="{7D15BA7E-69F4-4079-AD38-BF981F2A4AB4}" presName="level3hierChild" presStyleCnt="0"/>
      <dgm:spPr/>
    </dgm:pt>
    <dgm:pt modelId="{E09698F2-A1D2-46A2-B11E-4D7A787AD0FD}" type="pres">
      <dgm:prSet presAssocID="{2F4CDA9A-FE0E-41DA-87BC-7E95BC569DF4}" presName="conn2-1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AD329A2A-F3C1-4D8F-AA36-E2B8865DAD01}" type="pres">
      <dgm:prSet presAssocID="{2F4CDA9A-FE0E-41DA-87BC-7E95BC569DF4}" presName="connTx" presStyleLbl="parChTrans1D4" presStyleIdx="3" presStyleCnt="12"/>
      <dgm:spPr/>
      <dgm:t>
        <a:bodyPr/>
        <a:lstStyle/>
        <a:p>
          <a:pPr rtl="1"/>
          <a:endParaRPr lang="fa-IR"/>
        </a:p>
      </dgm:t>
    </dgm:pt>
    <dgm:pt modelId="{4E1433B1-4A80-4BD9-B532-191BA739062A}" type="pres">
      <dgm:prSet presAssocID="{AE160909-C93A-47BB-9278-6E030A4C6572}" presName="root2" presStyleCnt="0"/>
      <dgm:spPr/>
    </dgm:pt>
    <dgm:pt modelId="{FA302353-FE00-4CD7-B056-7881C6B2CDB0}" type="pres">
      <dgm:prSet presAssocID="{AE160909-C93A-47BB-9278-6E030A4C6572}" presName="LevelTwoTextNode" presStyleLbl="node4" presStyleIdx="3" presStyleCnt="12" custScaleX="141457" custScaleY="136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546252-57ED-402C-973D-6A89C39BE132}" type="pres">
      <dgm:prSet presAssocID="{AE160909-C93A-47BB-9278-6E030A4C6572}" presName="level3hierChild" presStyleCnt="0"/>
      <dgm:spPr/>
    </dgm:pt>
    <dgm:pt modelId="{CB4CE184-D120-4082-A48B-EBE53C8E5B04}" type="pres">
      <dgm:prSet presAssocID="{8E8E25CE-63F7-4CF7-8930-AC2DFF66B1A6}" presName="conn2-1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383ACEB1-BE98-4479-9E99-2393B1FFA150}" type="pres">
      <dgm:prSet presAssocID="{8E8E25CE-63F7-4CF7-8930-AC2DFF66B1A6}" presName="connTx" presStyleLbl="parChTrans1D4" presStyleIdx="4" presStyleCnt="12"/>
      <dgm:spPr/>
      <dgm:t>
        <a:bodyPr/>
        <a:lstStyle/>
        <a:p>
          <a:pPr rtl="1"/>
          <a:endParaRPr lang="fa-IR"/>
        </a:p>
      </dgm:t>
    </dgm:pt>
    <dgm:pt modelId="{560EE3C1-A0E2-41C2-8109-9B9355F9F67A}" type="pres">
      <dgm:prSet presAssocID="{3904016E-2507-4626-ACF0-16F92CF8C72D}" presName="root2" presStyleCnt="0"/>
      <dgm:spPr/>
    </dgm:pt>
    <dgm:pt modelId="{FDA15337-E090-416C-B3CD-4AFBD4DD92CE}" type="pres">
      <dgm:prSet presAssocID="{3904016E-2507-4626-ACF0-16F92CF8C72D}" presName="LevelTwoTextNode" presStyleLbl="node4" presStyleIdx="4" presStyleCnt="12" custScaleX="153262" custScaleY="131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A44D0F-0DC5-4F2F-8550-30E1BB6C049F}" type="pres">
      <dgm:prSet presAssocID="{3904016E-2507-4626-ACF0-16F92CF8C72D}" presName="level3hierChild" presStyleCnt="0"/>
      <dgm:spPr/>
    </dgm:pt>
    <dgm:pt modelId="{AB629B48-C10C-48FC-9D36-D9E009FD5A3F}" type="pres">
      <dgm:prSet presAssocID="{956E7FA4-B47A-42FD-A1E4-FF24881865BC}" presName="conn2-1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19A1831E-E736-4172-A7FD-ADF2C2C9D861}" type="pres">
      <dgm:prSet presAssocID="{956E7FA4-B47A-42FD-A1E4-FF24881865BC}" presName="connTx" presStyleLbl="parChTrans1D4" presStyleIdx="5" presStyleCnt="12"/>
      <dgm:spPr/>
      <dgm:t>
        <a:bodyPr/>
        <a:lstStyle/>
        <a:p>
          <a:pPr rtl="1"/>
          <a:endParaRPr lang="fa-IR"/>
        </a:p>
      </dgm:t>
    </dgm:pt>
    <dgm:pt modelId="{2734D522-5524-4092-B300-DAC14AD867C0}" type="pres">
      <dgm:prSet presAssocID="{14018289-3BE7-43DD-9705-51239F652095}" presName="root2" presStyleCnt="0"/>
      <dgm:spPr/>
    </dgm:pt>
    <dgm:pt modelId="{1F7A8C2B-D651-4057-A71B-06DC5054BC9F}" type="pres">
      <dgm:prSet presAssocID="{14018289-3BE7-43DD-9705-51239F652095}" presName="LevelTwoTextNode" presStyleLbl="node4" presStyleIdx="5" presStyleCnt="12" custScaleX="141457" custScaleY="136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844554-B056-44A0-A173-39276ACEF821}" type="pres">
      <dgm:prSet presAssocID="{14018289-3BE7-43DD-9705-51239F652095}" presName="level3hierChild" presStyleCnt="0"/>
      <dgm:spPr/>
    </dgm:pt>
    <dgm:pt modelId="{B5AF2FC1-6394-4217-8A32-ECF9F079FFE4}" type="pres">
      <dgm:prSet presAssocID="{3D073200-9A9A-48AC-AA4D-E2380C626408}" presName="conn2-1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26CF2BAC-FAB6-4090-8CF7-CE73357A2CBA}" type="pres">
      <dgm:prSet presAssocID="{3D073200-9A9A-48AC-AA4D-E2380C626408}" presName="connTx" presStyleLbl="parChTrans1D4" presStyleIdx="6" presStyleCnt="12"/>
      <dgm:spPr/>
      <dgm:t>
        <a:bodyPr/>
        <a:lstStyle/>
        <a:p>
          <a:pPr rtl="1"/>
          <a:endParaRPr lang="fa-IR"/>
        </a:p>
      </dgm:t>
    </dgm:pt>
    <dgm:pt modelId="{02894D80-5E6F-4D39-99F7-C05558C58A15}" type="pres">
      <dgm:prSet presAssocID="{51846332-3BE3-4CBB-827C-068699D88D98}" presName="root2" presStyleCnt="0"/>
      <dgm:spPr/>
    </dgm:pt>
    <dgm:pt modelId="{CBA6FCFF-997D-4952-9381-813EAEBE7EDE}" type="pres">
      <dgm:prSet presAssocID="{51846332-3BE3-4CBB-827C-068699D88D98}" presName="LevelTwoTextNode" presStyleLbl="node4" presStyleIdx="6" presStyleCnt="12" custScaleX="153262" custScaleY="15776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EA935F-0DEE-49C3-8C29-5982481EE226}" type="pres">
      <dgm:prSet presAssocID="{51846332-3BE3-4CBB-827C-068699D88D98}" presName="level3hierChild" presStyleCnt="0"/>
      <dgm:spPr/>
    </dgm:pt>
    <dgm:pt modelId="{1C9EB422-DC17-4CEC-AE2E-54AAD7CA49F5}" type="pres">
      <dgm:prSet presAssocID="{84F214D2-BF8C-4219-9A66-38201060CE66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ACC9878-8E36-4A51-8285-22831924A47E}" type="pres">
      <dgm:prSet presAssocID="{84F214D2-BF8C-4219-9A66-38201060CE66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B773D9F3-80C9-45DF-9668-4AE1AA72D06C}" type="pres">
      <dgm:prSet presAssocID="{2EF623AD-FAFE-41AB-AB88-8A21AA79881C}" presName="root2" presStyleCnt="0"/>
      <dgm:spPr/>
    </dgm:pt>
    <dgm:pt modelId="{87CB0AD2-59C1-4DBE-BA96-80EE0DC8E3D1}" type="pres">
      <dgm:prSet presAssocID="{2EF623AD-FAFE-41AB-AB88-8A21AA79881C}" presName="LevelTwoTextNode" presStyleLbl="node2" presStyleIdx="1" presStyleCnt="2" custScaleX="6881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32E522-282D-4BB0-A3D6-AADEDD122F66}" type="pres">
      <dgm:prSet presAssocID="{2EF623AD-FAFE-41AB-AB88-8A21AA79881C}" presName="level3hierChild" presStyleCnt="0"/>
      <dgm:spPr/>
    </dgm:pt>
    <dgm:pt modelId="{80021400-BEE3-46A2-8D4E-0EA119BB9AED}" type="pres">
      <dgm:prSet presAssocID="{9A089ADA-5F64-42E3-8FE7-680BD2CA4D10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C26507F-4187-40CF-B5A4-FFA16921E9AB}" type="pres">
      <dgm:prSet presAssocID="{9A089ADA-5F64-42E3-8FE7-680BD2CA4D10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1017F27-94CB-492F-BD1F-ED57315F4FB9}" type="pres">
      <dgm:prSet presAssocID="{83CD1BD6-9746-40EB-BCCE-2AE631EA56C9}" presName="root2" presStyleCnt="0"/>
      <dgm:spPr/>
    </dgm:pt>
    <dgm:pt modelId="{68600701-137E-40B6-BAB3-55A7C4AD5A37}" type="pres">
      <dgm:prSet presAssocID="{83CD1BD6-9746-40EB-BCCE-2AE631EA56C9}" presName="LevelTwoTextNode" presStyleLbl="node3" presStyleIdx="1" presStyleCnt="2" custScaleX="58656" custScaleY="1538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338BDC-C197-4C3E-B83E-AEA5D11115C9}" type="pres">
      <dgm:prSet presAssocID="{83CD1BD6-9746-40EB-BCCE-2AE631EA56C9}" presName="level3hierChild" presStyleCnt="0"/>
      <dgm:spPr/>
    </dgm:pt>
    <dgm:pt modelId="{17F18A78-3D43-47CA-90FF-54731ACA1B5C}" type="pres">
      <dgm:prSet presAssocID="{F0842470-9AB9-4733-8671-4B08C7E6C461}" presName="conn2-1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DBCFE2E1-5A5F-4A2E-A475-CF2D74BCFD38}" type="pres">
      <dgm:prSet presAssocID="{F0842470-9AB9-4733-8671-4B08C7E6C461}" presName="connTx" presStyleLbl="parChTrans1D4" presStyleIdx="7" presStyleCnt="12"/>
      <dgm:spPr/>
      <dgm:t>
        <a:bodyPr/>
        <a:lstStyle/>
        <a:p>
          <a:pPr rtl="1"/>
          <a:endParaRPr lang="fa-IR"/>
        </a:p>
      </dgm:t>
    </dgm:pt>
    <dgm:pt modelId="{9EB3DA3B-2CE8-4CA8-B234-7C856D7B6E09}" type="pres">
      <dgm:prSet presAssocID="{CF4B559A-023F-4CF6-98BC-AB7A54CDD8DA}" presName="root2" presStyleCnt="0"/>
      <dgm:spPr/>
    </dgm:pt>
    <dgm:pt modelId="{E93D6696-D779-4A50-9056-6268548A7A7F}" type="pres">
      <dgm:prSet presAssocID="{CF4B559A-023F-4CF6-98BC-AB7A54CDD8DA}" presName="LevelTwoTextNode" presStyleLbl="node4" presStyleIdx="7" presStyleCnt="12" custScaleY="2148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8E2105-FCBA-4480-8DCE-59155F8413C3}" type="pres">
      <dgm:prSet presAssocID="{CF4B559A-023F-4CF6-98BC-AB7A54CDD8DA}" presName="level3hierChild" presStyleCnt="0"/>
      <dgm:spPr/>
    </dgm:pt>
    <dgm:pt modelId="{2D536FD7-90C1-455A-979C-77F7410C996C}" type="pres">
      <dgm:prSet presAssocID="{4AB61490-64E5-4E4F-84AE-BFB8A69EE307}" presName="conn2-1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78B6C26B-CD9C-4B58-8052-9A794E776BAB}" type="pres">
      <dgm:prSet presAssocID="{4AB61490-64E5-4E4F-84AE-BFB8A69EE307}" presName="connTx" presStyleLbl="parChTrans1D4" presStyleIdx="8" presStyleCnt="12"/>
      <dgm:spPr/>
      <dgm:t>
        <a:bodyPr/>
        <a:lstStyle/>
        <a:p>
          <a:pPr rtl="1"/>
          <a:endParaRPr lang="fa-IR"/>
        </a:p>
      </dgm:t>
    </dgm:pt>
    <dgm:pt modelId="{3BD30FB6-8142-48D0-A9E0-AA4D5FBA6DB4}" type="pres">
      <dgm:prSet presAssocID="{C75DA12E-750E-461E-BACA-1C6613A62A54}" presName="root2" presStyleCnt="0"/>
      <dgm:spPr/>
    </dgm:pt>
    <dgm:pt modelId="{97F6FA26-F8C6-4F08-A4BA-85C8F7232F64}" type="pres">
      <dgm:prSet presAssocID="{C75DA12E-750E-461E-BACA-1C6613A62A54}" presName="LevelTwoTextNode" presStyleLbl="node4" presStyleIdx="8" presStyleCnt="12" custScaleX="141457" custScaleY="136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1D77AB-07F3-4BA5-B4CF-5444B6F19DED}" type="pres">
      <dgm:prSet presAssocID="{C75DA12E-750E-461E-BACA-1C6613A62A54}" presName="level3hierChild" presStyleCnt="0"/>
      <dgm:spPr/>
    </dgm:pt>
    <dgm:pt modelId="{E127D6AA-87B4-492D-BF59-EE0D7FF25285}" type="pres">
      <dgm:prSet presAssocID="{309A2FCD-08A8-43B1-926E-320BBFD19CA0}" presName="conn2-1" presStyleLbl="parChTrans1D4" presStyleIdx="9" presStyleCnt="12" custScaleY="130334"/>
      <dgm:spPr/>
      <dgm:t>
        <a:bodyPr/>
        <a:lstStyle/>
        <a:p>
          <a:pPr rtl="1"/>
          <a:endParaRPr lang="fa-IR"/>
        </a:p>
      </dgm:t>
    </dgm:pt>
    <dgm:pt modelId="{0EE79D51-1D44-4DC2-A8DB-36A4A229059D}" type="pres">
      <dgm:prSet presAssocID="{309A2FCD-08A8-43B1-926E-320BBFD19CA0}" presName="connTx" presStyleLbl="parChTrans1D4" presStyleIdx="9" presStyleCnt="12"/>
      <dgm:spPr/>
      <dgm:t>
        <a:bodyPr/>
        <a:lstStyle/>
        <a:p>
          <a:pPr rtl="1"/>
          <a:endParaRPr lang="fa-IR"/>
        </a:p>
      </dgm:t>
    </dgm:pt>
    <dgm:pt modelId="{4826FF2D-C7F6-45AA-9365-FE6005D9D9F1}" type="pres">
      <dgm:prSet presAssocID="{9499695A-8326-4028-9C3C-95157DEC1CFD}" presName="root2" presStyleCnt="0"/>
      <dgm:spPr/>
    </dgm:pt>
    <dgm:pt modelId="{0D675678-EA9A-4A7B-9CDF-D1B0241E1F97}" type="pres">
      <dgm:prSet presAssocID="{9499695A-8326-4028-9C3C-95157DEC1CFD}" presName="LevelTwoTextNode" presStyleLbl="node4" presStyleIdx="9" presStyleCnt="12" custScaleX="153262" custScaleY="131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74A6C3-9C5A-48E1-9D35-014FC8F86090}" type="pres">
      <dgm:prSet presAssocID="{9499695A-8326-4028-9C3C-95157DEC1CFD}" presName="level3hierChild" presStyleCnt="0"/>
      <dgm:spPr/>
    </dgm:pt>
    <dgm:pt modelId="{A6D2331A-616D-4C63-A9CD-EF464CC7B287}" type="pres">
      <dgm:prSet presAssocID="{1E52E932-2DBB-4062-A4D8-E2935979A40F}" presName="conn2-1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AB94147E-75A5-4458-AB5C-1BCBEB8C31D1}" type="pres">
      <dgm:prSet presAssocID="{1E52E932-2DBB-4062-A4D8-E2935979A40F}" presName="connTx" presStyleLbl="parChTrans1D4" presStyleIdx="10" presStyleCnt="12"/>
      <dgm:spPr/>
      <dgm:t>
        <a:bodyPr/>
        <a:lstStyle/>
        <a:p>
          <a:pPr rtl="1"/>
          <a:endParaRPr lang="fa-IR"/>
        </a:p>
      </dgm:t>
    </dgm:pt>
    <dgm:pt modelId="{6E5F9B59-FA14-4CCE-9372-7F24E00FB8DF}" type="pres">
      <dgm:prSet presAssocID="{00FAE38D-CAFA-4336-9833-AEAEF4616C1B}" presName="root2" presStyleCnt="0"/>
      <dgm:spPr/>
    </dgm:pt>
    <dgm:pt modelId="{671A384B-BE33-46A8-ABE5-CDF95F47BA02}" type="pres">
      <dgm:prSet presAssocID="{00FAE38D-CAFA-4336-9833-AEAEF4616C1B}" presName="LevelTwoTextNode" presStyleLbl="node4" presStyleIdx="10" presStyleCnt="12" custScaleX="141457" custScaleY="1364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13E3909-815B-4381-AE57-67AD3576B52E}" type="pres">
      <dgm:prSet presAssocID="{00FAE38D-CAFA-4336-9833-AEAEF4616C1B}" presName="level3hierChild" presStyleCnt="0"/>
      <dgm:spPr/>
    </dgm:pt>
    <dgm:pt modelId="{7B9870FE-C40F-4B92-84A5-FEE822F90938}" type="pres">
      <dgm:prSet presAssocID="{50904462-D64D-4855-BB3D-BA884593F376}" presName="conn2-1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8EC08731-614D-4A15-848B-49E8DAD6FF85}" type="pres">
      <dgm:prSet presAssocID="{50904462-D64D-4855-BB3D-BA884593F376}" presName="connTx" presStyleLbl="parChTrans1D4" presStyleIdx="11" presStyleCnt="12"/>
      <dgm:spPr/>
      <dgm:t>
        <a:bodyPr/>
        <a:lstStyle/>
        <a:p>
          <a:pPr rtl="1"/>
          <a:endParaRPr lang="fa-IR"/>
        </a:p>
      </dgm:t>
    </dgm:pt>
    <dgm:pt modelId="{29CE576A-45EB-4D79-94C8-A89E436B16F4}" type="pres">
      <dgm:prSet presAssocID="{0295823F-AB78-464A-ACF1-8DC90EDA1ECD}" presName="root2" presStyleCnt="0"/>
      <dgm:spPr/>
    </dgm:pt>
    <dgm:pt modelId="{E946BA19-637C-4E19-863E-0B6D469A74E8}" type="pres">
      <dgm:prSet presAssocID="{0295823F-AB78-464A-ACF1-8DC90EDA1ECD}" presName="LevelTwoTextNode" presStyleLbl="node4" presStyleIdx="11" presStyleCnt="12" custScaleX="153262" custScaleY="1314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D28A312-0683-4906-B6DA-036F46916A7D}" type="pres">
      <dgm:prSet presAssocID="{0295823F-AB78-464A-ACF1-8DC90EDA1ECD}" presName="level3hierChild" presStyleCnt="0"/>
      <dgm:spPr/>
    </dgm:pt>
  </dgm:ptLst>
  <dgm:cxnLst>
    <dgm:cxn modelId="{F638E0D1-4AA9-408B-92B8-65F680AACD85}" type="presOf" srcId="{4AB61490-64E5-4E4F-84AE-BFB8A69EE307}" destId="{2D536FD7-90C1-455A-979C-77F7410C996C}" srcOrd="0" destOrd="0" presId="urn:microsoft.com/office/officeart/2005/8/layout/hierarchy2"/>
    <dgm:cxn modelId="{68EA4789-967C-4A95-B9F8-2983E5791507}" type="presOf" srcId="{309A2FCD-08A8-43B1-926E-320BBFD19CA0}" destId="{E127D6AA-87B4-492D-BF59-EE0D7FF25285}" srcOrd="0" destOrd="0" presId="urn:microsoft.com/office/officeart/2005/8/layout/hierarchy2"/>
    <dgm:cxn modelId="{3D9883A8-1880-46FF-A270-CEA4C844509F}" type="presOf" srcId="{5D74E45C-9EB0-4EDA-A909-B8BF0FA2FF2E}" destId="{A4A5507D-7325-49D8-84DC-7E308A45313A}" srcOrd="0" destOrd="0" presId="urn:microsoft.com/office/officeart/2005/8/layout/hierarchy2"/>
    <dgm:cxn modelId="{0C1DCF9E-F53E-4855-91F8-74F86D32FEA2}" srcId="{83CD1BD6-9746-40EB-BCCE-2AE631EA56C9}" destId="{CF4B559A-023F-4CF6-98BC-AB7A54CDD8DA}" srcOrd="0" destOrd="0" parTransId="{F0842470-9AB9-4733-8671-4B08C7E6C461}" sibTransId="{4D3DF8AA-ACCA-4B95-8F16-2550515169E3}"/>
    <dgm:cxn modelId="{B997AB83-61E1-4EF7-BE46-90E7B2AA0480}" type="presOf" srcId="{00FAE38D-CAFA-4336-9833-AEAEF4616C1B}" destId="{671A384B-BE33-46A8-ABE5-CDF95F47BA02}" srcOrd="0" destOrd="0" presId="urn:microsoft.com/office/officeart/2005/8/layout/hierarchy2"/>
    <dgm:cxn modelId="{E2F606C9-4579-4896-86B9-044FB9F198EB}" type="presOf" srcId="{FB89B7DA-D6C7-4EBF-A634-8F8F47D6F4FE}" destId="{6515B036-7E42-4BB2-96E9-85A8EF8908B1}" srcOrd="0" destOrd="0" presId="urn:microsoft.com/office/officeart/2005/8/layout/hierarchy2"/>
    <dgm:cxn modelId="{F9D267D7-5556-4FCF-B38F-67162D080FE1}" type="presOf" srcId="{3D073200-9A9A-48AC-AA4D-E2380C626408}" destId="{B5AF2FC1-6394-4217-8A32-ECF9F079FFE4}" srcOrd="0" destOrd="0" presId="urn:microsoft.com/office/officeart/2005/8/layout/hierarchy2"/>
    <dgm:cxn modelId="{2F09A74F-BFEE-4842-948A-119E5A7A1A03}" type="presOf" srcId="{50904462-D64D-4855-BB3D-BA884593F376}" destId="{7B9870FE-C40F-4B92-84A5-FEE822F90938}" srcOrd="0" destOrd="0" presId="urn:microsoft.com/office/officeart/2005/8/layout/hierarchy2"/>
    <dgm:cxn modelId="{2BAA6E5B-15F9-4B2F-954B-0005E1F4D4D8}" srcId="{69B70D94-C833-4FCC-B6BD-0DE94205A6A6}" destId="{A4412BAF-96D0-495F-B506-0BE68639626E}" srcOrd="0" destOrd="0" parTransId="{5142F6F4-B403-4C5D-9F78-39F3897E3D5D}" sibTransId="{71FC736C-4746-4279-8700-2C883FC88932}"/>
    <dgm:cxn modelId="{556672C7-E13F-4E56-B31C-C38A0394075D}" srcId="{1BA3BFF9-9D25-4B22-94F3-130B1FE4FF28}" destId="{14018289-3BE7-43DD-9705-51239F652095}" srcOrd="2" destOrd="0" parTransId="{956E7FA4-B47A-42FD-A1E4-FF24881865BC}" sibTransId="{94BC4171-0CCA-4957-A8CB-C6D29B2DCF4A}"/>
    <dgm:cxn modelId="{6F9486F9-CA98-4ADA-A953-0A8EECF9588C}" type="presOf" srcId="{83CD1BD6-9746-40EB-BCCE-2AE631EA56C9}" destId="{68600701-137E-40B6-BAB3-55A7C4AD5A37}" srcOrd="0" destOrd="0" presId="urn:microsoft.com/office/officeart/2005/8/layout/hierarchy2"/>
    <dgm:cxn modelId="{BAED41AD-7123-4366-A314-958E1FA73A3C}" type="presOf" srcId="{140B4291-AF4F-4FC0-9A51-5F446B9428B9}" destId="{1B84704A-5309-421B-9A1E-29E6BB562E8D}" srcOrd="0" destOrd="0" presId="urn:microsoft.com/office/officeart/2005/8/layout/hierarchy2"/>
    <dgm:cxn modelId="{580C781C-C332-41A7-A4F9-7A5B693A4518}" type="presOf" srcId="{A4412BAF-96D0-495F-B506-0BE68639626E}" destId="{871EC109-34F4-4978-911B-27E0B25ADF1E}" srcOrd="0" destOrd="0" presId="urn:microsoft.com/office/officeart/2005/8/layout/hierarchy2"/>
    <dgm:cxn modelId="{643776D0-40B9-4C59-B665-FCB80C177448}" type="presOf" srcId="{D8C1756D-60AB-4B0E-BBD8-91BD110897FE}" destId="{1538725F-F91A-4615-93E9-DE06FD473E60}" srcOrd="0" destOrd="0" presId="urn:microsoft.com/office/officeart/2005/8/layout/hierarchy2"/>
    <dgm:cxn modelId="{568A2C1F-0FA8-4249-AC8B-33B291EB96F1}" type="presOf" srcId="{1E52E932-2DBB-4062-A4D8-E2935979A40F}" destId="{AB94147E-75A5-4458-AB5C-1BCBEB8C31D1}" srcOrd="1" destOrd="0" presId="urn:microsoft.com/office/officeart/2005/8/layout/hierarchy2"/>
    <dgm:cxn modelId="{56874291-EF26-4174-8057-B9B95568B008}" type="presOf" srcId="{CF4B559A-023F-4CF6-98BC-AB7A54CDD8DA}" destId="{E93D6696-D779-4A50-9056-6268548A7A7F}" srcOrd="0" destOrd="0" presId="urn:microsoft.com/office/officeart/2005/8/layout/hierarchy2"/>
    <dgm:cxn modelId="{6CED98BD-274D-4310-BF2C-13D269958B5A}" type="presOf" srcId="{14018289-3BE7-43DD-9705-51239F652095}" destId="{1F7A8C2B-D651-4057-A71B-06DC5054BC9F}" srcOrd="0" destOrd="0" presId="urn:microsoft.com/office/officeart/2005/8/layout/hierarchy2"/>
    <dgm:cxn modelId="{0976014E-336B-47AF-A11B-DB72FF79F6E1}" srcId="{CF4B559A-023F-4CF6-98BC-AB7A54CDD8DA}" destId="{C75DA12E-750E-461E-BACA-1C6613A62A54}" srcOrd="0" destOrd="0" parTransId="{4AB61490-64E5-4E4F-84AE-BFB8A69EE307}" sibTransId="{D4C0DD51-8D8D-40D7-BC86-125C88617356}"/>
    <dgm:cxn modelId="{2877912A-FC6E-478B-920A-6563D1222B85}" type="presOf" srcId="{4AB61490-64E5-4E4F-84AE-BFB8A69EE307}" destId="{78B6C26B-CD9C-4B58-8052-9A794E776BAB}" srcOrd="1" destOrd="0" presId="urn:microsoft.com/office/officeart/2005/8/layout/hierarchy2"/>
    <dgm:cxn modelId="{D590435C-A379-4BD9-91DB-8CBE6FF63669}" type="presOf" srcId="{9A089ADA-5F64-42E3-8FE7-680BD2CA4D10}" destId="{80021400-BEE3-46A2-8D4E-0EA119BB9AED}" srcOrd="0" destOrd="0" presId="urn:microsoft.com/office/officeart/2005/8/layout/hierarchy2"/>
    <dgm:cxn modelId="{1965620D-C0DA-4FCD-BB2F-346ED8B07282}" type="presOf" srcId="{0295823F-AB78-464A-ACF1-8DC90EDA1ECD}" destId="{E946BA19-637C-4E19-863E-0B6D469A74E8}" srcOrd="0" destOrd="0" presId="urn:microsoft.com/office/officeart/2005/8/layout/hierarchy2"/>
    <dgm:cxn modelId="{F7E38407-4C8A-4910-B812-269D82E050D0}" type="presOf" srcId="{1BA3BFF9-9D25-4B22-94F3-130B1FE4FF28}" destId="{8915E47F-0761-4F8C-BDD7-DA7ACEDF14C0}" srcOrd="0" destOrd="0" presId="urn:microsoft.com/office/officeart/2005/8/layout/hierarchy2"/>
    <dgm:cxn modelId="{EF8A559D-8D3D-4E40-9AA9-5893C5EE4D3B}" srcId="{AE160909-C93A-47BB-9278-6E030A4C6572}" destId="{3904016E-2507-4626-ACF0-16F92CF8C72D}" srcOrd="0" destOrd="0" parTransId="{8E8E25CE-63F7-4CF7-8930-AC2DFF66B1A6}" sibTransId="{2FDB1763-EC67-4FF6-976A-9B26463DFF6D}"/>
    <dgm:cxn modelId="{E98F6E8D-262D-4DA2-BC6F-E8B181FF2842}" type="presOf" srcId="{84F214D2-BF8C-4219-9A66-38201060CE66}" destId="{1C9EB422-DC17-4CEC-AE2E-54AAD7CA49F5}" srcOrd="0" destOrd="0" presId="urn:microsoft.com/office/officeart/2005/8/layout/hierarchy2"/>
    <dgm:cxn modelId="{2E4AE64A-E2DF-4D9C-9FCF-B8E68A5EF74E}" type="presOf" srcId="{F0842470-9AB9-4733-8671-4B08C7E6C461}" destId="{17F18A78-3D43-47CA-90FF-54731ACA1B5C}" srcOrd="0" destOrd="0" presId="urn:microsoft.com/office/officeart/2005/8/layout/hierarchy2"/>
    <dgm:cxn modelId="{11D954DD-A900-4D2C-B03E-568C54C18301}" type="presOf" srcId="{08061BA7-5E25-42DB-B09D-72398F20EF2B}" destId="{1A981752-9FA7-4654-B5E8-F6D58B39D742}" srcOrd="0" destOrd="0" presId="urn:microsoft.com/office/officeart/2005/8/layout/hierarchy2"/>
    <dgm:cxn modelId="{FCFD722E-6509-4F94-901B-82136A4D709E}" type="presOf" srcId="{2F4CDA9A-FE0E-41DA-87BC-7E95BC569DF4}" destId="{E09698F2-A1D2-46A2-B11E-4D7A787AD0FD}" srcOrd="0" destOrd="0" presId="urn:microsoft.com/office/officeart/2005/8/layout/hierarchy2"/>
    <dgm:cxn modelId="{39B7FA81-9292-4D29-83B4-EE3790120DC7}" type="presOf" srcId="{450DB68B-7C35-445C-8AB5-02268D019AAF}" destId="{AEA1C485-5E3A-4A9F-8196-AF4D58D66955}" srcOrd="0" destOrd="0" presId="urn:microsoft.com/office/officeart/2005/8/layout/hierarchy2"/>
    <dgm:cxn modelId="{523EE5CA-EA62-4BD0-B313-BB5EBB676FB9}" type="presOf" srcId="{2EF623AD-FAFE-41AB-AB88-8A21AA79881C}" destId="{87CB0AD2-59C1-4DBE-BA96-80EE0DC8E3D1}" srcOrd="0" destOrd="0" presId="urn:microsoft.com/office/officeart/2005/8/layout/hierarchy2"/>
    <dgm:cxn modelId="{8D159D88-D00D-42F7-A8AF-214841C6048A}" srcId="{A4412BAF-96D0-495F-B506-0BE68639626E}" destId="{E506559D-8210-445C-8EFE-5B12514B66E7}" srcOrd="0" destOrd="0" parTransId="{D8C1756D-60AB-4B0E-BBD8-91BD110897FE}" sibTransId="{31B4FC67-8E75-46B9-B982-FD06744A1773}"/>
    <dgm:cxn modelId="{090AA180-38BF-48B2-89D6-19620D9FAA44}" type="presOf" srcId="{1E52E932-2DBB-4062-A4D8-E2935979A40F}" destId="{A6D2331A-616D-4C63-A9CD-EF464CC7B287}" srcOrd="0" destOrd="0" presId="urn:microsoft.com/office/officeart/2005/8/layout/hierarchy2"/>
    <dgm:cxn modelId="{FA060A71-4803-4058-A1E0-998FF53AF040}" type="presOf" srcId="{956E7FA4-B47A-42FD-A1E4-FF24881865BC}" destId="{19A1831E-E736-4172-A7FD-ADF2C2C9D861}" srcOrd="1" destOrd="0" presId="urn:microsoft.com/office/officeart/2005/8/layout/hierarchy2"/>
    <dgm:cxn modelId="{C963360C-CE9E-49D1-AD48-DD0E9B0E8218}" srcId="{CF4B559A-023F-4CF6-98BC-AB7A54CDD8DA}" destId="{00FAE38D-CAFA-4336-9833-AEAEF4616C1B}" srcOrd="1" destOrd="0" parTransId="{1E52E932-2DBB-4062-A4D8-E2935979A40F}" sibTransId="{6E9641FD-BB2E-461B-957F-7514FA434EFD}"/>
    <dgm:cxn modelId="{FDCD5AC8-799A-45C8-ABC6-4B810825F92E}" type="presOf" srcId="{D8C1756D-60AB-4B0E-BBD8-91BD110897FE}" destId="{526C5F85-1DDD-4F19-B332-C9CA35E3ACEC}" srcOrd="1" destOrd="0" presId="urn:microsoft.com/office/officeart/2005/8/layout/hierarchy2"/>
    <dgm:cxn modelId="{29E28DD7-46FF-4DA6-88E1-9A511E31013E}" type="presOf" srcId="{69B70D94-C833-4FCC-B6BD-0DE94205A6A6}" destId="{C0B9F0C2-246D-4BA4-B1C2-D40589F3AF65}" srcOrd="0" destOrd="0" presId="urn:microsoft.com/office/officeart/2005/8/layout/hierarchy2"/>
    <dgm:cxn modelId="{FECA19B2-B6C7-409C-89CC-C684A442052A}" type="presOf" srcId="{140B4291-AF4F-4FC0-9A51-5F446B9428B9}" destId="{DE254C36-F250-45B7-90C9-7469BF6B7BB7}" srcOrd="1" destOrd="0" presId="urn:microsoft.com/office/officeart/2005/8/layout/hierarchy2"/>
    <dgm:cxn modelId="{18483823-970C-47E9-BB34-2F1809C6C3A2}" srcId="{A4412BAF-96D0-495F-B506-0BE68639626E}" destId="{2EF623AD-FAFE-41AB-AB88-8A21AA79881C}" srcOrd="1" destOrd="0" parTransId="{84F214D2-BF8C-4219-9A66-38201060CE66}" sibTransId="{3B78F583-9668-4126-8749-A65ACC6F1381}"/>
    <dgm:cxn modelId="{174C82AE-4680-4D77-A129-34E1497308C8}" srcId="{08061BA7-5E25-42DB-B09D-72398F20EF2B}" destId="{1BA3BFF9-9D25-4B22-94F3-130B1FE4FF28}" srcOrd="0" destOrd="0" parTransId="{5D74E45C-9EB0-4EDA-A909-B8BF0FA2FF2E}" sibTransId="{1AB084E2-0D26-4C83-85C9-B782B4166884}"/>
    <dgm:cxn modelId="{95BF6AA4-707B-44B1-A437-E1F79E934E4E}" type="presOf" srcId="{5D74E45C-9EB0-4EDA-A909-B8BF0FA2FF2E}" destId="{4C3C734D-FD15-4D54-BAC6-DCF3DF9839C2}" srcOrd="1" destOrd="0" presId="urn:microsoft.com/office/officeart/2005/8/layout/hierarchy2"/>
    <dgm:cxn modelId="{038FF933-4A7C-4931-988D-788CA9B7BB5B}" type="presOf" srcId="{F0842470-9AB9-4733-8671-4B08C7E6C461}" destId="{DBCFE2E1-5A5F-4A2E-A475-CF2D74BCFD38}" srcOrd="1" destOrd="0" presId="urn:microsoft.com/office/officeart/2005/8/layout/hierarchy2"/>
    <dgm:cxn modelId="{EFD67501-D7C1-4D20-A2AA-555858FB59B3}" srcId="{2EF623AD-FAFE-41AB-AB88-8A21AA79881C}" destId="{83CD1BD6-9746-40EB-BCCE-2AE631EA56C9}" srcOrd="0" destOrd="0" parTransId="{9A089ADA-5F64-42E3-8FE7-680BD2CA4D10}" sibTransId="{E0EC5838-C63C-4417-864A-AD5ECB5E5C3C}"/>
    <dgm:cxn modelId="{77E494AF-5902-4D5A-A972-180625B1C4DC}" type="presOf" srcId="{8E8E25CE-63F7-4CF7-8930-AC2DFF66B1A6}" destId="{CB4CE184-D120-4082-A48B-EBE53C8E5B04}" srcOrd="0" destOrd="0" presId="urn:microsoft.com/office/officeart/2005/8/layout/hierarchy2"/>
    <dgm:cxn modelId="{B9FBD165-4B2A-42A0-97A6-F4359F86CD97}" type="presOf" srcId="{8E8E25CE-63F7-4CF7-8930-AC2DFF66B1A6}" destId="{383ACEB1-BE98-4479-9E99-2393B1FFA150}" srcOrd="1" destOrd="0" presId="urn:microsoft.com/office/officeart/2005/8/layout/hierarchy2"/>
    <dgm:cxn modelId="{E57D412C-9579-4276-BDD4-388324B5D211}" type="presOf" srcId="{450DB68B-7C35-445C-8AB5-02268D019AAF}" destId="{2E5164F2-3984-4E31-B55A-48D4501DFFD5}" srcOrd="1" destOrd="0" presId="urn:microsoft.com/office/officeart/2005/8/layout/hierarchy2"/>
    <dgm:cxn modelId="{EAE891C8-A22B-4455-8B33-1B24A8ECF451}" srcId="{C75DA12E-750E-461E-BACA-1C6613A62A54}" destId="{9499695A-8326-4028-9C3C-95157DEC1CFD}" srcOrd="0" destOrd="0" parTransId="{309A2FCD-08A8-43B1-926E-320BBFD19CA0}" sibTransId="{02BBCECF-7A7F-461F-AF2D-FB4C89292916}"/>
    <dgm:cxn modelId="{07BFF88F-F943-49C1-8E5D-D5575CAF3CCC}" type="presOf" srcId="{50904462-D64D-4855-BB3D-BA884593F376}" destId="{8EC08731-614D-4A15-848B-49E8DAD6FF85}" srcOrd="1" destOrd="0" presId="urn:microsoft.com/office/officeart/2005/8/layout/hierarchy2"/>
    <dgm:cxn modelId="{C7963769-B06F-4487-A07C-59FFA4AAA705}" type="presOf" srcId="{7D15BA7E-69F4-4079-AD38-BF981F2A4AB4}" destId="{6E5C9779-4460-4F59-B9BC-F4E5A6859625}" srcOrd="0" destOrd="0" presId="urn:microsoft.com/office/officeart/2005/8/layout/hierarchy2"/>
    <dgm:cxn modelId="{C42EABF0-756B-4144-B1A7-2FC44673C473}" type="presOf" srcId="{309A2FCD-08A8-43B1-926E-320BBFD19CA0}" destId="{0EE79D51-1D44-4DC2-A8DB-36A4A229059D}" srcOrd="1" destOrd="0" presId="urn:microsoft.com/office/officeart/2005/8/layout/hierarchy2"/>
    <dgm:cxn modelId="{7D67932A-E40F-499B-B143-23219E70C523}" type="presOf" srcId="{3932B57D-2EB3-4965-839E-3F10CF21A9C4}" destId="{D4FBA046-EC3A-4805-8C21-6A27EF1FCAC5}" srcOrd="0" destOrd="0" presId="urn:microsoft.com/office/officeart/2005/8/layout/hierarchy2"/>
    <dgm:cxn modelId="{52F0C259-BA41-4F7F-9883-93D6FC665619}" srcId="{1BA3BFF9-9D25-4B22-94F3-130B1FE4FF28}" destId="{FB89B7DA-D6C7-4EBF-A634-8F8F47D6F4FE}" srcOrd="0" destOrd="0" parTransId="{3932B57D-2EB3-4965-839E-3F10CF21A9C4}" sibTransId="{B65D98D6-025B-43AC-8E14-3659EA95AD76}"/>
    <dgm:cxn modelId="{D60C6ABB-1B7F-49A6-AFAC-8A1C4C126664}" srcId="{E506559D-8210-445C-8EFE-5B12514B66E7}" destId="{08061BA7-5E25-42DB-B09D-72398F20EF2B}" srcOrd="0" destOrd="0" parTransId="{450DB68B-7C35-445C-8AB5-02268D019AAF}" sibTransId="{CDAC7CE5-A79C-4F86-8F7E-7E3DEFEBD5DF}"/>
    <dgm:cxn modelId="{A1390ECB-D6EB-4652-BFF6-BE72BB56B974}" srcId="{1BA3BFF9-9D25-4B22-94F3-130B1FE4FF28}" destId="{AE160909-C93A-47BB-9278-6E030A4C6572}" srcOrd="1" destOrd="0" parTransId="{2F4CDA9A-FE0E-41DA-87BC-7E95BC569DF4}" sibTransId="{4E538F84-0ECE-49AC-A91E-2D4CDB3DF666}"/>
    <dgm:cxn modelId="{B7AAC20F-D8C4-493F-91C1-0D8C8736E538}" srcId="{FB89B7DA-D6C7-4EBF-A634-8F8F47D6F4FE}" destId="{7D15BA7E-69F4-4079-AD38-BF981F2A4AB4}" srcOrd="0" destOrd="0" parTransId="{140B4291-AF4F-4FC0-9A51-5F446B9428B9}" sibTransId="{61F46CD8-8A61-4F8A-8C83-FA3851C4D3E3}"/>
    <dgm:cxn modelId="{FFF5F000-EAC7-42E8-9F16-2B1D2370080A}" type="presOf" srcId="{3932B57D-2EB3-4965-839E-3F10CF21A9C4}" destId="{92DDA700-FF16-4073-8F2B-BB40F6D617A7}" srcOrd="1" destOrd="0" presId="urn:microsoft.com/office/officeart/2005/8/layout/hierarchy2"/>
    <dgm:cxn modelId="{56A89EA5-7270-4BC0-B88A-A6666B761C59}" type="presOf" srcId="{3904016E-2507-4626-ACF0-16F92CF8C72D}" destId="{FDA15337-E090-416C-B3CD-4AFBD4DD92CE}" srcOrd="0" destOrd="0" presId="urn:microsoft.com/office/officeart/2005/8/layout/hierarchy2"/>
    <dgm:cxn modelId="{534559EE-F3A3-4117-821D-3EB6DCEAD745}" type="presOf" srcId="{51846332-3BE3-4CBB-827C-068699D88D98}" destId="{CBA6FCFF-997D-4952-9381-813EAEBE7EDE}" srcOrd="0" destOrd="0" presId="urn:microsoft.com/office/officeart/2005/8/layout/hierarchy2"/>
    <dgm:cxn modelId="{CFD74225-09A8-4B32-AF04-424F3B8810DA}" type="presOf" srcId="{C75DA12E-750E-461E-BACA-1C6613A62A54}" destId="{97F6FA26-F8C6-4F08-A4BA-85C8F7232F64}" srcOrd="0" destOrd="0" presId="urn:microsoft.com/office/officeart/2005/8/layout/hierarchy2"/>
    <dgm:cxn modelId="{5AD282E7-41AA-49A9-A42D-C52EE45BD3B1}" type="presOf" srcId="{9A089ADA-5F64-42E3-8FE7-680BD2CA4D10}" destId="{2C26507F-4187-40CF-B5A4-FFA16921E9AB}" srcOrd="1" destOrd="0" presId="urn:microsoft.com/office/officeart/2005/8/layout/hierarchy2"/>
    <dgm:cxn modelId="{557DE6A5-9D77-4654-B6E1-80B19DA0EB05}" type="presOf" srcId="{2F4CDA9A-FE0E-41DA-87BC-7E95BC569DF4}" destId="{AD329A2A-F3C1-4D8F-AA36-E2B8865DAD01}" srcOrd="1" destOrd="0" presId="urn:microsoft.com/office/officeart/2005/8/layout/hierarchy2"/>
    <dgm:cxn modelId="{AAFC418D-CFC5-437D-947B-41ADA509C549}" srcId="{00FAE38D-CAFA-4336-9833-AEAEF4616C1B}" destId="{0295823F-AB78-464A-ACF1-8DC90EDA1ECD}" srcOrd="0" destOrd="0" parTransId="{50904462-D64D-4855-BB3D-BA884593F376}" sibTransId="{82CCDD6F-6360-4C1B-BB3D-BBEFF939723D}"/>
    <dgm:cxn modelId="{E3EBF7CA-0749-43B9-884A-99DF4CBD3D11}" type="presOf" srcId="{E506559D-8210-445C-8EFE-5B12514B66E7}" destId="{20BFA75F-310F-4F00-B433-E1C7B25C054E}" srcOrd="0" destOrd="0" presId="urn:microsoft.com/office/officeart/2005/8/layout/hierarchy2"/>
    <dgm:cxn modelId="{B114540C-FC63-458E-BBC1-D63BE86B69E0}" type="presOf" srcId="{AE160909-C93A-47BB-9278-6E030A4C6572}" destId="{FA302353-FE00-4CD7-B056-7881C6B2CDB0}" srcOrd="0" destOrd="0" presId="urn:microsoft.com/office/officeart/2005/8/layout/hierarchy2"/>
    <dgm:cxn modelId="{E3D6C5D3-97AD-4784-A3A9-252CE9C0EB89}" srcId="{14018289-3BE7-43DD-9705-51239F652095}" destId="{51846332-3BE3-4CBB-827C-068699D88D98}" srcOrd="0" destOrd="0" parTransId="{3D073200-9A9A-48AC-AA4D-E2380C626408}" sibTransId="{B71AF415-68BE-499C-8984-6C6F650776BC}"/>
    <dgm:cxn modelId="{0BED961B-3388-4567-9731-688A6355199B}" type="presOf" srcId="{9499695A-8326-4028-9C3C-95157DEC1CFD}" destId="{0D675678-EA9A-4A7B-9CDF-D1B0241E1F97}" srcOrd="0" destOrd="0" presId="urn:microsoft.com/office/officeart/2005/8/layout/hierarchy2"/>
    <dgm:cxn modelId="{4BF6045E-BEB2-49BB-B6A6-BA1C8F37EFE4}" type="presOf" srcId="{3D073200-9A9A-48AC-AA4D-E2380C626408}" destId="{26CF2BAC-FAB6-4090-8CF7-CE73357A2CBA}" srcOrd="1" destOrd="0" presId="urn:microsoft.com/office/officeart/2005/8/layout/hierarchy2"/>
    <dgm:cxn modelId="{8471A8A4-4F13-45C0-A197-630FFB33843A}" type="presOf" srcId="{84F214D2-BF8C-4219-9A66-38201060CE66}" destId="{BACC9878-8E36-4A51-8285-22831924A47E}" srcOrd="1" destOrd="0" presId="urn:microsoft.com/office/officeart/2005/8/layout/hierarchy2"/>
    <dgm:cxn modelId="{0373F0D4-3C2B-442E-8267-93ABC6F6692D}" type="presOf" srcId="{956E7FA4-B47A-42FD-A1E4-FF24881865BC}" destId="{AB629B48-C10C-48FC-9D36-D9E009FD5A3F}" srcOrd="0" destOrd="0" presId="urn:microsoft.com/office/officeart/2005/8/layout/hierarchy2"/>
    <dgm:cxn modelId="{8394C9E2-D473-45C2-9DFF-1FA4F545ADC1}" type="presParOf" srcId="{C0B9F0C2-246D-4BA4-B1C2-D40589F3AF65}" destId="{7F313D03-5679-4F82-B3C7-39C33B687AC8}" srcOrd="0" destOrd="0" presId="urn:microsoft.com/office/officeart/2005/8/layout/hierarchy2"/>
    <dgm:cxn modelId="{3D8CDD3A-AEBD-4D61-BBF2-3CEBA9FAD7A3}" type="presParOf" srcId="{7F313D03-5679-4F82-B3C7-39C33B687AC8}" destId="{871EC109-34F4-4978-911B-27E0B25ADF1E}" srcOrd="0" destOrd="0" presId="urn:microsoft.com/office/officeart/2005/8/layout/hierarchy2"/>
    <dgm:cxn modelId="{01900760-A3AE-4F17-B899-770B1E9D1DD1}" type="presParOf" srcId="{7F313D03-5679-4F82-B3C7-39C33B687AC8}" destId="{F1C8098A-0D7B-4945-8561-713B1BD9B461}" srcOrd="1" destOrd="0" presId="urn:microsoft.com/office/officeart/2005/8/layout/hierarchy2"/>
    <dgm:cxn modelId="{57FBC93F-3A68-49A6-BEBF-E323A0FBD32C}" type="presParOf" srcId="{F1C8098A-0D7B-4945-8561-713B1BD9B461}" destId="{1538725F-F91A-4615-93E9-DE06FD473E60}" srcOrd="0" destOrd="0" presId="urn:microsoft.com/office/officeart/2005/8/layout/hierarchy2"/>
    <dgm:cxn modelId="{1408202C-BBAD-4E1F-A90D-AE400FC072EF}" type="presParOf" srcId="{1538725F-F91A-4615-93E9-DE06FD473E60}" destId="{526C5F85-1DDD-4F19-B332-C9CA35E3ACEC}" srcOrd="0" destOrd="0" presId="urn:microsoft.com/office/officeart/2005/8/layout/hierarchy2"/>
    <dgm:cxn modelId="{E3E326F8-6DBA-4781-870C-3972AF6ADA53}" type="presParOf" srcId="{F1C8098A-0D7B-4945-8561-713B1BD9B461}" destId="{3CC70D14-343B-4CF0-B6BA-A104F7F1C03C}" srcOrd="1" destOrd="0" presId="urn:microsoft.com/office/officeart/2005/8/layout/hierarchy2"/>
    <dgm:cxn modelId="{3BC9D5E3-FA4E-419A-A267-1E59F17DDE08}" type="presParOf" srcId="{3CC70D14-343B-4CF0-B6BA-A104F7F1C03C}" destId="{20BFA75F-310F-4F00-B433-E1C7B25C054E}" srcOrd="0" destOrd="0" presId="urn:microsoft.com/office/officeart/2005/8/layout/hierarchy2"/>
    <dgm:cxn modelId="{E36782C2-5B39-4432-BBCE-B21AAD91AEB1}" type="presParOf" srcId="{3CC70D14-343B-4CF0-B6BA-A104F7F1C03C}" destId="{9D1BF975-86DE-4A59-A5A2-7FD6B1D065A3}" srcOrd="1" destOrd="0" presId="urn:microsoft.com/office/officeart/2005/8/layout/hierarchy2"/>
    <dgm:cxn modelId="{40A82D19-F1CF-4DFF-AABC-4492C72BCD8B}" type="presParOf" srcId="{9D1BF975-86DE-4A59-A5A2-7FD6B1D065A3}" destId="{AEA1C485-5E3A-4A9F-8196-AF4D58D66955}" srcOrd="0" destOrd="0" presId="urn:microsoft.com/office/officeart/2005/8/layout/hierarchy2"/>
    <dgm:cxn modelId="{F244ED9F-5243-42AF-AE6F-3492364DA1B7}" type="presParOf" srcId="{AEA1C485-5E3A-4A9F-8196-AF4D58D66955}" destId="{2E5164F2-3984-4E31-B55A-48D4501DFFD5}" srcOrd="0" destOrd="0" presId="urn:microsoft.com/office/officeart/2005/8/layout/hierarchy2"/>
    <dgm:cxn modelId="{9E37879B-071E-4842-AE15-E7D724328CDB}" type="presParOf" srcId="{9D1BF975-86DE-4A59-A5A2-7FD6B1D065A3}" destId="{1DFDDAB8-1D19-4C1F-9DAA-10C556697FDB}" srcOrd="1" destOrd="0" presId="urn:microsoft.com/office/officeart/2005/8/layout/hierarchy2"/>
    <dgm:cxn modelId="{A0324141-A076-4A97-83DB-090640023394}" type="presParOf" srcId="{1DFDDAB8-1D19-4C1F-9DAA-10C556697FDB}" destId="{1A981752-9FA7-4654-B5E8-F6D58B39D742}" srcOrd="0" destOrd="0" presId="urn:microsoft.com/office/officeart/2005/8/layout/hierarchy2"/>
    <dgm:cxn modelId="{27619E68-11A2-4075-8706-8441143283E5}" type="presParOf" srcId="{1DFDDAB8-1D19-4C1F-9DAA-10C556697FDB}" destId="{B2E94FE5-6730-4414-9724-E2DBA75341AE}" srcOrd="1" destOrd="0" presId="urn:microsoft.com/office/officeart/2005/8/layout/hierarchy2"/>
    <dgm:cxn modelId="{700A1DEF-3128-4B9B-9673-1B250BB5127A}" type="presParOf" srcId="{B2E94FE5-6730-4414-9724-E2DBA75341AE}" destId="{A4A5507D-7325-49D8-84DC-7E308A45313A}" srcOrd="0" destOrd="0" presId="urn:microsoft.com/office/officeart/2005/8/layout/hierarchy2"/>
    <dgm:cxn modelId="{552806C0-7E13-423A-820F-E194504E08EE}" type="presParOf" srcId="{A4A5507D-7325-49D8-84DC-7E308A45313A}" destId="{4C3C734D-FD15-4D54-BAC6-DCF3DF9839C2}" srcOrd="0" destOrd="0" presId="urn:microsoft.com/office/officeart/2005/8/layout/hierarchy2"/>
    <dgm:cxn modelId="{A31F46D3-36F7-4564-8771-7279AA371765}" type="presParOf" srcId="{B2E94FE5-6730-4414-9724-E2DBA75341AE}" destId="{DFDA34B8-E6E2-4D5B-9F6D-213DF85E2F27}" srcOrd="1" destOrd="0" presId="urn:microsoft.com/office/officeart/2005/8/layout/hierarchy2"/>
    <dgm:cxn modelId="{5A0AB568-BC9D-4670-A202-24C25538441B}" type="presParOf" srcId="{DFDA34B8-E6E2-4D5B-9F6D-213DF85E2F27}" destId="{8915E47F-0761-4F8C-BDD7-DA7ACEDF14C0}" srcOrd="0" destOrd="0" presId="urn:microsoft.com/office/officeart/2005/8/layout/hierarchy2"/>
    <dgm:cxn modelId="{C12ECF15-3099-4FC9-8AD7-452F0405FC02}" type="presParOf" srcId="{DFDA34B8-E6E2-4D5B-9F6D-213DF85E2F27}" destId="{76930DC9-A667-4070-90CB-D34EAC4FD389}" srcOrd="1" destOrd="0" presId="urn:microsoft.com/office/officeart/2005/8/layout/hierarchy2"/>
    <dgm:cxn modelId="{F892DD9C-C768-4CC2-B3C0-09C97E12AACC}" type="presParOf" srcId="{76930DC9-A667-4070-90CB-D34EAC4FD389}" destId="{D4FBA046-EC3A-4805-8C21-6A27EF1FCAC5}" srcOrd="0" destOrd="0" presId="urn:microsoft.com/office/officeart/2005/8/layout/hierarchy2"/>
    <dgm:cxn modelId="{C02476E7-3148-49C0-AD43-B13114F717DE}" type="presParOf" srcId="{D4FBA046-EC3A-4805-8C21-6A27EF1FCAC5}" destId="{92DDA700-FF16-4073-8F2B-BB40F6D617A7}" srcOrd="0" destOrd="0" presId="urn:microsoft.com/office/officeart/2005/8/layout/hierarchy2"/>
    <dgm:cxn modelId="{0C503077-187D-4E57-9A85-2E63BF7DE345}" type="presParOf" srcId="{76930DC9-A667-4070-90CB-D34EAC4FD389}" destId="{AA73C133-D5B6-462C-9B48-59C2B8381E2D}" srcOrd="1" destOrd="0" presId="urn:microsoft.com/office/officeart/2005/8/layout/hierarchy2"/>
    <dgm:cxn modelId="{D509F319-0E95-4354-BD38-1C902D07BCCD}" type="presParOf" srcId="{AA73C133-D5B6-462C-9B48-59C2B8381E2D}" destId="{6515B036-7E42-4BB2-96E9-85A8EF8908B1}" srcOrd="0" destOrd="0" presId="urn:microsoft.com/office/officeart/2005/8/layout/hierarchy2"/>
    <dgm:cxn modelId="{F3F8FD5F-4755-4264-8363-AFC935086EE5}" type="presParOf" srcId="{AA73C133-D5B6-462C-9B48-59C2B8381E2D}" destId="{C67E4AD9-A404-4AE2-B168-A6129B067222}" srcOrd="1" destOrd="0" presId="urn:microsoft.com/office/officeart/2005/8/layout/hierarchy2"/>
    <dgm:cxn modelId="{BA25C236-4BFC-46E4-A3A3-2351C98779E1}" type="presParOf" srcId="{C67E4AD9-A404-4AE2-B168-A6129B067222}" destId="{1B84704A-5309-421B-9A1E-29E6BB562E8D}" srcOrd="0" destOrd="0" presId="urn:microsoft.com/office/officeart/2005/8/layout/hierarchy2"/>
    <dgm:cxn modelId="{8C3FCBAD-9597-47B1-B181-67064C2B19EB}" type="presParOf" srcId="{1B84704A-5309-421B-9A1E-29E6BB562E8D}" destId="{DE254C36-F250-45B7-90C9-7469BF6B7BB7}" srcOrd="0" destOrd="0" presId="urn:microsoft.com/office/officeart/2005/8/layout/hierarchy2"/>
    <dgm:cxn modelId="{2B0083A2-41AF-4CE2-9CE4-F1E8B942FA77}" type="presParOf" srcId="{C67E4AD9-A404-4AE2-B168-A6129B067222}" destId="{B62CAF02-B247-41EB-B99B-61670E0F6EF6}" srcOrd="1" destOrd="0" presId="urn:microsoft.com/office/officeart/2005/8/layout/hierarchy2"/>
    <dgm:cxn modelId="{C636C90E-7C00-4030-91D6-654BEC929436}" type="presParOf" srcId="{B62CAF02-B247-41EB-B99B-61670E0F6EF6}" destId="{6E5C9779-4460-4F59-B9BC-F4E5A6859625}" srcOrd="0" destOrd="0" presId="urn:microsoft.com/office/officeart/2005/8/layout/hierarchy2"/>
    <dgm:cxn modelId="{09FD3CC5-2B91-4663-A7DD-453D35CEE4E4}" type="presParOf" srcId="{B62CAF02-B247-41EB-B99B-61670E0F6EF6}" destId="{D430EA0F-433D-4A54-B940-266446F7CB0A}" srcOrd="1" destOrd="0" presId="urn:microsoft.com/office/officeart/2005/8/layout/hierarchy2"/>
    <dgm:cxn modelId="{D46FB77A-FCE5-4CAA-B25F-56AD9FA51048}" type="presParOf" srcId="{76930DC9-A667-4070-90CB-D34EAC4FD389}" destId="{E09698F2-A1D2-46A2-B11E-4D7A787AD0FD}" srcOrd="2" destOrd="0" presId="urn:microsoft.com/office/officeart/2005/8/layout/hierarchy2"/>
    <dgm:cxn modelId="{52BF775D-5749-4B85-9809-08DC89E94F43}" type="presParOf" srcId="{E09698F2-A1D2-46A2-B11E-4D7A787AD0FD}" destId="{AD329A2A-F3C1-4D8F-AA36-E2B8865DAD01}" srcOrd="0" destOrd="0" presId="urn:microsoft.com/office/officeart/2005/8/layout/hierarchy2"/>
    <dgm:cxn modelId="{33B5CA53-AD85-4E1D-B19B-F216C46C890B}" type="presParOf" srcId="{76930DC9-A667-4070-90CB-D34EAC4FD389}" destId="{4E1433B1-4A80-4BD9-B532-191BA739062A}" srcOrd="3" destOrd="0" presId="urn:microsoft.com/office/officeart/2005/8/layout/hierarchy2"/>
    <dgm:cxn modelId="{DB226579-9382-417A-8A7B-38380138AE62}" type="presParOf" srcId="{4E1433B1-4A80-4BD9-B532-191BA739062A}" destId="{FA302353-FE00-4CD7-B056-7881C6B2CDB0}" srcOrd="0" destOrd="0" presId="urn:microsoft.com/office/officeart/2005/8/layout/hierarchy2"/>
    <dgm:cxn modelId="{F5849793-CFC6-4E09-9CB8-498177B5EFDB}" type="presParOf" srcId="{4E1433B1-4A80-4BD9-B532-191BA739062A}" destId="{DA546252-57ED-402C-973D-6A89C39BE132}" srcOrd="1" destOrd="0" presId="urn:microsoft.com/office/officeart/2005/8/layout/hierarchy2"/>
    <dgm:cxn modelId="{E265B0A4-31B6-4893-A434-78C3734A1F8B}" type="presParOf" srcId="{DA546252-57ED-402C-973D-6A89C39BE132}" destId="{CB4CE184-D120-4082-A48B-EBE53C8E5B04}" srcOrd="0" destOrd="0" presId="urn:microsoft.com/office/officeart/2005/8/layout/hierarchy2"/>
    <dgm:cxn modelId="{4CEFC8B8-4F09-4A3F-BA29-B3683878377B}" type="presParOf" srcId="{CB4CE184-D120-4082-A48B-EBE53C8E5B04}" destId="{383ACEB1-BE98-4479-9E99-2393B1FFA150}" srcOrd="0" destOrd="0" presId="urn:microsoft.com/office/officeart/2005/8/layout/hierarchy2"/>
    <dgm:cxn modelId="{1C8660A1-3D65-45E3-8326-0243B4F5B512}" type="presParOf" srcId="{DA546252-57ED-402C-973D-6A89C39BE132}" destId="{560EE3C1-A0E2-41C2-8109-9B9355F9F67A}" srcOrd="1" destOrd="0" presId="urn:microsoft.com/office/officeart/2005/8/layout/hierarchy2"/>
    <dgm:cxn modelId="{B56731AE-61BE-44E4-99DA-D8D0F0A1ABBB}" type="presParOf" srcId="{560EE3C1-A0E2-41C2-8109-9B9355F9F67A}" destId="{FDA15337-E090-416C-B3CD-4AFBD4DD92CE}" srcOrd="0" destOrd="0" presId="urn:microsoft.com/office/officeart/2005/8/layout/hierarchy2"/>
    <dgm:cxn modelId="{FEABC870-66DC-45DC-B557-4FB36DDBF7CB}" type="presParOf" srcId="{560EE3C1-A0E2-41C2-8109-9B9355F9F67A}" destId="{4FA44D0F-0DC5-4F2F-8550-30E1BB6C049F}" srcOrd="1" destOrd="0" presId="urn:microsoft.com/office/officeart/2005/8/layout/hierarchy2"/>
    <dgm:cxn modelId="{09D82620-E7BB-43D7-9D5F-189B080FD6B4}" type="presParOf" srcId="{76930DC9-A667-4070-90CB-D34EAC4FD389}" destId="{AB629B48-C10C-48FC-9D36-D9E009FD5A3F}" srcOrd="4" destOrd="0" presId="urn:microsoft.com/office/officeart/2005/8/layout/hierarchy2"/>
    <dgm:cxn modelId="{150F63A5-C013-4C88-A974-88CCAB01E491}" type="presParOf" srcId="{AB629B48-C10C-48FC-9D36-D9E009FD5A3F}" destId="{19A1831E-E736-4172-A7FD-ADF2C2C9D861}" srcOrd="0" destOrd="0" presId="urn:microsoft.com/office/officeart/2005/8/layout/hierarchy2"/>
    <dgm:cxn modelId="{33E5A5A3-EE27-485E-85B5-68191FAF96D1}" type="presParOf" srcId="{76930DC9-A667-4070-90CB-D34EAC4FD389}" destId="{2734D522-5524-4092-B300-DAC14AD867C0}" srcOrd="5" destOrd="0" presId="urn:microsoft.com/office/officeart/2005/8/layout/hierarchy2"/>
    <dgm:cxn modelId="{9AED31D9-11B8-42DE-8214-94E7CB8ACE39}" type="presParOf" srcId="{2734D522-5524-4092-B300-DAC14AD867C0}" destId="{1F7A8C2B-D651-4057-A71B-06DC5054BC9F}" srcOrd="0" destOrd="0" presId="urn:microsoft.com/office/officeart/2005/8/layout/hierarchy2"/>
    <dgm:cxn modelId="{17F937B3-D6C0-4166-873A-022371F8BD1A}" type="presParOf" srcId="{2734D522-5524-4092-B300-DAC14AD867C0}" destId="{34844554-B056-44A0-A173-39276ACEF821}" srcOrd="1" destOrd="0" presId="urn:microsoft.com/office/officeart/2005/8/layout/hierarchy2"/>
    <dgm:cxn modelId="{8B85C9C8-4B07-439C-B5F4-E1FBAF994278}" type="presParOf" srcId="{34844554-B056-44A0-A173-39276ACEF821}" destId="{B5AF2FC1-6394-4217-8A32-ECF9F079FFE4}" srcOrd="0" destOrd="0" presId="urn:microsoft.com/office/officeart/2005/8/layout/hierarchy2"/>
    <dgm:cxn modelId="{675F57D8-7243-4353-A188-AA6169B16D15}" type="presParOf" srcId="{B5AF2FC1-6394-4217-8A32-ECF9F079FFE4}" destId="{26CF2BAC-FAB6-4090-8CF7-CE73357A2CBA}" srcOrd="0" destOrd="0" presId="urn:microsoft.com/office/officeart/2005/8/layout/hierarchy2"/>
    <dgm:cxn modelId="{12C45485-7F1A-4B68-B0A8-B0025829B036}" type="presParOf" srcId="{34844554-B056-44A0-A173-39276ACEF821}" destId="{02894D80-5E6F-4D39-99F7-C05558C58A15}" srcOrd="1" destOrd="0" presId="urn:microsoft.com/office/officeart/2005/8/layout/hierarchy2"/>
    <dgm:cxn modelId="{F8244E8A-81B5-4007-9408-086328FAA105}" type="presParOf" srcId="{02894D80-5E6F-4D39-99F7-C05558C58A15}" destId="{CBA6FCFF-997D-4952-9381-813EAEBE7EDE}" srcOrd="0" destOrd="0" presId="urn:microsoft.com/office/officeart/2005/8/layout/hierarchy2"/>
    <dgm:cxn modelId="{90745D43-D5B3-4D2D-8E20-1D99F8E5ABA1}" type="presParOf" srcId="{02894D80-5E6F-4D39-99F7-C05558C58A15}" destId="{6CEA935F-0DEE-49C3-8C29-5982481EE226}" srcOrd="1" destOrd="0" presId="urn:microsoft.com/office/officeart/2005/8/layout/hierarchy2"/>
    <dgm:cxn modelId="{61930009-566D-4754-9E5B-EEBEAB05A669}" type="presParOf" srcId="{F1C8098A-0D7B-4945-8561-713B1BD9B461}" destId="{1C9EB422-DC17-4CEC-AE2E-54AAD7CA49F5}" srcOrd="2" destOrd="0" presId="urn:microsoft.com/office/officeart/2005/8/layout/hierarchy2"/>
    <dgm:cxn modelId="{C8A227FF-9500-415C-BE7A-FB612B547159}" type="presParOf" srcId="{1C9EB422-DC17-4CEC-AE2E-54AAD7CA49F5}" destId="{BACC9878-8E36-4A51-8285-22831924A47E}" srcOrd="0" destOrd="0" presId="urn:microsoft.com/office/officeart/2005/8/layout/hierarchy2"/>
    <dgm:cxn modelId="{C9A8E908-D6FE-4FBF-BFF3-0095F59CB576}" type="presParOf" srcId="{F1C8098A-0D7B-4945-8561-713B1BD9B461}" destId="{B773D9F3-80C9-45DF-9668-4AE1AA72D06C}" srcOrd="3" destOrd="0" presId="urn:microsoft.com/office/officeart/2005/8/layout/hierarchy2"/>
    <dgm:cxn modelId="{BD3BC192-250B-4497-BAF9-A464EDFF3E23}" type="presParOf" srcId="{B773D9F3-80C9-45DF-9668-4AE1AA72D06C}" destId="{87CB0AD2-59C1-4DBE-BA96-80EE0DC8E3D1}" srcOrd="0" destOrd="0" presId="urn:microsoft.com/office/officeart/2005/8/layout/hierarchy2"/>
    <dgm:cxn modelId="{C8126305-C2AB-4A28-BDC1-E2B0790C02A0}" type="presParOf" srcId="{B773D9F3-80C9-45DF-9668-4AE1AA72D06C}" destId="{C632E522-282D-4BB0-A3D6-AADEDD122F66}" srcOrd="1" destOrd="0" presId="urn:microsoft.com/office/officeart/2005/8/layout/hierarchy2"/>
    <dgm:cxn modelId="{41E2F45D-38A8-4145-8D94-D6CA43A0EA11}" type="presParOf" srcId="{C632E522-282D-4BB0-A3D6-AADEDD122F66}" destId="{80021400-BEE3-46A2-8D4E-0EA119BB9AED}" srcOrd="0" destOrd="0" presId="urn:microsoft.com/office/officeart/2005/8/layout/hierarchy2"/>
    <dgm:cxn modelId="{A2FC25EC-DB3A-472E-8F84-BE6D0D56EDF7}" type="presParOf" srcId="{80021400-BEE3-46A2-8D4E-0EA119BB9AED}" destId="{2C26507F-4187-40CF-B5A4-FFA16921E9AB}" srcOrd="0" destOrd="0" presId="urn:microsoft.com/office/officeart/2005/8/layout/hierarchy2"/>
    <dgm:cxn modelId="{EAA754C4-2620-4BAC-BB49-94B8F7D4A58A}" type="presParOf" srcId="{C632E522-282D-4BB0-A3D6-AADEDD122F66}" destId="{31017F27-94CB-492F-BD1F-ED57315F4FB9}" srcOrd="1" destOrd="0" presId="urn:microsoft.com/office/officeart/2005/8/layout/hierarchy2"/>
    <dgm:cxn modelId="{48DF8A74-E926-4727-A148-1A5E0FAB606C}" type="presParOf" srcId="{31017F27-94CB-492F-BD1F-ED57315F4FB9}" destId="{68600701-137E-40B6-BAB3-55A7C4AD5A37}" srcOrd="0" destOrd="0" presId="urn:microsoft.com/office/officeart/2005/8/layout/hierarchy2"/>
    <dgm:cxn modelId="{F43778E4-8522-40DA-AE18-042208DBD0A1}" type="presParOf" srcId="{31017F27-94CB-492F-BD1F-ED57315F4FB9}" destId="{F8338BDC-C197-4C3E-B83E-AEA5D11115C9}" srcOrd="1" destOrd="0" presId="urn:microsoft.com/office/officeart/2005/8/layout/hierarchy2"/>
    <dgm:cxn modelId="{184B8BC2-A282-47AF-A5C0-011441352B64}" type="presParOf" srcId="{F8338BDC-C197-4C3E-B83E-AEA5D11115C9}" destId="{17F18A78-3D43-47CA-90FF-54731ACA1B5C}" srcOrd="0" destOrd="0" presId="urn:microsoft.com/office/officeart/2005/8/layout/hierarchy2"/>
    <dgm:cxn modelId="{AB774308-E857-42DE-87BE-5600631B6E53}" type="presParOf" srcId="{17F18A78-3D43-47CA-90FF-54731ACA1B5C}" destId="{DBCFE2E1-5A5F-4A2E-A475-CF2D74BCFD38}" srcOrd="0" destOrd="0" presId="urn:microsoft.com/office/officeart/2005/8/layout/hierarchy2"/>
    <dgm:cxn modelId="{23D8763D-358F-408B-A117-1F5EBBA95357}" type="presParOf" srcId="{F8338BDC-C197-4C3E-B83E-AEA5D11115C9}" destId="{9EB3DA3B-2CE8-4CA8-B234-7C856D7B6E09}" srcOrd="1" destOrd="0" presId="urn:microsoft.com/office/officeart/2005/8/layout/hierarchy2"/>
    <dgm:cxn modelId="{1804DBE2-F523-43AC-9777-AFC0B328D3B1}" type="presParOf" srcId="{9EB3DA3B-2CE8-4CA8-B234-7C856D7B6E09}" destId="{E93D6696-D779-4A50-9056-6268548A7A7F}" srcOrd="0" destOrd="0" presId="urn:microsoft.com/office/officeart/2005/8/layout/hierarchy2"/>
    <dgm:cxn modelId="{B2F9F74B-38BB-4DBD-B5FD-F4C51B830EA5}" type="presParOf" srcId="{9EB3DA3B-2CE8-4CA8-B234-7C856D7B6E09}" destId="{EF8E2105-FCBA-4480-8DCE-59155F8413C3}" srcOrd="1" destOrd="0" presId="urn:microsoft.com/office/officeart/2005/8/layout/hierarchy2"/>
    <dgm:cxn modelId="{2C1A51EB-56DD-446E-A322-94ED1A3C15B1}" type="presParOf" srcId="{EF8E2105-FCBA-4480-8DCE-59155F8413C3}" destId="{2D536FD7-90C1-455A-979C-77F7410C996C}" srcOrd="0" destOrd="0" presId="urn:microsoft.com/office/officeart/2005/8/layout/hierarchy2"/>
    <dgm:cxn modelId="{6835F67B-5782-4575-B52A-B19C09DD3DC8}" type="presParOf" srcId="{2D536FD7-90C1-455A-979C-77F7410C996C}" destId="{78B6C26B-CD9C-4B58-8052-9A794E776BAB}" srcOrd="0" destOrd="0" presId="urn:microsoft.com/office/officeart/2005/8/layout/hierarchy2"/>
    <dgm:cxn modelId="{936DEFA6-4C16-4568-81F7-5C8CC480B5A9}" type="presParOf" srcId="{EF8E2105-FCBA-4480-8DCE-59155F8413C3}" destId="{3BD30FB6-8142-48D0-A9E0-AA4D5FBA6DB4}" srcOrd="1" destOrd="0" presId="urn:microsoft.com/office/officeart/2005/8/layout/hierarchy2"/>
    <dgm:cxn modelId="{62F02C86-77B0-45E8-83FF-27F56C463B39}" type="presParOf" srcId="{3BD30FB6-8142-48D0-A9E0-AA4D5FBA6DB4}" destId="{97F6FA26-F8C6-4F08-A4BA-85C8F7232F64}" srcOrd="0" destOrd="0" presId="urn:microsoft.com/office/officeart/2005/8/layout/hierarchy2"/>
    <dgm:cxn modelId="{2D8EE102-D9C6-435A-AB1C-E0AE7EC0CF92}" type="presParOf" srcId="{3BD30FB6-8142-48D0-A9E0-AA4D5FBA6DB4}" destId="{E71D77AB-07F3-4BA5-B4CF-5444B6F19DED}" srcOrd="1" destOrd="0" presId="urn:microsoft.com/office/officeart/2005/8/layout/hierarchy2"/>
    <dgm:cxn modelId="{7B439B93-78DD-44D9-9360-BEFBD2BA145F}" type="presParOf" srcId="{E71D77AB-07F3-4BA5-B4CF-5444B6F19DED}" destId="{E127D6AA-87B4-492D-BF59-EE0D7FF25285}" srcOrd="0" destOrd="0" presId="urn:microsoft.com/office/officeart/2005/8/layout/hierarchy2"/>
    <dgm:cxn modelId="{BCD6D582-562B-4A4B-B544-CB90179A3D9F}" type="presParOf" srcId="{E127D6AA-87B4-492D-BF59-EE0D7FF25285}" destId="{0EE79D51-1D44-4DC2-A8DB-36A4A229059D}" srcOrd="0" destOrd="0" presId="urn:microsoft.com/office/officeart/2005/8/layout/hierarchy2"/>
    <dgm:cxn modelId="{E88A7EA7-C5D5-4917-BC8D-583D699CC68C}" type="presParOf" srcId="{E71D77AB-07F3-4BA5-B4CF-5444B6F19DED}" destId="{4826FF2D-C7F6-45AA-9365-FE6005D9D9F1}" srcOrd="1" destOrd="0" presId="urn:microsoft.com/office/officeart/2005/8/layout/hierarchy2"/>
    <dgm:cxn modelId="{D579DA21-36D9-4214-8A9E-BC10768F7A11}" type="presParOf" srcId="{4826FF2D-C7F6-45AA-9365-FE6005D9D9F1}" destId="{0D675678-EA9A-4A7B-9CDF-D1B0241E1F97}" srcOrd="0" destOrd="0" presId="urn:microsoft.com/office/officeart/2005/8/layout/hierarchy2"/>
    <dgm:cxn modelId="{00544318-7181-48A4-8257-10B7023AD966}" type="presParOf" srcId="{4826FF2D-C7F6-45AA-9365-FE6005D9D9F1}" destId="{4C74A6C3-9C5A-48E1-9D35-014FC8F86090}" srcOrd="1" destOrd="0" presId="urn:microsoft.com/office/officeart/2005/8/layout/hierarchy2"/>
    <dgm:cxn modelId="{BBF1838C-3113-4627-96AE-89C48BC80A7E}" type="presParOf" srcId="{EF8E2105-FCBA-4480-8DCE-59155F8413C3}" destId="{A6D2331A-616D-4C63-A9CD-EF464CC7B287}" srcOrd="2" destOrd="0" presId="urn:microsoft.com/office/officeart/2005/8/layout/hierarchy2"/>
    <dgm:cxn modelId="{85A0E587-C77C-4B8A-BDC3-1DEF3F761E73}" type="presParOf" srcId="{A6D2331A-616D-4C63-A9CD-EF464CC7B287}" destId="{AB94147E-75A5-4458-AB5C-1BCBEB8C31D1}" srcOrd="0" destOrd="0" presId="urn:microsoft.com/office/officeart/2005/8/layout/hierarchy2"/>
    <dgm:cxn modelId="{23430FF4-4B68-48DF-8166-0F9CBFB4741F}" type="presParOf" srcId="{EF8E2105-FCBA-4480-8DCE-59155F8413C3}" destId="{6E5F9B59-FA14-4CCE-9372-7F24E00FB8DF}" srcOrd="3" destOrd="0" presId="urn:microsoft.com/office/officeart/2005/8/layout/hierarchy2"/>
    <dgm:cxn modelId="{BE018706-A218-4A0A-8B3E-2AB948FE5F2F}" type="presParOf" srcId="{6E5F9B59-FA14-4CCE-9372-7F24E00FB8DF}" destId="{671A384B-BE33-46A8-ABE5-CDF95F47BA02}" srcOrd="0" destOrd="0" presId="urn:microsoft.com/office/officeart/2005/8/layout/hierarchy2"/>
    <dgm:cxn modelId="{8F2823E6-5D46-4510-AFEE-80DFE442A928}" type="presParOf" srcId="{6E5F9B59-FA14-4CCE-9372-7F24E00FB8DF}" destId="{A13E3909-815B-4381-AE57-67AD3576B52E}" srcOrd="1" destOrd="0" presId="urn:microsoft.com/office/officeart/2005/8/layout/hierarchy2"/>
    <dgm:cxn modelId="{79BF638C-9625-40FF-B253-976289A02C0A}" type="presParOf" srcId="{A13E3909-815B-4381-AE57-67AD3576B52E}" destId="{7B9870FE-C40F-4B92-84A5-FEE822F90938}" srcOrd="0" destOrd="0" presId="urn:microsoft.com/office/officeart/2005/8/layout/hierarchy2"/>
    <dgm:cxn modelId="{5CF2F0D1-7151-4A1F-A76C-08384333AC48}" type="presParOf" srcId="{7B9870FE-C40F-4B92-84A5-FEE822F90938}" destId="{8EC08731-614D-4A15-848B-49E8DAD6FF85}" srcOrd="0" destOrd="0" presId="urn:microsoft.com/office/officeart/2005/8/layout/hierarchy2"/>
    <dgm:cxn modelId="{FCBF0FDC-9E7D-4F2E-98EF-5E7D7ED7F0BB}" type="presParOf" srcId="{A13E3909-815B-4381-AE57-67AD3576B52E}" destId="{29CE576A-45EB-4D79-94C8-A89E436B16F4}" srcOrd="1" destOrd="0" presId="urn:microsoft.com/office/officeart/2005/8/layout/hierarchy2"/>
    <dgm:cxn modelId="{E90B3474-B8B0-4B4F-B91F-FF8F8B36A109}" type="presParOf" srcId="{29CE576A-45EB-4D79-94C8-A89E436B16F4}" destId="{E946BA19-637C-4E19-863E-0B6D469A74E8}" srcOrd="0" destOrd="0" presId="urn:microsoft.com/office/officeart/2005/8/layout/hierarchy2"/>
    <dgm:cxn modelId="{B2CD2008-0FCA-4E51-AE8B-3088A8B0A536}" type="presParOf" srcId="{29CE576A-45EB-4D79-94C8-A89E436B16F4}" destId="{7D28A312-0683-4906-B6DA-036F46916A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2CC684-3F12-4487-8289-DC9B7067AC0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2EE70AE-ADE3-4B8C-9DF7-3FC1B7833872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ویژگی های نفس مجرد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127F197-0DDA-4FB7-B564-8426F757671A}" type="parTrans" cxnId="{2D6C4A8C-56A1-49AD-A265-9E41BDE975C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66C67E-EB0F-4A09-A348-3DA60BE28F28}" type="sibTrans" cxnId="{2D6C4A8C-56A1-49AD-A265-9E41BDE975C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B5878F4-AFA1-4F7A-B453-AC72DD1EFB68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به جهت تجردی که دارد ولو بعد از متلاشی شدن بدن حیوان باقی می ماند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C21EA3D-3696-4284-B086-E2967DA07B76}" type="parTrans" cxnId="{BD656A39-2DC0-4140-987A-C1B948B4E7A9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532E685-A181-4AED-8E05-1F1FFE88B91C}" type="sibTrans" cxnId="{BD656A39-2DC0-4140-987A-C1B948B4E7A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01084AB-374E-48FF-B819-BE2443D2F99E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در ضمن هر ماده دیگری می توانند موجود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F1142D-5C48-4642-99E1-A03C1A62C822}" type="parTrans" cxnId="{4DCEF5CA-067D-4BDB-998E-A3C68CB26E2F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AE26E2A-97CA-45BE-BF81-A551C0AC2F7B}" type="sibTrans" cxnId="{4DCEF5CA-067D-4BDB-998E-A3C68CB26E2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CDD89F-1A47-4BF9-8321-9DE94025398C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بعد از مرگ نیز در ضمن ماده  جدیدی باقی می ماند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55CFE0D-67EC-4A60-8DB0-32C2C4215260}" type="parTrans" cxnId="{3DF990E4-8E70-4E5E-8156-9AAC44E72790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131A4AD-7E37-4FD6-A4AB-8D1E0AC8433C}" type="sibTrans" cxnId="{3DF990E4-8E70-4E5E-8156-9AAC44E7279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CCDE9F5-AA17-4318-B957-BDB2355EC225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چنانچه در قبل از مرگ نیز مکرر تغییر ماده می داد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D8CB7E4-917A-46E5-8AE4-E14E29EF03AC}" type="parTrans" cxnId="{CF831E71-5C6F-447D-9584-F7CAA89FA097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D51F352-F8E8-428A-B84B-F98305BEFD3A}" type="sibTrans" cxnId="{CF831E71-5C6F-447D-9584-F7CAA89FA09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9594CC8-C485-4B34-B43F-F57CC64404FD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نتیجه بحث: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FB6D33F-9283-44AE-A467-1DA7CE69F40B}" type="parTrans" cxnId="{B29D5BCF-396F-4C58-A25E-3DF7324A32D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78BFC0C-F2C6-4D49-B831-DBFBD081DE88}" type="sibTrans" cxnId="{B29D5BCF-396F-4C58-A25E-3DF7324A32D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304EDC7-7824-43DA-A4EF-175FF99D49F2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نفس 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F5BB3EA-32E1-41F7-A4F9-CB9331227712}" type="parTrans" cxnId="{10E354EC-EEFC-41E3-BF6A-EF982ED86AF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36D9ACD-295F-46B8-BEC4-287776C4A834}" type="sibTrans" cxnId="{10E354EC-EEFC-41E3-BF6A-EF982ED86AF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D3A4A02-565F-42B8-A843-441578F5A6E2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نباتی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35B0ABB-F5BD-46FB-9A67-60F5BD0310B9}" type="parTrans" cxnId="{7304BF82-CB57-4C27-A8AB-468D3B3F54F4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F398B40-915C-4D46-A8C5-140F0CE97D30}" type="sibTrans" cxnId="{7304BF82-CB57-4C27-A8AB-468D3B3F54F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323EE65-D85A-47E7-A688-0AD5D75F1532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به جهت عدم تجرد، وجود و وحدتش در گرو ماده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E6AF08F-772E-4A2E-8D72-E473592AE90A}" type="parTrans" cxnId="{69543C2B-E457-4A37-9CE0-21F763FA45A0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852365-7B8B-438A-8A49-494DFB02390A}" type="sibTrans" cxnId="{69543C2B-E457-4A37-9CE0-21F763FA45A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6C02375-7EB9-40CF-8936-2E8DA1269D36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حیوانی و انسانی 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3F7291D-5078-410A-99D2-32984C15E002}" type="parTrans" cxnId="{58BF8257-F160-4FBB-82E8-09058EEBF6A2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319BB2C-0EB8-45F2-8367-D7261A6C6078}" type="sibTrans" cxnId="{58BF8257-F160-4FBB-82E8-09058EEBF6A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2EA09BB-5FED-4E38-9276-693624E72FF4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r>
            <a:rPr lang="fa-IR" sz="1600" b="1" smtClean="0">
              <a:solidFill>
                <a:schemeClr val="tx1"/>
              </a:solidFill>
              <a:cs typeface="B Koodak" pitchFamily="2" charset="-78"/>
            </a:rPr>
            <a:t>به جهت تجرد، وحدتش ربطی به ماده ندارد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6DC6721-1D6C-4854-83F9-90E20F9B559F}" type="parTrans" cxnId="{76F0F2A3-26A0-4DE8-8A77-96762E61452E}">
      <dgm:prSet custT="1"/>
      <dgm:spPr>
        <a:ln w="50800" cmpd="tri">
          <a:solidFill>
            <a:srgbClr val="00462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89CAC8-914E-4D24-8F61-74A5C7978630}" type="sibTrans" cxnId="{76F0F2A3-26A0-4DE8-8A77-96762E61452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1CE583F-27D2-4AFF-84C6-B68C43662E32}" type="pres">
      <dgm:prSet presAssocID="{7B2CC684-3F12-4487-8289-DC9B7067AC0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A5FD4CF-92E7-42AF-B068-439D9FB27BC5}" type="pres">
      <dgm:prSet presAssocID="{92EE70AE-ADE3-4B8C-9DF7-3FC1B7833872}" presName="root1" presStyleCnt="0"/>
      <dgm:spPr/>
    </dgm:pt>
    <dgm:pt modelId="{76FC7053-B1D5-4EF7-8C66-077FBA84FD84}" type="pres">
      <dgm:prSet presAssocID="{92EE70AE-ADE3-4B8C-9DF7-3FC1B7833872}" presName="LevelOneTextNode" presStyleLbl="node0" presStyleIdx="0" presStyleCnt="3" custLinFactNeighborY="-390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536B909-DB4D-40E9-8A0E-98F80E588803}" type="pres">
      <dgm:prSet presAssocID="{92EE70AE-ADE3-4B8C-9DF7-3FC1B7833872}" presName="level2hierChild" presStyleCnt="0"/>
      <dgm:spPr/>
    </dgm:pt>
    <dgm:pt modelId="{C93D0256-ECF9-48A5-B856-C33F79AAC3AD}" type="pres">
      <dgm:prSet presAssocID="{DC21EA3D-3696-4284-B086-E2967DA07B76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5B3E26D8-9071-446A-AE25-F5E33224980E}" type="pres">
      <dgm:prSet presAssocID="{DC21EA3D-3696-4284-B086-E2967DA07B76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2660D780-F67E-48B9-8DB7-D68434DA0A2C}" type="pres">
      <dgm:prSet presAssocID="{7B5878F4-AFA1-4F7A-B453-AC72DD1EFB68}" presName="root2" presStyleCnt="0"/>
      <dgm:spPr/>
    </dgm:pt>
    <dgm:pt modelId="{F8A0F7CA-6876-4C55-927C-72177F6F36FD}" type="pres">
      <dgm:prSet presAssocID="{7B5878F4-AFA1-4F7A-B453-AC72DD1EFB68}" presName="LevelTwoTextNode" presStyleLbl="node2" presStyleIdx="0" presStyleCnt="5" custScaleX="147684" custLinFactNeighborY="-376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8D9389-E7C4-47DF-83BE-05A63E7B6470}" type="pres">
      <dgm:prSet presAssocID="{7B5878F4-AFA1-4F7A-B453-AC72DD1EFB68}" presName="level3hierChild" presStyleCnt="0"/>
      <dgm:spPr/>
    </dgm:pt>
    <dgm:pt modelId="{1E5E813E-485E-400A-A3C0-3EFAE7ACB4A3}" type="pres">
      <dgm:prSet presAssocID="{48F1142D-5C48-4642-99E1-A03C1A62C822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8DC11ED5-3666-42EC-B6B9-4F93191E2541}" type="pres">
      <dgm:prSet presAssocID="{48F1142D-5C48-4642-99E1-A03C1A62C822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FA6E6788-EAB1-49BE-8B3C-C53BA3601FB0}" type="pres">
      <dgm:prSet presAssocID="{801084AB-374E-48FF-B819-BE2443D2F99E}" presName="root2" presStyleCnt="0"/>
      <dgm:spPr/>
    </dgm:pt>
    <dgm:pt modelId="{25FA98B9-42C2-413A-A8F0-379743AC0292}" type="pres">
      <dgm:prSet presAssocID="{801084AB-374E-48FF-B819-BE2443D2F99E}" presName="LevelTwoTextNode" presStyleLbl="node2" presStyleIdx="1" presStyleCnt="5" custScaleX="147684" custLinFactNeighborX="772" custLinFactNeighborY="-375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E01CA2-205F-4736-9E15-F2FB8154BBD0}" type="pres">
      <dgm:prSet presAssocID="{801084AB-374E-48FF-B819-BE2443D2F99E}" presName="level3hierChild" presStyleCnt="0"/>
      <dgm:spPr/>
    </dgm:pt>
    <dgm:pt modelId="{48238406-0C99-42DD-B7E9-D86517EC08E7}" type="pres">
      <dgm:prSet presAssocID="{855CFE0D-67EC-4A60-8DB0-32C2C4215260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D1CE8B72-14E7-492D-B516-52D8A6178D48}" type="pres">
      <dgm:prSet presAssocID="{855CFE0D-67EC-4A60-8DB0-32C2C4215260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3D6D8EB2-7C8A-4A50-A121-55956D071CC1}" type="pres">
      <dgm:prSet presAssocID="{7ACDD89F-1A47-4BF9-8321-9DE94025398C}" presName="root2" presStyleCnt="0"/>
      <dgm:spPr/>
    </dgm:pt>
    <dgm:pt modelId="{57ADF981-28BC-4278-A973-D02678E54830}" type="pres">
      <dgm:prSet presAssocID="{7ACDD89F-1A47-4BF9-8321-9DE94025398C}" presName="LevelTwoTextNode" presStyleLbl="node2" presStyleIdx="2" presStyleCnt="5" custScaleX="147684" custLinFactNeighborY="-382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F8D2A5-7DD8-4E80-BA9E-54708FE83949}" type="pres">
      <dgm:prSet presAssocID="{7ACDD89F-1A47-4BF9-8321-9DE94025398C}" presName="level3hierChild" presStyleCnt="0"/>
      <dgm:spPr/>
    </dgm:pt>
    <dgm:pt modelId="{631E14D9-2276-4173-B430-B4EB74CEA580}" type="pres">
      <dgm:prSet presAssocID="{8D8CB7E4-917A-46E5-8AE4-E14E29EF03AC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C90ABCF-6009-4487-90C0-AEEDD0233E76}" type="pres">
      <dgm:prSet presAssocID="{8D8CB7E4-917A-46E5-8AE4-E14E29EF03AC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7180928D-002C-4FBD-BEA6-A4FF57243A79}" type="pres">
      <dgm:prSet presAssocID="{ECCDE9F5-AA17-4318-B957-BDB2355EC225}" presName="root2" presStyleCnt="0"/>
      <dgm:spPr/>
    </dgm:pt>
    <dgm:pt modelId="{716E853C-FE87-4FFF-902E-89F67AB18A40}" type="pres">
      <dgm:prSet presAssocID="{ECCDE9F5-AA17-4318-B957-BDB2355EC225}" presName="LevelTwoTextNode" presStyleLbl="node3" presStyleIdx="0" presStyleCnt="3" custScaleX="123572" custLinFactNeighborY="-382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0035D54-28E5-4A89-825C-B0A996F70887}" type="pres">
      <dgm:prSet presAssocID="{ECCDE9F5-AA17-4318-B957-BDB2355EC225}" presName="level3hierChild" presStyleCnt="0"/>
      <dgm:spPr/>
    </dgm:pt>
    <dgm:pt modelId="{E30BC654-557B-4D7C-A61C-74E3DC3DED7A}" type="pres">
      <dgm:prSet presAssocID="{59594CC8-C485-4B34-B43F-F57CC64404FD}" presName="root1" presStyleCnt="0"/>
      <dgm:spPr/>
    </dgm:pt>
    <dgm:pt modelId="{F60FBBD2-5F27-42D9-94CF-57A2B67C3685}" type="pres">
      <dgm:prSet presAssocID="{59594CC8-C485-4B34-B43F-F57CC64404FD}" presName="LevelOneTextNode" presStyleLbl="node0" presStyleIdx="1" presStyleCnt="3" custScaleX="82234" custScaleY="65669" custLinFactNeighborX="-12839" custLinFactNeighborY="385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9F242C-7480-4F14-877A-C427E9145917}" type="pres">
      <dgm:prSet presAssocID="{59594CC8-C485-4B34-B43F-F57CC64404FD}" presName="level2hierChild" presStyleCnt="0"/>
      <dgm:spPr/>
    </dgm:pt>
    <dgm:pt modelId="{16739AC4-6AE0-40A9-8092-5FAEB4FFAACC}" type="pres">
      <dgm:prSet presAssocID="{A304EDC7-7824-43DA-A4EF-175FF99D49F2}" presName="root1" presStyleCnt="0"/>
      <dgm:spPr/>
    </dgm:pt>
    <dgm:pt modelId="{0C350194-F1AC-4CE9-9932-826A283885C0}" type="pres">
      <dgm:prSet presAssocID="{A304EDC7-7824-43DA-A4EF-175FF99D49F2}" presName="LevelOneTextNode" presStyleLbl="node0" presStyleIdx="2" presStyleCnt="3" custScaleX="64093" custScaleY="54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45EDA10-CB50-4E6C-B0C9-30D8F31C52B4}" type="pres">
      <dgm:prSet presAssocID="{A304EDC7-7824-43DA-A4EF-175FF99D49F2}" presName="level2hierChild" presStyleCnt="0"/>
      <dgm:spPr/>
    </dgm:pt>
    <dgm:pt modelId="{4BC3B249-3773-44B2-86A2-67E2646C9249}" type="pres">
      <dgm:prSet presAssocID="{835B0ABB-F5BD-46FB-9A67-60F5BD0310B9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17C0EBDE-5F71-49BE-AF18-4A1E89320CEC}" type="pres">
      <dgm:prSet presAssocID="{835B0ABB-F5BD-46FB-9A67-60F5BD0310B9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DF155D32-8558-4149-8B27-868486B5C2AA}" type="pres">
      <dgm:prSet presAssocID="{AD3A4A02-565F-42B8-A843-441578F5A6E2}" presName="root2" presStyleCnt="0"/>
      <dgm:spPr/>
    </dgm:pt>
    <dgm:pt modelId="{F3602411-FB7C-4E29-BE03-0CD2AAD5BE95}" type="pres">
      <dgm:prSet presAssocID="{AD3A4A02-565F-42B8-A843-441578F5A6E2}" presName="LevelTwoTextNode" presStyleLbl="node2" presStyleIdx="3" presStyleCnt="5" custScaleX="77433" custScaleY="54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3B2DB6-8098-47DE-AC7D-A2DAACF958EB}" type="pres">
      <dgm:prSet presAssocID="{AD3A4A02-565F-42B8-A843-441578F5A6E2}" presName="level3hierChild" presStyleCnt="0"/>
      <dgm:spPr/>
    </dgm:pt>
    <dgm:pt modelId="{204F0FCA-B957-447B-B8DF-49119BC45066}" type="pres">
      <dgm:prSet presAssocID="{3E6AF08F-772E-4A2E-8D72-E473592AE90A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11EEDF50-4C0C-4685-B833-67C26962B379}" type="pres">
      <dgm:prSet presAssocID="{3E6AF08F-772E-4A2E-8D72-E473592AE90A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FCAE5EF3-3F43-4770-A154-FDFF0FFB1D3B}" type="pres">
      <dgm:prSet presAssocID="{B323EE65-D85A-47E7-A688-0AD5D75F1532}" presName="root2" presStyleCnt="0"/>
      <dgm:spPr/>
    </dgm:pt>
    <dgm:pt modelId="{FA511179-58C7-4F4B-AA38-7B34AF799F69}" type="pres">
      <dgm:prSet presAssocID="{B323EE65-D85A-47E7-A688-0AD5D75F1532}" presName="LevelTwoTextNode" presStyleLbl="node3" presStyleIdx="1" presStyleCnt="3" custScaleX="219981" custScaleY="54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AF66813-5C3B-4678-A8EC-031EB97DB934}" type="pres">
      <dgm:prSet presAssocID="{B323EE65-D85A-47E7-A688-0AD5D75F1532}" presName="level3hierChild" presStyleCnt="0"/>
      <dgm:spPr/>
    </dgm:pt>
    <dgm:pt modelId="{F45D3A7A-D4F3-4DA4-95DD-C71B497A6E1C}" type="pres">
      <dgm:prSet presAssocID="{43F7291D-5078-410A-99D2-32984C15E002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FD1D2CB7-759B-4362-886D-2929FF1829A0}" type="pres">
      <dgm:prSet presAssocID="{43F7291D-5078-410A-99D2-32984C15E002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392A3B3A-68CB-4A4C-8D92-40F697CA33C9}" type="pres">
      <dgm:prSet presAssocID="{A6C02375-7EB9-40CF-8936-2E8DA1269D36}" presName="root2" presStyleCnt="0"/>
      <dgm:spPr/>
    </dgm:pt>
    <dgm:pt modelId="{5DD18485-DB69-4712-982F-56C9A12FA138}" type="pres">
      <dgm:prSet presAssocID="{A6C02375-7EB9-40CF-8936-2E8DA1269D36}" presName="LevelTwoTextNode" presStyleLbl="node2" presStyleIdx="4" presStyleCnt="5" custScaleX="77433" custScaleY="54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A40AC7-B9E4-4B11-A970-F841C8E35D8E}" type="pres">
      <dgm:prSet presAssocID="{A6C02375-7EB9-40CF-8936-2E8DA1269D36}" presName="level3hierChild" presStyleCnt="0"/>
      <dgm:spPr/>
    </dgm:pt>
    <dgm:pt modelId="{E767D22B-4811-4CCD-A751-20F51B79BDB8}" type="pres">
      <dgm:prSet presAssocID="{26DC6721-1D6C-4854-83F9-90E20F9B559F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635C1EA-EFD8-4829-B848-A1AB85ECDCA1}" type="pres">
      <dgm:prSet presAssocID="{26DC6721-1D6C-4854-83F9-90E20F9B559F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10A6551-DC1D-4889-B898-9FE8E94F03DA}" type="pres">
      <dgm:prSet presAssocID="{62EA09BB-5FED-4E38-9276-693624E72FF4}" presName="root2" presStyleCnt="0"/>
      <dgm:spPr/>
    </dgm:pt>
    <dgm:pt modelId="{10618D1C-C72E-423F-951D-34D038308ACE}" type="pres">
      <dgm:prSet presAssocID="{62EA09BB-5FED-4E38-9276-693624E72FF4}" presName="LevelTwoTextNode" presStyleLbl="node3" presStyleIdx="2" presStyleCnt="3" custScaleX="219981" custScaleY="548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D12217-C0A8-4C4F-8739-38854BABA887}" type="pres">
      <dgm:prSet presAssocID="{62EA09BB-5FED-4E38-9276-693624E72FF4}" presName="level3hierChild" presStyleCnt="0"/>
      <dgm:spPr/>
    </dgm:pt>
  </dgm:ptLst>
  <dgm:cxnLst>
    <dgm:cxn modelId="{624DFC92-2E34-4083-80BA-7FB187910996}" type="presOf" srcId="{B323EE65-D85A-47E7-A688-0AD5D75F1532}" destId="{FA511179-58C7-4F4B-AA38-7B34AF799F69}" srcOrd="0" destOrd="0" presId="urn:microsoft.com/office/officeart/2005/8/layout/hierarchy2"/>
    <dgm:cxn modelId="{C5E46E06-8DBB-4C7C-9024-8AFAF0DE3F34}" type="presOf" srcId="{DC21EA3D-3696-4284-B086-E2967DA07B76}" destId="{5B3E26D8-9071-446A-AE25-F5E33224980E}" srcOrd="1" destOrd="0" presId="urn:microsoft.com/office/officeart/2005/8/layout/hierarchy2"/>
    <dgm:cxn modelId="{10E354EC-EEFC-41E3-BF6A-EF982ED86AF4}" srcId="{7B2CC684-3F12-4487-8289-DC9B7067AC0F}" destId="{A304EDC7-7824-43DA-A4EF-175FF99D49F2}" srcOrd="2" destOrd="0" parTransId="{3F5BB3EA-32E1-41F7-A4F9-CB9331227712}" sibTransId="{F36D9ACD-295F-46B8-BEC4-287776C4A834}"/>
    <dgm:cxn modelId="{B29D5BCF-396F-4C58-A25E-3DF7324A32D1}" srcId="{7B2CC684-3F12-4487-8289-DC9B7067AC0F}" destId="{59594CC8-C485-4B34-B43F-F57CC64404FD}" srcOrd="1" destOrd="0" parTransId="{FFB6D33F-9283-44AE-A467-1DA7CE69F40B}" sibTransId="{C78BFC0C-F2C6-4D49-B831-DBFBD081DE88}"/>
    <dgm:cxn modelId="{151AD8E1-9F0A-4A8D-B4EC-0E98645813C3}" type="presOf" srcId="{AD3A4A02-565F-42B8-A843-441578F5A6E2}" destId="{F3602411-FB7C-4E29-BE03-0CD2AAD5BE95}" srcOrd="0" destOrd="0" presId="urn:microsoft.com/office/officeart/2005/8/layout/hierarchy2"/>
    <dgm:cxn modelId="{B603C5AD-EEDF-488C-BA3B-FBE5ABF7DEB3}" type="presOf" srcId="{DC21EA3D-3696-4284-B086-E2967DA07B76}" destId="{C93D0256-ECF9-48A5-B856-C33F79AAC3AD}" srcOrd="0" destOrd="0" presId="urn:microsoft.com/office/officeart/2005/8/layout/hierarchy2"/>
    <dgm:cxn modelId="{21496CC6-5607-42AF-AC79-1AF0828E26B4}" type="presOf" srcId="{7B5878F4-AFA1-4F7A-B453-AC72DD1EFB68}" destId="{F8A0F7CA-6876-4C55-927C-72177F6F36FD}" srcOrd="0" destOrd="0" presId="urn:microsoft.com/office/officeart/2005/8/layout/hierarchy2"/>
    <dgm:cxn modelId="{2D6C4A8C-56A1-49AD-A265-9E41BDE975CA}" srcId="{7B2CC684-3F12-4487-8289-DC9B7067AC0F}" destId="{92EE70AE-ADE3-4B8C-9DF7-3FC1B7833872}" srcOrd="0" destOrd="0" parTransId="{0127F197-0DDA-4FB7-B564-8426F757671A}" sibTransId="{7666C67E-EB0F-4A09-A348-3DA60BE28F28}"/>
    <dgm:cxn modelId="{63CC14B5-3E64-4E7B-A218-B1C09C7A15B7}" type="presOf" srcId="{92EE70AE-ADE3-4B8C-9DF7-3FC1B7833872}" destId="{76FC7053-B1D5-4EF7-8C66-077FBA84FD84}" srcOrd="0" destOrd="0" presId="urn:microsoft.com/office/officeart/2005/8/layout/hierarchy2"/>
    <dgm:cxn modelId="{7304BF82-CB57-4C27-A8AB-468D3B3F54F4}" srcId="{A304EDC7-7824-43DA-A4EF-175FF99D49F2}" destId="{AD3A4A02-565F-42B8-A843-441578F5A6E2}" srcOrd="0" destOrd="0" parTransId="{835B0ABB-F5BD-46FB-9A67-60F5BD0310B9}" sibTransId="{AF398B40-915C-4D46-A8C5-140F0CE97D30}"/>
    <dgm:cxn modelId="{37B71D39-EC4F-45EE-B804-6B2B3C205B02}" type="presOf" srcId="{8D8CB7E4-917A-46E5-8AE4-E14E29EF03AC}" destId="{1C90ABCF-6009-4487-90C0-AEEDD0233E76}" srcOrd="1" destOrd="0" presId="urn:microsoft.com/office/officeart/2005/8/layout/hierarchy2"/>
    <dgm:cxn modelId="{70A9DB2B-1845-4FAA-832D-E09F9BE5105E}" type="presOf" srcId="{26DC6721-1D6C-4854-83F9-90E20F9B559F}" destId="{5635C1EA-EFD8-4829-B848-A1AB85ECDCA1}" srcOrd="1" destOrd="0" presId="urn:microsoft.com/office/officeart/2005/8/layout/hierarchy2"/>
    <dgm:cxn modelId="{CF831E71-5C6F-447D-9584-F7CAA89FA097}" srcId="{7ACDD89F-1A47-4BF9-8321-9DE94025398C}" destId="{ECCDE9F5-AA17-4318-B957-BDB2355EC225}" srcOrd="0" destOrd="0" parTransId="{8D8CB7E4-917A-46E5-8AE4-E14E29EF03AC}" sibTransId="{0D51F352-F8E8-428A-B84B-F98305BEFD3A}"/>
    <dgm:cxn modelId="{5A814FCE-E7E8-453F-8B37-345F32167481}" type="presOf" srcId="{ECCDE9F5-AA17-4318-B957-BDB2355EC225}" destId="{716E853C-FE87-4FFF-902E-89F67AB18A40}" srcOrd="0" destOrd="0" presId="urn:microsoft.com/office/officeart/2005/8/layout/hierarchy2"/>
    <dgm:cxn modelId="{76F0F2A3-26A0-4DE8-8A77-96762E61452E}" srcId="{A6C02375-7EB9-40CF-8936-2E8DA1269D36}" destId="{62EA09BB-5FED-4E38-9276-693624E72FF4}" srcOrd="0" destOrd="0" parTransId="{26DC6721-1D6C-4854-83F9-90E20F9B559F}" sibTransId="{0289CAC8-914E-4D24-8F61-74A5C7978630}"/>
    <dgm:cxn modelId="{F6350699-B010-4075-A7F8-355EC91210AD}" type="presOf" srcId="{48F1142D-5C48-4642-99E1-A03C1A62C822}" destId="{8DC11ED5-3666-42EC-B6B9-4F93191E2541}" srcOrd="1" destOrd="0" presId="urn:microsoft.com/office/officeart/2005/8/layout/hierarchy2"/>
    <dgm:cxn modelId="{05F6EA1A-E3D5-41A0-9926-747D8DCF699B}" type="presOf" srcId="{8D8CB7E4-917A-46E5-8AE4-E14E29EF03AC}" destId="{631E14D9-2276-4173-B430-B4EB74CEA580}" srcOrd="0" destOrd="0" presId="urn:microsoft.com/office/officeart/2005/8/layout/hierarchy2"/>
    <dgm:cxn modelId="{5DD5A801-45E8-46FF-988F-8AB4A1F44F3A}" type="presOf" srcId="{3E6AF08F-772E-4A2E-8D72-E473592AE90A}" destId="{11EEDF50-4C0C-4685-B833-67C26962B379}" srcOrd="1" destOrd="0" presId="urn:microsoft.com/office/officeart/2005/8/layout/hierarchy2"/>
    <dgm:cxn modelId="{E47834F0-1239-44C2-B028-12B1489F61AA}" type="presOf" srcId="{3E6AF08F-772E-4A2E-8D72-E473592AE90A}" destId="{204F0FCA-B957-447B-B8DF-49119BC45066}" srcOrd="0" destOrd="0" presId="urn:microsoft.com/office/officeart/2005/8/layout/hierarchy2"/>
    <dgm:cxn modelId="{6AFBE4B2-D5DD-4976-8462-E603F4369A4D}" type="presOf" srcId="{43F7291D-5078-410A-99D2-32984C15E002}" destId="{FD1D2CB7-759B-4362-886D-2929FF1829A0}" srcOrd="1" destOrd="0" presId="urn:microsoft.com/office/officeart/2005/8/layout/hierarchy2"/>
    <dgm:cxn modelId="{3DF990E4-8E70-4E5E-8156-9AAC44E72790}" srcId="{92EE70AE-ADE3-4B8C-9DF7-3FC1B7833872}" destId="{7ACDD89F-1A47-4BF9-8321-9DE94025398C}" srcOrd="2" destOrd="0" parTransId="{855CFE0D-67EC-4A60-8DB0-32C2C4215260}" sibTransId="{6131A4AD-7E37-4FD6-A4AB-8D1E0AC8433C}"/>
    <dgm:cxn modelId="{6A28817C-E4FA-4174-8D79-3EAAB2F13AEA}" type="presOf" srcId="{7ACDD89F-1A47-4BF9-8321-9DE94025398C}" destId="{57ADF981-28BC-4278-A973-D02678E54830}" srcOrd="0" destOrd="0" presId="urn:microsoft.com/office/officeart/2005/8/layout/hierarchy2"/>
    <dgm:cxn modelId="{4DCEF5CA-067D-4BDB-998E-A3C68CB26E2F}" srcId="{92EE70AE-ADE3-4B8C-9DF7-3FC1B7833872}" destId="{801084AB-374E-48FF-B819-BE2443D2F99E}" srcOrd="1" destOrd="0" parTransId="{48F1142D-5C48-4642-99E1-A03C1A62C822}" sibTransId="{1AE26E2A-97CA-45BE-BF81-A551C0AC2F7B}"/>
    <dgm:cxn modelId="{1E7EE026-1596-49B8-AFB7-8B5F671428A0}" type="presOf" srcId="{855CFE0D-67EC-4A60-8DB0-32C2C4215260}" destId="{48238406-0C99-42DD-B7E9-D86517EC08E7}" srcOrd="0" destOrd="0" presId="urn:microsoft.com/office/officeart/2005/8/layout/hierarchy2"/>
    <dgm:cxn modelId="{58BF8257-F160-4FBB-82E8-09058EEBF6A2}" srcId="{A304EDC7-7824-43DA-A4EF-175FF99D49F2}" destId="{A6C02375-7EB9-40CF-8936-2E8DA1269D36}" srcOrd="1" destOrd="0" parTransId="{43F7291D-5078-410A-99D2-32984C15E002}" sibTransId="{2319BB2C-0EB8-45F2-8367-D7261A6C6078}"/>
    <dgm:cxn modelId="{2D9CBE6A-4929-48A1-83E2-27FEB5FD7883}" type="presOf" srcId="{62EA09BB-5FED-4E38-9276-693624E72FF4}" destId="{10618D1C-C72E-423F-951D-34D038308ACE}" srcOrd="0" destOrd="0" presId="urn:microsoft.com/office/officeart/2005/8/layout/hierarchy2"/>
    <dgm:cxn modelId="{E3FB046D-EA50-44C5-AE7F-CB00FA1FE069}" type="presOf" srcId="{A6C02375-7EB9-40CF-8936-2E8DA1269D36}" destId="{5DD18485-DB69-4712-982F-56C9A12FA138}" srcOrd="0" destOrd="0" presId="urn:microsoft.com/office/officeart/2005/8/layout/hierarchy2"/>
    <dgm:cxn modelId="{3559A5E1-D89A-45D5-9BB1-B6515C98DC7B}" type="presOf" srcId="{7B2CC684-3F12-4487-8289-DC9B7067AC0F}" destId="{B1CE583F-27D2-4AFF-84C6-B68C43662E32}" srcOrd="0" destOrd="0" presId="urn:microsoft.com/office/officeart/2005/8/layout/hierarchy2"/>
    <dgm:cxn modelId="{B8D5C7AF-6A34-4DEB-B54F-8C7A79FBDBF2}" type="presOf" srcId="{A304EDC7-7824-43DA-A4EF-175FF99D49F2}" destId="{0C350194-F1AC-4CE9-9932-826A283885C0}" srcOrd="0" destOrd="0" presId="urn:microsoft.com/office/officeart/2005/8/layout/hierarchy2"/>
    <dgm:cxn modelId="{BD9EBF9B-A08C-4736-9BC3-C6B6DA836F9A}" type="presOf" srcId="{835B0ABB-F5BD-46FB-9A67-60F5BD0310B9}" destId="{4BC3B249-3773-44B2-86A2-67E2646C9249}" srcOrd="0" destOrd="0" presId="urn:microsoft.com/office/officeart/2005/8/layout/hierarchy2"/>
    <dgm:cxn modelId="{482AC96C-DA8F-4E51-BE7F-F4B1A2447C9B}" type="presOf" srcId="{855CFE0D-67EC-4A60-8DB0-32C2C4215260}" destId="{D1CE8B72-14E7-492D-B516-52D8A6178D48}" srcOrd="1" destOrd="0" presId="urn:microsoft.com/office/officeart/2005/8/layout/hierarchy2"/>
    <dgm:cxn modelId="{AB321286-68A1-4C3D-A40B-F22E339CD33A}" type="presOf" srcId="{801084AB-374E-48FF-B819-BE2443D2F99E}" destId="{25FA98B9-42C2-413A-A8F0-379743AC0292}" srcOrd="0" destOrd="0" presId="urn:microsoft.com/office/officeart/2005/8/layout/hierarchy2"/>
    <dgm:cxn modelId="{5E0BBEFC-FE0F-4684-A91B-6DE0123A6713}" type="presOf" srcId="{26DC6721-1D6C-4854-83F9-90E20F9B559F}" destId="{E767D22B-4811-4CCD-A751-20F51B79BDB8}" srcOrd="0" destOrd="0" presId="urn:microsoft.com/office/officeart/2005/8/layout/hierarchy2"/>
    <dgm:cxn modelId="{BD656A39-2DC0-4140-987A-C1B948B4E7A9}" srcId="{92EE70AE-ADE3-4B8C-9DF7-3FC1B7833872}" destId="{7B5878F4-AFA1-4F7A-B453-AC72DD1EFB68}" srcOrd="0" destOrd="0" parTransId="{DC21EA3D-3696-4284-B086-E2967DA07B76}" sibTransId="{3532E685-A181-4AED-8E05-1F1FFE88B91C}"/>
    <dgm:cxn modelId="{69543C2B-E457-4A37-9CE0-21F763FA45A0}" srcId="{AD3A4A02-565F-42B8-A843-441578F5A6E2}" destId="{B323EE65-D85A-47E7-A688-0AD5D75F1532}" srcOrd="0" destOrd="0" parTransId="{3E6AF08F-772E-4A2E-8D72-E473592AE90A}" sibTransId="{03852365-7B8B-438A-8A49-494DFB02390A}"/>
    <dgm:cxn modelId="{AD13EABA-E6E2-40AD-96BC-D757854B1A0F}" type="presOf" srcId="{48F1142D-5C48-4642-99E1-A03C1A62C822}" destId="{1E5E813E-485E-400A-A3C0-3EFAE7ACB4A3}" srcOrd="0" destOrd="0" presId="urn:microsoft.com/office/officeart/2005/8/layout/hierarchy2"/>
    <dgm:cxn modelId="{23B28E24-486F-4A72-AD36-399B19B09956}" type="presOf" srcId="{835B0ABB-F5BD-46FB-9A67-60F5BD0310B9}" destId="{17C0EBDE-5F71-49BE-AF18-4A1E89320CEC}" srcOrd="1" destOrd="0" presId="urn:microsoft.com/office/officeart/2005/8/layout/hierarchy2"/>
    <dgm:cxn modelId="{80AD9917-160C-43BD-ACBC-11177707951F}" type="presOf" srcId="{43F7291D-5078-410A-99D2-32984C15E002}" destId="{F45D3A7A-D4F3-4DA4-95DD-C71B497A6E1C}" srcOrd="0" destOrd="0" presId="urn:microsoft.com/office/officeart/2005/8/layout/hierarchy2"/>
    <dgm:cxn modelId="{94A96F2D-9EEC-434F-AC42-17B17AD7808B}" type="presOf" srcId="{59594CC8-C485-4B34-B43F-F57CC64404FD}" destId="{F60FBBD2-5F27-42D9-94CF-57A2B67C3685}" srcOrd="0" destOrd="0" presId="urn:microsoft.com/office/officeart/2005/8/layout/hierarchy2"/>
    <dgm:cxn modelId="{CD9AAC1F-C3F6-4E28-A7E4-D8DFA469FDE1}" type="presParOf" srcId="{B1CE583F-27D2-4AFF-84C6-B68C43662E32}" destId="{3A5FD4CF-92E7-42AF-B068-439D9FB27BC5}" srcOrd="0" destOrd="0" presId="urn:microsoft.com/office/officeart/2005/8/layout/hierarchy2"/>
    <dgm:cxn modelId="{A84D3E82-9528-4395-89D2-7B5BA49CDDC6}" type="presParOf" srcId="{3A5FD4CF-92E7-42AF-B068-439D9FB27BC5}" destId="{76FC7053-B1D5-4EF7-8C66-077FBA84FD84}" srcOrd="0" destOrd="0" presId="urn:microsoft.com/office/officeart/2005/8/layout/hierarchy2"/>
    <dgm:cxn modelId="{94E0AAD0-DA1F-484B-84DA-07B7D175CA44}" type="presParOf" srcId="{3A5FD4CF-92E7-42AF-B068-439D9FB27BC5}" destId="{7536B909-DB4D-40E9-8A0E-98F80E588803}" srcOrd="1" destOrd="0" presId="urn:microsoft.com/office/officeart/2005/8/layout/hierarchy2"/>
    <dgm:cxn modelId="{C71D13E6-3C0B-4173-A65B-2243DD690E26}" type="presParOf" srcId="{7536B909-DB4D-40E9-8A0E-98F80E588803}" destId="{C93D0256-ECF9-48A5-B856-C33F79AAC3AD}" srcOrd="0" destOrd="0" presId="urn:microsoft.com/office/officeart/2005/8/layout/hierarchy2"/>
    <dgm:cxn modelId="{F3461292-AC26-4697-B78B-173AD2751DF0}" type="presParOf" srcId="{C93D0256-ECF9-48A5-B856-C33F79AAC3AD}" destId="{5B3E26D8-9071-446A-AE25-F5E33224980E}" srcOrd="0" destOrd="0" presId="urn:microsoft.com/office/officeart/2005/8/layout/hierarchy2"/>
    <dgm:cxn modelId="{94E4AABD-15AD-4918-9E75-FDF41BED8388}" type="presParOf" srcId="{7536B909-DB4D-40E9-8A0E-98F80E588803}" destId="{2660D780-F67E-48B9-8DB7-D68434DA0A2C}" srcOrd="1" destOrd="0" presId="urn:microsoft.com/office/officeart/2005/8/layout/hierarchy2"/>
    <dgm:cxn modelId="{3BEEE05B-9774-4CC7-8930-3F24FEE8D199}" type="presParOf" srcId="{2660D780-F67E-48B9-8DB7-D68434DA0A2C}" destId="{F8A0F7CA-6876-4C55-927C-72177F6F36FD}" srcOrd="0" destOrd="0" presId="urn:microsoft.com/office/officeart/2005/8/layout/hierarchy2"/>
    <dgm:cxn modelId="{E029F2D2-41D9-4AD6-9C69-2FB2C5B41AA9}" type="presParOf" srcId="{2660D780-F67E-48B9-8DB7-D68434DA0A2C}" destId="{588D9389-E7C4-47DF-83BE-05A63E7B6470}" srcOrd="1" destOrd="0" presId="urn:microsoft.com/office/officeart/2005/8/layout/hierarchy2"/>
    <dgm:cxn modelId="{959C6A79-044B-4448-9AD0-5E516F6BFBE7}" type="presParOf" srcId="{7536B909-DB4D-40E9-8A0E-98F80E588803}" destId="{1E5E813E-485E-400A-A3C0-3EFAE7ACB4A3}" srcOrd="2" destOrd="0" presId="urn:microsoft.com/office/officeart/2005/8/layout/hierarchy2"/>
    <dgm:cxn modelId="{F34BA072-56CE-4339-9C22-5069C8946730}" type="presParOf" srcId="{1E5E813E-485E-400A-A3C0-3EFAE7ACB4A3}" destId="{8DC11ED5-3666-42EC-B6B9-4F93191E2541}" srcOrd="0" destOrd="0" presId="urn:microsoft.com/office/officeart/2005/8/layout/hierarchy2"/>
    <dgm:cxn modelId="{AF070B5D-69E3-4D26-8970-B9B639F4FB8A}" type="presParOf" srcId="{7536B909-DB4D-40E9-8A0E-98F80E588803}" destId="{FA6E6788-EAB1-49BE-8B3C-C53BA3601FB0}" srcOrd="3" destOrd="0" presId="urn:microsoft.com/office/officeart/2005/8/layout/hierarchy2"/>
    <dgm:cxn modelId="{F7A4BE4D-C9EB-4FF9-BB10-BEC43E15AB93}" type="presParOf" srcId="{FA6E6788-EAB1-49BE-8B3C-C53BA3601FB0}" destId="{25FA98B9-42C2-413A-A8F0-379743AC0292}" srcOrd="0" destOrd="0" presId="urn:microsoft.com/office/officeart/2005/8/layout/hierarchy2"/>
    <dgm:cxn modelId="{6A873323-2972-4ED3-91C9-C9EA75EF73C3}" type="presParOf" srcId="{FA6E6788-EAB1-49BE-8B3C-C53BA3601FB0}" destId="{CFE01CA2-205F-4736-9E15-F2FB8154BBD0}" srcOrd="1" destOrd="0" presId="urn:microsoft.com/office/officeart/2005/8/layout/hierarchy2"/>
    <dgm:cxn modelId="{90E2C4C3-C57F-4162-8AC9-1562FDA23019}" type="presParOf" srcId="{7536B909-DB4D-40E9-8A0E-98F80E588803}" destId="{48238406-0C99-42DD-B7E9-D86517EC08E7}" srcOrd="4" destOrd="0" presId="urn:microsoft.com/office/officeart/2005/8/layout/hierarchy2"/>
    <dgm:cxn modelId="{29A15B4A-3E77-4BC2-8D4F-3EBAF1C1FB91}" type="presParOf" srcId="{48238406-0C99-42DD-B7E9-D86517EC08E7}" destId="{D1CE8B72-14E7-492D-B516-52D8A6178D48}" srcOrd="0" destOrd="0" presId="urn:microsoft.com/office/officeart/2005/8/layout/hierarchy2"/>
    <dgm:cxn modelId="{DB6CCCD7-C362-40E0-9669-1616DC6CDC1E}" type="presParOf" srcId="{7536B909-DB4D-40E9-8A0E-98F80E588803}" destId="{3D6D8EB2-7C8A-4A50-A121-55956D071CC1}" srcOrd="5" destOrd="0" presId="urn:microsoft.com/office/officeart/2005/8/layout/hierarchy2"/>
    <dgm:cxn modelId="{959F87ED-BF6D-40CF-976C-AB2AEE4023AD}" type="presParOf" srcId="{3D6D8EB2-7C8A-4A50-A121-55956D071CC1}" destId="{57ADF981-28BC-4278-A973-D02678E54830}" srcOrd="0" destOrd="0" presId="urn:microsoft.com/office/officeart/2005/8/layout/hierarchy2"/>
    <dgm:cxn modelId="{2BC2B0F4-09CD-4EEC-9619-F0D811D4DE8E}" type="presParOf" srcId="{3D6D8EB2-7C8A-4A50-A121-55956D071CC1}" destId="{BCF8D2A5-7DD8-4E80-BA9E-54708FE83949}" srcOrd="1" destOrd="0" presId="urn:microsoft.com/office/officeart/2005/8/layout/hierarchy2"/>
    <dgm:cxn modelId="{BD002AF6-B54C-433C-A135-EE85D1A3F9B3}" type="presParOf" srcId="{BCF8D2A5-7DD8-4E80-BA9E-54708FE83949}" destId="{631E14D9-2276-4173-B430-B4EB74CEA580}" srcOrd="0" destOrd="0" presId="urn:microsoft.com/office/officeart/2005/8/layout/hierarchy2"/>
    <dgm:cxn modelId="{AE83A2AF-8559-4499-928F-1E21F3A20FA2}" type="presParOf" srcId="{631E14D9-2276-4173-B430-B4EB74CEA580}" destId="{1C90ABCF-6009-4487-90C0-AEEDD0233E76}" srcOrd="0" destOrd="0" presId="urn:microsoft.com/office/officeart/2005/8/layout/hierarchy2"/>
    <dgm:cxn modelId="{71D11E4B-1899-4B71-9885-05C231AA7F34}" type="presParOf" srcId="{BCF8D2A5-7DD8-4E80-BA9E-54708FE83949}" destId="{7180928D-002C-4FBD-BEA6-A4FF57243A79}" srcOrd="1" destOrd="0" presId="urn:microsoft.com/office/officeart/2005/8/layout/hierarchy2"/>
    <dgm:cxn modelId="{798B8704-418D-4C9D-9832-D1DC9835A24D}" type="presParOf" srcId="{7180928D-002C-4FBD-BEA6-A4FF57243A79}" destId="{716E853C-FE87-4FFF-902E-89F67AB18A40}" srcOrd="0" destOrd="0" presId="urn:microsoft.com/office/officeart/2005/8/layout/hierarchy2"/>
    <dgm:cxn modelId="{4ACB6444-D710-4AD1-923C-04D9F6DA95BE}" type="presParOf" srcId="{7180928D-002C-4FBD-BEA6-A4FF57243A79}" destId="{00035D54-28E5-4A89-825C-B0A996F70887}" srcOrd="1" destOrd="0" presId="urn:microsoft.com/office/officeart/2005/8/layout/hierarchy2"/>
    <dgm:cxn modelId="{F51418E3-452D-47A3-BF95-CAFF33AD9754}" type="presParOf" srcId="{B1CE583F-27D2-4AFF-84C6-B68C43662E32}" destId="{E30BC654-557B-4D7C-A61C-74E3DC3DED7A}" srcOrd="1" destOrd="0" presId="urn:microsoft.com/office/officeart/2005/8/layout/hierarchy2"/>
    <dgm:cxn modelId="{101EDB51-3960-4F53-9FC5-AAACE0B2564F}" type="presParOf" srcId="{E30BC654-557B-4D7C-A61C-74E3DC3DED7A}" destId="{F60FBBD2-5F27-42D9-94CF-57A2B67C3685}" srcOrd="0" destOrd="0" presId="urn:microsoft.com/office/officeart/2005/8/layout/hierarchy2"/>
    <dgm:cxn modelId="{045A6CAA-4334-4920-AE93-814BB1BEE341}" type="presParOf" srcId="{E30BC654-557B-4D7C-A61C-74E3DC3DED7A}" destId="{229F242C-7480-4F14-877A-C427E9145917}" srcOrd="1" destOrd="0" presId="urn:microsoft.com/office/officeart/2005/8/layout/hierarchy2"/>
    <dgm:cxn modelId="{F22792E3-3642-4DFA-9E4D-71D07DDD69F0}" type="presParOf" srcId="{B1CE583F-27D2-4AFF-84C6-B68C43662E32}" destId="{16739AC4-6AE0-40A9-8092-5FAEB4FFAACC}" srcOrd="2" destOrd="0" presId="urn:microsoft.com/office/officeart/2005/8/layout/hierarchy2"/>
    <dgm:cxn modelId="{75083421-F1A7-4001-955F-C084C2D9B39E}" type="presParOf" srcId="{16739AC4-6AE0-40A9-8092-5FAEB4FFAACC}" destId="{0C350194-F1AC-4CE9-9932-826A283885C0}" srcOrd="0" destOrd="0" presId="urn:microsoft.com/office/officeart/2005/8/layout/hierarchy2"/>
    <dgm:cxn modelId="{A419E5CE-1D47-4B4E-A4AD-3FBA4F7DA3D6}" type="presParOf" srcId="{16739AC4-6AE0-40A9-8092-5FAEB4FFAACC}" destId="{E45EDA10-CB50-4E6C-B0C9-30D8F31C52B4}" srcOrd="1" destOrd="0" presId="urn:microsoft.com/office/officeart/2005/8/layout/hierarchy2"/>
    <dgm:cxn modelId="{77E63A85-A851-4AC3-8BE2-6D2DF6757BA2}" type="presParOf" srcId="{E45EDA10-CB50-4E6C-B0C9-30D8F31C52B4}" destId="{4BC3B249-3773-44B2-86A2-67E2646C9249}" srcOrd="0" destOrd="0" presId="urn:microsoft.com/office/officeart/2005/8/layout/hierarchy2"/>
    <dgm:cxn modelId="{925EB617-F875-44A0-A3A7-90370CD67E34}" type="presParOf" srcId="{4BC3B249-3773-44B2-86A2-67E2646C9249}" destId="{17C0EBDE-5F71-49BE-AF18-4A1E89320CEC}" srcOrd="0" destOrd="0" presId="urn:microsoft.com/office/officeart/2005/8/layout/hierarchy2"/>
    <dgm:cxn modelId="{63ED8798-DBC9-45E4-9370-4D3C3FF856FB}" type="presParOf" srcId="{E45EDA10-CB50-4E6C-B0C9-30D8F31C52B4}" destId="{DF155D32-8558-4149-8B27-868486B5C2AA}" srcOrd="1" destOrd="0" presId="urn:microsoft.com/office/officeart/2005/8/layout/hierarchy2"/>
    <dgm:cxn modelId="{D8EA6960-63B9-41A0-9F8A-EC5E9B20412D}" type="presParOf" srcId="{DF155D32-8558-4149-8B27-868486B5C2AA}" destId="{F3602411-FB7C-4E29-BE03-0CD2AAD5BE95}" srcOrd="0" destOrd="0" presId="urn:microsoft.com/office/officeart/2005/8/layout/hierarchy2"/>
    <dgm:cxn modelId="{D0B78F4B-D039-4C5E-8F09-497836312DB5}" type="presParOf" srcId="{DF155D32-8558-4149-8B27-868486B5C2AA}" destId="{4E3B2DB6-8098-47DE-AC7D-A2DAACF958EB}" srcOrd="1" destOrd="0" presId="urn:microsoft.com/office/officeart/2005/8/layout/hierarchy2"/>
    <dgm:cxn modelId="{F1CD4781-DD83-43EE-BED8-B377600ACF37}" type="presParOf" srcId="{4E3B2DB6-8098-47DE-AC7D-A2DAACF958EB}" destId="{204F0FCA-B957-447B-B8DF-49119BC45066}" srcOrd="0" destOrd="0" presId="urn:microsoft.com/office/officeart/2005/8/layout/hierarchy2"/>
    <dgm:cxn modelId="{2887A209-DD20-4EDC-9448-1EEDC39FD2EC}" type="presParOf" srcId="{204F0FCA-B957-447B-B8DF-49119BC45066}" destId="{11EEDF50-4C0C-4685-B833-67C26962B379}" srcOrd="0" destOrd="0" presId="urn:microsoft.com/office/officeart/2005/8/layout/hierarchy2"/>
    <dgm:cxn modelId="{06BC9765-2E61-415D-8485-105F25179B0C}" type="presParOf" srcId="{4E3B2DB6-8098-47DE-AC7D-A2DAACF958EB}" destId="{FCAE5EF3-3F43-4770-A154-FDFF0FFB1D3B}" srcOrd="1" destOrd="0" presId="urn:microsoft.com/office/officeart/2005/8/layout/hierarchy2"/>
    <dgm:cxn modelId="{E3C63A41-0B42-4D58-9675-A0E4B6E11E09}" type="presParOf" srcId="{FCAE5EF3-3F43-4770-A154-FDFF0FFB1D3B}" destId="{FA511179-58C7-4F4B-AA38-7B34AF799F69}" srcOrd="0" destOrd="0" presId="urn:microsoft.com/office/officeart/2005/8/layout/hierarchy2"/>
    <dgm:cxn modelId="{63632340-675A-4281-A4D5-B3210F96A771}" type="presParOf" srcId="{FCAE5EF3-3F43-4770-A154-FDFF0FFB1D3B}" destId="{1AF66813-5C3B-4678-A8EC-031EB97DB934}" srcOrd="1" destOrd="0" presId="urn:microsoft.com/office/officeart/2005/8/layout/hierarchy2"/>
    <dgm:cxn modelId="{EF6D590C-2918-4CEE-8ED7-285547B4828B}" type="presParOf" srcId="{E45EDA10-CB50-4E6C-B0C9-30D8F31C52B4}" destId="{F45D3A7A-D4F3-4DA4-95DD-C71B497A6E1C}" srcOrd="2" destOrd="0" presId="urn:microsoft.com/office/officeart/2005/8/layout/hierarchy2"/>
    <dgm:cxn modelId="{F2002B75-760C-466F-9596-CC39BAFAB9B5}" type="presParOf" srcId="{F45D3A7A-D4F3-4DA4-95DD-C71B497A6E1C}" destId="{FD1D2CB7-759B-4362-886D-2929FF1829A0}" srcOrd="0" destOrd="0" presId="urn:microsoft.com/office/officeart/2005/8/layout/hierarchy2"/>
    <dgm:cxn modelId="{33FEBB06-4454-4FD6-852A-859C1E28A3E1}" type="presParOf" srcId="{E45EDA10-CB50-4E6C-B0C9-30D8F31C52B4}" destId="{392A3B3A-68CB-4A4C-8D92-40F697CA33C9}" srcOrd="3" destOrd="0" presId="urn:microsoft.com/office/officeart/2005/8/layout/hierarchy2"/>
    <dgm:cxn modelId="{169D82FF-4F2B-4BE9-80B1-57ECD582B837}" type="presParOf" srcId="{392A3B3A-68CB-4A4C-8D92-40F697CA33C9}" destId="{5DD18485-DB69-4712-982F-56C9A12FA138}" srcOrd="0" destOrd="0" presId="urn:microsoft.com/office/officeart/2005/8/layout/hierarchy2"/>
    <dgm:cxn modelId="{ED6FD4CD-74B8-4E82-8104-8D4427C8F03D}" type="presParOf" srcId="{392A3B3A-68CB-4A4C-8D92-40F697CA33C9}" destId="{5FA40AC7-B9E4-4B11-A970-F841C8E35D8E}" srcOrd="1" destOrd="0" presId="urn:microsoft.com/office/officeart/2005/8/layout/hierarchy2"/>
    <dgm:cxn modelId="{A545C349-1C71-4DDF-93A1-8C87E641E8CE}" type="presParOf" srcId="{5FA40AC7-B9E4-4B11-A970-F841C8E35D8E}" destId="{E767D22B-4811-4CCD-A751-20F51B79BDB8}" srcOrd="0" destOrd="0" presId="urn:microsoft.com/office/officeart/2005/8/layout/hierarchy2"/>
    <dgm:cxn modelId="{B41BFE6E-E2AD-43AA-9E0B-75070469DC15}" type="presParOf" srcId="{E767D22B-4811-4CCD-A751-20F51B79BDB8}" destId="{5635C1EA-EFD8-4829-B848-A1AB85ECDCA1}" srcOrd="0" destOrd="0" presId="urn:microsoft.com/office/officeart/2005/8/layout/hierarchy2"/>
    <dgm:cxn modelId="{6449B40A-67B6-4B59-A2DB-2665AE313B7A}" type="presParOf" srcId="{5FA40AC7-B9E4-4B11-A970-F841C8E35D8E}" destId="{D10A6551-DC1D-4889-B898-9FE8E94F03DA}" srcOrd="1" destOrd="0" presId="urn:microsoft.com/office/officeart/2005/8/layout/hierarchy2"/>
    <dgm:cxn modelId="{CD0F67B0-8CA1-4D3E-BE54-2602D1CA722A}" type="presParOf" srcId="{D10A6551-DC1D-4889-B898-9FE8E94F03DA}" destId="{10618D1C-C72E-423F-951D-34D038308ACE}" srcOrd="0" destOrd="0" presId="urn:microsoft.com/office/officeart/2005/8/layout/hierarchy2"/>
    <dgm:cxn modelId="{D0FDCCD2-819A-4524-A691-1C5C5855B234}" type="presParOf" srcId="{D10A6551-DC1D-4889-B898-9FE8E94F03DA}" destId="{BCD12217-C0A8-4C4F-8739-38854BABA8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72F764-FDF4-4552-8592-372C59069FF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C556FD6-C6F6-4C80-B442-F47D1DEA9945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از مباحث قبل می توان نتیجه گرفت: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546EF4F-57CD-4983-96B1-16E8162F02D6}" type="parTrans" cxnId="{8D48FA24-F0BF-41C3-A000-A2539FD9DFD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7EFD153-5CF7-4C72-9A66-574B625CFE3B}" type="sibTrans" cxnId="{8D48FA24-F0BF-41C3-A000-A2539FD9DFD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3BC9120-7629-488C-B4F7-1CFD94E40BC0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تصور صحیح معاد متوقف بر چند مساله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A485E5E-A554-4E32-8E71-F5E23231B326}" type="parTrans" cxnId="{274377AD-8345-447F-B599-6BFD3F7E5CB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73FE83D-A0DD-428F-8FC4-8407F5B1B652}" type="sibTrans" cxnId="{274377AD-8345-447F-B599-6BFD3F7E5CB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E7BF1F-EBF4-4781-B52E-85DCC69C7F06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وجود روح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C7282F4-3781-4CDE-9F26-33BB9BBCE535}" type="parTrans" cxnId="{F32F0A97-D8CA-4F82-9DEC-2032DC3C1286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5C7A6E4-11F2-4363-B1FF-88149EE74E69}" type="sibTrans" cxnId="{F32F0A97-D8CA-4F82-9DEC-2032DC3C128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3DEFDB6-0260-499F-BF67-79CC570C1AA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زیرا بدن مادی همواره در حال نابودی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D2EBB83-0235-4018-8812-BC66E3C7A550}" type="parTrans" cxnId="{6E2EA6FC-D1C8-4C31-8C8A-37FE97D13437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CE6256A-54F9-4A75-B3F4-7E7F9EF0F7B2}" type="sibTrans" cxnId="{6E2EA6FC-D1C8-4C31-8C8A-37FE97D1343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348BD62-5CDA-48A9-9773-5C9AF12A6744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جوهری بودن روح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16515FD-5A07-43A1-9F1F-3F6C3029FD17}" type="parTrans" cxnId="{F705B8B5-C948-4785-AC07-DC4A512265A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22ACD6E-CCA4-4717-87CF-859DDE6A6D99}" type="sibTrans" cxnId="{F705B8B5-C948-4785-AC07-DC4A512265A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6B634A5-BA4C-42D9-B190-F4DC05A46E80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اعراض بدن مادی نیز به تبع                         موضوع خود نابود می شوند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D083C23-41BB-41A4-B4F8-B830FF072843}" type="parTrans" cxnId="{F04C97E5-5336-40BC-8C3A-50E6812D30A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7E81FFA-CAF7-4F12-A284-44BEDFC08C54}" type="sibTrans" cxnId="{F04C97E5-5336-40BC-8C3A-50E6812D30A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58CDC5E-79BB-44B3-88E3-C8C8F980D493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مجرد بودن روح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1ECD1A6-73CE-433A-B724-C4B56698772E}" type="parTrans" cxnId="{BB72FAD6-9FE5-42B3-9B83-15BB23B010C5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1DA10F8-3C1E-41BC-BC61-6203306E5B41}" type="sibTrans" cxnId="{BB72FAD6-9FE5-42B3-9B83-15BB23B010C5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6894FD1-864E-49CF-B3BB-93148E0B837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زیرا لازم است روح قابل استقلال و قابل بقا باشد به خلاف صورت های منطبق بر ماده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CF94E4B-9022-45A3-892D-CFE4FA853A9E}" type="parTrans" cxnId="{50575960-07F1-4C7C-895D-73C72B03585F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 w="50800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2189D76-4754-4835-BAB9-FE5D88E79FBB}" type="sibTrans" cxnId="{50575960-07F1-4C7C-895D-73C72B03585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A1C70D-C6E2-473B-BBEA-EC7A23397A3A}" type="pres">
      <dgm:prSet presAssocID="{FB72F764-FDF4-4552-8592-372C59069FF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B2D6C62-0A9B-4476-9A76-CF6ECCB3229B}" type="pres">
      <dgm:prSet presAssocID="{8C556FD6-C6F6-4C80-B442-F47D1DEA9945}" presName="root1" presStyleCnt="0"/>
      <dgm:spPr/>
    </dgm:pt>
    <dgm:pt modelId="{92E22776-340A-4EAF-9CAB-48DEBDAF9349}" type="pres">
      <dgm:prSet presAssocID="{8C556FD6-C6F6-4C80-B442-F47D1DEA9945}" presName="LevelOneTextNode" presStyleLbl="node0" presStyleIdx="0" presStyleCnt="2" custScaleX="127051" custScaleY="586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19D476-AF73-4926-B95C-D7143E242113}" type="pres">
      <dgm:prSet presAssocID="{8C556FD6-C6F6-4C80-B442-F47D1DEA9945}" presName="level2hierChild" presStyleCnt="0"/>
      <dgm:spPr/>
    </dgm:pt>
    <dgm:pt modelId="{E74B3478-75CD-4ED2-9542-E3CA0D4EC00B}" type="pres">
      <dgm:prSet presAssocID="{33BC9120-7629-488C-B4F7-1CFD94E40BC0}" presName="root1" presStyleCnt="0"/>
      <dgm:spPr/>
    </dgm:pt>
    <dgm:pt modelId="{1CD9E195-164D-4BDB-A0FA-26B8DC0B7900}" type="pres">
      <dgm:prSet presAssocID="{33BC9120-7629-488C-B4F7-1CFD94E40BC0}" presName="LevelOneTextNode" presStyleLbl="node0" presStyleIdx="1" presStyleCnt="2" custScaleX="73124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1DA0B2-AE08-4809-B8DC-575D550E7E19}" type="pres">
      <dgm:prSet presAssocID="{33BC9120-7629-488C-B4F7-1CFD94E40BC0}" presName="level2hierChild" presStyleCnt="0"/>
      <dgm:spPr/>
    </dgm:pt>
    <dgm:pt modelId="{2C2A977B-4C3B-4C81-AB39-0FD6331F879F}" type="pres">
      <dgm:prSet presAssocID="{FC7282F4-3781-4CDE-9F26-33BB9BBCE535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32BBEF6-A7D1-4A54-8214-E2E83AB424CF}" type="pres">
      <dgm:prSet presAssocID="{FC7282F4-3781-4CDE-9F26-33BB9BBCE535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4C11F0A-AD03-40A6-88FF-7BF3773E0C62}" type="pres">
      <dgm:prSet presAssocID="{21E7BF1F-EBF4-4781-B52E-85DCC69C7F06}" presName="root2" presStyleCnt="0"/>
      <dgm:spPr/>
    </dgm:pt>
    <dgm:pt modelId="{8523ED8D-091E-49D7-8A5D-ED32FE62F3DF}" type="pres">
      <dgm:prSet presAssocID="{21E7BF1F-EBF4-4781-B52E-85DCC69C7F06}" presName="LevelTwoTextNode" presStyleLbl="node2" presStyleIdx="0" presStyleCnt="3" custScaleX="60251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4F1EAE-2EA5-4AB9-B768-3D3A2AD89E87}" type="pres">
      <dgm:prSet presAssocID="{21E7BF1F-EBF4-4781-B52E-85DCC69C7F06}" presName="level3hierChild" presStyleCnt="0"/>
      <dgm:spPr/>
    </dgm:pt>
    <dgm:pt modelId="{FDE9A9C2-DD49-480D-8439-C73F45CCA51D}" type="pres">
      <dgm:prSet presAssocID="{5D2EBB83-0235-4018-8812-BC66E3C7A550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D48D2768-0C3A-4510-915B-0ED5CB0B2B1B}" type="pres">
      <dgm:prSet presAssocID="{5D2EBB83-0235-4018-8812-BC66E3C7A55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2623DA4-B8F8-4C8D-8CD4-7025487EA4EE}" type="pres">
      <dgm:prSet presAssocID="{93DEFDB6-0260-499F-BF67-79CC570C1AA1}" presName="root2" presStyleCnt="0"/>
      <dgm:spPr/>
    </dgm:pt>
    <dgm:pt modelId="{067C5746-B802-4FD8-AE11-2FBB9BA88D33}" type="pres">
      <dgm:prSet presAssocID="{93DEFDB6-0260-499F-BF67-79CC570C1AA1}" presName="LevelTwoTextNode" presStyleLbl="node3" presStyleIdx="0" presStyleCnt="3" custScaleX="120373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3318C6-0464-44EF-821E-A66D79B0C9F3}" type="pres">
      <dgm:prSet presAssocID="{93DEFDB6-0260-499F-BF67-79CC570C1AA1}" presName="level3hierChild" presStyleCnt="0"/>
      <dgm:spPr/>
    </dgm:pt>
    <dgm:pt modelId="{64B4C340-09FC-4D9F-B9B4-42B5309B496E}" type="pres">
      <dgm:prSet presAssocID="{C16515FD-5A07-43A1-9F1F-3F6C3029FD1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0CE5E3B-D452-4E55-8803-2021704A37D4}" type="pres">
      <dgm:prSet presAssocID="{C16515FD-5A07-43A1-9F1F-3F6C3029FD1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F06DED0-BC06-4D1A-99BA-4003AF9D8A94}" type="pres">
      <dgm:prSet presAssocID="{0348BD62-5CDA-48A9-9773-5C9AF12A6744}" presName="root2" presStyleCnt="0"/>
      <dgm:spPr/>
    </dgm:pt>
    <dgm:pt modelId="{3E37AD95-F7BF-4999-93ED-2F533FEB0142}" type="pres">
      <dgm:prSet presAssocID="{0348BD62-5CDA-48A9-9773-5C9AF12A6744}" presName="LevelTwoTextNode" presStyleLbl="node2" presStyleIdx="1" presStyleCnt="3" custScaleX="60251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B352DC5-70C6-49DB-86CA-96A49543B9C5}" type="pres">
      <dgm:prSet presAssocID="{0348BD62-5CDA-48A9-9773-5C9AF12A6744}" presName="level3hierChild" presStyleCnt="0"/>
      <dgm:spPr/>
    </dgm:pt>
    <dgm:pt modelId="{D2900C4D-3302-4D9F-BC99-2C8632EE8115}" type="pres">
      <dgm:prSet presAssocID="{1D083C23-41BB-41A4-B4F8-B830FF072843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8B51F643-3BA6-45D2-9E94-8A3840A7760E}" type="pres">
      <dgm:prSet presAssocID="{1D083C23-41BB-41A4-B4F8-B830FF072843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532BCC3-59E3-4DEC-9CEB-C993BF828802}" type="pres">
      <dgm:prSet presAssocID="{06B634A5-BA4C-42D9-B190-F4DC05A46E80}" presName="root2" presStyleCnt="0"/>
      <dgm:spPr/>
    </dgm:pt>
    <dgm:pt modelId="{FC743743-0071-47BE-8D8C-03C63D7862B7}" type="pres">
      <dgm:prSet presAssocID="{06B634A5-BA4C-42D9-B190-F4DC05A46E80}" presName="LevelTwoTextNode" presStyleLbl="node3" presStyleIdx="1" presStyleCnt="3" custScaleX="120373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597662-F7BF-40F6-A2B9-2F550C407724}" type="pres">
      <dgm:prSet presAssocID="{06B634A5-BA4C-42D9-B190-F4DC05A46E80}" presName="level3hierChild" presStyleCnt="0"/>
      <dgm:spPr/>
    </dgm:pt>
    <dgm:pt modelId="{DAF44E43-9BD5-43E5-91B1-49CDFCA80925}" type="pres">
      <dgm:prSet presAssocID="{B1ECD1A6-73CE-433A-B724-C4B56698772E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34AF3C4-4CB8-457F-975D-7F6DF4DDF09A}" type="pres">
      <dgm:prSet presAssocID="{B1ECD1A6-73CE-433A-B724-C4B56698772E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37DEAD02-53F1-47FD-9398-ECBE58AD2B12}" type="pres">
      <dgm:prSet presAssocID="{058CDC5E-79BB-44B3-88E3-C8C8F980D493}" presName="root2" presStyleCnt="0"/>
      <dgm:spPr/>
    </dgm:pt>
    <dgm:pt modelId="{024DDABD-18F8-40B2-8293-8A2D0AD0D550}" type="pres">
      <dgm:prSet presAssocID="{058CDC5E-79BB-44B3-88E3-C8C8F980D493}" presName="LevelTwoTextNode" presStyleLbl="node2" presStyleIdx="2" presStyleCnt="3" custScaleX="60251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6464066-346C-45C1-88C1-6E987C802DFD}" type="pres">
      <dgm:prSet presAssocID="{058CDC5E-79BB-44B3-88E3-C8C8F980D493}" presName="level3hierChild" presStyleCnt="0"/>
      <dgm:spPr/>
    </dgm:pt>
    <dgm:pt modelId="{25420A7A-7108-4F69-BC07-CAC93BC71F53}" type="pres">
      <dgm:prSet presAssocID="{DCF94E4B-9022-45A3-892D-CFE4FA853A9E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9C055E6B-383C-4DB9-81F1-0497121C2108}" type="pres">
      <dgm:prSet presAssocID="{DCF94E4B-9022-45A3-892D-CFE4FA853A9E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C8F381A-D0FD-419C-A8AE-BDE2BE6074B5}" type="pres">
      <dgm:prSet presAssocID="{36894FD1-864E-49CF-B3BB-93148E0B837F}" presName="root2" presStyleCnt="0"/>
      <dgm:spPr/>
    </dgm:pt>
    <dgm:pt modelId="{59208DF4-BEBB-4539-9190-6447480FC311}" type="pres">
      <dgm:prSet presAssocID="{36894FD1-864E-49CF-B3BB-93148E0B837F}" presName="LevelTwoTextNode" presStyleLbl="node3" presStyleIdx="2" presStyleCnt="3" custScaleX="120373" custScaleY="7448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6DF105D-EF42-4E71-A005-33B04C1103AF}" type="pres">
      <dgm:prSet presAssocID="{36894FD1-864E-49CF-B3BB-93148E0B837F}" presName="level3hierChild" presStyleCnt="0"/>
      <dgm:spPr/>
    </dgm:pt>
  </dgm:ptLst>
  <dgm:cxnLst>
    <dgm:cxn modelId="{50575960-07F1-4C7C-895D-73C72B03585F}" srcId="{058CDC5E-79BB-44B3-88E3-C8C8F980D493}" destId="{36894FD1-864E-49CF-B3BB-93148E0B837F}" srcOrd="0" destOrd="0" parTransId="{DCF94E4B-9022-45A3-892D-CFE4FA853A9E}" sibTransId="{42189D76-4754-4835-BAB9-FE5D88E79FBB}"/>
    <dgm:cxn modelId="{398073EE-BD4D-4B15-B2F8-88744E9CDA2A}" type="presOf" srcId="{058CDC5E-79BB-44B3-88E3-C8C8F980D493}" destId="{024DDABD-18F8-40B2-8293-8A2D0AD0D550}" srcOrd="0" destOrd="0" presId="urn:microsoft.com/office/officeart/2005/8/layout/hierarchy2"/>
    <dgm:cxn modelId="{E83D7505-AB96-4A5F-B9E1-73F4CD9E483A}" type="presOf" srcId="{8C556FD6-C6F6-4C80-B442-F47D1DEA9945}" destId="{92E22776-340A-4EAF-9CAB-48DEBDAF9349}" srcOrd="0" destOrd="0" presId="urn:microsoft.com/office/officeart/2005/8/layout/hierarchy2"/>
    <dgm:cxn modelId="{F04C97E5-5336-40BC-8C3A-50E6812D30AF}" srcId="{0348BD62-5CDA-48A9-9773-5C9AF12A6744}" destId="{06B634A5-BA4C-42D9-B190-F4DC05A46E80}" srcOrd="0" destOrd="0" parTransId="{1D083C23-41BB-41A4-B4F8-B830FF072843}" sibTransId="{C7E81FFA-CAF7-4F12-A284-44BEDFC08C54}"/>
    <dgm:cxn modelId="{BCECEB56-AC18-4D34-9976-C170C3B8C8D3}" type="presOf" srcId="{C16515FD-5A07-43A1-9F1F-3F6C3029FD17}" destId="{64B4C340-09FC-4D9F-B9B4-42B5309B496E}" srcOrd="0" destOrd="0" presId="urn:microsoft.com/office/officeart/2005/8/layout/hierarchy2"/>
    <dgm:cxn modelId="{3729A841-104A-4CB1-9EEF-8D385FE3FF53}" type="presOf" srcId="{FC7282F4-3781-4CDE-9F26-33BB9BBCE535}" destId="{2C2A977B-4C3B-4C81-AB39-0FD6331F879F}" srcOrd="0" destOrd="0" presId="urn:microsoft.com/office/officeart/2005/8/layout/hierarchy2"/>
    <dgm:cxn modelId="{DD8A6B7B-25B6-4320-BF1F-45DCD439DE93}" type="presOf" srcId="{0348BD62-5CDA-48A9-9773-5C9AF12A6744}" destId="{3E37AD95-F7BF-4999-93ED-2F533FEB0142}" srcOrd="0" destOrd="0" presId="urn:microsoft.com/office/officeart/2005/8/layout/hierarchy2"/>
    <dgm:cxn modelId="{F32F0A97-D8CA-4F82-9DEC-2032DC3C1286}" srcId="{33BC9120-7629-488C-B4F7-1CFD94E40BC0}" destId="{21E7BF1F-EBF4-4781-B52E-85DCC69C7F06}" srcOrd="0" destOrd="0" parTransId="{FC7282F4-3781-4CDE-9F26-33BB9BBCE535}" sibTransId="{C5C7A6E4-11F2-4363-B1FF-88149EE74E69}"/>
    <dgm:cxn modelId="{6E2EA6FC-D1C8-4C31-8C8A-37FE97D13437}" srcId="{21E7BF1F-EBF4-4781-B52E-85DCC69C7F06}" destId="{93DEFDB6-0260-499F-BF67-79CC570C1AA1}" srcOrd="0" destOrd="0" parTransId="{5D2EBB83-0235-4018-8812-BC66E3C7A550}" sibTransId="{1CE6256A-54F9-4A75-B3F4-7E7F9EF0F7B2}"/>
    <dgm:cxn modelId="{0DFAC5D2-4077-4F4A-9AEC-F2568F0CBBBE}" type="presOf" srcId="{FB72F764-FDF4-4552-8592-372C59069FF0}" destId="{98A1C70D-C6E2-473B-BBEA-EC7A23397A3A}" srcOrd="0" destOrd="0" presId="urn:microsoft.com/office/officeart/2005/8/layout/hierarchy2"/>
    <dgm:cxn modelId="{3C136120-301E-4EB0-9E1B-8407CD0C2797}" type="presOf" srcId="{B1ECD1A6-73CE-433A-B724-C4B56698772E}" destId="{E34AF3C4-4CB8-457F-975D-7F6DF4DDF09A}" srcOrd="1" destOrd="0" presId="urn:microsoft.com/office/officeart/2005/8/layout/hierarchy2"/>
    <dgm:cxn modelId="{40886299-F094-4548-9901-EDDF24ADE26A}" type="presOf" srcId="{06B634A5-BA4C-42D9-B190-F4DC05A46E80}" destId="{FC743743-0071-47BE-8D8C-03C63D7862B7}" srcOrd="0" destOrd="0" presId="urn:microsoft.com/office/officeart/2005/8/layout/hierarchy2"/>
    <dgm:cxn modelId="{FD01803C-886D-467C-8180-6D7EB89C3147}" type="presOf" srcId="{33BC9120-7629-488C-B4F7-1CFD94E40BC0}" destId="{1CD9E195-164D-4BDB-A0FA-26B8DC0B7900}" srcOrd="0" destOrd="0" presId="urn:microsoft.com/office/officeart/2005/8/layout/hierarchy2"/>
    <dgm:cxn modelId="{B2D8F42F-2FCB-4057-96C5-679E5CC645C0}" type="presOf" srcId="{1D083C23-41BB-41A4-B4F8-B830FF072843}" destId="{D2900C4D-3302-4D9F-BC99-2C8632EE8115}" srcOrd="0" destOrd="0" presId="urn:microsoft.com/office/officeart/2005/8/layout/hierarchy2"/>
    <dgm:cxn modelId="{F33D2520-FF1A-42FD-AEB9-E7F024F9088A}" type="presOf" srcId="{36894FD1-864E-49CF-B3BB-93148E0B837F}" destId="{59208DF4-BEBB-4539-9190-6447480FC311}" srcOrd="0" destOrd="0" presId="urn:microsoft.com/office/officeart/2005/8/layout/hierarchy2"/>
    <dgm:cxn modelId="{F454E7A9-0EC5-41B7-9153-BC40C580D027}" type="presOf" srcId="{5D2EBB83-0235-4018-8812-BC66E3C7A550}" destId="{FDE9A9C2-DD49-480D-8439-C73F45CCA51D}" srcOrd="0" destOrd="0" presId="urn:microsoft.com/office/officeart/2005/8/layout/hierarchy2"/>
    <dgm:cxn modelId="{EF7212B3-1413-4B66-8288-028294AF67E3}" type="presOf" srcId="{DCF94E4B-9022-45A3-892D-CFE4FA853A9E}" destId="{25420A7A-7108-4F69-BC07-CAC93BC71F53}" srcOrd="0" destOrd="0" presId="urn:microsoft.com/office/officeart/2005/8/layout/hierarchy2"/>
    <dgm:cxn modelId="{BB72FAD6-9FE5-42B3-9B83-15BB23B010C5}" srcId="{33BC9120-7629-488C-B4F7-1CFD94E40BC0}" destId="{058CDC5E-79BB-44B3-88E3-C8C8F980D493}" srcOrd="2" destOrd="0" parTransId="{B1ECD1A6-73CE-433A-B724-C4B56698772E}" sibTransId="{81DA10F8-3C1E-41BC-BC61-6203306E5B41}"/>
    <dgm:cxn modelId="{8D48FA24-F0BF-41C3-A000-A2539FD9DFD6}" srcId="{FB72F764-FDF4-4552-8592-372C59069FF0}" destId="{8C556FD6-C6F6-4C80-B442-F47D1DEA9945}" srcOrd="0" destOrd="0" parTransId="{5546EF4F-57CD-4983-96B1-16E8162F02D6}" sibTransId="{E7EFD153-5CF7-4C72-9A66-574B625CFE3B}"/>
    <dgm:cxn modelId="{FB28DF1E-CDD3-4129-A3EC-A90CA33DE212}" type="presOf" srcId="{93DEFDB6-0260-499F-BF67-79CC570C1AA1}" destId="{067C5746-B802-4FD8-AE11-2FBB9BA88D33}" srcOrd="0" destOrd="0" presId="urn:microsoft.com/office/officeart/2005/8/layout/hierarchy2"/>
    <dgm:cxn modelId="{CE986732-2509-4A98-9B65-8ADD0B61A6E6}" type="presOf" srcId="{FC7282F4-3781-4CDE-9F26-33BB9BBCE535}" destId="{132BBEF6-A7D1-4A54-8214-E2E83AB424CF}" srcOrd="1" destOrd="0" presId="urn:microsoft.com/office/officeart/2005/8/layout/hierarchy2"/>
    <dgm:cxn modelId="{EA85B4D6-A2E2-4AE6-B4EE-FDAA4F2CCBB9}" type="presOf" srcId="{DCF94E4B-9022-45A3-892D-CFE4FA853A9E}" destId="{9C055E6B-383C-4DB9-81F1-0497121C2108}" srcOrd="1" destOrd="0" presId="urn:microsoft.com/office/officeart/2005/8/layout/hierarchy2"/>
    <dgm:cxn modelId="{7D7F7676-0648-414B-AA8F-E79987FB7F18}" type="presOf" srcId="{C16515FD-5A07-43A1-9F1F-3F6C3029FD17}" destId="{A0CE5E3B-D452-4E55-8803-2021704A37D4}" srcOrd="1" destOrd="0" presId="urn:microsoft.com/office/officeart/2005/8/layout/hierarchy2"/>
    <dgm:cxn modelId="{2A21BFF8-D42C-4814-97AB-98D2556BED82}" type="presOf" srcId="{5D2EBB83-0235-4018-8812-BC66E3C7A550}" destId="{D48D2768-0C3A-4510-915B-0ED5CB0B2B1B}" srcOrd="1" destOrd="0" presId="urn:microsoft.com/office/officeart/2005/8/layout/hierarchy2"/>
    <dgm:cxn modelId="{5B2382EA-464D-4D93-B9D0-40365A636B8B}" type="presOf" srcId="{B1ECD1A6-73CE-433A-B724-C4B56698772E}" destId="{DAF44E43-9BD5-43E5-91B1-49CDFCA80925}" srcOrd="0" destOrd="0" presId="urn:microsoft.com/office/officeart/2005/8/layout/hierarchy2"/>
    <dgm:cxn modelId="{59CE7E9E-28DF-4043-9571-A7AF58194100}" type="presOf" srcId="{1D083C23-41BB-41A4-B4F8-B830FF072843}" destId="{8B51F643-3BA6-45D2-9E94-8A3840A7760E}" srcOrd="1" destOrd="0" presId="urn:microsoft.com/office/officeart/2005/8/layout/hierarchy2"/>
    <dgm:cxn modelId="{3ED8F656-EA8F-426F-A0A4-C4F234A1092E}" type="presOf" srcId="{21E7BF1F-EBF4-4781-B52E-85DCC69C7F06}" destId="{8523ED8D-091E-49D7-8A5D-ED32FE62F3DF}" srcOrd="0" destOrd="0" presId="urn:microsoft.com/office/officeart/2005/8/layout/hierarchy2"/>
    <dgm:cxn modelId="{F705B8B5-C948-4785-AC07-DC4A512265AF}" srcId="{33BC9120-7629-488C-B4F7-1CFD94E40BC0}" destId="{0348BD62-5CDA-48A9-9773-5C9AF12A6744}" srcOrd="1" destOrd="0" parTransId="{C16515FD-5A07-43A1-9F1F-3F6C3029FD17}" sibTransId="{D22ACD6E-CCA4-4717-87CF-859DDE6A6D99}"/>
    <dgm:cxn modelId="{274377AD-8345-447F-B599-6BFD3F7E5CB8}" srcId="{FB72F764-FDF4-4552-8592-372C59069FF0}" destId="{33BC9120-7629-488C-B4F7-1CFD94E40BC0}" srcOrd="1" destOrd="0" parTransId="{6A485E5E-A554-4E32-8E71-F5E23231B326}" sibTransId="{673FE83D-A0DD-428F-8FC4-8407F5B1B652}"/>
    <dgm:cxn modelId="{D3A62CB7-4856-4724-ADDC-C8DD950969C9}" type="presParOf" srcId="{98A1C70D-C6E2-473B-BBEA-EC7A23397A3A}" destId="{7B2D6C62-0A9B-4476-9A76-CF6ECCB3229B}" srcOrd="0" destOrd="0" presId="urn:microsoft.com/office/officeart/2005/8/layout/hierarchy2"/>
    <dgm:cxn modelId="{115C1B63-49A2-4C6C-9E59-9D361FFEE81D}" type="presParOf" srcId="{7B2D6C62-0A9B-4476-9A76-CF6ECCB3229B}" destId="{92E22776-340A-4EAF-9CAB-48DEBDAF9349}" srcOrd="0" destOrd="0" presId="urn:microsoft.com/office/officeart/2005/8/layout/hierarchy2"/>
    <dgm:cxn modelId="{ED7C628D-E13C-4E38-8B80-5979DFBA4892}" type="presParOf" srcId="{7B2D6C62-0A9B-4476-9A76-CF6ECCB3229B}" destId="{FA19D476-AF73-4926-B95C-D7143E242113}" srcOrd="1" destOrd="0" presId="urn:microsoft.com/office/officeart/2005/8/layout/hierarchy2"/>
    <dgm:cxn modelId="{7CCEE75A-A5DB-4454-91D3-D05DC221F659}" type="presParOf" srcId="{98A1C70D-C6E2-473B-BBEA-EC7A23397A3A}" destId="{E74B3478-75CD-4ED2-9542-E3CA0D4EC00B}" srcOrd="1" destOrd="0" presId="urn:microsoft.com/office/officeart/2005/8/layout/hierarchy2"/>
    <dgm:cxn modelId="{B1C965D3-EA47-4707-ACC2-7A0091C4CB6C}" type="presParOf" srcId="{E74B3478-75CD-4ED2-9542-E3CA0D4EC00B}" destId="{1CD9E195-164D-4BDB-A0FA-26B8DC0B7900}" srcOrd="0" destOrd="0" presId="urn:microsoft.com/office/officeart/2005/8/layout/hierarchy2"/>
    <dgm:cxn modelId="{26052E45-E225-4BCA-94C8-8264E07A21CF}" type="presParOf" srcId="{E74B3478-75CD-4ED2-9542-E3CA0D4EC00B}" destId="{4E1DA0B2-AE08-4809-B8DC-575D550E7E19}" srcOrd="1" destOrd="0" presId="urn:microsoft.com/office/officeart/2005/8/layout/hierarchy2"/>
    <dgm:cxn modelId="{D3BC7BF8-0739-420B-AA82-A4E0BBCF29BE}" type="presParOf" srcId="{4E1DA0B2-AE08-4809-B8DC-575D550E7E19}" destId="{2C2A977B-4C3B-4C81-AB39-0FD6331F879F}" srcOrd="0" destOrd="0" presId="urn:microsoft.com/office/officeart/2005/8/layout/hierarchy2"/>
    <dgm:cxn modelId="{27B24CD9-05A9-4E48-8439-F1BD877BFE99}" type="presParOf" srcId="{2C2A977B-4C3B-4C81-AB39-0FD6331F879F}" destId="{132BBEF6-A7D1-4A54-8214-E2E83AB424CF}" srcOrd="0" destOrd="0" presId="urn:microsoft.com/office/officeart/2005/8/layout/hierarchy2"/>
    <dgm:cxn modelId="{93D80EAF-28F1-4873-8320-496D33A667E4}" type="presParOf" srcId="{4E1DA0B2-AE08-4809-B8DC-575D550E7E19}" destId="{94C11F0A-AD03-40A6-88FF-7BF3773E0C62}" srcOrd="1" destOrd="0" presId="urn:microsoft.com/office/officeart/2005/8/layout/hierarchy2"/>
    <dgm:cxn modelId="{13CAEDB9-5106-4528-93D8-66EA3D05D3B1}" type="presParOf" srcId="{94C11F0A-AD03-40A6-88FF-7BF3773E0C62}" destId="{8523ED8D-091E-49D7-8A5D-ED32FE62F3DF}" srcOrd="0" destOrd="0" presId="urn:microsoft.com/office/officeart/2005/8/layout/hierarchy2"/>
    <dgm:cxn modelId="{FD2A7108-7E6B-474D-AC0D-3363F5FAA0B4}" type="presParOf" srcId="{94C11F0A-AD03-40A6-88FF-7BF3773E0C62}" destId="{0F4F1EAE-2EA5-4AB9-B768-3D3A2AD89E87}" srcOrd="1" destOrd="0" presId="urn:microsoft.com/office/officeart/2005/8/layout/hierarchy2"/>
    <dgm:cxn modelId="{BA514F17-323E-4710-8796-28FD76907D1E}" type="presParOf" srcId="{0F4F1EAE-2EA5-4AB9-B768-3D3A2AD89E87}" destId="{FDE9A9C2-DD49-480D-8439-C73F45CCA51D}" srcOrd="0" destOrd="0" presId="urn:microsoft.com/office/officeart/2005/8/layout/hierarchy2"/>
    <dgm:cxn modelId="{E6E74E38-428E-41C2-A275-96174022A244}" type="presParOf" srcId="{FDE9A9C2-DD49-480D-8439-C73F45CCA51D}" destId="{D48D2768-0C3A-4510-915B-0ED5CB0B2B1B}" srcOrd="0" destOrd="0" presId="urn:microsoft.com/office/officeart/2005/8/layout/hierarchy2"/>
    <dgm:cxn modelId="{8D45FB81-B7F8-42CB-8C61-96E0424E06E1}" type="presParOf" srcId="{0F4F1EAE-2EA5-4AB9-B768-3D3A2AD89E87}" destId="{12623DA4-B8F8-4C8D-8CD4-7025487EA4EE}" srcOrd="1" destOrd="0" presId="urn:microsoft.com/office/officeart/2005/8/layout/hierarchy2"/>
    <dgm:cxn modelId="{503C8226-CC23-4ACA-9308-919FCC085005}" type="presParOf" srcId="{12623DA4-B8F8-4C8D-8CD4-7025487EA4EE}" destId="{067C5746-B802-4FD8-AE11-2FBB9BA88D33}" srcOrd="0" destOrd="0" presId="urn:microsoft.com/office/officeart/2005/8/layout/hierarchy2"/>
    <dgm:cxn modelId="{638C7DF6-CDCD-43FD-9831-1BEDD68BADAF}" type="presParOf" srcId="{12623DA4-B8F8-4C8D-8CD4-7025487EA4EE}" destId="{603318C6-0464-44EF-821E-A66D79B0C9F3}" srcOrd="1" destOrd="0" presId="urn:microsoft.com/office/officeart/2005/8/layout/hierarchy2"/>
    <dgm:cxn modelId="{641F3A99-D1A5-433F-BB6E-38D84A2B8C9A}" type="presParOf" srcId="{4E1DA0B2-AE08-4809-B8DC-575D550E7E19}" destId="{64B4C340-09FC-4D9F-B9B4-42B5309B496E}" srcOrd="2" destOrd="0" presId="urn:microsoft.com/office/officeart/2005/8/layout/hierarchy2"/>
    <dgm:cxn modelId="{457A96B7-A9E8-4DD1-8272-B5DE3E0F65A6}" type="presParOf" srcId="{64B4C340-09FC-4D9F-B9B4-42B5309B496E}" destId="{A0CE5E3B-D452-4E55-8803-2021704A37D4}" srcOrd="0" destOrd="0" presId="urn:microsoft.com/office/officeart/2005/8/layout/hierarchy2"/>
    <dgm:cxn modelId="{BEFA0305-AA83-44B9-864F-89D8DCE97159}" type="presParOf" srcId="{4E1DA0B2-AE08-4809-B8DC-575D550E7E19}" destId="{AF06DED0-BC06-4D1A-99BA-4003AF9D8A94}" srcOrd="3" destOrd="0" presId="urn:microsoft.com/office/officeart/2005/8/layout/hierarchy2"/>
    <dgm:cxn modelId="{1C226092-0340-4193-AA01-8349CA8B4530}" type="presParOf" srcId="{AF06DED0-BC06-4D1A-99BA-4003AF9D8A94}" destId="{3E37AD95-F7BF-4999-93ED-2F533FEB0142}" srcOrd="0" destOrd="0" presId="urn:microsoft.com/office/officeart/2005/8/layout/hierarchy2"/>
    <dgm:cxn modelId="{38962C89-1A7B-466D-BC66-8CE5BB14743E}" type="presParOf" srcId="{AF06DED0-BC06-4D1A-99BA-4003AF9D8A94}" destId="{BB352DC5-70C6-49DB-86CA-96A49543B9C5}" srcOrd="1" destOrd="0" presId="urn:microsoft.com/office/officeart/2005/8/layout/hierarchy2"/>
    <dgm:cxn modelId="{55715401-EE18-4BA7-995E-2D1314D29A80}" type="presParOf" srcId="{BB352DC5-70C6-49DB-86CA-96A49543B9C5}" destId="{D2900C4D-3302-4D9F-BC99-2C8632EE8115}" srcOrd="0" destOrd="0" presId="urn:microsoft.com/office/officeart/2005/8/layout/hierarchy2"/>
    <dgm:cxn modelId="{A3760631-4C09-4E91-BE50-7B5E918BE0C1}" type="presParOf" srcId="{D2900C4D-3302-4D9F-BC99-2C8632EE8115}" destId="{8B51F643-3BA6-45D2-9E94-8A3840A7760E}" srcOrd="0" destOrd="0" presId="urn:microsoft.com/office/officeart/2005/8/layout/hierarchy2"/>
    <dgm:cxn modelId="{81D9242D-E159-488C-AFAB-7FE4B798717A}" type="presParOf" srcId="{BB352DC5-70C6-49DB-86CA-96A49543B9C5}" destId="{2532BCC3-59E3-4DEC-9CEB-C993BF828802}" srcOrd="1" destOrd="0" presId="urn:microsoft.com/office/officeart/2005/8/layout/hierarchy2"/>
    <dgm:cxn modelId="{FFE218FC-0E51-4012-BBD8-D20C575076F4}" type="presParOf" srcId="{2532BCC3-59E3-4DEC-9CEB-C993BF828802}" destId="{FC743743-0071-47BE-8D8C-03C63D7862B7}" srcOrd="0" destOrd="0" presId="urn:microsoft.com/office/officeart/2005/8/layout/hierarchy2"/>
    <dgm:cxn modelId="{FED66685-A5CF-4678-A547-20B61367B057}" type="presParOf" srcId="{2532BCC3-59E3-4DEC-9CEB-C993BF828802}" destId="{CE597662-F7BF-40F6-A2B9-2F550C407724}" srcOrd="1" destOrd="0" presId="urn:microsoft.com/office/officeart/2005/8/layout/hierarchy2"/>
    <dgm:cxn modelId="{71EFFC67-5BDE-404B-A3D7-EE3A742E5E7E}" type="presParOf" srcId="{4E1DA0B2-AE08-4809-B8DC-575D550E7E19}" destId="{DAF44E43-9BD5-43E5-91B1-49CDFCA80925}" srcOrd="4" destOrd="0" presId="urn:microsoft.com/office/officeart/2005/8/layout/hierarchy2"/>
    <dgm:cxn modelId="{3F40E2EE-F5EC-41E6-9E82-7A7C86665307}" type="presParOf" srcId="{DAF44E43-9BD5-43E5-91B1-49CDFCA80925}" destId="{E34AF3C4-4CB8-457F-975D-7F6DF4DDF09A}" srcOrd="0" destOrd="0" presId="urn:microsoft.com/office/officeart/2005/8/layout/hierarchy2"/>
    <dgm:cxn modelId="{C4AD7DD0-26CD-4B2D-AB15-FB6BF2C3DFE4}" type="presParOf" srcId="{4E1DA0B2-AE08-4809-B8DC-575D550E7E19}" destId="{37DEAD02-53F1-47FD-9398-ECBE58AD2B12}" srcOrd="5" destOrd="0" presId="urn:microsoft.com/office/officeart/2005/8/layout/hierarchy2"/>
    <dgm:cxn modelId="{7D35BE3D-9E0E-453F-BE10-6E5F6F19795B}" type="presParOf" srcId="{37DEAD02-53F1-47FD-9398-ECBE58AD2B12}" destId="{024DDABD-18F8-40B2-8293-8A2D0AD0D550}" srcOrd="0" destOrd="0" presId="urn:microsoft.com/office/officeart/2005/8/layout/hierarchy2"/>
    <dgm:cxn modelId="{D586827C-9F79-43AD-B80D-A69E413B961E}" type="presParOf" srcId="{37DEAD02-53F1-47FD-9398-ECBE58AD2B12}" destId="{66464066-346C-45C1-88C1-6E987C802DFD}" srcOrd="1" destOrd="0" presId="urn:microsoft.com/office/officeart/2005/8/layout/hierarchy2"/>
    <dgm:cxn modelId="{4460F606-CB27-4EDC-BF39-D702B8B90301}" type="presParOf" srcId="{66464066-346C-45C1-88C1-6E987C802DFD}" destId="{25420A7A-7108-4F69-BC07-CAC93BC71F53}" srcOrd="0" destOrd="0" presId="urn:microsoft.com/office/officeart/2005/8/layout/hierarchy2"/>
    <dgm:cxn modelId="{946797DD-5A40-4DDE-A892-BB0E8A018E3C}" type="presParOf" srcId="{25420A7A-7108-4F69-BC07-CAC93BC71F53}" destId="{9C055E6B-383C-4DB9-81F1-0497121C2108}" srcOrd="0" destOrd="0" presId="urn:microsoft.com/office/officeart/2005/8/layout/hierarchy2"/>
    <dgm:cxn modelId="{6D7E82C7-B979-420A-9752-FF05A2FA5188}" type="presParOf" srcId="{66464066-346C-45C1-88C1-6E987C802DFD}" destId="{DC8F381A-D0FD-419C-A8AE-BDE2BE6074B5}" srcOrd="1" destOrd="0" presId="urn:microsoft.com/office/officeart/2005/8/layout/hierarchy2"/>
    <dgm:cxn modelId="{C0DC6481-504B-4E5E-99CF-0063B3D26A2D}" type="presParOf" srcId="{DC8F381A-D0FD-419C-A8AE-BDE2BE6074B5}" destId="{59208DF4-BEBB-4539-9190-6447480FC311}" srcOrd="0" destOrd="0" presId="urn:microsoft.com/office/officeart/2005/8/layout/hierarchy2"/>
    <dgm:cxn modelId="{89709E35-CA73-432B-B93A-1C7FC4302BA6}" type="presParOf" srcId="{DC8F381A-D0FD-419C-A8AE-BDE2BE6074B5}" destId="{36DF105D-EF42-4E71-A005-33B04C1103A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AD6386-D9B1-4C95-A7C0-20A96DCA92E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6ACB08D-598D-47EE-8E0B-665795AA200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ترکیب بر دو قسم است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4810548-210B-461F-A916-C85B6F1B364E}" type="parTrans" cxnId="{9DF1B9E2-0B46-4C3B-9BB3-BD1E7CE4CC8E}">
      <dgm:prSet/>
      <dgm:spPr/>
      <dgm:t>
        <a:bodyPr/>
        <a:lstStyle/>
        <a:p>
          <a:pPr rtl="1"/>
          <a:endParaRPr lang="fa-IR"/>
        </a:p>
      </dgm:t>
    </dgm:pt>
    <dgm:pt modelId="{B7909A04-4653-4066-864A-97BA752945C0}" type="sibTrans" cxnId="{9DF1B9E2-0B46-4C3B-9BB3-BD1E7CE4CC8E}">
      <dgm:prSet/>
      <dgm:spPr/>
      <dgm:t>
        <a:bodyPr/>
        <a:lstStyle/>
        <a:p>
          <a:pPr rtl="1"/>
          <a:endParaRPr lang="fa-IR"/>
        </a:p>
      </dgm:t>
    </dgm:pt>
    <dgm:pt modelId="{F3D3103A-1D4F-409F-8336-6149E073CCF0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گاهی با تجزیه، کل نابود می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91A4617-06DA-4B7A-B6DE-4C399F78BA59}" type="parTrans" cxnId="{694BE5BB-7DE6-42B8-A2CA-1A7613F48F2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1EE55B6-D16E-4E1C-A927-FD49AD0DB7CF}" type="sibTrans" cxnId="{694BE5BB-7DE6-42B8-A2CA-1A7613F48F22}">
      <dgm:prSet/>
      <dgm:spPr/>
      <dgm:t>
        <a:bodyPr/>
        <a:lstStyle/>
        <a:p>
          <a:pPr rtl="1"/>
          <a:endParaRPr lang="fa-IR"/>
        </a:p>
      </dgm:t>
    </dgm:pt>
    <dgm:pt modelId="{6306CC13-689F-4C80-AED1-D859513D316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مانند ترکیب آب از اکسیژن و هیدروژن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9EA4021-2A94-412E-AD14-CFA7014909BB}" type="parTrans" cxnId="{7848D49B-04DC-43B1-802A-6CD709023BE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CD36699-1F71-4E7B-92E1-BC9FB97EAB7F}" type="sibTrans" cxnId="{7848D49B-04DC-43B1-802A-6CD709023BE4}">
      <dgm:prSet/>
      <dgm:spPr/>
      <dgm:t>
        <a:bodyPr/>
        <a:lstStyle/>
        <a:p>
          <a:pPr rtl="1"/>
          <a:endParaRPr lang="fa-IR"/>
        </a:p>
      </dgm:t>
    </dgm:pt>
    <dgm:pt modelId="{76BF5852-F94B-4859-8796-8249EFDBAD8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گاهی با تجزیه، کل نابود نمی شود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AAB8617-97A3-4607-8BB8-97D55D6D107E}" type="parTrans" cxnId="{08022FE2-2C1D-4558-B386-3FCD31BED43C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AC0D6F4-11F7-4F1B-81F7-031C17FCCE7E}" type="sibTrans" cxnId="{08022FE2-2C1D-4558-B386-3FCD31BED43C}">
      <dgm:prSet/>
      <dgm:spPr/>
      <dgm:t>
        <a:bodyPr/>
        <a:lstStyle/>
        <a:p>
          <a:pPr rtl="1"/>
          <a:endParaRPr lang="fa-IR"/>
        </a:p>
      </dgm:t>
    </dgm:pt>
    <dgm:pt modelId="{A5035A7F-C2AF-4653-B6D2-5C1BBF0DC00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مانند ترکیب انسان از بدن مادی و روح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B7B2E62-C948-47AD-8C8A-C75DBFE32186}" type="parTrans" cxnId="{2503F53B-4EC9-464B-A84C-ADB9BB3434B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0C07CD3-3647-4021-8BD8-B68F1F0307AA}" type="sibTrans" cxnId="{2503F53B-4EC9-464B-A84C-ADB9BB3434BD}">
      <dgm:prSet/>
      <dgm:spPr/>
      <dgm:t>
        <a:bodyPr/>
        <a:lstStyle/>
        <a:p>
          <a:pPr rtl="1"/>
          <a:endParaRPr lang="fa-IR"/>
        </a:p>
      </dgm:t>
    </dgm:pt>
    <dgm:pt modelId="{36416F09-4042-4681-B153-40F0C5AFEE9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اصالت با روح است که همان ملاک وحدت در انسان می باشد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EB22B96-2913-4FD1-B536-4ACB7ECE19F2}" type="parTrans" cxnId="{BC618D01-5FAF-46EB-B80F-74401BD29F8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347B813-3754-499E-A3F7-54485B887C1A}" type="sibTrans" cxnId="{BC618D01-5FAF-46EB-B80F-74401BD29F81}">
      <dgm:prSet/>
      <dgm:spPr/>
      <dgm:t>
        <a:bodyPr/>
        <a:lstStyle/>
        <a:p>
          <a:pPr rtl="1"/>
          <a:endParaRPr lang="fa-IR"/>
        </a:p>
      </dgm:t>
    </dgm:pt>
    <dgm:pt modelId="{33BA137C-528D-443D-B829-49EC67194F9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شاهد قرآنی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3A6E1DF-862B-4762-8C64-D4DECD0186F2}" type="parTrans" cxnId="{6E567D9C-02A3-43ED-9001-DDC9746AFA29}">
      <dgm:prSet/>
      <dgm:spPr/>
      <dgm:t>
        <a:bodyPr/>
        <a:lstStyle/>
        <a:p>
          <a:pPr rtl="1"/>
          <a:endParaRPr lang="fa-IR"/>
        </a:p>
      </dgm:t>
    </dgm:pt>
    <dgm:pt modelId="{6A32FF64-3324-4181-8A88-C5993CE04136}" type="sibTrans" cxnId="{6E567D9C-02A3-43ED-9001-DDC9746AFA29}">
      <dgm:prSet/>
      <dgm:spPr/>
      <dgm:t>
        <a:bodyPr/>
        <a:lstStyle/>
        <a:p>
          <a:pPr rtl="1"/>
          <a:endParaRPr lang="fa-IR"/>
        </a:p>
      </dgm:t>
    </dgm:pt>
    <dgm:pt modelId="{AEDA67E7-4707-45EE-BEDF-2B372E4B307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وَ قالُوا أَ إِذا ضَلَلْنا فِي الْأَرْضِ أَ إِنَّا لَفِي خَلْقٍ جَدِيدٍ بَلْ هُمْ بِلِقاءِ رَبِّهِمْ كافِرُونَ / قُلْ يَتَوَفَّاكُمْ مَلَكُ الْمَوْتِ الَّذِي وُكِّلَ بِكُمْ ثُمَّ إِلى‏ رَبِّكُمْ تُرْجَعُونَ (سجده / 11)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2A6336D-BF1E-410F-B0E0-923C91D24AB3}" type="parTrans" cxnId="{F1131F03-5131-440F-A616-095CD69CEFD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8925672-3EE2-4812-8ECC-862144ABC762}" type="sibTrans" cxnId="{F1131F03-5131-440F-A616-095CD69CEFD5}">
      <dgm:prSet/>
      <dgm:spPr/>
      <dgm:t>
        <a:bodyPr/>
        <a:lstStyle/>
        <a:p>
          <a:pPr rtl="1"/>
          <a:endParaRPr lang="fa-IR"/>
        </a:p>
      </dgm:t>
    </dgm:pt>
    <dgm:pt modelId="{211E3A50-A051-4CBC-918E-5852A8AC6DC6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نحوه دلالت آیه شریفه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C00E283-A41A-4C44-9910-CF54BB3F0946}" type="parTrans" cxnId="{ACA989C6-ACFD-47C7-ADF4-5DA76AD25949}">
      <dgm:prSet/>
      <dgm:spPr/>
      <dgm:t>
        <a:bodyPr/>
        <a:lstStyle/>
        <a:p>
          <a:pPr rtl="1"/>
          <a:endParaRPr lang="fa-IR"/>
        </a:p>
      </dgm:t>
    </dgm:pt>
    <dgm:pt modelId="{9C2682C3-AB1A-4F27-A9D1-8077161DF7BB}" type="sibTrans" cxnId="{ACA989C6-ACFD-47C7-ADF4-5DA76AD25949}">
      <dgm:prSet/>
      <dgm:spPr/>
      <dgm:t>
        <a:bodyPr/>
        <a:lstStyle/>
        <a:p>
          <a:pPr rtl="1"/>
          <a:endParaRPr lang="fa-IR"/>
        </a:p>
      </dgm:t>
    </dgm:pt>
    <dgm:pt modelId="{F24649D7-D958-4D31-9752-89CAB2E3DE6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علت بقای حیات، گرفتن حقیقت وجود آدمی توسط ملک الموت بیان شده بنابراین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2C75BE0-062A-435B-AC44-151222A5F63B}" type="parTrans" cxnId="{71FD1AE1-2840-47B3-AC3E-59D1B65D647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B53837A-C2C3-48C0-A9B5-10A7DE637189}" type="sibTrans" cxnId="{71FD1AE1-2840-47B3-AC3E-59D1B65D647F}">
      <dgm:prSet/>
      <dgm:spPr/>
      <dgm:t>
        <a:bodyPr/>
        <a:lstStyle/>
        <a:p>
          <a:pPr rtl="1"/>
          <a:endParaRPr lang="fa-IR"/>
        </a:p>
      </dgm:t>
    </dgm:pt>
    <dgm:pt modelId="{7EE3E0C9-D3AF-4F0B-8D4E-7C732205D49C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بدن مادی انسان حقیقت وجودی                                          او را تشکیل نداده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382E773-76F9-43D7-A9F4-4B0A9559EE9B}" type="parTrans" cxnId="{7D0E9865-6398-4C68-8EC4-69C2089BAB6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BDCCD11-1DF3-4CBC-BF61-8F6DB6543B2C}" type="sibTrans" cxnId="{7D0E9865-6398-4C68-8EC4-69C2089BAB65}">
      <dgm:prSet/>
      <dgm:spPr/>
      <dgm:t>
        <a:bodyPr/>
        <a:lstStyle/>
        <a:p>
          <a:pPr rtl="1"/>
          <a:endParaRPr lang="fa-IR"/>
        </a:p>
      </dgm:t>
    </dgm:pt>
    <dgm:pt modelId="{83B5FE20-1FDA-4385-AD76-4C5F4338D42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قوام شخصیت انسان به همان حقیقتی است که ملک الموت آن را قبض می نماید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1ED9686-9D18-4427-8909-E4306294AAA5}" type="parTrans" cxnId="{710613DD-F322-4A1A-B75C-0A99FFA7A3C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9DC4936-4821-4966-A85D-FA303D4A4AE4}" type="sibTrans" cxnId="{710613DD-F322-4A1A-B75C-0A99FFA7A3C4}">
      <dgm:prSet/>
      <dgm:spPr/>
      <dgm:t>
        <a:bodyPr/>
        <a:lstStyle/>
        <a:p>
          <a:pPr rtl="1"/>
          <a:endParaRPr lang="fa-IR"/>
        </a:p>
      </dgm:t>
    </dgm:pt>
    <dgm:pt modelId="{08B2A362-7BA9-4251-B739-CC48107CC6C6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 w="50800"/>
        <a:scene3d>
          <a:camera prst="orthographicFront"/>
          <a:lightRig rig="threePt" dir="t"/>
        </a:scene3d>
        <a:sp3d prstMaterial="metal"/>
      </dgm:spPr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181A99C-6277-4BDE-BB72-325386624749}" type="parTrans" cxnId="{9967A21F-8974-4186-B1A3-57DF87C03F28}">
      <dgm:prSet/>
      <dgm:spPr/>
      <dgm:t>
        <a:bodyPr/>
        <a:lstStyle/>
        <a:p>
          <a:pPr rtl="1"/>
          <a:endParaRPr lang="fa-IR"/>
        </a:p>
      </dgm:t>
    </dgm:pt>
    <dgm:pt modelId="{EC2A3D7F-D900-4AA7-895F-1E2C893E33CA}" type="sibTrans" cxnId="{9967A21F-8974-4186-B1A3-57DF87C03F28}">
      <dgm:prSet/>
      <dgm:spPr/>
      <dgm:t>
        <a:bodyPr/>
        <a:lstStyle/>
        <a:p>
          <a:pPr rtl="1"/>
          <a:endParaRPr lang="fa-IR"/>
        </a:p>
      </dgm:t>
    </dgm:pt>
    <dgm:pt modelId="{1FCD336B-2F95-4142-9BC9-2B43A94B2F14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 w="50800"/>
        <a:scene3d>
          <a:camera prst="orthographicFront"/>
          <a:lightRig rig="threePt" dir="t"/>
        </a:scene3d>
        <a:sp3d prstMaterial="metal"/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با توجه به بیاناتی که گذشت پاسخ به شبهه آکل و ماکول روشن 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9F088D1-552F-4D4A-9923-EE321626DC70}" type="parTrans" cxnId="{83C0E749-0423-4783-BACA-244FE97BCE0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  <a:ln w="50800"/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6E82F19-C9E6-4D43-9E16-E48EBEA60C9C}" type="sibTrans" cxnId="{83C0E749-0423-4783-BACA-244FE97BCE08}">
      <dgm:prSet/>
      <dgm:spPr/>
      <dgm:t>
        <a:bodyPr/>
        <a:lstStyle/>
        <a:p>
          <a:pPr rtl="1"/>
          <a:endParaRPr lang="fa-IR"/>
        </a:p>
      </dgm:t>
    </dgm:pt>
    <dgm:pt modelId="{A06B27F1-9E6F-45A2-B002-D7F37174300B}" type="pres">
      <dgm:prSet presAssocID="{8AAD6386-D9B1-4C95-A7C0-20A96DCA92E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E0A1514-D044-437C-A572-0E00E6999295}" type="pres">
      <dgm:prSet presAssocID="{66ACB08D-598D-47EE-8E0B-665795AA200E}" presName="root1" presStyleCnt="0"/>
      <dgm:spPr/>
    </dgm:pt>
    <dgm:pt modelId="{291B24D2-A68A-4197-8A69-F2F6A40619FA}" type="pres">
      <dgm:prSet presAssocID="{66ACB08D-598D-47EE-8E0B-665795AA200E}" presName="LevelOneTextNode" presStyleLbl="node0" presStyleIdx="0" presStyleCnt="4" custScaleX="70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E71CC2F-4EEF-43EB-A7E3-F1BFEE607726}" type="pres">
      <dgm:prSet presAssocID="{66ACB08D-598D-47EE-8E0B-665795AA200E}" presName="level2hierChild" presStyleCnt="0"/>
      <dgm:spPr/>
    </dgm:pt>
    <dgm:pt modelId="{910297F9-2506-4712-A3C6-DA5BA99BBA73}" type="pres">
      <dgm:prSet presAssocID="{091A4617-06DA-4B7A-B6DE-4C399F78BA59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12870822-6F19-41E9-9C12-99CAAEE87B72}" type="pres">
      <dgm:prSet presAssocID="{091A4617-06DA-4B7A-B6DE-4C399F78BA59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7FED726F-2731-410C-A4E4-3298DA38BF9E}" type="pres">
      <dgm:prSet presAssocID="{F3D3103A-1D4F-409F-8336-6149E073CCF0}" presName="root2" presStyleCnt="0"/>
      <dgm:spPr/>
    </dgm:pt>
    <dgm:pt modelId="{0BBACBB6-8013-4433-9652-5F7F3FFDF226}" type="pres">
      <dgm:prSet presAssocID="{F3D3103A-1D4F-409F-8336-6149E073CCF0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FBA852-50F1-4F7A-B5FC-729657E13AED}" type="pres">
      <dgm:prSet presAssocID="{F3D3103A-1D4F-409F-8336-6149E073CCF0}" presName="level3hierChild" presStyleCnt="0"/>
      <dgm:spPr/>
    </dgm:pt>
    <dgm:pt modelId="{3ADE16DA-130B-469A-9BAA-F6DEB32E6C76}" type="pres">
      <dgm:prSet presAssocID="{29EA4021-2A94-412E-AD14-CFA7014909BB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B9ADE8CA-10A7-4453-AC49-092D464AEA0E}" type="pres">
      <dgm:prSet presAssocID="{29EA4021-2A94-412E-AD14-CFA7014909BB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94F8EE9-B70C-4725-B3A7-CA31D09B2F78}" type="pres">
      <dgm:prSet presAssocID="{6306CC13-689F-4C80-AED1-D859513D3166}" presName="root2" presStyleCnt="0"/>
      <dgm:spPr/>
    </dgm:pt>
    <dgm:pt modelId="{5CDC83CC-9851-4D7C-9B9F-5FBC9DD4D1E3}" type="pres">
      <dgm:prSet presAssocID="{6306CC13-689F-4C80-AED1-D859513D316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BD92B9-73E1-4F24-8CE9-178F387B0B31}" type="pres">
      <dgm:prSet presAssocID="{6306CC13-689F-4C80-AED1-D859513D3166}" presName="level3hierChild" presStyleCnt="0"/>
      <dgm:spPr/>
    </dgm:pt>
    <dgm:pt modelId="{F8BB64F4-02A5-49FA-80FE-C3500C59052C}" type="pres">
      <dgm:prSet presAssocID="{EAAB8617-97A3-4607-8BB8-97D55D6D107E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5A9153FF-7AD6-4CDA-9341-1B2B08321DAD}" type="pres">
      <dgm:prSet presAssocID="{EAAB8617-97A3-4607-8BB8-97D55D6D107E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C89F0392-B905-4704-81C2-C5814143B3A8}" type="pres">
      <dgm:prSet presAssocID="{76BF5852-F94B-4859-8796-8249EFDBAD88}" presName="root2" presStyleCnt="0"/>
      <dgm:spPr/>
    </dgm:pt>
    <dgm:pt modelId="{EBCA57CF-78C2-48C9-AAF6-5AFE6CCA8B84}" type="pres">
      <dgm:prSet presAssocID="{76BF5852-F94B-4859-8796-8249EFDBAD8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4FCA39-ADEE-4378-82C2-D4FB28AEFB24}" type="pres">
      <dgm:prSet presAssocID="{76BF5852-F94B-4859-8796-8249EFDBAD88}" presName="level3hierChild" presStyleCnt="0"/>
      <dgm:spPr/>
    </dgm:pt>
    <dgm:pt modelId="{D09B8DD1-5770-42E3-8552-066527F6C72C}" type="pres">
      <dgm:prSet presAssocID="{1B7B2E62-C948-47AD-8C8A-C75DBFE32186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63E090C7-6FEF-4A3A-B426-2C29909430AB}" type="pres">
      <dgm:prSet presAssocID="{1B7B2E62-C948-47AD-8C8A-C75DBFE32186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0AA65E57-6178-4F7C-AA72-BF6DBCC4C2A0}" type="pres">
      <dgm:prSet presAssocID="{A5035A7F-C2AF-4653-B6D2-5C1BBF0DC00A}" presName="root2" presStyleCnt="0"/>
      <dgm:spPr/>
    </dgm:pt>
    <dgm:pt modelId="{40797B19-CCF3-4C88-A990-F65CB794CD59}" type="pres">
      <dgm:prSet presAssocID="{A5035A7F-C2AF-4653-B6D2-5C1BBF0DC00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96AFF6-B2A7-4CFF-A3DF-E19C3CF82543}" type="pres">
      <dgm:prSet presAssocID="{A5035A7F-C2AF-4653-B6D2-5C1BBF0DC00A}" presName="level3hierChild" presStyleCnt="0"/>
      <dgm:spPr/>
    </dgm:pt>
    <dgm:pt modelId="{36790DCE-B03F-4F1F-90C5-BFFE8B180127}" type="pres">
      <dgm:prSet presAssocID="{0EB22B96-2913-4FD1-B536-4ACB7ECE19F2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1535D27A-A53D-4086-95CD-F0CD6BDB3185}" type="pres">
      <dgm:prSet presAssocID="{0EB22B96-2913-4FD1-B536-4ACB7ECE19F2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5143D076-4C7B-47EF-A98C-8C3AE7FD6A8C}" type="pres">
      <dgm:prSet presAssocID="{36416F09-4042-4681-B153-40F0C5AFEE9E}" presName="root2" presStyleCnt="0"/>
      <dgm:spPr/>
    </dgm:pt>
    <dgm:pt modelId="{716230F8-CC5F-4020-8D9A-5D4D79BCE989}" type="pres">
      <dgm:prSet presAssocID="{36416F09-4042-4681-B153-40F0C5AFEE9E}" presName="LevelTwoTextNode" presStyleLbl="node4" presStyleIdx="0" presStyleCnt="1" custScaleX="113665" custScaleY="1351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8CA265-465B-45F8-9826-F8A1C151E78F}" type="pres">
      <dgm:prSet presAssocID="{36416F09-4042-4681-B153-40F0C5AFEE9E}" presName="level3hierChild" presStyleCnt="0"/>
      <dgm:spPr/>
    </dgm:pt>
    <dgm:pt modelId="{A2BAC6D8-E4BF-426C-9D2C-A94F00D1C72B}" type="pres">
      <dgm:prSet presAssocID="{33BA137C-528D-443D-B829-49EC67194F98}" presName="root1" presStyleCnt="0"/>
      <dgm:spPr/>
    </dgm:pt>
    <dgm:pt modelId="{19FA6704-046D-4B8B-833C-D70CD4E0B368}" type="pres">
      <dgm:prSet presAssocID="{33BA137C-528D-443D-B829-49EC67194F98}" presName="LevelOneTextNode" presStyleLbl="node0" presStyleIdx="1" presStyleCnt="4" custScaleX="682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0238BE-EA6F-4A60-9E0D-C14C4FADA510}" type="pres">
      <dgm:prSet presAssocID="{33BA137C-528D-443D-B829-49EC67194F98}" presName="level2hierChild" presStyleCnt="0"/>
      <dgm:spPr/>
    </dgm:pt>
    <dgm:pt modelId="{DF23B827-EDFE-4FE1-AD36-C1DC44261337}" type="pres">
      <dgm:prSet presAssocID="{A2A6336D-BF1E-410F-B0E0-923C91D24AB3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5A2FC11-C2AA-4063-8115-2A5CDB04DA2D}" type="pres">
      <dgm:prSet presAssocID="{A2A6336D-BF1E-410F-B0E0-923C91D24AB3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6B86C565-55D4-4D6E-9D9F-512BA9DDFDFA}" type="pres">
      <dgm:prSet presAssocID="{AEDA67E7-4707-45EE-BEDF-2B372E4B3077}" presName="root2" presStyleCnt="0"/>
      <dgm:spPr/>
    </dgm:pt>
    <dgm:pt modelId="{91EC5A32-A604-41D3-968A-1C05029FFC0D}" type="pres">
      <dgm:prSet presAssocID="{AEDA67E7-4707-45EE-BEDF-2B372E4B3077}" presName="LevelTwoTextNode" presStyleLbl="node2" presStyleIdx="2" presStyleCnt="5" custScaleX="3604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B87425-063C-4E87-868B-91F2CC70A793}" type="pres">
      <dgm:prSet presAssocID="{AEDA67E7-4707-45EE-BEDF-2B372E4B3077}" presName="level3hierChild" presStyleCnt="0"/>
      <dgm:spPr/>
    </dgm:pt>
    <dgm:pt modelId="{9CB7C691-858F-4775-A14F-A0899B4975C4}" type="pres">
      <dgm:prSet presAssocID="{211E3A50-A051-4CBC-918E-5852A8AC6DC6}" presName="root1" presStyleCnt="0"/>
      <dgm:spPr/>
    </dgm:pt>
    <dgm:pt modelId="{DC4C52DC-B32B-4AA6-B1E5-A0BB24759242}" type="pres">
      <dgm:prSet presAssocID="{211E3A50-A051-4CBC-918E-5852A8AC6DC6}" presName="LevelOneTextNode" presStyleLbl="node0" presStyleIdx="2" presStyleCnt="4" custScaleX="679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B06536A-E809-41B0-9CCF-E4A041A3C26C}" type="pres">
      <dgm:prSet presAssocID="{211E3A50-A051-4CBC-918E-5852A8AC6DC6}" presName="level2hierChild" presStyleCnt="0"/>
      <dgm:spPr/>
    </dgm:pt>
    <dgm:pt modelId="{79F807CC-9A16-43B2-9EF4-C18308CDBB11}" type="pres">
      <dgm:prSet presAssocID="{22C75BE0-062A-435B-AC44-151222A5F63B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72BF37B3-7389-4324-A76F-A2631AF55898}" type="pres">
      <dgm:prSet presAssocID="{22C75BE0-062A-435B-AC44-151222A5F63B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A44EB2E6-C6B3-4876-831C-83DC2A742142}" type="pres">
      <dgm:prSet presAssocID="{F24649D7-D958-4D31-9752-89CAB2E3DE6A}" presName="root2" presStyleCnt="0"/>
      <dgm:spPr/>
    </dgm:pt>
    <dgm:pt modelId="{54253FBA-4AF4-461E-A503-B511991ADBF0}" type="pres">
      <dgm:prSet presAssocID="{F24649D7-D958-4D31-9752-89CAB2E3DE6A}" presName="LevelTwoTextNode" presStyleLbl="node2" presStyleIdx="3" presStyleCnt="5" custScaleX="188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97ECBC-5A77-415B-AE92-A13A8A5C2E46}" type="pres">
      <dgm:prSet presAssocID="{F24649D7-D958-4D31-9752-89CAB2E3DE6A}" presName="level3hierChild" presStyleCnt="0"/>
      <dgm:spPr/>
    </dgm:pt>
    <dgm:pt modelId="{90E51B04-9CD6-482A-8C3E-150648C68C76}" type="pres">
      <dgm:prSet presAssocID="{B382E773-76F9-43D7-A9F4-4B0A9559EE9B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90C3F1DE-3E61-4AD8-9D4F-D909131922F0}" type="pres">
      <dgm:prSet presAssocID="{B382E773-76F9-43D7-A9F4-4B0A9559EE9B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3A8CDA9-9550-46AC-AA41-C0CF00A3138F}" type="pres">
      <dgm:prSet presAssocID="{7EE3E0C9-D3AF-4F0B-8D4E-7C732205D49C}" presName="root2" presStyleCnt="0"/>
      <dgm:spPr/>
    </dgm:pt>
    <dgm:pt modelId="{26B8B31B-EA22-4D7B-A836-5E7C03A123AA}" type="pres">
      <dgm:prSet presAssocID="{7EE3E0C9-D3AF-4F0B-8D4E-7C732205D49C}" presName="LevelTwoTextNode" presStyleLbl="node3" presStyleIdx="2" presStyleCnt="4" custScaleX="1800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6776488-380F-4013-9E07-3356D924BC7F}" type="pres">
      <dgm:prSet presAssocID="{7EE3E0C9-D3AF-4F0B-8D4E-7C732205D49C}" presName="level3hierChild" presStyleCnt="0"/>
      <dgm:spPr/>
    </dgm:pt>
    <dgm:pt modelId="{50891831-F373-41F0-8E7B-00C648669758}" type="pres">
      <dgm:prSet presAssocID="{A1ED9686-9D18-4427-8909-E4306294AAA5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39489AB-9E6C-40C9-9C3B-04D60F2B529F}" type="pres">
      <dgm:prSet presAssocID="{A1ED9686-9D18-4427-8909-E4306294AAA5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54F2771A-BB52-4E48-81A4-91890BB14C5D}" type="pres">
      <dgm:prSet presAssocID="{83B5FE20-1FDA-4385-AD76-4C5F4338D421}" presName="root2" presStyleCnt="0"/>
      <dgm:spPr/>
    </dgm:pt>
    <dgm:pt modelId="{B327CFE0-A18B-4265-ABA4-DC6F664B2FC9}" type="pres">
      <dgm:prSet presAssocID="{83B5FE20-1FDA-4385-AD76-4C5F4338D421}" presName="LevelTwoTextNode" presStyleLbl="node3" presStyleIdx="3" presStyleCnt="4" custScaleX="1800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198B5D3-01B4-4E53-A12E-9D4C054956BC}" type="pres">
      <dgm:prSet presAssocID="{83B5FE20-1FDA-4385-AD76-4C5F4338D421}" presName="level3hierChild" presStyleCnt="0"/>
      <dgm:spPr/>
    </dgm:pt>
    <dgm:pt modelId="{60DFDC1E-6976-4DED-9303-2E8FB0A983E3}" type="pres">
      <dgm:prSet presAssocID="{08B2A362-7BA9-4251-B739-CC48107CC6C6}" presName="root1" presStyleCnt="0"/>
      <dgm:spPr/>
    </dgm:pt>
    <dgm:pt modelId="{C8D811A9-02D2-4AB0-8D55-489040DEE15A}" type="pres">
      <dgm:prSet presAssocID="{08B2A362-7BA9-4251-B739-CC48107CC6C6}" presName="LevelOneTextNode" presStyleLbl="node0" presStyleIdx="3" presStyleCnt="4" custScaleX="46194" custScaleY="531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FB8A17-7359-45A1-AAA7-62036F63B068}" type="pres">
      <dgm:prSet presAssocID="{08B2A362-7BA9-4251-B739-CC48107CC6C6}" presName="level2hierChild" presStyleCnt="0"/>
      <dgm:spPr/>
    </dgm:pt>
    <dgm:pt modelId="{C656CC32-D394-44CE-A399-E0B3BE10F435}" type="pres">
      <dgm:prSet presAssocID="{09F088D1-552F-4D4A-9923-EE321626DC70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841BA412-CBAF-4313-BD19-F3AA212D9D15}" type="pres">
      <dgm:prSet presAssocID="{09F088D1-552F-4D4A-9923-EE321626DC70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F9C35156-EB4B-40B7-814E-77E76B13CFBC}" type="pres">
      <dgm:prSet presAssocID="{1FCD336B-2F95-4142-9BC9-2B43A94B2F14}" presName="root2" presStyleCnt="0"/>
      <dgm:spPr/>
    </dgm:pt>
    <dgm:pt modelId="{C321CD28-3C62-4D34-AD1D-FF342F5BD130}" type="pres">
      <dgm:prSet presAssocID="{1FCD336B-2F95-4142-9BC9-2B43A94B2F14}" presName="LevelTwoTextNode" presStyleLbl="node2" presStyleIdx="4" presStyleCnt="5" custScaleX="363341" custScaleY="531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6A61AB2-1081-4C33-9472-A68095970CF5}" type="pres">
      <dgm:prSet presAssocID="{1FCD336B-2F95-4142-9BC9-2B43A94B2F14}" presName="level3hierChild" presStyleCnt="0"/>
      <dgm:spPr/>
    </dgm:pt>
  </dgm:ptLst>
  <dgm:cxnLst>
    <dgm:cxn modelId="{FBBB483B-0FE4-44BD-B965-F10F70E6D87A}" type="presOf" srcId="{091A4617-06DA-4B7A-B6DE-4C399F78BA59}" destId="{12870822-6F19-41E9-9C12-99CAAEE87B72}" srcOrd="1" destOrd="0" presId="urn:microsoft.com/office/officeart/2005/8/layout/hierarchy2"/>
    <dgm:cxn modelId="{010F22A1-99AC-4DEA-866E-3D3F4E76B1A3}" type="presOf" srcId="{33BA137C-528D-443D-B829-49EC67194F98}" destId="{19FA6704-046D-4B8B-833C-D70CD4E0B368}" srcOrd="0" destOrd="0" presId="urn:microsoft.com/office/officeart/2005/8/layout/hierarchy2"/>
    <dgm:cxn modelId="{F018B4F9-652B-4896-B4E8-D250434C2116}" type="presOf" srcId="{8AAD6386-D9B1-4C95-A7C0-20A96DCA92EF}" destId="{A06B27F1-9E6F-45A2-B002-D7F37174300B}" srcOrd="0" destOrd="0" presId="urn:microsoft.com/office/officeart/2005/8/layout/hierarchy2"/>
    <dgm:cxn modelId="{BC618D01-5FAF-46EB-B80F-74401BD29F81}" srcId="{A5035A7F-C2AF-4653-B6D2-5C1BBF0DC00A}" destId="{36416F09-4042-4681-B153-40F0C5AFEE9E}" srcOrd="0" destOrd="0" parTransId="{0EB22B96-2913-4FD1-B536-4ACB7ECE19F2}" sibTransId="{7347B813-3754-499E-A3F7-54485B887C1A}"/>
    <dgm:cxn modelId="{ACA989C6-ACFD-47C7-ADF4-5DA76AD25949}" srcId="{8AAD6386-D9B1-4C95-A7C0-20A96DCA92EF}" destId="{211E3A50-A051-4CBC-918E-5852A8AC6DC6}" srcOrd="2" destOrd="0" parTransId="{6C00E283-A41A-4C44-9910-CF54BB3F0946}" sibTransId="{9C2682C3-AB1A-4F27-A9D1-8077161DF7BB}"/>
    <dgm:cxn modelId="{F274D38F-60CC-488E-A93F-703803239105}" type="presOf" srcId="{A2A6336D-BF1E-410F-B0E0-923C91D24AB3}" destId="{DF23B827-EDFE-4FE1-AD36-C1DC44261337}" srcOrd="0" destOrd="0" presId="urn:microsoft.com/office/officeart/2005/8/layout/hierarchy2"/>
    <dgm:cxn modelId="{6E567D9C-02A3-43ED-9001-DDC9746AFA29}" srcId="{8AAD6386-D9B1-4C95-A7C0-20A96DCA92EF}" destId="{33BA137C-528D-443D-B829-49EC67194F98}" srcOrd="1" destOrd="0" parTransId="{63A6E1DF-862B-4762-8C64-D4DECD0186F2}" sibTransId="{6A32FF64-3324-4181-8A88-C5993CE04136}"/>
    <dgm:cxn modelId="{483B651A-3F7A-4456-8BF1-4632287AF92B}" type="presOf" srcId="{A1ED9686-9D18-4427-8909-E4306294AAA5}" destId="{50891831-F373-41F0-8E7B-00C648669758}" srcOrd="0" destOrd="0" presId="urn:microsoft.com/office/officeart/2005/8/layout/hierarchy2"/>
    <dgm:cxn modelId="{35B124EA-BB98-42E8-9B1E-3A87CE0A2C1E}" type="presOf" srcId="{6306CC13-689F-4C80-AED1-D859513D3166}" destId="{5CDC83CC-9851-4D7C-9B9F-5FBC9DD4D1E3}" srcOrd="0" destOrd="0" presId="urn:microsoft.com/office/officeart/2005/8/layout/hierarchy2"/>
    <dgm:cxn modelId="{476926AC-06A4-4A2E-970A-77B31E795E95}" type="presOf" srcId="{A1ED9686-9D18-4427-8909-E4306294AAA5}" destId="{339489AB-9E6C-40C9-9C3B-04D60F2B529F}" srcOrd="1" destOrd="0" presId="urn:microsoft.com/office/officeart/2005/8/layout/hierarchy2"/>
    <dgm:cxn modelId="{A06C289B-E0CD-40FB-A32A-C46901B63C49}" type="presOf" srcId="{09F088D1-552F-4D4A-9923-EE321626DC70}" destId="{841BA412-CBAF-4313-BD19-F3AA212D9D15}" srcOrd="1" destOrd="0" presId="urn:microsoft.com/office/officeart/2005/8/layout/hierarchy2"/>
    <dgm:cxn modelId="{4561FB49-CE02-4266-A92F-87416493A7F7}" type="presOf" srcId="{B382E773-76F9-43D7-A9F4-4B0A9559EE9B}" destId="{90E51B04-9CD6-482A-8C3E-150648C68C76}" srcOrd="0" destOrd="0" presId="urn:microsoft.com/office/officeart/2005/8/layout/hierarchy2"/>
    <dgm:cxn modelId="{710613DD-F322-4A1A-B75C-0A99FFA7A3C4}" srcId="{F24649D7-D958-4D31-9752-89CAB2E3DE6A}" destId="{83B5FE20-1FDA-4385-AD76-4C5F4338D421}" srcOrd="1" destOrd="0" parTransId="{A1ED9686-9D18-4427-8909-E4306294AAA5}" sibTransId="{49DC4936-4821-4966-A85D-FA303D4A4AE4}"/>
    <dgm:cxn modelId="{DD724CA6-70BB-457C-8E7F-66A91A08FC5D}" type="presOf" srcId="{211E3A50-A051-4CBC-918E-5852A8AC6DC6}" destId="{DC4C52DC-B32B-4AA6-B1E5-A0BB24759242}" srcOrd="0" destOrd="0" presId="urn:microsoft.com/office/officeart/2005/8/layout/hierarchy2"/>
    <dgm:cxn modelId="{6437E38C-3735-4E80-92D0-A67A7FBD8282}" type="presOf" srcId="{08B2A362-7BA9-4251-B739-CC48107CC6C6}" destId="{C8D811A9-02D2-4AB0-8D55-489040DEE15A}" srcOrd="0" destOrd="0" presId="urn:microsoft.com/office/officeart/2005/8/layout/hierarchy2"/>
    <dgm:cxn modelId="{52FC6ECF-6E96-47A1-A165-55F4E3F4B9D3}" type="presOf" srcId="{F3D3103A-1D4F-409F-8336-6149E073CCF0}" destId="{0BBACBB6-8013-4433-9652-5F7F3FFDF226}" srcOrd="0" destOrd="0" presId="urn:microsoft.com/office/officeart/2005/8/layout/hierarchy2"/>
    <dgm:cxn modelId="{204327E8-8D93-4400-B6D1-9D8E04BA7BA6}" type="presOf" srcId="{EAAB8617-97A3-4607-8BB8-97D55D6D107E}" destId="{5A9153FF-7AD6-4CDA-9341-1B2B08321DAD}" srcOrd="1" destOrd="0" presId="urn:microsoft.com/office/officeart/2005/8/layout/hierarchy2"/>
    <dgm:cxn modelId="{36CC7B5E-D6B3-4525-9DDE-58464D3EB180}" type="presOf" srcId="{0EB22B96-2913-4FD1-B536-4ACB7ECE19F2}" destId="{1535D27A-A53D-4086-95CD-F0CD6BDB3185}" srcOrd="1" destOrd="0" presId="urn:microsoft.com/office/officeart/2005/8/layout/hierarchy2"/>
    <dgm:cxn modelId="{7D0E9865-6398-4C68-8EC4-69C2089BAB65}" srcId="{F24649D7-D958-4D31-9752-89CAB2E3DE6A}" destId="{7EE3E0C9-D3AF-4F0B-8D4E-7C732205D49C}" srcOrd="0" destOrd="0" parTransId="{B382E773-76F9-43D7-A9F4-4B0A9559EE9B}" sibTransId="{3BDCCD11-1DF3-4CBC-BF61-8F6DB6543B2C}"/>
    <dgm:cxn modelId="{E97EC964-0F29-4F3F-B2A2-1C1C88D07032}" type="presOf" srcId="{22C75BE0-062A-435B-AC44-151222A5F63B}" destId="{79F807CC-9A16-43B2-9EF4-C18308CDBB11}" srcOrd="0" destOrd="0" presId="urn:microsoft.com/office/officeart/2005/8/layout/hierarchy2"/>
    <dgm:cxn modelId="{32C8F653-3275-43C5-A538-38BECA45D133}" type="presOf" srcId="{29EA4021-2A94-412E-AD14-CFA7014909BB}" destId="{3ADE16DA-130B-469A-9BAA-F6DEB32E6C76}" srcOrd="0" destOrd="0" presId="urn:microsoft.com/office/officeart/2005/8/layout/hierarchy2"/>
    <dgm:cxn modelId="{6E08B1DB-C2EF-4805-9D66-17095F4D33E4}" type="presOf" srcId="{B382E773-76F9-43D7-A9F4-4B0A9559EE9B}" destId="{90C3F1DE-3E61-4AD8-9D4F-D909131922F0}" srcOrd="1" destOrd="0" presId="urn:microsoft.com/office/officeart/2005/8/layout/hierarchy2"/>
    <dgm:cxn modelId="{2503F53B-4EC9-464B-A84C-ADB9BB3434BD}" srcId="{76BF5852-F94B-4859-8796-8249EFDBAD88}" destId="{A5035A7F-C2AF-4653-B6D2-5C1BBF0DC00A}" srcOrd="0" destOrd="0" parTransId="{1B7B2E62-C948-47AD-8C8A-C75DBFE32186}" sibTransId="{70C07CD3-3647-4021-8BD8-B68F1F0307AA}"/>
    <dgm:cxn modelId="{83C0E749-0423-4783-BACA-244FE97BCE08}" srcId="{08B2A362-7BA9-4251-B739-CC48107CC6C6}" destId="{1FCD336B-2F95-4142-9BC9-2B43A94B2F14}" srcOrd="0" destOrd="0" parTransId="{09F088D1-552F-4D4A-9923-EE321626DC70}" sibTransId="{36E82F19-C9E6-4D43-9E16-E48EBEA60C9C}"/>
    <dgm:cxn modelId="{71FD1AE1-2840-47B3-AC3E-59D1B65D647F}" srcId="{211E3A50-A051-4CBC-918E-5852A8AC6DC6}" destId="{F24649D7-D958-4D31-9752-89CAB2E3DE6A}" srcOrd="0" destOrd="0" parTransId="{22C75BE0-062A-435B-AC44-151222A5F63B}" sibTransId="{EB53837A-C2C3-48C0-A9B5-10A7DE637189}"/>
    <dgm:cxn modelId="{D011ED4A-6E69-4530-93E7-ACF9568ED561}" type="presOf" srcId="{83B5FE20-1FDA-4385-AD76-4C5F4338D421}" destId="{B327CFE0-A18B-4265-ABA4-DC6F664B2FC9}" srcOrd="0" destOrd="0" presId="urn:microsoft.com/office/officeart/2005/8/layout/hierarchy2"/>
    <dgm:cxn modelId="{D4BB2905-17E4-45CA-97D5-AA7812580207}" type="presOf" srcId="{1B7B2E62-C948-47AD-8C8A-C75DBFE32186}" destId="{D09B8DD1-5770-42E3-8552-066527F6C72C}" srcOrd="0" destOrd="0" presId="urn:microsoft.com/office/officeart/2005/8/layout/hierarchy2"/>
    <dgm:cxn modelId="{B607C156-F928-4845-AD89-7A4D00DA29C4}" type="presOf" srcId="{AEDA67E7-4707-45EE-BEDF-2B372E4B3077}" destId="{91EC5A32-A604-41D3-968A-1C05029FFC0D}" srcOrd="0" destOrd="0" presId="urn:microsoft.com/office/officeart/2005/8/layout/hierarchy2"/>
    <dgm:cxn modelId="{694BE5BB-7DE6-42B8-A2CA-1A7613F48F22}" srcId="{66ACB08D-598D-47EE-8E0B-665795AA200E}" destId="{F3D3103A-1D4F-409F-8336-6149E073CCF0}" srcOrd="0" destOrd="0" parTransId="{091A4617-06DA-4B7A-B6DE-4C399F78BA59}" sibTransId="{C1EE55B6-D16E-4E1C-A927-FD49AD0DB7CF}"/>
    <dgm:cxn modelId="{9DF1B9E2-0B46-4C3B-9BB3-BD1E7CE4CC8E}" srcId="{8AAD6386-D9B1-4C95-A7C0-20A96DCA92EF}" destId="{66ACB08D-598D-47EE-8E0B-665795AA200E}" srcOrd="0" destOrd="0" parTransId="{74810548-210B-461F-A916-C85B6F1B364E}" sibTransId="{B7909A04-4653-4066-864A-97BA752945C0}"/>
    <dgm:cxn modelId="{FF67152F-DA61-4FA6-8AC6-4DD3FA1A62BF}" type="presOf" srcId="{EAAB8617-97A3-4607-8BB8-97D55D6D107E}" destId="{F8BB64F4-02A5-49FA-80FE-C3500C59052C}" srcOrd="0" destOrd="0" presId="urn:microsoft.com/office/officeart/2005/8/layout/hierarchy2"/>
    <dgm:cxn modelId="{C2A15D7A-4089-45FA-B452-572365590930}" type="presOf" srcId="{A2A6336D-BF1E-410F-B0E0-923C91D24AB3}" destId="{75A2FC11-C2AA-4063-8115-2A5CDB04DA2D}" srcOrd="1" destOrd="0" presId="urn:microsoft.com/office/officeart/2005/8/layout/hierarchy2"/>
    <dgm:cxn modelId="{382ACCB1-1240-4C01-9FB9-788F4673046D}" type="presOf" srcId="{F24649D7-D958-4D31-9752-89CAB2E3DE6A}" destId="{54253FBA-4AF4-461E-A503-B511991ADBF0}" srcOrd="0" destOrd="0" presId="urn:microsoft.com/office/officeart/2005/8/layout/hierarchy2"/>
    <dgm:cxn modelId="{7BFBD3A5-8962-48AC-BCF3-D8732EAD7C1B}" type="presOf" srcId="{76BF5852-F94B-4859-8796-8249EFDBAD88}" destId="{EBCA57CF-78C2-48C9-AAF6-5AFE6CCA8B84}" srcOrd="0" destOrd="0" presId="urn:microsoft.com/office/officeart/2005/8/layout/hierarchy2"/>
    <dgm:cxn modelId="{0BD50D38-C030-4B8C-B774-48E05340F37D}" type="presOf" srcId="{091A4617-06DA-4B7A-B6DE-4C399F78BA59}" destId="{910297F9-2506-4712-A3C6-DA5BA99BBA73}" srcOrd="0" destOrd="0" presId="urn:microsoft.com/office/officeart/2005/8/layout/hierarchy2"/>
    <dgm:cxn modelId="{EB694E92-BFAB-49AF-9C77-92DEB76E15CB}" type="presOf" srcId="{7EE3E0C9-D3AF-4F0B-8D4E-7C732205D49C}" destId="{26B8B31B-EA22-4D7B-A836-5E7C03A123AA}" srcOrd="0" destOrd="0" presId="urn:microsoft.com/office/officeart/2005/8/layout/hierarchy2"/>
    <dgm:cxn modelId="{729E1558-CD75-4D4B-AB00-21B6C29DF93E}" type="presOf" srcId="{09F088D1-552F-4D4A-9923-EE321626DC70}" destId="{C656CC32-D394-44CE-A399-E0B3BE10F435}" srcOrd="0" destOrd="0" presId="urn:microsoft.com/office/officeart/2005/8/layout/hierarchy2"/>
    <dgm:cxn modelId="{9319F420-D4B8-43F6-AEF6-C3F0E7858210}" type="presOf" srcId="{A5035A7F-C2AF-4653-B6D2-5C1BBF0DC00A}" destId="{40797B19-CCF3-4C88-A990-F65CB794CD59}" srcOrd="0" destOrd="0" presId="urn:microsoft.com/office/officeart/2005/8/layout/hierarchy2"/>
    <dgm:cxn modelId="{46A8009D-0E94-4FE6-9BE8-AB3DA1516CC9}" type="presOf" srcId="{36416F09-4042-4681-B153-40F0C5AFEE9E}" destId="{716230F8-CC5F-4020-8D9A-5D4D79BCE989}" srcOrd="0" destOrd="0" presId="urn:microsoft.com/office/officeart/2005/8/layout/hierarchy2"/>
    <dgm:cxn modelId="{39C7D952-9875-42C5-8601-D5D273C23812}" type="presOf" srcId="{1B7B2E62-C948-47AD-8C8A-C75DBFE32186}" destId="{63E090C7-6FEF-4A3A-B426-2C29909430AB}" srcOrd="1" destOrd="0" presId="urn:microsoft.com/office/officeart/2005/8/layout/hierarchy2"/>
    <dgm:cxn modelId="{442AFB01-C78D-4CCB-A8BD-92BDC6819D09}" type="presOf" srcId="{66ACB08D-598D-47EE-8E0B-665795AA200E}" destId="{291B24D2-A68A-4197-8A69-F2F6A40619FA}" srcOrd="0" destOrd="0" presId="urn:microsoft.com/office/officeart/2005/8/layout/hierarchy2"/>
    <dgm:cxn modelId="{9E537F8B-4FBB-4C4C-AB88-CC195F46BF88}" type="presOf" srcId="{1FCD336B-2F95-4142-9BC9-2B43A94B2F14}" destId="{C321CD28-3C62-4D34-AD1D-FF342F5BD130}" srcOrd="0" destOrd="0" presId="urn:microsoft.com/office/officeart/2005/8/layout/hierarchy2"/>
    <dgm:cxn modelId="{9967A21F-8974-4186-B1A3-57DF87C03F28}" srcId="{8AAD6386-D9B1-4C95-A7C0-20A96DCA92EF}" destId="{08B2A362-7BA9-4251-B739-CC48107CC6C6}" srcOrd="3" destOrd="0" parTransId="{1181A99C-6277-4BDE-BB72-325386624749}" sibTransId="{EC2A3D7F-D900-4AA7-895F-1E2C893E33CA}"/>
    <dgm:cxn modelId="{DA31ADDF-4121-4F9F-B944-17482008EA85}" type="presOf" srcId="{0EB22B96-2913-4FD1-B536-4ACB7ECE19F2}" destId="{36790DCE-B03F-4F1F-90C5-BFFE8B180127}" srcOrd="0" destOrd="0" presId="urn:microsoft.com/office/officeart/2005/8/layout/hierarchy2"/>
    <dgm:cxn modelId="{F1131F03-5131-440F-A616-095CD69CEFD5}" srcId="{33BA137C-528D-443D-B829-49EC67194F98}" destId="{AEDA67E7-4707-45EE-BEDF-2B372E4B3077}" srcOrd="0" destOrd="0" parTransId="{A2A6336D-BF1E-410F-B0E0-923C91D24AB3}" sibTransId="{D8925672-3EE2-4812-8ECC-862144ABC762}"/>
    <dgm:cxn modelId="{66FCBB89-B87D-43B0-806B-89542B2F75AB}" type="presOf" srcId="{22C75BE0-062A-435B-AC44-151222A5F63B}" destId="{72BF37B3-7389-4324-A76F-A2631AF55898}" srcOrd="1" destOrd="0" presId="urn:microsoft.com/office/officeart/2005/8/layout/hierarchy2"/>
    <dgm:cxn modelId="{08022FE2-2C1D-4558-B386-3FCD31BED43C}" srcId="{66ACB08D-598D-47EE-8E0B-665795AA200E}" destId="{76BF5852-F94B-4859-8796-8249EFDBAD88}" srcOrd="1" destOrd="0" parTransId="{EAAB8617-97A3-4607-8BB8-97D55D6D107E}" sibTransId="{8AC0D6F4-11F7-4F1B-81F7-031C17FCCE7E}"/>
    <dgm:cxn modelId="{7848D49B-04DC-43B1-802A-6CD709023BE4}" srcId="{F3D3103A-1D4F-409F-8336-6149E073CCF0}" destId="{6306CC13-689F-4C80-AED1-D859513D3166}" srcOrd="0" destOrd="0" parTransId="{29EA4021-2A94-412E-AD14-CFA7014909BB}" sibTransId="{CCD36699-1F71-4E7B-92E1-BC9FB97EAB7F}"/>
    <dgm:cxn modelId="{1C6CA364-611C-46EE-B20E-5D9D8CFD3B50}" type="presOf" srcId="{29EA4021-2A94-412E-AD14-CFA7014909BB}" destId="{B9ADE8CA-10A7-4453-AC49-092D464AEA0E}" srcOrd="1" destOrd="0" presId="urn:microsoft.com/office/officeart/2005/8/layout/hierarchy2"/>
    <dgm:cxn modelId="{F0138C68-6AA7-45D4-83D3-4F52289AD98B}" type="presParOf" srcId="{A06B27F1-9E6F-45A2-B002-D7F37174300B}" destId="{FE0A1514-D044-437C-A572-0E00E6999295}" srcOrd="0" destOrd="0" presId="urn:microsoft.com/office/officeart/2005/8/layout/hierarchy2"/>
    <dgm:cxn modelId="{2E47E80C-2E31-43F5-952B-11871B58B33D}" type="presParOf" srcId="{FE0A1514-D044-437C-A572-0E00E6999295}" destId="{291B24D2-A68A-4197-8A69-F2F6A40619FA}" srcOrd="0" destOrd="0" presId="urn:microsoft.com/office/officeart/2005/8/layout/hierarchy2"/>
    <dgm:cxn modelId="{9A52AB25-15B9-42EA-B76B-D494AFBBF54C}" type="presParOf" srcId="{FE0A1514-D044-437C-A572-0E00E6999295}" destId="{BE71CC2F-4EEF-43EB-A7E3-F1BFEE607726}" srcOrd="1" destOrd="0" presId="urn:microsoft.com/office/officeart/2005/8/layout/hierarchy2"/>
    <dgm:cxn modelId="{472A1E96-3407-4612-AE37-A2FE066D77CB}" type="presParOf" srcId="{BE71CC2F-4EEF-43EB-A7E3-F1BFEE607726}" destId="{910297F9-2506-4712-A3C6-DA5BA99BBA73}" srcOrd="0" destOrd="0" presId="urn:microsoft.com/office/officeart/2005/8/layout/hierarchy2"/>
    <dgm:cxn modelId="{F1481AF2-EE94-4901-BACB-5D8EDDFF7E0A}" type="presParOf" srcId="{910297F9-2506-4712-A3C6-DA5BA99BBA73}" destId="{12870822-6F19-41E9-9C12-99CAAEE87B72}" srcOrd="0" destOrd="0" presId="urn:microsoft.com/office/officeart/2005/8/layout/hierarchy2"/>
    <dgm:cxn modelId="{9BC531A4-59B4-4945-A755-91E3E192BEC3}" type="presParOf" srcId="{BE71CC2F-4EEF-43EB-A7E3-F1BFEE607726}" destId="{7FED726F-2731-410C-A4E4-3298DA38BF9E}" srcOrd="1" destOrd="0" presId="urn:microsoft.com/office/officeart/2005/8/layout/hierarchy2"/>
    <dgm:cxn modelId="{0D656EA3-44EE-4C83-A9F7-EE671348CBB2}" type="presParOf" srcId="{7FED726F-2731-410C-A4E4-3298DA38BF9E}" destId="{0BBACBB6-8013-4433-9652-5F7F3FFDF226}" srcOrd="0" destOrd="0" presId="urn:microsoft.com/office/officeart/2005/8/layout/hierarchy2"/>
    <dgm:cxn modelId="{ED4BE310-5748-4297-96D0-F903FB48947C}" type="presParOf" srcId="{7FED726F-2731-410C-A4E4-3298DA38BF9E}" destId="{07FBA852-50F1-4F7A-B5FC-729657E13AED}" srcOrd="1" destOrd="0" presId="urn:microsoft.com/office/officeart/2005/8/layout/hierarchy2"/>
    <dgm:cxn modelId="{59ACE19F-07F4-441D-B7E2-D811AD180D21}" type="presParOf" srcId="{07FBA852-50F1-4F7A-B5FC-729657E13AED}" destId="{3ADE16DA-130B-469A-9BAA-F6DEB32E6C76}" srcOrd="0" destOrd="0" presId="urn:microsoft.com/office/officeart/2005/8/layout/hierarchy2"/>
    <dgm:cxn modelId="{2D1D0FD3-1A4D-4F87-8683-F894CFDEC5B9}" type="presParOf" srcId="{3ADE16DA-130B-469A-9BAA-F6DEB32E6C76}" destId="{B9ADE8CA-10A7-4453-AC49-092D464AEA0E}" srcOrd="0" destOrd="0" presId="urn:microsoft.com/office/officeart/2005/8/layout/hierarchy2"/>
    <dgm:cxn modelId="{62FE8344-9098-4D93-B2C4-D525C583C613}" type="presParOf" srcId="{07FBA852-50F1-4F7A-B5FC-729657E13AED}" destId="{594F8EE9-B70C-4725-B3A7-CA31D09B2F78}" srcOrd="1" destOrd="0" presId="urn:microsoft.com/office/officeart/2005/8/layout/hierarchy2"/>
    <dgm:cxn modelId="{D24E694D-4743-4D3C-93C3-0A088C44A2FB}" type="presParOf" srcId="{594F8EE9-B70C-4725-B3A7-CA31D09B2F78}" destId="{5CDC83CC-9851-4D7C-9B9F-5FBC9DD4D1E3}" srcOrd="0" destOrd="0" presId="urn:microsoft.com/office/officeart/2005/8/layout/hierarchy2"/>
    <dgm:cxn modelId="{2F793FAD-2DB7-4373-A128-7EA1F9EE9298}" type="presParOf" srcId="{594F8EE9-B70C-4725-B3A7-CA31D09B2F78}" destId="{3CBD92B9-73E1-4F24-8CE9-178F387B0B31}" srcOrd="1" destOrd="0" presId="urn:microsoft.com/office/officeart/2005/8/layout/hierarchy2"/>
    <dgm:cxn modelId="{62DBBA51-1C00-40BD-9618-2784DFB913FF}" type="presParOf" srcId="{BE71CC2F-4EEF-43EB-A7E3-F1BFEE607726}" destId="{F8BB64F4-02A5-49FA-80FE-C3500C59052C}" srcOrd="2" destOrd="0" presId="urn:microsoft.com/office/officeart/2005/8/layout/hierarchy2"/>
    <dgm:cxn modelId="{82D306C0-0216-498A-961F-0FC50F8468C4}" type="presParOf" srcId="{F8BB64F4-02A5-49FA-80FE-C3500C59052C}" destId="{5A9153FF-7AD6-4CDA-9341-1B2B08321DAD}" srcOrd="0" destOrd="0" presId="urn:microsoft.com/office/officeart/2005/8/layout/hierarchy2"/>
    <dgm:cxn modelId="{3AC5804B-C408-4E58-8F34-FAA694F326D2}" type="presParOf" srcId="{BE71CC2F-4EEF-43EB-A7E3-F1BFEE607726}" destId="{C89F0392-B905-4704-81C2-C5814143B3A8}" srcOrd="3" destOrd="0" presId="urn:microsoft.com/office/officeart/2005/8/layout/hierarchy2"/>
    <dgm:cxn modelId="{EFCB502D-5E91-4025-AA0B-DA0C75066B6D}" type="presParOf" srcId="{C89F0392-B905-4704-81C2-C5814143B3A8}" destId="{EBCA57CF-78C2-48C9-AAF6-5AFE6CCA8B84}" srcOrd="0" destOrd="0" presId="urn:microsoft.com/office/officeart/2005/8/layout/hierarchy2"/>
    <dgm:cxn modelId="{CAF558AC-BE1D-4A64-9844-451ED369BF53}" type="presParOf" srcId="{C89F0392-B905-4704-81C2-C5814143B3A8}" destId="{0F4FCA39-ADEE-4378-82C2-D4FB28AEFB24}" srcOrd="1" destOrd="0" presId="urn:microsoft.com/office/officeart/2005/8/layout/hierarchy2"/>
    <dgm:cxn modelId="{92CE5240-694B-4DCF-9ED7-072D6C1B79A7}" type="presParOf" srcId="{0F4FCA39-ADEE-4378-82C2-D4FB28AEFB24}" destId="{D09B8DD1-5770-42E3-8552-066527F6C72C}" srcOrd="0" destOrd="0" presId="urn:microsoft.com/office/officeart/2005/8/layout/hierarchy2"/>
    <dgm:cxn modelId="{B52DA6BC-F157-4978-9D70-11CBC3990CE3}" type="presParOf" srcId="{D09B8DD1-5770-42E3-8552-066527F6C72C}" destId="{63E090C7-6FEF-4A3A-B426-2C29909430AB}" srcOrd="0" destOrd="0" presId="urn:microsoft.com/office/officeart/2005/8/layout/hierarchy2"/>
    <dgm:cxn modelId="{04597A63-5405-456F-AD6F-211966853DE8}" type="presParOf" srcId="{0F4FCA39-ADEE-4378-82C2-D4FB28AEFB24}" destId="{0AA65E57-6178-4F7C-AA72-BF6DBCC4C2A0}" srcOrd="1" destOrd="0" presId="urn:microsoft.com/office/officeart/2005/8/layout/hierarchy2"/>
    <dgm:cxn modelId="{AA31C957-C7AD-4D67-A9DD-87491443C61F}" type="presParOf" srcId="{0AA65E57-6178-4F7C-AA72-BF6DBCC4C2A0}" destId="{40797B19-CCF3-4C88-A990-F65CB794CD59}" srcOrd="0" destOrd="0" presId="urn:microsoft.com/office/officeart/2005/8/layout/hierarchy2"/>
    <dgm:cxn modelId="{F3A9D4BA-9F0D-4B64-9A8F-A16A2F8784FD}" type="presParOf" srcId="{0AA65E57-6178-4F7C-AA72-BF6DBCC4C2A0}" destId="{5796AFF6-B2A7-4CFF-A3DF-E19C3CF82543}" srcOrd="1" destOrd="0" presId="urn:microsoft.com/office/officeart/2005/8/layout/hierarchy2"/>
    <dgm:cxn modelId="{32DF58F7-2FD0-4F27-BDD3-A79375E3BAE0}" type="presParOf" srcId="{5796AFF6-B2A7-4CFF-A3DF-E19C3CF82543}" destId="{36790DCE-B03F-4F1F-90C5-BFFE8B180127}" srcOrd="0" destOrd="0" presId="urn:microsoft.com/office/officeart/2005/8/layout/hierarchy2"/>
    <dgm:cxn modelId="{583B20AC-FB81-43EF-85BB-9CA82FD14ED0}" type="presParOf" srcId="{36790DCE-B03F-4F1F-90C5-BFFE8B180127}" destId="{1535D27A-A53D-4086-95CD-F0CD6BDB3185}" srcOrd="0" destOrd="0" presId="urn:microsoft.com/office/officeart/2005/8/layout/hierarchy2"/>
    <dgm:cxn modelId="{470A261B-5D59-4392-A220-CF81AF6FB438}" type="presParOf" srcId="{5796AFF6-B2A7-4CFF-A3DF-E19C3CF82543}" destId="{5143D076-4C7B-47EF-A98C-8C3AE7FD6A8C}" srcOrd="1" destOrd="0" presId="urn:microsoft.com/office/officeart/2005/8/layout/hierarchy2"/>
    <dgm:cxn modelId="{A0A0E325-242C-4089-A5B4-6EA6BEFB6794}" type="presParOf" srcId="{5143D076-4C7B-47EF-A98C-8C3AE7FD6A8C}" destId="{716230F8-CC5F-4020-8D9A-5D4D79BCE989}" srcOrd="0" destOrd="0" presId="urn:microsoft.com/office/officeart/2005/8/layout/hierarchy2"/>
    <dgm:cxn modelId="{7C7BE2C1-7570-4B59-88A6-4698ABA9B4ED}" type="presParOf" srcId="{5143D076-4C7B-47EF-A98C-8C3AE7FD6A8C}" destId="{858CA265-465B-45F8-9826-F8A1C151E78F}" srcOrd="1" destOrd="0" presId="urn:microsoft.com/office/officeart/2005/8/layout/hierarchy2"/>
    <dgm:cxn modelId="{0BAAB2FD-82E0-44EF-A7E1-CB8ED9DEE4C2}" type="presParOf" srcId="{A06B27F1-9E6F-45A2-B002-D7F37174300B}" destId="{A2BAC6D8-E4BF-426C-9D2C-A94F00D1C72B}" srcOrd="1" destOrd="0" presId="urn:microsoft.com/office/officeart/2005/8/layout/hierarchy2"/>
    <dgm:cxn modelId="{B8E3E36D-D305-4393-BCB9-4A3BD174D36B}" type="presParOf" srcId="{A2BAC6D8-E4BF-426C-9D2C-A94F00D1C72B}" destId="{19FA6704-046D-4B8B-833C-D70CD4E0B368}" srcOrd="0" destOrd="0" presId="urn:microsoft.com/office/officeart/2005/8/layout/hierarchy2"/>
    <dgm:cxn modelId="{6C08FEE6-1EFB-4A08-96D2-B11A248BB3AC}" type="presParOf" srcId="{A2BAC6D8-E4BF-426C-9D2C-A94F00D1C72B}" destId="{C90238BE-EA6F-4A60-9E0D-C14C4FADA510}" srcOrd="1" destOrd="0" presId="urn:microsoft.com/office/officeart/2005/8/layout/hierarchy2"/>
    <dgm:cxn modelId="{0721F7A8-2E99-490E-AF9D-A357CCF8C454}" type="presParOf" srcId="{C90238BE-EA6F-4A60-9E0D-C14C4FADA510}" destId="{DF23B827-EDFE-4FE1-AD36-C1DC44261337}" srcOrd="0" destOrd="0" presId="urn:microsoft.com/office/officeart/2005/8/layout/hierarchy2"/>
    <dgm:cxn modelId="{45008722-55D5-42DD-8DB4-CA9502AE6A9E}" type="presParOf" srcId="{DF23B827-EDFE-4FE1-AD36-C1DC44261337}" destId="{75A2FC11-C2AA-4063-8115-2A5CDB04DA2D}" srcOrd="0" destOrd="0" presId="urn:microsoft.com/office/officeart/2005/8/layout/hierarchy2"/>
    <dgm:cxn modelId="{2EF0F655-C0FB-416B-9DEB-904AB9A0F344}" type="presParOf" srcId="{C90238BE-EA6F-4A60-9E0D-C14C4FADA510}" destId="{6B86C565-55D4-4D6E-9D9F-512BA9DDFDFA}" srcOrd="1" destOrd="0" presId="urn:microsoft.com/office/officeart/2005/8/layout/hierarchy2"/>
    <dgm:cxn modelId="{349D06A3-4719-4E6A-B3FC-734CF77FC5A5}" type="presParOf" srcId="{6B86C565-55D4-4D6E-9D9F-512BA9DDFDFA}" destId="{91EC5A32-A604-41D3-968A-1C05029FFC0D}" srcOrd="0" destOrd="0" presId="urn:microsoft.com/office/officeart/2005/8/layout/hierarchy2"/>
    <dgm:cxn modelId="{36E23309-27CD-41CA-81A7-54DFCEAA010C}" type="presParOf" srcId="{6B86C565-55D4-4D6E-9D9F-512BA9DDFDFA}" destId="{30B87425-063C-4E87-868B-91F2CC70A793}" srcOrd="1" destOrd="0" presId="urn:microsoft.com/office/officeart/2005/8/layout/hierarchy2"/>
    <dgm:cxn modelId="{FF68C999-3ACC-4ABF-A4C0-0FC64082ABFC}" type="presParOf" srcId="{A06B27F1-9E6F-45A2-B002-D7F37174300B}" destId="{9CB7C691-858F-4775-A14F-A0899B4975C4}" srcOrd="2" destOrd="0" presId="urn:microsoft.com/office/officeart/2005/8/layout/hierarchy2"/>
    <dgm:cxn modelId="{00540E3C-1B24-4CAB-9C66-71403FC75B1D}" type="presParOf" srcId="{9CB7C691-858F-4775-A14F-A0899B4975C4}" destId="{DC4C52DC-B32B-4AA6-B1E5-A0BB24759242}" srcOrd="0" destOrd="0" presId="urn:microsoft.com/office/officeart/2005/8/layout/hierarchy2"/>
    <dgm:cxn modelId="{83EACD13-9391-4443-BC03-8BFD2B6E43CD}" type="presParOf" srcId="{9CB7C691-858F-4775-A14F-A0899B4975C4}" destId="{1B06536A-E809-41B0-9CCF-E4A041A3C26C}" srcOrd="1" destOrd="0" presId="urn:microsoft.com/office/officeart/2005/8/layout/hierarchy2"/>
    <dgm:cxn modelId="{E03BEC7B-68FB-41C3-B2F0-25D32318FA06}" type="presParOf" srcId="{1B06536A-E809-41B0-9CCF-E4A041A3C26C}" destId="{79F807CC-9A16-43B2-9EF4-C18308CDBB11}" srcOrd="0" destOrd="0" presId="urn:microsoft.com/office/officeart/2005/8/layout/hierarchy2"/>
    <dgm:cxn modelId="{001EA72F-5688-4CBE-AC9E-58814E48194B}" type="presParOf" srcId="{79F807CC-9A16-43B2-9EF4-C18308CDBB11}" destId="{72BF37B3-7389-4324-A76F-A2631AF55898}" srcOrd="0" destOrd="0" presId="urn:microsoft.com/office/officeart/2005/8/layout/hierarchy2"/>
    <dgm:cxn modelId="{80C6E55D-0BD8-4FE0-B4DC-73AF5D120ADD}" type="presParOf" srcId="{1B06536A-E809-41B0-9CCF-E4A041A3C26C}" destId="{A44EB2E6-C6B3-4876-831C-83DC2A742142}" srcOrd="1" destOrd="0" presId="urn:microsoft.com/office/officeart/2005/8/layout/hierarchy2"/>
    <dgm:cxn modelId="{6CFD727D-B841-4333-8DED-5499D49B6049}" type="presParOf" srcId="{A44EB2E6-C6B3-4876-831C-83DC2A742142}" destId="{54253FBA-4AF4-461E-A503-B511991ADBF0}" srcOrd="0" destOrd="0" presId="urn:microsoft.com/office/officeart/2005/8/layout/hierarchy2"/>
    <dgm:cxn modelId="{134CF29C-F8E5-4A6A-9A8C-F05DD6940095}" type="presParOf" srcId="{A44EB2E6-C6B3-4876-831C-83DC2A742142}" destId="{7397ECBC-5A77-415B-AE92-A13A8A5C2E46}" srcOrd="1" destOrd="0" presId="urn:microsoft.com/office/officeart/2005/8/layout/hierarchy2"/>
    <dgm:cxn modelId="{E8491BA8-115D-4452-8536-84E21F37F4E9}" type="presParOf" srcId="{7397ECBC-5A77-415B-AE92-A13A8A5C2E46}" destId="{90E51B04-9CD6-482A-8C3E-150648C68C76}" srcOrd="0" destOrd="0" presId="urn:microsoft.com/office/officeart/2005/8/layout/hierarchy2"/>
    <dgm:cxn modelId="{959CBB2D-2349-4D14-B568-8BD07F09FE95}" type="presParOf" srcId="{90E51B04-9CD6-482A-8C3E-150648C68C76}" destId="{90C3F1DE-3E61-4AD8-9D4F-D909131922F0}" srcOrd="0" destOrd="0" presId="urn:microsoft.com/office/officeart/2005/8/layout/hierarchy2"/>
    <dgm:cxn modelId="{AC0C0EA1-71FA-4154-9C4E-20C7E107F09F}" type="presParOf" srcId="{7397ECBC-5A77-415B-AE92-A13A8A5C2E46}" destId="{33A8CDA9-9550-46AC-AA41-C0CF00A3138F}" srcOrd="1" destOrd="0" presId="urn:microsoft.com/office/officeart/2005/8/layout/hierarchy2"/>
    <dgm:cxn modelId="{B93AB29F-CFBF-447B-A45A-2F686CBAA113}" type="presParOf" srcId="{33A8CDA9-9550-46AC-AA41-C0CF00A3138F}" destId="{26B8B31B-EA22-4D7B-A836-5E7C03A123AA}" srcOrd="0" destOrd="0" presId="urn:microsoft.com/office/officeart/2005/8/layout/hierarchy2"/>
    <dgm:cxn modelId="{C937E78D-D88D-4746-81D5-0C639DBC708D}" type="presParOf" srcId="{33A8CDA9-9550-46AC-AA41-C0CF00A3138F}" destId="{86776488-380F-4013-9E07-3356D924BC7F}" srcOrd="1" destOrd="0" presId="urn:microsoft.com/office/officeart/2005/8/layout/hierarchy2"/>
    <dgm:cxn modelId="{14CA36AC-5629-455A-933B-8645B0D095BC}" type="presParOf" srcId="{7397ECBC-5A77-415B-AE92-A13A8A5C2E46}" destId="{50891831-F373-41F0-8E7B-00C648669758}" srcOrd="2" destOrd="0" presId="urn:microsoft.com/office/officeart/2005/8/layout/hierarchy2"/>
    <dgm:cxn modelId="{A476DB56-F210-480E-8D6C-1DFF2E42D294}" type="presParOf" srcId="{50891831-F373-41F0-8E7B-00C648669758}" destId="{339489AB-9E6C-40C9-9C3B-04D60F2B529F}" srcOrd="0" destOrd="0" presId="urn:microsoft.com/office/officeart/2005/8/layout/hierarchy2"/>
    <dgm:cxn modelId="{347BAF2D-4096-4839-8293-D7D125CC08C5}" type="presParOf" srcId="{7397ECBC-5A77-415B-AE92-A13A8A5C2E46}" destId="{54F2771A-BB52-4E48-81A4-91890BB14C5D}" srcOrd="3" destOrd="0" presId="urn:microsoft.com/office/officeart/2005/8/layout/hierarchy2"/>
    <dgm:cxn modelId="{B5C33E67-A762-4A51-9E5E-771E73B8778A}" type="presParOf" srcId="{54F2771A-BB52-4E48-81A4-91890BB14C5D}" destId="{B327CFE0-A18B-4265-ABA4-DC6F664B2FC9}" srcOrd="0" destOrd="0" presId="urn:microsoft.com/office/officeart/2005/8/layout/hierarchy2"/>
    <dgm:cxn modelId="{903CF17C-59A3-4143-8D59-EC2B04CD5AA9}" type="presParOf" srcId="{54F2771A-BB52-4E48-81A4-91890BB14C5D}" destId="{C198B5D3-01B4-4E53-A12E-9D4C054956BC}" srcOrd="1" destOrd="0" presId="urn:microsoft.com/office/officeart/2005/8/layout/hierarchy2"/>
    <dgm:cxn modelId="{D3B034EF-3EE2-4353-AED4-C85E99FA12A6}" type="presParOf" srcId="{A06B27F1-9E6F-45A2-B002-D7F37174300B}" destId="{60DFDC1E-6976-4DED-9303-2E8FB0A983E3}" srcOrd="3" destOrd="0" presId="urn:microsoft.com/office/officeart/2005/8/layout/hierarchy2"/>
    <dgm:cxn modelId="{CFBB33B8-2AF5-4ECE-A274-EBC58D627DE7}" type="presParOf" srcId="{60DFDC1E-6976-4DED-9303-2E8FB0A983E3}" destId="{C8D811A9-02D2-4AB0-8D55-489040DEE15A}" srcOrd="0" destOrd="0" presId="urn:microsoft.com/office/officeart/2005/8/layout/hierarchy2"/>
    <dgm:cxn modelId="{4FC863DB-6E4B-45FB-A1F3-7383185B26E2}" type="presParOf" srcId="{60DFDC1E-6976-4DED-9303-2E8FB0A983E3}" destId="{C4FB8A17-7359-45A1-AAA7-62036F63B068}" srcOrd="1" destOrd="0" presId="urn:microsoft.com/office/officeart/2005/8/layout/hierarchy2"/>
    <dgm:cxn modelId="{D4EAC5A7-3EB2-4263-9B74-1D922E39DDAF}" type="presParOf" srcId="{C4FB8A17-7359-45A1-AAA7-62036F63B068}" destId="{C656CC32-D394-44CE-A399-E0B3BE10F435}" srcOrd="0" destOrd="0" presId="urn:microsoft.com/office/officeart/2005/8/layout/hierarchy2"/>
    <dgm:cxn modelId="{530D92A8-16C1-4671-854F-362DD0A6FD76}" type="presParOf" srcId="{C656CC32-D394-44CE-A399-E0B3BE10F435}" destId="{841BA412-CBAF-4313-BD19-F3AA212D9D15}" srcOrd="0" destOrd="0" presId="urn:microsoft.com/office/officeart/2005/8/layout/hierarchy2"/>
    <dgm:cxn modelId="{A52917C5-7BF7-4E99-BFCD-9F037AB07EEB}" type="presParOf" srcId="{C4FB8A17-7359-45A1-AAA7-62036F63B068}" destId="{F9C35156-EB4B-40B7-814E-77E76B13CFBC}" srcOrd="1" destOrd="0" presId="urn:microsoft.com/office/officeart/2005/8/layout/hierarchy2"/>
    <dgm:cxn modelId="{F72C93F0-DF52-461D-96CE-E518C2F2D11D}" type="presParOf" srcId="{F9C35156-EB4B-40B7-814E-77E76B13CFBC}" destId="{C321CD28-3C62-4D34-AD1D-FF342F5BD130}" srcOrd="0" destOrd="0" presId="urn:microsoft.com/office/officeart/2005/8/layout/hierarchy2"/>
    <dgm:cxn modelId="{271FCBE3-1351-4E7B-917A-ACAC1053CBD1}" type="presParOf" srcId="{F9C35156-EB4B-40B7-814E-77E76B13CFBC}" destId="{66A61AB2-1081-4C33-9472-A68095970CF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95F8B-E035-433D-B0BE-77DFDA82AE1B}">
      <dsp:nvSpPr>
        <dsp:cNvPr id="0" name=""/>
        <dsp:cNvSpPr/>
      </dsp:nvSpPr>
      <dsp:spPr>
        <a:xfrm>
          <a:off x="5759637" y="842412"/>
          <a:ext cx="1455143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سلول های بدن انسان</a:t>
          </a:r>
          <a:endParaRPr lang="fa-IR" sz="1600" kern="1200">
            <a:cs typeface="B Koodak" pitchFamily="2" charset="-78"/>
          </a:endParaRPr>
        </a:p>
      </dsp:txBody>
      <dsp:txXfrm>
        <a:off x="5780947" y="863722"/>
        <a:ext cx="1412523" cy="684951"/>
      </dsp:txXfrm>
    </dsp:sp>
    <dsp:sp modelId="{B3500EB3-A80D-4287-BE02-BB57DD8DC717}">
      <dsp:nvSpPr>
        <dsp:cNvPr id="0" name=""/>
        <dsp:cNvSpPr/>
      </dsp:nvSpPr>
      <dsp:spPr>
        <a:xfrm rot="14110531">
          <a:off x="4958983" y="774542"/>
          <a:ext cx="101924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019249" y="13302"/>
              </a:lnTo>
            </a:path>
          </a:pathLst>
        </a:cu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43127" y="762363"/>
        <a:ext cx="50962" cy="50962"/>
      </dsp:txXfrm>
    </dsp:sp>
    <dsp:sp modelId="{11F6134E-8B4A-4065-A47F-33B1EB9B7DA9}">
      <dsp:nvSpPr>
        <dsp:cNvPr id="0" name=""/>
        <dsp:cNvSpPr/>
      </dsp:nvSpPr>
      <dsp:spPr>
        <a:xfrm>
          <a:off x="1330820" y="5705"/>
          <a:ext cx="3846759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تبدیل و تبدل و سوخت و ساز دارند</a:t>
          </a:r>
          <a:endParaRPr lang="fa-IR" sz="1600" kern="1200">
            <a:cs typeface="B Koodak" pitchFamily="2" charset="-78"/>
          </a:endParaRPr>
        </a:p>
      </dsp:txBody>
      <dsp:txXfrm>
        <a:off x="1352130" y="27015"/>
        <a:ext cx="3804139" cy="684951"/>
      </dsp:txXfrm>
    </dsp:sp>
    <dsp:sp modelId="{A8E0D3A4-BEDB-48B4-ADC1-CBA2B9929F83}">
      <dsp:nvSpPr>
        <dsp:cNvPr id="0" name=""/>
        <dsp:cNvSpPr/>
      </dsp:nvSpPr>
      <dsp:spPr>
        <a:xfrm rot="10800000">
          <a:off x="5177580" y="1192896"/>
          <a:ext cx="58205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82057" y="13302"/>
              </a:lnTo>
            </a:path>
          </a:pathLst>
        </a:cu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4057" y="1191647"/>
        <a:ext cx="29102" cy="29102"/>
      </dsp:txXfrm>
    </dsp:sp>
    <dsp:sp modelId="{2E35FA4B-1292-40F9-9AE7-BE59754C29AA}">
      <dsp:nvSpPr>
        <dsp:cNvPr id="0" name=""/>
        <dsp:cNvSpPr/>
      </dsp:nvSpPr>
      <dsp:spPr>
        <a:xfrm>
          <a:off x="1330820" y="842412"/>
          <a:ext cx="3846759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شماره آنها در حال تغییر است</a:t>
          </a:r>
          <a:endParaRPr lang="fa-IR" sz="1600" kern="1200">
            <a:cs typeface="B Koodak" pitchFamily="2" charset="-78"/>
          </a:endParaRPr>
        </a:p>
      </dsp:txBody>
      <dsp:txXfrm>
        <a:off x="1352130" y="863722"/>
        <a:ext cx="3804139" cy="684951"/>
      </dsp:txXfrm>
    </dsp:sp>
    <dsp:sp modelId="{A976AC54-CF09-41AF-8C50-6B1BE162698C}">
      <dsp:nvSpPr>
        <dsp:cNvPr id="0" name=""/>
        <dsp:cNvSpPr/>
      </dsp:nvSpPr>
      <dsp:spPr>
        <a:xfrm rot="7489469">
          <a:off x="4958983" y="1611250"/>
          <a:ext cx="101924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019249" y="13302"/>
              </a:lnTo>
            </a:path>
          </a:pathLst>
        </a:cu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43127" y="1599071"/>
        <a:ext cx="50962" cy="50962"/>
      </dsp:txXfrm>
    </dsp:sp>
    <dsp:sp modelId="{690A19A8-8A1C-4C45-9466-C155E85EDC78}">
      <dsp:nvSpPr>
        <dsp:cNvPr id="0" name=""/>
        <dsp:cNvSpPr/>
      </dsp:nvSpPr>
      <dsp:spPr>
        <a:xfrm>
          <a:off x="1330820" y="1679120"/>
          <a:ext cx="3846759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در هر هفت سال یک بار تمام آنها تبدیل می شوند</a:t>
          </a:r>
          <a:endParaRPr lang="fa-IR" sz="1600" kern="1200">
            <a:cs typeface="B Koodak" pitchFamily="2" charset="-78"/>
          </a:endParaRPr>
        </a:p>
      </dsp:txBody>
      <dsp:txXfrm>
        <a:off x="1352130" y="1700430"/>
        <a:ext cx="3804139" cy="684951"/>
      </dsp:txXfrm>
    </dsp:sp>
    <dsp:sp modelId="{983A9FB1-EF30-4422-AF9B-4741011C2905}">
      <dsp:nvSpPr>
        <dsp:cNvPr id="0" name=""/>
        <dsp:cNvSpPr/>
      </dsp:nvSpPr>
      <dsp:spPr>
        <a:xfrm>
          <a:off x="1320474" y="2515827"/>
          <a:ext cx="5894306" cy="7275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بنابراین انسان مجموعه ایست که همواره در حال تغییر و تبدیل است</a:t>
          </a:r>
          <a:endParaRPr lang="fa-IR" sz="1600" kern="1200" dirty="0">
            <a:cs typeface="B Koodak" pitchFamily="2" charset="-78"/>
          </a:endParaRPr>
        </a:p>
      </dsp:txBody>
      <dsp:txXfrm>
        <a:off x="1341784" y="2537137"/>
        <a:ext cx="5851686" cy="684951"/>
      </dsp:txXfrm>
    </dsp:sp>
    <dsp:sp modelId="{48B56147-E4CF-41D3-A5D4-56355661DA94}">
      <dsp:nvSpPr>
        <dsp:cNvPr id="0" name=""/>
        <dsp:cNvSpPr/>
      </dsp:nvSpPr>
      <dsp:spPr>
        <a:xfrm>
          <a:off x="5759637" y="3352535"/>
          <a:ext cx="1455143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سوال مهم</a:t>
          </a:r>
          <a:endParaRPr lang="fa-IR" sz="1600" kern="1200">
            <a:cs typeface="B Koodak" pitchFamily="2" charset="-78"/>
          </a:endParaRPr>
        </a:p>
      </dsp:txBody>
      <dsp:txXfrm>
        <a:off x="5780947" y="3373845"/>
        <a:ext cx="1412523" cy="684951"/>
      </dsp:txXfrm>
    </dsp:sp>
    <dsp:sp modelId="{1D98D03C-4235-455B-9FEC-13BCFDF249C7}">
      <dsp:nvSpPr>
        <dsp:cNvPr id="0" name=""/>
        <dsp:cNvSpPr/>
      </dsp:nvSpPr>
      <dsp:spPr>
        <a:xfrm rot="10800000">
          <a:off x="5177580" y="3703018"/>
          <a:ext cx="58205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82057" y="13302"/>
              </a:lnTo>
            </a:path>
          </a:pathLst>
        </a:custGeom>
        <a:noFill/>
        <a:ln w="476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454057" y="3701769"/>
        <a:ext cx="29102" cy="29102"/>
      </dsp:txXfrm>
    </dsp:sp>
    <dsp:sp modelId="{0581C90A-AA1D-4C9A-BF3A-83B152463202}">
      <dsp:nvSpPr>
        <dsp:cNvPr id="0" name=""/>
        <dsp:cNvSpPr/>
      </dsp:nvSpPr>
      <dsp:spPr>
        <a:xfrm>
          <a:off x="1292506" y="3352535"/>
          <a:ext cx="3885073" cy="727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47625"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به چه ملاکی این مجموعه متغیر ثابت دانسته می شود؟</a:t>
          </a:r>
          <a:endParaRPr lang="fa-IR" sz="1600" kern="1200">
            <a:cs typeface="B Koodak" pitchFamily="2" charset="-78"/>
          </a:endParaRPr>
        </a:p>
      </dsp:txBody>
      <dsp:txXfrm>
        <a:off x="1313816" y="3373845"/>
        <a:ext cx="3842453" cy="684951"/>
      </dsp:txXfrm>
    </dsp:sp>
    <dsp:sp modelId="{141FBAA1-F318-41CC-ADE1-C97B86D11997}">
      <dsp:nvSpPr>
        <dsp:cNvPr id="0" name=""/>
        <dsp:cNvSpPr/>
      </dsp:nvSpPr>
      <dsp:spPr>
        <a:xfrm>
          <a:off x="1321537" y="4189242"/>
          <a:ext cx="5893244" cy="727571"/>
        </a:xfrm>
        <a:prstGeom prst="roundRect">
          <a:avLst>
            <a:gd name="adj" fmla="val 10000"/>
          </a:avLst>
        </a:prstGeom>
        <a:solidFill>
          <a:schemeClr val="accent5"/>
        </a:solidFill>
        <a:ln w="47625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در قبال این سوال سه پاسخ مطرح می شود: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342847" y="4210552"/>
        <a:ext cx="5850624" cy="684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535B2-D1F7-4E14-A2E9-389FC2B7014F}">
      <dsp:nvSpPr>
        <dsp:cNvPr id="0" name=""/>
        <dsp:cNvSpPr/>
      </dsp:nvSpPr>
      <dsp:spPr>
        <a:xfrm>
          <a:off x="8281144" y="1442895"/>
          <a:ext cx="850990" cy="530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پاسخ اول</a:t>
          </a:r>
          <a:endParaRPr lang="fa-IR" sz="1600" kern="1200">
            <a:cs typeface="B Koodak" pitchFamily="2" charset="-78"/>
          </a:endParaRPr>
        </a:p>
      </dsp:txBody>
      <dsp:txXfrm>
        <a:off x="8296676" y="1458427"/>
        <a:ext cx="819926" cy="499250"/>
      </dsp:txXfrm>
    </dsp:sp>
    <dsp:sp modelId="{D42C5AF1-6E74-489C-BFD9-428499A06B17}">
      <dsp:nvSpPr>
        <dsp:cNvPr id="0" name=""/>
        <dsp:cNvSpPr/>
      </dsp:nvSpPr>
      <dsp:spPr>
        <a:xfrm rot="13963065">
          <a:off x="7498158" y="1307870"/>
          <a:ext cx="975233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975233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1393" y="1295694"/>
        <a:ext cx="48761" cy="48761"/>
      </dsp:txXfrm>
    </dsp:sp>
    <dsp:sp modelId="{8DDE4098-04DF-4306-BEE4-B75A6C8FCB36}">
      <dsp:nvSpPr>
        <dsp:cNvPr id="0" name=""/>
        <dsp:cNvSpPr/>
      </dsp:nvSpPr>
      <dsp:spPr>
        <a:xfrm>
          <a:off x="6213555" y="692497"/>
          <a:ext cx="1476849" cy="47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ملاک وحدت </a:t>
          </a:r>
          <a:endParaRPr lang="fa-IR" sz="1600" kern="1200">
            <a:cs typeface="B Koodak" pitchFamily="2" charset="-78"/>
          </a:endParaRPr>
        </a:p>
      </dsp:txBody>
      <dsp:txXfrm>
        <a:off x="6227590" y="706532"/>
        <a:ext cx="1448779" cy="451130"/>
      </dsp:txXfrm>
    </dsp:sp>
    <dsp:sp modelId="{8552EA01-789B-4D84-A47C-325E157F937E}">
      <dsp:nvSpPr>
        <dsp:cNvPr id="0" name=""/>
        <dsp:cNvSpPr/>
      </dsp:nvSpPr>
      <dsp:spPr>
        <a:xfrm rot="10800000">
          <a:off x="5622815" y="919893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3416" y="917329"/>
        <a:ext cx="29536" cy="29536"/>
      </dsp:txXfrm>
    </dsp:sp>
    <dsp:sp modelId="{44C81E18-C1CF-4427-8A82-ED98554D870F}">
      <dsp:nvSpPr>
        <dsp:cNvPr id="0" name=""/>
        <dsp:cNvSpPr/>
      </dsp:nvSpPr>
      <dsp:spPr>
        <a:xfrm>
          <a:off x="11865" y="728828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پیوستگی اجزای هم زمان و نا همزمان است </a:t>
          </a:r>
          <a:endParaRPr lang="fa-IR" sz="1600" kern="1200">
            <a:cs typeface="B Koodak" pitchFamily="2" charset="-78"/>
          </a:endParaRPr>
        </a:p>
      </dsp:txBody>
      <dsp:txXfrm>
        <a:off x="23772" y="740735"/>
        <a:ext cx="5587136" cy="382725"/>
      </dsp:txXfrm>
    </dsp:sp>
    <dsp:sp modelId="{E51E7E3C-6B1C-48B2-83F1-933246A05A5E}">
      <dsp:nvSpPr>
        <dsp:cNvPr id="0" name=""/>
        <dsp:cNvSpPr/>
      </dsp:nvSpPr>
      <dsp:spPr>
        <a:xfrm rot="10800000">
          <a:off x="7690404" y="1695848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71006" y="1693284"/>
        <a:ext cx="29536" cy="29536"/>
      </dsp:txXfrm>
    </dsp:sp>
    <dsp:sp modelId="{AE671EC8-0805-4027-A6D6-57D68853B3BE}">
      <dsp:nvSpPr>
        <dsp:cNvPr id="0" name=""/>
        <dsp:cNvSpPr/>
      </dsp:nvSpPr>
      <dsp:spPr>
        <a:xfrm>
          <a:off x="6213555" y="1338840"/>
          <a:ext cx="1476849" cy="73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مانند ساختمانی که واحد است و لو</a:t>
          </a:r>
          <a:endParaRPr lang="fa-IR" sz="1600" kern="1200">
            <a:cs typeface="B Koodak" pitchFamily="2" charset="-78"/>
          </a:endParaRPr>
        </a:p>
      </dsp:txBody>
      <dsp:txXfrm>
        <a:off x="6235183" y="1360468"/>
        <a:ext cx="1433593" cy="695168"/>
      </dsp:txXfrm>
    </dsp:sp>
    <dsp:sp modelId="{0DD44461-0A89-4C14-ABB1-266F31FCBB8C}">
      <dsp:nvSpPr>
        <dsp:cNvPr id="0" name=""/>
        <dsp:cNvSpPr/>
      </dsp:nvSpPr>
      <dsp:spPr>
        <a:xfrm rot="12218754">
          <a:off x="5595743" y="1566522"/>
          <a:ext cx="644883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644883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2063" y="1562605"/>
        <a:ext cx="32244" cy="32244"/>
      </dsp:txXfrm>
    </dsp:sp>
    <dsp:sp modelId="{ECD92B25-97F0-446F-A19F-1C1FEBA054F7}">
      <dsp:nvSpPr>
        <dsp:cNvPr id="0" name=""/>
        <dsp:cNvSpPr/>
      </dsp:nvSpPr>
      <dsp:spPr>
        <a:xfrm>
          <a:off x="11865" y="1246131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در زمان واحد اجزای متعدد دارد</a:t>
          </a:r>
          <a:endParaRPr lang="fa-IR" sz="1600" kern="1200">
            <a:cs typeface="B Koodak" pitchFamily="2" charset="-78"/>
          </a:endParaRPr>
        </a:p>
      </dsp:txBody>
      <dsp:txXfrm>
        <a:off x="23772" y="1258038"/>
        <a:ext cx="5587136" cy="382725"/>
      </dsp:txXfrm>
    </dsp:sp>
    <dsp:sp modelId="{FA42AC5E-7648-4F28-8004-B6F04A14FA58}">
      <dsp:nvSpPr>
        <dsp:cNvPr id="0" name=""/>
        <dsp:cNvSpPr/>
      </dsp:nvSpPr>
      <dsp:spPr>
        <a:xfrm rot="9381246">
          <a:off x="5595743" y="1825174"/>
          <a:ext cx="644883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644883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2063" y="1821257"/>
        <a:ext cx="32244" cy="32244"/>
      </dsp:txXfrm>
    </dsp:sp>
    <dsp:sp modelId="{992F9E8A-E93A-4A21-AF20-3F81BE25286E}">
      <dsp:nvSpPr>
        <dsp:cNvPr id="0" name=""/>
        <dsp:cNvSpPr/>
      </dsp:nvSpPr>
      <dsp:spPr>
        <a:xfrm>
          <a:off x="11865" y="1763435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در زمان متغیر اجزایش تغییر می نماید</a:t>
          </a:r>
          <a:endParaRPr lang="fa-IR" sz="1600" kern="1200">
            <a:cs typeface="B Koodak" pitchFamily="2" charset="-78"/>
          </a:endParaRPr>
        </a:p>
      </dsp:txBody>
      <dsp:txXfrm>
        <a:off x="23772" y="1775342"/>
        <a:ext cx="5587136" cy="382725"/>
      </dsp:txXfrm>
    </dsp:sp>
    <dsp:sp modelId="{34AACC97-4D7F-4BC7-8E0C-87555862E9A0}">
      <dsp:nvSpPr>
        <dsp:cNvPr id="0" name=""/>
        <dsp:cNvSpPr/>
      </dsp:nvSpPr>
      <dsp:spPr>
        <a:xfrm rot="7636935">
          <a:off x="7498158" y="2083826"/>
          <a:ext cx="975233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975233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1393" y="2071650"/>
        <a:ext cx="48761" cy="48761"/>
      </dsp:txXfrm>
    </dsp:sp>
    <dsp:sp modelId="{AEA2A815-53D7-4AA8-98F5-8B0248D4AE5E}">
      <dsp:nvSpPr>
        <dsp:cNvPr id="0" name=""/>
        <dsp:cNvSpPr/>
      </dsp:nvSpPr>
      <dsp:spPr>
        <a:xfrm>
          <a:off x="6213555" y="2244408"/>
          <a:ext cx="1476849" cy="47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6227590" y="2258443"/>
        <a:ext cx="1448779" cy="451130"/>
      </dsp:txXfrm>
    </dsp:sp>
    <dsp:sp modelId="{C1EEAC93-895A-418E-891C-7D63A33F4C01}">
      <dsp:nvSpPr>
        <dsp:cNvPr id="0" name=""/>
        <dsp:cNvSpPr/>
      </dsp:nvSpPr>
      <dsp:spPr>
        <a:xfrm rot="10800000">
          <a:off x="5622815" y="2471803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3416" y="2469239"/>
        <a:ext cx="29536" cy="29536"/>
      </dsp:txXfrm>
    </dsp:sp>
    <dsp:sp modelId="{CCEBBC54-3B06-4B34-8D3F-7934CE522E1F}">
      <dsp:nvSpPr>
        <dsp:cNvPr id="0" name=""/>
        <dsp:cNvSpPr/>
      </dsp:nvSpPr>
      <dsp:spPr>
        <a:xfrm>
          <a:off x="11865" y="2280738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وحدتی که در مجموعه اینچنینی فرض می شود ابتدائی و تسامحی است</a:t>
          </a:r>
          <a:endParaRPr lang="fa-IR" sz="1600" kern="1200" dirty="0">
            <a:cs typeface="B Koodak" pitchFamily="2" charset="-78"/>
          </a:endParaRPr>
        </a:p>
      </dsp:txBody>
      <dsp:txXfrm>
        <a:off x="23772" y="2292645"/>
        <a:ext cx="5587136" cy="382725"/>
      </dsp:txXfrm>
    </dsp:sp>
    <dsp:sp modelId="{D785BA8D-3419-44AD-9155-0BE670FA4536}">
      <dsp:nvSpPr>
        <dsp:cNvPr id="0" name=""/>
        <dsp:cNvSpPr/>
      </dsp:nvSpPr>
      <dsp:spPr>
        <a:xfrm>
          <a:off x="8281144" y="3528392"/>
          <a:ext cx="850990" cy="530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6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6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6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6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پاسخ دوم</a:t>
          </a:r>
          <a:endParaRPr lang="fa-IR" sz="1600" kern="1200">
            <a:cs typeface="B Koodak" pitchFamily="2" charset="-78"/>
          </a:endParaRPr>
        </a:p>
      </dsp:txBody>
      <dsp:txXfrm>
        <a:off x="8296676" y="3543924"/>
        <a:ext cx="819926" cy="499250"/>
      </dsp:txXfrm>
    </dsp:sp>
    <dsp:sp modelId="{8DF30C0F-16F9-47F0-8769-5B997F4CE968}">
      <dsp:nvSpPr>
        <dsp:cNvPr id="0" name=""/>
        <dsp:cNvSpPr/>
      </dsp:nvSpPr>
      <dsp:spPr>
        <a:xfrm rot="13836933">
          <a:off x="7520273" y="3421556"/>
          <a:ext cx="931001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931001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2499" y="3410486"/>
        <a:ext cx="46550" cy="46550"/>
      </dsp:txXfrm>
    </dsp:sp>
    <dsp:sp modelId="{6C598DBF-4CF5-489F-AA72-7A816550FA19}">
      <dsp:nvSpPr>
        <dsp:cNvPr id="0" name=""/>
        <dsp:cNvSpPr/>
      </dsp:nvSpPr>
      <dsp:spPr>
        <a:xfrm>
          <a:off x="6213555" y="2834372"/>
          <a:ext cx="1476849" cy="47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ملاک وحدت </a:t>
          </a:r>
          <a:endParaRPr lang="fa-IR" sz="1600" kern="1200">
            <a:cs typeface="B Koodak" pitchFamily="2" charset="-78"/>
          </a:endParaRPr>
        </a:p>
      </dsp:txBody>
      <dsp:txXfrm>
        <a:off x="6227590" y="2848407"/>
        <a:ext cx="1448779" cy="451130"/>
      </dsp:txXfrm>
    </dsp:sp>
    <dsp:sp modelId="{7C47DC03-9999-4540-98C3-66F2B001E982}">
      <dsp:nvSpPr>
        <dsp:cNvPr id="0" name=""/>
        <dsp:cNvSpPr/>
      </dsp:nvSpPr>
      <dsp:spPr>
        <a:xfrm rot="10800000">
          <a:off x="5622815" y="3061768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3416" y="3059204"/>
        <a:ext cx="29536" cy="29536"/>
      </dsp:txXfrm>
    </dsp:sp>
    <dsp:sp modelId="{767C3E1A-B2C2-47BB-A20B-1AA74A024400}">
      <dsp:nvSpPr>
        <dsp:cNvPr id="0" name=""/>
        <dsp:cNvSpPr/>
      </dsp:nvSpPr>
      <dsp:spPr>
        <a:xfrm>
          <a:off x="11865" y="2870703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عامل طبیعی درونی است که تحولات را کنترل می نماید</a:t>
          </a:r>
          <a:endParaRPr lang="fa-IR" sz="1600" kern="1200">
            <a:cs typeface="B Koodak" pitchFamily="2" charset="-78"/>
          </a:endParaRPr>
        </a:p>
      </dsp:txBody>
      <dsp:txXfrm>
        <a:off x="23772" y="2882610"/>
        <a:ext cx="5587136" cy="382725"/>
      </dsp:txXfrm>
    </dsp:sp>
    <dsp:sp modelId="{36F6A1E3-96D2-48F1-8E62-677295380BF2}">
      <dsp:nvSpPr>
        <dsp:cNvPr id="0" name=""/>
        <dsp:cNvSpPr/>
      </dsp:nvSpPr>
      <dsp:spPr>
        <a:xfrm rot="10800000">
          <a:off x="7690404" y="3781344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71006" y="3778780"/>
        <a:ext cx="29536" cy="29536"/>
      </dsp:txXfrm>
    </dsp:sp>
    <dsp:sp modelId="{A987AC6E-B960-4861-8AAE-783449365E79}">
      <dsp:nvSpPr>
        <dsp:cNvPr id="0" name=""/>
        <dsp:cNvSpPr/>
      </dsp:nvSpPr>
      <dsp:spPr>
        <a:xfrm>
          <a:off x="6213555" y="3424337"/>
          <a:ext cx="1476849" cy="73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مانند تحولات در موجودات زنده</a:t>
          </a:r>
          <a:endParaRPr lang="fa-IR" sz="1600" kern="1200">
            <a:cs typeface="B Koodak" pitchFamily="2" charset="-78"/>
          </a:endParaRPr>
        </a:p>
      </dsp:txBody>
      <dsp:txXfrm>
        <a:off x="6235183" y="3445965"/>
        <a:ext cx="1433593" cy="695168"/>
      </dsp:txXfrm>
    </dsp:sp>
    <dsp:sp modelId="{C1B70DDD-308D-4BC4-9374-8ED282C7721D}">
      <dsp:nvSpPr>
        <dsp:cNvPr id="0" name=""/>
        <dsp:cNvSpPr/>
      </dsp:nvSpPr>
      <dsp:spPr>
        <a:xfrm rot="10800000">
          <a:off x="5622815" y="3781344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3416" y="3778780"/>
        <a:ext cx="29536" cy="29536"/>
      </dsp:txXfrm>
    </dsp:sp>
    <dsp:sp modelId="{54C586B9-CA4B-46E5-A2EA-8737AEDCFF4C}">
      <dsp:nvSpPr>
        <dsp:cNvPr id="0" name=""/>
        <dsp:cNvSpPr/>
      </dsp:nvSpPr>
      <dsp:spPr>
        <a:xfrm>
          <a:off x="11865" y="3590279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بخلاف مثل تحولات در ساختمان ...</a:t>
          </a:r>
          <a:endParaRPr lang="fa-IR" sz="1600" kern="1200">
            <a:cs typeface="B Koodak" pitchFamily="2" charset="-78"/>
          </a:endParaRPr>
        </a:p>
      </dsp:txBody>
      <dsp:txXfrm>
        <a:off x="23772" y="3602186"/>
        <a:ext cx="5587136" cy="382725"/>
      </dsp:txXfrm>
    </dsp:sp>
    <dsp:sp modelId="{94F126A0-6143-4CB7-9DCB-9F609D2973FB}">
      <dsp:nvSpPr>
        <dsp:cNvPr id="0" name=""/>
        <dsp:cNvSpPr/>
      </dsp:nvSpPr>
      <dsp:spPr>
        <a:xfrm rot="7763067">
          <a:off x="7520273" y="4141132"/>
          <a:ext cx="931001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931001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62499" y="4130062"/>
        <a:ext cx="46550" cy="46550"/>
      </dsp:txXfrm>
    </dsp:sp>
    <dsp:sp modelId="{C1712445-A4FE-4B2D-BF97-2C37188952D0}">
      <dsp:nvSpPr>
        <dsp:cNvPr id="0" name=""/>
        <dsp:cNvSpPr/>
      </dsp:nvSpPr>
      <dsp:spPr>
        <a:xfrm>
          <a:off x="6213555" y="4273525"/>
          <a:ext cx="1476849" cy="47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shade val="8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6227590" y="4287560"/>
        <a:ext cx="1448779" cy="451130"/>
      </dsp:txXfrm>
    </dsp:sp>
    <dsp:sp modelId="{FB9AEAAC-DE46-4247-A428-1CBDAA86006D}">
      <dsp:nvSpPr>
        <dsp:cNvPr id="0" name=""/>
        <dsp:cNvSpPr/>
      </dsp:nvSpPr>
      <dsp:spPr>
        <a:xfrm rot="10800000">
          <a:off x="5622815" y="4500921"/>
          <a:ext cx="590739" cy="24409"/>
        </a:xfrm>
        <a:custGeom>
          <a:avLst/>
          <a:gdLst/>
          <a:ahLst/>
          <a:cxnLst/>
          <a:rect l="0" t="0" r="0" b="0"/>
          <a:pathLst>
            <a:path>
              <a:moveTo>
                <a:pt x="0" y="12204"/>
              </a:moveTo>
              <a:lnTo>
                <a:pt x="590739" y="12204"/>
              </a:lnTo>
            </a:path>
          </a:pathLst>
        </a:custGeom>
        <a:noFill/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903416" y="4498357"/>
        <a:ext cx="29536" cy="29536"/>
      </dsp:txXfrm>
    </dsp:sp>
    <dsp:sp modelId="{5FF55926-0312-4036-8109-C4FAA3340408}">
      <dsp:nvSpPr>
        <dsp:cNvPr id="0" name=""/>
        <dsp:cNvSpPr/>
      </dsp:nvSpPr>
      <dsp:spPr>
        <a:xfrm>
          <a:off x="11865" y="4309856"/>
          <a:ext cx="5610950" cy="4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99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tint val="99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tint val="99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tint val="99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1000">
                <a:schemeClr val="accent6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outerShdw blurRad="57150" dist="38100" dir="5400000" algn="ctr" rotWithShape="0">
            <a:schemeClr val="accent5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حقیقت این عامل درونی چیست و ملاک وحدت خود این عامل کدام است؟</a:t>
          </a:r>
          <a:endParaRPr lang="fa-IR" sz="1600" kern="1200">
            <a:cs typeface="B Koodak" pitchFamily="2" charset="-78"/>
          </a:endParaRPr>
        </a:p>
      </dsp:txBody>
      <dsp:txXfrm>
        <a:off x="23772" y="4321763"/>
        <a:ext cx="5587136" cy="382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BD6-0411-4C22-989B-E73BC45CB4D1}">
      <dsp:nvSpPr>
        <dsp:cNvPr id="0" name=""/>
        <dsp:cNvSpPr/>
      </dsp:nvSpPr>
      <dsp:spPr>
        <a:xfrm>
          <a:off x="7976582" y="677064"/>
          <a:ext cx="102739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پاسخ سوم (فلاسفه)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7991628" y="692110"/>
        <a:ext cx="997304" cy="483606"/>
      </dsp:txXfrm>
    </dsp:sp>
    <dsp:sp modelId="{66737D08-10F0-43CB-B70F-83F1B3E14D5D}">
      <dsp:nvSpPr>
        <dsp:cNvPr id="0" name=""/>
        <dsp:cNvSpPr/>
      </dsp:nvSpPr>
      <dsp:spPr>
        <a:xfrm rot="14099493">
          <a:off x="7412936" y="632187"/>
          <a:ext cx="716333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716333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53194" y="622642"/>
        <a:ext cx="35816" cy="35816"/>
      </dsp:txXfrm>
    </dsp:sp>
    <dsp:sp modelId="{E61D06DD-5F7E-43DA-9AC2-4ACEE623231C}">
      <dsp:nvSpPr>
        <dsp:cNvPr id="0" name=""/>
        <dsp:cNvSpPr/>
      </dsp:nvSpPr>
      <dsp:spPr>
        <a:xfrm>
          <a:off x="6538227" y="90338"/>
          <a:ext cx="102739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ملاک وحدت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53273" y="105384"/>
        <a:ext cx="997304" cy="483606"/>
      </dsp:txXfrm>
    </dsp:sp>
    <dsp:sp modelId="{F7AD5E4D-39EF-4538-A513-2D19EEF5DD36}">
      <dsp:nvSpPr>
        <dsp:cNvPr id="0" name=""/>
        <dsp:cNvSpPr/>
      </dsp:nvSpPr>
      <dsp:spPr>
        <a:xfrm rot="10800000">
          <a:off x="6127268" y="33882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322474" y="336914"/>
        <a:ext cx="20547" cy="20547"/>
      </dsp:txXfrm>
    </dsp:sp>
    <dsp:sp modelId="{09540F7B-A6A6-43A2-AAA9-75C5EC380AF1}">
      <dsp:nvSpPr>
        <dsp:cNvPr id="0" name=""/>
        <dsp:cNvSpPr/>
      </dsp:nvSpPr>
      <dsp:spPr>
        <a:xfrm>
          <a:off x="1699467" y="90338"/>
          <a:ext cx="4427800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امر بسیط و نا محسوس درونی به نام صورت (یا طبیعت)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714513" y="105384"/>
        <a:ext cx="4397708" cy="483606"/>
      </dsp:txXfrm>
    </dsp:sp>
    <dsp:sp modelId="{4212EC7C-95D0-4645-85AF-CB258B21C780}">
      <dsp:nvSpPr>
        <dsp:cNvPr id="0" name=""/>
        <dsp:cNvSpPr/>
      </dsp:nvSpPr>
      <dsp:spPr>
        <a:xfrm rot="10766311">
          <a:off x="7565613" y="927563"/>
          <a:ext cx="41097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7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60828" y="925652"/>
        <a:ext cx="20548" cy="20548"/>
      </dsp:txXfrm>
    </dsp:sp>
    <dsp:sp modelId="{8879D77B-5AE4-46F8-A457-B4DA7BB2E01B}">
      <dsp:nvSpPr>
        <dsp:cNvPr id="0" name=""/>
        <dsp:cNvSpPr/>
      </dsp:nvSpPr>
      <dsp:spPr>
        <a:xfrm>
          <a:off x="6538227" y="681091"/>
          <a:ext cx="102739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6553273" y="696137"/>
        <a:ext cx="997304" cy="483606"/>
      </dsp:txXfrm>
    </dsp:sp>
    <dsp:sp modelId="{E4E49F37-F629-4394-B2B8-BC7D556D4C47}">
      <dsp:nvSpPr>
        <dsp:cNvPr id="0" name=""/>
        <dsp:cNvSpPr/>
      </dsp:nvSpPr>
      <dsp:spPr>
        <a:xfrm rot="10800000">
          <a:off x="6127268" y="929577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322474" y="927667"/>
        <a:ext cx="20547" cy="20547"/>
      </dsp:txXfrm>
    </dsp:sp>
    <dsp:sp modelId="{9BA416EC-3749-4F67-B9C8-64836D45F485}">
      <dsp:nvSpPr>
        <dsp:cNvPr id="0" name=""/>
        <dsp:cNvSpPr/>
      </dsp:nvSpPr>
      <dsp:spPr>
        <a:xfrm>
          <a:off x="153842" y="681091"/>
          <a:ext cx="597342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صورت در موجوداتی که تغذیه و نمو  و تولید مثل دارند نفس نامیده می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168888" y="696137"/>
        <a:ext cx="5943334" cy="483606"/>
      </dsp:txXfrm>
    </dsp:sp>
    <dsp:sp modelId="{EEC9B3A8-F8CD-45B8-A3BE-0F9BC3E2926F}">
      <dsp:nvSpPr>
        <dsp:cNvPr id="0" name=""/>
        <dsp:cNvSpPr/>
      </dsp:nvSpPr>
      <dsp:spPr>
        <a:xfrm rot="6152607">
          <a:off x="6824978" y="1849092"/>
          <a:ext cx="1892249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1892249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23796" y="1810149"/>
        <a:ext cx="94612" cy="94612"/>
      </dsp:txXfrm>
    </dsp:sp>
    <dsp:sp modelId="{1EFB16D5-9A71-4A43-B5B8-D661F972DFA2}">
      <dsp:nvSpPr>
        <dsp:cNvPr id="0" name=""/>
        <dsp:cNvSpPr/>
      </dsp:nvSpPr>
      <dsp:spPr>
        <a:xfrm>
          <a:off x="6538227" y="2524148"/>
          <a:ext cx="102739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تقسیم نفس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6553273" y="2539194"/>
        <a:ext cx="997304" cy="483606"/>
      </dsp:txXfrm>
    </dsp:sp>
    <dsp:sp modelId="{410124B8-5811-4D5C-A0D9-4E0E3EA2BF8E}">
      <dsp:nvSpPr>
        <dsp:cNvPr id="0" name=""/>
        <dsp:cNvSpPr/>
      </dsp:nvSpPr>
      <dsp:spPr>
        <a:xfrm rot="14521730">
          <a:off x="5894651" y="2385714"/>
          <a:ext cx="876193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876193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310843" y="2372172"/>
        <a:ext cx="43809" cy="43809"/>
      </dsp:txXfrm>
    </dsp:sp>
    <dsp:sp modelId="{4FA3B7C2-CF35-4100-B2DE-18B831CE77D6}">
      <dsp:nvSpPr>
        <dsp:cNvPr id="0" name=""/>
        <dsp:cNvSpPr/>
      </dsp:nvSpPr>
      <dsp:spPr>
        <a:xfrm>
          <a:off x="5099872" y="1461525"/>
          <a:ext cx="1027396" cy="10912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در دیدگاه فلاسفه پیشین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29963" y="1491616"/>
        <a:ext cx="967214" cy="1031082"/>
      </dsp:txXfrm>
    </dsp:sp>
    <dsp:sp modelId="{D69B8B0E-0F23-4760-9D39-C8FA10FC708B}">
      <dsp:nvSpPr>
        <dsp:cNvPr id="0" name=""/>
        <dsp:cNvSpPr/>
      </dsp:nvSpPr>
      <dsp:spPr>
        <a:xfrm rot="10800000">
          <a:off x="4688913" y="199879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884119" y="1996883"/>
        <a:ext cx="20547" cy="20547"/>
      </dsp:txXfrm>
    </dsp:sp>
    <dsp:sp modelId="{62B5D7D3-1707-4EC5-BCDC-C7AA9268AC6B}">
      <dsp:nvSpPr>
        <dsp:cNvPr id="0" name=""/>
        <dsp:cNvSpPr/>
      </dsp:nvSpPr>
      <dsp:spPr>
        <a:xfrm>
          <a:off x="4148174" y="1750308"/>
          <a:ext cx="540739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نفس 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163220" y="1765354"/>
        <a:ext cx="510647" cy="483606"/>
      </dsp:txXfrm>
    </dsp:sp>
    <dsp:sp modelId="{51779ABA-4C58-44F3-9053-542FE95B1427}">
      <dsp:nvSpPr>
        <dsp:cNvPr id="0" name=""/>
        <dsp:cNvSpPr/>
      </dsp:nvSpPr>
      <dsp:spPr>
        <a:xfrm rot="13396459">
          <a:off x="3660474" y="1805334"/>
          <a:ext cx="564441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564441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8584" y="1799586"/>
        <a:ext cx="28222" cy="28222"/>
      </dsp:txXfrm>
    </dsp:sp>
    <dsp:sp modelId="{A20C42D7-297E-45B8-B124-64A4EB483FAA}">
      <dsp:nvSpPr>
        <dsp:cNvPr id="0" name=""/>
        <dsp:cNvSpPr/>
      </dsp:nvSpPr>
      <dsp:spPr>
        <a:xfrm>
          <a:off x="2983425" y="1313595"/>
          <a:ext cx="753790" cy="6132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نباتی و حیوانی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01387" y="1331557"/>
        <a:ext cx="717866" cy="577359"/>
      </dsp:txXfrm>
    </dsp:sp>
    <dsp:sp modelId="{9DCA1CE4-9FA0-4DDA-9230-136F1476641C}">
      <dsp:nvSpPr>
        <dsp:cNvPr id="0" name=""/>
        <dsp:cNvSpPr/>
      </dsp:nvSpPr>
      <dsp:spPr>
        <a:xfrm rot="10800000">
          <a:off x="2572467" y="161187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767672" y="1609963"/>
        <a:ext cx="20547" cy="20547"/>
      </dsp:txXfrm>
    </dsp:sp>
    <dsp:sp modelId="{DF9D693E-FB86-4E3C-8FDB-83E94E577C86}">
      <dsp:nvSpPr>
        <dsp:cNvPr id="0" name=""/>
        <dsp:cNvSpPr/>
      </dsp:nvSpPr>
      <dsp:spPr>
        <a:xfrm>
          <a:off x="2126320" y="1271844"/>
          <a:ext cx="446146" cy="6967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مادی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39387" y="1284911"/>
        <a:ext cx="420012" cy="670651"/>
      </dsp:txXfrm>
    </dsp:sp>
    <dsp:sp modelId="{A4201B33-3917-4DA6-B82E-50494CA87C60}">
      <dsp:nvSpPr>
        <dsp:cNvPr id="0" name=""/>
        <dsp:cNvSpPr/>
      </dsp:nvSpPr>
      <dsp:spPr>
        <a:xfrm rot="8203541">
          <a:off x="3660474" y="2192254"/>
          <a:ext cx="564441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564441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8584" y="2186506"/>
        <a:ext cx="28222" cy="28222"/>
      </dsp:txXfrm>
    </dsp:sp>
    <dsp:sp modelId="{727C1003-27E4-4B0A-89B2-6184D342DA79}">
      <dsp:nvSpPr>
        <dsp:cNvPr id="0" name=""/>
        <dsp:cNvSpPr/>
      </dsp:nvSpPr>
      <dsp:spPr>
        <a:xfrm>
          <a:off x="2983425" y="2087435"/>
          <a:ext cx="753790" cy="6132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انسانی 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01387" y="2105397"/>
        <a:ext cx="717866" cy="577359"/>
      </dsp:txXfrm>
    </dsp:sp>
    <dsp:sp modelId="{B4087712-AA93-40C7-9962-F31DE189141F}">
      <dsp:nvSpPr>
        <dsp:cNvPr id="0" name=""/>
        <dsp:cNvSpPr/>
      </dsp:nvSpPr>
      <dsp:spPr>
        <a:xfrm rot="10800000">
          <a:off x="2572467" y="238571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767672" y="2383803"/>
        <a:ext cx="20547" cy="20547"/>
      </dsp:txXfrm>
    </dsp:sp>
    <dsp:sp modelId="{C9C84D05-D98A-4D3E-9BE3-58DA7D972C17}">
      <dsp:nvSpPr>
        <dsp:cNvPr id="0" name=""/>
        <dsp:cNvSpPr/>
      </dsp:nvSpPr>
      <dsp:spPr>
        <a:xfrm>
          <a:off x="2126320" y="2045684"/>
          <a:ext cx="446146" cy="6967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مجرد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39387" y="2058751"/>
        <a:ext cx="420012" cy="670651"/>
      </dsp:txXfrm>
    </dsp:sp>
    <dsp:sp modelId="{E6D6955C-C124-4BD0-9E28-3421A6A6B2C7}">
      <dsp:nvSpPr>
        <dsp:cNvPr id="0" name=""/>
        <dsp:cNvSpPr/>
      </dsp:nvSpPr>
      <dsp:spPr>
        <a:xfrm rot="7078270">
          <a:off x="5894651" y="3159554"/>
          <a:ext cx="876193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876193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310843" y="3146012"/>
        <a:ext cx="43809" cy="43809"/>
      </dsp:txXfrm>
    </dsp:sp>
    <dsp:sp modelId="{93FFC5D8-5DBF-448D-B249-4A9D4483DBDE}">
      <dsp:nvSpPr>
        <dsp:cNvPr id="0" name=""/>
        <dsp:cNvSpPr/>
      </dsp:nvSpPr>
      <dsp:spPr>
        <a:xfrm>
          <a:off x="5099872" y="3009205"/>
          <a:ext cx="1027396" cy="10912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در دیدگاه حکمت متعالیه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5129963" y="3039296"/>
        <a:ext cx="967214" cy="1031082"/>
      </dsp:txXfrm>
    </dsp:sp>
    <dsp:sp modelId="{23BEDDD0-E3D8-4994-AF6E-805DDBC3A08E}">
      <dsp:nvSpPr>
        <dsp:cNvPr id="0" name=""/>
        <dsp:cNvSpPr/>
      </dsp:nvSpPr>
      <dsp:spPr>
        <a:xfrm rot="10800000">
          <a:off x="4688913" y="354647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884119" y="3544563"/>
        <a:ext cx="20547" cy="20547"/>
      </dsp:txXfrm>
    </dsp:sp>
    <dsp:sp modelId="{D06FFCEF-FC06-4DDA-A167-46E50663A530}">
      <dsp:nvSpPr>
        <dsp:cNvPr id="0" name=""/>
        <dsp:cNvSpPr/>
      </dsp:nvSpPr>
      <dsp:spPr>
        <a:xfrm>
          <a:off x="4148174" y="3297988"/>
          <a:ext cx="540739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نفس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163220" y="3313034"/>
        <a:ext cx="510647" cy="483606"/>
      </dsp:txXfrm>
    </dsp:sp>
    <dsp:sp modelId="{D551E138-D7BC-4E4D-A3F1-48B4C4332B18}">
      <dsp:nvSpPr>
        <dsp:cNvPr id="0" name=""/>
        <dsp:cNvSpPr/>
      </dsp:nvSpPr>
      <dsp:spPr>
        <a:xfrm rot="13396459">
          <a:off x="3660474" y="3353014"/>
          <a:ext cx="564441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564441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8584" y="3347266"/>
        <a:ext cx="28222" cy="28222"/>
      </dsp:txXfrm>
    </dsp:sp>
    <dsp:sp modelId="{75B69D44-AE52-45FA-B2C9-12F8BB77B86A}">
      <dsp:nvSpPr>
        <dsp:cNvPr id="0" name=""/>
        <dsp:cNvSpPr/>
      </dsp:nvSpPr>
      <dsp:spPr>
        <a:xfrm>
          <a:off x="2983425" y="2861275"/>
          <a:ext cx="753790" cy="6132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نباتی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01387" y="2879237"/>
        <a:ext cx="717866" cy="577359"/>
      </dsp:txXfrm>
    </dsp:sp>
    <dsp:sp modelId="{121F714F-A59C-4451-A7FB-D3253ED48926}">
      <dsp:nvSpPr>
        <dsp:cNvPr id="0" name=""/>
        <dsp:cNvSpPr/>
      </dsp:nvSpPr>
      <dsp:spPr>
        <a:xfrm rot="10800000">
          <a:off x="2572467" y="315955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767672" y="3157643"/>
        <a:ext cx="20547" cy="20547"/>
      </dsp:txXfrm>
    </dsp:sp>
    <dsp:sp modelId="{0ED2852A-B57A-49AE-B0F0-8A59DCBA8B56}">
      <dsp:nvSpPr>
        <dsp:cNvPr id="0" name=""/>
        <dsp:cNvSpPr/>
      </dsp:nvSpPr>
      <dsp:spPr>
        <a:xfrm>
          <a:off x="2126320" y="2819524"/>
          <a:ext cx="446146" cy="6967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مادی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39387" y="2832591"/>
        <a:ext cx="420012" cy="670651"/>
      </dsp:txXfrm>
    </dsp:sp>
    <dsp:sp modelId="{C0885D22-9ACA-4A57-8D5A-41CD16D451B7}">
      <dsp:nvSpPr>
        <dsp:cNvPr id="0" name=""/>
        <dsp:cNvSpPr/>
      </dsp:nvSpPr>
      <dsp:spPr>
        <a:xfrm rot="8203541">
          <a:off x="3660474" y="3739934"/>
          <a:ext cx="564441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564441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8584" y="3734186"/>
        <a:ext cx="28222" cy="28222"/>
      </dsp:txXfrm>
    </dsp:sp>
    <dsp:sp modelId="{B122ADF7-FAC8-44D0-8C51-0D215EA1241B}">
      <dsp:nvSpPr>
        <dsp:cNvPr id="0" name=""/>
        <dsp:cNvSpPr/>
      </dsp:nvSpPr>
      <dsp:spPr>
        <a:xfrm>
          <a:off x="2983425" y="3635115"/>
          <a:ext cx="753790" cy="6132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حیوانی و انسانی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01387" y="3653077"/>
        <a:ext cx="717866" cy="577359"/>
      </dsp:txXfrm>
    </dsp:sp>
    <dsp:sp modelId="{500DA8D8-DDDC-4EB4-AB6B-2A036B667F58}">
      <dsp:nvSpPr>
        <dsp:cNvPr id="0" name=""/>
        <dsp:cNvSpPr/>
      </dsp:nvSpPr>
      <dsp:spPr>
        <a:xfrm rot="10800000">
          <a:off x="2572467" y="3933394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767672" y="3931483"/>
        <a:ext cx="20547" cy="20547"/>
      </dsp:txXfrm>
    </dsp:sp>
    <dsp:sp modelId="{51D5BBE8-9773-48CA-919D-849731215553}">
      <dsp:nvSpPr>
        <dsp:cNvPr id="0" name=""/>
        <dsp:cNvSpPr/>
      </dsp:nvSpPr>
      <dsp:spPr>
        <a:xfrm>
          <a:off x="2126320" y="3593365"/>
          <a:ext cx="446146" cy="6967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مجرد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39387" y="3606432"/>
        <a:ext cx="420012" cy="670651"/>
      </dsp:txXfrm>
    </dsp:sp>
    <dsp:sp modelId="{5C40AE2E-C139-4DC0-8671-2CA6F2AD48C6}">
      <dsp:nvSpPr>
        <dsp:cNvPr id="0" name=""/>
        <dsp:cNvSpPr/>
      </dsp:nvSpPr>
      <dsp:spPr>
        <a:xfrm rot="13430500">
          <a:off x="1635950" y="3736059"/>
          <a:ext cx="569781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569781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06596" y="3730178"/>
        <a:ext cx="28489" cy="28489"/>
      </dsp:txXfrm>
    </dsp:sp>
    <dsp:sp modelId="{4BECCD22-280F-445F-9C38-42F0875AB668}">
      <dsp:nvSpPr>
        <dsp:cNvPr id="0" name=""/>
        <dsp:cNvSpPr/>
      </dsp:nvSpPr>
      <dsp:spPr>
        <a:xfrm>
          <a:off x="111904" y="3036616"/>
          <a:ext cx="1603457" cy="10209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tx1"/>
              </a:solidFill>
              <a:cs typeface="B Koodak" pitchFamily="2" charset="-78"/>
            </a:rPr>
            <a:t>زیرا حیوانات نیز دارای مرتبه ای از شعور و اراده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1806" y="3066518"/>
        <a:ext cx="1543653" cy="961140"/>
      </dsp:txXfrm>
    </dsp:sp>
    <dsp:sp modelId="{021686E3-65F4-41EE-8DA5-CB66DED68614}">
      <dsp:nvSpPr>
        <dsp:cNvPr id="0" name=""/>
        <dsp:cNvSpPr/>
      </dsp:nvSpPr>
      <dsp:spPr>
        <a:xfrm rot="7609021">
          <a:off x="1577953" y="4207894"/>
          <a:ext cx="685775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685775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03696" y="4199113"/>
        <a:ext cx="34288" cy="34288"/>
      </dsp:txXfrm>
    </dsp:sp>
    <dsp:sp modelId="{5A892817-6E6E-475A-8E39-BB959236A6FE}">
      <dsp:nvSpPr>
        <dsp:cNvPr id="0" name=""/>
        <dsp:cNvSpPr/>
      </dsp:nvSpPr>
      <dsp:spPr>
        <a:xfrm>
          <a:off x="111904" y="4134615"/>
          <a:ext cx="1603457" cy="7122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baseline="0" dirty="0" smtClean="0">
              <a:solidFill>
                <a:schemeClr val="tx1"/>
              </a:solidFill>
              <a:cs typeface="B Koodak" pitchFamily="2" charset="-78"/>
            </a:rPr>
            <a:t>پس حائز مرتبه ای از تجرد نیز می باشند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32766" y="4155477"/>
        <a:ext cx="1561733" cy="670559"/>
      </dsp:txXfrm>
    </dsp:sp>
    <dsp:sp modelId="{F2C7E2B6-6FDC-4277-BFB5-0A7FB26FE561}">
      <dsp:nvSpPr>
        <dsp:cNvPr id="0" name=""/>
        <dsp:cNvSpPr/>
      </dsp:nvSpPr>
      <dsp:spPr>
        <a:xfrm>
          <a:off x="8400064" y="4923953"/>
          <a:ext cx="603913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8415110" y="4938999"/>
        <a:ext cx="573821" cy="483606"/>
      </dsp:txXfrm>
    </dsp:sp>
    <dsp:sp modelId="{1AA01A88-0B8F-4055-A706-37365EF27E95}">
      <dsp:nvSpPr>
        <dsp:cNvPr id="0" name=""/>
        <dsp:cNvSpPr/>
      </dsp:nvSpPr>
      <dsp:spPr>
        <a:xfrm rot="10800000">
          <a:off x="7989106" y="5172439"/>
          <a:ext cx="410958" cy="16726"/>
        </a:xfrm>
        <a:custGeom>
          <a:avLst/>
          <a:gdLst/>
          <a:ahLst/>
          <a:cxnLst/>
          <a:rect l="0" t="0" r="0" b="0"/>
          <a:pathLst>
            <a:path>
              <a:moveTo>
                <a:pt x="0" y="8363"/>
              </a:moveTo>
              <a:lnTo>
                <a:pt x="410958" y="8363"/>
              </a:lnTo>
            </a:path>
          </a:pathLst>
        </a:custGeom>
        <a:noFill/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8184311" y="5170528"/>
        <a:ext cx="20547" cy="20547"/>
      </dsp:txXfrm>
    </dsp:sp>
    <dsp:sp modelId="{0940F898-F0B5-443F-8CD2-9952EFE99AAE}">
      <dsp:nvSpPr>
        <dsp:cNvPr id="0" name=""/>
        <dsp:cNvSpPr/>
      </dsp:nvSpPr>
      <dsp:spPr>
        <a:xfrm>
          <a:off x="6349" y="4923953"/>
          <a:ext cx="7982756" cy="5136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ماتریالیست ها و پوزیتویست ها وجود روح مجرد را نمی پذیرند در نتیجه پاسخی برای ملاک وحد ت نخواهند داشت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1395" y="4938999"/>
        <a:ext cx="7952664" cy="483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EC109-34F4-4978-911B-27E0B25ADF1E}">
      <dsp:nvSpPr>
        <dsp:cNvPr id="0" name=""/>
        <dsp:cNvSpPr/>
      </dsp:nvSpPr>
      <dsp:spPr>
        <a:xfrm>
          <a:off x="8028366" y="2504227"/>
          <a:ext cx="1111030" cy="10241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ملاک وحدت در حکمت متعالیه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058363" y="2534224"/>
        <a:ext cx="1051036" cy="964170"/>
      </dsp:txXfrm>
    </dsp:sp>
    <dsp:sp modelId="{1538725F-F91A-4615-93E9-DE06FD473E60}">
      <dsp:nvSpPr>
        <dsp:cNvPr id="0" name=""/>
        <dsp:cNvSpPr/>
      </dsp:nvSpPr>
      <dsp:spPr>
        <a:xfrm rot="14872111">
          <a:off x="7216337" y="2460998"/>
          <a:ext cx="1179647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1179647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76669" y="2440452"/>
        <a:ext cx="58982" cy="58982"/>
      </dsp:txXfrm>
    </dsp:sp>
    <dsp:sp modelId="{20BFA75F-310F-4F00-B433-E1C7B25C054E}">
      <dsp:nvSpPr>
        <dsp:cNvPr id="0" name=""/>
        <dsp:cNvSpPr/>
      </dsp:nvSpPr>
      <dsp:spPr>
        <a:xfrm>
          <a:off x="6819387" y="1645819"/>
          <a:ext cx="764566" cy="5555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در نباتات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6835657" y="1662089"/>
        <a:ext cx="732026" cy="522975"/>
      </dsp:txXfrm>
    </dsp:sp>
    <dsp:sp modelId="{AEA1C485-5E3A-4A9F-8196-AF4D58D66955}">
      <dsp:nvSpPr>
        <dsp:cNvPr id="0" name=""/>
        <dsp:cNvSpPr/>
      </dsp:nvSpPr>
      <dsp:spPr>
        <a:xfrm rot="10800000">
          <a:off x="6374975" y="1914632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86071" y="1912467"/>
        <a:ext cx="22220" cy="22220"/>
      </dsp:txXfrm>
    </dsp:sp>
    <dsp:sp modelId="{1A981752-9FA7-4654-B5E8-F6D58B39D742}">
      <dsp:nvSpPr>
        <dsp:cNvPr id="0" name=""/>
        <dsp:cNvSpPr/>
      </dsp:nvSpPr>
      <dsp:spPr>
        <a:xfrm>
          <a:off x="5723288" y="1496116"/>
          <a:ext cx="651686" cy="854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نفس نباتی آنها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742375" y="1515203"/>
        <a:ext cx="613512" cy="816747"/>
      </dsp:txXfrm>
    </dsp:sp>
    <dsp:sp modelId="{A4A5507D-7325-49D8-84DC-7E308A45313A}">
      <dsp:nvSpPr>
        <dsp:cNvPr id="0" name=""/>
        <dsp:cNvSpPr/>
      </dsp:nvSpPr>
      <dsp:spPr>
        <a:xfrm rot="10800000">
          <a:off x="5278876" y="1914632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489972" y="1912467"/>
        <a:ext cx="22220" cy="22220"/>
      </dsp:txXfrm>
    </dsp:sp>
    <dsp:sp modelId="{8915E47F-0761-4F8C-BDD7-DA7ACEDF14C0}">
      <dsp:nvSpPr>
        <dsp:cNvPr id="0" name=""/>
        <dsp:cNvSpPr/>
      </dsp:nvSpPr>
      <dsp:spPr>
        <a:xfrm>
          <a:off x="4167845" y="1326873"/>
          <a:ext cx="1111030" cy="1193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وحدت این نفس نباتی در گرو ماده آن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200386" y="1359414"/>
        <a:ext cx="1045948" cy="1128326"/>
      </dsp:txXfrm>
    </dsp:sp>
    <dsp:sp modelId="{D4FBA046-EC3A-4805-8C21-6A27EF1FCAC5}">
      <dsp:nvSpPr>
        <dsp:cNvPr id="0" name=""/>
        <dsp:cNvSpPr/>
      </dsp:nvSpPr>
      <dsp:spPr>
        <a:xfrm rot="14567004">
          <a:off x="3459789" y="1482573"/>
          <a:ext cx="971699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971699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1347" y="1467226"/>
        <a:ext cx="48584" cy="48584"/>
      </dsp:txXfrm>
    </dsp:sp>
    <dsp:sp modelId="{6515B036-7E42-4BB2-96E9-85A8EF8908B1}">
      <dsp:nvSpPr>
        <dsp:cNvPr id="0" name=""/>
        <dsp:cNvSpPr/>
      </dsp:nvSpPr>
      <dsp:spPr>
        <a:xfrm>
          <a:off x="2151802" y="680388"/>
          <a:ext cx="1571630" cy="7581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اگر استعداد پذیرش آن در ماده باقی ماند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174007" y="702593"/>
        <a:ext cx="1527220" cy="713735"/>
      </dsp:txXfrm>
    </dsp:sp>
    <dsp:sp modelId="{1B84704A-5309-421B-9A1E-29E6BB562E8D}">
      <dsp:nvSpPr>
        <dsp:cNvPr id="0" name=""/>
        <dsp:cNvSpPr/>
      </dsp:nvSpPr>
      <dsp:spPr>
        <a:xfrm rot="10800000">
          <a:off x="1707390" y="1050515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18486" y="1048350"/>
        <a:ext cx="22220" cy="22220"/>
      </dsp:txXfrm>
    </dsp:sp>
    <dsp:sp modelId="{6E5C9779-4460-4F59-B9BC-F4E5A6859625}">
      <dsp:nvSpPr>
        <dsp:cNvPr id="0" name=""/>
        <dsp:cNvSpPr/>
      </dsp:nvSpPr>
      <dsp:spPr>
        <a:xfrm>
          <a:off x="4602" y="694239"/>
          <a:ext cx="1702788" cy="730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موجود می شود و                   وحدت می یابد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996" y="715633"/>
        <a:ext cx="1660000" cy="687653"/>
      </dsp:txXfrm>
    </dsp:sp>
    <dsp:sp modelId="{E09698F2-A1D2-46A2-B11E-4D7A787AD0FD}">
      <dsp:nvSpPr>
        <dsp:cNvPr id="0" name=""/>
        <dsp:cNvSpPr/>
      </dsp:nvSpPr>
      <dsp:spPr>
        <a:xfrm rot="10975013">
          <a:off x="3723145" y="1903310"/>
          <a:ext cx="444988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988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34515" y="1901130"/>
        <a:ext cx="22249" cy="22249"/>
      </dsp:txXfrm>
    </dsp:sp>
    <dsp:sp modelId="{FA302353-FE00-4CD7-B056-7881C6B2CDB0}">
      <dsp:nvSpPr>
        <dsp:cNvPr id="0" name=""/>
        <dsp:cNvSpPr/>
      </dsp:nvSpPr>
      <dsp:spPr>
        <a:xfrm>
          <a:off x="2151802" y="1521860"/>
          <a:ext cx="1571630" cy="7581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و الا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74007" y="1544065"/>
        <a:ext cx="1527220" cy="713735"/>
      </dsp:txXfrm>
    </dsp:sp>
    <dsp:sp modelId="{CB4CE184-D120-4082-A48B-EBE53C8E5B04}">
      <dsp:nvSpPr>
        <dsp:cNvPr id="0" name=""/>
        <dsp:cNvSpPr/>
      </dsp:nvSpPr>
      <dsp:spPr>
        <a:xfrm rot="10800000">
          <a:off x="1707390" y="1891988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18486" y="1889822"/>
        <a:ext cx="22220" cy="22220"/>
      </dsp:txXfrm>
    </dsp:sp>
    <dsp:sp modelId="{FDA15337-E090-416C-B3CD-4AFBD4DD92CE}">
      <dsp:nvSpPr>
        <dsp:cNvPr id="0" name=""/>
        <dsp:cNvSpPr/>
      </dsp:nvSpPr>
      <dsp:spPr>
        <a:xfrm>
          <a:off x="4602" y="1535712"/>
          <a:ext cx="1702788" cy="730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معدوم می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996" y="1557106"/>
        <a:ext cx="1660000" cy="687653"/>
      </dsp:txXfrm>
    </dsp:sp>
    <dsp:sp modelId="{AB629B48-C10C-48FC-9D36-D9E009FD5A3F}">
      <dsp:nvSpPr>
        <dsp:cNvPr id="0" name=""/>
        <dsp:cNvSpPr/>
      </dsp:nvSpPr>
      <dsp:spPr>
        <a:xfrm rot="7032996">
          <a:off x="3459789" y="2346690"/>
          <a:ext cx="971699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971699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21347" y="2331343"/>
        <a:ext cx="48584" cy="48584"/>
      </dsp:txXfrm>
    </dsp:sp>
    <dsp:sp modelId="{1F7A8C2B-D651-4057-A71B-06DC5054BC9F}">
      <dsp:nvSpPr>
        <dsp:cNvPr id="0" name=""/>
        <dsp:cNvSpPr/>
      </dsp:nvSpPr>
      <dsp:spPr>
        <a:xfrm>
          <a:off x="2151802" y="2408621"/>
          <a:ext cx="1571630" cy="7581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اگر مجدد مواد استعداد جدیدی یابند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74007" y="2430826"/>
        <a:ext cx="1527220" cy="713735"/>
      </dsp:txXfrm>
    </dsp:sp>
    <dsp:sp modelId="{B5AF2FC1-6394-4217-8A32-ECF9F079FFE4}">
      <dsp:nvSpPr>
        <dsp:cNvPr id="0" name=""/>
        <dsp:cNvSpPr/>
      </dsp:nvSpPr>
      <dsp:spPr>
        <a:xfrm rot="10800000">
          <a:off x="1707390" y="2778748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18486" y="2776583"/>
        <a:ext cx="22220" cy="22220"/>
      </dsp:txXfrm>
    </dsp:sp>
    <dsp:sp modelId="{CBA6FCFF-997D-4952-9381-813EAEBE7EDE}">
      <dsp:nvSpPr>
        <dsp:cNvPr id="0" name=""/>
        <dsp:cNvSpPr/>
      </dsp:nvSpPr>
      <dsp:spPr>
        <a:xfrm>
          <a:off x="4602" y="2349481"/>
          <a:ext cx="1702788" cy="8764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صورت نباتی جدیدی افاضه می شود که غیر از قبلی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272" y="2375151"/>
        <a:ext cx="1651448" cy="825085"/>
      </dsp:txXfrm>
    </dsp:sp>
    <dsp:sp modelId="{1C9EB422-DC17-4CEC-AE2E-54AAD7CA49F5}">
      <dsp:nvSpPr>
        <dsp:cNvPr id="0" name=""/>
        <dsp:cNvSpPr/>
      </dsp:nvSpPr>
      <dsp:spPr>
        <a:xfrm rot="6727889">
          <a:off x="7216337" y="3553731"/>
          <a:ext cx="1179647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1179647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776669" y="3533185"/>
        <a:ext cx="58982" cy="58982"/>
      </dsp:txXfrm>
    </dsp:sp>
    <dsp:sp modelId="{87CB0AD2-59C1-4DBE-BA96-80EE0DC8E3D1}">
      <dsp:nvSpPr>
        <dsp:cNvPr id="0" name=""/>
        <dsp:cNvSpPr/>
      </dsp:nvSpPr>
      <dsp:spPr>
        <a:xfrm>
          <a:off x="6819387" y="3831285"/>
          <a:ext cx="764566" cy="5555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در حیوان و انسان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6835657" y="3847555"/>
        <a:ext cx="732026" cy="522975"/>
      </dsp:txXfrm>
    </dsp:sp>
    <dsp:sp modelId="{80021400-BEE3-46A2-8D4E-0EA119BB9AED}">
      <dsp:nvSpPr>
        <dsp:cNvPr id="0" name=""/>
        <dsp:cNvSpPr/>
      </dsp:nvSpPr>
      <dsp:spPr>
        <a:xfrm rot="10800000">
          <a:off x="6374975" y="4100097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86071" y="4097932"/>
        <a:ext cx="22220" cy="22220"/>
      </dsp:txXfrm>
    </dsp:sp>
    <dsp:sp modelId="{68600701-137E-40B6-BAB3-55A7C4AD5A37}">
      <dsp:nvSpPr>
        <dsp:cNvPr id="0" name=""/>
        <dsp:cNvSpPr/>
      </dsp:nvSpPr>
      <dsp:spPr>
        <a:xfrm>
          <a:off x="5723288" y="3681582"/>
          <a:ext cx="651686" cy="854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نفس مجرد آنها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5742375" y="3700669"/>
        <a:ext cx="613512" cy="816747"/>
      </dsp:txXfrm>
    </dsp:sp>
    <dsp:sp modelId="{17F18A78-3D43-47CA-90FF-54731ACA1B5C}">
      <dsp:nvSpPr>
        <dsp:cNvPr id="0" name=""/>
        <dsp:cNvSpPr/>
      </dsp:nvSpPr>
      <dsp:spPr>
        <a:xfrm rot="10800000">
          <a:off x="5278876" y="4100097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489972" y="4097932"/>
        <a:ext cx="22220" cy="22220"/>
      </dsp:txXfrm>
    </dsp:sp>
    <dsp:sp modelId="{E93D6696-D779-4A50-9056-6268548A7A7F}">
      <dsp:nvSpPr>
        <dsp:cNvPr id="0" name=""/>
        <dsp:cNvSpPr/>
      </dsp:nvSpPr>
      <dsp:spPr>
        <a:xfrm>
          <a:off x="4167845" y="3512338"/>
          <a:ext cx="1111030" cy="1193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وحدت این نفس مجرد در گرو ماده آن نیست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200386" y="3544879"/>
        <a:ext cx="1045948" cy="1128326"/>
      </dsp:txXfrm>
    </dsp:sp>
    <dsp:sp modelId="{2D536FD7-90C1-455A-979C-77F7410C996C}">
      <dsp:nvSpPr>
        <dsp:cNvPr id="0" name=""/>
        <dsp:cNvSpPr/>
      </dsp:nvSpPr>
      <dsp:spPr>
        <a:xfrm rot="13405944">
          <a:off x="3639648" y="3889729"/>
          <a:ext cx="611981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611981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30340" y="3883375"/>
        <a:ext cx="30599" cy="30599"/>
      </dsp:txXfrm>
    </dsp:sp>
    <dsp:sp modelId="{97F6FA26-F8C6-4F08-A4BA-85C8F7232F64}">
      <dsp:nvSpPr>
        <dsp:cNvPr id="0" name=""/>
        <dsp:cNvSpPr/>
      </dsp:nvSpPr>
      <dsp:spPr>
        <a:xfrm>
          <a:off x="2151802" y="3309234"/>
          <a:ext cx="1571630" cy="7581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اگر ماده در این نفس تغییر نکند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74007" y="3331439"/>
        <a:ext cx="1527220" cy="713735"/>
      </dsp:txXfrm>
    </dsp:sp>
    <dsp:sp modelId="{E127D6AA-87B4-492D-BF59-EE0D7FF25285}">
      <dsp:nvSpPr>
        <dsp:cNvPr id="0" name=""/>
        <dsp:cNvSpPr/>
      </dsp:nvSpPr>
      <dsp:spPr>
        <a:xfrm rot="10800000">
          <a:off x="1707390" y="3679361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18486" y="3673826"/>
        <a:ext cx="22220" cy="28961"/>
      </dsp:txXfrm>
    </dsp:sp>
    <dsp:sp modelId="{0D675678-EA9A-4A7B-9CDF-D1B0241E1F97}">
      <dsp:nvSpPr>
        <dsp:cNvPr id="0" name=""/>
        <dsp:cNvSpPr/>
      </dsp:nvSpPr>
      <dsp:spPr>
        <a:xfrm>
          <a:off x="4602" y="3323085"/>
          <a:ext cx="1702788" cy="730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قطعا موجود است و وحدت دارد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996" y="3344479"/>
        <a:ext cx="1660000" cy="687653"/>
      </dsp:txXfrm>
    </dsp:sp>
    <dsp:sp modelId="{A6D2331A-616D-4C63-A9CD-EF464CC7B287}">
      <dsp:nvSpPr>
        <dsp:cNvPr id="0" name=""/>
        <dsp:cNvSpPr/>
      </dsp:nvSpPr>
      <dsp:spPr>
        <a:xfrm rot="8194056">
          <a:off x="3639648" y="4310466"/>
          <a:ext cx="611981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611981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930340" y="4304111"/>
        <a:ext cx="30599" cy="30599"/>
      </dsp:txXfrm>
    </dsp:sp>
    <dsp:sp modelId="{671A384B-BE33-46A8-ABE5-CDF95F47BA02}">
      <dsp:nvSpPr>
        <dsp:cNvPr id="0" name=""/>
        <dsp:cNvSpPr/>
      </dsp:nvSpPr>
      <dsp:spPr>
        <a:xfrm>
          <a:off x="2151802" y="4150706"/>
          <a:ext cx="1571630" cy="7581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اگر تغییر کرده و تبدیل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174007" y="4172911"/>
        <a:ext cx="1527220" cy="713735"/>
      </dsp:txXfrm>
    </dsp:sp>
    <dsp:sp modelId="{7B9870FE-C40F-4B92-84A5-FEE822F90938}">
      <dsp:nvSpPr>
        <dsp:cNvPr id="0" name=""/>
        <dsp:cNvSpPr/>
      </dsp:nvSpPr>
      <dsp:spPr>
        <a:xfrm rot="10800000">
          <a:off x="1707390" y="4520834"/>
          <a:ext cx="444412" cy="17890"/>
        </a:xfrm>
        <a:custGeom>
          <a:avLst/>
          <a:gdLst/>
          <a:ahLst/>
          <a:cxnLst/>
          <a:rect l="0" t="0" r="0" b="0"/>
          <a:pathLst>
            <a:path>
              <a:moveTo>
                <a:pt x="0" y="8945"/>
              </a:moveTo>
              <a:lnTo>
                <a:pt x="444412" y="8945"/>
              </a:lnTo>
            </a:path>
          </a:pathLst>
        </a:custGeom>
        <a:noFill/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18486" y="4518668"/>
        <a:ext cx="22220" cy="22220"/>
      </dsp:txXfrm>
    </dsp:sp>
    <dsp:sp modelId="{E946BA19-637C-4E19-863E-0B6D469A74E8}">
      <dsp:nvSpPr>
        <dsp:cNvPr id="0" name=""/>
        <dsp:cNvSpPr/>
      </dsp:nvSpPr>
      <dsp:spPr>
        <a:xfrm>
          <a:off x="4602" y="4164558"/>
          <a:ext cx="1702788" cy="73044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باز هم موجود است و وحدت دارد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996" y="4185952"/>
        <a:ext cx="1660000" cy="6876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C7053-B1D5-4EF7-8C66-077FBA84FD84}">
      <dsp:nvSpPr>
        <dsp:cNvPr id="0" name=""/>
        <dsp:cNvSpPr/>
      </dsp:nvSpPr>
      <dsp:spPr>
        <a:xfrm>
          <a:off x="6401392" y="1015221"/>
          <a:ext cx="1820130" cy="91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ویژگی های نفس مجرد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6428047" y="1041876"/>
        <a:ext cx="1766820" cy="856755"/>
      </dsp:txXfrm>
    </dsp:sp>
    <dsp:sp modelId="{C93D0256-ECF9-48A5-B856-C33F79AAC3AD}">
      <dsp:nvSpPr>
        <dsp:cNvPr id="0" name=""/>
        <dsp:cNvSpPr/>
      </dsp:nvSpPr>
      <dsp:spPr>
        <a:xfrm rot="14061259">
          <a:off x="5412720" y="946004"/>
          <a:ext cx="1249293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1249293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06134" y="931410"/>
        <a:ext cx="62464" cy="62464"/>
      </dsp:txXfrm>
    </dsp:sp>
    <dsp:sp modelId="{F8A0F7CA-6876-4C55-927C-72177F6F36FD}">
      <dsp:nvSpPr>
        <dsp:cNvPr id="0" name=""/>
        <dsp:cNvSpPr/>
      </dsp:nvSpPr>
      <dsp:spPr>
        <a:xfrm>
          <a:off x="2985300" y="0"/>
          <a:ext cx="2688040" cy="91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به جهت تجردی که دارد ولو بعد از متلاشی شدن بدن حیوان باقی می ماند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11955" y="26655"/>
        <a:ext cx="2634730" cy="856755"/>
      </dsp:txXfrm>
    </dsp:sp>
    <dsp:sp modelId="{1E5E813E-485E-400A-A3C0-3EFAE7ACB4A3}">
      <dsp:nvSpPr>
        <dsp:cNvPr id="0" name=""/>
        <dsp:cNvSpPr/>
      </dsp:nvSpPr>
      <dsp:spPr>
        <a:xfrm rot="10730909">
          <a:off x="5687320" y="1460790"/>
          <a:ext cx="714144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14144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26539" y="1459576"/>
        <a:ext cx="35707" cy="35707"/>
      </dsp:txXfrm>
    </dsp:sp>
    <dsp:sp modelId="{25FA98B9-42C2-413A-A8F0-379743AC0292}">
      <dsp:nvSpPr>
        <dsp:cNvPr id="0" name=""/>
        <dsp:cNvSpPr/>
      </dsp:nvSpPr>
      <dsp:spPr>
        <a:xfrm>
          <a:off x="2999351" y="1029573"/>
          <a:ext cx="2688040" cy="91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در ضمن هر ماده دیگری می توانند موجود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26006" y="1056228"/>
        <a:ext cx="2634730" cy="856755"/>
      </dsp:txXfrm>
    </dsp:sp>
    <dsp:sp modelId="{48238406-0C99-42DD-B7E9-D86517EC08E7}">
      <dsp:nvSpPr>
        <dsp:cNvPr id="0" name=""/>
        <dsp:cNvSpPr/>
      </dsp:nvSpPr>
      <dsp:spPr>
        <a:xfrm rot="7477534">
          <a:off x="5396713" y="1980797"/>
          <a:ext cx="1281306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1281306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005334" y="1965403"/>
        <a:ext cx="64065" cy="64065"/>
      </dsp:txXfrm>
    </dsp:sp>
    <dsp:sp modelId="{57ADF981-28BC-4278-A973-D02678E54830}">
      <dsp:nvSpPr>
        <dsp:cNvPr id="0" name=""/>
        <dsp:cNvSpPr/>
      </dsp:nvSpPr>
      <dsp:spPr>
        <a:xfrm>
          <a:off x="2985300" y="2069586"/>
          <a:ext cx="2688040" cy="91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بعد از مرگ نیز در ضمن ماده  جدیدی باقی می ماند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11955" y="2096241"/>
        <a:ext cx="2634730" cy="856755"/>
      </dsp:txXfrm>
    </dsp:sp>
    <dsp:sp modelId="{631E14D9-2276-4173-B430-B4EB74CEA580}">
      <dsp:nvSpPr>
        <dsp:cNvPr id="0" name=""/>
        <dsp:cNvSpPr/>
      </dsp:nvSpPr>
      <dsp:spPr>
        <a:xfrm rot="10800000">
          <a:off x="2257248" y="2507979"/>
          <a:ext cx="728052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28052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603072" y="2506417"/>
        <a:ext cx="36402" cy="36402"/>
      </dsp:txXfrm>
    </dsp:sp>
    <dsp:sp modelId="{716E853C-FE87-4FFF-902E-89F67AB18A40}">
      <dsp:nvSpPr>
        <dsp:cNvPr id="0" name=""/>
        <dsp:cNvSpPr/>
      </dsp:nvSpPr>
      <dsp:spPr>
        <a:xfrm>
          <a:off x="8076" y="2069586"/>
          <a:ext cx="2249171" cy="910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چنانچه در قبل از مرگ نیز مکرر تغییر ماده می داد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4731" y="2096241"/>
        <a:ext cx="2195861" cy="856755"/>
      </dsp:txXfrm>
    </dsp:sp>
    <dsp:sp modelId="{F60FBBD2-5F27-42D9-94CF-57A2B67C3685}">
      <dsp:nvSpPr>
        <dsp:cNvPr id="0" name=""/>
        <dsp:cNvSpPr/>
      </dsp:nvSpPr>
      <dsp:spPr>
        <a:xfrm>
          <a:off x="6491070" y="2768097"/>
          <a:ext cx="1496765" cy="597630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نتیجه بحث: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508574" y="2785601"/>
        <a:ext cx="1461757" cy="562622"/>
      </dsp:txXfrm>
    </dsp:sp>
    <dsp:sp modelId="{0C350194-F1AC-4CE9-9932-826A283885C0}">
      <dsp:nvSpPr>
        <dsp:cNvPr id="0" name=""/>
        <dsp:cNvSpPr/>
      </dsp:nvSpPr>
      <dsp:spPr>
        <a:xfrm>
          <a:off x="7054947" y="3781686"/>
          <a:ext cx="1166575" cy="498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نفس 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7069558" y="3796297"/>
        <a:ext cx="1137353" cy="469648"/>
      </dsp:txXfrm>
    </dsp:sp>
    <dsp:sp modelId="{4BC3B249-3773-44B2-86A2-67E2646C9249}">
      <dsp:nvSpPr>
        <dsp:cNvPr id="0" name=""/>
        <dsp:cNvSpPr/>
      </dsp:nvSpPr>
      <dsp:spPr>
        <a:xfrm rot="12214461">
          <a:off x="6293747" y="3855638"/>
          <a:ext cx="794346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94346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71062" y="3852418"/>
        <a:ext cx="39717" cy="39717"/>
      </dsp:txXfrm>
    </dsp:sp>
    <dsp:sp modelId="{F3602411-FB7C-4E29-BE03-0CD2AAD5BE95}">
      <dsp:nvSpPr>
        <dsp:cNvPr id="0" name=""/>
        <dsp:cNvSpPr/>
      </dsp:nvSpPr>
      <dsp:spPr>
        <a:xfrm>
          <a:off x="4917513" y="3463996"/>
          <a:ext cx="1409381" cy="498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نباتی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932124" y="3478607"/>
        <a:ext cx="1380159" cy="469648"/>
      </dsp:txXfrm>
    </dsp:sp>
    <dsp:sp modelId="{204F0FCA-B957-447B-B8DF-49119BC45066}">
      <dsp:nvSpPr>
        <dsp:cNvPr id="0" name=""/>
        <dsp:cNvSpPr/>
      </dsp:nvSpPr>
      <dsp:spPr>
        <a:xfrm rot="10800000">
          <a:off x="4189461" y="3696793"/>
          <a:ext cx="728052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28052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535286" y="3695230"/>
        <a:ext cx="36402" cy="36402"/>
      </dsp:txXfrm>
    </dsp:sp>
    <dsp:sp modelId="{FA511179-58C7-4F4B-AA38-7B34AF799F69}">
      <dsp:nvSpPr>
        <dsp:cNvPr id="0" name=""/>
        <dsp:cNvSpPr/>
      </dsp:nvSpPr>
      <dsp:spPr>
        <a:xfrm>
          <a:off x="185521" y="3463996"/>
          <a:ext cx="4003940" cy="498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به جهت عدم تجرد، وجود و وحدتش در گرو ماده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00132" y="3478607"/>
        <a:ext cx="3974718" cy="469648"/>
      </dsp:txXfrm>
    </dsp:sp>
    <dsp:sp modelId="{F45D3A7A-D4F3-4DA4-95DD-C71B497A6E1C}">
      <dsp:nvSpPr>
        <dsp:cNvPr id="0" name=""/>
        <dsp:cNvSpPr/>
      </dsp:nvSpPr>
      <dsp:spPr>
        <a:xfrm rot="9385539">
          <a:off x="6293747" y="4173328"/>
          <a:ext cx="794346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94346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71062" y="4170108"/>
        <a:ext cx="39717" cy="39717"/>
      </dsp:txXfrm>
    </dsp:sp>
    <dsp:sp modelId="{5DD18485-DB69-4712-982F-56C9A12FA138}">
      <dsp:nvSpPr>
        <dsp:cNvPr id="0" name=""/>
        <dsp:cNvSpPr/>
      </dsp:nvSpPr>
      <dsp:spPr>
        <a:xfrm>
          <a:off x="4917513" y="4099377"/>
          <a:ext cx="1409381" cy="498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حیوانی و انسانی 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932124" y="4113988"/>
        <a:ext cx="1380159" cy="469648"/>
      </dsp:txXfrm>
    </dsp:sp>
    <dsp:sp modelId="{E767D22B-4811-4CCD-A751-20F51B79BDB8}">
      <dsp:nvSpPr>
        <dsp:cNvPr id="0" name=""/>
        <dsp:cNvSpPr/>
      </dsp:nvSpPr>
      <dsp:spPr>
        <a:xfrm rot="10800000">
          <a:off x="4189461" y="4332173"/>
          <a:ext cx="728052" cy="33278"/>
        </a:xfrm>
        <a:custGeom>
          <a:avLst/>
          <a:gdLst/>
          <a:ahLst/>
          <a:cxnLst/>
          <a:rect l="0" t="0" r="0" b="0"/>
          <a:pathLst>
            <a:path>
              <a:moveTo>
                <a:pt x="0" y="16639"/>
              </a:moveTo>
              <a:lnTo>
                <a:pt x="728052" y="16639"/>
              </a:lnTo>
            </a:path>
          </a:pathLst>
        </a:custGeom>
        <a:noFill/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535286" y="4330610"/>
        <a:ext cx="36402" cy="36402"/>
      </dsp:txXfrm>
    </dsp:sp>
    <dsp:sp modelId="{10618D1C-C72E-423F-951D-34D038308ACE}">
      <dsp:nvSpPr>
        <dsp:cNvPr id="0" name=""/>
        <dsp:cNvSpPr/>
      </dsp:nvSpPr>
      <dsp:spPr>
        <a:xfrm>
          <a:off x="185521" y="4099377"/>
          <a:ext cx="4003940" cy="4988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tri" algn="ctr">
          <a:solidFill>
            <a:srgbClr val="00462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01600" prst="ribl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solidFill>
                <a:schemeClr val="tx1"/>
              </a:solidFill>
              <a:cs typeface="B Koodak" pitchFamily="2" charset="-78"/>
            </a:rPr>
            <a:t>به جهت تجرد، وحدتش ربطی به ماده ندارد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00132" y="4113988"/>
        <a:ext cx="3974718" cy="469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22776-340A-4EAF-9CAB-48DEBDAF9349}">
      <dsp:nvSpPr>
        <dsp:cNvPr id="0" name=""/>
        <dsp:cNvSpPr/>
      </dsp:nvSpPr>
      <dsp:spPr>
        <a:xfrm>
          <a:off x="5662018" y="376390"/>
          <a:ext cx="3477588" cy="80248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از مباحث قبل می توان نتیجه گرفت: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5685522" y="399894"/>
        <a:ext cx="3430580" cy="755472"/>
      </dsp:txXfrm>
    </dsp:sp>
    <dsp:sp modelId="{1CD9E195-164D-4BDB-A0FA-26B8DC0B7900}">
      <dsp:nvSpPr>
        <dsp:cNvPr id="0" name=""/>
        <dsp:cNvSpPr/>
      </dsp:nvSpPr>
      <dsp:spPr>
        <a:xfrm>
          <a:off x="7138086" y="2608804"/>
          <a:ext cx="2001520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تصور صحیح معاد متوقف بر چند مساله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7167942" y="2638660"/>
        <a:ext cx="1941808" cy="959647"/>
      </dsp:txXfrm>
    </dsp:sp>
    <dsp:sp modelId="{2C2A977B-4C3B-4C81-AB39-0FD6331F879F}">
      <dsp:nvSpPr>
        <dsp:cNvPr id="0" name=""/>
        <dsp:cNvSpPr/>
      </dsp:nvSpPr>
      <dsp:spPr>
        <a:xfrm rot="13692150">
          <a:off x="5769301" y="2482605"/>
          <a:ext cx="1642706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642706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49587" y="2465092"/>
        <a:ext cx="82135" cy="82135"/>
      </dsp:txXfrm>
    </dsp:sp>
    <dsp:sp modelId="{8523ED8D-091E-49D7-8A5D-ED32FE62F3DF}">
      <dsp:nvSpPr>
        <dsp:cNvPr id="0" name=""/>
        <dsp:cNvSpPr/>
      </dsp:nvSpPr>
      <dsp:spPr>
        <a:xfrm>
          <a:off x="4394057" y="1384157"/>
          <a:ext cx="1649165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وجود روح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423913" y="1414013"/>
        <a:ext cx="1589453" cy="959647"/>
      </dsp:txXfrm>
    </dsp:sp>
    <dsp:sp modelId="{FDE9A9C2-DD49-480D-8439-C73F45CCA51D}">
      <dsp:nvSpPr>
        <dsp:cNvPr id="0" name=""/>
        <dsp:cNvSpPr/>
      </dsp:nvSpPr>
      <dsp:spPr>
        <a:xfrm rot="10800000">
          <a:off x="3299193" y="1870282"/>
          <a:ext cx="1094863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094863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819253" y="1866465"/>
        <a:ext cx="54743" cy="54743"/>
      </dsp:txXfrm>
    </dsp:sp>
    <dsp:sp modelId="{067C5746-B802-4FD8-AE11-2FBB9BA88D33}">
      <dsp:nvSpPr>
        <dsp:cNvPr id="0" name=""/>
        <dsp:cNvSpPr/>
      </dsp:nvSpPr>
      <dsp:spPr>
        <a:xfrm>
          <a:off x="4392" y="1384157"/>
          <a:ext cx="3294800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زیرا بدن مادی همواره در حال نابودی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4248" y="1414013"/>
        <a:ext cx="3235088" cy="959647"/>
      </dsp:txXfrm>
    </dsp:sp>
    <dsp:sp modelId="{64B4C340-09FC-4D9F-B9B4-42B5309B496E}">
      <dsp:nvSpPr>
        <dsp:cNvPr id="0" name=""/>
        <dsp:cNvSpPr/>
      </dsp:nvSpPr>
      <dsp:spPr>
        <a:xfrm rot="10800000">
          <a:off x="6043223" y="3094928"/>
          <a:ext cx="1094863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094863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63283" y="3091112"/>
        <a:ext cx="54743" cy="54743"/>
      </dsp:txXfrm>
    </dsp:sp>
    <dsp:sp modelId="{3E37AD95-F7BF-4999-93ED-2F533FEB0142}">
      <dsp:nvSpPr>
        <dsp:cNvPr id="0" name=""/>
        <dsp:cNvSpPr/>
      </dsp:nvSpPr>
      <dsp:spPr>
        <a:xfrm>
          <a:off x="4394057" y="2608804"/>
          <a:ext cx="1649165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جوهری بودن روح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423913" y="2638660"/>
        <a:ext cx="1589453" cy="959647"/>
      </dsp:txXfrm>
    </dsp:sp>
    <dsp:sp modelId="{D2900C4D-3302-4D9F-BC99-2C8632EE8115}">
      <dsp:nvSpPr>
        <dsp:cNvPr id="0" name=""/>
        <dsp:cNvSpPr/>
      </dsp:nvSpPr>
      <dsp:spPr>
        <a:xfrm rot="10800000">
          <a:off x="3299193" y="3094928"/>
          <a:ext cx="1094863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094863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819253" y="3091112"/>
        <a:ext cx="54743" cy="54743"/>
      </dsp:txXfrm>
    </dsp:sp>
    <dsp:sp modelId="{FC743743-0071-47BE-8D8C-03C63D7862B7}">
      <dsp:nvSpPr>
        <dsp:cNvPr id="0" name=""/>
        <dsp:cNvSpPr/>
      </dsp:nvSpPr>
      <dsp:spPr>
        <a:xfrm>
          <a:off x="4392" y="2608804"/>
          <a:ext cx="3294800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اعراض بدن مادی نیز به تبع                         موضوع خود نابود می شوند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4248" y="2638660"/>
        <a:ext cx="3235088" cy="959647"/>
      </dsp:txXfrm>
    </dsp:sp>
    <dsp:sp modelId="{DAF44E43-9BD5-43E5-91B1-49CDFCA80925}">
      <dsp:nvSpPr>
        <dsp:cNvPr id="0" name=""/>
        <dsp:cNvSpPr/>
      </dsp:nvSpPr>
      <dsp:spPr>
        <a:xfrm rot="7907850">
          <a:off x="5769301" y="3707252"/>
          <a:ext cx="1642706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642706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549587" y="3689739"/>
        <a:ext cx="82135" cy="82135"/>
      </dsp:txXfrm>
    </dsp:sp>
    <dsp:sp modelId="{024DDABD-18F8-40B2-8293-8A2D0AD0D550}">
      <dsp:nvSpPr>
        <dsp:cNvPr id="0" name=""/>
        <dsp:cNvSpPr/>
      </dsp:nvSpPr>
      <dsp:spPr>
        <a:xfrm>
          <a:off x="4394057" y="3833450"/>
          <a:ext cx="1649165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مجرد بودن روح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4423913" y="3863306"/>
        <a:ext cx="1589453" cy="959647"/>
      </dsp:txXfrm>
    </dsp:sp>
    <dsp:sp modelId="{25420A7A-7108-4F69-BC07-CAC93BC71F53}">
      <dsp:nvSpPr>
        <dsp:cNvPr id="0" name=""/>
        <dsp:cNvSpPr/>
      </dsp:nvSpPr>
      <dsp:spPr>
        <a:xfrm rot="10800000">
          <a:off x="3299193" y="4319575"/>
          <a:ext cx="1094863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1094863" y="23554"/>
              </a:lnTo>
            </a:path>
          </a:pathLst>
        </a:custGeom>
        <a:noFill/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819253" y="4315758"/>
        <a:ext cx="54743" cy="54743"/>
      </dsp:txXfrm>
    </dsp:sp>
    <dsp:sp modelId="{59208DF4-BEBB-4539-9190-6447480FC311}">
      <dsp:nvSpPr>
        <dsp:cNvPr id="0" name=""/>
        <dsp:cNvSpPr/>
      </dsp:nvSpPr>
      <dsp:spPr>
        <a:xfrm>
          <a:off x="4392" y="3833450"/>
          <a:ext cx="3294800" cy="101935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508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>
          <a:outerShdw blurRad="57150" dist="38100" dir="5400000" algn="ctr" rotWithShape="0">
            <a:schemeClr val="accent2">
              <a:shade val="9000"/>
              <a:alpha val="48000"/>
              <a:satMod val="105000"/>
            </a:scheme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زیرا لازم است روح قابل استقلال و قابل بقا باشد به خلاف صورت های منطبق بر ماده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4248" y="3863306"/>
        <a:ext cx="3235088" cy="9596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B24D2-A68A-4197-8A69-F2F6A40619FA}">
      <dsp:nvSpPr>
        <dsp:cNvPr id="0" name=""/>
        <dsp:cNvSpPr/>
      </dsp:nvSpPr>
      <dsp:spPr>
        <a:xfrm>
          <a:off x="7498773" y="491611"/>
          <a:ext cx="1182579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ترکیب بر دو قسم است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7523396" y="516234"/>
        <a:ext cx="1133333" cy="791442"/>
      </dsp:txXfrm>
    </dsp:sp>
    <dsp:sp modelId="{910297F9-2506-4712-A3C6-DA5BA99BBA73}">
      <dsp:nvSpPr>
        <dsp:cNvPr id="0" name=""/>
        <dsp:cNvSpPr/>
      </dsp:nvSpPr>
      <dsp:spPr>
        <a:xfrm rot="12942401">
          <a:off x="6748373" y="656362"/>
          <a:ext cx="828249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828249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141791" y="649551"/>
        <a:ext cx="41412" cy="41412"/>
      </dsp:txXfrm>
    </dsp:sp>
    <dsp:sp modelId="{0BBACBB6-8013-4433-9652-5F7F3FFDF226}">
      <dsp:nvSpPr>
        <dsp:cNvPr id="0" name=""/>
        <dsp:cNvSpPr/>
      </dsp:nvSpPr>
      <dsp:spPr>
        <a:xfrm>
          <a:off x="5144845" y="8215"/>
          <a:ext cx="1681377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گاهی با تجزیه، کل نابود می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5169468" y="32838"/>
        <a:ext cx="1632131" cy="791442"/>
      </dsp:txXfrm>
    </dsp:sp>
    <dsp:sp modelId="{3ADE16DA-130B-469A-9BAA-F6DEB32E6C76}">
      <dsp:nvSpPr>
        <dsp:cNvPr id="0" name=""/>
        <dsp:cNvSpPr/>
      </dsp:nvSpPr>
      <dsp:spPr>
        <a:xfrm rot="10800000">
          <a:off x="4472294" y="414664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791756" y="411745"/>
        <a:ext cx="33627" cy="33627"/>
      </dsp:txXfrm>
    </dsp:sp>
    <dsp:sp modelId="{5CDC83CC-9851-4D7C-9B9F-5FBC9DD4D1E3}">
      <dsp:nvSpPr>
        <dsp:cNvPr id="0" name=""/>
        <dsp:cNvSpPr/>
      </dsp:nvSpPr>
      <dsp:spPr>
        <a:xfrm>
          <a:off x="2790917" y="8215"/>
          <a:ext cx="1681377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مانند ترکیب آب از اکسیژن و هیدروژن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815540" y="32838"/>
        <a:ext cx="1632131" cy="791442"/>
      </dsp:txXfrm>
    </dsp:sp>
    <dsp:sp modelId="{F8BB64F4-02A5-49FA-80FE-C3500C59052C}">
      <dsp:nvSpPr>
        <dsp:cNvPr id="0" name=""/>
        <dsp:cNvSpPr/>
      </dsp:nvSpPr>
      <dsp:spPr>
        <a:xfrm rot="8657599">
          <a:off x="6748373" y="1139758"/>
          <a:ext cx="828249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828249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141791" y="1132947"/>
        <a:ext cx="41412" cy="41412"/>
      </dsp:txXfrm>
    </dsp:sp>
    <dsp:sp modelId="{EBCA57CF-78C2-48C9-AAF6-5AFE6CCA8B84}">
      <dsp:nvSpPr>
        <dsp:cNvPr id="0" name=""/>
        <dsp:cNvSpPr/>
      </dsp:nvSpPr>
      <dsp:spPr>
        <a:xfrm>
          <a:off x="5144845" y="975007"/>
          <a:ext cx="1681377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گاهی با تجزیه، کل نابود نمی شود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5169468" y="999630"/>
        <a:ext cx="1632131" cy="791442"/>
      </dsp:txXfrm>
    </dsp:sp>
    <dsp:sp modelId="{D09B8DD1-5770-42E3-8552-066527F6C72C}">
      <dsp:nvSpPr>
        <dsp:cNvPr id="0" name=""/>
        <dsp:cNvSpPr/>
      </dsp:nvSpPr>
      <dsp:spPr>
        <a:xfrm rot="10800000">
          <a:off x="4472294" y="1381456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791756" y="1378537"/>
        <a:ext cx="33627" cy="33627"/>
      </dsp:txXfrm>
    </dsp:sp>
    <dsp:sp modelId="{40797B19-CCF3-4C88-A990-F65CB794CD59}">
      <dsp:nvSpPr>
        <dsp:cNvPr id="0" name=""/>
        <dsp:cNvSpPr/>
      </dsp:nvSpPr>
      <dsp:spPr>
        <a:xfrm>
          <a:off x="2790917" y="975007"/>
          <a:ext cx="1681377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مانند ترکیب انسان از بدن مادی و روح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815540" y="999630"/>
        <a:ext cx="1632131" cy="791442"/>
      </dsp:txXfrm>
    </dsp:sp>
    <dsp:sp modelId="{36790DCE-B03F-4F1F-90C5-BFFE8B180127}">
      <dsp:nvSpPr>
        <dsp:cNvPr id="0" name=""/>
        <dsp:cNvSpPr/>
      </dsp:nvSpPr>
      <dsp:spPr>
        <a:xfrm rot="10800000">
          <a:off x="2118366" y="1381456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2437827" y="1378537"/>
        <a:ext cx="33627" cy="33627"/>
      </dsp:txXfrm>
    </dsp:sp>
    <dsp:sp modelId="{716230F8-CC5F-4020-8D9A-5D4D79BCE989}">
      <dsp:nvSpPr>
        <dsp:cNvPr id="0" name=""/>
        <dsp:cNvSpPr/>
      </dsp:nvSpPr>
      <dsp:spPr>
        <a:xfrm>
          <a:off x="207228" y="827378"/>
          <a:ext cx="1911137" cy="113594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اصالت با روح است که همان ملاک وحدت در انسان می باشد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40499" y="860649"/>
        <a:ext cx="1844595" cy="1069404"/>
      </dsp:txXfrm>
    </dsp:sp>
    <dsp:sp modelId="{19FA6704-046D-4B8B-833C-D70CD4E0B368}">
      <dsp:nvSpPr>
        <dsp:cNvPr id="0" name=""/>
        <dsp:cNvSpPr/>
      </dsp:nvSpPr>
      <dsp:spPr>
        <a:xfrm>
          <a:off x="7533426" y="2089428"/>
          <a:ext cx="1147926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شاهد قرآنی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58049" y="2114051"/>
        <a:ext cx="1098680" cy="791442"/>
      </dsp:txXfrm>
    </dsp:sp>
    <dsp:sp modelId="{DF23B827-EDFE-4FE1-AD36-C1DC44261337}">
      <dsp:nvSpPr>
        <dsp:cNvPr id="0" name=""/>
        <dsp:cNvSpPr/>
      </dsp:nvSpPr>
      <dsp:spPr>
        <a:xfrm rot="10800000">
          <a:off x="6860875" y="2495877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180337" y="2492958"/>
        <a:ext cx="33627" cy="33627"/>
      </dsp:txXfrm>
    </dsp:sp>
    <dsp:sp modelId="{91EC5A32-A604-41D3-968A-1C05029FFC0D}">
      <dsp:nvSpPr>
        <dsp:cNvPr id="0" name=""/>
        <dsp:cNvSpPr/>
      </dsp:nvSpPr>
      <dsp:spPr>
        <a:xfrm>
          <a:off x="801074" y="2089428"/>
          <a:ext cx="6059801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وَ قالُوا أَ إِذا ضَلَلْنا فِي الْأَرْضِ أَ إِنَّا لَفِي خَلْقٍ جَدِيدٍ بَلْ هُمْ بِلِقاءِ رَبِّهِمْ كافِرُونَ / قُلْ يَتَوَفَّاكُمْ مَلَكُ الْمَوْتِ الَّذِي وُكِّلَ بِكُمْ ثُمَّ إِلى‏ رَبِّكُمْ تُرْجَعُونَ (سجده / 11)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25697" y="2114051"/>
        <a:ext cx="6010555" cy="791442"/>
      </dsp:txXfrm>
    </dsp:sp>
    <dsp:sp modelId="{DC4C52DC-B32B-4AA6-B1E5-A0BB24759242}">
      <dsp:nvSpPr>
        <dsp:cNvPr id="0" name=""/>
        <dsp:cNvSpPr/>
      </dsp:nvSpPr>
      <dsp:spPr>
        <a:xfrm>
          <a:off x="7538033" y="3539616"/>
          <a:ext cx="1143319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نحوه دلالت آیه شریفه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7562656" y="3564239"/>
        <a:ext cx="1094073" cy="791442"/>
      </dsp:txXfrm>
    </dsp:sp>
    <dsp:sp modelId="{79F807CC-9A16-43B2-9EF4-C18308CDBB11}">
      <dsp:nvSpPr>
        <dsp:cNvPr id="0" name=""/>
        <dsp:cNvSpPr/>
      </dsp:nvSpPr>
      <dsp:spPr>
        <a:xfrm rot="10800000">
          <a:off x="6865482" y="3946065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184944" y="3943146"/>
        <a:ext cx="33627" cy="33627"/>
      </dsp:txXfrm>
    </dsp:sp>
    <dsp:sp modelId="{54253FBA-4AF4-461E-A503-B511991ADBF0}">
      <dsp:nvSpPr>
        <dsp:cNvPr id="0" name=""/>
        <dsp:cNvSpPr/>
      </dsp:nvSpPr>
      <dsp:spPr>
        <a:xfrm>
          <a:off x="3704493" y="3539616"/>
          <a:ext cx="3160989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علت بقای حیات، گرفتن حقیقت وجود آدمی توسط ملک الموت بیان شده بنابراین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729116" y="3564239"/>
        <a:ext cx="3111743" cy="791442"/>
      </dsp:txXfrm>
    </dsp:sp>
    <dsp:sp modelId="{90E51B04-9CD6-482A-8C3E-150648C68C76}">
      <dsp:nvSpPr>
        <dsp:cNvPr id="0" name=""/>
        <dsp:cNvSpPr/>
      </dsp:nvSpPr>
      <dsp:spPr>
        <a:xfrm rot="12942401">
          <a:off x="2954093" y="3704367"/>
          <a:ext cx="828249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828249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47511" y="3697556"/>
        <a:ext cx="41412" cy="41412"/>
      </dsp:txXfrm>
    </dsp:sp>
    <dsp:sp modelId="{26B8B31B-EA22-4D7B-A836-5E7C03A123AA}">
      <dsp:nvSpPr>
        <dsp:cNvPr id="0" name=""/>
        <dsp:cNvSpPr/>
      </dsp:nvSpPr>
      <dsp:spPr>
        <a:xfrm>
          <a:off x="5446" y="3056220"/>
          <a:ext cx="3026495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بدن مادی انسان حقیقت وجودی                                          او را تشکیل نداده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069" y="3080843"/>
        <a:ext cx="2977249" cy="791442"/>
      </dsp:txXfrm>
    </dsp:sp>
    <dsp:sp modelId="{50891831-F373-41F0-8E7B-00C648669758}">
      <dsp:nvSpPr>
        <dsp:cNvPr id="0" name=""/>
        <dsp:cNvSpPr/>
      </dsp:nvSpPr>
      <dsp:spPr>
        <a:xfrm rot="8657599">
          <a:off x="2954093" y="4187763"/>
          <a:ext cx="828249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828249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47511" y="4180952"/>
        <a:ext cx="41412" cy="41412"/>
      </dsp:txXfrm>
    </dsp:sp>
    <dsp:sp modelId="{B327CFE0-A18B-4265-ABA4-DC6F664B2FC9}">
      <dsp:nvSpPr>
        <dsp:cNvPr id="0" name=""/>
        <dsp:cNvSpPr/>
      </dsp:nvSpPr>
      <dsp:spPr>
        <a:xfrm>
          <a:off x="5446" y="4023012"/>
          <a:ext cx="3026495" cy="8406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قوام شخصیت انسان به همان حقیقتی است که ملک الموت آن را قبض می نماید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30069" y="4047635"/>
        <a:ext cx="2977249" cy="791442"/>
      </dsp:txXfrm>
    </dsp:sp>
    <dsp:sp modelId="{C8D811A9-02D2-4AB0-8D55-489040DEE15A}">
      <dsp:nvSpPr>
        <dsp:cNvPr id="0" name=""/>
        <dsp:cNvSpPr/>
      </dsp:nvSpPr>
      <dsp:spPr>
        <a:xfrm>
          <a:off x="7904658" y="4989804"/>
          <a:ext cx="776695" cy="44720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508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/>
        </a:scene3d>
        <a:sp3d prstMaterial="metal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7917756" y="5002902"/>
        <a:ext cx="750499" cy="421008"/>
      </dsp:txXfrm>
    </dsp:sp>
    <dsp:sp modelId="{C656CC32-D394-44CE-A399-E0B3BE10F435}">
      <dsp:nvSpPr>
        <dsp:cNvPr id="0" name=""/>
        <dsp:cNvSpPr/>
      </dsp:nvSpPr>
      <dsp:spPr>
        <a:xfrm rot="10800000">
          <a:off x="7232107" y="5199511"/>
          <a:ext cx="672550" cy="27790"/>
        </a:xfrm>
        <a:custGeom>
          <a:avLst/>
          <a:gdLst/>
          <a:ahLst/>
          <a:cxnLst/>
          <a:rect l="0" t="0" r="0" b="0"/>
          <a:pathLst>
            <a:path>
              <a:moveTo>
                <a:pt x="0" y="13895"/>
              </a:moveTo>
              <a:lnTo>
                <a:pt x="672550" y="13895"/>
              </a:lnTo>
            </a:path>
          </a:pathLst>
        </a:custGeom>
        <a:noFill/>
        <a:ln w="50800" cap="flat" cmpd="sng" algn="ctr">
          <a:solidFill>
            <a:schemeClr val="accent5">
              <a:shade val="5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metal">
          <a:bevelT w="114300" prst="artDeco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551568" y="5196592"/>
        <a:ext cx="33627" cy="33627"/>
      </dsp:txXfrm>
    </dsp:sp>
    <dsp:sp modelId="{C321CD28-3C62-4D34-AD1D-FF342F5BD130}">
      <dsp:nvSpPr>
        <dsp:cNvPr id="0" name=""/>
        <dsp:cNvSpPr/>
      </dsp:nvSpPr>
      <dsp:spPr>
        <a:xfrm>
          <a:off x="1122973" y="4989804"/>
          <a:ext cx="6109133" cy="44720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508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dk1"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/>
        </a:scene3d>
        <a:sp3d prstMaterial="metal"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با توجه به بیاناتی که گذشت پاسخ به شبهه آکل و ماکول روشن 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136071" y="5002902"/>
        <a:ext cx="6082937" cy="421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7851B6-1F0A-4690-A196-049347592A1F}" type="datetimeFigureOut">
              <a:rPr lang="fa-IR" smtClean="0"/>
              <a:t>05/19/1433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43005-0A14-4BAF-8716-0F1F09777248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5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cs typeface="B Titr" pitchFamily="2" charset="-78"/>
              </a:rPr>
              <a:t>درس چهل و دوم</a:t>
            </a:r>
            <a:endParaRPr lang="fa-IR" sz="5400" dirty="0">
              <a:ln w="50800"/>
              <a:solidFill>
                <a:schemeClr val="bg1">
                  <a:shade val="50000"/>
                </a:schemeClr>
              </a:soli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  <a:cs typeface="B Titr" pitchFamily="2" charset="-78"/>
              </a:rPr>
              <a:t>وابستگی مساله معاد به مساله روح</a:t>
            </a:r>
            <a:endParaRPr lang="fa-IR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779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08087"/>
              </p:ext>
            </p:extLst>
          </p:nvPr>
        </p:nvGraphicFramePr>
        <p:xfrm>
          <a:off x="457200" y="1935480"/>
          <a:ext cx="8507288" cy="492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39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895F8B-E035-433D-B0BE-77DFDA82A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A5895F8B-E035-433D-B0BE-77DFDA82A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500EB3-A80D-4287-BE02-BB57DD8DC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B3500EB3-A80D-4287-BE02-BB57DD8DC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F6134E-8B4A-4065-A47F-33B1EB9B7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graphicEl>
                                              <a:dgm id="{11F6134E-8B4A-4065-A47F-33B1EB9B7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E0D3A4-BEDB-48B4-ADC1-CBA2B9929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graphicEl>
                                              <a:dgm id="{A8E0D3A4-BEDB-48B4-ADC1-CBA2B9929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5FA4B-1292-40F9-9AE7-BE59754C2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2E35FA4B-1292-40F9-9AE7-BE59754C2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76AC54-CF09-41AF-8C50-6B1BE1626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A976AC54-CF09-41AF-8C50-6B1BE1626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0A19A8-8A1C-4C45-9466-C155E85ED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>
                                            <p:graphicEl>
                                              <a:dgm id="{690A19A8-8A1C-4C45-9466-C155E85ED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3A9FB1-EF30-4422-AF9B-4741011C2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>
                                            <p:graphicEl>
                                              <a:dgm id="{983A9FB1-EF30-4422-AF9B-4741011C2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B56147-E4CF-41D3-A5D4-56355661D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>
                                            <p:graphicEl>
                                              <a:dgm id="{48B56147-E4CF-41D3-A5D4-56355661D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98D03C-4235-455B-9FEC-13BCFDF24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1D98D03C-4235-455B-9FEC-13BCFDF249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81C90A-AA1D-4C9A-BF3A-83B152463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6">
                                            <p:graphicEl>
                                              <a:dgm id="{0581C90A-AA1D-4C9A-BF3A-83B152463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1FBAA1-F318-41CC-ADE1-C97B86D11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141FBAA1-F318-41CC-ADE1-C97B86D11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652861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46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4535B2-D1F7-4E14-A2E9-389FC2B70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A64535B2-D1F7-4E14-A2E9-389FC2B70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A64535B2-D1F7-4E14-A2E9-389FC2B70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A64535B2-D1F7-4E14-A2E9-389FC2B70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2C5AF1-6E74-489C-BFD9-428499A0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D42C5AF1-6E74-489C-BFD9-428499A06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D42C5AF1-6E74-489C-BFD9-428499A0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D42C5AF1-6E74-489C-BFD9-428499A06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DE4098-04DF-4306-BEE4-B75A6C8FC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8DDE4098-04DF-4306-BEE4-B75A6C8FC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8DDE4098-04DF-4306-BEE4-B75A6C8FC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DDE4098-04DF-4306-BEE4-B75A6C8FC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52EA01-789B-4D84-A47C-325E157F9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8552EA01-789B-4D84-A47C-325E157F9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8552EA01-789B-4D84-A47C-325E157F9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8552EA01-789B-4D84-A47C-325E157F9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81E18-C1CF-4427-8A82-ED98554D8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44C81E18-C1CF-4427-8A82-ED98554D8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4C81E18-C1CF-4427-8A82-ED98554D8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44C81E18-C1CF-4427-8A82-ED98554D8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1E7E3C-6B1C-48B2-83F1-933246A05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E51E7E3C-6B1C-48B2-83F1-933246A05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E51E7E3C-6B1C-48B2-83F1-933246A05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E51E7E3C-6B1C-48B2-83F1-933246A05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71EC8-0805-4027-A6D6-57D6885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AE671EC8-0805-4027-A6D6-57D68853B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AE671EC8-0805-4027-A6D6-57D6885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AE671EC8-0805-4027-A6D6-57D68853B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44461-0A89-4C14-ABB1-266F31FCB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0DD44461-0A89-4C14-ABB1-266F31FCB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0DD44461-0A89-4C14-ABB1-266F31FCB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0DD44461-0A89-4C14-ABB1-266F31FCB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D92B25-97F0-446F-A19F-1C1FEBA0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ECD92B25-97F0-446F-A19F-1C1FEBA05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ECD92B25-97F0-446F-A19F-1C1FEBA0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ECD92B25-97F0-446F-A19F-1C1FEBA0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42AC5E-7648-4F28-8004-B6F04A14F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FA42AC5E-7648-4F28-8004-B6F04A14F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FA42AC5E-7648-4F28-8004-B6F04A14F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FA42AC5E-7648-4F28-8004-B6F04A14F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2F9E8A-E93A-4A21-AF20-3F81BE252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graphicEl>
                                              <a:dgm id="{992F9E8A-E93A-4A21-AF20-3F81BE252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992F9E8A-E93A-4A21-AF20-3F81BE252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992F9E8A-E93A-4A21-AF20-3F81BE252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AACC97-4D7F-4BC7-8E0C-87555862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graphicEl>
                                              <a:dgm id="{34AACC97-4D7F-4BC7-8E0C-87555862E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graphicEl>
                                              <a:dgm id="{34AACC97-4D7F-4BC7-8E0C-87555862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34AACC97-4D7F-4BC7-8E0C-87555862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2A815-53D7-4AA8-98F5-8B0248D4A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AEA2A815-53D7-4AA8-98F5-8B0248D4AE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graphicEl>
                                              <a:dgm id="{AEA2A815-53D7-4AA8-98F5-8B0248D4A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graphicEl>
                                              <a:dgm id="{AEA2A815-53D7-4AA8-98F5-8B0248D4A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EAC93-895A-418E-891C-7D63A33F4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graphicEl>
                                              <a:dgm id="{C1EEAC93-895A-418E-891C-7D63A33F4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C1EEAC93-895A-418E-891C-7D63A33F4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C1EEAC93-895A-418E-891C-7D63A33F4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EBBC54-3B06-4B34-8D3F-7934CE522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graphicEl>
                                              <a:dgm id="{CCEBBC54-3B06-4B34-8D3F-7934CE522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CCEBBC54-3B06-4B34-8D3F-7934CE522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CCEBBC54-3B06-4B34-8D3F-7934CE522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85BA8D-3419-44AD-9155-0BE670FA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graphicEl>
                                              <a:dgm id="{D785BA8D-3419-44AD-9155-0BE670FA45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D785BA8D-3419-44AD-9155-0BE670FA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graphicEl>
                                              <a:dgm id="{D785BA8D-3419-44AD-9155-0BE670FA45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30C0F-16F9-47F0-8769-5B997F4CE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graphicEl>
                                              <a:dgm id="{8DF30C0F-16F9-47F0-8769-5B997F4CE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8DF30C0F-16F9-47F0-8769-5B997F4CE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8DF30C0F-16F9-47F0-8769-5B997F4CE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598DBF-4CF5-489F-AA72-7A816550F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graphicEl>
                                              <a:dgm id="{6C598DBF-4CF5-489F-AA72-7A816550F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graphicEl>
                                              <a:dgm id="{6C598DBF-4CF5-489F-AA72-7A816550F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6C598DBF-4CF5-489F-AA72-7A816550F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7DC03-9999-4540-98C3-66F2B001E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graphicEl>
                                              <a:dgm id="{7C47DC03-9999-4540-98C3-66F2B001E9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graphicEl>
                                              <a:dgm id="{7C47DC03-9999-4540-98C3-66F2B001E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graphicEl>
                                              <a:dgm id="{7C47DC03-9999-4540-98C3-66F2B001E9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7C3E1A-B2C2-47BB-A20B-1AA74A024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>
                                            <p:graphicEl>
                                              <a:dgm id="{767C3E1A-B2C2-47BB-A20B-1AA74A024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767C3E1A-B2C2-47BB-A20B-1AA74A024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dgm id="{767C3E1A-B2C2-47BB-A20B-1AA74A024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F6A1E3-96D2-48F1-8E62-677295380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>
                                            <p:graphicEl>
                                              <a:dgm id="{36F6A1E3-96D2-48F1-8E62-677295380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>
                                            <p:graphicEl>
                                              <a:dgm id="{36F6A1E3-96D2-48F1-8E62-677295380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graphicEl>
                                              <a:dgm id="{36F6A1E3-96D2-48F1-8E62-677295380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87AC6E-B960-4861-8AAE-783449365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">
                                            <p:graphicEl>
                                              <a:dgm id="{A987AC6E-B960-4861-8AAE-783449365E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graphicEl>
                                              <a:dgm id="{A987AC6E-B960-4861-8AAE-783449365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graphicEl>
                                              <a:dgm id="{A987AC6E-B960-4861-8AAE-783449365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70DDD-308D-4BC4-9374-8ED282C7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>
                                            <p:graphicEl>
                                              <a:dgm id="{C1B70DDD-308D-4BC4-9374-8ED282C77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graphicEl>
                                              <a:dgm id="{C1B70DDD-308D-4BC4-9374-8ED282C7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>
                                            <p:graphicEl>
                                              <a:dgm id="{C1B70DDD-308D-4BC4-9374-8ED282C77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C586B9-CA4B-46E5-A2EA-8737AEDCF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">
                                            <p:graphicEl>
                                              <a:dgm id="{54C586B9-CA4B-46E5-A2EA-8737AEDCF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graphicEl>
                                              <a:dgm id="{54C586B9-CA4B-46E5-A2EA-8737AEDCF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graphicEl>
                                              <a:dgm id="{54C586B9-CA4B-46E5-A2EA-8737AEDCF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126A0-6143-4CB7-9DCB-9F609D297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graphicEl>
                                              <a:dgm id="{94F126A0-6143-4CB7-9DCB-9F609D297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graphicEl>
                                              <a:dgm id="{94F126A0-6143-4CB7-9DCB-9F609D297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graphicEl>
                                              <a:dgm id="{94F126A0-6143-4CB7-9DCB-9F609D297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712445-A4FE-4B2D-BF97-2C3718895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">
                                            <p:graphicEl>
                                              <a:dgm id="{C1712445-A4FE-4B2D-BF97-2C3718895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">
                                            <p:graphicEl>
                                              <a:dgm id="{C1712445-A4FE-4B2D-BF97-2C3718895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graphicEl>
                                              <a:dgm id="{C1712445-A4FE-4B2D-BF97-2C3718895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9AEAAC-DE46-4247-A428-1CBDAA860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">
                                            <p:graphicEl>
                                              <a:dgm id="{FB9AEAAC-DE46-4247-A428-1CBDAA860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graphicEl>
                                              <a:dgm id="{FB9AEAAC-DE46-4247-A428-1CBDAA860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graphicEl>
                                              <a:dgm id="{FB9AEAAC-DE46-4247-A428-1CBDAA860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F55926-0312-4036-8109-C4FAA3340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">
                                            <p:graphicEl>
                                              <a:dgm id="{5FF55926-0312-4036-8109-C4FAA3340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">
                                            <p:graphicEl>
                                              <a:dgm id="{5FF55926-0312-4036-8109-C4FAA3340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">
                                            <p:graphicEl>
                                              <a:dgm id="{5FF55926-0312-4036-8109-C4FAA3340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31024"/>
              </p:ext>
            </p:extLst>
          </p:nvPr>
        </p:nvGraphicFramePr>
        <p:xfrm>
          <a:off x="0" y="1340768"/>
          <a:ext cx="9010328" cy="5527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42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520BD6-0411-4C22-989B-E73BC45CB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24520BD6-0411-4C22-989B-E73BC45CB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737D08-10F0-43CB-B70F-83F1B3E14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6737D08-10F0-43CB-B70F-83F1B3E14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D06DD-5F7E-43DA-9AC2-4ACEE6232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E61D06DD-5F7E-43DA-9AC2-4ACEE6232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D5E4D-39EF-4538-A513-2D19EEF5D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F7AD5E4D-39EF-4538-A513-2D19EEF5D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40F7B-A6A6-43A2-AAA9-75C5EC380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09540F7B-A6A6-43A2-AAA9-75C5EC380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12EC7C-95D0-4645-85AF-CB258B21C7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4212EC7C-95D0-4645-85AF-CB258B21C7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79D77B-5AE4-46F8-A457-B4DA7BB2E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8879D77B-5AE4-46F8-A457-B4DA7BB2E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49F37-F629-4394-B2B8-BC7D556D4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E4E49F37-F629-4394-B2B8-BC7D556D4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A416EC-3749-4F67-B9C8-64836D45F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9BA416EC-3749-4F67-B9C8-64836D45F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9B3A8-F8CD-45B8-A3BE-0F9BC3E29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EEC9B3A8-F8CD-45B8-A3BE-0F9BC3E29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FB16D5-9A71-4A43-B5B8-D661F972D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1EFB16D5-9A71-4A43-B5B8-D661F972D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124B8-5811-4D5C-A0D9-4E0E3EA2B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4">
                                            <p:graphicEl>
                                              <a:dgm id="{410124B8-5811-4D5C-A0D9-4E0E3EA2B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3B7C2-CF35-4100-B2DE-18B831CE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4">
                                            <p:graphicEl>
                                              <a:dgm id="{4FA3B7C2-CF35-4100-B2DE-18B831CE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9B8B0E-0F23-4760-9D39-C8FA10FC7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D69B8B0E-0F23-4760-9D39-C8FA10FC7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B5D7D3-1707-4EC5-BCDC-C7AA9268A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62B5D7D3-1707-4EC5-BCDC-C7AA9268A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79ABA-4C58-44F3-9053-542FE95B1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graphicEl>
                                              <a:dgm id="{51779ABA-4C58-44F3-9053-542FE95B1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0C42D7-297E-45B8-B124-64A4EB483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2000"/>
                                        <p:tgtEl>
                                          <p:spTgt spid="4">
                                            <p:graphicEl>
                                              <a:dgm id="{A20C42D7-297E-45B8-B124-64A4EB483F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A1CE4-9FA0-4DDA-9230-136F14766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4">
                                            <p:graphicEl>
                                              <a:dgm id="{9DCA1CE4-9FA0-4DDA-9230-136F147664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9D693E-FB86-4E3C-8FDB-83E94E577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2000"/>
                                        <p:tgtEl>
                                          <p:spTgt spid="4">
                                            <p:graphicEl>
                                              <a:dgm id="{DF9D693E-FB86-4E3C-8FDB-83E94E577C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01B33-3917-4DA6-B82E-50494CA87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A4201B33-3917-4DA6-B82E-50494CA87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7C1003-27E4-4B0A-89B2-6184D342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2000"/>
                                        <p:tgtEl>
                                          <p:spTgt spid="4">
                                            <p:graphicEl>
                                              <a:dgm id="{727C1003-27E4-4B0A-89B2-6184D342D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87712-AA93-40C7-9962-F31DE1891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2000"/>
                                        <p:tgtEl>
                                          <p:spTgt spid="4">
                                            <p:graphicEl>
                                              <a:dgm id="{B4087712-AA93-40C7-9962-F31DE18914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C84D05-D98A-4D3E-9BE3-58DA7D972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2000"/>
                                        <p:tgtEl>
                                          <p:spTgt spid="4">
                                            <p:graphicEl>
                                              <a:dgm id="{C9C84D05-D98A-4D3E-9BE3-58DA7D972C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D6955C-C124-4BD0-9E28-3421A6A6B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2000"/>
                                        <p:tgtEl>
                                          <p:spTgt spid="4">
                                            <p:graphicEl>
                                              <a:dgm id="{E6D6955C-C124-4BD0-9E28-3421A6A6B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FC5D8-5DBF-448D-B249-4A9D4483D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4">
                                            <p:graphicEl>
                                              <a:dgm id="{93FFC5D8-5DBF-448D-B249-4A9D4483D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BEDDD0-E3D8-4994-AF6E-805DDBC3A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graphicEl>
                                              <a:dgm id="{23BEDDD0-E3D8-4994-AF6E-805DDBC3A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6FFCEF-FC06-4DDA-A167-46E50663A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4">
                                            <p:graphicEl>
                                              <a:dgm id="{D06FFCEF-FC06-4DDA-A167-46E50663A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51E138-D7BC-4E4D-A3F1-48B4C4332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D551E138-D7BC-4E4D-A3F1-48B4C4332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B69D44-AE52-45FA-B2C9-12F8BB77B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4">
                                            <p:graphicEl>
                                              <a:dgm id="{75B69D44-AE52-45FA-B2C9-12F8BB77B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1F714F-A59C-4451-A7FB-D3253ED489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2000"/>
                                        <p:tgtEl>
                                          <p:spTgt spid="4">
                                            <p:graphicEl>
                                              <a:dgm id="{121F714F-A59C-4451-A7FB-D3253ED489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D2852A-B57A-49AE-B0F0-8A59DCBA8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4">
                                            <p:graphicEl>
                                              <a:dgm id="{0ED2852A-B57A-49AE-B0F0-8A59DCBA8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85D22-9ACA-4A57-8D5A-41CD16D45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2000"/>
                                        <p:tgtEl>
                                          <p:spTgt spid="4">
                                            <p:graphicEl>
                                              <a:dgm id="{C0885D22-9ACA-4A57-8D5A-41CD16D451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22ADF7-FAC8-44D0-8C51-0D215EA12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2000"/>
                                        <p:tgtEl>
                                          <p:spTgt spid="4">
                                            <p:graphicEl>
                                              <a:dgm id="{B122ADF7-FAC8-44D0-8C51-0D215EA12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0DA8D8-DDDC-4EB4-AB6B-2A036B667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2000"/>
                                        <p:tgtEl>
                                          <p:spTgt spid="4">
                                            <p:graphicEl>
                                              <a:dgm id="{500DA8D8-DDDC-4EB4-AB6B-2A036B667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5BBE8-9773-48CA-919D-849731215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2000"/>
                                        <p:tgtEl>
                                          <p:spTgt spid="4">
                                            <p:graphicEl>
                                              <a:dgm id="{51D5BBE8-9773-48CA-919D-8497312155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0AE2E-C139-4DC0-8671-2CA6F2AD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2000"/>
                                        <p:tgtEl>
                                          <p:spTgt spid="4">
                                            <p:graphicEl>
                                              <a:dgm id="{5C40AE2E-C139-4DC0-8671-2CA6F2AD4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CCD22-280F-445F-9C38-42F0875AB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2000"/>
                                        <p:tgtEl>
                                          <p:spTgt spid="4">
                                            <p:graphicEl>
                                              <a:dgm id="{4BECCD22-280F-445F-9C38-42F0875AB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1686E3-65F4-41EE-8DA5-CB66DED68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4">
                                            <p:graphicEl>
                                              <a:dgm id="{021686E3-65F4-41EE-8DA5-CB66DED68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892817-6E6E-475A-8E39-BB959236A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2000"/>
                                        <p:tgtEl>
                                          <p:spTgt spid="4">
                                            <p:graphicEl>
                                              <a:dgm id="{5A892817-6E6E-475A-8E39-BB959236A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7E2B6-6FDC-4277-BFB5-0A7FB26FE5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4">
                                            <p:graphicEl>
                                              <a:dgm id="{F2C7E2B6-6FDC-4277-BFB5-0A7FB26FE5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A01A88-0B8F-4055-A706-37365EF27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2000"/>
                                        <p:tgtEl>
                                          <p:spTgt spid="4">
                                            <p:graphicEl>
                                              <a:dgm id="{1AA01A88-0B8F-4055-A706-37365EF27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40F898-F0B5-443F-8CD2-9952EFE99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4">
                                            <p:graphicEl>
                                              <a:dgm id="{0940F898-F0B5-443F-8CD2-9952EFE99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258612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39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1EC109-34F4-4978-911B-27E0B25AD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>
                                            <p:graphicEl>
                                              <a:dgm id="{871EC109-34F4-4978-911B-27E0B25AD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>
                                            <p:graphicEl>
                                              <a:dgm id="{871EC109-34F4-4978-911B-27E0B25AD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38725F-F91A-4615-93E9-DE06FD473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graphicEl>
                                              <a:dgm id="{1538725F-F91A-4615-93E9-DE06FD473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graphicEl>
                                              <a:dgm id="{1538725F-F91A-4615-93E9-DE06FD473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FA75F-310F-4F00-B433-E1C7B25C0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">
                                            <p:graphicEl>
                                              <a:dgm id="{20BFA75F-310F-4F00-B433-E1C7B25C0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graphicEl>
                                              <a:dgm id="{20BFA75F-310F-4F00-B433-E1C7B25C0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1C485-5E3A-4A9F-8196-AF4D58D66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>
                                            <p:graphicEl>
                                              <a:dgm id="{AEA1C485-5E3A-4A9F-8196-AF4D58D66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4">
                                            <p:graphicEl>
                                              <a:dgm id="{AEA1C485-5E3A-4A9F-8196-AF4D58D66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981752-9FA7-4654-B5E8-F6D58B39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>
                                            <p:graphicEl>
                                              <a:dgm id="{1A981752-9FA7-4654-B5E8-F6D58B39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">
                                            <p:graphicEl>
                                              <a:dgm id="{1A981752-9FA7-4654-B5E8-F6D58B39D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5507D-7325-49D8-84DC-7E308A453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">
                                            <p:graphicEl>
                                              <a:dgm id="{A4A5507D-7325-49D8-84DC-7E308A453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4">
                                            <p:graphicEl>
                                              <a:dgm id="{A4A5507D-7325-49D8-84DC-7E308A453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15E47F-0761-4F8C-BDD7-DA7ACEDF1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4">
                                            <p:graphicEl>
                                              <a:dgm id="{8915E47F-0761-4F8C-BDD7-DA7ACEDF1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4">
                                            <p:graphicEl>
                                              <a:dgm id="{8915E47F-0761-4F8C-BDD7-DA7ACEDF1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FBA046-EC3A-4805-8C21-6A27EF1F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">
                                            <p:graphicEl>
                                              <a:dgm id="{D4FBA046-EC3A-4805-8C21-6A27EF1F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4">
                                            <p:graphicEl>
                                              <a:dgm id="{D4FBA046-EC3A-4805-8C21-6A27EF1FC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15B036-7E42-4BB2-96E9-85A8EF890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4">
                                            <p:graphicEl>
                                              <a:dgm id="{6515B036-7E42-4BB2-96E9-85A8EF890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4">
                                            <p:graphicEl>
                                              <a:dgm id="{6515B036-7E42-4BB2-96E9-85A8EF890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84704A-5309-421B-9A1E-29E6BB562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4">
                                            <p:graphicEl>
                                              <a:dgm id="{1B84704A-5309-421B-9A1E-29E6BB562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4">
                                            <p:graphicEl>
                                              <a:dgm id="{1B84704A-5309-421B-9A1E-29E6BB562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C9779-4460-4F59-B9BC-F4E5A6859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750" fill="hold"/>
                                        <p:tgtEl>
                                          <p:spTgt spid="4">
                                            <p:graphicEl>
                                              <a:dgm id="{6E5C9779-4460-4F59-B9BC-F4E5A6859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4">
                                            <p:graphicEl>
                                              <a:dgm id="{6E5C9779-4460-4F59-B9BC-F4E5A6859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9698F2-A1D2-46A2-B11E-4D7A787AD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4">
                                            <p:graphicEl>
                                              <a:dgm id="{E09698F2-A1D2-46A2-B11E-4D7A787AD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4">
                                            <p:graphicEl>
                                              <a:dgm id="{E09698F2-A1D2-46A2-B11E-4D7A787AD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02353-FE00-4CD7-B056-7881C6B2C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4">
                                            <p:graphicEl>
                                              <a:dgm id="{FA302353-FE00-4CD7-B056-7881C6B2C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">
                                            <p:graphicEl>
                                              <a:dgm id="{FA302353-FE00-4CD7-B056-7881C6B2CD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CE184-D120-4082-A48B-EBE53C8E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4">
                                            <p:graphicEl>
                                              <a:dgm id="{CB4CE184-D120-4082-A48B-EBE53C8E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4">
                                            <p:graphicEl>
                                              <a:dgm id="{CB4CE184-D120-4082-A48B-EBE53C8E5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15337-E090-416C-B3CD-4AFBD4DD9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750" fill="hold"/>
                                        <p:tgtEl>
                                          <p:spTgt spid="4">
                                            <p:graphicEl>
                                              <a:dgm id="{FDA15337-E090-416C-B3CD-4AFBD4DD9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4">
                                            <p:graphicEl>
                                              <a:dgm id="{FDA15337-E090-416C-B3CD-4AFBD4DD9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629B48-C10C-48FC-9D36-D9E009FD5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">
                                            <p:graphicEl>
                                              <a:dgm id="{AB629B48-C10C-48FC-9D36-D9E009FD5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4">
                                            <p:graphicEl>
                                              <a:dgm id="{AB629B48-C10C-48FC-9D36-D9E009FD5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7A8C2B-D651-4057-A71B-06DC5054B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4">
                                            <p:graphicEl>
                                              <a:dgm id="{1F7A8C2B-D651-4057-A71B-06DC5054B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4">
                                            <p:graphicEl>
                                              <a:dgm id="{1F7A8C2B-D651-4057-A71B-06DC5054B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AF2FC1-6394-4217-8A32-ECF9F079F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4">
                                            <p:graphicEl>
                                              <a:dgm id="{B5AF2FC1-6394-4217-8A32-ECF9F079F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4">
                                            <p:graphicEl>
                                              <a:dgm id="{B5AF2FC1-6394-4217-8A32-ECF9F079F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A6FCFF-997D-4952-9381-813EAEBE7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4">
                                            <p:graphicEl>
                                              <a:dgm id="{CBA6FCFF-997D-4952-9381-813EAEBE7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4">
                                            <p:graphicEl>
                                              <a:dgm id="{CBA6FCFF-997D-4952-9381-813EAEBE7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9EB422-DC17-4CEC-AE2E-54AAD7CA4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4">
                                            <p:graphicEl>
                                              <a:dgm id="{1C9EB422-DC17-4CEC-AE2E-54AAD7CA4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" fill="hold"/>
                                        <p:tgtEl>
                                          <p:spTgt spid="4">
                                            <p:graphicEl>
                                              <a:dgm id="{1C9EB422-DC17-4CEC-AE2E-54AAD7CA4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B0AD2-59C1-4DBE-BA96-80EE0DC8E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">
                                            <p:graphicEl>
                                              <a:dgm id="{87CB0AD2-59C1-4DBE-BA96-80EE0DC8E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4">
                                            <p:graphicEl>
                                              <a:dgm id="{87CB0AD2-59C1-4DBE-BA96-80EE0DC8E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21400-BEE3-46A2-8D4E-0EA119BB9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4">
                                            <p:graphicEl>
                                              <a:dgm id="{80021400-BEE3-46A2-8D4E-0EA119BB9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4">
                                            <p:graphicEl>
                                              <a:dgm id="{80021400-BEE3-46A2-8D4E-0EA119BB9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600701-137E-40B6-BAB3-55A7C4AD5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750" fill="hold"/>
                                        <p:tgtEl>
                                          <p:spTgt spid="4">
                                            <p:graphicEl>
                                              <a:dgm id="{68600701-137E-40B6-BAB3-55A7C4AD5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750" fill="hold"/>
                                        <p:tgtEl>
                                          <p:spTgt spid="4">
                                            <p:graphicEl>
                                              <a:dgm id="{68600701-137E-40B6-BAB3-55A7C4AD5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18A78-3D43-47CA-90FF-54731ACA1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750" fill="hold"/>
                                        <p:tgtEl>
                                          <p:spTgt spid="4">
                                            <p:graphicEl>
                                              <a:dgm id="{17F18A78-3D43-47CA-90FF-54731ACA1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750" fill="hold"/>
                                        <p:tgtEl>
                                          <p:spTgt spid="4">
                                            <p:graphicEl>
                                              <a:dgm id="{17F18A78-3D43-47CA-90FF-54731ACA1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3D6696-D779-4A50-9056-6268548A7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4">
                                            <p:graphicEl>
                                              <a:dgm id="{E93D6696-D779-4A50-9056-6268548A7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750" fill="hold"/>
                                        <p:tgtEl>
                                          <p:spTgt spid="4">
                                            <p:graphicEl>
                                              <a:dgm id="{E93D6696-D779-4A50-9056-6268548A7A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36FD7-90C1-455A-979C-77F7410C9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750" fill="hold"/>
                                        <p:tgtEl>
                                          <p:spTgt spid="4">
                                            <p:graphicEl>
                                              <a:dgm id="{2D536FD7-90C1-455A-979C-77F7410C9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4">
                                            <p:graphicEl>
                                              <a:dgm id="{2D536FD7-90C1-455A-979C-77F7410C9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F6FA26-F8C6-4F08-A4BA-85C8F7232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750" fill="hold"/>
                                        <p:tgtEl>
                                          <p:spTgt spid="4">
                                            <p:graphicEl>
                                              <a:dgm id="{97F6FA26-F8C6-4F08-A4BA-85C8F7232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750" fill="hold"/>
                                        <p:tgtEl>
                                          <p:spTgt spid="4">
                                            <p:graphicEl>
                                              <a:dgm id="{97F6FA26-F8C6-4F08-A4BA-85C8F7232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7D6AA-87B4-492D-BF59-EE0D7FF25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750" fill="hold"/>
                                        <p:tgtEl>
                                          <p:spTgt spid="4">
                                            <p:graphicEl>
                                              <a:dgm id="{E127D6AA-87B4-492D-BF59-EE0D7FF25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750" fill="hold"/>
                                        <p:tgtEl>
                                          <p:spTgt spid="4">
                                            <p:graphicEl>
                                              <a:dgm id="{E127D6AA-87B4-492D-BF59-EE0D7FF25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75678-EA9A-4A7B-9CDF-D1B0241E1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4">
                                            <p:graphicEl>
                                              <a:dgm id="{0D675678-EA9A-4A7B-9CDF-D1B0241E1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4">
                                            <p:graphicEl>
                                              <a:dgm id="{0D675678-EA9A-4A7B-9CDF-D1B0241E1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D2331A-616D-4C63-A9CD-EF464CC7B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750" fill="hold"/>
                                        <p:tgtEl>
                                          <p:spTgt spid="4">
                                            <p:graphicEl>
                                              <a:dgm id="{A6D2331A-616D-4C63-A9CD-EF464CC7B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750" fill="hold"/>
                                        <p:tgtEl>
                                          <p:spTgt spid="4">
                                            <p:graphicEl>
                                              <a:dgm id="{A6D2331A-616D-4C63-A9CD-EF464CC7B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1A384B-BE33-46A8-ABE5-CDF95F47B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750" fill="hold"/>
                                        <p:tgtEl>
                                          <p:spTgt spid="4">
                                            <p:graphicEl>
                                              <a:dgm id="{671A384B-BE33-46A8-ABE5-CDF95F47B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750" fill="hold"/>
                                        <p:tgtEl>
                                          <p:spTgt spid="4">
                                            <p:graphicEl>
                                              <a:dgm id="{671A384B-BE33-46A8-ABE5-CDF95F47B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9870FE-C40F-4B92-84A5-FEE822F90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750" fill="hold"/>
                                        <p:tgtEl>
                                          <p:spTgt spid="4">
                                            <p:graphicEl>
                                              <a:dgm id="{7B9870FE-C40F-4B92-84A5-FEE822F90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750" fill="hold"/>
                                        <p:tgtEl>
                                          <p:spTgt spid="4">
                                            <p:graphicEl>
                                              <a:dgm id="{7B9870FE-C40F-4B92-84A5-FEE822F90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6BA19-637C-4E19-863E-0B6D469A7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750" fill="hold"/>
                                        <p:tgtEl>
                                          <p:spTgt spid="4">
                                            <p:graphicEl>
                                              <a:dgm id="{E946BA19-637C-4E19-863E-0B6D469A7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750" fill="hold"/>
                                        <p:tgtEl>
                                          <p:spTgt spid="4">
                                            <p:graphicEl>
                                              <a:dgm id="{E946BA19-637C-4E19-863E-0B6D469A7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69054"/>
              </p:ext>
            </p:extLst>
          </p:nvPr>
        </p:nvGraphicFramePr>
        <p:xfrm>
          <a:off x="457200" y="1935480"/>
          <a:ext cx="8229600" cy="492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66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6FC7053-B1D5-4EF7-8C66-077FBA84F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C93D0256-ECF9-48A5-B856-C33F79AAC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F8A0F7CA-6876-4C55-927C-72177F6F3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1E5E813E-485E-400A-A3C0-3EFAE7ACB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5FA98B9-42C2-413A-A8F0-379743AC0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48238406-0C99-42DD-B7E9-D86517EC0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7ADF981-28BC-4278-A973-D02678E54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631E14D9-2276-4173-B430-B4EB74CEA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716E853C-FE87-4FFF-902E-89F67AB1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F60FBBD2-5F27-42D9-94CF-57A2B67C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0C350194-F1AC-4CE9-9932-826A2838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4BC3B249-3773-44B2-86A2-67E2646C9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graphicEl>
                                              <a:dgm id="{F3602411-FB7C-4E29-BE03-0CD2AAD5B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204F0FCA-B957-447B-B8DF-49119BC45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FA511179-58C7-4F4B-AA38-7B34AF799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graphicEl>
                                              <a:dgm id="{F45D3A7A-D4F3-4DA4-95DD-C71B497A6E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">
                                            <p:graphicEl>
                                              <a:dgm id="{5DD18485-DB69-4712-982F-56C9A12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">
                                            <p:graphicEl>
                                              <a:dgm id="{E767D22B-4811-4CCD-A751-20F51B79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">
                                            <p:graphicEl>
                                              <a:dgm id="{10618D1C-C72E-423F-951D-34D038308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ملاک وحدت در موجود زنده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21442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86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E22776-340A-4EAF-9CAB-48DEBDAF9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92E22776-340A-4EAF-9CAB-48DEBDAF9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92E22776-340A-4EAF-9CAB-48DEBDAF9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92E22776-340A-4EAF-9CAB-48DEBDAF9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D9E195-164D-4BDB-A0FA-26B8DC0B7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1CD9E195-164D-4BDB-A0FA-26B8DC0B7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graphicEl>
                                              <a:dgm id="{1CD9E195-164D-4BDB-A0FA-26B8DC0B7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1CD9E195-164D-4BDB-A0FA-26B8DC0B7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2A977B-4C3B-4C81-AB39-0FD6331F8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2C2A977B-4C3B-4C81-AB39-0FD6331F8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2C2A977B-4C3B-4C81-AB39-0FD6331F8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2C2A977B-4C3B-4C81-AB39-0FD6331F8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23ED8D-091E-49D7-8A5D-ED32FE62F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8523ED8D-091E-49D7-8A5D-ED32FE62F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graphicEl>
                                              <a:dgm id="{8523ED8D-091E-49D7-8A5D-ED32FE62F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graphicEl>
                                              <a:dgm id="{8523ED8D-091E-49D7-8A5D-ED32FE62F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E9A9C2-DD49-480D-8439-C73F45CCA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FDE9A9C2-DD49-480D-8439-C73F45CCA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FDE9A9C2-DD49-480D-8439-C73F45CCA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graphicEl>
                                              <a:dgm id="{FDE9A9C2-DD49-480D-8439-C73F45CCA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7C5746-B802-4FD8-AE11-2FBB9BA88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067C5746-B802-4FD8-AE11-2FBB9BA88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067C5746-B802-4FD8-AE11-2FBB9BA88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067C5746-B802-4FD8-AE11-2FBB9BA88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4C340-09FC-4D9F-B9B4-42B5309B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64B4C340-09FC-4D9F-B9B4-42B5309B4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graphicEl>
                                              <a:dgm id="{64B4C340-09FC-4D9F-B9B4-42B5309B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graphicEl>
                                              <a:dgm id="{64B4C340-09FC-4D9F-B9B4-42B5309B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37AD95-F7BF-4999-93ED-2F533FEB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3E37AD95-F7BF-4999-93ED-2F533FEB0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graphicEl>
                                              <a:dgm id="{3E37AD95-F7BF-4999-93ED-2F533FEB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graphicEl>
                                              <a:dgm id="{3E37AD95-F7BF-4999-93ED-2F533FEB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00C4D-3302-4D9F-BC99-2C8632EE8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graphicEl>
                                              <a:dgm id="{D2900C4D-3302-4D9F-BC99-2C8632EE81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graphicEl>
                                              <a:dgm id="{D2900C4D-3302-4D9F-BC99-2C8632EE8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graphicEl>
                                              <a:dgm id="{D2900C4D-3302-4D9F-BC99-2C8632EE81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43743-0071-47BE-8D8C-03C63D786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FC743743-0071-47BE-8D8C-03C63D7862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>
                                            <p:graphicEl>
                                              <a:dgm id="{FC743743-0071-47BE-8D8C-03C63D786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FC743743-0071-47BE-8D8C-03C63D786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F44E43-9BD5-43E5-91B1-49CDFCA8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graphicEl>
                                              <a:dgm id="{DAF44E43-9BD5-43E5-91B1-49CDFCA80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graphicEl>
                                              <a:dgm id="{DAF44E43-9BD5-43E5-91B1-49CDFCA8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graphicEl>
                                              <a:dgm id="{DAF44E43-9BD5-43E5-91B1-49CDFCA8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4DDABD-18F8-40B2-8293-8A2D0AD0D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">
                                            <p:graphicEl>
                                              <a:dgm id="{024DDABD-18F8-40B2-8293-8A2D0AD0D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graphicEl>
                                              <a:dgm id="{024DDABD-18F8-40B2-8293-8A2D0AD0D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graphicEl>
                                              <a:dgm id="{024DDABD-18F8-40B2-8293-8A2D0AD0D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20A7A-7108-4F69-BC07-CAC93BC7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25420A7A-7108-4F69-BC07-CAC93BC71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graphicEl>
                                              <a:dgm id="{25420A7A-7108-4F69-BC07-CAC93BC7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graphicEl>
                                              <a:dgm id="{25420A7A-7108-4F69-BC07-CAC93BC71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08DF4-BEBB-4539-9190-6447480FC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59208DF4-BEBB-4539-9190-6447480FC3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graphicEl>
                                              <a:dgm id="{59208DF4-BEBB-4539-9190-6447480FC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>
                                            <p:graphicEl>
                                              <a:dgm id="{59208DF4-BEBB-4539-9190-6447480FC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درس چهل و دوم</a:t>
            </a:r>
            <a:b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B Titr" pitchFamily="2" charset="-78"/>
              </a:rPr>
              <a:t>موقعیت روح در وجود انسان</a:t>
            </a:r>
            <a:endParaRPr lang="fa-I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642812"/>
              </p:ext>
            </p:extLst>
          </p:nvPr>
        </p:nvGraphicFramePr>
        <p:xfrm>
          <a:off x="0" y="1412776"/>
          <a:ext cx="86868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3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B24D2-A68A-4197-8A69-F2F6A4061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291B24D2-A68A-4197-8A69-F2F6A4061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0297F9-2506-4712-A3C6-DA5BA99BB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910297F9-2506-4712-A3C6-DA5BA99BB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ACBB6-8013-4433-9652-5F7F3FFDF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0BBACBB6-8013-4433-9652-5F7F3FFDF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DE16DA-130B-469A-9BAA-F6DEB32E6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3ADE16DA-130B-469A-9BAA-F6DEB32E6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DC83CC-9851-4D7C-9B9F-5FBC9DD4D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CDC83CC-9851-4D7C-9B9F-5FBC9DD4D1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BB64F4-02A5-49FA-80FE-C3500C590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F8BB64F4-02A5-49FA-80FE-C3500C590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CA57CF-78C2-48C9-AAF6-5AFE6CCA8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EBCA57CF-78C2-48C9-AAF6-5AFE6CCA8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B8DD1-5770-42E3-8552-066527F6C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D09B8DD1-5770-42E3-8552-066527F6C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797B19-CCF3-4C88-A990-F65CB794C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40797B19-CCF3-4C88-A990-F65CB794C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790DCE-B03F-4F1F-90C5-BFFE8B180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36790DCE-B03F-4F1F-90C5-BFFE8B180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230F8-CC5F-4020-8D9A-5D4D79BCE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716230F8-CC5F-4020-8D9A-5D4D79BCE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FA6704-046D-4B8B-833C-D70CD4E0B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19FA6704-046D-4B8B-833C-D70CD4E0B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23B827-EDFE-4FE1-AD36-C1DC442613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">
                                            <p:graphicEl>
                                              <a:dgm id="{DF23B827-EDFE-4FE1-AD36-C1DC442613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EC5A32-A604-41D3-968A-1C05029FF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91EC5A32-A604-41D3-968A-1C05029FF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4C52DC-B32B-4AA6-B1E5-A0BB24759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DC4C52DC-B32B-4AA6-B1E5-A0BB24759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F807CC-9A16-43B2-9EF4-C18308CDB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79F807CC-9A16-43B2-9EF4-C18308CDB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53FBA-4AF4-461E-A503-B511991AD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54253FBA-4AF4-461E-A503-B511991AD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E51B04-9CD6-482A-8C3E-150648C68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90E51B04-9CD6-482A-8C3E-150648C68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8B31B-EA22-4D7B-A836-5E7C03A12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26B8B31B-EA22-4D7B-A836-5E7C03A12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91831-F373-41F0-8E7B-00C648669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50891831-F373-41F0-8E7B-00C648669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7CFE0-A18B-4265-ABA4-DC6F664B2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4">
                                            <p:graphicEl>
                                              <a:dgm id="{B327CFE0-A18B-4265-ABA4-DC6F664B2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811A9-02D2-4AB0-8D55-489040DEE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C8D811A9-02D2-4AB0-8D55-489040DEE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56CC32-D394-44CE-A399-E0B3BE10F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C656CC32-D394-44CE-A399-E0B3BE10F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21CD28-3C62-4D34-AD1D-FF342F5BD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C321CD28-3C62-4D34-AD1D-FF342F5BD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674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درس چهل و دوم</vt:lpstr>
      <vt:lpstr>درس چهل و دوم ملاک وحدت در موجود زنده</vt:lpstr>
      <vt:lpstr>درس چهل و دوم ملاک وحدت در موجود زنده</vt:lpstr>
      <vt:lpstr>درس چهل و دوم ملاک وحدت در موجود زنده</vt:lpstr>
      <vt:lpstr>درس چهل و دوم ملاک وحدت در موجود زنده</vt:lpstr>
      <vt:lpstr>درس چهل و دوم ملاک وحدت در موجود زنده</vt:lpstr>
      <vt:lpstr>درس چهل و دوم ملاک وحدت در موجود زنده</vt:lpstr>
      <vt:lpstr>درس چهل و دوم موقعیت روح در وجود انسان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چهل و یکم</dc:title>
  <dc:creator>mahdi</dc:creator>
  <cp:lastModifiedBy>mahdi</cp:lastModifiedBy>
  <cp:revision>16</cp:revision>
  <dcterms:created xsi:type="dcterms:W3CDTF">2012-04-08T18:02:04Z</dcterms:created>
  <dcterms:modified xsi:type="dcterms:W3CDTF">2012-04-10T14:38:13Z</dcterms:modified>
</cp:coreProperties>
</file>