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8361FC-F74B-4CD2-9CE3-2B7D8760026B}" type="doc">
      <dgm:prSet loTypeId="urn:microsoft.com/office/officeart/2005/8/layout/hierarchy2" loCatId="hierarchy" qsTypeId="urn:microsoft.com/office/officeart/2005/8/quickstyle/simple3" qsCatId="simple" csTypeId="urn:microsoft.com/office/officeart/2005/8/colors/accent4_4" csCatId="accent4" phldr="1"/>
      <dgm:spPr/>
      <dgm:t>
        <a:bodyPr/>
        <a:lstStyle/>
        <a:p>
          <a:pPr rtl="1"/>
          <a:endParaRPr lang="fa-IR"/>
        </a:p>
      </dgm:t>
    </dgm:pt>
    <dgm:pt modelId="{825182DE-24E2-41E2-B098-CC03AA52AFF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ترتیب مباحث کتاب که انسان زیستن در گرو حل آنهاست:</a:t>
          </a:r>
          <a:endParaRPr lang="fa-IR" sz="1600" dirty="0">
            <a:cs typeface="B Koodak" pitchFamily="2" charset="-78"/>
          </a:endParaRPr>
        </a:p>
      </dgm:t>
    </dgm:pt>
    <dgm:pt modelId="{6B096DA1-BE0F-4B5C-B57E-43B2C9405BB6}" type="parTrans" cxnId="{C99F077F-9B79-4078-8DA6-E7FDF1FE83E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C631BAF-5A6A-44DD-8431-FA7BACC04671}" type="sibTrans" cxnId="{C99F077F-9B79-4078-8DA6-E7FDF1FE83E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603580A-FFEA-454C-B617-90997BDCE62C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خداشناسی</a:t>
          </a:r>
          <a:endParaRPr lang="fa-IR" sz="1600">
            <a:cs typeface="B Koodak" pitchFamily="2" charset="-78"/>
          </a:endParaRPr>
        </a:p>
      </dgm:t>
    </dgm:pt>
    <dgm:pt modelId="{C6B0B233-3C62-4F82-A1E3-B550CE48CCBF}" type="parTrans" cxnId="{00266449-1057-4042-B990-805137E9E92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87CBACC-89B1-423C-BFC9-B7D2124A0421}" type="sibTrans" cxnId="{00266449-1057-4042-B990-805137E9E92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7358E66-536A-441A-860B-3AC88749BB61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توحید</a:t>
          </a:r>
          <a:endParaRPr lang="fa-IR" sz="1600">
            <a:cs typeface="B Koodak" pitchFamily="2" charset="-78"/>
          </a:endParaRPr>
        </a:p>
      </dgm:t>
    </dgm:pt>
    <dgm:pt modelId="{9F0BE838-F636-49EE-95AE-E29D32A88E3A}" type="parTrans" cxnId="{7261C95F-8B7D-489D-A643-80079F1FE30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E12952A-B1F9-45BB-9789-8FE95BF86D79}" type="sibTrans" cxnId="{7261C95F-8B7D-489D-A643-80079F1FE30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028B632-85C1-48F7-9CD9-0BE09842848F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راه و راهنما شناسی</a:t>
          </a:r>
          <a:endParaRPr lang="fa-IR" sz="1600">
            <a:cs typeface="B Koodak" pitchFamily="2" charset="-78"/>
          </a:endParaRPr>
        </a:p>
      </dgm:t>
    </dgm:pt>
    <dgm:pt modelId="{8D1EC2FA-AEE8-41B9-BF87-091128934B76}" type="parTrans" cxnId="{E8632978-14FC-4F65-B873-AFA81AB211A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D65A5F4-BF0E-43A8-92B9-4976A76A45C7}" type="sibTrans" cxnId="{E8632978-14FC-4F65-B873-AFA81AB211A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BCECD53-A30A-4B66-B055-B2079FED37CC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نبوت و امامت</a:t>
          </a:r>
          <a:endParaRPr lang="fa-IR" sz="1600">
            <a:cs typeface="B Koodak" pitchFamily="2" charset="-78"/>
          </a:endParaRPr>
        </a:p>
      </dgm:t>
    </dgm:pt>
    <dgm:pt modelId="{D6B5F0B1-6203-4AE3-BA77-A1DB2149F27F}" type="parTrans" cxnId="{B3731E33-E804-411C-A02F-9D9BB2D5CB6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C26D106-B11A-40FA-8528-F149210BE9C1}" type="sibTrans" cxnId="{B3731E33-E804-411C-A02F-9D9BB2D5CB6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307765B-86E5-4767-AFAF-4A33113519E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فرجام شناسی</a:t>
          </a:r>
          <a:endParaRPr lang="fa-IR" sz="1600">
            <a:cs typeface="B Koodak" pitchFamily="2" charset="-78"/>
          </a:endParaRPr>
        </a:p>
      </dgm:t>
    </dgm:pt>
    <dgm:pt modelId="{60F71A18-BB6B-47E9-8299-4CDB59C467AE}" type="parTrans" cxnId="{FCDA98F9-4EDC-4008-AE8C-6CFC2FCC635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1345E0F-A859-4E7C-84D9-891F5F02E1F2}" type="sibTrans" cxnId="{FCDA98F9-4EDC-4008-AE8C-6CFC2FCC635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1647773-C7AC-425B-9336-2C5D40AAB9B2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معاد</a:t>
          </a:r>
          <a:endParaRPr lang="fa-IR" sz="1600">
            <a:cs typeface="B Koodak" pitchFamily="2" charset="-78"/>
          </a:endParaRPr>
        </a:p>
      </dgm:t>
    </dgm:pt>
    <dgm:pt modelId="{1A2AF0A1-13D1-4DD2-B9AB-8E872370DED0}" type="parTrans" cxnId="{A84A4ABD-9CE0-403F-A50B-CA900EF134C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9D82CA5-FACD-40DE-AD26-5059B40319CF}" type="sibTrans" cxnId="{A84A4ABD-9CE0-403F-A50B-CA900EF134C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38496F4-31CB-40C8-AB2C-78BD429B0532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در سه بخش</a:t>
          </a:r>
          <a:endParaRPr lang="fa-IR" sz="1600">
            <a:cs typeface="B Koodak" pitchFamily="2" charset="-78"/>
          </a:endParaRPr>
        </a:p>
      </dgm:t>
    </dgm:pt>
    <dgm:pt modelId="{9694CE3C-C5CB-4DEA-8941-261E9D1F2DEC}" type="parTrans" cxnId="{D93C61CF-1D3B-484E-824A-36F91BD18FD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006955D-43B0-4B13-B4C6-51425326354F}" type="sibTrans" cxnId="{D93C61CF-1D3B-484E-824A-36F91BD18FD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A8C8B89-F983-433A-AE04-DC46FB93A1FE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ویژگی های این اصل و تاثیر آن در رفتارهای انسان</a:t>
          </a:r>
          <a:endParaRPr lang="fa-IR" sz="1600">
            <a:cs typeface="B Koodak" pitchFamily="2" charset="-78"/>
          </a:endParaRPr>
        </a:p>
      </dgm:t>
    </dgm:pt>
    <dgm:pt modelId="{283A45B9-8D72-4B41-B6CC-C22775AA4236}" type="parTrans" cxnId="{7A36E0B0-71DC-41E4-82F1-08BE463AA56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9A051BD-E753-4EA2-B73C-745286A0CE96}" type="sibTrans" cxnId="{7A36E0B0-71DC-41E4-82F1-08BE463AA56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1762445-5C3A-4709-87EC-295B0FF17277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ارتباط این بحث با مساله روح</a:t>
          </a:r>
          <a:endParaRPr lang="fa-IR" sz="1600">
            <a:cs typeface="B Koodak" pitchFamily="2" charset="-78"/>
          </a:endParaRPr>
        </a:p>
      </dgm:t>
    </dgm:pt>
    <dgm:pt modelId="{88F4132A-9BCA-4BFF-B069-6CBC65D10544}" type="parTrans" cxnId="{B0FA8B71-BCEB-418B-983C-D4B822C01FD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F5952D4-FF8A-46C7-96F4-4260E5BECADE}" type="sibTrans" cxnId="{B0FA8B71-BCEB-418B-983C-D4B822C01FD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CFB73D9-81DC-41AD-B670-4A0182275B9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مسائل اساسی معاد متناسب با شیوه </a:t>
          </a:r>
          <a:r>
            <a:rPr lang="fa-IR" sz="1600" dirty="0" smtClean="0">
              <a:cs typeface="B Koodak" pitchFamily="2" charset="-78"/>
            </a:rPr>
            <a:t>نگارش </a:t>
          </a:r>
          <a:r>
            <a:rPr lang="fa-IR" sz="1600" dirty="0" smtClean="0">
              <a:cs typeface="B Koodak" pitchFamily="2" charset="-78"/>
            </a:rPr>
            <a:t>کتاب</a:t>
          </a:r>
          <a:endParaRPr lang="fa-IR" sz="1600" dirty="0">
            <a:cs typeface="B Koodak" pitchFamily="2" charset="-78"/>
          </a:endParaRPr>
        </a:p>
      </dgm:t>
    </dgm:pt>
    <dgm:pt modelId="{53C8E04F-F558-4454-AB08-0B27EAFED84A}" type="parTrans" cxnId="{06D2D537-6C5C-4C18-AAD6-EF8EB2B567B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5746ED1-0760-418B-9671-ADB5538AAF2F}" type="sibTrans" cxnId="{06D2D537-6C5C-4C18-AAD6-EF8EB2B567B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DA60AA6-2088-436F-9471-200A0F3D7360}" type="pres">
      <dgm:prSet presAssocID="{408361FC-F74B-4CD2-9CE3-2B7D8760026B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8650E0E-4F51-4724-84AB-9B7692BEEDEC}" type="pres">
      <dgm:prSet presAssocID="{825182DE-24E2-41E2-B098-CC03AA52AFFD}" presName="root1" presStyleCnt="0"/>
      <dgm:spPr/>
    </dgm:pt>
    <dgm:pt modelId="{BF2E9E06-0528-4CF4-91DB-8DD6A6E4150A}" type="pres">
      <dgm:prSet presAssocID="{825182DE-24E2-41E2-B098-CC03AA52AFFD}" presName="LevelOneTextNode" presStyleLbl="node0" presStyleIdx="0" presStyleCnt="1" custScaleY="22997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B117C14-8546-4837-9D17-1153777A8376}" type="pres">
      <dgm:prSet presAssocID="{825182DE-24E2-41E2-B098-CC03AA52AFFD}" presName="level2hierChild" presStyleCnt="0"/>
      <dgm:spPr/>
    </dgm:pt>
    <dgm:pt modelId="{D5DA71E4-6516-48B7-9A6E-52B4D916ADE6}" type="pres">
      <dgm:prSet presAssocID="{C6B0B233-3C62-4F82-A1E3-B550CE48CCBF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5FE63113-FCD7-42D1-9F4D-0F4966BF0269}" type="pres">
      <dgm:prSet presAssocID="{C6B0B233-3C62-4F82-A1E3-B550CE48CCBF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A32E5308-9D45-4DEB-842C-34319245AA00}" type="pres">
      <dgm:prSet presAssocID="{1603580A-FFEA-454C-B617-90997BDCE62C}" presName="root2" presStyleCnt="0"/>
      <dgm:spPr/>
    </dgm:pt>
    <dgm:pt modelId="{E7497D9D-6F68-4DB7-900E-9E6F7336071D}" type="pres">
      <dgm:prSet presAssocID="{1603580A-FFEA-454C-B617-90997BDCE62C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7096968-DDE8-4985-968E-455B659F5A36}" type="pres">
      <dgm:prSet presAssocID="{1603580A-FFEA-454C-B617-90997BDCE62C}" presName="level3hierChild" presStyleCnt="0"/>
      <dgm:spPr/>
    </dgm:pt>
    <dgm:pt modelId="{791A9240-17D3-4B73-A099-210E362AE547}" type="pres">
      <dgm:prSet presAssocID="{9F0BE838-F636-49EE-95AE-E29D32A88E3A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32AFF421-113A-4843-89D5-CE2BCDAA9C15}" type="pres">
      <dgm:prSet presAssocID="{9F0BE838-F636-49EE-95AE-E29D32A88E3A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58225F9F-2894-4C64-AF1C-C53481723759}" type="pres">
      <dgm:prSet presAssocID="{37358E66-536A-441A-860B-3AC88749BB61}" presName="root2" presStyleCnt="0"/>
      <dgm:spPr/>
    </dgm:pt>
    <dgm:pt modelId="{C5E4B3BB-7F61-4241-A773-D128C436165D}" type="pres">
      <dgm:prSet presAssocID="{37358E66-536A-441A-860B-3AC88749BB61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F25EB4F-32D5-421F-B855-CBA8AF800E5E}" type="pres">
      <dgm:prSet presAssocID="{37358E66-536A-441A-860B-3AC88749BB61}" presName="level3hierChild" presStyleCnt="0"/>
      <dgm:spPr/>
    </dgm:pt>
    <dgm:pt modelId="{EB567ED5-9597-4C3E-8B97-3BAE10E4ED66}" type="pres">
      <dgm:prSet presAssocID="{8D1EC2FA-AEE8-41B9-BF87-091128934B76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499DCCDA-C67A-44EC-9DCC-BE6823C88A0A}" type="pres">
      <dgm:prSet presAssocID="{8D1EC2FA-AEE8-41B9-BF87-091128934B76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EA8186C7-AAA0-4125-8D0A-C5B38F215A1B}" type="pres">
      <dgm:prSet presAssocID="{1028B632-85C1-48F7-9CD9-0BE09842848F}" presName="root2" presStyleCnt="0"/>
      <dgm:spPr/>
    </dgm:pt>
    <dgm:pt modelId="{A1B9830B-3FB6-484E-83B7-411CBADC8DFF}" type="pres">
      <dgm:prSet presAssocID="{1028B632-85C1-48F7-9CD9-0BE09842848F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C9E3E1C-B35C-4F44-B04D-B3634260D17D}" type="pres">
      <dgm:prSet presAssocID="{1028B632-85C1-48F7-9CD9-0BE09842848F}" presName="level3hierChild" presStyleCnt="0"/>
      <dgm:spPr/>
    </dgm:pt>
    <dgm:pt modelId="{DBA0FC74-B341-4D7C-A243-56F013697BF3}" type="pres">
      <dgm:prSet presAssocID="{D6B5F0B1-6203-4AE3-BA77-A1DB2149F27F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680FAA95-8997-416C-BBEF-8BDB4EB245DC}" type="pres">
      <dgm:prSet presAssocID="{D6B5F0B1-6203-4AE3-BA77-A1DB2149F27F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32804905-8265-4E82-80EF-24DEC0E98762}" type="pres">
      <dgm:prSet presAssocID="{ABCECD53-A30A-4B66-B055-B2079FED37CC}" presName="root2" presStyleCnt="0"/>
      <dgm:spPr/>
    </dgm:pt>
    <dgm:pt modelId="{27F8C6FA-C7D0-4FE8-B6B0-D3F38F68200A}" type="pres">
      <dgm:prSet presAssocID="{ABCECD53-A30A-4B66-B055-B2079FED37CC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1C54609-41FE-4AF2-92C9-854D21AAB8B3}" type="pres">
      <dgm:prSet presAssocID="{ABCECD53-A30A-4B66-B055-B2079FED37CC}" presName="level3hierChild" presStyleCnt="0"/>
      <dgm:spPr/>
    </dgm:pt>
    <dgm:pt modelId="{7182A548-7684-4A4C-A919-8164BB5123E5}" type="pres">
      <dgm:prSet presAssocID="{60F71A18-BB6B-47E9-8299-4CDB59C467AE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FB14F935-9382-4D9E-A7BC-8F70D913CFDC}" type="pres">
      <dgm:prSet presAssocID="{60F71A18-BB6B-47E9-8299-4CDB59C467AE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78018421-272C-4060-A17E-615EEE6D81E6}" type="pres">
      <dgm:prSet presAssocID="{A307765B-86E5-4767-AFAF-4A33113519EA}" presName="root2" presStyleCnt="0"/>
      <dgm:spPr/>
    </dgm:pt>
    <dgm:pt modelId="{FBB52DE5-1854-4889-83E6-6C419C6E0712}" type="pres">
      <dgm:prSet presAssocID="{A307765B-86E5-4767-AFAF-4A33113519EA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223B929-3FA0-4699-AC24-C09FD15E7E64}" type="pres">
      <dgm:prSet presAssocID="{A307765B-86E5-4767-AFAF-4A33113519EA}" presName="level3hierChild" presStyleCnt="0"/>
      <dgm:spPr/>
    </dgm:pt>
    <dgm:pt modelId="{0CE48212-DDD4-46B2-8DFD-E32E90ED9013}" type="pres">
      <dgm:prSet presAssocID="{1A2AF0A1-13D1-4DD2-B9AB-8E872370DED0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C67728B8-D78D-4CB2-8CEA-EE21719F2ACD}" type="pres">
      <dgm:prSet presAssocID="{1A2AF0A1-13D1-4DD2-B9AB-8E872370DED0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1608EA2D-269F-4AF9-9E2E-D4134A0454AA}" type="pres">
      <dgm:prSet presAssocID="{31647773-C7AC-425B-9336-2C5D40AAB9B2}" presName="root2" presStyleCnt="0"/>
      <dgm:spPr/>
    </dgm:pt>
    <dgm:pt modelId="{3EA5046F-4ED1-431A-95EC-9E6F5C1F22EB}" type="pres">
      <dgm:prSet presAssocID="{31647773-C7AC-425B-9336-2C5D40AAB9B2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F9B562A-F02C-4140-8A72-6896C68DE1BE}" type="pres">
      <dgm:prSet presAssocID="{31647773-C7AC-425B-9336-2C5D40AAB9B2}" presName="level3hierChild" presStyleCnt="0"/>
      <dgm:spPr/>
    </dgm:pt>
    <dgm:pt modelId="{08CF3C11-0BDA-48EA-9095-9C67A5B73E5B}" type="pres">
      <dgm:prSet presAssocID="{9694CE3C-C5CB-4DEA-8941-261E9D1F2DEC}" presName="conn2-1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61832FF2-5143-4058-AD5E-F72B1E55F014}" type="pres">
      <dgm:prSet presAssocID="{9694CE3C-C5CB-4DEA-8941-261E9D1F2DEC}" presName="connTx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CADD0DD1-23DB-4852-9B98-DF7B076B505E}" type="pres">
      <dgm:prSet presAssocID="{138496F4-31CB-40C8-AB2C-78BD429B0532}" presName="root2" presStyleCnt="0"/>
      <dgm:spPr/>
    </dgm:pt>
    <dgm:pt modelId="{4C956D3B-0BB1-49CB-AD84-1D1EF868F09E}" type="pres">
      <dgm:prSet presAssocID="{138496F4-31CB-40C8-AB2C-78BD429B0532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BABC43A-3FED-4582-84BA-82A91A3157BF}" type="pres">
      <dgm:prSet presAssocID="{138496F4-31CB-40C8-AB2C-78BD429B0532}" presName="level3hierChild" presStyleCnt="0"/>
      <dgm:spPr/>
    </dgm:pt>
    <dgm:pt modelId="{058CD868-064C-4216-AB4B-320EEABCD858}" type="pres">
      <dgm:prSet presAssocID="{283A45B9-8D72-4B41-B6CC-C22775AA4236}" presName="conn2-1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6EE23889-DDDD-4AEA-943D-BFAD11AF9548}" type="pres">
      <dgm:prSet presAssocID="{283A45B9-8D72-4B41-B6CC-C22775AA4236}" presName="connTx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0406E30F-BAF8-4B34-818D-6A68D8849A71}" type="pres">
      <dgm:prSet presAssocID="{DA8C8B89-F983-433A-AE04-DC46FB93A1FE}" presName="root2" presStyleCnt="0"/>
      <dgm:spPr/>
    </dgm:pt>
    <dgm:pt modelId="{B8BC77C8-BB03-4713-93A7-214BD2E90F7D}" type="pres">
      <dgm:prSet presAssocID="{DA8C8B89-F983-433A-AE04-DC46FB93A1FE}" presName="LevelTwoTextNode" presStyleLbl="node4" presStyleIdx="1" presStyleCnt="4" custScaleY="1318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699A99D-4A54-4272-8C0E-B2A415CB8BC3}" type="pres">
      <dgm:prSet presAssocID="{DA8C8B89-F983-433A-AE04-DC46FB93A1FE}" presName="level3hierChild" presStyleCnt="0"/>
      <dgm:spPr/>
    </dgm:pt>
    <dgm:pt modelId="{D9E2FECB-B2F5-4E70-83FD-BC567F732808}" type="pres">
      <dgm:prSet presAssocID="{88F4132A-9BCA-4BFF-B069-6CBC65D10544}" presName="conn2-1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6694FB32-78BD-4893-9CF0-90CB609FE66D}" type="pres">
      <dgm:prSet presAssocID="{88F4132A-9BCA-4BFF-B069-6CBC65D10544}" presName="connTx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1F4BD8A1-55F5-4C70-8544-AA3EC406B958}" type="pres">
      <dgm:prSet presAssocID="{71762445-5C3A-4709-87EC-295B0FF17277}" presName="root2" presStyleCnt="0"/>
      <dgm:spPr/>
    </dgm:pt>
    <dgm:pt modelId="{E2A8C39F-6ECC-469B-85B3-88B3453EEF03}" type="pres">
      <dgm:prSet presAssocID="{71762445-5C3A-4709-87EC-295B0FF17277}" presName="LevelTwoTextNode" presStyleLbl="node4" presStyleIdx="2" presStyleCnt="4" custScaleY="1318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8CFE741-EFC6-4F4E-856C-2F968E568AE5}" type="pres">
      <dgm:prSet presAssocID="{71762445-5C3A-4709-87EC-295B0FF17277}" presName="level3hierChild" presStyleCnt="0"/>
      <dgm:spPr/>
    </dgm:pt>
    <dgm:pt modelId="{977173CA-8191-4A00-9F01-3E718F54E364}" type="pres">
      <dgm:prSet presAssocID="{53C8E04F-F558-4454-AB08-0B27EAFED84A}" presName="conn2-1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4A254DA4-8848-4F3B-B5E6-43615B1A0FF9}" type="pres">
      <dgm:prSet presAssocID="{53C8E04F-F558-4454-AB08-0B27EAFED84A}" presName="connTx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6556E534-4794-43A1-8810-448EE1902B5C}" type="pres">
      <dgm:prSet presAssocID="{ACFB73D9-81DC-41AD-B670-4A0182275B91}" presName="root2" presStyleCnt="0"/>
      <dgm:spPr/>
    </dgm:pt>
    <dgm:pt modelId="{9CD26431-11D4-4C64-A5FD-FD0EB3FDFE02}" type="pres">
      <dgm:prSet presAssocID="{ACFB73D9-81DC-41AD-B670-4A0182275B91}" presName="LevelTwoTextNode" presStyleLbl="node4" presStyleIdx="3" presStyleCnt="4" custScaleY="1318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08915F5-FE8A-437D-BC5D-A812C0B195BF}" type="pres">
      <dgm:prSet presAssocID="{ACFB73D9-81DC-41AD-B670-4A0182275B91}" presName="level3hierChild" presStyleCnt="0"/>
      <dgm:spPr/>
    </dgm:pt>
  </dgm:ptLst>
  <dgm:cxnLst>
    <dgm:cxn modelId="{D93C61CF-1D3B-484E-824A-36F91BD18FD7}" srcId="{31647773-C7AC-425B-9336-2C5D40AAB9B2}" destId="{138496F4-31CB-40C8-AB2C-78BD429B0532}" srcOrd="0" destOrd="0" parTransId="{9694CE3C-C5CB-4DEA-8941-261E9D1F2DEC}" sibTransId="{1006955D-43B0-4B13-B4C6-51425326354F}"/>
    <dgm:cxn modelId="{0C601C53-0797-48AB-A361-8DA5287AE52F}" type="presOf" srcId="{9F0BE838-F636-49EE-95AE-E29D32A88E3A}" destId="{32AFF421-113A-4843-89D5-CE2BCDAA9C15}" srcOrd="1" destOrd="0" presId="urn:microsoft.com/office/officeart/2005/8/layout/hierarchy2"/>
    <dgm:cxn modelId="{EED013EF-FFA1-49CA-BFE5-AF14F2A1B85C}" type="presOf" srcId="{408361FC-F74B-4CD2-9CE3-2B7D8760026B}" destId="{5DA60AA6-2088-436F-9471-200A0F3D7360}" srcOrd="0" destOrd="0" presId="urn:microsoft.com/office/officeart/2005/8/layout/hierarchy2"/>
    <dgm:cxn modelId="{E8632978-14FC-4F65-B873-AFA81AB211A2}" srcId="{825182DE-24E2-41E2-B098-CC03AA52AFFD}" destId="{1028B632-85C1-48F7-9CD9-0BE09842848F}" srcOrd="1" destOrd="0" parTransId="{8D1EC2FA-AEE8-41B9-BF87-091128934B76}" sibTransId="{DD65A5F4-BF0E-43A8-92B9-4976A76A45C7}"/>
    <dgm:cxn modelId="{E4B2E23C-DAC2-4958-B52A-0DA5633E3240}" type="presOf" srcId="{825182DE-24E2-41E2-B098-CC03AA52AFFD}" destId="{BF2E9E06-0528-4CF4-91DB-8DD6A6E4150A}" srcOrd="0" destOrd="0" presId="urn:microsoft.com/office/officeart/2005/8/layout/hierarchy2"/>
    <dgm:cxn modelId="{517C3767-20D3-4DBD-9136-BE583D30B8B6}" type="presOf" srcId="{1A2AF0A1-13D1-4DD2-B9AB-8E872370DED0}" destId="{0CE48212-DDD4-46B2-8DFD-E32E90ED9013}" srcOrd="0" destOrd="0" presId="urn:microsoft.com/office/officeart/2005/8/layout/hierarchy2"/>
    <dgm:cxn modelId="{160981AF-6EBE-4CE6-84B6-0907F4A6B304}" type="presOf" srcId="{DA8C8B89-F983-433A-AE04-DC46FB93A1FE}" destId="{B8BC77C8-BB03-4713-93A7-214BD2E90F7D}" srcOrd="0" destOrd="0" presId="urn:microsoft.com/office/officeart/2005/8/layout/hierarchy2"/>
    <dgm:cxn modelId="{D8E02545-B561-4BE5-A945-C38139D5B1DB}" type="presOf" srcId="{53C8E04F-F558-4454-AB08-0B27EAFED84A}" destId="{977173CA-8191-4A00-9F01-3E718F54E364}" srcOrd="0" destOrd="0" presId="urn:microsoft.com/office/officeart/2005/8/layout/hierarchy2"/>
    <dgm:cxn modelId="{B0FA8B71-BCEB-418B-983C-D4B822C01FD6}" srcId="{138496F4-31CB-40C8-AB2C-78BD429B0532}" destId="{71762445-5C3A-4709-87EC-295B0FF17277}" srcOrd="1" destOrd="0" parTransId="{88F4132A-9BCA-4BFF-B069-6CBC65D10544}" sibTransId="{8F5952D4-FF8A-46C7-96F4-4260E5BECADE}"/>
    <dgm:cxn modelId="{49A602EA-B108-4692-A89D-1E0172DC72D6}" type="presOf" srcId="{ACFB73D9-81DC-41AD-B670-4A0182275B91}" destId="{9CD26431-11D4-4C64-A5FD-FD0EB3FDFE02}" srcOrd="0" destOrd="0" presId="urn:microsoft.com/office/officeart/2005/8/layout/hierarchy2"/>
    <dgm:cxn modelId="{FCDA98F9-4EDC-4008-AE8C-6CFC2FCC6354}" srcId="{825182DE-24E2-41E2-B098-CC03AA52AFFD}" destId="{A307765B-86E5-4767-AFAF-4A33113519EA}" srcOrd="2" destOrd="0" parTransId="{60F71A18-BB6B-47E9-8299-4CDB59C467AE}" sibTransId="{A1345E0F-A859-4E7C-84D9-891F5F02E1F2}"/>
    <dgm:cxn modelId="{06D2D537-6C5C-4C18-AAD6-EF8EB2B567BC}" srcId="{138496F4-31CB-40C8-AB2C-78BD429B0532}" destId="{ACFB73D9-81DC-41AD-B670-4A0182275B91}" srcOrd="2" destOrd="0" parTransId="{53C8E04F-F558-4454-AB08-0B27EAFED84A}" sibTransId="{D5746ED1-0760-418B-9671-ADB5538AAF2F}"/>
    <dgm:cxn modelId="{B3731E33-E804-411C-A02F-9D9BB2D5CB60}" srcId="{1028B632-85C1-48F7-9CD9-0BE09842848F}" destId="{ABCECD53-A30A-4B66-B055-B2079FED37CC}" srcOrd="0" destOrd="0" parTransId="{D6B5F0B1-6203-4AE3-BA77-A1DB2149F27F}" sibTransId="{3C26D106-B11A-40FA-8528-F149210BE9C1}"/>
    <dgm:cxn modelId="{A84A4ABD-9CE0-403F-A50B-CA900EF134C1}" srcId="{A307765B-86E5-4767-AFAF-4A33113519EA}" destId="{31647773-C7AC-425B-9336-2C5D40AAB9B2}" srcOrd="0" destOrd="0" parTransId="{1A2AF0A1-13D1-4DD2-B9AB-8E872370DED0}" sibTransId="{19D82CA5-FACD-40DE-AD26-5059B40319CF}"/>
    <dgm:cxn modelId="{D3A97E67-7601-4CFC-B348-C6E2218F4E05}" type="presOf" srcId="{9694CE3C-C5CB-4DEA-8941-261E9D1F2DEC}" destId="{61832FF2-5143-4058-AD5E-F72B1E55F014}" srcOrd="1" destOrd="0" presId="urn:microsoft.com/office/officeart/2005/8/layout/hierarchy2"/>
    <dgm:cxn modelId="{1927A05B-9BF6-4F47-8EE1-FC296730CD3C}" type="presOf" srcId="{283A45B9-8D72-4B41-B6CC-C22775AA4236}" destId="{058CD868-064C-4216-AB4B-320EEABCD858}" srcOrd="0" destOrd="0" presId="urn:microsoft.com/office/officeart/2005/8/layout/hierarchy2"/>
    <dgm:cxn modelId="{FD68A3A3-6BD2-4872-B95B-24E4E1DD0940}" type="presOf" srcId="{60F71A18-BB6B-47E9-8299-4CDB59C467AE}" destId="{7182A548-7684-4A4C-A919-8164BB5123E5}" srcOrd="0" destOrd="0" presId="urn:microsoft.com/office/officeart/2005/8/layout/hierarchy2"/>
    <dgm:cxn modelId="{212A9997-568C-4B14-804D-07ADCBD8B3BA}" type="presOf" srcId="{1A2AF0A1-13D1-4DD2-B9AB-8E872370DED0}" destId="{C67728B8-D78D-4CB2-8CEA-EE21719F2ACD}" srcOrd="1" destOrd="0" presId="urn:microsoft.com/office/officeart/2005/8/layout/hierarchy2"/>
    <dgm:cxn modelId="{4366162E-3FBA-45FC-9E03-4A6802824623}" type="presOf" srcId="{37358E66-536A-441A-860B-3AC88749BB61}" destId="{C5E4B3BB-7F61-4241-A773-D128C436165D}" srcOrd="0" destOrd="0" presId="urn:microsoft.com/office/officeart/2005/8/layout/hierarchy2"/>
    <dgm:cxn modelId="{6440136B-9721-4A2B-91B8-58F7BB65A05F}" type="presOf" srcId="{1603580A-FFEA-454C-B617-90997BDCE62C}" destId="{E7497D9D-6F68-4DB7-900E-9E6F7336071D}" srcOrd="0" destOrd="0" presId="urn:microsoft.com/office/officeart/2005/8/layout/hierarchy2"/>
    <dgm:cxn modelId="{7A36E0B0-71DC-41E4-82F1-08BE463AA563}" srcId="{138496F4-31CB-40C8-AB2C-78BD429B0532}" destId="{DA8C8B89-F983-433A-AE04-DC46FB93A1FE}" srcOrd="0" destOrd="0" parTransId="{283A45B9-8D72-4B41-B6CC-C22775AA4236}" sibTransId="{39A051BD-E753-4EA2-B73C-745286A0CE96}"/>
    <dgm:cxn modelId="{E920710F-E858-43A2-BCC6-95A7345685B2}" type="presOf" srcId="{31647773-C7AC-425B-9336-2C5D40AAB9B2}" destId="{3EA5046F-4ED1-431A-95EC-9E6F5C1F22EB}" srcOrd="0" destOrd="0" presId="urn:microsoft.com/office/officeart/2005/8/layout/hierarchy2"/>
    <dgm:cxn modelId="{66674ADA-2371-4E69-9107-7BEB71B36457}" type="presOf" srcId="{8D1EC2FA-AEE8-41B9-BF87-091128934B76}" destId="{499DCCDA-C67A-44EC-9DCC-BE6823C88A0A}" srcOrd="1" destOrd="0" presId="urn:microsoft.com/office/officeart/2005/8/layout/hierarchy2"/>
    <dgm:cxn modelId="{F122A817-BA40-4487-98EA-D8FB62F9BC3A}" type="presOf" srcId="{A307765B-86E5-4767-AFAF-4A33113519EA}" destId="{FBB52DE5-1854-4889-83E6-6C419C6E0712}" srcOrd="0" destOrd="0" presId="urn:microsoft.com/office/officeart/2005/8/layout/hierarchy2"/>
    <dgm:cxn modelId="{27FEBF2B-B842-4BC0-8417-6DC79493A7B6}" type="presOf" srcId="{60F71A18-BB6B-47E9-8299-4CDB59C467AE}" destId="{FB14F935-9382-4D9E-A7BC-8F70D913CFDC}" srcOrd="1" destOrd="0" presId="urn:microsoft.com/office/officeart/2005/8/layout/hierarchy2"/>
    <dgm:cxn modelId="{93D7C0A1-B087-4894-96EC-E17D907ADF61}" type="presOf" srcId="{D6B5F0B1-6203-4AE3-BA77-A1DB2149F27F}" destId="{DBA0FC74-B341-4D7C-A243-56F013697BF3}" srcOrd="0" destOrd="0" presId="urn:microsoft.com/office/officeart/2005/8/layout/hierarchy2"/>
    <dgm:cxn modelId="{7261C95F-8B7D-489D-A643-80079F1FE306}" srcId="{1603580A-FFEA-454C-B617-90997BDCE62C}" destId="{37358E66-536A-441A-860B-3AC88749BB61}" srcOrd="0" destOrd="0" parTransId="{9F0BE838-F636-49EE-95AE-E29D32A88E3A}" sibTransId="{CE12952A-B1F9-45BB-9789-8FE95BF86D79}"/>
    <dgm:cxn modelId="{4250714B-294B-4B12-BDC0-9A8E107826A7}" type="presOf" srcId="{283A45B9-8D72-4B41-B6CC-C22775AA4236}" destId="{6EE23889-DDDD-4AEA-943D-BFAD11AF9548}" srcOrd="1" destOrd="0" presId="urn:microsoft.com/office/officeart/2005/8/layout/hierarchy2"/>
    <dgm:cxn modelId="{D932E90B-8A89-4EA4-BEDE-45A14696E43D}" type="presOf" srcId="{C6B0B233-3C62-4F82-A1E3-B550CE48CCBF}" destId="{5FE63113-FCD7-42D1-9F4D-0F4966BF0269}" srcOrd="1" destOrd="0" presId="urn:microsoft.com/office/officeart/2005/8/layout/hierarchy2"/>
    <dgm:cxn modelId="{4D01D502-BDBF-41F3-B5E1-F0560E6EF925}" type="presOf" srcId="{D6B5F0B1-6203-4AE3-BA77-A1DB2149F27F}" destId="{680FAA95-8997-416C-BBEF-8BDB4EB245DC}" srcOrd="1" destOrd="0" presId="urn:microsoft.com/office/officeart/2005/8/layout/hierarchy2"/>
    <dgm:cxn modelId="{2AFE4974-DA27-48CD-A3F7-CD0CEA58F637}" type="presOf" srcId="{9694CE3C-C5CB-4DEA-8941-261E9D1F2DEC}" destId="{08CF3C11-0BDA-48EA-9095-9C67A5B73E5B}" srcOrd="0" destOrd="0" presId="urn:microsoft.com/office/officeart/2005/8/layout/hierarchy2"/>
    <dgm:cxn modelId="{F8C34A31-6536-47FA-B3B4-C0F7182BAE01}" type="presOf" srcId="{9F0BE838-F636-49EE-95AE-E29D32A88E3A}" destId="{791A9240-17D3-4B73-A099-210E362AE547}" srcOrd="0" destOrd="0" presId="urn:microsoft.com/office/officeart/2005/8/layout/hierarchy2"/>
    <dgm:cxn modelId="{DD16DE29-5973-4480-918B-46E1B8BBA603}" type="presOf" srcId="{1028B632-85C1-48F7-9CD9-0BE09842848F}" destId="{A1B9830B-3FB6-484E-83B7-411CBADC8DFF}" srcOrd="0" destOrd="0" presId="urn:microsoft.com/office/officeart/2005/8/layout/hierarchy2"/>
    <dgm:cxn modelId="{D17A22EA-1FD9-4F00-A8CE-BD708C9D944B}" type="presOf" srcId="{88F4132A-9BCA-4BFF-B069-6CBC65D10544}" destId="{D9E2FECB-B2F5-4E70-83FD-BC567F732808}" srcOrd="0" destOrd="0" presId="urn:microsoft.com/office/officeart/2005/8/layout/hierarchy2"/>
    <dgm:cxn modelId="{B6F4C8BB-AA46-48EF-A7FF-ADE34E203436}" type="presOf" srcId="{53C8E04F-F558-4454-AB08-0B27EAFED84A}" destId="{4A254DA4-8848-4F3B-B5E6-43615B1A0FF9}" srcOrd="1" destOrd="0" presId="urn:microsoft.com/office/officeart/2005/8/layout/hierarchy2"/>
    <dgm:cxn modelId="{00266449-1057-4042-B990-805137E9E92E}" srcId="{825182DE-24E2-41E2-B098-CC03AA52AFFD}" destId="{1603580A-FFEA-454C-B617-90997BDCE62C}" srcOrd="0" destOrd="0" parTransId="{C6B0B233-3C62-4F82-A1E3-B550CE48CCBF}" sibTransId="{387CBACC-89B1-423C-BFC9-B7D2124A0421}"/>
    <dgm:cxn modelId="{C99F077F-9B79-4078-8DA6-E7FDF1FE83EC}" srcId="{408361FC-F74B-4CD2-9CE3-2B7D8760026B}" destId="{825182DE-24E2-41E2-B098-CC03AA52AFFD}" srcOrd="0" destOrd="0" parTransId="{6B096DA1-BE0F-4B5C-B57E-43B2C9405BB6}" sibTransId="{DC631BAF-5A6A-44DD-8431-FA7BACC04671}"/>
    <dgm:cxn modelId="{73F85A67-CBDB-4FAC-AD4F-8DC91743FB40}" type="presOf" srcId="{138496F4-31CB-40C8-AB2C-78BD429B0532}" destId="{4C956D3B-0BB1-49CB-AD84-1D1EF868F09E}" srcOrd="0" destOrd="0" presId="urn:microsoft.com/office/officeart/2005/8/layout/hierarchy2"/>
    <dgm:cxn modelId="{82F57624-097D-4588-A62F-8B1925F2DE16}" type="presOf" srcId="{C6B0B233-3C62-4F82-A1E3-B550CE48CCBF}" destId="{D5DA71E4-6516-48B7-9A6E-52B4D916ADE6}" srcOrd="0" destOrd="0" presId="urn:microsoft.com/office/officeart/2005/8/layout/hierarchy2"/>
    <dgm:cxn modelId="{06F16A4D-18F8-4EDA-A9F1-0F4DC59F6A0D}" type="presOf" srcId="{88F4132A-9BCA-4BFF-B069-6CBC65D10544}" destId="{6694FB32-78BD-4893-9CF0-90CB609FE66D}" srcOrd="1" destOrd="0" presId="urn:microsoft.com/office/officeart/2005/8/layout/hierarchy2"/>
    <dgm:cxn modelId="{59B5D759-4F40-4935-93EA-92872159B2AB}" type="presOf" srcId="{71762445-5C3A-4709-87EC-295B0FF17277}" destId="{E2A8C39F-6ECC-469B-85B3-88B3453EEF03}" srcOrd="0" destOrd="0" presId="urn:microsoft.com/office/officeart/2005/8/layout/hierarchy2"/>
    <dgm:cxn modelId="{889593B7-3F06-4E98-9770-41C7C0345A59}" type="presOf" srcId="{8D1EC2FA-AEE8-41B9-BF87-091128934B76}" destId="{EB567ED5-9597-4C3E-8B97-3BAE10E4ED66}" srcOrd="0" destOrd="0" presId="urn:microsoft.com/office/officeart/2005/8/layout/hierarchy2"/>
    <dgm:cxn modelId="{F83382B6-9F78-4074-936A-37AC9C33B388}" type="presOf" srcId="{ABCECD53-A30A-4B66-B055-B2079FED37CC}" destId="{27F8C6FA-C7D0-4FE8-B6B0-D3F38F68200A}" srcOrd="0" destOrd="0" presId="urn:microsoft.com/office/officeart/2005/8/layout/hierarchy2"/>
    <dgm:cxn modelId="{E3E6F0CF-D969-454C-9342-DA2AE81FA3CE}" type="presParOf" srcId="{5DA60AA6-2088-436F-9471-200A0F3D7360}" destId="{98650E0E-4F51-4724-84AB-9B7692BEEDEC}" srcOrd="0" destOrd="0" presId="urn:microsoft.com/office/officeart/2005/8/layout/hierarchy2"/>
    <dgm:cxn modelId="{15BCDC78-E8BD-46E3-ABDE-41D86CFB11BB}" type="presParOf" srcId="{98650E0E-4F51-4724-84AB-9B7692BEEDEC}" destId="{BF2E9E06-0528-4CF4-91DB-8DD6A6E4150A}" srcOrd="0" destOrd="0" presId="urn:microsoft.com/office/officeart/2005/8/layout/hierarchy2"/>
    <dgm:cxn modelId="{8BF334B7-1FA9-4977-B6B6-A37871C0801D}" type="presParOf" srcId="{98650E0E-4F51-4724-84AB-9B7692BEEDEC}" destId="{2B117C14-8546-4837-9D17-1153777A8376}" srcOrd="1" destOrd="0" presId="urn:microsoft.com/office/officeart/2005/8/layout/hierarchy2"/>
    <dgm:cxn modelId="{DE8C3BE1-F1CE-4812-892A-C11DF6237AAE}" type="presParOf" srcId="{2B117C14-8546-4837-9D17-1153777A8376}" destId="{D5DA71E4-6516-48B7-9A6E-52B4D916ADE6}" srcOrd="0" destOrd="0" presId="urn:microsoft.com/office/officeart/2005/8/layout/hierarchy2"/>
    <dgm:cxn modelId="{0B55EFBF-FDDC-4EF8-8EBD-31012E62F538}" type="presParOf" srcId="{D5DA71E4-6516-48B7-9A6E-52B4D916ADE6}" destId="{5FE63113-FCD7-42D1-9F4D-0F4966BF0269}" srcOrd="0" destOrd="0" presId="urn:microsoft.com/office/officeart/2005/8/layout/hierarchy2"/>
    <dgm:cxn modelId="{E5C8EFEA-E541-4C56-B5A1-A1EE4A76248A}" type="presParOf" srcId="{2B117C14-8546-4837-9D17-1153777A8376}" destId="{A32E5308-9D45-4DEB-842C-34319245AA00}" srcOrd="1" destOrd="0" presId="urn:microsoft.com/office/officeart/2005/8/layout/hierarchy2"/>
    <dgm:cxn modelId="{267B3AF4-127C-4541-A597-98E1851918AC}" type="presParOf" srcId="{A32E5308-9D45-4DEB-842C-34319245AA00}" destId="{E7497D9D-6F68-4DB7-900E-9E6F7336071D}" srcOrd="0" destOrd="0" presId="urn:microsoft.com/office/officeart/2005/8/layout/hierarchy2"/>
    <dgm:cxn modelId="{04A01D79-B20A-4DC7-AE70-EEEA07AAEAF1}" type="presParOf" srcId="{A32E5308-9D45-4DEB-842C-34319245AA00}" destId="{67096968-DDE8-4985-968E-455B659F5A36}" srcOrd="1" destOrd="0" presId="urn:microsoft.com/office/officeart/2005/8/layout/hierarchy2"/>
    <dgm:cxn modelId="{B59B026A-AEA0-4038-865A-C00C11B5AEBD}" type="presParOf" srcId="{67096968-DDE8-4985-968E-455B659F5A36}" destId="{791A9240-17D3-4B73-A099-210E362AE547}" srcOrd="0" destOrd="0" presId="urn:microsoft.com/office/officeart/2005/8/layout/hierarchy2"/>
    <dgm:cxn modelId="{3BE44008-876A-49C2-B904-342815CC90AE}" type="presParOf" srcId="{791A9240-17D3-4B73-A099-210E362AE547}" destId="{32AFF421-113A-4843-89D5-CE2BCDAA9C15}" srcOrd="0" destOrd="0" presId="urn:microsoft.com/office/officeart/2005/8/layout/hierarchy2"/>
    <dgm:cxn modelId="{4925E171-D88D-4F52-8AA6-6923CF91D900}" type="presParOf" srcId="{67096968-DDE8-4985-968E-455B659F5A36}" destId="{58225F9F-2894-4C64-AF1C-C53481723759}" srcOrd="1" destOrd="0" presId="urn:microsoft.com/office/officeart/2005/8/layout/hierarchy2"/>
    <dgm:cxn modelId="{B19916E1-E7ED-425A-850D-0000CD5B0679}" type="presParOf" srcId="{58225F9F-2894-4C64-AF1C-C53481723759}" destId="{C5E4B3BB-7F61-4241-A773-D128C436165D}" srcOrd="0" destOrd="0" presId="urn:microsoft.com/office/officeart/2005/8/layout/hierarchy2"/>
    <dgm:cxn modelId="{844C67AE-B66B-43DB-9F56-A2A47C5A4EC2}" type="presParOf" srcId="{58225F9F-2894-4C64-AF1C-C53481723759}" destId="{5F25EB4F-32D5-421F-B855-CBA8AF800E5E}" srcOrd="1" destOrd="0" presId="urn:microsoft.com/office/officeart/2005/8/layout/hierarchy2"/>
    <dgm:cxn modelId="{A505C064-8F88-43B5-95E7-0DD525A7B026}" type="presParOf" srcId="{2B117C14-8546-4837-9D17-1153777A8376}" destId="{EB567ED5-9597-4C3E-8B97-3BAE10E4ED66}" srcOrd="2" destOrd="0" presId="urn:microsoft.com/office/officeart/2005/8/layout/hierarchy2"/>
    <dgm:cxn modelId="{FD21606C-791A-4380-B753-453C60E7C635}" type="presParOf" srcId="{EB567ED5-9597-4C3E-8B97-3BAE10E4ED66}" destId="{499DCCDA-C67A-44EC-9DCC-BE6823C88A0A}" srcOrd="0" destOrd="0" presId="urn:microsoft.com/office/officeart/2005/8/layout/hierarchy2"/>
    <dgm:cxn modelId="{9FF0EB86-96E1-4CB3-8EEF-796737FF0488}" type="presParOf" srcId="{2B117C14-8546-4837-9D17-1153777A8376}" destId="{EA8186C7-AAA0-4125-8D0A-C5B38F215A1B}" srcOrd="3" destOrd="0" presId="urn:microsoft.com/office/officeart/2005/8/layout/hierarchy2"/>
    <dgm:cxn modelId="{7E4C3EB4-29C6-4629-A24C-ADC1F45536DB}" type="presParOf" srcId="{EA8186C7-AAA0-4125-8D0A-C5B38F215A1B}" destId="{A1B9830B-3FB6-484E-83B7-411CBADC8DFF}" srcOrd="0" destOrd="0" presId="urn:microsoft.com/office/officeart/2005/8/layout/hierarchy2"/>
    <dgm:cxn modelId="{06C8FFF8-5FF3-42F4-903B-DF5AB2779EA5}" type="presParOf" srcId="{EA8186C7-AAA0-4125-8D0A-C5B38F215A1B}" destId="{5C9E3E1C-B35C-4F44-B04D-B3634260D17D}" srcOrd="1" destOrd="0" presId="urn:microsoft.com/office/officeart/2005/8/layout/hierarchy2"/>
    <dgm:cxn modelId="{AFE561C2-FAE4-4BB8-8AE5-C46035ECED74}" type="presParOf" srcId="{5C9E3E1C-B35C-4F44-B04D-B3634260D17D}" destId="{DBA0FC74-B341-4D7C-A243-56F013697BF3}" srcOrd="0" destOrd="0" presId="urn:microsoft.com/office/officeart/2005/8/layout/hierarchy2"/>
    <dgm:cxn modelId="{4B8BCC3F-9CAE-4286-AD22-16CF22B2DF2D}" type="presParOf" srcId="{DBA0FC74-B341-4D7C-A243-56F013697BF3}" destId="{680FAA95-8997-416C-BBEF-8BDB4EB245DC}" srcOrd="0" destOrd="0" presId="urn:microsoft.com/office/officeart/2005/8/layout/hierarchy2"/>
    <dgm:cxn modelId="{7A6B013E-6ED2-4F99-845B-366BEB5E2367}" type="presParOf" srcId="{5C9E3E1C-B35C-4F44-B04D-B3634260D17D}" destId="{32804905-8265-4E82-80EF-24DEC0E98762}" srcOrd="1" destOrd="0" presId="urn:microsoft.com/office/officeart/2005/8/layout/hierarchy2"/>
    <dgm:cxn modelId="{2FC35188-BF83-45DD-AB68-7D116B558999}" type="presParOf" srcId="{32804905-8265-4E82-80EF-24DEC0E98762}" destId="{27F8C6FA-C7D0-4FE8-B6B0-D3F38F68200A}" srcOrd="0" destOrd="0" presId="urn:microsoft.com/office/officeart/2005/8/layout/hierarchy2"/>
    <dgm:cxn modelId="{4B6A5C86-5C89-4DB6-9E7F-C83B2D6F7B3F}" type="presParOf" srcId="{32804905-8265-4E82-80EF-24DEC0E98762}" destId="{F1C54609-41FE-4AF2-92C9-854D21AAB8B3}" srcOrd="1" destOrd="0" presId="urn:microsoft.com/office/officeart/2005/8/layout/hierarchy2"/>
    <dgm:cxn modelId="{EBC5EE29-8D2E-41B5-A34A-E3BB79C2EAA3}" type="presParOf" srcId="{2B117C14-8546-4837-9D17-1153777A8376}" destId="{7182A548-7684-4A4C-A919-8164BB5123E5}" srcOrd="4" destOrd="0" presId="urn:microsoft.com/office/officeart/2005/8/layout/hierarchy2"/>
    <dgm:cxn modelId="{4A29AE9B-6165-4C36-972A-C0EBF85C7E04}" type="presParOf" srcId="{7182A548-7684-4A4C-A919-8164BB5123E5}" destId="{FB14F935-9382-4D9E-A7BC-8F70D913CFDC}" srcOrd="0" destOrd="0" presId="urn:microsoft.com/office/officeart/2005/8/layout/hierarchy2"/>
    <dgm:cxn modelId="{73DFBE8F-6EE8-4C9A-B301-2127FA87452C}" type="presParOf" srcId="{2B117C14-8546-4837-9D17-1153777A8376}" destId="{78018421-272C-4060-A17E-615EEE6D81E6}" srcOrd="5" destOrd="0" presId="urn:microsoft.com/office/officeart/2005/8/layout/hierarchy2"/>
    <dgm:cxn modelId="{186E00E8-0DE7-43C3-8ACB-68F269FB78EC}" type="presParOf" srcId="{78018421-272C-4060-A17E-615EEE6D81E6}" destId="{FBB52DE5-1854-4889-83E6-6C419C6E0712}" srcOrd="0" destOrd="0" presId="urn:microsoft.com/office/officeart/2005/8/layout/hierarchy2"/>
    <dgm:cxn modelId="{ED517B9D-9AA0-4EC3-8BCA-D1906CF378D9}" type="presParOf" srcId="{78018421-272C-4060-A17E-615EEE6D81E6}" destId="{D223B929-3FA0-4699-AC24-C09FD15E7E64}" srcOrd="1" destOrd="0" presId="urn:microsoft.com/office/officeart/2005/8/layout/hierarchy2"/>
    <dgm:cxn modelId="{8C4A233F-FDFA-4C20-A4AD-B2A7AA6C964F}" type="presParOf" srcId="{D223B929-3FA0-4699-AC24-C09FD15E7E64}" destId="{0CE48212-DDD4-46B2-8DFD-E32E90ED9013}" srcOrd="0" destOrd="0" presId="urn:microsoft.com/office/officeart/2005/8/layout/hierarchy2"/>
    <dgm:cxn modelId="{3FD946A3-05C6-4C93-820C-D1EC4F299260}" type="presParOf" srcId="{0CE48212-DDD4-46B2-8DFD-E32E90ED9013}" destId="{C67728B8-D78D-4CB2-8CEA-EE21719F2ACD}" srcOrd="0" destOrd="0" presId="urn:microsoft.com/office/officeart/2005/8/layout/hierarchy2"/>
    <dgm:cxn modelId="{7162D43D-2A52-407C-89DA-FA6CE093EB47}" type="presParOf" srcId="{D223B929-3FA0-4699-AC24-C09FD15E7E64}" destId="{1608EA2D-269F-4AF9-9E2E-D4134A0454AA}" srcOrd="1" destOrd="0" presId="urn:microsoft.com/office/officeart/2005/8/layout/hierarchy2"/>
    <dgm:cxn modelId="{C5BD7DFB-F9B1-4788-8CF0-2D1EDEBC3FAB}" type="presParOf" srcId="{1608EA2D-269F-4AF9-9E2E-D4134A0454AA}" destId="{3EA5046F-4ED1-431A-95EC-9E6F5C1F22EB}" srcOrd="0" destOrd="0" presId="urn:microsoft.com/office/officeart/2005/8/layout/hierarchy2"/>
    <dgm:cxn modelId="{99D8E201-2B41-482F-A686-0ACE15D3ECDC}" type="presParOf" srcId="{1608EA2D-269F-4AF9-9E2E-D4134A0454AA}" destId="{8F9B562A-F02C-4140-8A72-6896C68DE1BE}" srcOrd="1" destOrd="0" presId="urn:microsoft.com/office/officeart/2005/8/layout/hierarchy2"/>
    <dgm:cxn modelId="{0F470AB5-D17B-4B19-BA74-D06B70AD4719}" type="presParOf" srcId="{8F9B562A-F02C-4140-8A72-6896C68DE1BE}" destId="{08CF3C11-0BDA-48EA-9095-9C67A5B73E5B}" srcOrd="0" destOrd="0" presId="urn:microsoft.com/office/officeart/2005/8/layout/hierarchy2"/>
    <dgm:cxn modelId="{E826E262-D7FE-410B-A1A2-D2CCE46DACD7}" type="presParOf" srcId="{08CF3C11-0BDA-48EA-9095-9C67A5B73E5B}" destId="{61832FF2-5143-4058-AD5E-F72B1E55F014}" srcOrd="0" destOrd="0" presId="urn:microsoft.com/office/officeart/2005/8/layout/hierarchy2"/>
    <dgm:cxn modelId="{A29E326F-D6CE-43DF-A450-3748D47E5017}" type="presParOf" srcId="{8F9B562A-F02C-4140-8A72-6896C68DE1BE}" destId="{CADD0DD1-23DB-4852-9B98-DF7B076B505E}" srcOrd="1" destOrd="0" presId="urn:microsoft.com/office/officeart/2005/8/layout/hierarchy2"/>
    <dgm:cxn modelId="{B0541D40-D677-4197-B1C6-8776197985C3}" type="presParOf" srcId="{CADD0DD1-23DB-4852-9B98-DF7B076B505E}" destId="{4C956D3B-0BB1-49CB-AD84-1D1EF868F09E}" srcOrd="0" destOrd="0" presId="urn:microsoft.com/office/officeart/2005/8/layout/hierarchy2"/>
    <dgm:cxn modelId="{13FA432A-5C1C-4D94-901F-EAC6ABABA395}" type="presParOf" srcId="{CADD0DD1-23DB-4852-9B98-DF7B076B505E}" destId="{1BABC43A-3FED-4582-84BA-82A91A3157BF}" srcOrd="1" destOrd="0" presId="urn:microsoft.com/office/officeart/2005/8/layout/hierarchy2"/>
    <dgm:cxn modelId="{249066DB-6459-4D6B-B4E9-F5851609E1E8}" type="presParOf" srcId="{1BABC43A-3FED-4582-84BA-82A91A3157BF}" destId="{058CD868-064C-4216-AB4B-320EEABCD858}" srcOrd="0" destOrd="0" presId="urn:microsoft.com/office/officeart/2005/8/layout/hierarchy2"/>
    <dgm:cxn modelId="{B9D9EC4A-0F9D-44A8-B44A-8FC06EA9BEA0}" type="presParOf" srcId="{058CD868-064C-4216-AB4B-320EEABCD858}" destId="{6EE23889-DDDD-4AEA-943D-BFAD11AF9548}" srcOrd="0" destOrd="0" presId="urn:microsoft.com/office/officeart/2005/8/layout/hierarchy2"/>
    <dgm:cxn modelId="{80A246EC-1B5A-4A71-8C02-AEB0CFE3A7B4}" type="presParOf" srcId="{1BABC43A-3FED-4582-84BA-82A91A3157BF}" destId="{0406E30F-BAF8-4B34-818D-6A68D8849A71}" srcOrd="1" destOrd="0" presId="urn:microsoft.com/office/officeart/2005/8/layout/hierarchy2"/>
    <dgm:cxn modelId="{F010E3C3-8792-4B87-A0D0-5850D84EE616}" type="presParOf" srcId="{0406E30F-BAF8-4B34-818D-6A68D8849A71}" destId="{B8BC77C8-BB03-4713-93A7-214BD2E90F7D}" srcOrd="0" destOrd="0" presId="urn:microsoft.com/office/officeart/2005/8/layout/hierarchy2"/>
    <dgm:cxn modelId="{FCE24E08-CB97-4877-BF95-9B02F57F41C9}" type="presParOf" srcId="{0406E30F-BAF8-4B34-818D-6A68D8849A71}" destId="{1699A99D-4A54-4272-8C0E-B2A415CB8BC3}" srcOrd="1" destOrd="0" presId="urn:microsoft.com/office/officeart/2005/8/layout/hierarchy2"/>
    <dgm:cxn modelId="{B4EF808A-0F37-4C2A-B043-FDCC9CA18199}" type="presParOf" srcId="{1BABC43A-3FED-4582-84BA-82A91A3157BF}" destId="{D9E2FECB-B2F5-4E70-83FD-BC567F732808}" srcOrd="2" destOrd="0" presId="urn:microsoft.com/office/officeart/2005/8/layout/hierarchy2"/>
    <dgm:cxn modelId="{85D07F99-9E13-43A6-A94A-A47E53EDFA3E}" type="presParOf" srcId="{D9E2FECB-B2F5-4E70-83FD-BC567F732808}" destId="{6694FB32-78BD-4893-9CF0-90CB609FE66D}" srcOrd="0" destOrd="0" presId="urn:microsoft.com/office/officeart/2005/8/layout/hierarchy2"/>
    <dgm:cxn modelId="{FA1BF583-CFDA-4D0F-8696-BDFE5E682E4E}" type="presParOf" srcId="{1BABC43A-3FED-4582-84BA-82A91A3157BF}" destId="{1F4BD8A1-55F5-4C70-8544-AA3EC406B958}" srcOrd="3" destOrd="0" presId="urn:microsoft.com/office/officeart/2005/8/layout/hierarchy2"/>
    <dgm:cxn modelId="{017F6905-5756-4E82-84F6-8F207A33728F}" type="presParOf" srcId="{1F4BD8A1-55F5-4C70-8544-AA3EC406B958}" destId="{E2A8C39F-6ECC-469B-85B3-88B3453EEF03}" srcOrd="0" destOrd="0" presId="urn:microsoft.com/office/officeart/2005/8/layout/hierarchy2"/>
    <dgm:cxn modelId="{4FB58C74-DA51-4C0C-8818-F18AEA474F30}" type="presParOf" srcId="{1F4BD8A1-55F5-4C70-8544-AA3EC406B958}" destId="{C8CFE741-EFC6-4F4E-856C-2F968E568AE5}" srcOrd="1" destOrd="0" presId="urn:microsoft.com/office/officeart/2005/8/layout/hierarchy2"/>
    <dgm:cxn modelId="{CF3D7C6A-AFA5-4220-BF49-02980F59CB54}" type="presParOf" srcId="{1BABC43A-3FED-4582-84BA-82A91A3157BF}" destId="{977173CA-8191-4A00-9F01-3E718F54E364}" srcOrd="4" destOrd="0" presId="urn:microsoft.com/office/officeart/2005/8/layout/hierarchy2"/>
    <dgm:cxn modelId="{39B04BFD-EEC4-4F24-AE8D-1C9A953A874D}" type="presParOf" srcId="{977173CA-8191-4A00-9F01-3E718F54E364}" destId="{4A254DA4-8848-4F3B-B5E6-43615B1A0FF9}" srcOrd="0" destOrd="0" presId="urn:microsoft.com/office/officeart/2005/8/layout/hierarchy2"/>
    <dgm:cxn modelId="{7103C8B4-ABFD-42B7-8074-713B8588B517}" type="presParOf" srcId="{1BABC43A-3FED-4582-84BA-82A91A3157BF}" destId="{6556E534-4794-43A1-8810-448EE1902B5C}" srcOrd="5" destOrd="0" presId="urn:microsoft.com/office/officeart/2005/8/layout/hierarchy2"/>
    <dgm:cxn modelId="{0F5F0A53-84BF-4DC1-A66D-3FD5E88FA7F2}" type="presParOf" srcId="{6556E534-4794-43A1-8810-448EE1902B5C}" destId="{9CD26431-11D4-4C64-A5FD-FD0EB3FDFE02}" srcOrd="0" destOrd="0" presId="urn:microsoft.com/office/officeart/2005/8/layout/hierarchy2"/>
    <dgm:cxn modelId="{B712D534-AC65-4DAC-BBA8-2562B4ABD70E}" type="presParOf" srcId="{6556E534-4794-43A1-8810-448EE1902B5C}" destId="{808915F5-FE8A-437D-BC5D-A812C0B195B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A5F62E-CB42-4CB1-9B2D-1B46384D3C95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26F554E2-4C5A-4737-ACF6-7C820A34731C}">
      <dgm:prSet custT="1"/>
      <dgm:spPr/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دو نوع انسان شناسی</a:t>
          </a:r>
          <a:endParaRPr lang="fa-IR" sz="1600">
            <a:cs typeface="B Koodak" pitchFamily="2" charset="-78"/>
          </a:endParaRPr>
        </a:p>
      </dgm:t>
    </dgm:pt>
    <dgm:pt modelId="{D5D422F8-8921-4C85-BBE2-98C1F85E688F}" type="parTrans" cxnId="{3FFEA0EB-46AE-4690-94A1-0D18C402351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F0ABDD1-4E07-45B3-BBB5-51753285FBC2}" type="sibTrans" cxnId="{3FFEA0EB-46AE-4690-94A1-0D18C402351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0DAEB78-77F5-40FA-8DCF-3045569BC7D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انسان موجودی صرفا مادی است و حیات او منحصر به </a:t>
          </a:r>
          <a:r>
            <a:rPr lang="fa-IR" sz="1600" smtClean="0">
              <a:cs typeface="B Koodak" pitchFamily="2" charset="-78"/>
            </a:rPr>
            <a:t>زندگی                   دنیا </a:t>
          </a:r>
          <a:r>
            <a:rPr lang="fa-IR" sz="1600" dirty="0" smtClean="0">
              <a:cs typeface="B Koodak" pitchFamily="2" charset="-78"/>
            </a:rPr>
            <a:t>است</a:t>
          </a:r>
          <a:endParaRPr lang="fa-IR" sz="1600" dirty="0">
            <a:cs typeface="B Koodak" pitchFamily="2" charset="-78"/>
          </a:endParaRPr>
        </a:p>
      </dgm:t>
    </dgm:pt>
    <dgm:pt modelId="{F08E2861-4F81-42F5-BBDD-80111A95533C}" type="parTrans" cxnId="{F540F7E2-2D31-43D3-B615-783ECA44BD3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F08D154-AE40-430B-9783-6C7F365E8C7E}" type="sibTrans" cxnId="{F540F7E2-2D31-43D3-B615-783ECA44BD3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E0E7B37-F586-4C7C-96E8-57258400C756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نتایج فردی </a:t>
          </a:r>
          <a:endParaRPr lang="fa-IR" sz="1600">
            <a:cs typeface="B Koodak" pitchFamily="2" charset="-78"/>
          </a:endParaRPr>
        </a:p>
      </dgm:t>
    </dgm:pt>
    <dgm:pt modelId="{A19A8F91-9C4D-4A4E-A460-F47A1140E6EF}" type="parTrans" cxnId="{A69D73E6-498F-43D9-BB26-1A67FC1B9CD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ED98EBC-23AD-49D0-BE93-17EEB588871D}" type="sibTrans" cxnId="{A69D73E6-498F-43D9-BB26-1A67FC1B9CD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931EE58-9F67-4C61-B393-43D741E645F8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سعادت و کمالی فراتر از این دنیا وجود ندارد</a:t>
          </a:r>
          <a:endParaRPr lang="fa-IR" sz="1600">
            <a:cs typeface="B Koodak" pitchFamily="2" charset="-78"/>
          </a:endParaRPr>
        </a:p>
      </dgm:t>
    </dgm:pt>
    <dgm:pt modelId="{FB077CE3-C77C-4E4E-9678-EC73F13B27D9}" type="parTrans" cxnId="{D46BFEEF-D747-492B-A3BE-C14848A9A76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00C488D-F54E-4D6A-9D11-7E6D376C5F06}" type="sibTrans" cxnId="{D46BFEEF-D747-492B-A3BE-C14848A9A76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ED23171-3A42-44E6-B4FE-C67CC9B4F759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تنها برای تامین نیازهای دنیوی باید بکوشیم</a:t>
          </a:r>
          <a:endParaRPr lang="fa-IR" sz="1600">
            <a:cs typeface="B Koodak" pitchFamily="2" charset="-78"/>
          </a:endParaRPr>
        </a:p>
      </dgm:t>
    </dgm:pt>
    <dgm:pt modelId="{2DC5CAAB-C01B-411A-845E-35F53546D080}" type="parTrans" cxnId="{922CBB4B-50B6-4E44-9419-3D9DE17135C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5C31838-C2A2-4DE0-AEF1-56BCE7570D7D}" type="sibTrans" cxnId="{922CBB4B-50B6-4E44-9419-3D9DE17135C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6DEF1D4-5340-4E10-A4CF-22536FBA56C4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نتایج اجتماعی</a:t>
          </a:r>
          <a:endParaRPr lang="fa-IR" sz="1600">
            <a:cs typeface="B Koodak" pitchFamily="2" charset="-78"/>
          </a:endParaRPr>
        </a:p>
      </dgm:t>
    </dgm:pt>
    <dgm:pt modelId="{EDAB66E4-5AC8-4E54-93E2-6268AF8A5339}" type="parTrans" cxnId="{FE08E4F9-DA04-47C4-8F59-167659D4F84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CF8844E-4D0F-4B40-B65E-85BB90805697}" type="sibTrans" cxnId="{FE08E4F9-DA04-47C4-8F59-167659D4F84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24B8706-C589-40B3-9042-E8E9CB21510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رعایت حقوق دیگران معنا ندارد ...</a:t>
          </a:r>
          <a:endParaRPr lang="fa-IR" sz="1600" dirty="0">
            <a:cs typeface="B Koodak" pitchFamily="2" charset="-78"/>
          </a:endParaRPr>
        </a:p>
      </dgm:t>
    </dgm:pt>
    <dgm:pt modelId="{0DB1D5FC-D3FE-4623-B099-D5237640B592}" type="parTrans" cxnId="{733E987D-9BD1-41CD-9611-90813922B51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2B2BDEC-13CA-44C6-A7EC-330A5C6CFB1C}" type="sibTrans" cxnId="{733E987D-9BD1-41CD-9611-90813922B51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EE15012-2A4A-4D73-A032-A926C3E690B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غالبا اجرای قوانین نیازمند به اعمال زور بیشتر  است</a:t>
          </a:r>
          <a:endParaRPr lang="fa-IR" sz="1600" dirty="0">
            <a:cs typeface="B Koodak" pitchFamily="2" charset="-78"/>
          </a:endParaRPr>
        </a:p>
      </dgm:t>
    </dgm:pt>
    <dgm:pt modelId="{2C10E45E-C7F4-461B-95EF-44758050C975}" type="parTrans" cxnId="{9531EBD2-CF32-49E2-8474-AC946776B4A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90C45E3-BF7E-4CA3-B6A3-3AB68261CD7E}" type="sibTrans" cxnId="{9531EBD2-CF32-49E2-8474-AC946776B4A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4D7CE1A-CF06-410F-8E86-359A75D0C6FE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انسان صرفا مادی نیست و پس از حیات دنیوی به حیات ابدی اخروی منتقل می شود</a:t>
          </a:r>
          <a:endParaRPr lang="fa-IR" sz="1600">
            <a:cs typeface="B Koodak" pitchFamily="2" charset="-78"/>
          </a:endParaRPr>
        </a:p>
      </dgm:t>
    </dgm:pt>
    <dgm:pt modelId="{9E08B19F-80DB-41E0-9B8C-473502674182}" type="parTrans" cxnId="{96C72B16-DC53-4258-AD8C-9635484712E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C390B92-CAAF-4CDD-B95F-7789B8915E2C}" type="sibTrans" cxnId="{96C72B16-DC53-4258-AD8C-9635484712E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35758F3-6746-4C76-AE38-62A939FA43D7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نتایج فردی</a:t>
          </a:r>
          <a:endParaRPr lang="fa-IR" sz="1600">
            <a:cs typeface="B Koodak" pitchFamily="2" charset="-78"/>
          </a:endParaRPr>
        </a:p>
      </dgm:t>
    </dgm:pt>
    <dgm:pt modelId="{723EB4FB-5455-4F3E-A2E3-C3044CA56D88}" type="parTrans" cxnId="{CDA7CD02-B352-4BFF-83F9-95C1D1F4B94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75347E2-57EA-4E0B-AF08-741D61006812}" type="sibTrans" cxnId="{CDA7CD02-B352-4BFF-83F9-95C1D1F4B94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2D24B72-1A1A-4ECB-BD80-4CB9E25D17B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سعادت و کمال نهائی انسان در بهره های اخروی است</a:t>
          </a:r>
          <a:endParaRPr lang="fa-IR" sz="1600" dirty="0">
            <a:cs typeface="B Koodak" pitchFamily="2" charset="-78"/>
          </a:endParaRPr>
        </a:p>
      </dgm:t>
    </dgm:pt>
    <dgm:pt modelId="{EC12EFEB-895E-44AB-909B-0910302B0504}" type="parTrans" cxnId="{08F741ED-2839-4C5B-A759-E7862411E34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806E399-A585-42E2-94CA-0E354AD3CB91}" type="sibTrans" cxnId="{08F741ED-2839-4C5B-A759-E7862411E34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C7752DA-FCE5-4E1B-B454-4467B4D3998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لازم است برای زندگی ابدی خود بکوشیم</a:t>
          </a:r>
          <a:endParaRPr lang="fa-IR" sz="1600" dirty="0">
            <a:cs typeface="B Koodak" pitchFamily="2" charset="-78"/>
          </a:endParaRPr>
        </a:p>
      </dgm:t>
    </dgm:pt>
    <dgm:pt modelId="{60B6C70F-789E-423F-830C-93FDB3C96D89}" type="parTrans" cxnId="{48108128-CC29-4AD2-90E3-EC76E6D3ED0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6C0CDD1-8153-43B4-8704-137E4F9B85D8}" type="sibTrans" cxnId="{48108128-CC29-4AD2-90E3-EC76E6D3ED0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4868DA0-523F-484E-BD1D-1A3FA7573DD7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نتایج اجتماعی</a:t>
          </a:r>
          <a:endParaRPr lang="fa-IR" sz="1600">
            <a:cs typeface="B Koodak" pitchFamily="2" charset="-78"/>
          </a:endParaRPr>
        </a:p>
      </dgm:t>
    </dgm:pt>
    <dgm:pt modelId="{FCAC4A33-7182-4F37-B433-5CE0DC43C6CE}" type="parTrans" cxnId="{C4902815-8D3F-4A83-9D21-7D919F712CA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2F30C57-978C-4304-90E3-A61D2407C101}" type="sibTrans" cxnId="{C4902815-8D3F-4A83-9D21-7D919F712CA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343DE0E-8594-46DC-A28F-E925C374935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رعایت حقوق دیگران لازم است ...</a:t>
          </a:r>
          <a:endParaRPr lang="fa-IR" sz="1600" dirty="0">
            <a:cs typeface="B Koodak" pitchFamily="2" charset="-78"/>
          </a:endParaRPr>
        </a:p>
      </dgm:t>
    </dgm:pt>
    <dgm:pt modelId="{54FAD072-9F0C-472D-B920-C2CED420BAAC}" type="parTrans" cxnId="{6BCB633A-5B01-429A-AB77-B650A79CA89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D6D2A0C-2358-4426-B7DB-C7846815AAE7}" type="sibTrans" cxnId="{6BCB633A-5B01-429A-AB77-B650A79CA89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D942511-270A-4727-B83B-ED188B821D0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غالبا اجرای قوانین اعمال زور کمتری می خواهد</a:t>
          </a:r>
          <a:endParaRPr lang="fa-IR" sz="1600" dirty="0">
            <a:cs typeface="B Koodak" pitchFamily="2" charset="-78"/>
          </a:endParaRPr>
        </a:p>
      </dgm:t>
    </dgm:pt>
    <dgm:pt modelId="{D166FD10-FC25-4AF8-867E-D95D7A22A60B}" type="parTrans" cxnId="{C6037DC7-D2EF-41A6-ACFF-FE87D6BA7AD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E5BFCFA-0988-45C6-9A61-57257A7FFC95}" type="sibTrans" cxnId="{C6037DC7-D2EF-41A6-ACFF-FE87D6BA7AD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2F199CB-0DA6-460E-A117-0A543A0C4EB8}" type="pres">
      <dgm:prSet presAssocID="{D1A5F62E-CB42-4CB1-9B2D-1B46384D3C95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8544133-B89A-4A28-A15B-48DC413C00FB}" type="pres">
      <dgm:prSet presAssocID="{26F554E2-4C5A-4737-ACF6-7C820A34731C}" presName="root1" presStyleCnt="0"/>
      <dgm:spPr/>
    </dgm:pt>
    <dgm:pt modelId="{4866F144-F56C-4982-A1A2-A372C55DAD10}" type="pres">
      <dgm:prSet presAssocID="{26F554E2-4C5A-4737-ACF6-7C820A34731C}" presName="LevelOneTextNode" presStyleLbl="node0" presStyleIdx="0" presStyleCnt="1" custScaleX="795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628EDEB-F4A8-4D43-8EEC-1700977DE88A}" type="pres">
      <dgm:prSet presAssocID="{26F554E2-4C5A-4737-ACF6-7C820A34731C}" presName="level2hierChild" presStyleCnt="0"/>
      <dgm:spPr/>
    </dgm:pt>
    <dgm:pt modelId="{1E0237BA-B810-4B7E-8636-67E73C0C9A16}" type="pres">
      <dgm:prSet presAssocID="{F08E2861-4F81-42F5-BBDD-80111A95533C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0162992B-BD21-4DB8-878B-D717E87099FE}" type="pres">
      <dgm:prSet presAssocID="{F08E2861-4F81-42F5-BBDD-80111A95533C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038855B1-B49A-4CBA-95A5-D4C148692BC5}" type="pres">
      <dgm:prSet presAssocID="{30DAEB78-77F5-40FA-8DCF-3045569BC7DC}" presName="root2" presStyleCnt="0"/>
      <dgm:spPr/>
    </dgm:pt>
    <dgm:pt modelId="{30DADEE3-C758-4088-8BC2-0CAA7E30F423}" type="pres">
      <dgm:prSet presAssocID="{30DAEB78-77F5-40FA-8DCF-3045569BC7DC}" presName="LevelTwoTextNode" presStyleLbl="node2" presStyleIdx="0" presStyleCnt="2" custScaleX="127141" custScaleY="2102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9242CE9-4A68-4F59-8A77-7F3BEE251434}" type="pres">
      <dgm:prSet presAssocID="{30DAEB78-77F5-40FA-8DCF-3045569BC7DC}" presName="level3hierChild" presStyleCnt="0"/>
      <dgm:spPr/>
    </dgm:pt>
    <dgm:pt modelId="{A223CA94-1529-45B3-BF04-AAD3D244ACF4}" type="pres">
      <dgm:prSet presAssocID="{A19A8F91-9C4D-4A4E-A460-F47A1140E6EF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7FA3BA32-A213-4D39-BEA0-90CE15DFB568}" type="pres">
      <dgm:prSet presAssocID="{A19A8F91-9C4D-4A4E-A460-F47A1140E6EF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6637CD22-534C-4428-BC45-CABB0E9EEE32}" type="pres">
      <dgm:prSet presAssocID="{0E0E7B37-F586-4C7C-96E8-57258400C756}" presName="root2" presStyleCnt="0"/>
      <dgm:spPr/>
    </dgm:pt>
    <dgm:pt modelId="{A4139736-53DF-4086-B018-69E58022C47B}" type="pres">
      <dgm:prSet presAssocID="{0E0E7B37-F586-4C7C-96E8-57258400C756}" presName="LevelTwoTextNode" presStyleLbl="node3" presStyleIdx="0" presStyleCnt="4" custScaleX="642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0130B40-B79F-4CCE-BF64-06BB6698999E}" type="pres">
      <dgm:prSet presAssocID="{0E0E7B37-F586-4C7C-96E8-57258400C756}" presName="level3hierChild" presStyleCnt="0"/>
      <dgm:spPr/>
    </dgm:pt>
    <dgm:pt modelId="{EB37E527-B2E2-47D0-9C4C-2E10374C4C0E}" type="pres">
      <dgm:prSet presAssocID="{FB077CE3-C77C-4E4E-9678-EC73F13B27D9}" presName="conn2-1" presStyleLbl="parChTrans1D4" presStyleIdx="0" presStyleCnt="8"/>
      <dgm:spPr/>
      <dgm:t>
        <a:bodyPr/>
        <a:lstStyle/>
        <a:p>
          <a:pPr rtl="1"/>
          <a:endParaRPr lang="fa-IR"/>
        </a:p>
      </dgm:t>
    </dgm:pt>
    <dgm:pt modelId="{B2963E19-11E1-4B35-991D-5EBF162CAF83}" type="pres">
      <dgm:prSet presAssocID="{FB077CE3-C77C-4E4E-9678-EC73F13B27D9}" presName="connTx" presStyleLbl="parChTrans1D4" presStyleIdx="0" presStyleCnt="8"/>
      <dgm:spPr/>
      <dgm:t>
        <a:bodyPr/>
        <a:lstStyle/>
        <a:p>
          <a:pPr rtl="1"/>
          <a:endParaRPr lang="fa-IR"/>
        </a:p>
      </dgm:t>
    </dgm:pt>
    <dgm:pt modelId="{2733FB21-9706-48A9-83D3-D2D445B7DAA1}" type="pres">
      <dgm:prSet presAssocID="{A931EE58-9F67-4C61-B393-43D741E645F8}" presName="root2" presStyleCnt="0"/>
      <dgm:spPr/>
    </dgm:pt>
    <dgm:pt modelId="{FE1F5CA3-B610-480D-9F37-D14B1AC85779}" type="pres">
      <dgm:prSet presAssocID="{A931EE58-9F67-4C61-B393-43D741E645F8}" presName="LevelTwoTextNode" presStyleLbl="node4" presStyleIdx="0" presStyleCnt="8" custScaleX="28625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96F35AC-F2A9-4D06-80F3-F8F386320E21}" type="pres">
      <dgm:prSet presAssocID="{A931EE58-9F67-4C61-B393-43D741E645F8}" presName="level3hierChild" presStyleCnt="0"/>
      <dgm:spPr/>
    </dgm:pt>
    <dgm:pt modelId="{12EE2E9F-AC08-41E6-B93D-884FAE1F6D91}" type="pres">
      <dgm:prSet presAssocID="{2DC5CAAB-C01B-411A-845E-35F53546D080}" presName="conn2-1" presStyleLbl="parChTrans1D4" presStyleIdx="1" presStyleCnt="8"/>
      <dgm:spPr/>
      <dgm:t>
        <a:bodyPr/>
        <a:lstStyle/>
        <a:p>
          <a:pPr rtl="1"/>
          <a:endParaRPr lang="fa-IR"/>
        </a:p>
      </dgm:t>
    </dgm:pt>
    <dgm:pt modelId="{28023086-EC56-42C5-8572-21C0FC83FBC8}" type="pres">
      <dgm:prSet presAssocID="{2DC5CAAB-C01B-411A-845E-35F53546D080}" presName="connTx" presStyleLbl="parChTrans1D4" presStyleIdx="1" presStyleCnt="8"/>
      <dgm:spPr/>
      <dgm:t>
        <a:bodyPr/>
        <a:lstStyle/>
        <a:p>
          <a:pPr rtl="1"/>
          <a:endParaRPr lang="fa-IR"/>
        </a:p>
      </dgm:t>
    </dgm:pt>
    <dgm:pt modelId="{27B9A09F-D350-477B-B253-E8CB8CD29135}" type="pres">
      <dgm:prSet presAssocID="{CED23171-3A42-44E6-B4FE-C67CC9B4F759}" presName="root2" presStyleCnt="0"/>
      <dgm:spPr/>
    </dgm:pt>
    <dgm:pt modelId="{9455FFDE-6723-4A8C-82ED-93D6C1F43AEB}" type="pres">
      <dgm:prSet presAssocID="{CED23171-3A42-44E6-B4FE-C67CC9B4F759}" presName="LevelTwoTextNode" presStyleLbl="node4" presStyleIdx="1" presStyleCnt="8" custScaleX="28625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1E9F814-3B9A-4B52-8AEF-BF338676408B}" type="pres">
      <dgm:prSet presAssocID="{CED23171-3A42-44E6-B4FE-C67CC9B4F759}" presName="level3hierChild" presStyleCnt="0"/>
      <dgm:spPr/>
    </dgm:pt>
    <dgm:pt modelId="{6CDAB816-AB09-439C-8CBB-AF9B2B005D09}" type="pres">
      <dgm:prSet presAssocID="{EDAB66E4-5AC8-4E54-93E2-6268AF8A5339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3014EB79-8456-4F5F-9CC5-F4F4E9B00FDB}" type="pres">
      <dgm:prSet presAssocID="{EDAB66E4-5AC8-4E54-93E2-6268AF8A5339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C59C364F-C4FF-4EFC-9558-37F91D8A766B}" type="pres">
      <dgm:prSet presAssocID="{76DEF1D4-5340-4E10-A4CF-22536FBA56C4}" presName="root2" presStyleCnt="0"/>
      <dgm:spPr/>
    </dgm:pt>
    <dgm:pt modelId="{62526504-B989-4021-80AE-DF8AE6183173}" type="pres">
      <dgm:prSet presAssocID="{76DEF1D4-5340-4E10-A4CF-22536FBA56C4}" presName="LevelTwoTextNode" presStyleLbl="node3" presStyleIdx="1" presStyleCnt="4" custScaleX="642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728053C-4F73-49FC-BD35-8704030F3C82}" type="pres">
      <dgm:prSet presAssocID="{76DEF1D4-5340-4E10-A4CF-22536FBA56C4}" presName="level3hierChild" presStyleCnt="0"/>
      <dgm:spPr/>
    </dgm:pt>
    <dgm:pt modelId="{3C3EFD28-FF5D-4BB2-92C4-1F804BF0E061}" type="pres">
      <dgm:prSet presAssocID="{0DB1D5FC-D3FE-4623-B099-D5237640B592}" presName="conn2-1" presStyleLbl="parChTrans1D4" presStyleIdx="2" presStyleCnt="8"/>
      <dgm:spPr/>
      <dgm:t>
        <a:bodyPr/>
        <a:lstStyle/>
        <a:p>
          <a:pPr rtl="1"/>
          <a:endParaRPr lang="fa-IR"/>
        </a:p>
      </dgm:t>
    </dgm:pt>
    <dgm:pt modelId="{48697545-5F88-4770-8A88-7CD926C64751}" type="pres">
      <dgm:prSet presAssocID="{0DB1D5FC-D3FE-4623-B099-D5237640B592}" presName="connTx" presStyleLbl="parChTrans1D4" presStyleIdx="2" presStyleCnt="8"/>
      <dgm:spPr/>
      <dgm:t>
        <a:bodyPr/>
        <a:lstStyle/>
        <a:p>
          <a:pPr rtl="1"/>
          <a:endParaRPr lang="fa-IR"/>
        </a:p>
      </dgm:t>
    </dgm:pt>
    <dgm:pt modelId="{1BAFD8D9-C2D5-4DE9-B328-732C80E30230}" type="pres">
      <dgm:prSet presAssocID="{E24B8706-C589-40B3-9042-E8E9CB215103}" presName="root2" presStyleCnt="0"/>
      <dgm:spPr/>
    </dgm:pt>
    <dgm:pt modelId="{9E685525-4886-42D4-A985-8E80E36E3AD5}" type="pres">
      <dgm:prSet presAssocID="{E24B8706-C589-40B3-9042-E8E9CB215103}" presName="LevelTwoTextNode" presStyleLbl="node4" presStyleIdx="2" presStyleCnt="8" custScaleX="28625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A1BA77A-B418-4803-9C0F-64EACEB82EFD}" type="pres">
      <dgm:prSet presAssocID="{E24B8706-C589-40B3-9042-E8E9CB215103}" presName="level3hierChild" presStyleCnt="0"/>
      <dgm:spPr/>
    </dgm:pt>
    <dgm:pt modelId="{C56117D1-0BDE-4924-804D-F86D3649DED6}" type="pres">
      <dgm:prSet presAssocID="{2C10E45E-C7F4-461B-95EF-44758050C975}" presName="conn2-1" presStyleLbl="parChTrans1D4" presStyleIdx="3" presStyleCnt="8"/>
      <dgm:spPr/>
      <dgm:t>
        <a:bodyPr/>
        <a:lstStyle/>
        <a:p>
          <a:pPr rtl="1"/>
          <a:endParaRPr lang="fa-IR"/>
        </a:p>
      </dgm:t>
    </dgm:pt>
    <dgm:pt modelId="{5F8CE565-34D7-4118-9BF6-14EDE8B5A9D9}" type="pres">
      <dgm:prSet presAssocID="{2C10E45E-C7F4-461B-95EF-44758050C975}" presName="connTx" presStyleLbl="parChTrans1D4" presStyleIdx="3" presStyleCnt="8"/>
      <dgm:spPr/>
      <dgm:t>
        <a:bodyPr/>
        <a:lstStyle/>
        <a:p>
          <a:pPr rtl="1"/>
          <a:endParaRPr lang="fa-IR"/>
        </a:p>
      </dgm:t>
    </dgm:pt>
    <dgm:pt modelId="{D712FB7C-817D-44E0-9354-E82C7DF6E514}" type="pres">
      <dgm:prSet presAssocID="{2EE15012-2A4A-4D73-A032-A926C3E690BE}" presName="root2" presStyleCnt="0"/>
      <dgm:spPr/>
    </dgm:pt>
    <dgm:pt modelId="{D9B759F4-0931-4090-B9B6-E1B068EDEAEF}" type="pres">
      <dgm:prSet presAssocID="{2EE15012-2A4A-4D73-A032-A926C3E690BE}" presName="LevelTwoTextNode" presStyleLbl="node4" presStyleIdx="3" presStyleCnt="8" custScaleX="28625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23DE15C-E6F6-4BF8-B418-D38A11203CC5}" type="pres">
      <dgm:prSet presAssocID="{2EE15012-2A4A-4D73-A032-A926C3E690BE}" presName="level3hierChild" presStyleCnt="0"/>
      <dgm:spPr/>
    </dgm:pt>
    <dgm:pt modelId="{0242C9BD-B8DE-4CBC-B0C4-D44996769E19}" type="pres">
      <dgm:prSet presAssocID="{9E08B19F-80DB-41E0-9B8C-473502674182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407D6C5B-E661-459D-8317-EA0E541A1E2E}" type="pres">
      <dgm:prSet presAssocID="{9E08B19F-80DB-41E0-9B8C-473502674182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F6B5E64B-FE7D-4016-8EC5-1EBFD10B38B0}" type="pres">
      <dgm:prSet presAssocID="{C4D7CE1A-CF06-410F-8E86-359A75D0C6FE}" presName="root2" presStyleCnt="0"/>
      <dgm:spPr/>
    </dgm:pt>
    <dgm:pt modelId="{8C93ED32-73FE-4B48-9C3B-0E9557172031}" type="pres">
      <dgm:prSet presAssocID="{C4D7CE1A-CF06-410F-8E86-359A75D0C6FE}" presName="LevelTwoTextNode" presStyleLbl="node2" presStyleIdx="1" presStyleCnt="2" custScaleX="127141" custScaleY="2102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CA63699-A7E7-41DD-9F3C-BE46625120F2}" type="pres">
      <dgm:prSet presAssocID="{C4D7CE1A-CF06-410F-8E86-359A75D0C6FE}" presName="level3hierChild" presStyleCnt="0"/>
      <dgm:spPr/>
    </dgm:pt>
    <dgm:pt modelId="{5403C6B4-EEAF-4968-89E3-8E585C820851}" type="pres">
      <dgm:prSet presAssocID="{723EB4FB-5455-4F3E-A2E3-C3044CA56D88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5A47FB5B-6544-499D-BC9A-60D43DE97B07}" type="pres">
      <dgm:prSet presAssocID="{723EB4FB-5455-4F3E-A2E3-C3044CA56D88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6EF91723-3A2E-4F0C-86E8-2F9734629642}" type="pres">
      <dgm:prSet presAssocID="{035758F3-6746-4C76-AE38-62A939FA43D7}" presName="root2" presStyleCnt="0"/>
      <dgm:spPr/>
    </dgm:pt>
    <dgm:pt modelId="{EC1B0033-8D8B-4875-91C9-C1A8BC316BF3}" type="pres">
      <dgm:prSet presAssocID="{035758F3-6746-4C76-AE38-62A939FA43D7}" presName="LevelTwoTextNode" presStyleLbl="node3" presStyleIdx="2" presStyleCnt="4" custScaleX="642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28984BA-1CBD-4EE8-BC00-828043887400}" type="pres">
      <dgm:prSet presAssocID="{035758F3-6746-4C76-AE38-62A939FA43D7}" presName="level3hierChild" presStyleCnt="0"/>
      <dgm:spPr/>
    </dgm:pt>
    <dgm:pt modelId="{8D2E10F1-7675-4B06-ACF8-7DBD33E9BF46}" type="pres">
      <dgm:prSet presAssocID="{EC12EFEB-895E-44AB-909B-0910302B0504}" presName="conn2-1" presStyleLbl="parChTrans1D4" presStyleIdx="4" presStyleCnt="8"/>
      <dgm:spPr/>
      <dgm:t>
        <a:bodyPr/>
        <a:lstStyle/>
        <a:p>
          <a:pPr rtl="1"/>
          <a:endParaRPr lang="fa-IR"/>
        </a:p>
      </dgm:t>
    </dgm:pt>
    <dgm:pt modelId="{1EAC5B2D-1018-484D-B45E-C471DA06C8D7}" type="pres">
      <dgm:prSet presAssocID="{EC12EFEB-895E-44AB-909B-0910302B0504}" presName="connTx" presStyleLbl="parChTrans1D4" presStyleIdx="4" presStyleCnt="8"/>
      <dgm:spPr/>
      <dgm:t>
        <a:bodyPr/>
        <a:lstStyle/>
        <a:p>
          <a:pPr rtl="1"/>
          <a:endParaRPr lang="fa-IR"/>
        </a:p>
      </dgm:t>
    </dgm:pt>
    <dgm:pt modelId="{AC2367E6-1BBF-4057-AAD1-F33856B046B9}" type="pres">
      <dgm:prSet presAssocID="{32D24B72-1A1A-4ECB-BD80-4CB9E25D17BC}" presName="root2" presStyleCnt="0"/>
      <dgm:spPr/>
    </dgm:pt>
    <dgm:pt modelId="{D53D7889-9DC2-4F16-985E-75A1DDF0DDCB}" type="pres">
      <dgm:prSet presAssocID="{32D24B72-1A1A-4ECB-BD80-4CB9E25D17BC}" presName="LevelTwoTextNode" presStyleLbl="node4" presStyleIdx="4" presStyleCnt="8" custScaleX="28625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853F52A-F274-4C1F-9043-2E68BE31DA8B}" type="pres">
      <dgm:prSet presAssocID="{32D24B72-1A1A-4ECB-BD80-4CB9E25D17BC}" presName="level3hierChild" presStyleCnt="0"/>
      <dgm:spPr/>
    </dgm:pt>
    <dgm:pt modelId="{71521B6E-1C02-43FA-80BF-B46928C091CB}" type="pres">
      <dgm:prSet presAssocID="{60B6C70F-789E-423F-830C-93FDB3C96D89}" presName="conn2-1" presStyleLbl="parChTrans1D4" presStyleIdx="5" presStyleCnt="8"/>
      <dgm:spPr/>
      <dgm:t>
        <a:bodyPr/>
        <a:lstStyle/>
        <a:p>
          <a:pPr rtl="1"/>
          <a:endParaRPr lang="fa-IR"/>
        </a:p>
      </dgm:t>
    </dgm:pt>
    <dgm:pt modelId="{38BF0BDF-D495-4C0C-ABEA-5714DE0D5C9C}" type="pres">
      <dgm:prSet presAssocID="{60B6C70F-789E-423F-830C-93FDB3C96D89}" presName="connTx" presStyleLbl="parChTrans1D4" presStyleIdx="5" presStyleCnt="8"/>
      <dgm:spPr/>
      <dgm:t>
        <a:bodyPr/>
        <a:lstStyle/>
        <a:p>
          <a:pPr rtl="1"/>
          <a:endParaRPr lang="fa-IR"/>
        </a:p>
      </dgm:t>
    </dgm:pt>
    <dgm:pt modelId="{CFA0AE0B-56E9-48A2-B461-3C8A8FF9CA17}" type="pres">
      <dgm:prSet presAssocID="{FC7752DA-FCE5-4E1B-B454-4467B4D3998B}" presName="root2" presStyleCnt="0"/>
      <dgm:spPr/>
    </dgm:pt>
    <dgm:pt modelId="{6ED20F98-FBBF-458B-B783-B44A146380F9}" type="pres">
      <dgm:prSet presAssocID="{FC7752DA-FCE5-4E1B-B454-4467B4D3998B}" presName="LevelTwoTextNode" presStyleLbl="node4" presStyleIdx="5" presStyleCnt="8" custScaleX="28625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7B1C56C-A77E-47F2-B6DA-3B37E75CDD5B}" type="pres">
      <dgm:prSet presAssocID="{FC7752DA-FCE5-4E1B-B454-4467B4D3998B}" presName="level3hierChild" presStyleCnt="0"/>
      <dgm:spPr/>
    </dgm:pt>
    <dgm:pt modelId="{70F58566-13C1-4E69-86A6-3A056C98F026}" type="pres">
      <dgm:prSet presAssocID="{FCAC4A33-7182-4F37-B433-5CE0DC43C6CE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C0F56C3E-9E36-4CBD-ACEC-5EA762A8CB43}" type="pres">
      <dgm:prSet presAssocID="{FCAC4A33-7182-4F37-B433-5CE0DC43C6CE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C000E63D-CA9C-434D-A157-FC2ACAFEE050}" type="pres">
      <dgm:prSet presAssocID="{04868DA0-523F-484E-BD1D-1A3FA7573DD7}" presName="root2" presStyleCnt="0"/>
      <dgm:spPr/>
    </dgm:pt>
    <dgm:pt modelId="{FEBC8E22-7AB7-49FB-870E-1D86A55B388B}" type="pres">
      <dgm:prSet presAssocID="{04868DA0-523F-484E-BD1D-1A3FA7573DD7}" presName="LevelTwoTextNode" presStyleLbl="node3" presStyleIdx="3" presStyleCnt="4" custScaleX="642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EF9E624-7233-4B36-AF6E-772C1114812C}" type="pres">
      <dgm:prSet presAssocID="{04868DA0-523F-484E-BD1D-1A3FA7573DD7}" presName="level3hierChild" presStyleCnt="0"/>
      <dgm:spPr/>
    </dgm:pt>
    <dgm:pt modelId="{383044F9-1EFD-41A5-9439-931865BE8DA0}" type="pres">
      <dgm:prSet presAssocID="{54FAD072-9F0C-472D-B920-C2CED420BAAC}" presName="conn2-1" presStyleLbl="parChTrans1D4" presStyleIdx="6" presStyleCnt="8"/>
      <dgm:spPr/>
      <dgm:t>
        <a:bodyPr/>
        <a:lstStyle/>
        <a:p>
          <a:pPr rtl="1"/>
          <a:endParaRPr lang="fa-IR"/>
        </a:p>
      </dgm:t>
    </dgm:pt>
    <dgm:pt modelId="{375DF88E-2024-4668-BF5F-017DD94C7393}" type="pres">
      <dgm:prSet presAssocID="{54FAD072-9F0C-472D-B920-C2CED420BAAC}" presName="connTx" presStyleLbl="parChTrans1D4" presStyleIdx="6" presStyleCnt="8"/>
      <dgm:spPr/>
      <dgm:t>
        <a:bodyPr/>
        <a:lstStyle/>
        <a:p>
          <a:pPr rtl="1"/>
          <a:endParaRPr lang="fa-IR"/>
        </a:p>
      </dgm:t>
    </dgm:pt>
    <dgm:pt modelId="{90878167-54CF-417B-88BD-73A82DA76FAC}" type="pres">
      <dgm:prSet presAssocID="{D343DE0E-8594-46DC-A28F-E925C3749359}" presName="root2" presStyleCnt="0"/>
      <dgm:spPr/>
    </dgm:pt>
    <dgm:pt modelId="{92B5C922-323A-4A57-9B16-F6ECFEAE73AD}" type="pres">
      <dgm:prSet presAssocID="{D343DE0E-8594-46DC-A28F-E925C3749359}" presName="LevelTwoTextNode" presStyleLbl="node4" presStyleIdx="6" presStyleCnt="8" custScaleX="28625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0A0422E-3B2C-4321-8A3C-F42A9C2DCB47}" type="pres">
      <dgm:prSet presAssocID="{D343DE0E-8594-46DC-A28F-E925C3749359}" presName="level3hierChild" presStyleCnt="0"/>
      <dgm:spPr/>
    </dgm:pt>
    <dgm:pt modelId="{87EE9C9D-257A-4207-8FDF-0AAAB4A7F86A}" type="pres">
      <dgm:prSet presAssocID="{D166FD10-FC25-4AF8-867E-D95D7A22A60B}" presName="conn2-1" presStyleLbl="parChTrans1D4" presStyleIdx="7" presStyleCnt="8"/>
      <dgm:spPr/>
      <dgm:t>
        <a:bodyPr/>
        <a:lstStyle/>
        <a:p>
          <a:pPr rtl="1"/>
          <a:endParaRPr lang="fa-IR"/>
        </a:p>
      </dgm:t>
    </dgm:pt>
    <dgm:pt modelId="{C4AB1710-1855-414C-B4E7-293835F99BE1}" type="pres">
      <dgm:prSet presAssocID="{D166FD10-FC25-4AF8-867E-D95D7A22A60B}" presName="connTx" presStyleLbl="parChTrans1D4" presStyleIdx="7" presStyleCnt="8"/>
      <dgm:spPr/>
      <dgm:t>
        <a:bodyPr/>
        <a:lstStyle/>
        <a:p>
          <a:pPr rtl="1"/>
          <a:endParaRPr lang="fa-IR"/>
        </a:p>
      </dgm:t>
    </dgm:pt>
    <dgm:pt modelId="{2CDE3A4E-786D-4880-A30A-3822E8604208}" type="pres">
      <dgm:prSet presAssocID="{1D942511-270A-4727-B83B-ED188B821D01}" presName="root2" presStyleCnt="0"/>
      <dgm:spPr/>
    </dgm:pt>
    <dgm:pt modelId="{89C6CAF5-D50D-45D6-9CB9-2F446F42ED81}" type="pres">
      <dgm:prSet presAssocID="{1D942511-270A-4727-B83B-ED188B821D01}" presName="LevelTwoTextNode" presStyleLbl="node4" presStyleIdx="7" presStyleCnt="8" custScaleX="28625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BF3F5C2-ECD8-48CB-B924-47EDBBEFEE9C}" type="pres">
      <dgm:prSet presAssocID="{1D942511-270A-4727-B83B-ED188B821D01}" presName="level3hierChild" presStyleCnt="0"/>
      <dgm:spPr/>
    </dgm:pt>
  </dgm:ptLst>
  <dgm:cxnLst>
    <dgm:cxn modelId="{6EA5A6D9-FB2C-4AB4-8AAB-AC4EBA942B2A}" type="presOf" srcId="{2C10E45E-C7F4-461B-95EF-44758050C975}" destId="{5F8CE565-34D7-4118-9BF6-14EDE8B5A9D9}" srcOrd="1" destOrd="0" presId="urn:microsoft.com/office/officeart/2005/8/layout/hierarchy2"/>
    <dgm:cxn modelId="{B77F333E-4660-430F-9F65-7EB1230549D4}" type="presOf" srcId="{D343DE0E-8594-46DC-A28F-E925C3749359}" destId="{92B5C922-323A-4A57-9B16-F6ECFEAE73AD}" srcOrd="0" destOrd="0" presId="urn:microsoft.com/office/officeart/2005/8/layout/hierarchy2"/>
    <dgm:cxn modelId="{BE30FC91-EF13-41DB-8F05-B5042A5ED0EE}" type="presOf" srcId="{F08E2861-4F81-42F5-BBDD-80111A95533C}" destId="{1E0237BA-B810-4B7E-8636-67E73C0C9A16}" srcOrd="0" destOrd="0" presId="urn:microsoft.com/office/officeart/2005/8/layout/hierarchy2"/>
    <dgm:cxn modelId="{131ED936-8075-491C-8A8B-A7C8354709B0}" type="presOf" srcId="{EC12EFEB-895E-44AB-909B-0910302B0504}" destId="{8D2E10F1-7675-4B06-ACF8-7DBD33E9BF46}" srcOrd="0" destOrd="0" presId="urn:microsoft.com/office/officeart/2005/8/layout/hierarchy2"/>
    <dgm:cxn modelId="{BA0700C5-7F64-4506-B815-873A1FAC02C6}" type="presOf" srcId="{CED23171-3A42-44E6-B4FE-C67CC9B4F759}" destId="{9455FFDE-6723-4A8C-82ED-93D6C1F43AEB}" srcOrd="0" destOrd="0" presId="urn:microsoft.com/office/officeart/2005/8/layout/hierarchy2"/>
    <dgm:cxn modelId="{C92667D9-E481-44AE-9A93-D6F94AC5AADA}" type="presOf" srcId="{EDAB66E4-5AC8-4E54-93E2-6268AF8A5339}" destId="{6CDAB816-AB09-439C-8CBB-AF9B2B005D09}" srcOrd="0" destOrd="0" presId="urn:microsoft.com/office/officeart/2005/8/layout/hierarchy2"/>
    <dgm:cxn modelId="{8CBBAB9C-D79D-47D7-81C8-83C99DA3F3BA}" type="presOf" srcId="{A19A8F91-9C4D-4A4E-A460-F47A1140E6EF}" destId="{A223CA94-1529-45B3-BF04-AAD3D244ACF4}" srcOrd="0" destOrd="0" presId="urn:microsoft.com/office/officeart/2005/8/layout/hierarchy2"/>
    <dgm:cxn modelId="{AF145BB5-190D-401A-8EF7-19CB32CD1ED0}" type="presOf" srcId="{1D942511-270A-4727-B83B-ED188B821D01}" destId="{89C6CAF5-D50D-45D6-9CB9-2F446F42ED81}" srcOrd="0" destOrd="0" presId="urn:microsoft.com/office/officeart/2005/8/layout/hierarchy2"/>
    <dgm:cxn modelId="{E9DF84CC-2E18-42EA-9095-5C562FB246AC}" type="presOf" srcId="{60B6C70F-789E-423F-830C-93FDB3C96D89}" destId="{71521B6E-1C02-43FA-80BF-B46928C091CB}" srcOrd="0" destOrd="0" presId="urn:microsoft.com/office/officeart/2005/8/layout/hierarchy2"/>
    <dgm:cxn modelId="{922CBB4B-50B6-4E44-9419-3D9DE17135C2}" srcId="{0E0E7B37-F586-4C7C-96E8-57258400C756}" destId="{CED23171-3A42-44E6-B4FE-C67CC9B4F759}" srcOrd="1" destOrd="0" parTransId="{2DC5CAAB-C01B-411A-845E-35F53546D080}" sibTransId="{75C31838-C2A2-4DE0-AEF1-56BCE7570D7D}"/>
    <dgm:cxn modelId="{08F741ED-2839-4C5B-A759-E7862411E349}" srcId="{035758F3-6746-4C76-AE38-62A939FA43D7}" destId="{32D24B72-1A1A-4ECB-BD80-4CB9E25D17BC}" srcOrd="0" destOrd="0" parTransId="{EC12EFEB-895E-44AB-909B-0910302B0504}" sibTransId="{F806E399-A585-42E2-94CA-0E354AD3CB91}"/>
    <dgm:cxn modelId="{8E0BC84D-B2DE-44EA-876F-77F1EDCA4385}" type="presOf" srcId="{76DEF1D4-5340-4E10-A4CF-22536FBA56C4}" destId="{62526504-B989-4021-80AE-DF8AE6183173}" srcOrd="0" destOrd="0" presId="urn:microsoft.com/office/officeart/2005/8/layout/hierarchy2"/>
    <dgm:cxn modelId="{8108D4C4-E74D-4B0B-9482-B47E943B9B14}" type="presOf" srcId="{FC7752DA-FCE5-4E1B-B454-4467B4D3998B}" destId="{6ED20F98-FBBF-458B-B783-B44A146380F9}" srcOrd="0" destOrd="0" presId="urn:microsoft.com/office/officeart/2005/8/layout/hierarchy2"/>
    <dgm:cxn modelId="{098522C6-6442-400C-9B61-D2BC224A7BAD}" type="presOf" srcId="{0DB1D5FC-D3FE-4623-B099-D5237640B592}" destId="{48697545-5F88-4770-8A88-7CD926C64751}" srcOrd="1" destOrd="0" presId="urn:microsoft.com/office/officeart/2005/8/layout/hierarchy2"/>
    <dgm:cxn modelId="{F8FB7F69-F986-4512-8F1D-0FF1BB431BEB}" type="presOf" srcId="{A931EE58-9F67-4C61-B393-43D741E645F8}" destId="{FE1F5CA3-B610-480D-9F37-D14B1AC85779}" srcOrd="0" destOrd="0" presId="urn:microsoft.com/office/officeart/2005/8/layout/hierarchy2"/>
    <dgm:cxn modelId="{8FE1931A-6769-4F1B-AA65-21269EBE23D4}" type="presOf" srcId="{D166FD10-FC25-4AF8-867E-D95D7A22A60B}" destId="{87EE9C9D-257A-4207-8FDF-0AAAB4A7F86A}" srcOrd="0" destOrd="0" presId="urn:microsoft.com/office/officeart/2005/8/layout/hierarchy2"/>
    <dgm:cxn modelId="{B2E55261-0840-414F-A53A-39264142B610}" type="presOf" srcId="{2DC5CAAB-C01B-411A-845E-35F53546D080}" destId="{12EE2E9F-AC08-41E6-B93D-884FAE1F6D91}" srcOrd="0" destOrd="0" presId="urn:microsoft.com/office/officeart/2005/8/layout/hierarchy2"/>
    <dgm:cxn modelId="{A9C59500-18AD-4DDC-8676-C5417F151A10}" type="presOf" srcId="{D166FD10-FC25-4AF8-867E-D95D7A22A60B}" destId="{C4AB1710-1855-414C-B4E7-293835F99BE1}" srcOrd="1" destOrd="0" presId="urn:microsoft.com/office/officeart/2005/8/layout/hierarchy2"/>
    <dgm:cxn modelId="{1FC2FE93-F6DE-4483-B8FD-2A15917C0637}" type="presOf" srcId="{9E08B19F-80DB-41E0-9B8C-473502674182}" destId="{407D6C5B-E661-459D-8317-EA0E541A1E2E}" srcOrd="1" destOrd="0" presId="urn:microsoft.com/office/officeart/2005/8/layout/hierarchy2"/>
    <dgm:cxn modelId="{733E987D-9BD1-41CD-9611-90813922B51B}" srcId="{76DEF1D4-5340-4E10-A4CF-22536FBA56C4}" destId="{E24B8706-C589-40B3-9042-E8E9CB215103}" srcOrd="0" destOrd="0" parTransId="{0DB1D5FC-D3FE-4623-B099-D5237640B592}" sibTransId="{D2B2BDEC-13CA-44C6-A7EC-330A5C6CFB1C}"/>
    <dgm:cxn modelId="{96C72B16-DC53-4258-AD8C-9635484712E4}" srcId="{26F554E2-4C5A-4737-ACF6-7C820A34731C}" destId="{C4D7CE1A-CF06-410F-8E86-359A75D0C6FE}" srcOrd="1" destOrd="0" parTransId="{9E08B19F-80DB-41E0-9B8C-473502674182}" sibTransId="{6C390B92-CAAF-4CDD-B95F-7789B8915E2C}"/>
    <dgm:cxn modelId="{48108128-CC29-4AD2-90E3-EC76E6D3ED08}" srcId="{035758F3-6746-4C76-AE38-62A939FA43D7}" destId="{FC7752DA-FCE5-4E1B-B454-4467B4D3998B}" srcOrd="1" destOrd="0" parTransId="{60B6C70F-789E-423F-830C-93FDB3C96D89}" sibTransId="{A6C0CDD1-8153-43B4-8704-137E4F9B85D8}"/>
    <dgm:cxn modelId="{1127773E-D226-4F66-9362-CE5B1046F20A}" type="presOf" srcId="{0DB1D5FC-D3FE-4623-B099-D5237640B592}" destId="{3C3EFD28-FF5D-4BB2-92C4-1F804BF0E061}" srcOrd="0" destOrd="0" presId="urn:microsoft.com/office/officeart/2005/8/layout/hierarchy2"/>
    <dgm:cxn modelId="{4DAD11AE-D87C-4D4D-863B-A9DEA98601D9}" type="presOf" srcId="{FB077CE3-C77C-4E4E-9678-EC73F13B27D9}" destId="{B2963E19-11E1-4B35-991D-5EBF162CAF83}" srcOrd="1" destOrd="0" presId="urn:microsoft.com/office/officeart/2005/8/layout/hierarchy2"/>
    <dgm:cxn modelId="{05FB59B3-ACEC-4482-AB9C-7EEDE1593703}" type="presOf" srcId="{2C10E45E-C7F4-461B-95EF-44758050C975}" destId="{C56117D1-0BDE-4924-804D-F86D3649DED6}" srcOrd="0" destOrd="0" presId="urn:microsoft.com/office/officeart/2005/8/layout/hierarchy2"/>
    <dgm:cxn modelId="{CAA8DD50-826B-4D6D-BADF-522C0FB51A1A}" type="presOf" srcId="{60B6C70F-789E-423F-830C-93FDB3C96D89}" destId="{38BF0BDF-D495-4C0C-ABEA-5714DE0D5C9C}" srcOrd="1" destOrd="0" presId="urn:microsoft.com/office/officeart/2005/8/layout/hierarchy2"/>
    <dgm:cxn modelId="{3C553594-D52E-4BE5-AE6B-FC368DB97D2F}" type="presOf" srcId="{9E08B19F-80DB-41E0-9B8C-473502674182}" destId="{0242C9BD-B8DE-4CBC-B0C4-D44996769E19}" srcOrd="0" destOrd="0" presId="urn:microsoft.com/office/officeart/2005/8/layout/hierarchy2"/>
    <dgm:cxn modelId="{5DE8294C-097E-4355-AA22-FF9E7129A65B}" type="presOf" srcId="{54FAD072-9F0C-472D-B920-C2CED420BAAC}" destId="{375DF88E-2024-4668-BF5F-017DD94C7393}" srcOrd="1" destOrd="0" presId="urn:microsoft.com/office/officeart/2005/8/layout/hierarchy2"/>
    <dgm:cxn modelId="{A69D73E6-498F-43D9-BB26-1A67FC1B9CD1}" srcId="{30DAEB78-77F5-40FA-8DCF-3045569BC7DC}" destId="{0E0E7B37-F586-4C7C-96E8-57258400C756}" srcOrd="0" destOrd="0" parTransId="{A19A8F91-9C4D-4A4E-A460-F47A1140E6EF}" sibTransId="{7ED98EBC-23AD-49D0-BE93-17EEB588871D}"/>
    <dgm:cxn modelId="{C4902815-8D3F-4A83-9D21-7D919F712CA4}" srcId="{C4D7CE1A-CF06-410F-8E86-359A75D0C6FE}" destId="{04868DA0-523F-484E-BD1D-1A3FA7573DD7}" srcOrd="1" destOrd="0" parTransId="{FCAC4A33-7182-4F37-B433-5CE0DC43C6CE}" sibTransId="{32F30C57-978C-4304-90E3-A61D2407C101}"/>
    <dgm:cxn modelId="{C19D3B8D-59AE-4AB8-9C0B-2A4CB0F4DF53}" type="presOf" srcId="{035758F3-6746-4C76-AE38-62A939FA43D7}" destId="{EC1B0033-8D8B-4875-91C9-C1A8BC316BF3}" srcOrd="0" destOrd="0" presId="urn:microsoft.com/office/officeart/2005/8/layout/hierarchy2"/>
    <dgm:cxn modelId="{F1A3ACE6-F08B-4C08-873F-740F1E7E4272}" type="presOf" srcId="{0E0E7B37-F586-4C7C-96E8-57258400C756}" destId="{A4139736-53DF-4086-B018-69E58022C47B}" srcOrd="0" destOrd="0" presId="urn:microsoft.com/office/officeart/2005/8/layout/hierarchy2"/>
    <dgm:cxn modelId="{D46BFEEF-D747-492B-A3BE-C14848A9A76E}" srcId="{0E0E7B37-F586-4C7C-96E8-57258400C756}" destId="{A931EE58-9F67-4C61-B393-43D741E645F8}" srcOrd="0" destOrd="0" parTransId="{FB077CE3-C77C-4E4E-9678-EC73F13B27D9}" sibTransId="{F00C488D-F54E-4D6A-9D11-7E6D376C5F06}"/>
    <dgm:cxn modelId="{319FFA38-43AF-49B0-845D-5A001CD1F2CA}" type="presOf" srcId="{2EE15012-2A4A-4D73-A032-A926C3E690BE}" destId="{D9B759F4-0931-4090-B9B6-E1B068EDEAEF}" srcOrd="0" destOrd="0" presId="urn:microsoft.com/office/officeart/2005/8/layout/hierarchy2"/>
    <dgm:cxn modelId="{52AF4776-ECFF-4212-81B7-5A00FB923510}" type="presOf" srcId="{FB077CE3-C77C-4E4E-9678-EC73F13B27D9}" destId="{EB37E527-B2E2-47D0-9C4C-2E10374C4C0E}" srcOrd="0" destOrd="0" presId="urn:microsoft.com/office/officeart/2005/8/layout/hierarchy2"/>
    <dgm:cxn modelId="{1522D317-5145-4A96-A25F-25E83135E3F7}" type="presOf" srcId="{A19A8F91-9C4D-4A4E-A460-F47A1140E6EF}" destId="{7FA3BA32-A213-4D39-BEA0-90CE15DFB568}" srcOrd="1" destOrd="0" presId="urn:microsoft.com/office/officeart/2005/8/layout/hierarchy2"/>
    <dgm:cxn modelId="{CD6BA5C1-692E-4D5D-A855-C4CC719A8676}" type="presOf" srcId="{723EB4FB-5455-4F3E-A2E3-C3044CA56D88}" destId="{5A47FB5B-6544-499D-BC9A-60D43DE97B07}" srcOrd="1" destOrd="0" presId="urn:microsoft.com/office/officeart/2005/8/layout/hierarchy2"/>
    <dgm:cxn modelId="{FE08E4F9-DA04-47C4-8F59-167659D4F84E}" srcId="{30DAEB78-77F5-40FA-8DCF-3045569BC7DC}" destId="{76DEF1D4-5340-4E10-A4CF-22536FBA56C4}" srcOrd="1" destOrd="0" parTransId="{EDAB66E4-5AC8-4E54-93E2-6268AF8A5339}" sibTransId="{4CF8844E-4D0F-4B40-B65E-85BB90805697}"/>
    <dgm:cxn modelId="{C38A90D6-9BF1-4412-B27A-AF799288D51D}" type="presOf" srcId="{F08E2861-4F81-42F5-BBDD-80111A95533C}" destId="{0162992B-BD21-4DB8-878B-D717E87099FE}" srcOrd="1" destOrd="0" presId="urn:microsoft.com/office/officeart/2005/8/layout/hierarchy2"/>
    <dgm:cxn modelId="{EDAF6FDE-635A-4763-A879-00433DAE4B37}" type="presOf" srcId="{E24B8706-C589-40B3-9042-E8E9CB215103}" destId="{9E685525-4886-42D4-A985-8E80E36E3AD5}" srcOrd="0" destOrd="0" presId="urn:microsoft.com/office/officeart/2005/8/layout/hierarchy2"/>
    <dgm:cxn modelId="{C38FB1DA-D24B-447B-BE47-431E0FDD452E}" type="presOf" srcId="{32D24B72-1A1A-4ECB-BD80-4CB9E25D17BC}" destId="{D53D7889-9DC2-4F16-985E-75A1DDF0DDCB}" srcOrd="0" destOrd="0" presId="urn:microsoft.com/office/officeart/2005/8/layout/hierarchy2"/>
    <dgm:cxn modelId="{C6037DC7-D2EF-41A6-ACFF-FE87D6BA7AD4}" srcId="{04868DA0-523F-484E-BD1D-1A3FA7573DD7}" destId="{1D942511-270A-4727-B83B-ED188B821D01}" srcOrd="1" destOrd="0" parTransId="{D166FD10-FC25-4AF8-867E-D95D7A22A60B}" sibTransId="{1E5BFCFA-0988-45C6-9A61-57257A7FFC95}"/>
    <dgm:cxn modelId="{9531EBD2-CF32-49E2-8474-AC946776B4A5}" srcId="{76DEF1D4-5340-4E10-A4CF-22536FBA56C4}" destId="{2EE15012-2A4A-4D73-A032-A926C3E690BE}" srcOrd="1" destOrd="0" parTransId="{2C10E45E-C7F4-461B-95EF-44758050C975}" sibTransId="{890C45E3-BF7E-4CA3-B6A3-3AB68261CD7E}"/>
    <dgm:cxn modelId="{F05167BA-6CA1-4435-95AF-F4142D8683AD}" type="presOf" srcId="{723EB4FB-5455-4F3E-A2E3-C3044CA56D88}" destId="{5403C6B4-EEAF-4968-89E3-8E585C820851}" srcOrd="0" destOrd="0" presId="urn:microsoft.com/office/officeart/2005/8/layout/hierarchy2"/>
    <dgm:cxn modelId="{6BCB633A-5B01-429A-AB77-B650A79CA891}" srcId="{04868DA0-523F-484E-BD1D-1A3FA7573DD7}" destId="{D343DE0E-8594-46DC-A28F-E925C3749359}" srcOrd="0" destOrd="0" parTransId="{54FAD072-9F0C-472D-B920-C2CED420BAAC}" sibTransId="{3D6D2A0C-2358-4426-B7DB-C7846815AAE7}"/>
    <dgm:cxn modelId="{3FFEA0EB-46AE-4690-94A1-0D18C402351E}" srcId="{D1A5F62E-CB42-4CB1-9B2D-1B46384D3C95}" destId="{26F554E2-4C5A-4737-ACF6-7C820A34731C}" srcOrd="0" destOrd="0" parTransId="{D5D422F8-8921-4C85-BBE2-98C1F85E688F}" sibTransId="{6F0ABDD1-4E07-45B3-BBB5-51753285FBC2}"/>
    <dgm:cxn modelId="{953C4907-89AF-405F-9F83-F9D1DBE68EFA}" type="presOf" srcId="{D1A5F62E-CB42-4CB1-9B2D-1B46384D3C95}" destId="{A2F199CB-0DA6-460E-A117-0A543A0C4EB8}" srcOrd="0" destOrd="0" presId="urn:microsoft.com/office/officeart/2005/8/layout/hierarchy2"/>
    <dgm:cxn modelId="{F540F7E2-2D31-43D3-B615-783ECA44BD3B}" srcId="{26F554E2-4C5A-4737-ACF6-7C820A34731C}" destId="{30DAEB78-77F5-40FA-8DCF-3045569BC7DC}" srcOrd="0" destOrd="0" parTransId="{F08E2861-4F81-42F5-BBDD-80111A95533C}" sibTransId="{9F08D154-AE40-430B-9783-6C7F365E8C7E}"/>
    <dgm:cxn modelId="{42CC9991-3F91-471A-96DF-4707A710D6B9}" type="presOf" srcId="{2DC5CAAB-C01B-411A-845E-35F53546D080}" destId="{28023086-EC56-42C5-8572-21C0FC83FBC8}" srcOrd="1" destOrd="0" presId="urn:microsoft.com/office/officeart/2005/8/layout/hierarchy2"/>
    <dgm:cxn modelId="{2F818FCA-BC84-47E6-852E-80F91456105D}" type="presOf" srcId="{C4D7CE1A-CF06-410F-8E86-359A75D0C6FE}" destId="{8C93ED32-73FE-4B48-9C3B-0E9557172031}" srcOrd="0" destOrd="0" presId="urn:microsoft.com/office/officeart/2005/8/layout/hierarchy2"/>
    <dgm:cxn modelId="{25E35787-CDFD-452E-8ACF-F20064E03038}" type="presOf" srcId="{EC12EFEB-895E-44AB-909B-0910302B0504}" destId="{1EAC5B2D-1018-484D-B45E-C471DA06C8D7}" srcOrd="1" destOrd="0" presId="urn:microsoft.com/office/officeart/2005/8/layout/hierarchy2"/>
    <dgm:cxn modelId="{CDA7CD02-B352-4BFF-83F9-95C1D1F4B940}" srcId="{C4D7CE1A-CF06-410F-8E86-359A75D0C6FE}" destId="{035758F3-6746-4C76-AE38-62A939FA43D7}" srcOrd="0" destOrd="0" parTransId="{723EB4FB-5455-4F3E-A2E3-C3044CA56D88}" sibTransId="{B75347E2-57EA-4E0B-AF08-741D61006812}"/>
    <dgm:cxn modelId="{C8B373D4-AB42-45E5-A159-8BCD557CFE53}" type="presOf" srcId="{26F554E2-4C5A-4737-ACF6-7C820A34731C}" destId="{4866F144-F56C-4982-A1A2-A372C55DAD10}" srcOrd="0" destOrd="0" presId="urn:microsoft.com/office/officeart/2005/8/layout/hierarchy2"/>
    <dgm:cxn modelId="{09BE5D20-C9FD-4552-8D1F-5EBCA0773C6D}" type="presOf" srcId="{EDAB66E4-5AC8-4E54-93E2-6268AF8A5339}" destId="{3014EB79-8456-4F5F-9CC5-F4F4E9B00FDB}" srcOrd="1" destOrd="0" presId="urn:microsoft.com/office/officeart/2005/8/layout/hierarchy2"/>
    <dgm:cxn modelId="{ADB3C464-E80F-4586-B077-3A1F9814CBBC}" type="presOf" srcId="{04868DA0-523F-484E-BD1D-1A3FA7573DD7}" destId="{FEBC8E22-7AB7-49FB-870E-1D86A55B388B}" srcOrd="0" destOrd="0" presId="urn:microsoft.com/office/officeart/2005/8/layout/hierarchy2"/>
    <dgm:cxn modelId="{ACC0E6BB-11D7-44B2-AE83-4379CFF16819}" type="presOf" srcId="{FCAC4A33-7182-4F37-B433-5CE0DC43C6CE}" destId="{70F58566-13C1-4E69-86A6-3A056C98F026}" srcOrd="0" destOrd="0" presId="urn:microsoft.com/office/officeart/2005/8/layout/hierarchy2"/>
    <dgm:cxn modelId="{6B3E1F71-B7DB-4497-8B5A-46AA2868DCF0}" type="presOf" srcId="{30DAEB78-77F5-40FA-8DCF-3045569BC7DC}" destId="{30DADEE3-C758-4088-8BC2-0CAA7E30F423}" srcOrd="0" destOrd="0" presId="urn:microsoft.com/office/officeart/2005/8/layout/hierarchy2"/>
    <dgm:cxn modelId="{1B01AC76-372B-4A49-9BA9-3105591879DC}" type="presOf" srcId="{54FAD072-9F0C-472D-B920-C2CED420BAAC}" destId="{383044F9-1EFD-41A5-9439-931865BE8DA0}" srcOrd="0" destOrd="0" presId="urn:microsoft.com/office/officeart/2005/8/layout/hierarchy2"/>
    <dgm:cxn modelId="{02AD8A8C-7570-4F5F-8294-E23DCD767661}" type="presOf" srcId="{FCAC4A33-7182-4F37-B433-5CE0DC43C6CE}" destId="{C0F56C3E-9E36-4CBD-ACEC-5EA762A8CB43}" srcOrd="1" destOrd="0" presId="urn:microsoft.com/office/officeart/2005/8/layout/hierarchy2"/>
    <dgm:cxn modelId="{F90A42D7-DB39-4DC1-9EC4-492888C12153}" type="presParOf" srcId="{A2F199CB-0DA6-460E-A117-0A543A0C4EB8}" destId="{38544133-B89A-4A28-A15B-48DC413C00FB}" srcOrd="0" destOrd="0" presId="urn:microsoft.com/office/officeart/2005/8/layout/hierarchy2"/>
    <dgm:cxn modelId="{66900943-08F4-482E-A338-45DB4AFBC8E1}" type="presParOf" srcId="{38544133-B89A-4A28-A15B-48DC413C00FB}" destId="{4866F144-F56C-4982-A1A2-A372C55DAD10}" srcOrd="0" destOrd="0" presId="urn:microsoft.com/office/officeart/2005/8/layout/hierarchy2"/>
    <dgm:cxn modelId="{6406C7CC-4BCA-4EE0-A224-57C2B77C39F4}" type="presParOf" srcId="{38544133-B89A-4A28-A15B-48DC413C00FB}" destId="{A628EDEB-F4A8-4D43-8EEC-1700977DE88A}" srcOrd="1" destOrd="0" presId="urn:microsoft.com/office/officeart/2005/8/layout/hierarchy2"/>
    <dgm:cxn modelId="{331FC84F-B404-4EB2-B5AA-54FCDF30E416}" type="presParOf" srcId="{A628EDEB-F4A8-4D43-8EEC-1700977DE88A}" destId="{1E0237BA-B810-4B7E-8636-67E73C0C9A16}" srcOrd="0" destOrd="0" presId="urn:microsoft.com/office/officeart/2005/8/layout/hierarchy2"/>
    <dgm:cxn modelId="{E8DE17EC-AF3A-464C-BB41-639E197C60AD}" type="presParOf" srcId="{1E0237BA-B810-4B7E-8636-67E73C0C9A16}" destId="{0162992B-BD21-4DB8-878B-D717E87099FE}" srcOrd="0" destOrd="0" presId="urn:microsoft.com/office/officeart/2005/8/layout/hierarchy2"/>
    <dgm:cxn modelId="{2417F798-940B-4123-B1B3-01E12A9C75BE}" type="presParOf" srcId="{A628EDEB-F4A8-4D43-8EEC-1700977DE88A}" destId="{038855B1-B49A-4CBA-95A5-D4C148692BC5}" srcOrd="1" destOrd="0" presId="urn:microsoft.com/office/officeart/2005/8/layout/hierarchy2"/>
    <dgm:cxn modelId="{25E0D98D-2AFC-4E6A-8885-4CE2887ADF0A}" type="presParOf" srcId="{038855B1-B49A-4CBA-95A5-D4C148692BC5}" destId="{30DADEE3-C758-4088-8BC2-0CAA7E30F423}" srcOrd="0" destOrd="0" presId="urn:microsoft.com/office/officeart/2005/8/layout/hierarchy2"/>
    <dgm:cxn modelId="{0A86F5A1-C68B-47CB-AC7B-1D0FCF6EC89D}" type="presParOf" srcId="{038855B1-B49A-4CBA-95A5-D4C148692BC5}" destId="{49242CE9-4A68-4F59-8A77-7F3BEE251434}" srcOrd="1" destOrd="0" presId="urn:microsoft.com/office/officeart/2005/8/layout/hierarchy2"/>
    <dgm:cxn modelId="{FA306C53-2117-4DA9-AA4F-1894E17DC7B9}" type="presParOf" srcId="{49242CE9-4A68-4F59-8A77-7F3BEE251434}" destId="{A223CA94-1529-45B3-BF04-AAD3D244ACF4}" srcOrd="0" destOrd="0" presId="urn:microsoft.com/office/officeart/2005/8/layout/hierarchy2"/>
    <dgm:cxn modelId="{52419B3D-0129-4061-A62A-60A17F54DC61}" type="presParOf" srcId="{A223CA94-1529-45B3-BF04-AAD3D244ACF4}" destId="{7FA3BA32-A213-4D39-BEA0-90CE15DFB568}" srcOrd="0" destOrd="0" presId="urn:microsoft.com/office/officeart/2005/8/layout/hierarchy2"/>
    <dgm:cxn modelId="{C5E89774-6993-4B75-87C1-44EA1FFD6688}" type="presParOf" srcId="{49242CE9-4A68-4F59-8A77-7F3BEE251434}" destId="{6637CD22-534C-4428-BC45-CABB0E9EEE32}" srcOrd="1" destOrd="0" presId="urn:microsoft.com/office/officeart/2005/8/layout/hierarchy2"/>
    <dgm:cxn modelId="{6276F0BA-C2A4-40D9-A0EF-4C300B62B302}" type="presParOf" srcId="{6637CD22-534C-4428-BC45-CABB0E9EEE32}" destId="{A4139736-53DF-4086-B018-69E58022C47B}" srcOrd="0" destOrd="0" presId="urn:microsoft.com/office/officeart/2005/8/layout/hierarchy2"/>
    <dgm:cxn modelId="{7EB4AB65-24E9-4E8D-9BD4-FE3A614E337B}" type="presParOf" srcId="{6637CD22-534C-4428-BC45-CABB0E9EEE32}" destId="{60130B40-B79F-4CCE-BF64-06BB6698999E}" srcOrd="1" destOrd="0" presId="urn:microsoft.com/office/officeart/2005/8/layout/hierarchy2"/>
    <dgm:cxn modelId="{30CAFCD9-31BC-4D56-89C9-41B114BA674C}" type="presParOf" srcId="{60130B40-B79F-4CCE-BF64-06BB6698999E}" destId="{EB37E527-B2E2-47D0-9C4C-2E10374C4C0E}" srcOrd="0" destOrd="0" presId="urn:microsoft.com/office/officeart/2005/8/layout/hierarchy2"/>
    <dgm:cxn modelId="{64F59076-CE35-49C4-BF91-431864BDC437}" type="presParOf" srcId="{EB37E527-B2E2-47D0-9C4C-2E10374C4C0E}" destId="{B2963E19-11E1-4B35-991D-5EBF162CAF83}" srcOrd="0" destOrd="0" presId="urn:microsoft.com/office/officeart/2005/8/layout/hierarchy2"/>
    <dgm:cxn modelId="{4B468EC0-40BB-40A4-A04F-E54E55C1840A}" type="presParOf" srcId="{60130B40-B79F-4CCE-BF64-06BB6698999E}" destId="{2733FB21-9706-48A9-83D3-D2D445B7DAA1}" srcOrd="1" destOrd="0" presId="urn:microsoft.com/office/officeart/2005/8/layout/hierarchy2"/>
    <dgm:cxn modelId="{AFBEE0C7-D92A-4886-BEE6-25D449A00C21}" type="presParOf" srcId="{2733FB21-9706-48A9-83D3-D2D445B7DAA1}" destId="{FE1F5CA3-B610-480D-9F37-D14B1AC85779}" srcOrd="0" destOrd="0" presId="urn:microsoft.com/office/officeart/2005/8/layout/hierarchy2"/>
    <dgm:cxn modelId="{60F2BE6F-A06D-47AA-B54B-B3376B577607}" type="presParOf" srcId="{2733FB21-9706-48A9-83D3-D2D445B7DAA1}" destId="{096F35AC-F2A9-4D06-80F3-F8F386320E21}" srcOrd="1" destOrd="0" presId="urn:microsoft.com/office/officeart/2005/8/layout/hierarchy2"/>
    <dgm:cxn modelId="{E9D23415-A064-4875-A11D-43D3F640371B}" type="presParOf" srcId="{60130B40-B79F-4CCE-BF64-06BB6698999E}" destId="{12EE2E9F-AC08-41E6-B93D-884FAE1F6D91}" srcOrd="2" destOrd="0" presId="urn:microsoft.com/office/officeart/2005/8/layout/hierarchy2"/>
    <dgm:cxn modelId="{0DCF08DD-4DAB-4D4A-9006-2E2063EE55A5}" type="presParOf" srcId="{12EE2E9F-AC08-41E6-B93D-884FAE1F6D91}" destId="{28023086-EC56-42C5-8572-21C0FC83FBC8}" srcOrd="0" destOrd="0" presId="urn:microsoft.com/office/officeart/2005/8/layout/hierarchy2"/>
    <dgm:cxn modelId="{E01E560C-60E2-47E4-B92E-EA2BBD5F7F03}" type="presParOf" srcId="{60130B40-B79F-4CCE-BF64-06BB6698999E}" destId="{27B9A09F-D350-477B-B253-E8CB8CD29135}" srcOrd="3" destOrd="0" presId="urn:microsoft.com/office/officeart/2005/8/layout/hierarchy2"/>
    <dgm:cxn modelId="{D85A14DA-158E-4690-94F8-16686E54EF4A}" type="presParOf" srcId="{27B9A09F-D350-477B-B253-E8CB8CD29135}" destId="{9455FFDE-6723-4A8C-82ED-93D6C1F43AEB}" srcOrd="0" destOrd="0" presId="urn:microsoft.com/office/officeart/2005/8/layout/hierarchy2"/>
    <dgm:cxn modelId="{347527B6-0883-47C3-9A98-A57771B375AF}" type="presParOf" srcId="{27B9A09F-D350-477B-B253-E8CB8CD29135}" destId="{11E9F814-3B9A-4B52-8AEF-BF338676408B}" srcOrd="1" destOrd="0" presId="urn:microsoft.com/office/officeart/2005/8/layout/hierarchy2"/>
    <dgm:cxn modelId="{EC4F81B3-D01B-47C0-BBFA-901D4B225ED0}" type="presParOf" srcId="{49242CE9-4A68-4F59-8A77-7F3BEE251434}" destId="{6CDAB816-AB09-439C-8CBB-AF9B2B005D09}" srcOrd="2" destOrd="0" presId="urn:microsoft.com/office/officeart/2005/8/layout/hierarchy2"/>
    <dgm:cxn modelId="{5881CF23-69D8-48D8-A0A4-71F720E94452}" type="presParOf" srcId="{6CDAB816-AB09-439C-8CBB-AF9B2B005D09}" destId="{3014EB79-8456-4F5F-9CC5-F4F4E9B00FDB}" srcOrd="0" destOrd="0" presId="urn:microsoft.com/office/officeart/2005/8/layout/hierarchy2"/>
    <dgm:cxn modelId="{E64A78A8-C6CD-4D8A-8A52-DF955FB81930}" type="presParOf" srcId="{49242CE9-4A68-4F59-8A77-7F3BEE251434}" destId="{C59C364F-C4FF-4EFC-9558-37F91D8A766B}" srcOrd="3" destOrd="0" presId="urn:microsoft.com/office/officeart/2005/8/layout/hierarchy2"/>
    <dgm:cxn modelId="{3E79C8F0-8D79-49A0-82C1-8E2ADFB41047}" type="presParOf" srcId="{C59C364F-C4FF-4EFC-9558-37F91D8A766B}" destId="{62526504-B989-4021-80AE-DF8AE6183173}" srcOrd="0" destOrd="0" presId="urn:microsoft.com/office/officeart/2005/8/layout/hierarchy2"/>
    <dgm:cxn modelId="{C57FEC59-AFA4-422D-9F34-9DDA144D9A0F}" type="presParOf" srcId="{C59C364F-C4FF-4EFC-9558-37F91D8A766B}" destId="{1728053C-4F73-49FC-BD35-8704030F3C82}" srcOrd="1" destOrd="0" presId="urn:microsoft.com/office/officeart/2005/8/layout/hierarchy2"/>
    <dgm:cxn modelId="{3EF69F41-BDE9-4B1E-87F4-5D5F08C944D2}" type="presParOf" srcId="{1728053C-4F73-49FC-BD35-8704030F3C82}" destId="{3C3EFD28-FF5D-4BB2-92C4-1F804BF0E061}" srcOrd="0" destOrd="0" presId="urn:microsoft.com/office/officeart/2005/8/layout/hierarchy2"/>
    <dgm:cxn modelId="{162B7A9C-ABC3-4B11-A9A7-DCFBA2BA54AA}" type="presParOf" srcId="{3C3EFD28-FF5D-4BB2-92C4-1F804BF0E061}" destId="{48697545-5F88-4770-8A88-7CD926C64751}" srcOrd="0" destOrd="0" presId="urn:microsoft.com/office/officeart/2005/8/layout/hierarchy2"/>
    <dgm:cxn modelId="{BF2CCB69-46BB-466A-902B-263842B50BB9}" type="presParOf" srcId="{1728053C-4F73-49FC-BD35-8704030F3C82}" destId="{1BAFD8D9-C2D5-4DE9-B328-732C80E30230}" srcOrd="1" destOrd="0" presId="urn:microsoft.com/office/officeart/2005/8/layout/hierarchy2"/>
    <dgm:cxn modelId="{93E69B89-5D70-4DE4-BB4E-0C1B69898BBC}" type="presParOf" srcId="{1BAFD8D9-C2D5-4DE9-B328-732C80E30230}" destId="{9E685525-4886-42D4-A985-8E80E36E3AD5}" srcOrd="0" destOrd="0" presId="urn:microsoft.com/office/officeart/2005/8/layout/hierarchy2"/>
    <dgm:cxn modelId="{162A0A1D-B05B-4682-BC7C-B2A5CE64ABFC}" type="presParOf" srcId="{1BAFD8D9-C2D5-4DE9-B328-732C80E30230}" destId="{DA1BA77A-B418-4803-9C0F-64EACEB82EFD}" srcOrd="1" destOrd="0" presId="urn:microsoft.com/office/officeart/2005/8/layout/hierarchy2"/>
    <dgm:cxn modelId="{E9061DD6-3C27-4D01-864B-A5E7F0FE340E}" type="presParOf" srcId="{1728053C-4F73-49FC-BD35-8704030F3C82}" destId="{C56117D1-0BDE-4924-804D-F86D3649DED6}" srcOrd="2" destOrd="0" presId="urn:microsoft.com/office/officeart/2005/8/layout/hierarchy2"/>
    <dgm:cxn modelId="{ED71ACBF-CFE5-40CB-A0DC-870ABC058B62}" type="presParOf" srcId="{C56117D1-0BDE-4924-804D-F86D3649DED6}" destId="{5F8CE565-34D7-4118-9BF6-14EDE8B5A9D9}" srcOrd="0" destOrd="0" presId="urn:microsoft.com/office/officeart/2005/8/layout/hierarchy2"/>
    <dgm:cxn modelId="{7CB41C8F-C06E-4CCE-98AF-7FBB2730FBFA}" type="presParOf" srcId="{1728053C-4F73-49FC-BD35-8704030F3C82}" destId="{D712FB7C-817D-44E0-9354-E82C7DF6E514}" srcOrd="3" destOrd="0" presId="urn:microsoft.com/office/officeart/2005/8/layout/hierarchy2"/>
    <dgm:cxn modelId="{A5151458-2B2E-48ED-912F-ABE3ABBBE9FD}" type="presParOf" srcId="{D712FB7C-817D-44E0-9354-E82C7DF6E514}" destId="{D9B759F4-0931-4090-B9B6-E1B068EDEAEF}" srcOrd="0" destOrd="0" presId="urn:microsoft.com/office/officeart/2005/8/layout/hierarchy2"/>
    <dgm:cxn modelId="{86B2B539-3149-4C95-A123-1C5B1211EACF}" type="presParOf" srcId="{D712FB7C-817D-44E0-9354-E82C7DF6E514}" destId="{223DE15C-E6F6-4BF8-B418-D38A11203CC5}" srcOrd="1" destOrd="0" presId="urn:microsoft.com/office/officeart/2005/8/layout/hierarchy2"/>
    <dgm:cxn modelId="{CE9B1BF4-5BFF-4972-A2FA-66D0A84219CF}" type="presParOf" srcId="{A628EDEB-F4A8-4D43-8EEC-1700977DE88A}" destId="{0242C9BD-B8DE-4CBC-B0C4-D44996769E19}" srcOrd="2" destOrd="0" presId="urn:microsoft.com/office/officeart/2005/8/layout/hierarchy2"/>
    <dgm:cxn modelId="{8AF91980-854D-4D07-9869-CBB462D49ABF}" type="presParOf" srcId="{0242C9BD-B8DE-4CBC-B0C4-D44996769E19}" destId="{407D6C5B-E661-459D-8317-EA0E541A1E2E}" srcOrd="0" destOrd="0" presId="urn:microsoft.com/office/officeart/2005/8/layout/hierarchy2"/>
    <dgm:cxn modelId="{C627F025-9185-41B3-B103-4855410FC4EC}" type="presParOf" srcId="{A628EDEB-F4A8-4D43-8EEC-1700977DE88A}" destId="{F6B5E64B-FE7D-4016-8EC5-1EBFD10B38B0}" srcOrd="3" destOrd="0" presId="urn:microsoft.com/office/officeart/2005/8/layout/hierarchy2"/>
    <dgm:cxn modelId="{8966DCC1-2DF5-4984-9303-2EFB95DEFE32}" type="presParOf" srcId="{F6B5E64B-FE7D-4016-8EC5-1EBFD10B38B0}" destId="{8C93ED32-73FE-4B48-9C3B-0E9557172031}" srcOrd="0" destOrd="0" presId="urn:microsoft.com/office/officeart/2005/8/layout/hierarchy2"/>
    <dgm:cxn modelId="{16B22F89-BA38-43E8-B733-0BACB55BE2D1}" type="presParOf" srcId="{F6B5E64B-FE7D-4016-8EC5-1EBFD10B38B0}" destId="{6CA63699-A7E7-41DD-9F3C-BE46625120F2}" srcOrd="1" destOrd="0" presId="urn:microsoft.com/office/officeart/2005/8/layout/hierarchy2"/>
    <dgm:cxn modelId="{76E727EC-BDBC-4266-AEC2-42FB2F6F1BA7}" type="presParOf" srcId="{6CA63699-A7E7-41DD-9F3C-BE46625120F2}" destId="{5403C6B4-EEAF-4968-89E3-8E585C820851}" srcOrd="0" destOrd="0" presId="urn:microsoft.com/office/officeart/2005/8/layout/hierarchy2"/>
    <dgm:cxn modelId="{02C440E9-ABC5-41E8-B36A-C47E75A73707}" type="presParOf" srcId="{5403C6B4-EEAF-4968-89E3-8E585C820851}" destId="{5A47FB5B-6544-499D-BC9A-60D43DE97B07}" srcOrd="0" destOrd="0" presId="urn:microsoft.com/office/officeart/2005/8/layout/hierarchy2"/>
    <dgm:cxn modelId="{2B9F8295-7472-4E31-BF41-688DD2C58F9A}" type="presParOf" srcId="{6CA63699-A7E7-41DD-9F3C-BE46625120F2}" destId="{6EF91723-3A2E-4F0C-86E8-2F9734629642}" srcOrd="1" destOrd="0" presId="urn:microsoft.com/office/officeart/2005/8/layout/hierarchy2"/>
    <dgm:cxn modelId="{5D10001F-2CCA-4D8E-9B8C-1BBD0DEF9D6D}" type="presParOf" srcId="{6EF91723-3A2E-4F0C-86E8-2F9734629642}" destId="{EC1B0033-8D8B-4875-91C9-C1A8BC316BF3}" srcOrd="0" destOrd="0" presId="urn:microsoft.com/office/officeart/2005/8/layout/hierarchy2"/>
    <dgm:cxn modelId="{4D57AA74-37AA-422F-8BF1-E4C721EB94F0}" type="presParOf" srcId="{6EF91723-3A2E-4F0C-86E8-2F9734629642}" destId="{228984BA-1CBD-4EE8-BC00-828043887400}" srcOrd="1" destOrd="0" presId="urn:microsoft.com/office/officeart/2005/8/layout/hierarchy2"/>
    <dgm:cxn modelId="{7663439E-5458-4685-8785-8A0F7613B512}" type="presParOf" srcId="{228984BA-1CBD-4EE8-BC00-828043887400}" destId="{8D2E10F1-7675-4B06-ACF8-7DBD33E9BF46}" srcOrd="0" destOrd="0" presId="urn:microsoft.com/office/officeart/2005/8/layout/hierarchy2"/>
    <dgm:cxn modelId="{834A26BC-692C-466A-879A-4ED2921B321E}" type="presParOf" srcId="{8D2E10F1-7675-4B06-ACF8-7DBD33E9BF46}" destId="{1EAC5B2D-1018-484D-B45E-C471DA06C8D7}" srcOrd="0" destOrd="0" presId="urn:microsoft.com/office/officeart/2005/8/layout/hierarchy2"/>
    <dgm:cxn modelId="{2C1CDF4A-2BDC-488A-8ED3-735D4A9EC1C3}" type="presParOf" srcId="{228984BA-1CBD-4EE8-BC00-828043887400}" destId="{AC2367E6-1BBF-4057-AAD1-F33856B046B9}" srcOrd="1" destOrd="0" presId="urn:microsoft.com/office/officeart/2005/8/layout/hierarchy2"/>
    <dgm:cxn modelId="{EB7C59DD-DBB0-4E6F-9B88-6FEC476AD5FD}" type="presParOf" srcId="{AC2367E6-1BBF-4057-AAD1-F33856B046B9}" destId="{D53D7889-9DC2-4F16-985E-75A1DDF0DDCB}" srcOrd="0" destOrd="0" presId="urn:microsoft.com/office/officeart/2005/8/layout/hierarchy2"/>
    <dgm:cxn modelId="{3A83AEF2-A192-4B19-8FE7-B39D84D03F6E}" type="presParOf" srcId="{AC2367E6-1BBF-4057-AAD1-F33856B046B9}" destId="{E853F52A-F274-4C1F-9043-2E68BE31DA8B}" srcOrd="1" destOrd="0" presId="urn:microsoft.com/office/officeart/2005/8/layout/hierarchy2"/>
    <dgm:cxn modelId="{79C16E3F-1520-49CF-B8FB-17FDF8B1C2D7}" type="presParOf" srcId="{228984BA-1CBD-4EE8-BC00-828043887400}" destId="{71521B6E-1C02-43FA-80BF-B46928C091CB}" srcOrd="2" destOrd="0" presId="urn:microsoft.com/office/officeart/2005/8/layout/hierarchy2"/>
    <dgm:cxn modelId="{9627CEE0-2901-4B63-9F72-247873875193}" type="presParOf" srcId="{71521B6E-1C02-43FA-80BF-B46928C091CB}" destId="{38BF0BDF-D495-4C0C-ABEA-5714DE0D5C9C}" srcOrd="0" destOrd="0" presId="urn:microsoft.com/office/officeart/2005/8/layout/hierarchy2"/>
    <dgm:cxn modelId="{500192F2-0379-41B0-B456-17D7E5093C57}" type="presParOf" srcId="{228984BA-1CBD-4EE8-BC00-828043887400}" destId="{CFA0AE0B-56E9-48A2-B461-3C8A8FF9CA17}" srcOrd="3" destOrd="0" presId="urn:microsoft.com/office/officeart/2005/8/layout/hierarchy2"/>
    <dgm:cxn modelId="{F059F8C4-9DF4-4449-8BFD-F8429DEA94DC}" type="presParOf" srcId="{CFA0AE0B-56E9-48A2-B461-3C8A8FF9CA17}" destId="{6ED20F98-FBBF-458B-B783-B44A146380F9}" srcOrd="0" destOrd="0" presId="urn:microsoft.com/office/officeart/2005/8/layout/hierarchy2"/>
    <dgm:cxn modelId="{C0065F06-1C33-4EF4-AC3E-99171BD34B5C}" type="presParOf" srcId="{CFA0AE0B-56E9-48A2-B461-3C8A8FF9CA17}" destId="{57B1C56C-A77E-47F2-B6DA-3B37E75CDD5B}" srcOrd="1" destOrd="0" presId="urn:microsoft.com/office/officeart/2005/8/layout/hierarchy2"/>
    <dgm:cxn modelId="{C7B73D3E-A5F7-4045-B5DF-E983923F278C}" type="presParOf" srcId="{6CA63699-A7E7-41DD-9F3C-BE46625120F2}" destId="{70F58566-13C1-4E69-86A6-3A056C98F026}" srcOrd="2" destOrd="0" presId="urn:microsoft.com/office/officeart/2005/8/layout/hierarchy2"/>
    <dgm:cxn modelId="{55B22719-9092-4718-8186-771651B82C16}" type="presParOf" srcId="{70F58566-13C1-4E69-86A6-3A056C98F026}" destId="{C0F56C3E-9E36-4CBD-ACEC-5EA762A8CB43}" srcOrd="0" destOrd="0" presId="urn:microsoft.com/office/officeart/2005/8/layout/hierarchy2"/>
    <dgm:cxn modelId="{815C7CEE-1C9C-4CF2-978C-1B1203508F29}" type="presParOf" srcId="{6CA63699-A7E7-41DD-9F3C-BE46625120F2}" destId="{C000E63D-CA9C-434D-A157-FC2ACAFEE050}" srcOrd="3" destOrd="0" presId="urn:microsoft.com/office/officeart/2005/8/layout/hierarchy2"/>
    <dgm:cxn modelId="{FCFBEC8B-2FE0-444F-AC61-3C52364FF225}" type="presParOf" srcId="{C000E63D-CA9C-434D-A157-FC2ACAFEE050}" destId="{FEBC8E22-7AB7-49FB-870E-1D86A55B388B}" srcOrd="0" destOrd="0" presId="urn:microsoft.com/office/officeart/2005/8/layout/hierarchy2"/>
    <dgm:cxn modelId="{AA250E9D-BEB5-42F9-A1BA-1FA2C05BBF44}" type="presParOf" srcId="{C000E63D-CA9C-434D-A157-FC2ACAFEE050}" destId="{EEF9E624-7233-4B36-AF6E-772C1114812C}" srcOrd="1" destOrd="0" presId="urn:microsoft.com/office/officeart/2005/8/layout/hierarchy2"/>
    <dgm:cxn modelId="{51641D52-697D-4035-B0AC-F95399CAD859}" type="presParOf" srcId="{EEF9E624-7233-4B36-AF6E-772C1114812C}" destId="{383044F9-1EFD-41A5-9439-931865BE8DA0}" srcOrd="0" destOrd="0" presId="urn:microsoft.com/office/officeart/2005/8/layout/hierarchy2"/>
    <dgm:cxn modelId="{49F555B2-7BA5-481F-8BCB-5971789698BC}" type="presParOf" srcId="{383044F9-1EFD-41A5-9439-931865BE8DA0}" destId="{375DF88E-2024-4668-BF5F-017DD94C7393}" srcOrd="0" destOrd="0" presId="urn:microsoft.com/office/officeart/2005/8/layout/hierarchy2"/>
    <dgm:cxn modelId="{6B9A0183-1656-4967-B66B-355DC76896F9}" type="presParOf" srcId="{EEF9E624-7233-4B36-AF6E-772C1114812C}" destId="{90878167-54CF-417B-88BD-73A82DA76FAC}" srcOrd="1" destOrd="0" presId="urn:microsoft.com/office/officeart/2005/8/layout/hierarchy2"/>
    <dgm:cxn modelId="{84690813-97B8-426E-A904-737899D2E306}" type="presParOf" srcId="{90878167-54CF-417B-88BD-73A82DA76FAC}" destId="{92B5C922-323A-4A57-9B16-F6ECFEAE73AD}" srcOrd="0" destOrd="0" presId="urn:microsoft.com/office/officeart/2005/8/layout/hierarchy2"/>
    <dgm:cxn modelId="{062CB67E-25C5-4803-B965-085FDB3CC676}" type="presParOf" srcId="{90878167-54CF-417B-88BD-73A82DA76FAC}" destId="{A0A0422E-3B2C-4321-8A3C-F42A9C2DCB47}" srcOrd="1" destOrd="0" presId="urn:microsoft.com/office/officeart/2005/8/layout/hierarchy2"/>
    <dgm:cxn modelId="{C0A26314-00B3-45EE-BBB5-3356ED236316}" type="presParOf" srcId="{EEF9E624-7233-4B36-AF6E-772C1114812C}" destId="{87EE9C9D-257A-4207-8FDF-0AAAB4A7F86A}" srcOrd="2" destOrd="0" presId="urn:microsoft.com/office/officeart/2005/8/layout/hierarchy2"/>
    <dgm:cxn modelId="{FAE8B735-37AD-4FF5-BA93-08F845735F61}" type="presParOf" srcId="{87EE9C9D-257A-4207-8FDF-0AAAB4A7F86A}" destId="{C4AB1710-1855-414C-B4E7-293835F99BE1}" srcOrd="0" destOrd="0" presId="urn:microsoft.com/office/officeart/2005/8/layout/hierarchy2"/>
    <dgm:cxn modelId="{AC816D75-1B32-416B-97A8-27F568310560}" type="presParOf" srcId="{EEF9E624-7233-4B36-AF6E-772C1114812C}" destId="{2CDE3A4E-786D-4880-A30A-3822E8604208}" srcOrd="3" destOrd="0" presId="urn:microsoft.com/office/officeart/2005/8/layout/hierarchy2"/>
    <dgm:cxn modelId="{F462B01A-57F1-42DE-8A85-67F0447B2FB4}" type="presParOf" srcId="{2CDE3A4E-786D-4880-A30A-3822E8604208}" destId="{89C6CAF5-D50D-45D6-9CB9-2F446F42ED81}" srcOrd="0" destOrd="0" presId="urn:microsoft.com/office/officeart/2005/8/layout/hierarchy2"/>
    <dgm:cxn modelId="{05CC2C55-5149-44B8-BCA1-F1318A656D8D}" type="presParOf" srcId="{2CDE3A4E-786D-4880-A30A-3822E8604208}" destId="{4BF3F5C2-ECD8-48CB-B924-47EDBBEFEE9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61C1A7-DA73-427A-9F1B-92FDFA8D9213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CC6F47D5-F064-421B-B55C-CE8DFF4CEF3D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دو نکته</a:t>
          </a:r>
          <a:endParaRPr lang="fa-IR" sz="1600" dirty="0">
            <a:cs typeface="B Koodak" pitchFamily="2" charset="-78"/>
          </a:endParaRPr>
        </a:p>
      </dgm:t>
    </dgm:pt>
    <dgm:pt modelId="{05C6A01D-FF7C-4738-9938-7B03C7152178}" type="parTrans" cxnId="{642B19B8-E440-4A5C-8FAC-82C11BB6A28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4EE2193-F802-4A05-8E48-5FC0E242946D}" type="sibTrans" cxnId="{642B19B8-E440-4A5C-8FAC-82C11BB6A28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4F03519-8EB4-438B-94CB-BD10A7FD9D6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اعتقاد به توحید تنها، ثمراتی را که گذشت لزوما در پی ندارد</a:t>
          </a:r>
          <a:endParaRPr lang="fa-IR" sz="1600" dirty="0">
            <a:cs typeface="B Koodak" pitchFamily="2" charset="-78"/>
          </a:endParaRPr>
        </a:p>
      </dgm:t>
    </dgm:pt>
    <dgm:pt modelId="{9449C20C-8A9D-4DE5-820B-E2149DF98CEF}" type="parTrans" cxnId="{A21DE6CE-7861-4FFD-AA06-49990D7D5A0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8D0F67E-2BAA-4C37-BA80-2EF9D31E9346}" type="sibTrans" cxnId="{A21DE6CE-7861-4FFD-AA06-49990D7D5A0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FEBCA47-D15A-4E23-B213-04BA0A6F986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همین جهت است که ادیان آسمانی به ویژه اسلام به مساله معاد اهتمام ویژه دارند</a:t>
          </a:r>
          <a:endParaRPr lang="fa-IR" sz="1600" dirty="0">
            <a:cs typeface="B Koodak" pitchFamily="2" charset="-78"/>
          </a:endParaRPr>
        </a:p>
      </dgm:t>
    </dgm:pt>
    <dgm:pt modelId="{4AEA154A-FFAE-41CD-A87B-2A905A267621}" type="parTrans" cxnId="{7D91C9C5-9496-4793-A072-C7588F30299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96BC14D-9270-403D-9D92-FD6875301FDE}" type="sibTrans" cxnId="{7D91C9C5-9496-4793-A072-C7588F30299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77E1611-998D-471D-ABDE-93F594CF886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اعتقاد به آخرت</a:t>
          </a:r>
          <a:endParaRPr lang="fa-IR" sz="1600" dirty="0">
            <a:cs typeface="B Koodak" pitchFamily="2" charset="-78"/>
          </a:endParaRPr>
        </a:p>
      </dgm:t>
    </dgm:pt>
    <dgm:pt modelId="{948EDEB7-7830-466F-BBA2-5A99DE24AE33}" type="parTrans" cxnId="{014FB15D-9B2A-4649-A670-5A959D87F7C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33B22DF-BCF0-451C-9F21-07FEDE320B1C}" type="sibTrans" cxnId="{014FB15D-9B2A-4649-A670-5A959D87F7C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C0BDCE0-C015-458A-844B-278570F2E4D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همراه با اعتقاد به رابطه علی و معلولی بین رفتارهای اختیاری دنیوی و نتایج اخروی</a:t>
          </a:r>
          <a:endParaRPr lang="fa-IR" sz="1600" dirty="0">
            <a:cs typeface="B Koodak" pitchFamily="2" charset="-78"/>
          </a:endParaRPr>
        </a:p>
      </dgm:t>
    </dgm:pt>
    <dgm:pt modelId="{F4E7AA79-5FD0-4AA5-B80B-5DF5EE466681}" type="parTrans" cxnId="{A1E68690-2AAB-4176-A9AF-75F95915838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44AC173-26F6-4425-B7A6-A41AFAE71A4C}" type="sibTrans" cxnId="{A1E68690-2AAB-4176-A9AF-75F95915838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0A2F8B6-8A19-46B5-83E7-0BEC508FD70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اعتقادی کامل است</a:t>
          </a:r>
          <a:endParaRPr lang="fa-IR" sz="1600" dirty="0">
            <a:cs typeface="B Koodak" pitchFamily="2" charset="-78"/>
          </a:endParaRPr>
        </a:p>
      </dgm:t>
    </dgm:pt>
    <dgm:pt modelId="{CBC4D196-6C8B-41D7-B4F0-A5347AD5ADA0}" type="parTrans" cxnId="{C771EFEC-0582-4FBB-92BA-AFE8CE31998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F122CA1-3626-4EF3-8F7A-D66F1333C0C2}" type="sibTrans" cxnId="{C771EFEC-0582-4FBB-92BA-AFE8CE31998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DED05D4-689E-4DC6-885E-8E45AFACBF1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لازم است به بررسی رابطه دنیا و آخرت بپردازیم</a:t>
          </a:r>
          <a:endParaRPr lang="fa-IR" sz="1600" dirty="0">
            <a:cs typeface="B Koodak" pitchFamily="2" charset="-78"/>
          </a:endParaRPr>
        </a:p>
      </dgm:t>
    </dgm:pt>
    <dgm:pt modelId="{6B3AF4FF-FE3D-4759-A983-B1057FB7E607}" type="parTrans" cxnId="{26847DE2-AE11-4B48-BFDB-17C09097828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ABD9801-0A05-48C2-BF64-C8E53950D109}" type="sibTrans" cxnId="{26847DE2-AE11-4B48-BFDB-17C09097828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95DF9CA-9352-4694-B635-7B0914DF380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بدون اعتقاد به این رابطه</a:t>
          </a:r>
          <a:endParaRPr lang="fa-IR" sz="1600" dirty="0">
            <a:cs typeface="B Koodak" pitchFamily="2" charset="-78"/>
          </a:endParaRPr>
        </a:p>
      </dgm:t>
    </dgm:pt>
    <dgm:pt modelId="{1C84BA8F-C3AF-40D5-97E4-DAE0C58FCFB4}" type="parTrans" cxnId="{F131113B-0362-4769-B486-01D8390A7EA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C4E4851-F1AD-4E34-AFAF-3EE81F042CA4}" type="sibTrans" cxnId="{F131113B-0362-4769-B486-01D8390A7EA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5FF4242-8A88-492F-8878-0841161B359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نتایج اخروی مستقل از رفتارهای اختیاری دنیوی</a:t>
          </a:r>
          <a:endParaRPr lang="fa-IR" sz="1600" dirty="0">
            <a:cs typeface="B Koodak" pitchFamily="2" charset="-78"/>
          </a:endParaRPr>
        </a:p>
      </dgm:t>
    </dgm:pt>
    <dgm:pt modelId="{A1B6A63A-5B08-4A1E-9785-4205F08DE848}" type="parTrans" cxnId="{965008FF-FA69-464D-B10C-26B34C34089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7420936-C68D-4B3F-9C69-FB93A4C415BD}" type="sibTrans" cxnId="{965008FF-FA69-464D-B10C-26B34C34089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BC81DA3-F4AD-4C85-A2A8-FB3672EBE67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اعتقادی باطل است</a:t>
          </a:r>
          <a:endParaRPr lang="fa-IR" sz="1600" dirty="0">
            <a:cs typeface="B Koodak" pitchFamily="2" charset="-78"/>
          </a:endParaRPr>
        </a:p>
      </dgm:t>
    </dgm:pt>
    <dgm:pt modelId="{8A5487EF-0497-440C-8F21-98BC24EAC012}" type="parTrans" cxnId="{C4232C6D-707A-4A9C-94F6-A4CD90F8DDD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4C13101-D4F0-488D-B2CD-4ADFA6E288A6}" type="sibTrans" cxnId="{C4232C6D-707A-4A9C-94F6-A4CD90F8DDD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5B7C5A6-EE7E-49A7-A7B5-425A7B70A67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دنیا و آخرت رابطه ای نخواهند داشت</a:t>
          </a:r>
          <a:endParaRPr lang="fa-IR" sz="1600" dirty="0">
            <a:cs typeface="B Koodak" pitchFamily="2" charset="-78"/>
          </a:endParaRPr>
        </a:p>
      </dgm:t>
    </dgm:pt>
    <dgm:pt modelId="{56071803-EC22-42E7-9E16-68B53E16C7F9}" type="parTrans" cxnId="{F43EF14D-B7C2-4BF1-B7B8-3357AE2FC30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4027187-1850-4638-9548-4BAE63987AC9}" type="sibTrans" cxnId="{F43EF14D-B7C2-4BF1-B7B8-3357AE2FC30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BA5F6C8-900D-4957-B7F3-F143B661F3DF}" type="pres">
      <dgm:prSet presAssocID="{A761C1A7-DA73-427A-9F1B-92FDFA8D921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7A43E753-4AA3-4BBF-B861-07D6ADE40631}" type="pres">
      <dgm:prSet presAssocID="{CC6F47D5-F064-421B-B55C-CE8DFF4CEF3D}" presName="root1" presStyleCnt="0"/>
      <dgm:spPr/>
    </dgm:pt>
    <dgm:pt modelId="{56FDE6B4-8F6B-4BB8-87BB-38185A4E75F8}" type="pres">
      <dgm:prSet presAssocID="{CC6F47D5-F064-421B-B55C-CE8DFF4CEF3D}" presName="LevelOneTextNode" presStyleLbl="node0" presStyleIdx="0" presStyleCnt="1" custScaleX="4590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E2B8121-39EC-4FAB-9E80-A2A31FB5F6BA}" type="pres">
      <dgm:prSet presAssocID="{CC6F47D5-F064-421B-B55C-CE8DFF4CEF3D}" presName="level2hierChild" presStyleCnt="0"/>
      <dgm:spPr/>
    </dgm:pt>
    <dgm:pt modelId="{EA6653CC-E8FC-4C8F-8C5A-726EDADD05A7}" type="pres">
      <dgm:prSet presAssocID="{9449C20C-8A9D-4DE5-820B-E2149DF98CEF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30EC493B-EDDD-41C7-AC64-C70D2E372EA5}" type="pres">
      <dgm:prSet presAssocID="{9449C20C-8A9D-4DE5-820B-E2149DF98CEF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2C85BA72-0E4A-4162-BBB5-4FE9FF284C17}" type="pres">
      <dgm:prSet presAssocID="{44F03519-8EB4-438B-94CB-BD10A7FD9D6F}" presName="root2" presStyleCnt="0"/>
      <dgm:spPr/>
    </dgm:pt>
    <dgm:pt modelId="{B68DF94A-3F50-48A6-A645-593FF93329CB}" type="pres">
      <dgm:prSet presAssocID="{44F03519-8EB4-438B-94CB-BD10A7FD9D6F}" presName="LevelTwoTextNode" presStyleLbl="node2" presStyleIdx="0" presStyleCnt="2" custScaleX="2035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820AC3C-E70C-4A76-B5E7-08CD90C0DDEF}" type="pres">
      <dgm:prSet presAssocID="{44F03519-8EB4-438B-94CB-BD10A7FD9D6F}" presName="level3hierChild" presStyleCnt="0"/>
      <dgm:spPr/>
    </dgm:pt>
    <dgm:pt modelId="{360ED06C-310A-4F7C-8819-B5AEEA72A11B}" type="pres">
      <dgm:prSet presAssocID="{4AEA154A-FFAE-41CD-A87B-2A905A267621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67E8865F-5E23-4FA2-A8EA-6C4DA18C4C0B}" type="pres">
      <dgm:prSet presAssocID="{4AEA154A-FFAE-41CD-A87B-2A905A267621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63EAF9DD-BBA0-4ABF-BC70-9BACB4040B18}" type="pres">
      <dgm:prSet presAssocID="{9FEBCA47-D15A-4E23-B213-04BA0A6F986A}" presName="root2" presStyleCnt="0"/>
      <dgm:spPr/>
    </dgm:pt>
    <dgm:pt modelId="{71DF2AB5-1948-46DA-AA6D-8145AD6B1FC8}" type="pres">
      <dgm:prSet presAssocID="{9FEBCA47-D15A-4E23-B213-04BA0A6F986A}" presName="LevelTwoTextNode" presStyleLbl="node3" presStyleIdx="0" presStyleCnt="3" custScaleX="25289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884D938-D8B7-4E5E-A62E-7EE16E9E0626}" type="pres">
      <dgm:prSet presAssocID="{9FEBCA47-D15A-4E23-B213-04BA0A6F986A}" presName="level3hierChild" presStyleCnt="0"/>
      <dgm:spPr/>
    </dgm:pt>
    <dgm:pt modelId="{348E0DFB-F207-45DA-B337-E6FEB8852E54}" type="pres">
      <dgm:prSet presAssocID="{948EDEB7-7830-466F-BBA2-5A99DE24AE33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FD30519D-E03E-4C5D-B2B7-DC3CB4FE7D65}" type="pres">
      <dgm:prSet presAssocID="{948EDEB7-7830-466F-BBA2-5A99DE24AE33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BDAD8D96-F9C8-4FA5-9232-3083EF92F352}" type="pres">
      <dgm:prSet presAssocID="{977E1611-998D-471D-ABDE-93F594CF8869}" presName="root2" presStyleCnt="0"/>
      <dgm:spPr/>
    </dgm:pt>
    <dgm:pt modelId="{87E1144E-DD0C-46CD-84E5-A797FB323853}" type="pres">
      <dgm:prSet presAssocID="{977E1611-998D-471D-ABDE-93F594CF8869}" presName="LevelTwoTextNode" presStyleLbl="node2" presStyleIdx="1" presStyleCnt="2" custScaleX="5389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70A26CB-AF13-491F-B125-D3489B903DD1}" type="pres">
      <dgm:prSet presAssocID="{977E1611-998D-471D-ABDE-93F594CF8869}" presName="level3hierChild" presStyleCnt="0"/>
      <dgm:spPr/>
    </dgm:pt>
    <dgm:pt modelId="{B8ED5266-7CB5-46D5-B266-B4864B292B0A}" type="pres">
      <dgm:prSet presAssocID="{F4E7AA79-5FD0-4AA5-B80B-5DF5EE466681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9BF6DBF4-D014-4F0D-A26A-F41C98AA0682}" type="pres">
      <dgm:prSet presAssocID="{F4E7AA79-5FD0-4AA5-B80B-5DF5EE466681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9FCDBAD1-1F96-4104-9E7B-2078698D86DF}" type="pres">
      <dgm:prSet presAssocID="{AC0BDCE0-C015-458A-844B-278570F2E4D1}" presName="root2" presStyleCnt="0"/>
      <dgm:spPr/>
    </dgm:pt>
    <dgm:pt modelId="{0F949FEA-A22C-429E-89C8-2DD7223E1701}" type="pres">
      <dgm:prSet presAssocID="{AC0BDCE0-C015-458A-844B-278570F2E4D1}" presName="LevelTwoTextNode" presStyleLbl="node3" presStyleIdx="1" presStyleCnt="3" custScaleX="23247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6987499-2C4B-4DE9-AC8B-1731C470E58D}" type="pres">
      <dgm:prSet presAssocID="{AC0BDCE0-C015-458A-844B-278570F2E4D1}" presName="level3hierChild" presStyleCnt="0"/>
      <dgm:spPr/>
    </dgm:pt>
    <dgm:pt modelId="{A90D135A-D81E-43A4-B4C3-8408FDCAF413}" type="pres">
      <dgm:prSet presAssocID="{CBC4D196-6C8B-41D7-B4F0-A5347AD5ADA0}" presName="conn2-1" presStyleLbl="parChTrans1D4" presStyleIdx="0" presStyleCnt="5"/>
      <dgm:spPr/>
      <dgm:t>
        <a:bodyPr/>
        <a:lstStyle/>
        <a:p>
          <a:pPr rtl="1"/>
          <a:endParaRPr lang="fa-IR"/>
        </a:p>
      </dgm:t>
    </dgm:pt>
    <dgm:pt modelId="{6764F7CA-41A5-4786-BE30-98324131B280}" type="pres">
      <dgm:prSet presAssocID="{CBC4D196-6C8B-41D7-B4F0-A5347AD5ADA0}" presName="connTx" presStyleLbl="parChTrans1D4" presStyleIdx="0" presStyleCnt="5"/>
      <dgm:spPr/>
      <dgm:t>
        <a:bodyPr/>
        <a:lstStyle/>
        <a:p>
          <a:pPr rtl="1"/>
          <a:endParaRPr lang="fa-IR"/>
        </a:p>
      </dgm:t>
    </dgm:pt>
    <dgm:pt modelId="{92E91BCB-181A-4189-AD99-7AC989BC88AB}" type="pres">
      <dgm:prSet presAssocID="{90A2F8B6-8A19-46B5-83E7-0BEC508FD703}" presName="root2" presStyleCnt="0"/>
      <dgm:spPr/>
    </dgm:pt>
    <dgm:pt modelId="{F6CE08A4-5BC9-419F-8B74-2784B520CB38}" type="pres">
      <dgm:prSet presAssocID="{90A2F8B6-8A19-46B5-83E7-0BEC508FD703}" presName="LevelTwoTextNode" presStyleLbl="node4" presStyleIdx="0" presStyleCnt="5" custScaleX="742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8623556-6FC5-4D4D-A563-D3EED16CA9CD}" type="pres">
      <dgm:prSet presAssocID="{90A2F8B6-8A19-46B5-83E7-0BEC508FD703}" presName="level3hierChild" presStyleCnt="0"/>
      <dgm:spPr/>
    </dgm:pt>
    <dgm:pt modelId="{E6C4A583-9D17-4B10-B8BD-302DF5297568}" type="pres">
      <dgm:prSet presAssocID="{6B3AF4FF-FE3D-4759-A983-B1057FB7E607}" presName="conn2-1" presStyleLbl="parChTrans1D4" presStyleIdx="1" presStyleCnt="5"/>
      <dgm:spPr/>
      <dgm:t>
        <a:bodyPr/>
        <a:lstStyle/>
        <a:p>
          <a:pPr rtl="1"/>
          <a:endParaRPr lang="fa-IR"/>
        </a:p>
      </dgm:t>
    </dgm:pt>
    <dgm:pt modelId="{BC79F3EB-7F01-4877-8540-F9FD2246E87A}" type="pres">
      <dgm:prSet presAssocID="{6B3AF4FF-FE3D-4759-A983-B1057FB7E607}" presName="connTx" presStyleLbl="parChTrans1D4" presStyleIdx="1" presStyleCnt="5"/>
      <dgm:spPr/>
      <dgm:t>
        <a:bodyPr/>
        <a:lstStyle/>
        <a:p>
          <a:pPr rtl="1"/>
          <a:endParaRPr lang="fa-IR"/>
        </a:p>
      </dgm:t>
    </dgm:pt>
    <dgm:pt modelId="{C7823BC3-8EA2-4F26-82B9-CBE46B49D530}" type="pres">
      <dgm:prSet presAssocID="{3DED05D4-689E-4DC6-885E-8E45AFACBF1E}" presName="root2" presStyleCnt="0"/>
      <dgm:spPr/>
    </dgm:pt>
    <dgm:pt modelId="{F0DFD94A-7142-41FC-9820-991B419E3D19}" type="pres">
      <dgm:prSet presAssocID="{3DED05D4-689E-4DC6-885E-8E45AFACBF1E}" presName="LevelTwoTextNode" presStyleLbl="node4" presStyleIdx="1" presStyleCnt="5" custScaleX="15370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57606FA-F906-41BA-9007-EEC6E8B6B779}" type="pres">
      <dgm:prSet presAssocID="{3DED05D4-689E-4DC6-885E-8E45AFACBF1E}" presName="level3hierChild" presStyleCnt="0"/>
      <dgm:spPr/>
    </dgm:pt>
    <dgm:pt modelId="{9E5EBC6E-A9D2-4BFA-9BA3-9A2D0D347688}" type="pres">
      <dgm:prSet presAssocID="{1C84BA8F-C3AF-40D5-97E4-DAE0C58FCFB4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B145204F-3AC1-41F1-9969-E9EE0928128B}" type="pres">
      <dgm:prSet presAssocID="{1C84BA8F-C3AF-40D5-97E4-DAE0C58FCFB4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06D7F68F-9B05-46D6-91F7-6310DC35FDE8}" type="pres">
      <dgm:prSet presAssocID="{295DF9CA-9352-4694-B635-7B0914DF3807}" presName="root2" presStyleCnt="0"/>
      <dgm:spPr/>
    </dgm:pt>
    <dgm:pt modelId="{CEFA3F05-3DFD-493F-AF96-A65FD16B353D}" type="pres">
      <dgm:prSet presAssocID="{295DF9CA-9352-4694-B635-7B0914DF3807}" presName="LevelTwoTextNode" presStyleLbl="node3" presStyleIdx="2" presStyleCnt="3" custScaleX="8864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C86E033-FAA9-4C2D-B28B-076EB32E177C}" type="pres">
      <dgm:prSet presAssocID="{295DF9CA-9352-4694-B635-7B0914DF3807}" presName="level3hierChild" presStyleCnt="0"/>
      <dgm:spPr/>
    </dgm:pt>
    <dgm:pt modelId="{7DC26411-0B37-4407-8514-7C90AD268038}" type="pres">
      <dgm:prSet presAssocID="{A1B6A63A-5B08-4A1E-9785-4205F08DE848}" presName="conn2-1" presStyleLbl="parChTrans1D4" presStyleIdx="2" presStyleCnt="5"/>
      <dgm:spPr/>
      <dgm:t>
        <a:bodyPr/>
        <a:lstStyle/>
        <a:p>
          <a:pPr rtl="1"/>
          <a:endParaRPr lang="fa-IR"/>
        </a:p>
      </dgm:t>
    </dgm:pt>
    <dgm:pt modelId="{D39A64CC-FF66-4C26-8382-F4A466EC04EA}" type="pres">
      <dgm:prSet presAssocID="{A1B6A63A-5B08-4A1E-9785-4205F08DE848}" presName="connTx" presStyleLbl="parChTrans1D4" presStyleIdx="2" presStyleCnt="5"/>
      <dgm:spPr/>
      <dgm:t>
        <a:bodyPr/>
        <a:lstStyle/>
        <a:p>
          <a:pPr rtl="1"/>
          <a:endParaRPr lang="fa-IR"/>
        </a:p>
      </dgm:t>
    </dgm:pt>
    <dgm:pt modelId="{16420C3C-7584-4A79-9F14-807BF460C30C}" type="pres">
      <dgm:prSet presAssocID="{C5FF4242-8A88-492F-8878-0841161B3592}" presName="root2" presStyleCnt="0"/>
      <dgm:spPr/>
    </dgm:pt>
    <dgm:pt modelId="{B1473CDA-DAF4-40D3-94EB-BF310E30FCBD}" type="pres">
      <dgm:prSet presAssocID="{C5FF4242-8A88-492F-8878-0841161B3592}" presName="LevelTwoTextNode" presStyleLbl="node4" presStyleIdx="2" presStyleCnt="5" custScaleX="109125" custScaleY="16427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C49F75D-4C87-4984-B2EF-A0E01ADB174D}" type="pres">
      <dgm:prSet presAssocID="{C5FF4242-8A88-492F-8878-0841161B3592}" presName="level3hierChild" presStyleCnt="0"/>
      <dgm:spPr/>
    </dgm:pt>
    <dgm:pt modelId="{51F74E5B-ACE4-4262-B725-F8FA86313BFD}" type="pres">
      <dgm:prSet presAssocID="{8A5487EF-0497-440C-8F21-98BC24EAC012}" presName="conn2-1" presStyleLbl="parChTrans1D4" presStyleIdx="3" presStyleCnt="5"/>
      <dgm:spPr/>
      <dgm:t>
        <a:bodyPr/>
        <a:lstStyle/>
        <a:p>
          <a:pPr rtl="1"/>
          <a:endParaRPr lang="fa-IR"/>
        </a:p>
      </dgm:t>
    </dgm:pt>
    <dgm:pt modelId="{473CB260-C217-40B1-900A-D8AA83E7B8DD}" type="pres">
      <dgm:prSet presAssocID="{8A5487EF-0497-440C-8F21-98BC24EAC012}" presName="connTx" presStyleLbl="parChTrans1D4" presStyleIdx="3" presStyleCnt="5"/>
      <dgm:spPr/>
      <dgm:t>
        <a:bodyPr/>
        <a:lstStyle/>
        <a:p>
          <a:pPr rtl="1"/>
          <a:endParaRPr lang="fa-IR"/>
        </a:p>
      </dgm:t>
    </dgm:pt>
    <dgm:pt modelId="{7E2CD641-1EB2-4AF5-B3CE-FADB37848FE9}" type="pres">
      <dgm:prSet presAssocID="{1BC81DA3-F4AD-4C85-A2A8-FB3672EBE676}" presName="root2" presStyleCnt="0"/>
      <dgm:spPr/>
    </dgm:pt>
    <dgm:pt modelId="{AB2767C4-9DB4-4482-9B21-4BC0B71F22F9}" type="pres">
      <dgm:prSet presAssocID="{1BC81DA3-F4AD-4C85-A2A8-FB3672EBE676}" presName="LevelTwoTextNode" presStyleLbl="node4" presStyleIdx="3" presStyleCnt="5" custScaleX="7988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A5CF9C6-5017-4957-8AD2-6B1F26934A15}" type="pres">
      <dgm:prSet presAssocID="{1BC81DA3-F4AD-4C85-A2A8-FB3672EBE676}" presName="level3hierChild" presStyleCnt="0"/>
      <dgm:spPr/>
    </dgm:pt>
    <dgm:pt modelId="{6F28B2D9-FFA9-46F8-8504-C55DC268228F}" type="pres">
      <dgm:prSet presAssocID="{56071803-EC22-42E7-9E16-68B53E16C7F9}" presName="conn2-1" presStyleLbl="parChTrans1D4" presStyleIdx="4" presStyleCnt="5"/>
      <dgm:spPr/>
      <dgm:t>
        <a:bodyPr/>
        <a:lstStyle/>
        <a:p>
          <a:pPr rtl="1"/>
          <a:endParaRPr lang="fa-IR"/>
        </a:p>
      </dgm:t>
    </dgm:pt>
    <dgm:pt modelId="{D3D22072-E3F2-4EF2-908C-BDBF8E08F393}" type="pres">
      <dgm:prSet presAssocID="{56071803-EC22-42E7-9E16-68B53E16C7F9}" presName="connTx" presStyleLbl="parChTrans1D4" presStyleIdx="4" presStyleCnt="5"/>
      <dgm:spPr/>
      <dgm:t>
        <a:bodyPr/>
        <a:lstStyle/>
        <a:p>
          <a:pPr rtl="1"/>
          <a:endParaRPr lang="fa-IR"/>
        </a:p>
      </dgm:t>
    </dgm:pt>
    <dgm:pt modelId="{9598D1FA-2D2A-4145-ADE6-EDB04A94C781}" type="pres">
      <dgm:prSet presAssocID="{B5B7C5A6-EE7E-49A7-A7B5-425A7B70A672}" presName="root2" presStyleCnt="0"/>
      <dgm:spPr/>
    </dgm:pt>
    <dgm:pt modelId="{2DA21A24-2000-42CD-B143-B3157C5FAF2F}" type="pres">
      <dgm:prSet presAssocID="{B5B7C5A6-EE7E-49A7-A7B5-425A7B70A672}" presName="LevelTwoTextNode" presStyleLbl="node4" presStyleIdx="4" presStyleCnt="5" custScaleX="12581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7A3A10E-3DDB-45F5-B3DA-E8ABB5514374}" type="pres">
      <dgm:prSet presAssocID="{B5B7C5A6-EE7E-49A7-A7B5-425A7B70A672}" presName="level3hierChild" presStyleCnt="0"/>
      <dgm:spPr/>
    </dgm:pt>
  </dgm:ptLst>
  <dgm:cxnLst>
    <dgm:cxn modelId="{FA68577D-4CEB-43E3-B780-FE11AC048416}" type="presOf" srcId="{1C84BA8F-C3AF-40D5-97E4-DAE0C58FCFB4}" destId="{B145204F-3AC1-41F1-9969-E9EE0928128B}" srcOrd="1" destOrd="0" presId="urn:microsoft.com/office/officeart/2005/8/layout/hierarchy2"/>
    <dgm:cxn modelId="{903C000B-8827-49D3-83F9-9F330FC0A717}" type="presOf" srcId="{948EDEB7-7830-466F-BBA2-5A99DE24AE33}" destId="{348E0DFB-F207-45DA-B337-E6FEB8852E54}" srcOrd="0" destOrd="0" presId="urn:microsoft.com/office/officeart/2005/8/layout/hierarchy2"/>
    <dgm:cxn modelId="{4311DF4A-BF13-4641-9392-D949648E70C9}" type="presOf" srcId="{AC0BDCE0-C015-458A-844B-278570F2E4D1}" destId="{0F949FEA-A22C-429E-89C8-2DD7223E1701}" srcOrd="0" destOrd="0" presId="urn:microsoft.com/office/officeart/2005/8/layout/hierarchy2"/>
    <dgm:cxn modelId="{C42648A8-67B8-4DDC-BA5C-7E1C86DEF91F}" type="presOf" srcId="{4AEA154A-FFAE-41CD-A87B-2A905A267621}" destId="{67E8865F-5E23-4FA2-A8EA-6C4DA18C4C0B}" srcOrd="1" destOrd="0" presId="urn:microsoft.com/office/officeart/2005/8/layout/hierarchy2"/>
    <dgm:cxn modelId="{BF6D3718-5343-4D7B-A987-BC7D300C35B9}" type="presOf" srcId="{F4E7AA79-5FD0-4AA5-B80B-5DF5EE466681}" destId="{B8ED5266-7CB5-46D5-B266-B4864B292B0A}" srcOrd="0" destOrd="0" presId="urn:microsoft.com/office/officeart/2005/8/layout/hierarchy2"/>
    <dgm:cxn modelId="{26847DE2-AE11-4B48-BFDB-17C090978287}" srcId="{90A2F8B6-8A19-46B5-83E7-0BEC508FD703}" destId="{3DED05D4-689E-4DC6-885E-8E45AFACBF1E}" srcOrd="0" destOrd="0" parTransId="{6B3AF4FF-FE3D-4759-A983-B1057FB7E607}" sibTransId="{DABD9801-0A05-48C2-BF64-C8E53950D109}"/>
    <dgm:cxn modelId="{6EF69661-619F-4CC5-963D-0B31B14098C6}" type="presOf" srcId="{A1B6A63A-5B08-4A1E-9785-4205F08DE848}" destId="{7DC26411-0B37-4407-8514-7C90AD268038}" srcOrd="0" destOrd="0" presId="urn:microsoft.com/office/officeart/2005/8/layout/hierarchy2"/>
    <dgm:cxn modelId="{21380C05-A640-4717-BD3B-62389A824A5B}" type="presOf" srcId="{A1B6A63A-5B08-4A1E-9785-4205F08DE848}" destId="{D39A64CC-FF66-4C26-8382-F4A466EC04EA}" srcOrd="1" destOrd="0" presId="urn:microsoft.com/office/officeart/2005/8/layout/hierarchy2"/>
    <dgm:cxn modelId="{C771EFEC-0582-4FBB-92BA-AFE8CE319985}" srcId="{AC0BDCE0-C015-458A-844B-278570F2E4D1}" destId="{90A2F8B6-8A19-46B5-83E7-0BEC508FD703}" srcOrd="0" destOrd="0" parTransId="{CBC4D196-6C8B-41D7-B4F0-A5347AD5ADA0}" sibTransId="{AF122CA1-3626-4EF3-8F7A-D66F1333C0C2}"/>
    <dgm:cxn modelId="{014F07FB-B972-4B65-B2E5-3B3E10E72711}" type="presOf" srcId="{F4E7AA79-5FD0-4AA5-B80B-5DF5EE466681}" destId="{9BF6DBF4-D014-4F0D-A26A-F41C98AA0682}" srcOrd="1" destOrd="0" presId="urn:microsoft.com/office/officeart/2005/8/layout/hierarchy2"/>
    <dgm:cxn modelId="{7D91C9C5-9496-4793-A072-C7588F302991}" srcId="{44F03519-8EB4-438B-94CB-BD10A7FD9D6F}" destId="{9FEBCA47-D15A-4E23-B213-04BA0A6F986A}" srcOrd="0" destOrd="0" parTransId="{4AEA154A-FFAE-41CD-A87B-2A905A267621}" sibTransId="{996BC14D-9270-403D-9D92-FD6875301FDE}"/>
    <dgm:cxn modelId="{6CE22CFD-B5DE-40D3-8924-51140A3A720A}" type="presOf" srcId="{9FEBCA47-D15A-4E23-B213-04BA0A6F986A}" destId="{71DF2AB5-1948-46DA-AA6D-8145AD6B1FC8}" srcOrd="0" destOrd="0" presId="urn:microsoft.com/office/officeart/2005/8/layout/hierarchy2"/>
    <dgm:cxn modelId="{135FA257-61D1-41DA-B98E-E3986484B3B4}" type="presOf" srcId="{6B3AF4FF-FE3D-4759-A983-B1057FB7E607}" destId="{BC79F3EB-7F01-4877-8540-F9FD2246E87A}" srcOrd="1" destOrd="0" presId="urn:microsoft.com/office/officeart/2005/8/layout/hierarchy2"/>
    <dgm:cxn modelId="{965008FF-FA69-464D-B10C-26B34C340893}" srcId="{295DF9CA-9352-4694-B635-7B0914DF3807}" destId="{C5FF4242-8A88-492F-8878-0841161B3592}" srcOrd="0" destOrd="0" parTransId="{A1B6A63A-5B08-4A1E-9785-4205F08DE848}" sibTransId="{97420936-C68D-4B3F-9C69-FB93A4C415BD}"/>
    <dgm:cxn modelId="{C4232C6D-707A-4A9C-94F6-A4CD90F8DDD5}" srcId="{C5FF4242-8A88-492F-8878-0841161B3592}" destId="{1BC81DA3-F4AD-4C85-A2A8-FB3672EBE676}" srcOrd="0" destOrd="0" parTransId="{8A5487EF-0497-440C-8F21-98BC24EAC012}" sibTransId="{34C13101-D4F0-488D-B2CD-4ADFA6E288A6}"/>
    <dgm:cxn modelId="{D19F7A33-986B-4EB0-92BF-C7BF99279E13}" type="presOf" srcId="{948EDEB7-7830-466F-BBA2-5A99DE24AE33}" destId="{FD30519D-E03E-4C5D-B2B7-DC3CB4FE7D65}" srcOrd="1" destOrd="0" presId="urn:microsoft.com/office/officeart/2005/8/layout/hierarchy2"/>
    <dgm:cxn modelId="{5235B3C4-B94C-4B73-968D-69BA3D590065}" type="presOf" srcId="{3DED05D4-689E-4DC6-885E-8E45AFACBF1E}" destId="{F0DFD94A-7142-41FC-9820-991B419E3D19}" srcOrd="0" destOrd="0" presId="urn:microsoft.com/office/officeart/2005/8/layout/hierarchy2"/>
    <dgm:cxn modelId="{1D73CF8C-8FAF-43D7-A573-0990010BE53F}" type="presOf" srcId="{6B3AF4FF-FE3D-4759-A983-B1057FB7E607}" destId="{E6C4A583-9D17-4B10-B8BD-302DF5297568}" srcOrd="0" destOrd="0" presId="urn:microsoft.com/office/officeart/2005/8/layout/hierarchy2"/>
    <dgm:cxn modelId="{6642EAD4-CF07-4910-B3A5-A155415C8DC2}" type="presOf" srcId="{56071803-EC22-42E7-9E16-68B53E16C7F9}" destId="{D3D22072-E3F2-4EF2-908C-BDBF8E08F393}" srcOrd="1" destOrd="0" presId="urn:microsoft.com/office/officeart/2005/8/layout/hierarchy2"/>
    <dgm:cxn modelId="{F43EF14D-B7C2-4BF1-B7B8-3357AE2FC30E}" srcId="{1BC81DA3-F4AD-4C85-A2A8-FB3672EBE676}" destId="{B5B7C5A6-EE7E-49A7-A7B5-425A7B70A672}" srcOrd="0" destOrd="0" parTransId="{56071803-EC22-42E7-9E16-68B53E16C7F9}" sibTransId="{E4027187-1850-4638-9548-4BAE63987AC9}"/>
    <dgm:cxn modelId="{F131113B-0362-4769-B486-01D8390A7EAE}" srcId="{977E1611-998D-471D-ABDE-93F594CF8869}" destId="{295DF9CA-9352-4694-B635-7B0914DF3807}" srcOrd="1" destOrd="0" parTransId="{1C84BA8F-C3AF-40D5-97E4-DAE0C58FCFB4}" sibTransId="{DC4E4851-F1AD-4E34-AFAF-3EE81F042CA4}"/>
    <dgm:cxn modelId="{DE2EC8C0-2392-4363-95E6-F6A2E4EAAD49}" type="presOf" srcId="{8A5487EF-0497-440C-8F21-98BC24EAC012}" destId="{473CB260-C217-40B1-900A-D8AA83E7B8DD}" srcOrd="1" destOrd="0" presId="urn:microsoft.com/office/officeart/2005/8/layout/hierarchy2"/>
    <dgm:cxn modelId="{83997413-8CE3-4606-AFC3-32CCE58BA220}" type="presOf" srcId="{A761C1A7-DA73-427A-9F1B-92FDFA8D9213}" destId="{7BA5F6C8-900D-4957-B7F3-F143B661F3DF}" srcOrd="0" destOrd="0" presId="urn:microsoft.com/office/officeart/2005/8/layout/hierarchy2"/>
    <dgm:cxn modelId="{7FF7D624-688B-49D3-B8C4-02DEB71FB6CE}" type="presOf" srcId="{295DF9CA-9352-4694-B635-7B0914DF3807}" destId="{CEFA3F05-3DFD-493F-AF96-A65FD16B353D}" srcOrd="0" destOrd="0" presId="urn:microsoft.com/office/officeart/2005/8/layout/hierarchy2"/>
    <dgm:cxn modelId="{947C1FD2-6785-40D3-9F15-E8C4F8FFB2DF}" type="presOf" srcId="{CBC4D196-6C8B-41D7-B4F0-A5347AD5ADA0}" destId="{A90D135A-D81E-43A4-B4C3-8408FDCAF413}" srcOrd="0" destOrd="0" presId="urn:microsoft.com/office/officeart/2005/8/layout/hierarchy2"/>
    <dgm:cxn modelId="{642B19B8-E440-4A5C-8FAC-82C11BB6A287}" srcId="{A761C1A7-DA73-427A-9F1B-92FDFA8D9213}" destId="{CC6F47D5-F064-421B-B55C-CE8DFF4CEF3D}" srcOrd="0" destOrd="0" parTransId="{05C6A01D-FF7C-4738-9938-7B03C7152178}" sibTransId="{14EE2193-F802-4A05-8E48-5FC0E242946D}"/>
    <dgm:cxn modelId="{1F67FCFA-5B13-49D2-B269-E500D2BBFA0D}" type="presOf" srcId="{B5B7C5A6-EE7E-49A7-A7B5-425A7B70A672}" destId="{2DA21A24-2000-42CD-B143-B3157C5FAF2F}" srcOrd="0" destOrd="0" presId="urn:microsoft.com/office/officeart/2005/8/layout/hierarchy2"/>
    <dgm:cxn modelId="{D7476B6E-FC24-41C8-BA72-D7F135D5B4FA}" type="presOf" srcId="{CC6F47D5-F064-421B-B55C-CE8DFF4CEF3D}" destId="{56FDE6B4-8F6B-4BB8-87BB-38185A4E75F8}" srcOrd="0" destOrd="0" presId="urn:microsoft.com/office/officeart/2005/8/layout/hierarchy2"/>
    <dgm:cxn modelId="{8E7299CA-D7F9-4AC5-A449-F494A3DA123E}" type="presOf" srcId="{56071803-EC22-42E7-9E16-68B53E16C7F9}" destId="{6F28B2D9-FFA9-46F8-8504-C55DC268228F}" srcOrd="0" destOrd="0" presId="urn:microsoft.com/office/officeart/2005/8/layout/hierarchy2"/>
    <dgm:cxn modelId="{483ED5C0-6D68-436E-8207-680DBA00D5B9}" type="presOf" srcId="{C5FF4242-8A88-492F-8878-0841161B3592}" destId="{B1473CDA-DAF4-40D3-94EB-BF310E30FCBD}" srcOrd="0" destOrd="0" presId="urn:microsoft.com/office/officeart/2005/8/layout/hierarchy2"/>
    <dgm:cxn modelId="{DC51ACA8-455A-4714-B485-F5D1AD323BF4}" type="presOf" srcId="{1C84BA8F-C3AF-40D5-97E4-DAE0C58FCFB4}" destId="{9E5EBC6E-A9D2-4BFA-9BA3-9A2D0D347688}" srcOrd="0" destOrd="0" presId="urn:microsoft.com/office/officeart/2005/8/layout/hierarchy2"/>
    <dgm:cxn modelId="{8A5BFF54-49D6-4619-B4E4-6B28C048BE17}" type="presOf" srcId="{9449C20C-8A9D-4DE5-820B-E2149DF98CEF}" destId="{30EC493B-EDDD-41C7-AC64-C70D2E372EA5}" srcOrd="1" destOrd="0" presId="urn:microsoft.com/office/officeart/2005/8/layout/hierarchy2"/>
    <dgm:cxn modelId="{C7F35BA8-16C2-421D-817D-01439322131B}" type="presOf" srcId="{9449C20C-8A9D-4DE5-820B-E2149DF98CEF}" destId="{EA6653CC-E8FC-4C8F-8C5A-726EDADD05A7}" srcOrd="0" destOrd="0" presId="urn:microsoft.com/office/officeart/2005/8/layout/hierarchy2"/>
    <dgm:cxn modelId="{642072CB-9108-418B-B8F3-2B7574F361F7}" type="presOf" srcId="{8A5487EF-0497-440C-8F21-98BC24EAC012}" destId="{51F74E5B-ACE4-4262-B725-F8FA86313BFD}" srcOrd="0" destOrd="0" presId="urn:microsoft.com/office/officeart/2005/8/layout/hierarchy2"/>
    <dgm:cxn modelId="{A1E68690-2AAB-4176-A9AF-75F959158388}" srcId="{977E1611-998D-471D-ABDE-93F594CF8869}" destId="{AC0BDCE0-C015-458A-844B-278570F2E4D1}" srcOrd="0" destOrd="0" parTransId="{F4E7AA79-5FD0-4AA5-B80B-5DF5EE466681}" sibTransId="{E44AC173-26F6-4425-B7A6-A41AFAE71A4C}"/>
    <dgm:cxn modelId="{11247573-0766-4785-8CD5-B1E1911DADE3}" type="presOf" srcId="{4AEA154A-FFAE-41CD-A87B-2A905A267621}" destId="{360ED06C-310A-4F7C-8819-B5AEEA72A11B}" srcOrd="0" destOrd="0" presId="urn:microsoft.com/office/officeart/2005/8/layout/hierarchy2"/>
    <dgm:cxn modelId="{753872C7-4E1C-401C-9E3D-D166F2D31C13}" type="presOf" srcId="{CBC4D196-6C8B-41D7-B4F0-A5347AD5ADA0}" destId="{6764F7CA-41A5-4786-BE30-98324131B280}" srcOrd="1" destOrd="0" presId="urn:microsoft.com/office/officeart/2005/8/layout/hierarchy2"/>
    <dgm:cxn modelId="{A21DE6CE-7861-4FFD-AA06-49990D7D5A0D}" srcId="{CC6F47D5-F064-421B-B55C-CE8DFF4CEF3D}" destId="{44F03519-8EB4-438B-94CB-BD10A7FD9D6F}" srcOrd="0" destOrd="0" parTransId="{9449C20C-8A9D-4DE5-820B-E2149DF98CEF}" sibTransId="{28D0F67E-2BAA-4C37-BA80-2EF9D31E9346}"/>
    <dgm:cxn modelId="{B9E65B20-FA9B-4552-864D-A2765E877B94}" type="presOf" srcId="{90A2F8B6-8A19-46B5-83E7-0BEC508FD703}" destId="{F6CE08A4-5BC9-419F-8B74-2784B520CB38}" srcOrd="0" destOrd="0" presId="urn:microsoft.com/office/officeart/2005/8/layout/hierarchy2"/>
    <dgm:cxn modelId="{80EC04F2-B58E-4E54-85D2-EA6D71B49D1C}" type="presOf" srcId="{977E1611-998D-471D-ABDE-93F594CF8869}" destId="{87E1144E-DD0C-46CD-84E5-A797FB323853}" srcOrd="0" destOrd="0" presId="urn:microsoft.com/office/officeart/2005/8/layout/hierarchy2"/>
    <dgm:cxn modelId="{152C805D-42DC-4E05-867B-EA179EB5901B}" type="presOf" srcId="{1BC81DA3-F4AD-4C85-A2A8-FB3672EBE676}" destId="{AB2767C4-9DB4-4482-9B21-4BC0B71F22F9}" srcOrd="0" destOrd="0" presId="urn:microsoft.com/office/officeart/2005/8/layout/hierarchy2"/>
    <dgm:cxn modelId="{014FB15D-9B2A-4649-A670-5A959D87F7C0}" srcId="{CC6F47D5-F064-421B-B55C-CE8DFF4CEF3D}" destId="{977E1611-998D-471D-ABDE-93F594CF8869}" srcOrd="1" destOrd="0" parTransId="{948EDEB7-7830-466F-BBA2-5A99DE24AE33}" sibTransId="{D33B22DF-BCF0-451C-9F21-07FEDE320B1C}"/>
    <dgm:cxn modelId="{43E6C56C-1592-4C60-B8A9-B85141591371}" type="presOf" srcId="{44F03519-8EB4-438B-94CB-BD10A7FD9D6F}" destId="{B68DF94A-3F50-48A6-A645-593FF93329CB}" srcOrd="0" destOrd="0" presId="urn:microsoft.com/office/officeart/2005/8/layout/hierarchy2"/>
    <dgm:cxn modelId="{1CB25244-BDF3-407C-935D-6093AA2EB2F9}" type="presParOf" srcId="{7BA5F6C8-900D-4957-B7F3-F143B661F3DF}" destId="{7A43E753-4AA3-4BBF-B861-07D6ADE40631}" srcOrd="0" destOrd="0" presId="urn:microsoft.com/office/officeart/2005/8/layout/hierarchy2"/>
    <dgm:cxn modelId="{797CF418-8B3F-4F29-8DA2-DB75889FDD63}" type="presParOf" srcId="{7A43E753-4AA3-4BBF-B861-07D6ADE40631}" destId="{56FDE6B4-8F6B-4BB8-87BB-38185A4E75F8}" srcOrd="0" destOrd="0" presId="urn:microsoft.com/office/officeart/2005/8/layout/hierarchy2"/>
    <dgm:cxn modelId="{9E1384EF-CDCD-4FCC-9028-24B05AE131FE}" type="presParOf" srcId="{7A43E753-4AA3-4BBF-B861-07D6ADE40631}" destId="{FE2B8121-39EC-4FAB-9E80-A2A31FB5F6BA}" srcOrd="1" destOrd="0" presId="urn:microsoft.com/office/officeart/2005/8/layout/hierarchy2"/>
    <dgm:cxn modelId="{6C19CE7D-07DF-4C07-BB58-C12C62C74B07}" type="presParOf" srcId="{FE2B8121-39EC-4FAB-9E80-A2A31FB5F6BA}" destId="{EA6653CC-E8FC-4C8F-8C5A-726EDADD05A7}" srcOrd="0" destOrd="0" presId="urn:microsoft.com/office/officeart/2005/8/layout/hierarchy2"/>
    <dgm:cxn modelId="{D0091DF9-E671-4468-A10B-E1EF67469BD8}" type="presParOf" srcId="{EA6653CC-E8FC-4C8F-8C5A-726EDADD05A7}" destId="{30EC493B-EDDD-41C7-AC64-C70D2E372EA5}" srcOrd="0" destOrd="0" presId="urn:microsoft.com/office/officeart/2005/8/layout/hierarchy2"/>
    <dgm:cxn modelId="{6EA49A7D-0E79-4468-AC74-35078672C082}" type="presParOf" srcId="{FE2B8121-39EC-4FAB-9E80-A2A31FB5F6BA}" destId="{2C85BA72-0E4A-4162-BBB5-4FE9FF284C17}" srcOrd="1" destOrd="0" presId="urn:microsoft.com/office/officeart/2005/8/layout/hierarchy2"/>
    <dgm:cxn modelId="{C2D1630F-5F61-45DB-ACFD-04A1B0627F59}" type="presParOf" srcId="{2C85BA72-0E4A-4162-BBB5-4FE9FF284C17}" destId="{B68DF94A-3F50-48A6-A645-593FF93329CB}" srcOrd="0" destOrd="0" presId="urn:microsoft.com/office/officeart/2005/8/layout/hierarchy2"/>
    <dgm:cxn modelId="{5CEBA969-C6E2-43CB-8294-0789C2AE4958}" type="presParOf" srcId="{2C85BA72-0E4A-4162-BBB5-4FE9FF284C17}" destId="{2820AC3C-E70C-4A76-B5E7-08CD90C0DDEF}" srcOrd="1" destOrd="0" presId="urn:microsoft.com/office/officeart/2005/8/layout/hierarchy2"/>
    <dgm:cxn modelId="{48CF935D-E43A-40B9-AE85-0AFE3CC752AC}" type="presParOf" srcId="{2820AC3C-E70C-4A76-B5E7-08CD90C0DDEF}" destId="{360ED06C-310A-4F7C-8819-B5AEEA72A11B}" srcOrd="0" destOrd="0" presId="urn:microsoft.com/office/officeart/2005/8/layout/hierarchy2"/>
    <dgm:cxn modelId="{9BFF783C-0930-4969-B96F-4953AEDD1C33}" type="presParOf" srcId="{360ED06C-310A-4F7C-8819-B5AEEA72A11B}" destId="{67E8865F-5E23-4FA2-A8EA-6C4DA18C4C0B}" srcOrd="0" destOrd="0" presId="urn:microsoft.com/office/officeart/2005/8/layout/hierarchy2"/>
    <dgm:cxn modelId="{03CD616B-4878-4222-9235-E8A144988D55}" type="presParOf" srcId="{2820AC3C-E70C-4A76-B5E7-08CD90C0DDEF}" destId="{63EAF9DD-BBA0-4ABF-BC70-9BACB4040B18}" srcOrd="1" destOrd="0" presId="urn:microsoft.com/office/officeart/2005/8/layout/hierarchy2"/>
    <dgm:cxn modelId="{B6E25D7E-FC80-4333-B098-38420D1A6495}" type="presParOf" srcId="{63EAF9DD-BBA0-4ABF-BC70-9BACB4040B18}" destId="{71DF2AB5-1948-46DA-AA6D-8145AD6B1FC8}" srcOrd="0" destOrd="0" presId="urn:microsoft.com/office/officeart/2005/8/layout/hierarchy2"/>
    <dgm:cxn modelId="{22074BBB-FF59-40F6-B84E-DD4F6AEB9E5B}" type="presParOf" srcId="{63EAF9DD-BBA0-4ABF-BC70-9BACB4040B18}" destId="{E884D938-D8B7-4E5E-A62E-7EE16E9E0626}" srcOrd="1" destOrd="0" presId="urn:microsoft.com/office/officeart/2005/8/layout/hierarchy2"/>
    <dgm:cxn modelId="{4F85D3B2-F17A-4873-836F-33DEE2F0B093}" type="presParOf" srcId="{FE2B8121-39EC-4FAB-9E80-A2A31FB5F6BA}" destId="{348E0DFB-F207-45DA-B337-E6FEB8852E54}" srcOrd="2" destOrd="0" presId="urn:microsoft.com/office/officeart/2005/8/layout/hierarchy2"/>
    <dgm:cxn modelId="{96CD4C59-E1FD-4655-BC17-4B6E72D944CF}" type="presParOf" srcId="{348E0DFB-F207-45DA-B337-E6FEB8852E54}" destId="{FD30519D-E03E-4C5D-B2B7-DC3CB4FE7D65}" srcOrd="0" destOrd="0" presId="urn:microsoft.com/office/officeart/2005/8/layout/hierarchy2"/>
    <dgm:cxn modelId="{671B58B9-D3A4-43E4-8D7B-253AA2E57A75}" type="presParOf" srcId="{FE2B8121-39EC-4FAB-9E80-A2A31FB5F6BA}" destId="{BDAD8D96-F9C8-4FA5-9232-3083EF92F352}" srcOrd="3" destOrd="0" presId="urn:microsoft.com/office/officeart/2005/8/layout/hierarchy2"/>
    <dgm:cxn modelId="{72A26340-A768-4B7D-A762-8FEE61B3E87F}" type="presParOf" srcId="{BDAD8D96-F9C8-4FA5-9232-3083EF92F352}" destId="{87E1144E-DD0C-46CD-84E5-A797FB323853}" srcOrd="0" destOrd="0" presId="urn:microsoft.com/office/officeart/2005/8/layout/hierarchy2"/>
    <dgm:cxn modelId="{D2D77A8C-2CBA-4A87-A75E-E80B3F8C19FF}" type="presParOf" srcId="{BDAD8D96-F9C8-4FA5-9232-3083EF92F352}" destId="{270A26CB-AF13-491F-B125-D3489B903DD1}" srcOrd="1" destOrd="0" presId="urn:microsoft.com/office/officeart/2005/8/layout/hierarchy2"/>
    <dgm:cxn modelId="{294508CA-79F2-4ADA-AD1A-586CF1132C90}" type="presParOf" srcId="{270A26CB-AF13-491F-B125-D3489B903DD1}" destId="{B8ED5266-7CB5-46D5-B266-B4864B292B0A}" srcOrd="0" destOrd="0" presId="urn:microsoft.com/office/officeart/2005/8/layout/hierarchy2"/>
    <dgm:cxn modelId="{C19EC5C8-7B3A-4281-B7F5-D02D64FC31B9}" type="presParOf" srcId="{B8ED5266-7CB5-46D5-B266-B4864B292B0A}" destId="{9BF6DBF4-D014-4F0D-A26A-F41C98AA0682}" srcOrd="0" destOrd="0" presId="urn:microsoft.com/office/officeart/2005/8/layout/hierarchy2"/>
    <dgm:cxn modelId="{12968BEA-3B71-412C-8F13-FBCACA3622F9}" type="presParOf" srcId="{270A26CB-AF13-491F-B125-D3489B903DD1}" destId="{9FCDBAD1-1F96-4104-9E7B-2078698D86DF}" srcOrd="1" destOrd="0" presId="urn:microsoft.com/office/officeart/2005/8/layout/hierarchy2"/>
    <dgm:cxn modelId="{8E0856E0-E0C8-4D53-B4B7-AD0421E03E5C}" type="presParOf" srcId="{9FCDBAD1-1F96-4104-9E7B-2078698D86DF}" destId="{0F949FEA-A22C-429E-89C8-2DD7223E1701}" srcOrd="0" destOrd="0" presId="urn:microsoft.com/office/officeart/2005/8/layout/hierarchy2"/>
    <dgm:cxn modelId="{4E1D2548-ADCA-4FD4-A305-5CAF61EAD730}" type="presParOf" srcId="{9FCDBAD1-1F96-4104-9E7B-2078698D86DF}" destId="{86987499-2C4B-4DE9-AC8B-1731C470E58D}" srcOrd="1" destOrd="0" presId="urn:microsoft.com/office/officeart/2005/8/layout/hierarchy2"/>
    <dgm:cxn modelId="{0016D01F-07DE-485A-9A2B-70A11B044890}" type="presParOf" srcId="{86987499-2C4B-4DE9-AC8B-1731C470E58D}" destId="{A90D135A-D81E-43A4-B4C3-8408FDCAF413}" srcOrd="0" destOrd="0" presId="urn:microsoft.com/office/officeart/2005/8/layout/hierarchy2"/>
    <dgm:cxn modelId="{2CAA5B0D-25B0-4785-8D64-548C5F09E918}" type="presParOf" srcId="{A90D135A-D81E-43A4-B4C3-8408FDCAF413}" destId="{6764F7CA-41A5-4786-BE30-98324131B280}" srcOrd="0" destOrd="0" presId="urn:microsoft.com/office/officeart/2005/8/layout/hierarchy2"/>
    <dgm:cxn modelId="{79FFE151-7E8E-4781-9871-3F74127B033B}" type="presParOf" srcId="{86987499-2C4B-4DE9-AC8B-1731C470E58D}" destId="{92E91BCB-181A-4189-AD99-7AC989BC88AB}" srcOrd="1" destOrd="0" presId="urn:microsoft.com/office/officeart/2005/8/layout/hierarchy2"/>
    <dgm:cxn modelId="{B9E66BC5-3DC7-4E26-9C78-341DAC9ADB7D}" type="presParOf" srcId="{92E91BCB-181A-4189-AD99-7AC989BC88AB}" destId="{F6CE08A4-5BC9-419F-8B74-2784B520CB38}" srcOrd="0" destOrd="0" presId="urn:microsoft.com/office/officeart/2005/8/layout/hierarchy2"/>
    <dgm:cxn modelId="{738153AE-2C19-4267-926C-B708FE50F1E0}" type="presParOf" srcId="{92E91BCB-181A-4189-AD99-7AC989BC88AB}" destId="{B8623556-6FC5-4D4D-A563-D3EED16CA9CD}" srcOrd="1" destOrd="0" presId="urn:microsoft.com/office/officeart/2005/8/layout/hierarchy2"/>
    <dgm:cxn modelId="{2D74E411-9089-4C7A-A37D-E0266263635A}" type="presParOf" srcId="{B8623556-6FC5-4D4D-A563-D3EED16CA9CD}" destId="{E6C4A583-9D17-4B10-B8BD-302DF5297568}" srcOrd="0" destOrd="0" presId="urn:microsoft.com/office/officeart/2005/8/layout/hierarchy2"/>
    <dgm:cxn modelId="{32672A1E-3DFA-4F75-B2DE-629C90A41FF1}" type="presParOf" srcId="{E6C4A583-9D17-4B10-B8BD-302DF5297568}" destId="{BC79F3EB-7F01-4877-8540-F9FD2246E87A}" srcOrd="0" destOrd="0" presId="urn:microsoft.com/office/officeart/2005/8/layout/hierarchy2"/>
    <dgm:cxn modelId="{31C98A48-CA52-41C8-B8D0-49D2FCE066E0}" type="presParOf" srcId="{B8623556-6FC5-4D4D-A563-D3EED16CA9CD}" destId="{C7823BC3-8EA2-4F26-82B9-CBE46B49D530}" srcOrd="1" destOrd="0" presId="urn:microsoft.com/office/officeart/2005/8/layout/hierarchy2"/>
    <dgm:cxn modelId="{4B7FE93E-4CE3-4261-AB0A-2AACA04C01BE}" type="presParOf" srcId="{C7823BC3-8EA2-4F26-82B9-CBE46B49D530}" destId="{F0DFD94A-7142-41FC-9820-991B419E3D19}" srcOrd="0" destOrd="0" presId="urn:microsoft.com/office/officeart/2005/8/layout/hierarchy2"/>
    <dgm:cxn modelId="{DEB9DC36-AC85-42B6-9E02-E34E66BCE941}" type="presParOf" srcId="{C7823BC3-8EA2-4F26-82B9-CBE46B49D530}" destId="{D57606FA-F906-41BA-9007-EEC6E8B6B779}" srcOrd="1" destOrd="0" presId="urn:microsoft.com/office/officeart/2005/8/layout/hierarchy2"/>
    <dgm:cxn modelId="{C7B3FEED-E1CA-4CE5-BEDA-C2F574A80104}" type="presParOf" srcId="{270A26CB-AF13-491F-B125-D3489B903DD1}" destId="{9E5EBC6E-A9D2-4BFA-9BA3-9A2D0D347688}" srcOrd="2" destOrd="0" presId="urn:microsoft.com/office/officeart/2005/8/layout/hierarchy2"/>
    <dgm:cxn modelId="{0360FFC0-59C7-4BB0-9C75-B5D92DCB6960}" type="presParOf" srcId="{9E5EBC6E-A9D2-4BFA-9BA3-9A2D0D347688}" destId="{B145204F-3AC1-41F1-9969-E9EE0928128B}" srcOrd="0" destOrd="0" presId="urn:microsoft.com/office/officeart/2005/8/layout/hierarchy2"/>
    <dgm:cxn modelId="{A225CA8C-3E08-4D61-9E84-408C749FC2DA}" type="presParOf" srcId="{270A26CB-AF13-491F-B125-D3489B903DD1}" destId="{06D7F68F-9B05-46D6-91F7-6310DC35FDE8}" srcOrd="3" destOrd="0" presId="urn:microsoft.com/office/officeart/2005/8/layout/hierarchy2"/>
    <dgm:cxn modelId="{56769BD5-6EAF-4FEE-B66D-F1DA54714E79}" type="presParOf" srcId="{06D7F68F-9B05-46D6-91F7-6310DC35FDE8}" destId="{CEFA3F05-3DFD-493F-AF96-A65FD16B353D}" srcOrd="0" destOrd="0" presId="urn:microsoft.com/office/officeart/2005/8/layout/hierarchy2"/>
    <dgm:cxn modelId="{06EFA734-524A-4497-8F94-AE9B5D705C5F}" type="presParOf" srcId="{06D7F68F-9B05-46D6-91F7-6310DC35FDE8}" destId="{6C86E033-FAA9-4C2D-B28B-076EB32E177C}" srcOrd="1" destOrd="0" presId="urn:microsoft.com/office/officeart/2005/8/layout/hierarchy2"/>
    <dgm:cxn modelId="{054F6EF2-33C0-44D9-AF67-F7A09C7B5045}" type="presParOf" srcId="{6C86E033-FAA9-4C2D-B28B-076EB32E177C}" destId="{7DC26411-0B37-4407-8514-7C90AD268038}" srcOrd="0" destOrd="0" presId="urn:microsoft.com/office/officeart/2005/8/layout/hierarchy2"/>
    <dgm:cxn modelId="{AE72C77F-423E-48C2-8FA5-DB16C4103239}" type="presParOf" srcId="{7DC26411-0B37-4407-8514-7C90AD268038}" destId="{D39A64CC-FF66-4C26-8382-F4A466EC04EA}" srcOrd="0" destOrd="0" presId="urn:microsoft.com/office/officeart/2005/8/layout/hierarchy2"/>
    <dgm:cxn modelId="{90A85D44-3F7F-406D-9AD5-C18319BAECB1}" type="presParOf" srcId="{6C86E033-FAA9-4C2D-B28B-076EB32E177C}" destId="{16420C3C-7584-4A79-9F14-807BF460C30C}" srcOrd="1" destOrd="0" presId="urn:microsoft.com/office/officeart/2005/8/layout/hierarchy2"/>
    <dgm:cxn modelId="{974CF391-3D9F-46F0-85A2-14A948A24786}" type="presParOf" srcId="{16420C3C-7584-4A79-9F14-807BF460C30C}" destId="{B1473CDA-DAF4-40D3-94EB-BF310E30FCBD}" srcOrd="0" destOrd="0" presId="urn:microsoft.com/office/officeart/2005/8/layout/hierarchy2"/>
    <dgm:cxn modelId="{37C559D1-4830-4865-83CC-BB8751EDA399}" type="presParOf" srcId="{16420C3C-7584-4A79-9F14-807BF460C30C}" destId="{8C49F75D-4C87-4984-B2EF-A0E01ADB174D}" srcOrd="1" destOrd="0" presId="urn:microsoft.com/office/officeart/2005/8/layout/hierarchy2"/>
    <dgm:cxn modelId="{F1FC1308-422F-4C87-BB4C-E84845BB6D78}" type="presParOf" srcId="{8C49F75D-4C87-4984-B2EF-A0E01ADB174D}" destId="{51F74E5B-ACE4-4262-B725-F8FA86313BFD}" srcOrd="0" destOrd="0" presId="urn:microsoft.com/office/officeart/2005/8/layout/hierarchy2"/>
    <dgm:cxn modelId="{C7982C0D-070F-45A9-A06D-BE2C2E3B622C}" type="presParOf" srcId="{51F74E5B-ACE4-4262-B725-F8FA86313BFD}" destId="{473CB260-C217-40B1-900A-D8AA83E7B8DD}" srcOrd="0" destOrd="0" presId="urn:microsoft.com/office/officeart/2005/8/layout/hierarchy2"/>
    <dgm:cxn modelId="{49846C85-3EF3-4F51-9989-5668C5359CA5}" type="presParOf" srcId="{8C49F75D-4C87-4984-B2EF-A0E01ADB174D}" destId="{7E2CD641-1EB2-4AF5-B3CE-FADB37848FE9}" srcOrd="1" destOrd="0" presId="urn:microsoft.com/office/officeart/2005/8/layout/hierarchy2"/>
    <dgm:cxn modelId="{C722884F-A710-4746-9174-CE15BA0BC630}" type="presParOf" srcId="{7E2CD641-1EB2-4AF5-B3CE-FADB37848FE9}" destId="{AB2767C4-9DB4-4482-9B21-4BC0B71F22F9}" srcOrd="0" destOrd="0" presId="urn:microsoft.com/office/officeart/2005/8/layout/hierarchy2"/>
    <dgm:cxn modelId="{8D447D5C-C2BA-456E-91E6-8CCEC09581C3}" type="presParOf" srcId="{7E2CD641-1EB2-4AF5-B3CE-FADB37848FE9}" destId="{FA5CF9C6-5017-4957-8AD2-6B1F26934A15}" srcOrd="1" destOrd="0" presId="urn:microsoft.com/office/officeart/2005/8/layout/hierarchy2"/>
    <dgm:cxn modelId="{C2D33A6D-319B-4B09-AFCB-71598C1BBE82}" type="presParOf" srcId="{FA5CF9C6-5017-4957-8AD2-6B1F26934A15}" destId="{6F28B2D9-FFA9-46F8-8504-C55DC268228F}" srcOrd="0" destOrd="0" presId="urn:microsoft.com/office/officeart/2005/8/layout/hierarchy2"/>
    <dgm:cxn modelId="{D55D53AD-BDDE-4BF0-A3B8-A95041C7949E}" type="presParOf" srcId="{6F28B2D9-FFA9-46F8-8504-C55DC268228F}" destId="{D3D22072-E3F2-4EF2-908C-BDBF8E08F393}" srcOrd="0" destOrd="0" presId="urn:microsoft.com/office/officeart/2005/8/layout/hierarchy2"/>
    <dgm:cxn modelId="{1654CEA1-386F-439A-9ACF-3C33A9911C0D}" type="presParOf" srcId="{FA5CF9C6-5017-4957-8AD2-6B1F26934A15}" destId="{9598D1FA-2D2A-4145-ADE6-EDB04A94C781}" srcOrd="1" destOrd="0" presId="urn:microsoft.com/office/officeart/2005/8/layout/hierarchy2"/>
    <dgm:cxn modelId="{E9A20ABB-EBC3-44EB-9111-7CFFDAE6B6B4}" type="presParOf" srcId="{9598D1FA-2D2A-4145-ADE6-EDB04A94C781}" destId="{2DA21A24-2000-42CD-B143-B3157C5FAF2F}" srcOrd="0" destOrd="0" presId="urn:microsoft.com/office/officeart/2005/8/layout/hierarchy2"/>
    <dgm:cxn modelId="{17BB7DCF-8013-497E-9496-DB508DBEAC4B}" type="presParOf" srcId="{9598D1FA-2D2A-4145-ADE6-EDB04A94C781}" destId="{D7A3A10E-3DDB-45F5-B3DA-E8ABB551437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B7CC26-F20D-4F88-8DE6-7DB8C1B28F36}" type="doc">
      <dgm:prSet loTypeId="urn:microsoft.com/office/officeart/2005/8/layout/hierarchy2" loCatId="hierarchy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pPr rtl="1"/>
          <a:endParaRPr lang="fa-IR"/>
        </a:p>
      </dgm:t>
    </dgm:pt>
    <dgm:pt modelId="{B22A2C23-C375-473B-B374-519A08A6C00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بیش از ثلث </a:t>
          </a:r>
          <a:r>
            <a:rPr lang="fa-IR" sz="1600" dirty="0" smtClean="0">
              <a:cs typeface="B Koodak" pitchFamily="2" charset="-78"/>
            </a:rPr>
            <a:t>آیات قرآن </a:t>
          </a:r>
          <a:r>
            <a:rPr lang="fa-IR" sz="1600" dirty="0" smtClean="0">
              <a:cs typeface="B Koodak" pitchFamily="2" charset="-78"/>
            </a:rPr>
            <a:t>در خصوص معاد است</a:t>
          </a:r>
          <a:endParaRPr lang="fa-IR" sz="1600" dirty="0">
            <a:cs typeface="B Koodak" pitchFamily="2" charset="-78"/>
          </a:endParaRPr>
        </a:p>
      </dgm:t>
    </dgm:pt>
    <dgm:pt modelId="{A27D119A-A634-4048-8D06-199DE59BEAC1}" type="parTrans" cxnId="{78D8EBFC-EFB5-4A59-B394-DDBD672D321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2459772-6596-4B5B-971A-9A092751F747}" type="sibTrans" cxnId="{78D8EBFC-EFB5-4A59-B394-DDBD672D321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75C7968-19D3-439E-B766-48643835E85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موضوعاتی از قبیل</a:t>
          </a:r>
          <a:endParaRPr lang="fa-IR" sz="1600" dirty="0">
            <a:cs typeface="B Koodak" pitchFamily="2" charset="-78"/>
          </a:endParaRPr>
        </a:p>
      </dgm:t>
    </dgm:pt>
    <dgm:pt modelId="{04666A9D-6359-4186-9D15-62D4A184CC94}" type="parTrans" cxnId="{B199645C-7CC0-4EF3-A638-019045AF865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DF46DCC-DA75-4B69-B368-6193B42FC1A7}" type="sibTrans" cxnId="{B199645C-7CC0-4EF3-A638-019045AF865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F3BAD8C-06CA-4073-8618-7030CE32E28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لزوم ایمان به آخرت</a:t>
          </a:r>
          <a:endParaRPr lang="fa-IR" sz="1600">
            <a:cs typeface="B Koodak" pitchFamily="2" charset="-78"/>
          </a:endParaRPr>
        </a:p>
      </dgm:t>
    </dgm:pt>
    <dgm:pt modelId="{3A64C998-52DD-4319-ACF9-062D235E1FB1}" type="parTrans" cxnId="{AC3E56FB-7FEC-4EFE-9C9B-0AE7225C52F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B4EF6C2-6C52-4256-8115-8C1FA8B8F93B}" type="sibTrans" cxnId="{AC3E56FB-7FEC-4EFE-9C9B-0AE7225C52F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9C9F1C1-324C-47F8-9458-EBD8C62D988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تِلْكَ ءَايَاتُ الْكِتَابِ الحَْكِيمِ / هُدًى وَ رَحْمَةً لِّلْمُحْسِنِينَ / الَّذِينَ يُقِيمُونَ الصَّلَوةَ وَ يُؤْتُونَ الزَّكَوةَ وَ هُم بِالاَْخِرَةِ هُمْ يُوقِنُونَ (لقمان / 4)</a:t>
          </a:r>
          <a:endParaRPr lang="fa-IR" sz="1600" dirty="0">
            <a:cs typeface="B Koodak" pitchFamily="2" charset="-78"/>
          </a:endParaRPr>
        </a:p>
      </dgm:t>
    </dgm:pt>
    <dgm:pt modelId="{1E760F10-B588-465A-B978-5C0C83A9476E}" type="parTrans" cxnId="{CA535841-3908-444B-B635-4E5BFE4F908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654EF5E-31A1-4D77-91ED-346D2D1EB84F}" type="sibTrans" cxnId="{CA535841-3908-444B-B635-4E5BFE4F908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7BCCCEA-5BBD-43EE-AA3D-A0E83582D05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پیامدهای انکار آخرت</a:t>
          </a:r>
          <a:endParaRPr lang="fa-IR" sz="1600" dirty="0">
            <a:cs typeface="B Koodak" pitchFamily="2" charset="-78"/>
          </a:endParaRPr>
        </a:p>
      </dgm:t>
    </dgm:pt>
    <dgm:pt modelId="{953C822E-0165-42A9-AEAD-73EF939017C1}" type="parTrans" cxnId="{D994F323-9E4E-4968-87D2-A4012F453CA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D81EBA8-35EF-4DED-8394-9CCBA7354699}" type="sibTrans" cxnId="{D994F323-9E4E-4968-87D2-A4012F453CA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69F6C8A-14BE-4EDB-B69D-F3A232A7957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وَ أَنَّ الَّذِينَ لَا يُؤْمِنُونَ بِالاَْخِرَةِ أَعْتَدْنَا لهَُمْ عَذَابًا أَلِيمًا (اسراء/ 10)</a:t>
          </a:r>
          <a:endParaRPr lang="fa-IR" sz="1600" dirty="0">
            <a:cs typeface="B Koodak" pitchFamily="2" charset="-78"/>
          </a:endParaRPr>
        </a:p>
      </dgm:t>
    </dgm:pt>
    <dgm:pt modelId="{1181FF32-A95E-4D41-B551-56D7E8EC6B9C}" type="parTrans" cxnId="{FE1B2B38-ED65-4E68-BB10-AC6F9ED9CE4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20E8866-CBCA-409E-90E4-3736C0D9D58B}" type="sibTrans" cxnId="{FE1B2B38-ED65-4E68-BB10-AC6F9ED9CE4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910F459-9374-407A-B7BD-8828C51F01B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نعمت های ابدی</a:t>
          </a:r>
          <a:endParaRPr lang="fa-IR" sz="1600">
            <a:cs typeface="B Koodak" pitchFamily="2" charset="-78"/>
          </a:endParaRPr>
        </a:p>
      </dgm:t>
    </dgm:pt>
    <dgm:pt modelId="{598EA52B-E894-4620-82A0-5846104A3A18}" type="parTrans" cxnId="{C054775F-0E82-4C3F-8E99-FA9ECC979BC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646F7E7-7A1A-45A6-9DC4-C45F3DDF40B1}" type="sibTrans" cxnId="{C054775F-0E82-4C3F-8E99-FA9ECC979BC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C67CC24-771D-4353-B72A-A3F6EDA7663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وَ يَطُوفُ عَلَيهِْمْ وِلْدَانٌ مخَُّلَّدُونَ إِذَا رَأَيْتهَُمْ حَسِبْتهَُمْ لُؤْلُؤًا مَّنثُورًا / وَ إِذَا رَأَيْتَ ثمَ‏َّ رَأَيْتَ نَعِيمًا وَ مُلْكاً كَبِيرًا (انسان / 20)</a:t>
          </a:r>
          <a:endParaRPr lang="fa-IR" sz="1600" dirty="0">
            <a:cs typeface="B Koodak" pitchFamily="2" charset="-78"/>
          </a:endParaRPr>
        </a:p>
      </dgm:t>
    </dgm:pt>
    <dgm:pt modelId="{B38174BC-1C26-4AA8-A81E-A35A5E5499E5}" type="parTrans" cxnId="{D150D85E-8167-475C-9BD1-14D1E45F065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E15ADC1-EA68-48F5-B9CC-78ED7AB63D28}" type="sibTrans" cxnId="{D150D85E-8167-475C-9BD1-14D1E45F065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B8604E8-C238-4B27-804F-42EA2E3E259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عذاب های جاودانی</a:t>
          </a:r>
          <a:endParaRPr lang="fa-IR" sz="1600" dirty="0">
            <a:cs typeface="B Koodak" pitchFamily="2" charset="-78"/>
          </a:endParaRPr>
        </a:p>
      </dgm:t>
    </dgm:pt>
    <dgm:pt modelId="{0AD5FD1B-C06C-47E7-9F09-774CB2C4C31E}" type="parTrans" cxnId="{2421CCF1-0904-4877-AEF2-23EAEE6BFFA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F2938C2-086F-4207-8C60-F54083D1367D}" type="sibTrans" cxnId="{2421CCF1-0904-4877-AEF2-23EAEE6BFFA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C335DD4-AD3C-4D1F-B0DE-2318A623228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وَ لِلَّذِينَ كَفَرُواْ بِرَبهِِّمْ عَذَابُ جَهَنَّمَ  وَ بِئْسَ الْمَصِيرُ / إِذَا أُلْقُواْ فِيهَا سمَِعُواْ لهََا شهَِيقًا وَ هِىَ تَفُورُ / تَكاَدُ تَمَيزَُّ مِنَ الْغَيْظِ  كلَُّمَا أُلْقِىَ فِيهَا فَوْجٌ سَأَلهَُمْ خَزَنَتهَُا أَ لَمْ يَأْتِكمُ‏ْ نَذِير / قَالُواْ بَلىَ‏ قَدْ جَاءَنَا نَذِيرٌ فَكَذَّبْنَا وَ قُلْنَا مَا نَزَّلَ اللَّهُ مِن شىَ‏ْءٍ إِنْ أَنتُمْ إِلَّا فىِ ضَلَالٍ كَبِيرٍ(ملک / 9)</a:t>
          </a:r>
          <a:endParaRPr lang="fa-IR" sz="1600" dirty="0">
            <a:cs typeface="B Koodak" pitchFamily="2" charset="-78"/>
          </a:endParaRPr>
        </a:p>
      </dgm:t>
    </dgm:pt>
    <dgm:pt modelId="{07A656B1-7889-4B98-BE85-483D5892FE4E}" type="parTrans" cxnId="{3BCC920C-E15A-4B4A-B547-440039E6908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7BED902-2DA5-441A-9974-2DFA83872095}" type="sibTrans" cxnId="{3BCC920C-E15A-4B4A-B547-440039E6908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23B7EC5-E818-4F6C-889B-E2F14E4A688A}" type="pres">
      <dgm:prSet presAssocID="{1CB7CC26-F20D-4F88-8DE6-7DB8C1B28F3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CCE81E7-76AB-4928-AAB6-963792EBD1DF}" type="pres">
      <dgm:prSet presAssocID="{B22A2C23-C375-473B-B374-519A08A6C007}" presName="root1" presStyleCnt="0"/>
      <dgm:spPr/>
    </dgm:pt>
    <dgm:pt modelId="{4FD1F218-6B74-4F89-9159-818885928E01}" type="pres">
      <dgm:prSet presAssocID="{B22A2C23-C375-473B-B374-519A08A6C007}" presName="LevelOneTextNode" presStyleLbl="node0" presStyleIdx="0" presStyleCnt="2" custScaleX="177792" custScaleY="45839" custLinFactNeighborY="-937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3BCE725-885D-4A68-B308-3DADCD02E7BA}" type="pres">
      <dgm:prSet presAssocID="{B22A2C23-C375-473B-B374-519A08A6C007}" presName="level2hierChild" presStyleCnt="0"/>
      <dgm:spPr/>
    </dgm:pt>
    <dgm:pt modelId="{DBE84602-08E9-4B70-B89B-187BE33E2B4D}" type="pres">
      <dgm:prSet presAssocID="{075C7968-19D3-439E-B766-48643835E85A}" presName="root1" presStyleCnt="0"/>
      <dgm:spPr/>
    </dgm:pt>
    <dgm:pt modelId="{37DCCD38-50A0-4BDD-814D-98430E1D3209}" type="pres">
      <dgm:prSet presAssocID="{075C7968-19D3-439E-B766-48643835E85A}" presName="LevelOneTextNode" presStyleLbl="node0" presStyleIdx="1" presStyleCnt="2" custScaleX="55948" custScaleY="468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73A6BBE-8264-4156-9801-4C8A06FD0DA7}" type="pres">
      <dgm:prSet presAssocID="{075C7968-19D3-439E-B766-48643835E85A}" presName="level2hierChild" presStyleCnt="0"/>
      <dgm:spPr/>
    </dgm:pt>
    <dgm:pt modelId="{5ED811FA-DB05-466F-9699-839E81F9EAD3}" type="pres">
      <dgm:prSet presAssocID="{3A64C998-52DD-4319-ACF9-062D235E1FB1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21FE0896-9911-4BAC-AD0D-DF54A87DAF64}" type="pres">
      <dgm:prSet presAssocID="{3A64C998-52DD-4319-ACF9-062D235E1FB1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8B4BD2E8-DC6D-4A2C-B9C8-8996F45C5344}" type="pres">
      <dgm:prSet presAssocID="{EF3BAD8C-06CA-4073-8618-7030CE32E28D}" presName="root2" presStyleCnt="0"/>
      <dgm:spPr/>
    </dgm:pt>
    <dgm:pt modelId="{61FF641B-38A1-415A-8FBC-F51AA7210BB5}" type="pres">
      <dgm:prSet presAssocID="{EF3BAD8C-06CA-4073-8618-7030CE32E28D}" presName="LevelTwoTextNode" presStyleLbl="node2" presStyleIdx="0" presStyleCnt="4" custScaleX="55948" custScaleY="556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252F648-BB4F-4087-BCB7-7E5CF74DEE13}" type="pres">
      <dgm:prSet presAssocID="{EF3BAD8C-06CA-4073-8618-7030CE32E28D}" presName="level3hierChild" presStyleCnt="0"/>
      <dgm:spPr/>
    </dgm:pt>
    <dgm:pt modelId="{BD9BA76C-9BE3-4C79-9524-4518E9AE2395}" type="pres">
      <dgm:prSet presAssocID="{1E760F10-B588-465A-B978-5C0C83A9476E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9D6E94A7-25E4-45AE-B0FB-2004BACCE026}" type="pres">
      <dgm:prSet presAssocID="{1E760F10-B588-465A-B978-5C0C83A9476E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7C90775C-1846-4B6B-A101-84BB9512481D}" type="pres">
      <dgm:prSet presAssocID="{C9C9F1C1-324C-47F8-9458-EBD8C62D988C}" presName="root2" presStyleCnt="0"/>
      <dgm:spPr/>
    </dgm:pt>
    <dgm:pt modelId="{8234F22B-C913-4152-9F2F-CC8B1D50FB42}" type="pres">
      <dgm:prSet presAssocID="{C9C9F1C1-324C-47F8-9458-EBD8C62D988C}" presName="LevelTwoTextNode" presStyleLbl="node3" presStyleIdx="0" presStyleCnt="4" custScaleX="204450" custScaleY="826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8137B13-D5B4-40ED-BD36-16025A49FADA}" type="pres">
      <dgm:prSet presAssocID="{C9C9F1C1-324C-47F8-9458-EBD8C62D988C}" presName="level3hierChild" presStyleCnt="0"/>
      <dgm:spPr/>
    </dgm:pt>
    <dgm:pt modelId="{3676E4A5-73A7-4375-BB19-046AC692F72D}" type="pres">
      <dgm:prSet presAssocID="{953C822E-0165-42A9-AEAD-73EF939017C1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4CD3AFF2-3034-4538-98E8-35BC9F7E21B4}" type="pres">
      <dgm:prSet presAssocID="{953C822E-0165-42A9-AEAD-73EF939017C1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E75C0B9C-076C-4BDC-8C2A-9C27F5D06EB4}" type="pres">
      <dgm:prSet presAssocID="{17BCCCEA-5BBD-43EE-AA3D-A0E83582D057}" presName="root2" presStyleCnt="0"/>
      <dgm:spPr/>
    </dgm:pt>
    <dgm:pt modelId="{120C92E5-9910-4D7C-B7B2-CE74D6A7019B}" type="pres">
      <dgm:prSet presAssocID="{17BCCCEA-5BBD-43EE-AA3D-A0E83582D057}" presName="LevelTwoTextNode" presStyleLbl="node2" presStyleIdx="1" presStyleCnt="4" custScaleX="55948" custScaleY="556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8425377-96F9-4E87-A48F-D7054A7FD714}" type="pres">
      <dgm:prSet presAssocID="{17BCCCEA-5BBD-43EE-AA3D-A0E83582D057}" presName="level3hierChild" presStyleCnt="0"/>
      <dgm:spPr/>
    </dgm:pt>
    <dgm:pt modelId="{EEBA6211-11F0-4543-A632-25C4C948E22A}" type="pres">
      <dgm:prSet presAssocID="{1181FF32-A95E-4D41-B551-56D7E8EC6B9C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2369AD53-CCCD-4A3D-A402-D7225F47953D}" type="pres">
      <dgm:prSet presAssocID="{1181FF32-A95E-4D41-B551-56D7E8EC6B9C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B75E94CB-693D-4BDC-84A2-C39CFC395E06}" type="pres">
      <dgm:prSet presAssocID="{769F6C8A-14BE-4EDB-B69D-F3A232A7957C}" presName="root2" presStyleCnt="0"/>
      <dgm:spPr/>
    </dgm:pt>
    <dgm:pt modelId="{2E8788FB-2681-43DD-8878-FD4424CF97CF}" type="pres">
      <dgm:prSet presAssocID="{769F6C8A-14BE-4EDB-B69D-F3A232A7957C}" presName="LevelTwoTextNode" presStyleLbl="node3" presStyleIdx="1" presStyleCnt="4" custScaleX="204450" custScaleY="548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BFC5A2C-856D-41A6-A05C-5367834ABEF6}" type="pres">
      <dgm:prSet presAssocID="{769F6C8A-14BE-4EDB-B69D-F3A232A7957C}" presName="level3hierChild" presStyleCnt="0"/>
      <dgm:spPr/>
    </dgm:pt>
    <dgm:pt modelId="{751C5C95-7B95-40C3-9BBB-D9490F8A7170}" type="pres">
      <dgm:prSet presAssocID="{598EA52B-E894-4620-82A0-5846104A3A18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7483B855-F71E-4B44-9F03-E13AA97114F0}" type="pres">
      <dgm:prSet presAssocID="{598EA52B-E894-4620-82A0-5846104A3A18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897ED1F5-6A58-44B4-A5E1-E72065F3932B}" type="pres">
      <dgm:prSet presAssocID="{0910F459-9374-407A-B7BD-8828C51F01BD}" presName="root2" presStyleCnt="0"/>
      <dgm:spPr/>
    </dgm:pt>
    <dgm:pt modelId="{C92C4B42-B1C5-4292-8FAE-76664D508E74}" type="pres">
      <dgm:prSet presAssocID="{0910F459-9374-407A-B7BD-8828C51F01BD}" presName="LevelTwoTextNode" presStyleLbl="node2" presStyleIdx="2" presStyleCnt="4" custScaleX="55948" custScaleY="556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D08A30B-B2C7-49C0-B064-912B6A2689B2}" type="pres">
      <dgm:prSet presAssocID="{0910F459-9374-407A-B7BD-8828C51F01BD}" presName="level3hierChild" presStyleCnt="0"/>
      <dgm:spPr/>
    </dgm:pt>
    <dgm:pt modelId="{D822624B-8B8A-4CD9-9201-C8C426DCBAF2}" type="pres">
      <dgm:prSet presAssocID="{B38174BC-1C26-4AA8-A81E-A35A5E5499E5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3AC1DD6B-D8F8-41D9-93F3-80468223B52F}" type="pres">
      <dgm:prSet presAssocID="{B38174BC-1C26-4AA8-A81E-A35A5E5499E5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FDE48BA0-E04F-4207-8F79-4D45949C39FE}" type="pres">
      <dgm:prSet presAssocID="{1C67CC24-771D-4353-B72A-A3F6EDA76630}" presName="root2" presStyleCnt="0"/>
      <dgm:spPr/>
    </dgm:pt>
    <dgm:pt modelId="{7EEB0D84-BABC-412D-AE28-7E3BE1D716E0}" type="pres">
      <dgm:prSet presAssocID="{1C67CC24-771D-4353-B72A-A3F6EDA76630}" presName="LevelTwoTextNode" presStyleLbl="node3" presStyleIdx="2" presStyleCnt="4" custScaleX="204450" custScaleY="826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E683420-E428-4E75-B75C-8268A9319F41}" type="pres">
      <dgm:prSet presAssocID="{1C67CC24-771D-4353-B72A-A3F6EDA76630}" presName="level3hierChild" presStyleCnt="0"/>
      <dgm:spPr/>
    </dgm:pt>
    <dgm:pt modelId="{20D1A088-42FD-4C69-A322-EC67A227021B}" type="pres">
      <dgm:prSet presAssocID="{0AD5FD1B-C06C-47E7-9F09-774CB2C4C31E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3B97C713-D90C-4187-8E31-1F213E0DF249}" type="pres">
      <dgm:prSet presAssocID="{0AD5FD1B-C06C-47E7-9F09-774CB2C4C31E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19BBD912-C334-4F8B-9AFA-E924BB751EAC}" type="pres">
      <dgm:prSet presAssocID="{CB8604E8-C238-4B27-804F-42EA2E3E259C}" presName="root2" presStyleCnt="0"/>
      <dgm:spPr/>
    </dgm:pt>
    <dgm:pt modelId="{B2F570DA-A6D6-4481-9CD0-F7FD421C77A8}" type="pres">
      <dgm:prSet presAssocID="{CB8604E8-C238-4B27-804F-42EA2E3E259C}" presName="LevelTwoTextNode" presStyleLbl="node2" presStyleIdx="3" presStyleCnt="4" custScaleX="55948" custScaleY="556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41AD621-0496-431D-9076-3F9E39DED9FC}" type="pres">
      <dgm:prSet presAssocID="{CB8604E8-C238-4B27-804F-42EA2E3E259C}" presName="level3hierChild" presStyleCnt="0"/>
      <dgm:spPr/>
    </dgm:pt>
    <dgm:pt modelId="{7D1A44A8-51A2-4248-9FD4-718996C1FF72}" type="pres">
      <dgm:prSet presAssocID="{07A656B1-7889-4B98-BE85-483D5892FE4E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E989F4F1-FBAB-4806-A33F-982246183F9C}" type="pres">
      <dgm:prSet presAssocID="{07A656B1-7889-4B98-BE85-483D5892FE4E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4F621DBE-F419-45C8-BD6C-C4891D329EEA}" type="pres">
      <dgm:prSet presAssocID="{CC335DD4-AD3C-4D1F-B0DE-2318A623228A}" presName="root2" presStyleCnt="0"/>
      <dgm:spPr/>
    </dgm:pt>
    <dgm:pt modelId="{00DA0F04-2BD0-4C14-B896-8982AD81E54D}" type="pres">
      <dgm:prSet presAssocID="{CC335DD4-AD3C-4D1F-B0DE-2318A623228A}" presName="LevelTwoTextNode" presStyleLbl="node3" presStyleIdx="3" presStyleCnt="4" custScaleX="204450" custScaleY="1250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48B462D-B8D8-4F5D-96CF-125078CA39E5}" type="pres">
      <dgm:prSet presAssocID="{CC335DD4-AD3C-4D1F-B0DE-2318A623228A}" presName="level3hierChild" presStyleCnt="0"/>
      <dgm:spPr/>
    </dgm:pt>
  </dgm:ptLst>
  <dgm:cxnLst>
    <dgm:cxn modelId="{63509CB3-7336-48AE-86D2-46787E4E2B14}" type="presOf" srcId="{C9C9F1C1-324C-47F8-9458-EBD8C62D988C}" destId="{8234F22B-C913-4152-9F2F-CC8B1D50FB42}" srcOrd="0" destOrd="0" presId="urn:microsoft.com/office/officeart/2005/8/layout/hierarchy2"/>
    <dgm:cxn modelId="{61AB04E8-94E1-4E81-828D-24C71C0471EE}" type="presOf" srcId="{0AD5FD1B-C06C-47E7-9F09-774CB2C4C31E}" destId="{20D1A088-42FD-4C69-A322-EC67A227021B}" srcOrd="0" destOrd="0" presId="urn:microsoft.com/office/officeart/2005/8/layout/hierarchy2"/>
    <dgm:cxn modelId="{10237754-72B5-4BF1-8732-984883C4946B}" type="presOf" srcId="{07A656B1-7889-4B98-BE85-483D5892FE4E}" destId="{E989F4F1-FBAB-4806-A33F-982246183F9C}" srcOrd="1" destOrd="0" presId="urn:microsoft.com/office/officeart/2005/8/layout/hierarchy2"/>
    <dgm:cxn modelId="{E1952221-46A8-483A-9BBA-98EDCD1C1680}" type="presOf" srcId="{1CB7CC26-F20D-4F88-8DE6-7DB8C1B28F36}" destId="{723B7EC5-E818-4F6C-889B-E2F14E4A688A}" srcOrd="0" destOrd="0" presId="urn:microsoft.com/office/officeart/2005/8/layout/hierarchy2"/>
    <dgm:cxn modelId="{CD1120DA-0426-4D85-BC18-72354EDE157D}" type="presOf" srcId="{1C67CC24-771D-4353-B72A-A3F6EDA76630}" destId="{7EEB0D84-BABC-412D-AE28-7E3BE1D716E0}" srcOrd="0" destOrd="0" presId="urn:microsoft.com/office/officeart/2005/8/layout/hierarchy2"/>
    <dgm:cxn modelId="{E2EFFDA1-4397-417E-9837-1DB9D27B6EB6}" type="presOf" srcId="{07A656B1-7889-4B98-BE85-483D5892FE4E}" destId="{7D1A44A8-51A2-4248-9FD4-718996C1FF72}" srcOrd="0" destOrd="0" presId="urn:microsoft.com/office/officeart/2005/8/layout/hierarchy2"/>
    <dgm:cxn modelId="{D994F323-9E4E-4968-87D2-A4012F453CA7}" srcId="{075C7968-19D3-439E-B766-48643835E85A}" destId="{17BCCCEA-5BBD-43EE-AA3D-A0E83582D057}" srcOrd="1" destOrd="0" parTransId="{953C822E-0165-42A9-AEAD-73EF939017C1}" sibTransId="{0D81EBA8-35EF-4DED-8394-9CCBA7354699}"/>
    <dgm:cxn modelId="{F892D586-E2A7-409F-84E6-C842A71E61E5}" type="presOf" srcId="{598EA52B-E894-4620-82A0-5846104A3A18}" destId="{751C5C95-7B95-40C3-9BBB-D9490F8A7170}" srcOrd="0" destOrd="0" presId="urn:microsoft.com/office/officeart/2005/8/layout/hierarchy2"/>
    <dgm:cxn modelId="{AC3E56FB-7FEC-4EFE-9C9B-0AE7225C52FF}" srcId="{075C7968-19D3-439E-B766-48643835E85A}" destId="{EF3BAD8C-06CA-4073-8618-7030CE32E28D}" srcOrd="0" destOrd="0" parTransId="{3A64C998-52DD-4319-ACF9-062D235E1FB1}" sibTransId="{1B4EF6C2-6C52-4256-8115-8C1FA8B8F93B}"/>
    <dgm:cxn modelId="{FE1B2B38-ED65-4E68-BB10-AC6F9ED9CE47}" srcId="{17BCCCEA-5BBD-43EE-AA3D-A0E83582D057}" destId="{769F6C8A-14BE-4EDB-B69D-F3A232A7957C}" srcOrd="0" destOrd="0" parTransId="{1181FF32-A95E-4D41-B551-56D7E8EC6B9C}" sibTransId="{B20E8866-CBCA-409E-90E4-3736C0D9D58B}"/>
    <dgm:cxn modelId="{DAB30E9A-5911-4D1D-B735-E5EF371E4BFE}" type="presOf" srcId="{0910F459-9374-407A-B7BD-8828C51F01BD}" destId="{C92C4B42-B1C5-4292-8FAE-76664D508E74}" srcOrd="0" destOrd="0" presId="urn:microsoft.com/office/officeart/2005/8/layout/hierarchy2"/>
    <dgm:cxn modelId="{3B59266D-EE56-4227-9D3F-6AFA385A8190}" type="presOf" srcId="{CC335DD4-AD3C-4D1F-B0DE-2318A623228A}" destId="{00DA0F04-2BD0-4C14-B896-8982AD81E54D}" srcOrd="0" destOrd="0" presId="urn:microsoft.com/office/officeart/2005/8/layout/hierarchy2"/>
    <dgm:cxn modelId="{1CE18E8E-576D-4DA7-988E-F7002F1F1171}" type="presOf" srcId="{0AD5FD1B-C06C-47E7-9F09-774CB2C4C31E}" destId="{3B97C713-D90C-4187-8E31-1F213E0DF249}" srcOrd="1" destOrd="0" presId="urn:microsoft.com/office/officeart/2005/8/layout/hierarchy2"/>
    <dgm:cxn modelId="{EC20F174-8E89-4A68-91BB-18EA3ADE7F84}" type="presOf" srcId="{B38174BC-1C26-4AA8-A81E-A35A5E5499E5}" destId="{3AC1DD6B-D8F8-41D9-93F3-80468223B52F}" srcOrd="1" destOrd="0" presId="urn:microsoft.com/office/officeart/2005/8/layout/hierarchy2"/>
    <dgm:cxn modelId="{918C5869-87EF-410A-AC80-DD11FF491500}" type="presOf" srcId="{1E760F10-B588-465A-B978-5C0C83A9476E}" destId="{BD9BA76C-9BE3-4C79-9524-4518E9AE2395}" srcOrd="0" destOrd="0" presId="urn:microsoft.com/office/officeart/2005/8/layout/hierarchy2"/>
    <dgm:cxn modelId="{7C96EA1B-EF25-41C1-B5C5-B4F5680F80EC}" type="presOf" srcId="{598EA52B-E894-4620-82A0-5846104A3A18}" destId="{7483B855-F71E-4B44-9F03-E13AA97114F0}" srcOrd="1" destOrd="0" presId="urn:microsoft.com/office/officeart/2005/8/layout/hierarchy2"/>
    <dgm:cxn modelId="{D150D85E-8167-475C-9BD1-14D1E45F0657}" srcId="{0910F459-9374-407A-B7BD-8828C51F01BD}" destId="{1C67CC24-771D-4353-B72A-A3F6EDA76630}" srcOrd="0" destOrd="0" parTransId="{B38174BC-1C26-4AA8-A81E-A35A5E5499E5}" sibTransId="{FE15ADC1-EA68-48F5-B9CC-78ED7AB63D28}"/>
    <dgm:cxn modelId="{F7B5A0C0-2500-4321-BA25-410B883FE0AF}" type="presOf" srcId="{769F6C8A-14BE-4EDB-B69D-F3A232A7957C}" destId="{2E8788FB-2681-43DD-8878-FD4424CF97CF}" srcOrd="0" destOrd="0" presId="urn:microsoft.com/office/officeart/2005/8/layout/hierarchy2"/>
    <dgm:cxn modelId="{CA535841-3908-444B-B635-4E5BFE4F9085}" srcId="{EF3BAD8C-06CA-4073-8618-7030CE32E28D}" destId="{C9C9F1C1-324C-47F8-9458-EBD8C62D988C}" srcOrd="0" destOrd="0" parTransId="{1E760F10-B588-465A-B978-5C0C83A9476E}" sibTransId="{7654EF5E-31A1-4D77-91ED-346D2D1EB84F}"/>
    <dgm:cxn modelId="{8C16DEE4-C358-43FC-A61F-F511346C1C40}" type="presOf" srcId="{B22A2C23-C375-473B-B374-519A08A6C007}" destId="{4FD1F218-6B74-4F89-9159-818885928E01}" srcOrd="0" destOrd="0" presId="urn:microsoft.com/office/officeart/2005/8/layout/hierarchy2"/>
    <dgm:cxn modelId="{78D8EBFC-EFB5-4A59-B394-DDBD672D3212}" srcId="{1CB7CC26-F20D-4F88-8DE6-7DB8C1B28F36}" destId="{B22A2C23-C375-473B-B374-519A08A6C007}" srcOrd="0" destOrd="0" parTransId="{A27D119A-A634-4048-8D06-199DE59BEAC1}" sibTransId="{92459772-6596-4B5B-971A-9A092751F747}"/>
    <dgm:cxn modelId="{B67713E1-CF84-454F-B2D5-BB1E9473977F}" type="presOf" srcId="{1181FF32-A95E-4D41-B551-56D7E8EC6B9C}" destId="{2369AD53-CCCD-4A3D-A402-D7225F47953D}" srcOrd="1" destOrd="0" presId="urn:microsoft.com/office/officeart/2005/8/layout/hierarchy2"/>
    <dgm:cxn modelId="{D1F93FB4-2D9E-4B48-BB79-22D182ADFEA6}" type="presOf" srcId="{075C7968-19D3-439E-B766-48643835E85A}" destId="{37DCCD38-50A0-4BDD-814D-98430E1D3209}" srcOrd="0" destOrd="0" presId="urn:microsoft.com/office/officeart/2005/8/layout/hierarchy2"/>
    <dgm:cxn modelId="{C054775F-0E82-4C3F-8E99-FA9ECC979BCE}" srcId="{075C7968-19D3-439E-B766-48643835E85A}" destId="{0910F459-9374-407A-B7BD-8828C51F01BD}" srcOrd="2" destOrd="0" parTransId="{598EA52B-E894-4620-82A0-5846104A3A18}" sibTransId="{F646F7E7-7A1A-45A6-9DC4-C45F3DDF40B1}"/>
    <dgm:cxn modelId="{5F8404ED-6C1C-4E53-8B3F-ACD0C8A74707}" type="presOf" srcId="{CB8604E8-C238-4B27-804F-42EA2E3E259C}" destId="{B2F570DA-A6D6-4481-9CD0-F7FD421C77A8}" srcOrd="0" destOrd="0" presId="urn:microsoft.com/office/officeart/2005/8/layout/hierarchy2"/>
    <dgm:cxn modelId="{72700C39-D75D-422E-9796-6058C0293702}" type="presOf" srcId="{B38174BC-1C26-4AA8-A81E-A35A5E5499E5}" destId="{D822624B-8B8A-4CD9-9201-C8C426DCBAF2}" srcOrd="0" destOrd="0" presId="urn:microsoft.com/office/officeart/2005/8/layout/hierarchy2"/>
    <dgm:cxn modelId="{EECE632F-6936-4B52-BE0E-093E8F37DC3A}" type="presOf" srcId="{953C822E-0165-42A9-AEAD-73EF939017C1}" destId="{3676E4A5-73A7-4375-BB19-046AC692F72D}" srcOrd="0" destOrd="0" presId="urn:microsoft.com/office/officeart/2005/8/layout/hierarchy2"/>
    <dgm:cxn modelId="{0E7A119B-D3D1-45A0-BDF5-F556905656E7}" type="presOf" srcId="{953C822E-0165-42A9-AEAD-73EF939017C1}" destId="{4CD3AFF2-3034-4538-98E8-35BC9F7E21B4}" srcOrd="1" destOrd="0" presId="urn:microsoft.com/office/officeart/2005/8/layout/hierarchy2"/>
    <dgm:cxn modelId="{A5EDCE48-A956-4D5D-A44C-5704C84787F6}" type="presOf" srcId="{EF3BAD8C-06CA-4073-8618-7030CE32E28D}" destId="{61FF641B-38A1-415A-8FBC-F51AA7210BB5}" srcOrd="0" destOrd="0" presId="urn:microsoft.com/office/officeart/2005/8/layout/hierarchy2"/>
    <dgm:cxn modelId="{D9FCABC3-9569-4AE2-AAB1-B5F0259DC1ED}" type="presOf" srcId="{3A64C998-52DD-4319-ACF9-062D235E1FB1}" destId="{5ED811FA-DB05-466F-9699-839E81F9EAD3}" srcOrd="0" destOrd="0" presId="urn:microsoft.com/office/officeart/2005/8/layout/hierarchy2"/>
    <dgm:cxn modelId="{5E835B7B-4B70-4A01-A321-37ABFCC33788}" type="presOf" srcId="{3A64C998-52DD-4319-ACF9-062D235E1FB1}" destId="{21FE0896-9911-4BAC-AD0D-DF54A87DAF64}" srcOrd="1" destOrd="0" presId="urn:microsoft.com/office/officeart/2005/8/layout/hierarchy2"/>
    <dgm:cxn modelId="{C443E45E-0C4B-44A6-AB6F-5B109ABA66D6}" type="presOf" srcId="{17BCCCEA-5BBD-43EE-AA3D-A0E83582D057}" destId="{120C92E5-9910-4D7C-B7B2-CE74D6A7019B}" srcOrd="0" destOrd="0" presId="urn:microsoft.com/office/officeart/2005/8/layout/hierarchy2"/>
    <dgm:cxn modelId="{831DBD5D-B22B-40DD-B016-633ACB96F909}" type="presOf" srcId="{1181FF32-A95E-4D41-B551-56D7E8EC6B9C}" destId="{EEBA6211-11F0-4543-A632-25C4C948E22A}" srcOrd="0" destOrd="0" presId="urn:microsoft.com/office/officeart/2005/8/layout/hierarchy2"/>
    <dgm:cxn modelId="{2421CCF1-0904-4877-AEF2-23EAEE6BFFA1}" srcId="{075C7968-19D3-439E-B766-48643835E85A}" destId="{CB8604E8-C238-4B27-804F-42EA2E3E259C}" srcOrd="3" destOrd="0" parTransId="{0AD5FD1B-C06C-47E7-9F09-774CB2C4C31E}" sibTransId="{3F2938C2-086F-4207-8C60-F54083D1367D}"/>
    <dgm:cxn modelId="{2D196873-0C21-4E32-94E6-F112B1E07C15}" type="presOf" srcId="{1E760F10-B588-465A-B978-5C0C83A9476E}" destId="{9D6E94A7-25E4-45AE-B0FB-2004BACCE026}" srcOrd="1" destOrd="0" presId="urn:microsoft.com/office/officeart/2005/8/layout/hierarchy2"/>
    <dgm:cxn modelId="{B199645C-7CC0-4EF3-A638-019045AF8659}" srcId="{1CB7CC26-F20D-4F88-8DE6-7DB8C1B28F36}" destId="{075C7968-19D3-439E-B766-48643835E85A}" srcOrd="1" destOrd="0" parTransId="{04666A9D-6359-4186-9D15-62D4A184CC94}" sibTransId="{CDF46DCC-DA75-4B69-B368-6193B42FC1A7}"/>
    <dgm:cxn modelId="{3BCC920C-E15A-4B4A-B547-440039E69087}" srcId="{CB8604E8-C238-4B27-804F-42EA2E3E259C}" destId="{CC335DD4-AD3C-4D1F-B0DE-2318A623228A}" srcOrd="0" destOrd="0" parTransId="{07A656B1-7889-4B98-BE85-483D5892FE4E}" sibTransId="{A7BED902-2DA5-441A-9974-2DFA83872095}"/>
    <dgm:cxn modelId="{2BA4F862-FFDB-4E86-A364-548670C0D907}" type="presParOf" srcId="{723B7EC5-E818-4F6C-889B-E2F14E4A688A}" destId="{0CCE81E7-76AB-4928-AAB6-963792EBD1DF}" srcOrd="0" destOrd="0" presId="urn:microsoft.com/office/officeart/2005/8/layout/hierarchy2"/>
    <dgm:cxn modelId="{D29B6481-CDF6-4C6F-B1EA-A62914B90E12}" type="presParOf" srcId="{0CCE81E7-76AB-4928-AAB6-963792EBD1DF}" destId="{4FD1F218-6B74-4F89-9159-818885928E01}" srcOrd="0" destOrd="0" presId="urn:microsoft.com/office/officeart/2005/8/layout/hierarchy2"/>
    <dgm:cxn modelId="{3FD95945-803B-4FCD-A94B-A91D823CDDF7}" type="presParOf" srcId="{0CCE81E7-76AB-4928-AAB6-963792EBD1DF}" destId="{83BCE725-885D-4A68-B308-3DADCD02E7BA}" srcOrd="1" destOrd="0" presId="urn:microsoft.com/office/officeart/2005/8/layout/hierarchy2"/>
    <dgm:cxn modelId="{63070B56-27D8-4893-A269-FA567ADA5438}" type="presParOf" srcId="{723B7EC5-E818-4F6C-889B-E2F14E4A688A}" destId="{DBE84602-08E9-4B70-B89B-187BE33E2B4D}" srcOrd="1" destOrd="0" presId="urn:microsoft.com/office/officeart/2005/8/layout/hierarchy2"/>
    <dgm:cxn modelId="{12C3D9A3-61F3-4B98-B344-AF8F712F3D59}" type="presParOf" srcId="{DBE84602-08E9-4B70-B89B-187BE33E2B4D}" destId="{37DCCD38-50A0-4BDD-814D-98430E1D3209}" srcOrd="0" destOrd="0" presId="urn:microsoft.com/office/officeart/2005/8/layout/hierarchy2"/>
    <dgm:cxn modelId="{F28B4790-AD04-4BBF-BB21-5690AC55A6A3}" type="presParOf" srcId="{DBE84602-08E9-4B70-B89B-187BE33E2B4D}" destId="{373A6BBE-8264-4156-9801-4C8A06FD0DA7}" srcOrd="1" destOrd="0" presId="urn:microsoft.com/office/officeart/2005/8/layout/hierarchy2"/>
    <dgm:cxn modelId="{2330F43E-D629-41FA-806B-664CDEF5EF03}" type="presParOf" srcId="{373A6BBE-8264-4156-9801-4C8A06FD0DA7}" destId="{5ED811FA-DB05-466F-9699-839E81F9EAD3}" srcOrd="0" destOrd="0" presId="urn:microsoft.com/office/officeart/2005/8/layout/hierarchy2"/>
    <dgm:cxn modelId="{A407E286-247E-4DBA-BE5B-5707EBB46AB1}" type="presParOf" srcId="{5ED811FA-DB05-466F-9699-839E81F9EAD3}" destId="{21FE0896-9911-4BAC-AD0D-DF54A87DAF64}" srcOrd="0" destOrd="0" presId="urn:microsoft.com/office/officeart/2005/8/layout/hierarchy2"/>
    <dgm:cxn modelId="{118BD4B3-79A4-4E8B-8662-43B796198FFE}" type="presParOf" srcId="{373A6BBE-8264-4156-9801-4C8A06FD0DA7}" destId="{8B4BD2E8-DC6D-4A2C-B9C8-8996F45C5344}" srcOrd="1" destOrd="0" presId="urn:microsoft.com/office/officeart/2005/8/layout/hierarchy2"/>
    <dgm:cxn modelId="{D32CBA94-C6C4-46E6-8CA6-1FFC62C62274}" type="presParOf" srcId="{8B4BD2E8-DC6D-4A2C-B9C8-8996F45C5344}" destId="{61FF641B-38A1-415A-8FBC-F51AA7210BB5}" srcOrd="0" destOrd="0" presId="urn:microsoft.com/office/officeart/2005/8/layout/hierarchy2"/>
    <dgm:cxn modelId="{16632186-08E2-476F-B078-CF21A7D6170D}" type="presParOf" srcId="{8B4BD2E8-DC6D-4A2C-B9C8-8996F45C5344}" destId="{0252F648-BB4F-4087-BCB7-7E5CF74DEE13}" srcOrd="1" destOrd="0" presId="urn:microsoft.com/office/officeart/2005/8/layout/hierarchy2"/>
    <dgm:cxn modelId="{47038947-F2DD-471F-AF30-0CF08655CD3E}" type="presParOf" srcId="{0252F648-BB4F-4087-BCB7-7E5CF74DEE13}" destId="{BD9BA76C-9BE3-4C79-9524-4518E9AE2395}" srcOrd="0" destOrd="0" presId="urn:microsoft.com/office/officeart/2005/8/layout/hierarchy2"/>
    <dgm:cxn modelId="{9C36EED4-A179-471F-9F8B-A95641725588}" type="presParOf" srcId="{BD9BA76C-9BE3-4C79-9524-4518E9AE2395}" destId="{9D6E94A7-25E4-45AE-B0FB-2004BACCE026}" srcOrd="0" destOrd="0" presId="urn:microsoft.com/office/officeart/2005/8/layout/hierarchy2"/>
    <dgm:cxn modelId="{3EEB2E06-AD1C-4A1F-8406-6A79ED60C5CB}" type="presParOf" srcId="{0252F648-BB4F-4087-BCB7-7E5CF74DEE13}" destId="{7C90775C-1846-4B6B-A101-84BB9512481D}" srcOrd="1" destOrd="0" presId="urn:microsoft.com/office/officeart/2005/8/layout/hierarchy2"/>
    <dgm:cxn modelId="{748DE390-0CB1-42E1-9CFE-F00CC69C6D33}" type="presParOf" srcId="{7C90775C-1846-4B6B-A101-84BB9512481D}" destId="{8234F22B-C913-4152-9F2F-CC8B1D50FB42}" srcOrd="0" destOrd="0" presId="urn:microsoft.com/office/officeart/2005/8/layout/hierarchy2"/>
    <dgm:cxn modelId="{44823518-F8B2-4675-B3BB-AD6B0AC52723}" type="presParOf" srcId="{7C90775C-1846-4B6B-A101-84BB9512481D}" destId="{F8137B13-D5B4-40ED-BD36-16025A49FADA}" srcOrd="1" destOrd="0" presId="urn:microsoft.com/office/officeart/2005/8/layout/hierarchy2"/>
    <dgm:cxn modelId="{C38F6A6F-7E8B-4B3E-8C4F-F7444C319504}" type="presParOf" srcId="{373A6BBE-8264-4156-9801-4C8A06FD0DA7}" destId="{3676E4A5-73A7-4375-BB19-046AC692F72D}" srcOrd="2" destOrd="0" presId="urn:microsoft.com/office/officeart/2005/8/layout/hierarchy2"/>
    <dgm:cxn modelId="{1A0394BF-7203-4E83-A3C8-90084627B9FA}" type="presParOf" srcId="{3676E4A5-73A7-4375-BB19-046AC692F72D}" destId="{4CD3AFF2-3034-4538-98E8-35BC9F7E21B4}" srcOrd="0" destOrd="0" presId="urn:microsoft.com/office/officeart/2005/8/layout/hierarchy2"/>
    <dgm:cxn modelId="{062CE581-E6FA-44C8-9765-33EC5493BA24}" type="presParOf" srcId="{373A6BBE-8264-4156-9801-4C8A06FD0DA7}" destId="{E75C0B9C-076C-4BDC-8C2A-9C27F5D06EB4}" srcOrd="3" destOrd="0" presId="urn:microsoft.com/office/officeart/2005/8/layout/hierarchy2"/>
    <dgm:cxn modelId="{C01B2851-48C9-4455-883A-A1C74FEFCB32}" type="presParOf" srcId="{E75C0B9C-076C-4BDC-8C2A-9C27F5D06EB4}" destId="{120C92E5-9910-4D7C-B7B2-CE74D6A7019B}" srcOrd="0" destOrd="0" presId="urn:microsoft.com/office/officeart/2005/8/layout/hierarchy2"/>
    <dgm:cxn modelId="{4ED053B8-8886-4E9C-BBE7-D30557A4786C}" type="presParOf" srcId="{E75C0B9C-076C-4BDC-8C2A-9C27F5D06EB4}" destId="{08425377-96F9-4E87-A48F-D7054A7FD714}" srcOrd="1" destOrd="0" presId="urn:microsoft.com/office/officeart/2005/8/layout/hierarchy2"/>
    <dgm:cxn modelId="{3DCC5EAA-148D-4DB3-B59C-27F74BB84E49}" type="presParOf" srcId="{08425377-96F9-4E87-A48F-D7054A7FD714}" destId="{EEBA6211-11F0-4543-A632-25C4C948E22A}" srcOrd="0" destOrd="0" presId="urn:microsoft.com/office/officeart/2005/8/layout/hierarchy2"/>
    <dgm:cxn modelId="{FC5202BA-19E8-49B6-A790-411F5929A60A}" type="presParOf" srcId="{EEBA6211-11F0-4543-A632-25C4C948E22A}" destId="{2369AD53-CCCD-4A3D-A402-D7225F47953D}" srcOrd="0" destOrd="0" presId="urn:microsoft.com/office/officeart/2005/8/layout/hierarchy2"/>
    <dgm:cxn modelId="{87DF6EEC-DECB-4F98-A300-AECFE04EBF82}" type="presParOf" srcId="{08425377-96F9-4E87-A48F-D7054A7FD714}" destId="{B75E94CB-693D-4BDC-84A2-C39CFC395E06}" srcOrd="1" destOrd="0" presId="urn:microsoft.com/office/officeart/2005/8/layout/hierarchy2"/>
    <dgm:cxn modelId="{593E73FC-BBDC-45D7-B919-8BF68B19C830}" type="presParOf" srcId="{B75E94CB-693D-4BDC-84A2-C39CFC395E06}" destId="{2E8788FB-2681-43DD-8878-FD4424CF97CF}" srcOrd="0" destOrd="0" presId="urn:microsoft.com/office/officeart/2005/8/layout/hierarchy2"/>
    <dgm:cxn modelId="{3EA4CF93-1D60-4CF2-B9C6-84A865B18D57}" type="presParOf" srcId="{B75E94CB-693D-4BDC-84A2-C39CFC395E06}" destId="{FBFC5A2C-856D-41A6-A05C-5367834ABEF6}" srcOrd="1" destOrd="0" presId="urn:microsoft.com/office/officeart/2005/8/layout/hierarchy2"/>
    <dgm:cxn modelId="{F9099B3B-C929-4BD4-8171-EC9F44F63B76}" type="presParOf" srcId="{373A6BBE-8264-4156-9801-4C8A06FD0DA7}" destId="{751C5C95-7B95-40C3-9BBB-D9490F8A7170}" srcOrd="4" destOrd="0" presId="urn:microsoft.com/office/officeart/2005/8/layout/hierarchy2"/>
    <dgm:cxn modelId="{17F7A006-0F50-40A8-B37F-30FBDB3BCE53}" type="presParOf" srcId="{751C5C95-7B95-40C3-9BBB-D9490F8A7170}" destId="{7483B855-F71E-4B44-9F03-E13AA97114F0}" srcOrd="0" destOrd="0" presId="urn:microsoft.com/office/officeart/2005/8/layout/hierarchy2"/>
    <dgm:cxn modelId="{231453BB-04BB-41DF-A885-DE017F306943}" type="presParOf" srcId="{373A6BBE-8264-4156-9801-4C8A06FD0DA7}" destId="{897ED1F5-6A58-44B4-A5E1-E72065F3932B}" srcOrd="5" destOrd="0" presId="urn:microsoft.com/office/officeart/2005/8/layout/hierarchy2"/>
    <dgm:cxn modelId="{E2EC708F-89CC-48B6-AE06-4A592998CBF9}" type="presParOf" srcId="{897ED1F5-6A58-44B4-A5E1-E72065F3932B}" destId="{C92C4B42-B1C5-4292-8FAE-76664D508E74}" srcOrd="0" destOrd="0" presId="urn:microsoft.com/office/officeart/2005/8/layout/hierarchy2"/>
    <dgm:cxn modelId="{A050B9A1-A2DE-43DE-A768-310AEC36E042}" type="presParOf" srcId="{897ED1F5-6A58-44B4-A5E1-E72065F3932B}" destId="{BD08A30B-B2C7-49C0-B064-912B6A2689B2}" srcOrd="1" destOrd="0" presId="urn:microsoft.com/office/officeart/2005/8/layout/hierarchy2"/>
    <dgm:cxn modelId="{236E44E0-50A9-44E6-9EEF-52897C9507F8}" type="presParOf" srcId="{BD08A30B-B2C7-49C0-B064-912B6A2689B2}" destId="{D822624B-8B8A-4CD9-9201-C8C426DCBAF2}" srcOrd="0" destOrd="0" presId="urn:microsoft.com/office/officeart/2005/8/layout/hierarchy2"/>
    <dgm:cxn modelId="{56D83094-9D5B-4E0C-A846-C1E1C771EC37}" type="presParOf" srcId="{D822624B-8B8A-4CD9-9201-C8C426DCBAF2}" destId="{3AC1DD6B-D8F8-41D9-93F3-80468223B52F}" srcOrd="0" destOrd="0" presId="urn:microsoft.com/office/officeart/2005/8/layout/hierarchy2"/>
    <dgm:cxn modelId="{5846C6FB-0718-4F7F-97ED-6BE8CB88BBE1}" type="presParOf" srcId="{BD08A30B-B2C7-49C0-B064-912B6A2689B2}" destId="{FDE48BA0-E04F-4207-8F79-4D45949C39FE}" srcOrd="1" destOrd="0" presId="urn:microsoft.com/office/officeart/2005/8/layout/hierarchy2"/>
    <dgm:cxn modelId="{4B1501D8-FD12-40A4-9C9C-E8182569F580}" type="presParOf" srcId="{FDE48BA0-E04F-4207-8F79-4D45949C39FE}" destId="{7EEB0D84-BABC-412D-AE28-7E3BE1D716E0}" srcOrd="0" destOrd="0" presId="urn:microsoft.com/office/officeart/2005/8/layout/hierarchy2"/>
    <dgm:cxn modelId="{76413AE1-52B4-4871-ABE7-9E3622064C72}" type="presParOf" srcId="{FDE48BA0-E04F-4207-8F79-4D45949C39FE}" destId="{EE683420-E428-4E75-B75C-8268A9319F41}" srcOrd="1" destOrd="0" presId="urn:microsoft.com/office/officeart/2005/8/layout/hierarchy2"/>
    <dgm:cxn modelId="{E3C57824-6A9A-4913-8D6D-B13F7115E00F}" type="presParOf" srcId="{373A6BBE-8264-4156-9801-4C8A06FD0DA7}" destId="{20D1A088-42FD-4C69-A322-EC67A227021B}" srcOrd="6" destOrd="0" presId="urn:microsoft.com/office/officeart/2005/8/layout/hierarchy2"/>
    <dgm:cxn modelId="{0C59259C-7B9F-4141-921E-367CDA18F540}" type="presParOf" srcId="{20D1A088-42FD-4C69-A322-EC67A227021B}" destId="{3B97C713-D90C-4187-8E31-1F213E0DF249}" srcOrd="0" destOrd="0" presId="urn:microsoft.com/office/officeart/2005/8/layout/hierarchy2"/>
    <dgm:cxn modelId="{E6013918-2B06-4BED-83DD-A99ADCDCE76B}" type="presParOf" srcId="{373A6BBE-8264-4156-9801-4C8A06FD0DA7}" destId="{19BBD912-C334-4F8B-9AFA-E924BB751EAC}" srcOrd="7" destOrd="0" presId="urn:microsoft.com/office/officeart/2005/8/layout/hierarchy2"/>
    <dgm:cxn modelId="{7915118B-B65D-4A98-BBFF-F11B61AB9C8C}" type="presParOf" srcId="{19BBD912-C334-4F8B-9AFA-E924BB751EAC}" destId="{B2F570DA-A6D6-4481-9CD0-F7FD421C77A8}" srcOrd="0" destOrd="0" presId="urn:microsoft.com/office/officeart/2005/8/layout/hierarchy2"/>
    <dgm:cxn modelId="{29DB7E2F-5A98-426B-B94D-D6BEE0401370}" type="presParOf" srcId="{19BBD912-C334-4F8B-9AFA-E924BB751EAC}" destId="{A41AD621-0496-431D-9076-3F9E39DED9FC}" srcOrd="1" destOrd="0" presId="urn:microsoft.com/office/officeart/2005/8/layout/hierarchy2"/>
    <dgm:cxn modelId="{0CBC9FF3-4108-4C53-97F5-CACD8446951A}" type="presParOf" srcId="{A41AD621-0496-431D-9076-3F9E39DED9FC}" destId="{7D1A44A8-51A2-4248-9FD4-718996C1FF72}" srcOrd="0" destOrd="0" presId="urn:microsoft.com/office/officeart/2005/8/layout/hierarchy2"/>
    <dgm:cxn modelId="{8781A8F5-75B7-4299-8ACC-572D27E3BD94}" type="presParOf" srcId="{7D1A44A8-51A2-4248-9FD4-718996C1FF72}" destId="{E989F4F1-FBAB-4806-A33F-982246183F9C}" srcOrd="0" destOrd="0" presId="urn:microsoft.com/office/officeart/2005/8/layout/hierarchy2"/>
    <dgm:cxn modelId="{428DC57E-A761-44D0-BF34-8762CA36B006}" type="presParOf" srcId="{A41AD621-0496-431D-9076-3F9E39DED9FC}" destId="{4F621DBE-F419-45C8-BD6C-C4891D329EEA}" srcOrd="1" destOrd="0" presId="urn:microsoft.com/office/officeart/2005/8/layout/hierarchy2"/>
    <dgm:cxn modelId="{2AB0C8F8-A67A-410A-ACDF-7D45E7426E9B}" type="presParOf" srcId="{4F621DBE-F419-45C8-BD6C-C4891D329EEA}" destId="{00DA0F04-2BD0-4C14-B896-8982AD81E54D}" srcOrd="0" destOrd="0" presId="urn:microsoft.com/office/officeart/2005/8/layout/hierarchy2"/>
    <dgm:cxn modelId="{1E428B15-BE01-44B4-847F-DDCB03291E4C}" type="presParOf" srcId="{4F621DBE-F419-45C8-BD6C-C4891D329EEA}" destId="{048B462D-B8D8-4F5D-96CF-125078CA39E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C04372-A8E9-4D06-9D9A-F47502005AC9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A5AFAA17-3E48-4CA4-B494-CB53B139720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انبیا به معاد اهتمام </a:t>
          </a:r>
          <a:r>
            <a:rPr lang="fa-IR" sz="1600" dirty="0" smtClean="0">
              <a:cs typeface="B Koodak" pitchFamily="2" charset="-78"/>
            </a:rPr>
            <a:t>ویژه </a:t>
          </a:r>
          <a:r>
            <a:rPr lang="fa-IR" sz="1600" dirty="0" smtClean="0">
              <a:cs typeface="B Koodak" pitchFamily="2" charset="-78"/>
            </a:rPr>
            <a:t>داشته اند حتی از توحید بیشتر</a:t>
          </a:r>
          <a:endParaRPr lang="fa-IR" sz="1600" dirty="0">
            <a:cs typeface="B Koodak" pitchFamily="2" charset="-78"/>
          </a:endParaRPr>
        </a:p>
      </dgm:t>
    </dgm:pt>
    <dgm:pt modelId="{F454373E-2105-4FBA-B224-2AF90D09AE5A}" type="parTrans" cxnId="{88424432-0557-4BFD-8C27-C898728725A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80F6EB5-DC31-446F-BA1E-72FC95E49B5D}" type="sibTrans" cxnId="{88424432-0557-4BFD-8C27-C898728725A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3EFE3C7-0F58-49CA-A723-68D7B1CAEBF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مردم در پذیرش معاد سرسخت تر بوده اند</a:t>
          </a:r>
          <a:endParaRPr lang="fa-IR" sz="1600" dirty="0">
            <a:cs typeface="B Koodak" pitchFamily="2" charset="-78"/>
          </a:endParaRPr>
        </a:p>
      </dgm:t>
    </dgm:pt>
    <dgm:pt modelId="{76507E98-16D6-4EEC-8578-C8E8C8416D92}" type="parTrans" cxnId="{BB1CC40F-83B4-4DBF-9C0B-373FC219B90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979D338-22D3-4761-857A-4EC9EB899356}" type="sibTrans" cxnId="{BB1CC40F-83B4-4DBF-9C0B-373FC219B90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AFB4429-0EB7-4A3A-B0B9-EAEA2BDCE9F0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عوامل انکار معاد</a:t>
          </a:r>
          <a:endParaRPr lang="fa-IR" sz="1600">
            <a:cs typeface="B Koodak" pitchFamily="2" charset="-78"/>
          </a:endParaRPr>
        </a:p>
      </dgm:t>
    </dgm:pt>
    <dgm:pt modelId="{1737B55D-E512-40B0-9142-714818304935}" type="parTrans" cxnId="{EB091C87-39CF-4BB8-BB7A-441D2D326B9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4DD154F-BBDA-4B7C-A6EE-FB31E8096C9C}" type="sibTrans" cxnId="{EB091C87-39CF-4BB8-BB7A-441D2D326B9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D670CA8-040A-490E-B699-6CE287717F16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عامل عام</a:t>
          </a:r>
          <a:endParaRPr lang="fa-IR" sz="1600">
            <a:cs typeface="B Koodak" pitchFamily="2" charset="-78"/>
          </a:endParaRPr>
        </a:p>
      </dgm:t>
    </dgm:pt>
    <dgm:pt modelId="{A55BFF25-E399-4914-B5BD-E66FE5D2F64E}" type="parTrans" cxnId="{BA5B08BF-0D3D-4CCC-ABD6-E6892C57749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251B528-C054-42C5-8044-8ABFDF7D0083}" type="sibTrans" cxnId="{BA5B08BF-0D3D-4CCC-ABD6-E6892C57749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7C130B1-F61E-446B-9668-34C9BA05CBA4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انکار هر امر نامحسوس و غیبی</a:t>
          </a:r>
          <a:endParaRPr lang="fa-IR" sz="1600">
            <a:cs typeface="B Koodak" pitchFamily="2" charset="-78"/>
          </a:endParaRPr>
        </a:p>
      </dgm:t>
    </dgm:pt>
    <dgm:pt modelId="{F5FC0BCD-5FDD-44E3-9058-D8AD8FA32AB0}" type="parTrans" cxnId="{3801BC9B-8056-41BA-8380-6A65DF37F68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8ED692C-2F2A-49ED-BD69-23E70437724D}" type="sibTrans" cxnId="{3801BC9B-8056-41BA-8380-6A65DF37F68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ED044A7-03D4-47BD-8648-D22495999D43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وَ قالُوا ما هِيَ إِلاَّ حَياتُنَا الدُّنْيا نَمُوتُ وَ نَحْيا وَ ما يُهْلِكُنا إِلاَّ الدَّهْرُ وَ ما لَهُمْ بِذلِكَ مِنْ عِلْمٍ إِنْ هُمْ إِلاَّ يَظُنُّونَ (جاثیه / 24)</a:t>
          </a:r>
          <a:endParaRPr lang="fa-IR" sz="1600">
            <a:cs typeface="B Koodak" pitchFamily="2" charset="-78"/>
          </a:endParaRPr>
        </a:p>
      </dgm:t>
    </dgm:pt>
    <dgm:pt modelId="{E8A0FE5D-762B-4DFA-9847-18587346E0BB}" type="parTrans" cxnId="{3DD0C7B7-59D9-4AAE-9E46-C88954CA28C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E607A88-0B97-4546-A328-BC80E671878A}" type="sibTrans" cxnId="{3DD0C7B7-59D9-4AAE-9E46-C88954CA28C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585BA6E-ACC6-436D-B059-6F36B877D06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عامل خاص</a:t>
          </a:r>
          <a:endParaRPr lang="fa-IR" sz="1600" dirty="0">
            <a:cs typeface="B Koodak" pitchFamily="2" charset="-78"/>
          </a:endParaRPr>
        </a:p>
      </dgm:t>
    </dgm:pt>
    <dgm:pt modelId="{56A46F1D-3229-458F-8FCC-4D180AFA0B04}" type="parTrans" cxnId="{E65226CA-FD35-4CA5-A809-DE11B00405E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1947CDE-FC96-4422-B856-7BF2380F1627}" type="sibTrans" cxnId="{E65226CA-FD35-4CA5-A809-DE11B00405E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589BC47-9D7E-429F-BBED-4425D06D68F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میل به بی بند و باری و عدم مسئولیت</a:t>
          </a:r>
          <a:endParaRPr lang="fa-IR" sz="1600" dirty="0">
            <a:cs typeface="B Koodak" pitchFamily="2" charset="-78"/>
          </a:endParaRPr>
        </a:p>
      </dgm:t>
    </dgm:pt>
    <dgm:pt modelId="{8392FC43-D521-4D96-BB07-E78E9D9174E7}" type="parTrans" cxnId="{F317AF57-C4C8-4A7D-848D-672314F1832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589D316-FCEA-4690-B551-87496126EEC2}" type="sibTrans" cxnId="{F317AF57-C4C8-4A7D-848D-672314F1832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F1EFBF7-16AE-4F75-B634-B0868BEC02F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أَ يَحْسَبُ الْإِنْسانُ أَلَّنْ نَجْمَعَ عِظامَهُ  / بَلى‏ قادِرِينَ عَلى‏ أَنْ نُسَوِّيَ بَنانَهُ / بَلْ يُرِيدُ الْإِنْسانُ لِيَفْجُرَ أَمامَهُ  / يَسْئَلُ                                              أَيَّانَ يَوْمُ الْقِيامَةِ (قیامه / 6)</a:t>
          </a:r>
          <a:endParaRPr lang="fa-IR" sz="1600" dirty="0">
            <a:cs typeface="B Koodak" pitchFamily="2" charset="-78"/>
          </a:endParaRPr>
        </a:p>
      </dgm:t>
    </dgm:pt>
    <dgm:pt modelId="{32F285DE-5189-4D97-8341-C39FB2F90858}" type="parTrans" cxnId="{785F1058-9588-42DC-B16C-BB3CFA5D70B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CCED919-FF98-4225-A85B-2723DF5476F5}" type="sibTrans" cxnId="{785F1058-9588-42DC-B16C-BB3CFA5D70B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AADEC5D-EE60-4AC2-813B-41779AD9345E}" type="pres">
      <dgm:prSet presAssocID="{21C04372-A8E9-4D06-9D9A-F47502005AC9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654002D-5B37-4180-8D75-D2F0C97D74F8}" type="pres">
      <dgm:prSet presAssocID="{A5AFAA17-3E48-4CA4-B494-CB53B1397205}" presName="root1" presStyleCnt="0"/>
      <dgm:spPr/>
    </dgm:pt>
    <dgm:pt modelId="{2B716A08-A0F3-4BAA-BBAB-69B4CB8CEAE3}" type="pres">
      <dgm:prSet presAssocID="{A5AFAA17-3E48-4CA4-B494-CB53B1397205}" presName="LevelOneTextNode" presStyleLbl="node0" presStyleIdx="0" presStyleCnt="2" custScaleX="28924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E738154-338A-4BFE-A29E-A34861BB1BF6}" type="pres">
      <dgm:prSet presAssocID="{A5AFAA17-3E48-4CA4-B494-CB53B1397205}" presName="level2hierChild" presStyleCnt="0"/>
      <dgm:spPr/>
    </dgm:pt>
    <dgm:pt modelId="{F10753D8-0B0B-4CC6-A7D3-0F8E16E9E013}" type="pres">
      <dgm:prSet presAssocID="{76507E98-16D6-4EEC-8578-C8E8C8416D92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9DB07F62-D605-403E-9485-138ACEA979CC}" type="pres">
      <dgm:prSet presAssocID="{76507E98-16D6-4EEC-8578-C8E8C8416D92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D970172C-BB4E-4BF8-90CF-59A80693007D}" type="pres">
      <dgm:prSet presAssocID="{C3EFE3C7-0F58-49CA-A723-68D7B1CAEBF0}" presName="root2" presStyleCnt="0"/>
      <dgm:spPr/>
    </dgm:pt>
    <dgm:pt modelId="{336236CE-26E6-4AA7-A96E-48AAB70D6C6F}" type="pres">
      <dgm:prSet presAssocID="{C3EFE3C7-0F58-49CA-A723-68D7B1CAEBF0}" presName="LevelTwoTextNode" presStyleLbl="node2" presStyleIdx="0" presStyleCnt="3" custScaleX="26511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9D61AA5-A96B-4691-A5E5-122E3B77EC34}" type="pres">
      <dgm:prSet presAssocID="{C3EFE3C7-0F58-49CA-A723-68D7B1CAEBF0}" presName="level3hierChild" presStyleCnt="0"/>
      <dgm:spPr/>
    </dgm:pt>
    <dgm:pt modelId="{648F8B82-7B6C-475C-819E-EEF87C5140B7}" type="pres">
      <dgm:prSet presAssocID="{1AFB4429-0EB7-4A3A-B0B9-EAEA2BDCE9F0}" presName="root1" presStyleCnt="0"/>
      <dgm:spPr/>
    </dgm:pt>
    <dgm:pt modelId="{80149CC7-F44D-4681-806F-4502719EE935}" type="pres">
      <dgm:prSet presAssocID="{1AFB4429-0EB7-4A3A-B0B9-EAEA2BDCE9F0}" presName="LevelOneTextNode" presStyleLbl="node0" presStyleIdx="1" presStyleCnt="2" custScaleX="537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4964E3D-340C-4128-A090-75A61854822B}" type="pres">
      <dgm:prSet presAssocID="{1AFB4429-0EB7-4A3A-B0B9-EAEA2BDCE9F0}" presName="level2hierChild" presStyleCnt="0"/>
      <dgm:spPr/>
    </dgm:pt>
    <dgm:pt modelId="{C3A551DD-914B-4B8F-BFB2-05E5B6E53DFA}" type="pres">
      <dgm:prSet presAssocID="{A55BFF25-E399-4914-B5BD-E66FE5D2F64E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1C485D99-74E5-45CD-97D7-1B38DD07F324}" type="pres">
      <dgm:prSet presAssocID="{A55BFF25-E399-4914-B5BD-E66FE5D2F64E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05AD0558-E694-4A6B-BC13-7CC8D1A74723}" type="pres">
      <dgm:prSet presAssocID="{8D670CA8-040A-490E-B699-6CE287717F16}" presName="root2" presStyleCnt="0"/>
      <dgm:spPr/>
    </dgm:pt>
    <dgm:pt modelId="{90AC7AA6-1B79-4559-906C-F4CB66965E5D}" type="pres">
      <dgm:prSet presAssocID="{8D670CA8-040A-490E-B699-6CE287717F16}" presName="LevelTwoTextNode" presStyleLbl="node2" presStyleIdx="1" presStyleCnt="3" custScaleX="6305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45AD1C1-7240-40C2-A536-C0928C50B5C8}" type="pres">
      <dgm:prSet presAssocID="{8D670CA8-040A-490E-B699-6CE287717F16}" presName="level3hierChild" presStyleCnt="0"/>
      <dgm:spPr/>
    </dgm:pt>
    <dgm:pt modelId="{8836272A-773C-4F17-9E1A-5AF4AF64A973}" type="pres">
      <dgm:prSet presAssocID="{F5FC0BCD-5FDD-44E3-9058-D8AD8FA32AB0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D43789B5-8263-479B-937B-63F0F939E4C5}" type="pres">
      <dgm:prSet presAssocID="{F5FC0BCD-5FDD-44E3-9058-D8AD8FA32AB0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59F86C09-4EAF-43CD-842D-BA7B71A24FF3}" type="pres">
      <dgm:prSet presAssocID="{A7C130B1-F61E-446B-9668-34C9BA05CBA4}" presName="root2" presStyleCnt="0"/>
      <dgm:spPr/>
    </dgm:pt>
    <dgm:pt modelId="{678B1787-0143-4A0C-8579-1DCCD050D0A4}" type="pres">
      <dgm:prSet presAssocID="{A7C130B1-F61E-446B-9668-34C9BA05CBA4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8F7B600-7F59-43BB-A98F-EF30040C7BA1}" type="pres">
      <dgm:prSet presAssocID="{A7C130B1-F61E-446B-9668-34C9BA05CBA4}" presName="level3hierChild" presStyleCnt="0"/>
      <dgm:spPr/>
    </dgm:pt>
    <dgm:pt modelId="{A918054B-2E5C-4E82-A085-C80667961E15}" type="pres">
      <dgm:prSet presAssocID="{E8A0FE5D-762B-4DFA-9847-18587346E0BB}" presName="conn2-1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2284240D-19B6-4AB5-919C-61E2582B0FA2}" type="pres">
      <dgm:prSet presAssocID="{E8A0FE5D-762B-4DFA-9847-18587346E0BB}" presName="connTx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B50315FA-735B-4BA8-8A12-75D5B3BF404C}" type="pres">
      <dgm:prSet presAssocID="{9ED044A7-03D4-47BD-8648-D22495999D43}" presName="root2" presStyleCnt="0"/>
      <dgm:spPr/>
    </dgm:pt>
    <dgm:pt modelId="{3207B4D8-0AC9-4C6A-8B18-0A8628E70FEE}" type="pres">
      <dgm:prSet presAssocID="{9ED044A7-03D4-47BD-8648-D22495999D43}" presName="LevelTwoTextNode" presStyleLbl="node4" presStyleIdx="0" presStyleCnt="2" custScaleX="27175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D8C6330-D623-45C4-B25C-4D3A76166D9D}" type="pres">
      <dgm:prSet presAssocID="{9ED044A7-03D4-47BD-8648-D22495999D43}" presName="level3hierChild" presStyleCnt="0"/>
      <dgm:spPr/>
    </dgm:pt>
    <dgm:pt modelId="{D2D09B98-EED7-4F05-A7F5-57F3D45C395E}" type="pres">
      <dgm:prSet presAssocID="{56A46F1D-3229-458F-8FCC-4D180AFA0B04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6387C5F1-826A-401A-811C-C1EC4FA58373}" type="pres">
      <dgm:prSet presAssocID="{56A46F1D-3229-458F-8FCC-4D180AFA0B04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E1D2787D-CE3B-4C5D-9811-61DF6DECD10E}" type="pres">
      <dgm:prSet presAssocID="{F585BA6E-ACC6-436D-B059-6F36B877D06A}" presName="root2" presStyleCnt="0"/>
      <dgm:spPr/>
    </dgm:pt>
    <dgm:pt modelId="{9CE133D3-4299-45D8-9499-7594D36B178C}" type="pres">
      <dgm:prSet presAssocID="{F585BA6E-ACC6-436D-B059-6F36B877D06A}" presName="LevelTwoTextNode" presStyleLbl="node2" presStyleIdx="2" presStyleCnt="3" custScaleX="6305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00564DC-38AE-4B9B-B68B-2A1EF0B839BA}" type="pres">
      <dgm:prSet presAssocID="{F585BA6E-ACC6-436D-B059-6F36B877D06A}" presName="level3hierChild" presStyleCnt="0"/>
      <dgm:spPr/>
    </dgm:pt>
    <dgm:pt modelId="{3E0037E8-E937-4CC5-813A-B6789A069E68}" type="pres">
      <dgm:prSet presAssocID="{8392FC43-D521-4D96-BB07-E78E9D9174E7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313F3DBE-8AE7-4C11-B07D-F328622C8AFF}" type="pres">
      <dgm:prSet presAssocID="{8392FC43-D521-4D96-BB07-E78E9D9174E7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1C5A6A52-F943-4A30-A096-E93ABF2C8C79}" type="pres">
      <dgm:prSet presAssocID="{7589BC47-9D7E-429F-BBED-4425D06D68FF}" presName="root2" presStyleCnt="0"/>
      <dgm:spPr/>
    </dgm:pt>
    <dgm:pt modelId="{21112695-859D-4F01-BA59-0555F176EA88}" type="pres">
      <dgm:prSet presAssocID="{7589BC47-9D7E-429F-BBED-4425D06D68FF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AE04991-0C63-4A4F-BD1F-E71F2BB4A977}" type="pres">
      <dgm:prSet presAssocID="{7589BC47-9D7E-429F-BBED-4425D06D68FF}" presName="level3hierChild" presStyleCnt="0"/>
      <dgm:spPr/>
    </dgm:pt>
    <dgm:pt modelId="{E66248DA-804D-4856-8CB5-7126BC3DC690}" type="pres">
      <dgm:prSet presAssocID="{32F285DE-5189-4D97-8341-C39FB2F90858}" presName="conn2-1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554F3008-1074-4768-870B-5305A6EB4638}" type="pres">
      <dgm:prSet presAssocID="{32F285DE-5189-4D97-8341-C39FB2F90858}" presName="connTx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AE87B926-9596-47E1-A496-D39586086A90}" type="pres">
      <dgm:prSet presAssocID="{BF1EFBF7-16AE-4F75-B634-B0868BEC02FE}" presName="root2" presStyleCnt="0"/>
      <dgm:spPr/>
    </dgm:pt>
    <dgm:pt modelId="{70E21EDC-554D-4D1C-B1DF-A54E7A095613}" type="pres">
      <dgm:prSet presAssocID="{BF1EFBF7-16AE-4F75-B634-B0868BEC02FE}" presName="LevelTwoTextNode" presStyleLbl="node4" presStyleIdx="1" presStyleCnt="2" custScaleX="271751" custScaleY="1387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C7BC2D7-310C-4ECF-A562-D670C98C2035}" type="pres">
      <dgm:prSet presAssocID="{BF1EFBF7-16AE-4F75-B634-B0868BEC02FE}" presName="level3hierChild" presStyleCnt="0"/>
      <dgm:spPr/>
    </dgm:pt>
  </dgm:ptLst>
  <dgm:cxnLst>
    <dgm:cxn modelId="{7BCFE136-6820-491E-8163-132E1F8DEE1D}" type="presOf" srcId="{32F285DE-5189-4D97-8341-C39FB2F90858}" destId="{554F3008-1074-4768-870B-5305A6EB4638}" srcOrd="1" destOrd="0" presId="urn:microsoft.com/office/officeart/2005/8/layout/hierarchy2"/>
    <dgm:cxn modelId="{4DA7CAD0-831B-4807-8CD4-D98FB291BFFE}" type="presOf" srcId="{C3EFE3C7-0F58-49CA-A723-68D7B1CAEBF0}" destId="{336236CE-26E6-4AA7-A96E-48AAB70D6C6F}" srcOrd="0" destOrd="0" presId="urn:microsoft.com/office/officeart/2005/8/layout/hierarchy2"/>
    <dgm:cxn modelId="{F7E5FFE7-46DB-4E21-AD18-1D5FF85313D3}" type="presOf" srcId="{56A46F1D-3229-458F-8FCC-4D180AFA0B04}" destId="{6387C5F1-826A-401A-811C-C1EC4FA58373}" srcOrd="1" destOrd="0" presId="urn:microsoft.com/office/officeart/2005/8/layout/hierarchy2"/>
    <dgm:cxn modelId="{67FBF32C-7286-4D5B-9687-A8ACC826D599}" type="presOf" srcId="{E8A0FE5D-762B-4DFA-9847-18587346E0BB}" destId="{2284240D-19B6-4AB5-919C-61E2582B0FA2}" srcOrd="1" destOrd="0" presId="urn:microsoft.com/office/officeart/2005/8/layout/hierarchy2"/>
    <dgm:cxn modelId="{F113693F-8E6F-46E3-8847-3FBDBC217E0F}" type="presOf" srcId="{A55BFF25-E399-4914-B5BD-E66FE5D2F64E}" destId="{1C485D99-74E5-45CD-97D7-1B38DD07F324}" srcOrd="1" destOrd="0" presId="urn:microsoft.com/office/officeart/2005/8/layout/hierarchy2"/>
    <dgm:cxn modelId="{88424432-0557-4BFD-8C27-C898728725A2}" srcId="{21C04372-A8E9-4D06-9D9A-F47502005AC9}" destId="{A5AFAA17-3E48-4CA4-B494-CB53B1397205}" srcOrd="0" destOrd="0" parTransId="{F454373E-2105-4FBA-B224-2AF90D09AE5A}" sibTransId="{A80F6EB5-DC31-446F-BA1E-72FC95E49B5D}"/>
    <dgm:cxn modelId="{46DD0786-989F-4E53-A1EA-6DE5EDDA4B1C}" type="presOf" srcId="{A55BFF25-E399-4914-B5BD-E66FE5D2F64E}" destId="{C3A551DD-914B-4B8F-BFB2-05E5B6E53DFA}" srcOrd="0" destOrd="0" presId="urn:microsoft.com/office/officeart/2005/8/layout/hierarchy2"/>
    <dgm:cxn modelId="{B2E1025E-2176-47AB-87BC-1E128044DEF3}" type="presOf" srcId="{8D670CA8-040A-490E-B699-6CE287717F16}" destId="{90AC7AA6-1B79-4559-906C-F4CB66965E5D}" srcOrd="0" destOrd="0" presId="urn:microsoft.com/office/officeart/2005/8/layout/hierarchy2"/>
    <dgm:cxn modelId="{1C896DFB-C0F9-4313-840A-0F48BF1DEEAD}" type="presOf" srcId="{F585BA6E-ACC6-436D-B059-6F36B877D06A}" destId="{9CE133D3-4299-45D8-9499-7594D36B178C}" srcOrd="0" destOrd="0" presId="urn:microsoft.com/office/officeart/2005/8/layout/hierarchy2"/>
    <dgm:cxn modelId="{E65226CA-FD35-4CA5-A809-DE11B00405EB}" srcId="{1AFB4429-0EB7-4A3A-B0B9-EAEA2BDCE9F0}" destId="{F585BA6E-ACC6-436D-B059-6F36B877D06A}" srcOrd="1" destOrd="0" parTransId="{56A46F1D-3229-458F-8FCC-4D180AFA0B04}" sibTransId="{01947CDE-FC96-4422-B856-7BF2380F1627}"/>
    <dgm:cxn modelId="{EB091C87-39CF-4BB8-BB7A-441D2D326B94}" srcId="{21C04372-A8E9-4D06-9D9A-F47502005AC9}" destId="{1AFB4429-0EB7-4A3A-B0B9-EAEA2BDCE9F0}" srcOrd="1" destOrd="0" parTransId="{1737B55D-E512-40B0-9142-714818304935}" sibTransId="{E4DD154F-BBDA-4B7C-A6EE-FB31E8096C9C}"/>
    <dgm:cxn modelId="{F8E11627-2FC3-4F70-B4F5-CE3F12941375}" type="presOf" srcId="{7589BC47-9D7E-429F-BBED-4425D06D68FF}" destId="{21112695-859D-4F01-BA59-0555F176EA88}" srcOrd="0" destOrd="0" presId="urn:microsoft.com/office/officeart/2005/8/layout/hierarchy2"/>
    <dgm:cxn modelId="{4647F6A0-E741-4D39-97E5-567ED9151CE3}" type="presOf" srcId="{8392FC43-D521-4D96-BB07-E78E9D9174E7}" destId="{3E0037E8-E937-4CC5-813A-B6789A069E68}" srcOrd="0" destOrd="0" presId="urn:microsoft.com/office/officeart/2005/8/layout/hierarchy2"/>
    <dgm:cxn modelId="{782EF109-E96D-4978-BC90-04360501D343}" type="presOf" srcId="{E8A0FE5D-762B-4DFA-9847-18587346E0BB}" destId="{A918054B-2E5C-4E82-A085-C80667961E15}" srcOrd="0" destOrd="0" presId="urn:microsoft.com/office/officeart/2005/8/layout/hierarchy2"/>
    <dgm:cxn modelId="{DC2E2EA2-19FC-49FA-878F-92167279CD17}" type="presOf" srcId="{76507E98-16D6-4EEC-8578-C8E8C8416D92}" destId="{9DB07F62-D605-403E-9485-138ACEA979CC}" srcOrd="1" destOrd="0" presId="urn:microsoft.com/office/officeart/2005/8/layout/hierarchy2"/>
    <dgm:cxn modelId="{9284B8DB-A4AC-4DB0-8359-E4439EC2FD1E}" type="presOf" srcId="{A7C130B1-F61E-446B-9668-34C9BA05CBA4}" destId="{678B1787-0143-4A0C-8579-1DCCD050D0A4}" srcOrd="0" destOrd="0" presId="urn:microsoft.com/office/officeart/2005/8/layout/hierarchy2"/>
    <dgm:cxn modelId="{6D17FD7F-C117-40D8-B2FF-9EB56231DD59}" type="presOf" srcId="{A5AFAA17-3E48-4CA4-B494-CB53B1397205}" destId="{2B716A08-A0F3-4BAA-BBAB-69B4CB8CEAE3}" srcOrd="0" destOrd="0" presId="urn:microsoft.com/office/officeart/2005/8/layout/hierarchy2"/>
    <dgm:cxn modelId="{9A297D17-6DA7-4060-9229-CFFA00CE6490}" type="presOf" srcId="{21C04372-A8E9-4D06-9D9A-F47502005AC9}" destId="{5AADEC5D-EE60-4AC2-813B-41779AD9345E}" srcOrd="0" destOrd="0" presId="urn:microsoft.com/office/officeart/2005/8/layout/hierarchy2"/>
    <dgm:cxn modelId="{724CE0C1-36A9-4847-9F37-302947147E61}" type="presOf" srcId="{1AFB4429-0EB7-4A3A-B0B9-EAEA2BDCE9F0}" destId="{80149CC7-F44D-4681-806F-4502719EE935}" srcOrd="0" destOrd="0" presId="urn:microsoft.com/office/officeart/2005/8/layout/hierarchy2"/>
    <dgm:cxn modelId="{BB1CC40F-83B4-4DBF-9C0B-373FC219B901}" srcId="{A5AFAA17-3E48-4CA4-B494-CB53B1397205}" destId="{C3EFE3C7-0F58-49CA-A723-68D7B1CAEBF0}" srcOrd="0" destOrd="0" parTransId="{76507E98-16D6-4EEC-8578-C8E8C8416D92}" sibTransId="{4979D338-22D3-4761-857A-4EC9EB899356}"/>
    <dgm:cxn modelId="{F317AF57-C4C8-4A7D-848D-672314F18323}" srcId="{F585BA6E-ACC6-436D-B059-6F36B877D06A}" destId="{7589BC47-9D7E-429F-BBED-4425D06D68FF}" srcOrd="0" destOrd="0" parTransId="{8392FC43-D521-4D96-BB07-E78E9D9174E7}" sibTransId="{F589D316-FCEA-4690-B551-87496126EEC2}"/>
    <dgm:cxn modelId="{785F1058-9588-42DC-B16C-BB3CFA5D70BA}" srcId="{7589BC47-9D7E-429F-BBED-4425D06D68FF}" destId="{BF1EFBF7-16AE-4F75-B634-B0868BEC02FE}" srcOrd="0" destOrd="0" parTransId="{32F285DE-5189-4D97-8341-C39FB2F90858}" sibTransId="{8CCED919-FF98-4225-A85B-2723DF5476F5}"/>
    <dgm:cxn modelId="{BA5B08BF-0D3D-4CCC-ABD6-E6892C577491}" srcId="{1AFB4429-0EB7-4A3A-B0B9-EAEA2BDCE9F0}" destId="{8D670CA8-040A-490E-B699-6CE287717F16}" srcOrd="0" destOrd="0" parTransId="{A55BFF25-E399-4914-B5BD-E66FE5D2F64E}" sibTransId="{A251B528-C054-42C5-8044-8ABFDF7D0083}"/>
    <dgm:cxn modelId="{49372817-09B6-4648-A64C-1C5A3A6C5B6E}" type="presOf" srcId="{32F285DE-5189-4D97-8341-C39FB2F90858}" destId="{E66248DA-804D-4856-8CB5-7126BC3DC690}" srcOrd="0" destOrd="0" presId="urn:microsoft.com/office/officeart/2005/8/layout/hierarchy2"/>
    <dgm:cxn modelId="{52EBDA86-5B28-42E9-8CF9-49158B2F6C5A}" type="presOf" srcId="{76507E98-16D6-4EEC-8578-C8E8C8416D92}" destId="{F10753D8-0B0B-4CC6-A7D3-0F8E16E9E013}" srcOrd="0" destOrd="0" presId="urn:microsoft.com/office/officeart/2005/8/layout/hierarchy2"/>
    <dgm:cxn modelId="{3801BC9B-8056-41BA-8380-6A65DF37F684}" srcId="{8D670CA8-040A-490E-B699-6CE287717F16}" destId="{A7C130B1-F61E-446B-9668-34C9BA05CBA4}" srcOrd="0" destOrd="0" parTransId="{F5FC0BCD-5FDD-44E3-9058-D8AD8FA32AB0}" sibTransId="{18ED692C-2F2A-49ED-BD69-23E70437724D}"/>
    <dgm:cxn modelId="{F8933CC2-F68E-45D3-BBF3-CD03FA92334A}" type="presOf" srcId="{56A46F1D-3229-458F-8FCC-4D180AFA0B04}" destId="{D2D09B98-EED7-4F05-A7F5-57F3D45C395E}" srcOrd="0" destOrd="0" presId="urn:microsoft.com/office/officeart/2005/8/layout/hierarchy2"/>
    <dgm:cxn modelId="{FF349227-EBC0-45AF-8A01-F8B3B7B45150}" type="presOf" srcId="{F5FC0BCD-5FDD-44E3-9058-D8AD8FA32AB0}" destId="{8836272A-773C-4F17-9E1A-5AF4AF64A973}" srcOrd="0" destOrd="0" presId="urn:microsoft.com/office/officeart/2005/8/layout/hierarchy2"/>
    <dgm:cxn modelId="{30DA892B-2148-48A8-BC49-17C178B0A477}" type="presOf" srcId="{F5FC0BCD-5FDD-44E3-9058-D8AD8FA32AB0}" destId="{D43789B5-8263-479B-937B-63F0F939E4C5}" srcOrd="1" destOrd="0" presId="urn:microsoft.com/office/officeart/2005/8/layout/hierarchy2"/>
    <dgm:cxn modelId="{EE0C4C23-82D8-4CA1-84E5-CC157580F3D9}" type="presOf" srcId="{BF1EFBF7-16AE-4F75-B634-B0868BEC02FE}" destId="{70E21EDC-554D-4D1C-B1DF-A54E7A095613}" srcOrd="0" destOrd="0" presId="urn:microsoft.com/office/officeart/2005/8/layout/hierarchy2"/>
    <dgm:cxn modelId="{8425DA0B-888E-4852-B872-2EA7CD3BBC63}" type="presOf" srcId="{8392FC43-D521-4D96-BB07-E78E9D9174E7}" destId="{313F3DBE-8AE7-4C11-B07D-F328622C8AFF}" srcOrd="1" destOrd="0" presId="urn:microsoft.com/office/officeart/2005/8/layout/hierarchy2"/>
    <dgm:cxn modelId="{C74D69A3-637C-4DC4-AFE5-7AA8F537AA2E}" type="presOf" srcId="{9ED044A7-03D4-47BD-8648-D22495999D43}" destId="{3207B4D8-0AC9-4C6A-8B18-0A8628E70FEE}" srcOrd="0" destOrd="0" presId="urn:microsoft.com/office/officeart/2005/8/layout/hierarchy2"/>
    <dgm:cxn modelId="{3DD0C7B7-59D9-4AAE-9E46-C88954CA28CA}" srcId="{A7C130B1-F61E-446B-9668-34C9BA05CBA4}" destId="{9ED044A7-03D4-47BD-8648-D22495999D43}" srcOrd="0" destOrd="0" parTransId="{E8A0FE5D-762B-4DFA-9847-18587346E0BB}" sibTransId="{BE607A88-0B97-4546-A328-BC80E671878A}"/>
    <dgm:cxn modelId="{2507D461-2237-4774-A90E-8DBF6C203E9A}" type="presParOf" srcId="{5AADEC5D-EE60-4AC2-813B-41779AD9345E}" destId="{D654002D-5B37-4180-8D75-D2F0C97D74F8}" srcOrd="0" destOrd="0" presId="urn:microsoft.com/office/officeart/2005/8/layout/hierarchy2"/>
    <dgm:cxn modelId="{AAE1792A-3668-46C3-807F-5A84E85CA776}" type="presParOf" srcId="{D654002D-5B37-4180-8D75-D2F0C97D74F8}" destId="{2B716A08-A0F3-4BAA-BBAB-69B4CB8CEAE3}" srcOrd="0" destOrd="0" presId="urn:microsoft.com/office/officeart/2005/8/layout/hierarchy2"/>
    <dgm:cxn modelId="{3CA646D7-493A-455F-8E07-D7927730ECC3}" type="presParOf" srcId="{D654002D-5B37-4180-8D75-D2F0C97D74F8}" destId="{DE738154-338A-4BFE-A29E-A34861BB1BF6}" srcOrd="1" destOrd="0" presId="urn:microsoft.com/office/officeart/2005/8/layout/hierarchy2"/>
    <dgm:cxn modelId="{F8065792-9C52-4B45-AD10-B6F84CD5C095}" type="presParOf" srcId="{DE738154-338A-4BFE-A29E-A34861BB1BF6}" destId="{F10753D8-0B0B-4CC6-A7D3-0F8E16E9E013}" srcOrd="0" destOrd="0" presId="urn:microsoft.com/office/officeart/2005/8/layout/hierarchy2"/>
    <dgm:cxn modelId="{85E1C622-E05C-4A43-BDED-2A58AD29E0C4}" type="presParOf" srcId="{F10753D8-0B0B-4CC6-A7D3-0F8E16E9E013}" destId="{9DB07F62-D605-403E-9485-138ACEA979CC}" srcOrd="0" destOrd="0" presId="urn:microsoft.com/office/officeart/2005/8/layout/hierarchy2"/>
    <dgm:cxn modelId="{2B7451D3-E3B1-4F8E-8611-7C7509F49503}" type="presParOf" srcId="{DE738154-338A-4BFE-A29E-A34861BB1BF6}" destId="{D970172C-BB4E-4BF8-90CF-59A80693007D}" srcOrd="1" destOrd="0" presId="urn:microsoft.com/office/officeart/2005/8/layout/hierarchy2"/>
    <dgm:cxn modelId="{5E454DD6-1DE6-4230-A630-4B79EAA035AD}" type="presParOf" srcId="{D970172C-BB4E-4BF8-90CF-59A80693007D}" destId="{336236CE-26E6-4AA7-A96E-48AAB70D6C6F}" srcOrd="0" destOrd="0" presId="urn:microsoft.com/office/officeart/2005/8/layout/hierarchy2"/>
    <dgm:cxn modelId="{96CE5529-5340-4AF2-8359-2C7C82E7B215}" type="presParOf" srcId="{D970172C-BB4E-4BF8-90CF-59A80693007D}" destId="{29D61AA5-A96B-4691-A5E5-122E3B77EC34}" srcOrd="1" destOrd="0" presId="urn:microsoft.com/office/officeart/2005/8/layout/hierarchy2"/>
    <dgm:cxn modelId="{30D28F67-F04C-4029-AEB5-5DCF6C93B7D2}" type="presParOf" srcId="{5AADEC5D-EE60-4AC2-813B-41779AD9345E}" destId="{648F8B82-7B6C-475C-819E-EEF87C5140B7}" srcOrd="1" destOrd="0" presId="urn:microsoft.com/office/officeart/2005/8/layout/hierarchy2"/>
    <dgm:cxn modelId="{94B07CA5-364F-4205-80AD-1FF65E4DB42F}" type="presParOf" srcId="{648F8B82-7B6C-475C-819E-EEF87C5140B7}" destId="{80149CC7-F44D-4681-806F-4502719EE935}" srcOrd="0" destOrd="0" presId="urn:microsoft.com/office/officeart/2005/8/layout/hierarchy2"/>
    <dgm:cxn modelId="{4EE6F518-C014-487D-B685-210F1E414D82}" type="presParOf" srcId="{648F8B82-7B6C-475C-819E-EEF87C5140B7}" destId="{14964E3D-340C-4128-A090-75A61854822B}" srcOrd="1" destOrd="0" presId="urn:microsoft.com/office/officeart/2005/8/layout/hierarchy2"/>
    <dgm:cxn modelId="{E3E5E495-20E0-4FD3-B922-8EFDA0D5DE30}" type="presParOf" srcId="{14964E3D-340C-4128-A090-75A61854822B}" destId="{C3A551DD-914B-4B8F-BFB2-05E5B6E53DFA}" srcOrd="0" destOrd="0" presId="urn:microsoft.com/office/officeart/2005/8/layout/hierarchy2"/>
    <dgm:cxn modelId="{DFECB42D-9D15-4354-B099-2C7193D06B82}" type="presParOf" srcId="{C3A551DD-914B-4B8F-BFB2-05E5B6E53DFA}" destId="{1C485D99-74E5-45CD-97D7-1B38DD07F324}" srcOrd="0" destOrd="0" presId="urn:microsoft.com/office/officeart/2005/8/layout/hierarchy2"/>
    <dgm:cxn modelId="{D9BFEF13-FD4E-45F8-A596-2EBCCAD1B1DA}" type="presParOf" srcId="{14964E3D-340C-4128-A090-75A61854822B}" destId="{05AD0558-E694-4A6B-BC13-7CC8D1A74723}" srcOrd="1" destOrd="0" presId="urn:microsoft.com/office/officeart/2005/8/layout/hierarchy2"/>
    <dgm:cxn modelId="{4B61ECD3-D9C1-41F0-A2FA-00179C214EA9}" type="presParOf" srcId="{05AD0558-E694-4A6B-BC13-7CC8D1A74723}" destId="{90AC7AA6-1B79-4559-906C-F4CB66965E5D}" srcOrd="0" destOrd="0" presId="urn:microsoft.com/office/officeart/2005/8/layout/hierarchy2"/>
    <dgm:cxn modelId="{30DA9DDA-E24D-49AF-988E-48FDB269B023}" type="presParOf" srcId="{05AD0558-E694-4A6B-BC13-7CC8D1A74723}" destId="{845AD1C1-7240-40C2-A536-C0928C50B5C8}" srcOrd="1" destOrd="0" presId="urn:microsoft.com/office/officeart/2005/8/layout/hierarchy2"/>
    <dgm:cxn modelId="{EAFA4940-D929-447C-BFB7-52F0B905B008}" type="presParOf" srcId="{845AD1C1-7240-40C2-A536-C0928C50B5C8}" destId="{8836272A-773C-4F17-9E1A-5AF4AF64A973}" srcOrd="0" destOrd="0" presId="urn:microsoft.com/office/officeart/2005/8/layout/hierarchy2"/>
    <dgm:cxn modelId="{6BECFDFB-D6AC-407C-9A03-D0BC1861AAE5}" type="presParOf" srcId="{8836272A-773C-4F17-9E1A-5AF4AF64A973}" destId="{D43789B5-8263-479B-937B-63F0F939E4C5}" srcOrd="0" destOrd="0" presId="urn:microsoft.com/office/officeart/2005/8/layout/hierarchy2"/>
    <dgm:cxn modelId="{4C476981-AADA-496B-89E9-48C4DD6E1788}" type="presParOf" srcId="{845AD1C1-7240-40C2-A536-C0928C50B5C8}" destId="{59F86C09-4EAF-43CD-842D-BA7B71A24FF3}" srcOrd="1" destOrd="0" presId="urn:microsoft.com/office/officeart/2005/8/layout/hierarchy2"/>
    <dgm:cxn modelId="{04748998-4BCD-485F-8619-49F6608707C5}" type="presParOf" srcId="{59F86C09-4EAF-43CD-842D-BA7B71A24FF3}" destId="{678B1787-0143-4A0C-8579-1DCCD050D0A4}" srcOrd="0" destOrd="0" presId="urn:microsoft.com/office/officeart/2005/8/layout/hierarchy2"/>
    <dgm:cxn modelId="{BB87308F-97DF-4FA4-AD12-974FFA21B7D1}" type="presParOf" srcId="{59F86C09-4EAF-43CD-842D-BA7B71A24FF3}" destId="{58F7B600-7F59-43BB-A98F-EF30040C7BA1}" srcOrd="1" destOrd="0" presId="urn:microsoft.com/office/officeart/2005/8/layout/hierarchy2"/>
    <dgm:cxn modelId="{08E97577-5560-4217-8465-95C5FA474F62}" type="presParOf" srcId="{58F7B600-7F59-43BB-A98F-EF30040C7BA1}" destId="{A918054B-2E5C-4E82-A085-C80667961E15}" srcOrd="0" destOrd="0" presId="urn:microsoft.com/office/officeart/2005/8/layout/hierarchy2"/>
    <dgm:cxn modelId="{87CA945A-7FFE-4E3C-AF86-A6CE33C99204}" type="presParOf" srcId="{A918054B-2E5C-4E82-A085-C80667961E15}" destId="{2284240D-19B6-4AB5-919C-61E2582B0FA2}" srcOrd="0" destOrd="0" presId="urn:microsoft.com/office/officeart/2005/8/layout/hierarchy2"/>
    <dgm:cxn modelId="{6BB3344F-54DF-4340-BB2B-9B93E728029F}" type="presParOf" srcId="{58F7B600-7F59-43BB-A98F-EF30040C7BA1}" destId="{B50315FA-735B-4BA8-8A12-75D5B3BF404C}" srcOrd="1" destOrd="0" presId="urn:microsoft.com/office/officeart/2005/8/layout/hierarchy2"/>
    <dgm:cxn modelId="{39E108C3-02CC-4476-878C-F40EB35F5017}" type="presParOf" srcId="{B50315FA-735B-4BA8-8A12-75D5B3BF404C}" destId="{3207B4D8-0AC9-4C6A-8B18-0A8628E70FEE}" srcOrd="0" destOrd="0" presId="urn:microsoft.com/office/officeart/2005/8/layout/hierarchy2"/>
    <dgm:cxn modelId="{81475AFA-BB1C-4AE6-8C1F-DAFF993ADE58}" type="presParOf" srcId="{B50315FA-735B-4BA8-8A12-75D5B3BF404C}" destId="{0D8C6330-D623-45C4-B25C-4D3A76166D9D}" srcOrd="1" destOrd="0" presId="urn:microsoft.com/office/officeart/2005/8/layout/hierarchy2"/>
    <dgm:cxn modelId="{FCE61BDE-031A-49B0-BF2E-78932B3B033E}" type="presParOf" srcId="{14964E3D-340C-4128-A090-75A61854822B}" destId="{D2D09B98-EED7-4F05-A7F5-57F3D45C395E}" srcOrd="2" destOrd="0" presId="urn:microsoft.com/office/officeart/2005/8/layout/hierarchy2"/>
    <dgm:cxn modelId="{8AB5DE1B-8E77-4A58-8036-2BE0F0D13D61}" type="presParOf" srcId="{D2D09B98-EED7-4F05-A7F5-57F3D45C395E}" destId="{6387C5F1-826A-401A-811C-C1EC4FA58373}" srcOrd="0" destOrd="0" presId="urn:microsoft.com/office/officeart/2005/8/layout/hierarchy2"/>
    <dgm:cxn modelId="{09CE01B4-378F-4D15-A2F9-092FC87BA1A6}" type="presParOf" srcId="{14964E3D-340C-4128-A090-75A61854822B}" destId="{E1D2787D-CE3B-4C5D-9811-61DF6DECD10E}" srcOrd="3" destOrd="0" presId="urn:microsoft.com/office/officeart/2005/8/layout/hierarchy2"/>
    <dgm:cxn modelId="{BE63FC74-5763-4106-875E-7BA288B7A486}" type="presParOf" srcId="{E1D2787D-CE3B-4C5D-9811-61DF6DECD10E}" destId="{9CE133D3-4299-45D8-9499-7594D36B178C}" srcOrd="0" destOrd="0" presId="urn:microsoft.com/office/officeart/2005/8/layout/hierarchy2"/>
    <dgm:cxn modelId="{67E6F581-8B3F-4007-AFC3-1E0977F26F49}" type="presParOf" srcId="{E1D2787D-CE3B-4C5D-9811-61DF6DECD10E}" destId="{600564DC-38AE-4B9B-B68B-2A1EF0B839BA}" srcOrd="1" destOrd="0" presId="urn:microsoft.com/office/officeart/2005/8/layout/hierarchy2"/>
    <dgm:cxn modelId="{B2AB0F91-571F-4E75-9D65-205266A77878}" type="presParOf" srcId="{600564DC-38AE-4B9B-B68B-2A1EF0B839BA}" destId="{3E0037E8-E937-4CC5-813A-B6789A069E68}" srcOrd="0" destOrd="0" presId="urn:microsoft.com/office/officeart/2005/8/layout/hierarchy2"/>
    <dgm:cxn modelId="{308498F3-47A7-4E0D-981C-DF53BF6BDAB4}" type="presParOf" srcId="{3E0037E8-E937-4CC5-813A-B6789A069E68}" destId="{313F3DBE-8AE7-4C11-B07D-F328622C8AFF}" srcOrd="0" destOrd="0" presId="urn:microsoft.com/office/officeart/2005/8/layout/hierarchy2"/>
    <dgm:cxn modelId="{AA04BBCE-63C8-42A9-B01D-470B3D696795}" type="presParOf" srcId="{600564DC-38AE-4B9B-B68B-2A1EF0B839BA}" destId="{1C5A6A52-F943-4A30-A096-E93ABF2C8C79}" srcOrd="1" destOrd="0" presId="urn:microsoft.com/office/officeart/2005/8/layout/hierarchy2"/>
    <dgm:cxn modelId="{045ED085-DAB1-4E19-8A78-28A9DFA1ABF0}" type="presParOf" srcId="{1C5A6A52-F943-4A30-A096-E93ABF2C8C79}" destId="{21112695-859D-4F01-BA59-0555F176EA88}" srcOrd="0" destOrd="0" presId="urn:microsoft.com/office/officeart/2005/8/layout/hierarchy2"/>
    <dgm:cxn modelId="{D5D77579-A5C7-4692-805A-8A38831F2B59}" type="presParOf" srcId="{1C5A6A52-F943-4A30-A096-E93ABF2C8C79}" destId="{AAE04991-0C63-4A4F-BD1F-E71F2BB4A977}" srcOrd="1" destOrd="0" presId="urn:microsoft.com/office/officeart/2005/8/layout/hierarchy2"/>
    <dgm:cxn modelId="{51C97BEC-615B-4C1C-86EB-B0212D7F4567}" type="presParOf" srcId="{AAE04991-0C63-4A4F-BD1F-E71F2BB4A977}" destId="{E66248DA-804D-4856-8CB5-7126BC3DC690}" srcOrd="0" destOrd="0" presId="urn:microsoft.com/office/officeart/2005/8/layout/hierarchy2"/>
    <dgm:cxn modelId="{032DFB05-2840-40E9-A962-F4ED4B65FE51}" type="presParOf" srcId="{E66248DA-804D-4856-8CB5-7126BC3DC690}" destId="{554F3008-1074-4768-870B-5305A6EB4638}" srcOrd="0" destOrd="0" presId="urn:microsoft.com/office/officeart/2005/8/layout/hierarchy2"/>
    <dgm:cxn modelId="{B10D4E9B-07E2-4703-9AE0-6891F4A660FE}" type="presParOf" srcId="{AAE04991-0C63-4A4F-BD1F-E71F2BB4A977}" destId="{AE87B926-9596-47E1-A496-D39586086A90}" srcOrd="1" destOrd="0" presId="urn:microsoft.com/office/officeart/2005/8/layout/hierarchy2"/>
    <dgm:cxn modelId="{2EFFF6BA-8672-4416-A9A6-6639CBD17D0C}" type="presParOf" srcId="{AE87B926-9596-47E1-A496-D39586086A90}" destId="{70E21EDC-554D-4D1C-B1DF-A54E7A095613}" srcOrd="0" destOrd="0" presId="urn:microsoft.com/office/officeart/2005/8/layout/hierarchy2"/>
    <dgm:cxn modelId="{A0CC0070-B422-4200-AF00-658A1F5B5910}" type="presParOf" srcId="{AE87B926-9596-47E1-A496-D39586086A90}" destId="{CC7BC2D7-310C-4ECF-A562-D670C98C203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9D1D2C-8359-487B-8CE8-D359A78236DF}" type="doc">
      <dgm:prSet loTypeId="urn:microsoft.com/office/officeart/2005/8/layout/hierarchy2" loCatId="hierarchy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pPr rtl="1"/>
          <a:endParaRPr lang="fa-IR"/>
        </a:p>
      </dgm:t>
    </dgm:pt>
    <dgm:pt modelId="{C545AAF0-93B9-4C85-A7B2-C17E4D9A3D4F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نکته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8D888F1-4F8C-4408-AA9F-8B36C794A7DD}" type="parTrans" cxnId="{62DAE2F1-A673-481D-80EC-785FD544A3EC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8032AD3-7B00-44EE-8B27-C590A2CA0626}" type="sibTrans" cxnId="{62DAE2F1-A673-481D-80EC-785FD544A3EC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BD2D099-DEBE-4770-8F07-366BE1814126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برخی منکران معاد، معاد در قرآن را اینجنین تفسیر به رای نموده اند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A08BCAF-ADE9-47F6-9401-B745F2096AC0}" type="parTrans" cxnId="{7880F034-EAC9-4D51-BA41-94B8E81F6921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4794145-8022-4EB6-AE9A-AA1C69D9C15F}" type="sibTrans" cxnId="{7880F034-EAC9-4D51-BA41-94B8E81F692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9D1BBA6-742E-4AD9-9594-B0F420A75111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مراد از رستاخیز رستاخیز ملت ها و تشکیل جامعه بی طبقه است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4A4DE50-D6EB-4B98-B0E2-FB7C7C461905}" type="parTrans" cxnId="{CCAE10C5-0DC0-419E-AF6A-49CDF3915858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DAF68E6-4EC4-485E-B937-AD96793907DD}" type="sibTrans" cxnId="{CCAE10C5-0DC0-419E-AF6A-49CDF391585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69233EC-F9E3-4FC5-BBB5-CDAA57A2AFD7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آخرت و مفاهیم آن ارزشی و اعتباری هستند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FEA425A-3866-4C27-809D-83F1D09AF83C}" type="parTrans" cxnId="{AC892BD2-AF1F-4536-94FE-6032C9CC3AF3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95CA89D-103A-4CF6-9A5A-2574C77C7698}" type="sibTrans" cxnId="{AC892BD2-AF1F-4536-94FE-6032C9CC3AF3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94504D6-EF0C-4DD1-94D2-F5D0C39D61CD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این تعابیر اسطوره ای می باشند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7BEAE3C-16B5-4835-A7FD-48D66DC8F162}" type="parTrans" cxnId="{4F76027F-5A56-4821-BFA1-01CB5F05C562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AF7A7C1-BACD-41F9-983E-AED2CC09E9E6}" type="sibTrans" cxnId="{4F76027F-5A56-4821-BFA1-01CB5F05C56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B12FC74-3F83-49A8-906F-7F9E425A6705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قرآن این افراد را شیاطین انس می شمارد ...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7AEDFC8B-5540-4104-A069-DA0BEBC7B97F}" type="parTrans" cxnId="{4040B238-51BF-4FEF-B9DA-BAE19866D3FF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1CF6D3D-5507-4845-B48E-8AE3B023990D}" type="sibTrans" cxnId="{4040B238-51BF-4FEF-B9DA-BAE19866D3F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17A9C78-506F-4E5F-95D0-9C71E064BFBF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وَ كَذَالِكَ جَعَلْنَا لِكلُ‏ِّ نَبىِ‏ٍّ عَدُوًّا شَيَاطِينَ الْانسِ وَ الْجِنّ‏ِ يُوحِى بَعْضُهُمْ إِلىَ‏ بَعْضٍ زُخْرُفَ الْقَوْلِ غُرُورًا  وَ لَوْ شَاءَ رَبُّكَ مَا فَعَلُوهُ  فَذَرْهُمْ وَ مَا يَفْترَُونَ / وَ لِتَصْغَى إِلَيْهِ أَفِْدَةُ الَّذِينَ لَا يُؤْمِنُونَ بِالاَْخِرَةِ وَ لِيرَْضَوْهُ وَ لِيَقْترَِفُواْ مَا هُم مُّقْترَِفُونَ (انعام / 113)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AE3B55DF-F89C-4C15-9070-335556AA8DE8}" type="parTrans" cxnId="{A3BD0006-D62C-4C46-814A-B3080C566217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2A11C05-1AB7-4AE5-AB64-8013D55F1656}" type="sibTrans" cxnId="{A3BD0006-D62C-4C46-814A-B3080C56621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417063E-EE7A-4347-A8E2-9A17C1DAADB4}" type="pres">
      <dgm:prSet presAssocID="{439D1D2C-8359-487B-8CE8-D359A78236DF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18E08C6-041C-4E0A-9B31-BD6BC92EC159}" type="pres">
      <dgm:prSet presAssocID="{C545AAF0-93B9-4C85-A7B2-C17E4D9A3D4F}" presName="root1" presStyleCnt="0"/>
      <dgm:spPr/>
    </dgm:pt>
    <dgm:pt modelId="{23804FB1-C28A-44A1-B560-B974899E0FF0}" type="pres">
      <dgm:prSet presAssocID="{C545AAF0-93B9-4C85-A7B2-C17E4D9A3D4F}" presName="LevelOneTextNode" presStyleLbl="node0" presStyleIdx="0" presStyleCnt="1" custScaleX="18689" custScaleY="6634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9FB10EF-F52B-444E-B798-787CEDEB5685}" type="pres">
      <dgm:prSet presAssocID="{C545AAF0-93B9-4C85-A7B2-C17E4D9A3D4F}" presName="level2hierChild" presStyleCnt="0"/>
      <dgm:spPr/>
    </dgm:pt>
    <dgm:pt modelId="{6D613174-7870-4D2A-9A96-CDCFAC5C76CF}" type="pres">
      <dgm:prSet presAssocID="{FA08BCAF-ADE9-47F6-9401-B745F2096AC0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21F78587-F487-4FD3-9C73-6473715BCCD3}" type="pres">
      <dgm:prSet presAssocID="{FA08BCAF-ADE9-47F6-9401-B745F2096AC0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B50E7E60-E08C-4954-98FD-F67A57145B58}" type="pres">
      <dgm:prSet presAssocID="{9BD2D099-DEBE-4770-8F07-366BE1814126}" presName="root2" presStyleCnt="0"/>
      <dgm:spPr/>
    </dgm:pt>
    <dgm:pt modelId="{F3D066A9-AB6D-484A-903D-2EC465FD6818}" type="pres">
      <dgm:prSet presAssocID="{9BD2D099-DEBE-4770-8F07-366BE1814126}" presName="LevelTwoTextNode" presStyleLbl="node2" presStyleIdx="0" presStyleCnt="2" custScaleY="628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C2744BB-6A90-453A-8705-A6E7F7A4D5B5}" type="pres">
      <dgm:prSet presAssocID="{9BD2D099-DEBE-4770-8F07-366BE1814126}" presName="level3hierChild" presStyleCnt="0"/>
      <dgm:spPr/>
    </dgm:pt>
    <dgm:pt modelId="{112841D7-FE41-4616-8321-85394167A6BE}" type="pres">
      <dgm:prSet presAssocID="{44A4DE50-D6EB-4B98-B0E2-FB7C7C461905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82B451AF-8888-4F59-B705-7280F04FCB56}" type="pres">
      <dgm:prSet presAssocID="{44A4DE50-D6EB-4B98-B0E2-FB7C7C461905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643ADCB3-58BD-43D3-8F77-A107A58A15A1}" type="pres">
      <dgm:prSet presAssocID="{D9D1BBA6-742E-4AD9-9594-B0F420A75111}" presName="root2" presStyleCnt="0"/>
      <dgm:spPr/>
    </dgm:pt>
    <dgm:pt modelId="{FF4510DC-99FA-4E61-A979-AA81B2C3510B}" type="pres">
      <dgm:prSet presAssocID="{D9D1BBA6-742E-4AD9-9594-B0F420A75111}" presName="LevelTwoTextNode" presStyleLbl="node3" presStyleIdx="0" presStyleCnt="4" custScaleY="6184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6F7EECC-278F-4169-81AE-DBF12F7699B4}" type="pres">
      <dgm:prSet presAssocID="{D9D1BBA6-742E-4AD9-9594-B0F420A75111}" presName="level3hierChild" presStyleCnt="0"/>
      <dgm:spPr/>
    </dgm:pt>
    <dgm:pt modelId="{DAC0AB22-2421-44E0-A898-C8FCBD695A85}" type="pres">
      <dgm:prSet presAssocID="{FFEA425A-3866-4C27-809D-83F1D09AF83C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7271AD81-CCDE-4480-8849-72918243CC6B}" type="pres">
      <dgm:prSet presAssocID="{FFEA425A-3866-4C27-809D-83F1D09AF83C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F3937CF5-2218-411B-8444-DFD96E8C7A03}" type="pres">
      <dgm:prSet presAssocID="{669233EC-F9E3-4FC5-BBB5-CDAA57A2AFD7}" presName="root2" presStyleCnt="0"/>
      <dgm:spPr/>
    </dgm:pt>
    <dgm:pt modelId="{FE354A84-28C4-4CBF-BBBB-EF26228E1808}" type="pres">
      <dgm:prSet presAssocID="{669233EC-F9E3-4FC5-BBB5-CDAA57A2AFD7}" presName="LevelTwoTextNode" presStyleLbl="node3" presStyleIdx="1" presStyleCnt="4" custScaleY="6184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3DD596D-785F-4012-8B9D-A7E101B8CC1B}" type="pres">
      <dgm:prSet presAssocID="{669233EC-F9E3-4FC5-BBB5-CDAA57A2AFD7}" presName="level3hierChild" presStyleCnt="0"/>
      <dgm:spPr/>
    </dgm:pt>
    <dgm:pt modelId="{7A7855FB-0F33-400A-8EA5-9A43A109B894}" type="pres">
      <dgm:prSet presAssocID="{B7BEAE3C-16B5-4835-A7FD-48D66DC8F162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89091590-B533-4664-9C8A-676A686542D0}" type="pres">
      <dgm:prSet presAssocID="{B7BEAE3C-16B5-4835-A7FD-48D66DC8F162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DAEC8AF5-E2F7-4E12-BC73-3F402D239B7A}" type="pres">
      <dgm:prSet presAssocID="{194504D6-EF0C-4DD1-94D2-F5D0C39D61CD}" presName="root2" presStyleCnt="0"/>
      <dgm:spPr/>
    </dgm:pt>
    <dgm:pt modelId="{37D1916D-68CD-465A-81BA-84F5CFF09499}" type="pres">
      <dgm:prSet presAssocID="{194504D6-EF0C-4DD1-94D2-F5D0C39D61CD}" presName="LevelTwoTextNode" presStyleLbl="node3" presStyleIdx="2" presStyleCnt="4" custScaleY="6184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2858B65-3DA3-4946-9EDE-1C17FBFF4CC9}" type="pres">
      <dgm:prSet presAssocID="{194504D6-EF0C-4DD1-94D2-F5D0C39D61CD}" presName="level3hierChild" presStyleCnt="0"/>
      <dgm:spPr/>
    </dgm:pt>
    <dgm:pt modelId="{D6A8E416-AA46-4B89-91F1-E2A003C194FC}" type="pres">
      <dgm:prSet presAssocID="{7AEDFC8B-5540-4104-A069-DA0BEBC7B97F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31B4AFBC-FAB8-47BB-ABEA-CC931D80C2E7}" type="pres">
      <dgm:prSet presAssocID="{7AEDFC8B-5540-4104-A069-DA0BEBC7B97F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72ACFC13-CCA7-4967-BDDD-D07A075558C3}" type="pres">
      <dgm:prSet presAssocID="{EB12FC74-3F83-49A8-906F-7F9E425A6705}" presName="root2" presStyleCnt="0"/>
      <dgm:spPr/>
    </dgm:pt>
    <dgm:pt modelId="{387B2237-78E4-4A03-8560-69B104B3A003}" type="pres">
      <dgm:prSet presAssocID="{EB12FC74-3F83-49A8-906F-7F9E425A6705}" presName="LevelTwoTextNode" presStyleLbl="node2" presStyleIdx="1" presStyleCnt="2" custScaleX="73581" custScaleY="628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5412CF8-DC73-4CC9-B18E-DFFCB627288F}" type="pres">
      <dgm:prSet presAssocID="{EB12FC74-3F83-49A8-906F-7F9E425A6705}" presName="level3hierChild" presStyleCnt="0"/>
      <dgm:spPr/>
    </dgm:pt>
    <dgm:pt modelId="{18159960-8380-4558-88C8-1548541E888D}" type="pres">
      <dgm:prSet presAssocID="{AE3B55DF-F89C-4C15-9070-335556AA8DE8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BD70B6DD-8268-4566-A2A3-66CF55F58A5E}" type="pres">
      <dgm:prSet presAssocID="{AE3B55DF-F89C-4C15-9070-335556AA8DE8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09A7F9B0-4080-4712-9D46-AB10B459ABFF}" type="pres">
      <dgm:prSet presAssocID="{317A9C78-506F-4E5F-95D0-9C71E064BFBF}" presName="root2" presStyleCnt="0"/>
      <dgm:spPr/>
    </dgm:pt>
    <dgm:pt modelId="{C8168730-24B8-4106-AE67-655805706FC9}" type="pres">
      <dgm:prSet presAssocID="{317A9C78-506F-4E5F-95D0-9C71E064BFBF}" presName="LevelTwoTextNode" presStyleLbl="node3" presStyleIdx="3" presStyleCnt="4" custScaleX="183323" custScaleY="11722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9018668-2F21-4AEF-8E9D-5C3B26D32CCD}" type="pres">
      <dgm:prSet presAssocID="{317A9C78-506F-4E5F-95D0-9C71E064BFBF}" presName="level3hierChild" presStyleCnt="0"/>
      <dgm:spPr/>
    </dgm:pt>
  </dgm:ptLst>
  <dgm:cxnLst>
    <dgm:cxn modelId="{536B92A4-96AE-4FE5-806C-497854721883}" type="presOf" srcId="{B7BEAE3C-16B5-4835-A7FD-48D66DC8F162}" destId="{7A7855FB-0F33-400A-8EA5-9A43A109B894}" srcOrd="0" destOrd="0" presId="urn:microsoft.com/office/officeart/2005/8/layout/hierarchy2"/>
    <dgm:cxn modelId="{0A338CD2-1BBC-45D9-A5AA-3558A4D2B57E}" type="presOf" srcId="{EB12FC74-3F83-49A8-906F-7F9E425A6705}" destId="{387B2237-78E4-4A03-8560-69B104B3A003}" srcOrd="0" destOrd="0" presId="urn:microsoft.com/office/officeart/2005/8/layout/hierarchy2"/>
    <dgm:cxn modelId="{D84A5473-C24E-4433-9DEE-3495CF01D876}" type="presOf" srcId="{194504D6-EF0C-4DD1-94D2-F5D0C39D61CD}" destId="{37D1916D-68CD-465A-81BA-84F5CFF09499}" srcOrd="0" destOrd="0" presId="urn:microsoft.com/office/officeart/2005/8/layout/hierarchy2"/>
    <dgm:cxn modelId="{FE357CA0-A412-4270-930C-573C2E70E86E}" type="presOf" srcId="{669233EC-F9E3-4FC5-BBB5-CDAA57A2AFD7}" destId="{FE354A84-28C4-4CBF-BBBB-EF26228E1808}" srcOrd="0" destOrd="0" presId="urn:microsoft.com/office/officeart/2005/8/layout/hierarchy2"/>
    <dgm:cxn modelId="{13AE9549-D748-48EE-993B-9DF94A0AAB66}" type="presOf" srcId="{7AEDFC8B-5540-4104-A069-DA0BEBC7B97F}" destId="{D6A8E416-AA46-4B89-91F1-E2A003C194FC}" srcOrd="0" destOrd="0" presId="urn:microsoft.com/office/officeart/2005/8/layout/hierarchy2"/>
    <dgm:cxn modelId="{9FC99A6B-E325-42ED-98A0-F5A4CEBF15F2}" type="presOf" srcId="{C545AAF0-93B9-4C85-A7B2-C17E4D9A3D4F}" destId="{23804FB1-C28A-44A1-B560-B974899E0FF0}" srcOrd="0" destOrd="0" presId="urn:microsoft.com/office/officeart/2005/8/layout/hierarchy2"/>
    <dgm:cxn modelId="{A3BD0006-D62C-4C46-814A-B3080C566217}" srcId="{EB12FC74-3F83-49A8-906F-7F9E425A6705}" destId="{317A9C78-506F-4E5F-95D0-9C71E064BFBF}" srcOrd="0" destOrd="0" parTransId="{AE3B55DF-F89C-4C15-9070-335556AA8DE8}" sibTransId="{12A11C05-1AB7-4AE5-AB64-8013D55F1656}"/>
    <dgm:cxn modelId="{1C433BC7-9D34-4EA3-A5AB-104FBEFC291E}" type="presOf" srcId="{AE3B55DF-F89C-4C15-9070-335556AA8DE8}" destId="{BD70B6DD-8268-4566-A2A3-66CF55F58A5E}" srcOrd="1" destOrd="0" presId="urn:microsoft.com/office/officeart/2005/8/layout/hierarchy2"/>
    <dgm:cxn modelId="{10614BBC-1EF0-47DB-A0DA-23DFA10EF0E0}" type="presOf" srcId="{FA08BCAF-ADE9-47F6-9401-B745F2096AC0}" destId="{21F78587-F487-4FD3-9C73-6473715BCCD3}" srcOrd="1" destOrd="0" presId="urn:microsoft.com/office/officeart/2005/8/layout/hierarchy2"/>
    <dgm:cxn modelId="{A0F33671-6598-4334-96AF-C32E7DA190DA}" type="presOf" srcId="{7AEDFC8B-5540-4104-A069-DA0BEBC7B97F}" destId="{31B4AFBC-FAB8-47BB-ABEA-CC931D80C2E7}" srcOrd="1" destOrd="0" presId="urn:microsoft.com/office/officeart/2005/8/layout/hierarchy2"/>
    <dgm:cxn modelId="{AC892BD2-AF1F-4536-94FE-6032C9CC3AF3}" srcId="{9BD2D099-DEBE-4770-8F07-366BE1814126}" destId="{669233EC-F9E3-4FC5-BBB5-CDAA57A2AFD7}" srcOrd="1" destOrd="0" parTransId="{FFEA425A-3866-4C27-809D-83F1D09AF83C}" sibTransId="{395CA89D-103A-4CF6-9A5A-2574C77C7698}"/>
    <dgm:cxn modelId="{B34E3578-F76E-4157-A23D-CCCBF15343EB}" type="presOf" srcId="{FA08BCAF-ADE9-47F6-9401-B745F2096AC0}" destId="{6D613174-7870-4D2A-9A96-CDCFAC5C76CF}" srcOrd="0" destOrd="0" presId="urn:microsoft.com/office/officeart/2005/8/layout/hierarchy2"/>
    <dgm:cxn modelId="{2FB286E6-BFFB-445A-8869-B53C65E8AAC5}" type="presOf" srcId="{FFEA425A-3866-4C27-809D-83F1D09AF83C}" destId="{DAC0AB22-2421-44E0-A898-C8FCBD695A85}" srcOrd="0" destOrd="0" presId="urn:microsoft.com/office/officeart/2005/8/layout/hierarchy2"/>
    <dgm:cxn modelId="{CCAE10C5-0DC0-419E-AF6A-49CDF3915858}" srcId="{9BD2D099-DEBE-4770-8F07-366BE1814126}" destId="{D9D1BBA6-742E-4AD9-9594-B0F420A75111}" srcOrd="0" destOrd="0" parTransId="{44A4DE50-D6EB-4B98-B0E2-FB7C7C461905}" sibTransId="{EDAF68E6-4EC4-485E-B937-AD96793907DD}"/>
    <dgm:cxn modelId="{979F12B2-8262-4959-B9ED-2690C500D698}" type="presOf" srcId="{9BD2D099-DEBE-4770-8F07-366BE1814126}" destId="{F3D066A9-AB6D-484A-903D-2EC465FD6818}" srcOrd="0" destOrd="0" presId="urn:microsoft.com/office/officeart/2005/8/layout/hierarchy2"/>
    <dgm:cxn modelId="{4F76027F-5A56-4821-BFA1-01CB5F05C562}" srcId="{9BD2D099-DEBE-4770-8F07-366BE1814126}" destId="{194504D6-EF0C-4DD1-94D2-F5D0C39D61CD}" srcOrd="2" destOrd="0" parTransId="{B7BEAE3C-16B5-4835-A7FD-48D66DC8F162}" sibTransId="{DAF7A7C1-BACD-41F9-983E-AED2CC09E9E6}"/>
    <dgm:cxn modelId="{7880F034-EAC9-4D51-BA41-94B8E81F6921}" srcId="{C545AAF0-93B9-4C85-A7B2-C17E4D9A3D4F}" destId="{9BD2D099-DEBE-4770-8F07-366BE1814126}" srcOrd="0" destOrd="0" parTransId="{FA08BCAF-ADE9-47F6-9401-B745F2096AC0}" sibTransId="{54794145-8022-4EB6-AE9A-AA1C69D9C15F}"/>
    <dgm:cxn modelId="{62DAE2F1-A673-481D-80EC-785FD544A3EC}" srcId="{439D1D2C-8359-487B-8CE8-D359A78236DF}" destId="{C545AAF0-93B9-4C85-A7B2-C17E4D9A3D4F}" srcOrd="0" destOrd="0" parTransId="{98D888F1-4F8C-4408-AA9F-8B36C794A7DD}" sibTransId="{08032AD3-7B00-44EE-8B27-C590A2CA0626}"/>
    <dgm:cxn modelId="{4040B238-51BF-4FEF-B9DA-BAE19866D3FF}" srcId="{C545AAF0-93B9-4C85-A7B2-C17E4D9A3D4F}" destId="{EB12FC74-3F83-49A8-906F-7F9E425A6705}" srcOrd="1" destOrd="0" parTransId="{7AEDFC8B-5540-4104-A069-DA0BEBC7B97F}" sibTransId="{61CF6D3D-5507-4845-B48E-8AE3B023990D}"/>
    <dgm:cxn modelId="{61329974-8AEB-4D56-B069-4A26BA3DB6C1}" type="presOf" srcId="{B7BEAE3C-16B5-4835-A7FD-48D66DC8F162}" destId="{89091590-B533-4664-9C8A-676A686542D0}" srcOrd="1" destOrd="0" presId="urn:microsoft.com/office/officeart/2005/8/layout/hierarchy2"/>
    <dgm:cxn modelId="{37461F8F-B39C-4288-8894-233B8729D83D}" type="presOf" srcId="{439D1D2C-8359-487B-8CE8-D359A78236DF}" destId="{D417063E-EE7A-4347-A8E2-9A17C1DAADB4}" srcOrd="0" destOrd="0" presId="urn:microsoft.com/office/officeart/2005/8/layout/hierarchy2"/>
    <dgm:cxn modelId="{EE4946C5-A69D-4232-AA19-258BE14036AF}" type="presOf" srcId="{AE3B55DF-F89C-4C15-9070-335556AA8DE8}" destId="{18159960-8380-4558-88C8-1548541E888D}" srcOrd="0" destOrd="0" presId="urn:microsoft.com/office/officeart/2005/8/layout/hierarchy2"/>
    <dgm:cxn modelId="{BA9590E6-CDA5-469A-9230-319CBA8B88E7}" type="presOf" srcId="{44A4DE50-D6EB-4B98-B0E2-FB7C7C461905}" destId="{112841D7-FE41-4616-8321-85394167A6BE}" srcOrd="0" destOrd="0" presId="urn:microsoft.com/office/officeart/2005/8/layout/hierarchy2"/>
    <dgm:cxn modelId="{49F3730D-9A57-482F-ACDF-20536D1A1603}" type="presOf" srcId="{FFEA425A-3866-4C27-809D-83F1D09AF83C}" destId="{7271AD81-CCDE-4480-8849-72918243CC6B}" srcOrd="1" destOrd="0" presId="urn:microsoft.com/office/officeart/2005/8/layout/hierarchy2"/>
    <dgm:cxn modelId="{781EF317-805C-4165-9596-BF082E0EB0C6}" type="presOf" srcId="{44A4DE50-D6EB-4B98-B0E2-FB7C7C461905}" destId="{82B451AF-8888-4F59-B705-7280F04FCB56}" srcOrd="1" destOrd="0" presId="urn:microsoft.com/office/officeart/2005/8/layout/hierarchy2"/>
    <dgm:cxn modelId="{9767C230-2BD0-4183-BF3B-5381C9C7D161}" type="presOf" srcId="{317A9C78-506F-4E5F-95D0-9C71E064BFBF}" destId="{C8168730-24B8-4106-AE67-655805706FC9}" srcOrd="0" destOrd="0" presId="urn:microsoft.com/office/officeart/2005/8/layout/hierarchy2"/>
    <dgm:cxn modelId="{C620E12C-C880-4013-844A-67B691341A28}" type="presOf" srcId="{D9D1BBA6-742E-4AD9-9594-B0F420A75111}" destId="{FF4510DC-99FA-4E61-A979-AA81B2C3510B}" srcOrd="0" destOrd="0" presId="urn:microsoft.com/office/officeart/2005/8/layout/hierarchy2"/>
    <dgm:cxn modelId="{DD643928-9765-475F-883B-ABB192BA26D9}" type="presParOf" srcId="{D417063E-EE7A-4347-A8E2-9A17C1DAADB4}" destId="{C18E08C6-041C-4E0A-9B31-BD6BC92EC159}" srcOrd="0" destOrd="0" presId="urn:microsoft.com/office/officeart/2005/8/layout/hierarchy2"/>
    <dgm:cxn modelId="{AB13D4A1-1E29-4748-B4CF-B1CCA6299E52}" type="presParOf" srcId="{C18E08C6-041C-4E0A-9B31-BD6BC92EC159}" destId="{23804FB1-C28A-44A1-B560-B974899E0FF0}" srcOrd="0" destOrd="0" presId="urn:microsoft.com/office/officeart/2005/8/layout/hierarchy2"/>
    <dgm:cxn modelId="{99FC09D7-2D21-4485-A330-B347933A65C6}" type="presParOf" srcId="{C18E08C6-041C-4E0A-9B31-BD6BC92EC159}" destId="{E9FB10EF-F52B-444E-B798-787CEDEB5685}" srcOrd="1" destOrd="0" presId="urn:microsoft.com/office/officeart/2005/8/layout/hierarchy2"/>
    <dgm:cxn modelId="{DB33562C-2FD3-4D92-8F14-C64AA2D73268}" type="presParOf" srcId="{E9FB10EF-F52B-444E-B798-787CEDEB5685}" destId="{6D613174-7870-4D2A-9A96-CDCFAC5C76CF}" srcOrd="0" destOrd="0" presId="urn:microsoft.com/office/officeart/2005/8/layout/hierarchy2"/>
    <dgm:cxn modelId="{B807DFC1-EE14-42A5-A5C1-035D88C5E312}" type="presParOf" srcId="{6D613174-7870-4D2A-9A96-CDCFAC5C76CF}" destId="{21F78587-F487-4FD3-9C73-6473715BCCD3}" srcOrd="0" destOrd="0" presId="urn:microsoft.com/office/officeart/2005/8/layout/hierarchy2"/>
    <dgm:cxn modelId="{DC3CF7BF-A98E-4333-AB8D-C08BE46BBC08}" type="presParOf" srcId="{E9FB10EF-F52B-444E-B798-787CEDEB5685}" destId="{B50E7E60-E08C-4954-98FD-F67A57145B58}" srcOrd="1" destOrd="0" presId="urn:microsoft.com/office/officeart/2005/8/layout/hierarchy2"/>
    <dgm:cxn modelId="{8B2FADB7-6020-4721-97B1-EC7A969DD37A}" type="presParOf" srcId="{B50E7E60-E08C-4954-98FD-F67A57145B58}" destId="{F3D066A9-AB6D-484A-903D-2EC465FD6818}" srcOrd="0" destOrd="0" presId="urn:microsoft.com/office/officeart/2005/8/layout/hierarchy2"/>
    <dgm:cxn modelId="{885FDA58-674F-4C32-9898-BE4F88227FF2}" type="presParOf" srcId="{B50E7E60-E08C-4954-98FD-F67A57145B58}" destId="{3C2744BB-6A90-453A-8705-A6E7F7A4D5B5}" srcOrd="1" destOrd="0" presId="urn:microsoft.com/office/officeart/2005/8/layout/hierarchy2"/>
    <dgm:cxn modelId="{B8B691D2-96EB-4C15-87EE-D359D5F9EC2C}" type="presParOf" srcId="{3C2744BB-6A90-453A-8705-A6E7F7A4D5B5}" destId="{112841D7-FE41-4616-8321-85394167A6BE}" srcOrd="0" destOrd="0" presId="urn:microsoft.com/office/officeart/2005/8/layout/hierarchy2"/>
    <dgm:cxn modelId="{4F112CC5-4083-44EC-988D-94F8D9CDFE0E}" type="presParOf" srcId="{112841D7-FE41-4616-8321-85394167A6BE}" destId="{82B451AF-8888-4F59-B705-7280F04FCB56}" srcOrd="0" destOrd="0" presId="urn:microsoft.com/office/officeart/2005/8/layout/hierarchy2"/>
    <dgm:cxn modelId="{738BDD9B-428B-42FC-A30A-76363414D950}" type="presParOf" srcId="{3C2744BB-6A90-453A-8705-A6E7F7A4D5B5}" destId="{643ADCB3-58BD-43D3-8F77-A107A58A15A1}" srcOrd="1" destOrd="0" presId="urn:microsoft.com/office/officeart/2005/8/layout/hierarchy2"/>
    <dgm:cxn modelId="{7B7C7AE6-2F06-456E-93AC-BBD0D503AA72}" type="presParOf" srcId="{643ADCB3-58BD-43D3-8F77-A107A58A15A1}" destId="{FF4510DC-99FA-4E61-A979-AA81B2C3510B}" srcOrd="0" destOrd="0" presId="urn:microsoft.com/office/officeart/2005/8/layout/hierarchy2"/>
    <dgm:cxn modelId="{0D3FD53F-EFBA-4EA4-A811-6EA7BE678E07}" type="presParOf" srcId="{643ADCB3-58BD-43D3-8F77-A107A58A15A1}" destId="{B6F7EECC-278F-4169-81AE-DBF12F7699B4}" srcOrd="1" destOrd="0" presId="urn:microsoft.com/office/officeart/2005/8/layout/hierarchy2"/>
    <dgm:cxn modelId="{B43FADE8-57EB-45F3-87FA-1313FD5E3204}" type="presParOf" srcId="{3C2744BB-6A90-453A-8705-A6E7F7A4D5B5}" destId="{DAC0AB22-2421-44E0-A898-C8FCBD695A85}" srcOrd="2" destOrd="0" presId="urn:microsoft.com/office/officeart/2005/8/layout/hierarchy2"/>
    <dgm:cxn modelId="{A7001C03-D0A0-43B2-9377-BB20EDD8E0EB}" type="presParOf" srcId="{DAC0AB22-2421-44E0-A898-C8FCBD695A85}" destId="{7271AD81-CCDE-4480-8849-72918243CC6B}" srcOrd="0" destOrd="0" presId="urn:microsoft.com/office/officeart/2005/8/layout/hierarchy2"/>
    <dgm:cxn modelId="{8E1489F6-45DD-4EE6-A107-AC614CA8482E}" type="presParOf" srcId="{3C2744BB-6A90-453A-8705-A6E7F7A4D5B5}" destId="{F3937CF5-2218-411B-8444-DFD96E8C7A03}" srcOrd="3" destOrd="0" presId="urn:microsoft.com/office/officeart/2005/8/layout/hierarchy2"/>
    <dgm:cxn modelId="{17537ED8-0094-45A0-B566-E469FD225B1E}" type="presParOf" srcId="{F3937CF5-2218-411B-8444-DFD96E8C7A03}" destId="{FE354A84-28C4-4CBF-BBBB-EF26228E1808}" srcOrd="0" destOrd="0" presId="urn:microsoft.com/office/officeart/2005/8/layout/hierarchy2"/>
    <dgm:cxn modelId="{15D2D794-15B9-44DA-8E4C-933B4865BAB0}" type="presParOf" srcId="{F3937CF5-2218-411B-8444-DFD96E8C7A03}" destId="{D3DD596D-785F-4012-8B9D-A7E101B8CC1B}" srcOrd="1" destOrd="0" presId="urn:microsoft.com/office/officeart/2005/8/layout/hierarchy2"/>
    <dgm:cxn modelId="{731FED8C-7249-4F61-98B9-D79DC59FA175}" type="presParOf" srcId="{3C2744BB-6A90-453A-8705-A6E7F7A4D5B5}" destId="{7A7855FB-0F33-400A-8EA5-9A43A109B894}" srcOrd="4" destOrd="0" presId="urn:microsoft.com/office/officeart/2005/8/layout/hierarchy2"/>
    <dgm:cxn modelId="{7843FA49-F6B2-40B3-A89A-2AA4AB05AFDB}" type="presParOf" srcId="{7A7855FB-0F33-400A-8EA5-9A43A109B894}" destId="{89091590-B533-4664-9C8A-676A686542D0}" srcOrd="0" destOrd="0" presId="urn:microsoft.com/office/officeart/2005/8/layout/hierarchy2"/>
    <dgm:cxn modelId="{D553860F-7571-41FB-9938-DB1977706DFC}" type="presParOf" srcId="{3C2744BB-6A90-453A-8705-A6E7F7A4D5B5}" destId="{DAEC8AF5-E2F7-4E12-BC73-3F402D239B7A}" srcOrd="5" destOrd="0" presId="urn:microsoft.com/office/officeart/2005/8/layout/hierarchy2"/>
    <dgm:cxn modelId="{7EF595E9-37FC-4CD9-8B88-6A1D74D9572A}" type="presParOf" srcId="{DAEC8AF5-E2F7-4E12-BC73-3F402D239B7A}" destId="{37D1916D-68CD-465A-81BA-84F5CFF09499}" srcOrd="0" destOrd="0" presId="urn:microsoft.com/office/officeart/2005/8/layout/hierarchy2"/>
    <dgm:cxn modelId="{46951D7D-5B0E-4B27-836D-6ACB0F7A5621}" type="presParOf" srcId="{DAEC8AF5-E2F7-4E12-BC73-3F402D239B7A}" destId="{32858B65-3DA3-4946-9EDE-1C17FBFF4CC9}" srcOrd="1" destOrd="0" presId="urn:microsoft.com/office/officeart/2005/8/layout/hierarchy2"/>
    <dgm:cxn modelId="{DA861A51-8012-45E8-B1B3-569A2689549B}" type="presParOf" srcId="{E9FB10EF-F52B-444E-B798-787CEDEB5685}" destId="{D6A8E416-AA46-4B89-91F1-E2A003C194FC}" srcOrd="2" destOrd="0" presId="urn:microsoft.com/office/officeart/2005/8/layout/hierarchy2"/>
    <dgm:cxn modelId="{21CE7240-0048-4F0A-919C-DC1DEC619DD8}" type="presParOf" srcId="{D6A8E416-AA46-4B89-91F1-E2A003C194FC}" destId="{31B4AFBC-FAB8-47BB-ABEA-CC931D80C2E7}" srcOrd="0" destOrd="0" presId="urn:microsoft.com/office/officeart/2005/8/layout/hierarchy2"/>
    <dgm:cxn modelId="{B1A1443E-F786-4399-85DB-535E7DB58369}" type="presParOf" srcId="{E9FB10EF-F52B-444E-B798-787CEDEB5685}" destId="{72ACFC13-CCA7-4967-BDDD-D07A075558C3}" srcOrd="3" destOrd="0" presId="urn:microsoft.com/office/officeart/2005/8/layout/hierarchy2"/>
    <dgm:cxn modelId="{A76ED62A-A4A7-4E46-9155-ACC9818BD9C3}" type="presParOf" srcId="{72ACFC13-CCA7-4967-BDDD-D07A075558C3}" destId="{387B2237-78E4-4A03-8560-69B104B3A003}" srcOrd="0" destOrd="0" presId="urn:microsoft.com/office/officeart/2005/8/layout/hierarchy2"/>
    <dgm:cxn modelId="{8B6440BE-05EE-49DE-8F6F-B5DDBFC4C0E7}" type="presParOf" srcId="{72ACFC13-CCA7-4967-BDDD-D07A075558C3}" destId="{75412CF8-DC73-4CC9-B18E-DFFCB627288F}" srcOrd="1" destOrd="0" presId="urn:microsoft.com/office/officeart/2005/8/layout/hierarchy2"/>
    <dgm:cxn modelId="{BD69AC2F-163C-4C93-9207-61D7C234AD0C}" type="presParOf" srcId="{75412CF8-DC73-4CC9-B18E-DFFCB627288F}" destId="{18159960-8380-4558-88C8-1548541E888D}" srcOrd="0" destOrd="0" presId="urn:microsoft.com/office/officeart/2005/8/layout/hierarchy2"/>
    <dgm:cxn modelId="{5714B756-D327-40CC-B871-76DB2517DD34}" type="presParOf" srcId="{18159960-8380-4558-88C8-1548541E888D}" destId="{BD70B6DD-8268-4566-A2A3-66CF55F58A5E}" srcOrd="0" destOrd="0" presId="urn:microsoft.com/office/officeart/2005/8/layout/hierarchy2"/>
    <dgm:cxn modelId="{606B1D38-376D-453F-B8A5-CF56FAA07B15}" type="presParOf" srcId="{75412CF8-DC73-4CC9-B18E-DFFCB627288F}" destId="{09A7F9B0-4080-4712-9D46-AB10B459ABFF}" srcOrd="1" destOrd="0" presId="urn:microsoft.com/office/officeart/2005/8/layout/hierarchy2"/>
    <dgm:cxn modelId="{56772996-9F66-4DEF-9B04-00C105AAE7D7}" type="presParOf" srcId="{09A7F9B0-4080-4712-9D46-AB10B459ABFF}" destId="{C8168730-24B8-4106-AE67-655805706FC9}" srcOrd="0" destOrd="0" presId="urn:microsoft.com/office/officeart/2005/8/layout/hierarchy2"/>
    <dgm:cxn modelId="{BA5FDB88-332B-4215-ABA0-0EB20F9E9B9A}" type="presParOf" srcId="{09A7F9B0-4080-4712-9D46-AB10B459ABFF}" destId="{A9018668-2F21-4AEF-8E9D-5C3B26D32CC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AF2C4A-A5A3-4F29-977F-40190505F67F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7FC97F3D-EA7C-48ED-901D-D9907715F9C0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هر انسانی قبل از شناخت مسیر رسیدن به سعادت لازم است به دو سوال پاسخ دهد</a:t>
          </a:r>
          <a:endParaRPr lang="fa-IR" sz="1600">
            <a:cs typeface="B Koodak" pitchFamily="2" charset="-78"/>
          </a:endParaRPr>
        </a:p>
      </dgm:t>
    </dgm:pt>
    <dgm:pt modelId="{AD728125-C663-42A9-B675-63660128E7E7}" type="parTrans" cxnId="{06BD9596-7E9B-4DBB-98D8-84488A6A7B1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A021E7B-2A57-4C47-83C5-03E40385B2C8}" type="sibTrans" cxnId="{06BD9596-7E9B-4DBB-98D8-84488A6A7B1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C787161-A243-4133-B261-C62C0099BF4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آیا مرگ پایان زندگی انسان است یا اینکه حیات دیگری نیز وجود دارد؟</a:t>
          </a:r>
          <a:endParaRPr lang="fa-IR" sz="1600" dirty="0">
            <a:cs typeface="B Koodak" pitchFamily="2" charset="-78"/>
          </a:endParaRPr>
        </a:p>
      </dgm:t>
    </dgm:pt>
    <dgm:pt modelId="{0CBF0AC5-13DA-470A-86F8-4F4CBE8FFAC8}" type="parTrans" cxnId="{7C7C5ED5-FA87-46AF-BC66-834DFF19224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8E8C656-9307-48BA-A545-344903C0C12A}" type="sibTrans" cxnId="{7C7C5ED5-FA87-46AF-BC66-834DFF19224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738F9EF-DB8A-448E-A329-F4105FBD39E5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آیا در جهان دیگر می توان وسایل زیستن را فراهم نمود یا لازم است این وسایل در همین جهان فراهم شوند؟</a:t>
          </a:r>
          <a:endParaRPr lang="fa-IR" sz="1600">
            <a:cs typeface="B Koodak" pitchFamily="2" charset="-78"/>
          </a:endParaRPr>
        </a:p>
      </dgm:t>
    </dgm:pt>
    <dgm:pt modelId="{6239377D-566B-4D27-AF74-86B65F0CF269}" type="parTrans" cxnId="{FA808BAA-AA09-42FC-A221-205D8E00D88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30C26A1-B10B-4F16-B946-85F34C2CB338}" type="sibTrans" cxnId="{FA808BAA-AA09-42FC-A221-205D8E00D88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C6CF060-1065-4FF6-A5B0-97F5CC9AED23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نکته</a:t>
          </a:r>
          <a:endParaRPr lang="fa-IR" sz="1600">
            <a:cs typeface="B Koodak" pitchFamily="2" charset="-78"/>
          </a:endParaRPr>
        </a:p>
      </dgm:t>
    </dgm:pt>
    <dgm:pt modelId="{6044E9E8-EBC5-4767-B7B9-15B82D8C8166}" type="parTrans" cxnId="{3A68E8F6-A0D6-4FDA-91FE-3F644220D39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645CDFF-18B6-4BB1-B121-DD2F10E508C7}" type="sibTrans" cxnId="{3A68E8F6-A0D6-4FDA-91FE-3F644220D39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A8739D8-E14C-4351-89AE-152701AC406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جهت ارزش فوق تصور مقدار محتمل در این مساله بررسی آن بر همگان لازم است</a:t>
          </a:r>
          <a:endParaRPr lang="fa-IR" sz="1600" dirty="0">
            <a:cs typeface="B Koodak" pitchFamily="2" charset="-78"/>
          </a:endParaRPr>
        </a:p>
      </dgm:t>
    </dgm:pt>
    <dgm:pt modelId="{BDAF0B0A-B1F1-46D6-8C1C-D252BED5B5B6}" type="parTrans" cxnId="{8A2AFE05-85A5-499A-878C-B96E6AD6F10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55C8E39-ED3C-4213-A599-841251D0E135}" type="sibTrans" cxnId="{8A2AFE05-85A5-499A-878C-B96E6AD6F10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E5A2DE0-137C-4E82-B31F-3DD9B538C890}" type="pres">
      <dgm:prSet presAssocID="{91AF2C4A-A5A3-4F29-977F-40190505F67F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71B1A6E7-FD5D-4878-9EA1-EF343651409E}" type="pres">
      <dgm:prSet presAssocID="{7FC97F3D-EA7C-48ED-901D-D9907715F9C0}" presName="root1" presStyleCnt="0"/>
      <dgm:spPr/>
    </dgm:pt>
    <dgm:pt modelId="{7847C66A-9D5F-471C-AA22-87B4753D2CF0}" type="pres">
      <dgm:prSet presAssocID="{7FC97F3D-EA7C-48ED-901D-D9907715F9C0}" presName="LevelOneTextNode" presStyleLbl="node0" presStyleIdx="0" presStyleCnt="2" custScaleX="110258" custScaleY="606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A0F443B-CC17-459A-857F-9A636FE1446A}" type="pres">
      <dgm:prSet presAssocID="{7FC97F3D-EA7C-48ED-901D-D9907715F9C0}" presName="level2hierChild" presStyleCnt="0"/>
      <dgm:spPr/>
    </dgm:pt>
    <dgm:pt modelId="{C10AC3C8-4287-4424-9B92-D9EB4D2777D6}" type="pres">
      <dgm:prSet presAssocID="{0CBF0AC5-13DA-470A-86F8-4F4CBE8FFAC8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2D61F139-4D05-4309-9A3F-F35EAF816FDC}" type="pres">
      <dgm:prSet presAssocID="{0CBF0AC5-13DA-470A-86F8-4F4CBE8FFAC8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3F94FE1F-8A50-402B-B848-88FC508C9A7A}" type="pres">
      <dgm:prSet presAssocID="{CC787161-A243-4133-B261-C62C0099BF48}" presName="root2" presStyleCnt="0"/>
      <dgm:spPr/>
    </dgm:pt>
    <dgm:pt modelId="{CAF23F81-DD24-430E-9913-091DA201F882}" type="pres">
      <dgm:prSet presAssocID="{CC787161-A243-4133-B261-C62C0099BF48}" presName="LevelTwoTextNode" presStyleLbl="node2" presStyleIdx="0" presStyleCnt="3" custScaleX="154549" custScaleY="6005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C701CE1-CD59-43EC-86EF-EA74849EFC0E}" type="pres">
      <dgm:prSet presAssocID="{CC787161-A243-4133-B261-C62C0099BF48}" presName="level3hierChild" presStyleCnt="0"/>
      <dgm:spPr/>
    </dgm:pt>
    <dgm:pt modelId="{69124C06-5CBC-4338-8DD5-ACC49613D5B3}" type="pres">
      <dgm:prSet presAssocID="{6239377D-566B-4D27-AF74-86B65F0CF269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6647893D-F24C-42F5-A8E7-E83D8788BE38}" type="pres">
      <dgm:prSet presAssocID="{6239377D-566B-4D27-AF74-86B65F0CF269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E7B354CB-2B61-41FC-BCF4-A2476E3401BF}" type="pres">
      <dgm:prSet presAssocID="{0738F9EF-DB8A-448E-A329-F4105FBD39E5}" presName="root2" presStyleCnt="0"/>
      <dgm:spPr/>
    </dgm:pt>
    <dgm:pt modelId="{94C00D44-B2BA-4FCD-8F83-7395E4D286C5}" type="pres">
      <dgm:prSet presAssocID="{0738F9EF-DB8A-448E-A329-F4105FBD39E5}" presName="LevelTwoTextNode" presStyleLbl="node2" presStyleIdx="1" presStyleCnt="3" custScaleX="154549" custScaleY="6005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C895CE4-793D-4CAB-A367-6BC0C3685ABA}" type="pres">
      <dgm:prSet presAssocID="{0738F9EF-DB8A-448E-A329-F4105FBD39E5}" presName="level3hierChild" presStyleCnt="0"/>
      <dgm:spPr/>
    </dgm:pt>
    <dgm:pt modelId="{F145AE55-E45F-4DFB-8740-DC9D66AA1CEA}" type="pres">
      <dgm:prSet presAssocID="{6C6CF060-1065-4FF6-A5B0-97F5CC9AED23}" presName="root1" presStyleCnt="0"/>
      <dgm:spPr/>
    </dgm:pt>
    <dgm:pt modelId="{8C76FD33-F19C-40F8-9D5A-0DF814448E3C}" type="pres">
      <dgm:prSet presAssocID="{6C6CF060-1065-4FF6-A5B0-97F5CC9AED23}" presName="LevelOneTextNode" presStyleLbl="node0" presStyleIdx="1" presStyleCnt="2" custScaleX="41526" custScaleY="4285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A9E9ACF-37B6-4DFC-81B9-A9D638E26B0B}" type="pres">
      <dgm:prSet presAssocID="{6C6CF060-1065-4FF6-A5B0-97F5CC9AED23}" presName="level2hierChild" presStyleCnt="0"/>
      <dgm:spPr/>
    </dgm:pt>
    <dgm:pt modelId="{6EA98344-C562-4308-998E-DF41B341F917}" type="pres">
      <dgm:prSet presAssocID="{BDAF0B0A-B1F1-46D6-8C1C-D252BED5B5B6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E9C85BB9-8355-44D6-82A5-29478F2C847B}" type="pres">
      <dgm:prSet presAssocID="{BDAF0B0A-B1F1-46D6-8C1C-D252BED5B5B6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FAF16210-4D17-489D-B1D8-12D2F4B68F51}" type="pres">
      <dgm:prSet presAssocID="{4A8739D8-E14C-4351-89AE-152701AC4067}" presName="root2" presStyleCnt="0"/>
      <dgm:spPr/>
    </dgm:pt>
    <dgm:pt modelId="{13B7B241-ECCC-479E-93DB-4B0BDBF9C3C3}" type="pres">
      <dgm:prSet presAssocID="{4A8739D8-E14C-4351-89AE-152701AC4067}" presName="LevelTwoTextNode" presStyleLbl="node2" presStyleIdx="2" presStyleCnt="3" custScaleX="195431" custScaleY="428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86F4C0D-E894-4FCD-8C32-366CB686B1F2}" type="pres">
      <dgm:prSet presAssocID="{4A8739D8-E14C-4351-89AE-152701AC4067}" presName="level3hierChild" presStyleCnt="0"/>
      <dgm:spPr/>
    </dgm:pt>
  </dgm:ptLst>
  <dgm:cxnLst>
    <dgm:cxn modelId="{BB9E7BFA-2E13-4518-8EA7-F7DDBF0F56F6}" type="presOf" srcId="{BDAF0B0A-B1F1-46D6-8C1C-D252BED5B5B6}" destId="{6EA98344-C562-4308-998E-DF41B341F917}" srcOrd="0" destOrd="0" presId="urn:microsoft.com/office/officeart/2005/8/layout/hierarchy2"/>
    <dgm:cxn modelId="{06BD9596-7E9B-4DBB-98D8-84488A6A7B1D}" srcId="{91AF2C4A-A5A3-4F29-977F-40190505F67F}" destId="{7FC97F3D-EA7C-48ED-901D-D9907715F9C0}" srcOrd="0" destOrd="0" parTransId="{AD728125-C663-42A9-B675-63660128E7E7}" sibTransId="{EA021E7B-2A57-4C47-83C5-03E40385B2C8}"/>
    <dgm:cxn modelId="{7C7C5ED5-FA87-46AF-BC66-834DFF19224B}" srcId="{7FC97F3D-EA7C-48ED-901D-D9907715F9C0}" destId="{CC787161-A243-4133-B261-C62C0099BF48}" srcOrd="0" destOrd="0" parTransId="{0CBF0AC5-13DA-470A-86F8-4F4CBE8FFAC8}" sibTransId="{A8E8C656-9307-48BA-A545-344903C0C12A}"/>
    <dgm:cxn modelId="{82DC8934-E19A-4300-8B73-30A118BCB215}" type="presOf" srcId="{6239377D-566B-4D27-AF74-86B65F0CF269}" destId="{6647893D-F24C-42F5-A8E7-E83D8788BE38}" srcOrd="1" destOrd="0" presId="urn:microsoft.com/office/officeart/2005/8/layout/hierarchy2"/>
    <dgm:cxn modelId="{201EFEB5-0570-4ECA-B405-122B275B6A51}" type="presOf" srcId="{6C6CF060-1065-4FF6-A5B0-97F5CC9AED23}" destId="{8C76FD33-F19C-40F8-9D5A-0DF814448E3C}" srcOrd="0" destOrd="0" presId="urn:microsoft.com/office/officeart/2005/8/layout/hierarchy2"/>
    <dgm:cxn modelId="{97977042-26FB-4F71-B763-432454E3EA79}" type="presOf" srcId="{0CBF0AC5-13DA-470A-86F8-4F4CBE8FFAC8}" destId="{2D61F139-4D05-4309-9A3F-F35EAF816FDC}" srcOrd="1" destOrd="0" presId="urn:microsoft.com/office/officeart/2005/8/layout/hierarchy2"/>
    <dgm:cxn modelId="{1283CD55-0743-40F2-965F-A354E751199A}" type="presOf" srcId="{91AF2C4A-A5A3-4F29-977F-40190505F67F}" destId="{9E5A2DE0-137C-4E82-B31F-3DD9B538C890}" srcOrd="0" destOrd="0" presId="urn:microsoft.com/office/officeart/2005/8/layout/hierarchy2"/>
    <dgm:cxn modelId="{82CF3573-4651-46AC-83CF-1F0A200634E6}" type="presOf" srcId="{4A8739D8-E14C-4351-89AE-152701AC4067}" destId="{13B7B241-ECCC-479E-93DB-4B0BDBF9C3C3}" srcOrd="0" destOrd="0" presId="urn:microsoft.com/office/officeart/2005/8/layout/hierarchy2"/>
    <dgm:cxn modelId="{B47A6E1A-7960-4A0A-9C77-5C6944AF1AD0}" type="presOf" srcId="{7FC97F3D-EA7C-48ED-901D-D9907715F9C0}" destId="{7847C66A-9D5F-471C-AA22-87B4753D2CF0}" srcOrd="0" destOrd="0" presId="urn:microsoft.com/office/officeart/2005/8/layout/hierarchy2"/>
    <dgm:cxn modelId="{1E0E6DCE-1129-4116-B056-830176FECF80}" type="presOf" srcId="{0CBF0AC5-13DA-470A-86F8-4F4CBE8FFAC8}" destId="{C10AC3C8-4287-4424-9B92-D9EB4D2777D6}" srcOrd="0" destOrd="0" presId="urn:microsoft.com/office/officeart/2005/8/layout/hierarchy2"/>
    <dgm:cxn modelId="{8A2AFE05-85A5-499A-878C-B96E6AD6F10C}" srcId="{6C6CF060-1065-4FF6-A5B0-97F5CC9AED23}" destId="{4A8739D8-E14C-4351-89AE-152701AC4067}" srcOrd="0" destOrd="0" parTransId="{BDAF0B0A-B1F1-46D6-8C1C-D252BED5B5B6}" sibTransId="{755C8E39-ED3C-4213-A599-841251D0E135}"/>
    <dgm:cxn modelId="{A1DD7E2B-6DFC-4B54-8A8E-A928687BD6EB}" type="presOf" srcId="{BDAF0B0A-B1F1-46D6-8C1C-D252BED5B5B6}" destId="{E9C85BB9-8355-44D6-82A5-29478F2C847B}" srcOrd="1" destOrd="0" presId="urn:microsoft.com/office/officeart/2005/8/layout/hierarchy2"/>
    <dgm:cxn modelId="{8D3F2A59-7D1A-4E0A-8A61-9AC395CA68EC}" type="presOf" srcId="{CC787161-A243-4133-B261-C62C0099BF48}" destId="{CAF23F81-DD24-430E-9913-091DA201F882}" srcOrd="0" destOrd="0" presId="urn:microsoft.com/office/officeart/2005/8/layout/hierarchy2"/>
    <dgm:cxn modelId="{79DA9324-E2B7-4452-A979-98AC0B9048C6}" type="presOf" srcId="{6239377D-566B-4D27-AF74-86B65F0CF269}" destId="{69124C06-5CBC-4338-8DD5-ACC49613D5B3}" srcOrd="0" destOrd="0" presId="urn:microsoft.com/office/officeart/2005/8/layout/hierarchy2"/>
    <dgm:cxn modelId="{12CC05E7-678A-490A-B173-1536F06B95B5}" type="presOf" srcId="{0738F9EF-DB8A-448E-A329-F4105FBD39E5}" destId="{94C00D44-B2BA-4FCD-8F83-7395E4D286C5}" srcOrd="0" destOrd="0" presId="urn:microsoft.com/office/officeart/2005/8/layout/hierarchy2"/>
    <dgm:cxn modelId="{3A68E8F6-A0D6-4FDA-91FE-3F644220D39A}" srcId="{91AF2C4A-A5A3-4F29-977F-40190505F67F}" destId="{6C6CF060-1065-4FF6-A5B0-97F5CC9AED23}" srcOrd="1" destOrd="0" parTransId="{6044E9E8-EBC5-4767-B7B9-15B82D8C8166}" sibTransId="{C645CDFF-18B6-4BB1-B121-DD2F10E508C7}"/>
    <dgm:cxn modelId="{FA808BAA-AA09-42FC-A221-205D8E00D88E}" srcId="{7FC97F3D-EA7C-48ED-901D-D9907715F9C0}" destId="{0738F9EF-DB8A-448E-A329-F4105FBD39E5}" srcOrd="1" destOrd="0" parTransId="{6239377D-566B-4D27-AF74-86B65F0CF269}" sibTransId="{A30C26A1-B10B-4F16-B946-85F34C2CB338}"/>
    <dgm:cxn modelId="{C7D3379E-440D-4DF7-9E4B-A2A96BB0C460}" type="presParOf" srcId="{9E5A2DE0-137C-4E82-B31F-3DD9B538C890}" destId="{71B1A6E7-FD5D-4878-9EA1-EF343651409E}" srcOrd="0" destOrd="0" presId="urn:microsoft.com/office/officeart/2005/8/layout/hierarchy2"/>
    <dgm:cxn modelId="{43551014-53B8-4C94-9DE4-C140F942E539}" type="presParOf" srcId="{71B1A6E7-FD5D-4878-9EA1-EF343651409E}" destId="{7847C66A-9D5F-471C-AA22-87B4753D2CF0}" srcOrd="0" destOrd="0" presId="urn:microsoft.com/office/officeart/2005/8/layout/hierarchy2"/>
    <dgm:cxn modelId="{8A946136-0238-4205-A833-6406F17E2A87}" type="presParOf" srcId="{71B1A6E7-FD5D-4878-9EA1-EF343651409E}" destId="{6A0F443B-CC17-459A-857F-9A636FE1446A}" srcOrd="1" destOrd="0" presId="urn:microsoft.com/office/officeart/2005/8/layout/hierarchy2"/>
    <dgm:cxn modelId="{59F64809-D9A8-49DA-877F-4BECC86DA623}" type="presParOf" srcId="{6A0F443B-CC17-459A-857F-9A636FE1446A}" destId="{C10AC3C8-4287-4424-9B92-D9EB4D2777D6}" srcOrd="0" destOrd="0" presId="urn:microsoft.com/office/officeart/2005/8/layout/hierarchy2"/>
    <dgm:cxn modelId="{F4EF4A85-E75D-4439-9E2D-F130FDEC192A}" type="presParOf" srcId="{C10AC3C8-4287-4424-9B92-D9EB4D2777D6}" destId="{2D61F139-4D05-4309-9A3F-F35EAF816FDC}" srcOrd="0" destOrd="0" presId="urn:microsoft.com/office/officeart/2005/8/layout/hierarchy2"/>
    <dgm:cxn modelId="{2708F743-73FC-4647-AB0B-3ADA7C1C2A9A}" type="presParOf" srcId="{6A0F443B-CC17-459A-857F-9A636FE1446A}" destId="{3F94FE1F-8A50-402B-B848-88FC508C9A7A}" srcOrd="1" destOrd="0" presId="urn:microsoft.com/office/officeart/2005/8/layout/hierarchy2"/>
    <dgm:cxn modelId="{DAF4F55D-C16C-4F25-B49C-1FADAEA47AE9}" type="presParOf" srcId="{3F94FE1F-8A50-402B-B848-88FC508C9A7A}" destId="{CAF23F81-DD24-430E-9913-091DA201F882}" srcOrd="0" destOrd="0" presId="urn:microsoft.com/office/officeart/2005/8/layout/hierarchy2"/>
    <dgm:cxn modelId="{06427C7F-D698-4D58-B8F0-4D2072DE728C}" type="presParOf" srcId="{3F94FE1F-8A50-402B-B848-88FC508C9A7A}" destId="{CC701CE1-CD59-43EC-86EF-EA74849EFC0E}" srcOrd="1" destOrd="0" presId="urn:microsoft.com/office/officeart/2005/8/layout/hierarchy2"/>
    <dgm:cxn modelId="{7EABCDCF-685E-48FE-9D64-066172F48F6F}" type="presParOf" srcId="{6A0F443B-CC17-459A-857F-9A636FE1446A}" destId="{69124C06-5CBC-4338-8DD5-ACC49613D5B3}" srcOrd="2" destOrd="0" presId="urn:microsoft.com/office/officeart/2005/8/layout/hierarchy2"/>
    <dgm:cxn modelId="{028BFED6-500D-4C15-B8B2-0143E66E1E0C}" type="presParOf" srcId="{69124C06-5CBC-4338-8DD5-ACC49613D5B3}" destId="{6647893D-F24C-42F5-A8E7-E83D8788BE38}" srcOrd="0" destOrd="0" presId="urn:microsoft.com/office/officeart/2005/8/layout/hierarchy2"/>
    <dgm:cxn modelId="{E316D0FF-E035-4DE6-8DC1-DEB756E1187F}" type="presParOf" srcId="{6A0F443B-CC17-459A-857F-9A636FE1446A}" destId="{E7B354CB-2B61-41FC-BCF4-A2476E3401BF}" srcOrd="3" destOrd="0" presId="urn:microsoft.com/office/officeart/2005/8/layout/hierarchy2"/>
    <dgm:cxn modelId="{846BE164-5E58-4E8A-B0B8-75EC2D2A44AE}" type="presParOf" srcId="{E7B354CB-2B61-41FC-BCF4-A2476E3401BF}" destId="{94C00D44-B2BA-4FCD-8F83-7395E4D286C5}" srcOrd="0" destOrd="0" presId="urn:microsoft.com/office/officeart/2005/8/layout/hierarchy2"/>
    <dgm:cxn modelId="{6C81F310-020F-4206-A716-EE8C7FA0F933}" type="presParOf" srcId="{E7B354CB-2B61-41FC-BCF4-A2476E3401BF}" destId="{7C895CE4-793D-4CAB-A367-6BC0C3685ABA}" srcOrd="1" destOrd="0" presId="urn:microsoft.com/office/officeart/2005/8/layout/hierarchy2"/>
    <dgm:cxn modelId="{3DF9B599-A152-4E20-853B-DFB6369B9E99}" type="presParOf" srcId="{9E5A2DE0-137C-4E82-B31F-3DD9B538C890}" destId="{F145AE55-E45F-4DFB-8740-DC9D66AA1CEA}" srcOrd="1" destOrd="0" presId="urn:microsoft.com/office/officeart/2005/8/layout/hierarchy2"/>
    <dgm:cxn modelId="{EFAD75CE-4B7D-443F-9D40-27388B74D530}" type="presParOf" srcId="{F145AE55-E45F-4DFB-8740-DC9D66AA1CEA}" destId="{8C76FD33-F19C-40F8-9D5A-0DF814448E3C}" srcOrd="0" destOrd="0" presId="urn:microsoft.com/office/officeart/2005/8/layout/hierarchy2"/>
    <dgm:cxn modelId="{E90A1C9A-40FB-44DF-B88E-103696F446C4}" type="presParOf" srcId="{F145AE55-E45F-4DFB-8740-DC9D66AA1CEA}" destId="{BA9E9ACF-37B6-4DFC-81B9-A9D638E26B0B}" srcOrd="1" destOrd="0" presId="urn:microsoft.com/office/officeart/2005/8/layout/hierarchy2"/>
    <dgm:cxn modelId="{22E8812D-4302-4428-86F6-4A8510A9293B}" type="presParOf" srcId="{BA9E9ACF-37B6-4DFC-81B9-A9D638E26B0B}" destId="{6EA98344-C562-4308-998E-DF41B341F917}" srcOrd="0" destOrd="0" presId="urn:microsoft.com/office/officeart/2005/8/layout/hierarchy2"/>
    <dgm:cxn modelId="{12F47396-F141-43A1-B94D-81B5FE414461}" type="presParOf" srcId="{6EA98344-C562-4308-998E-DF41B341F917}" destId="{E9C85BB9-8355-44D6-82A5-29478F2C847B}" srcOrd="0" destOrd="0" presId="urn:microsoft.com/office/officeart/2005/8/layout/hierarchy2"/>
    <dgm:cxn modelId="{6B2B4AA9-FE97-4A1B-B814-EC7D94A2B3A7}" type="presParOf" srcId="{BA9E9ACF-37B6-4DFC-81B9-A9D638E26B0B}" destId="{FAF16210-4D17-489D-B1D8-12D2F4B68F51}" srcOrd="1" destOrd="0" presId="urn:microsoft.com/office/officeart/2005/8/layout/hierarchy2"/>
    <dgm:cxn modelId="{F45FEA55-9BAC-48BB-8CAE-283866876BDF}" type="presParOf" srcId="{FAF16210-4D17-489D-B1D8-12D2F4B68F51}" destId="{13B7B241-ECCC-479E-93DB-4B0BDBF9C3C3}" srcOrd="0" destOrd="0" presId="urn:microsoft.com/office/officeart/2005/8/layout/hierarchy2"/>
    <dgm:cxn modelId="{3F5389D3-6DC0-414F-89EF-F1F1B6F6E96D}" type="presParOf" srcId="{FAF16210-4D17-489D-B1D8-12D2F4B68F51}" destId="{186F4C0D-E894-4FCD-8C32-366CB686B1F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E9E06-0528-4CF4-91DB-8DD6A6E4150A}">
      <dsp:nvSpPr>
        <dsp:cNvPr id="0" name=""/>
        <dsp:cNvSpPr/>
      </dsp:nvSpPr>
      <dsp:spPr>
        <a:xfrm>
          <a:off x="7751555" y="1271304"/>
          <a:ext cx="1382415" cy="15895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ترتیب مباحث کتاب که انسان زیستن در گرو حل آنهاست:</a:t>
          </a:r>
          <a:endParaRPr lang="fa-IR" sz="1600" kern="1200" dirty="0">
            <a:cs typeface="B Koodak" pitchFamily="2" charset="-78"/>
          </a:endParaRPr>
        </a:p>
      </dsp:txBody>
      <dsp:txXfrm>
        <a:off x="7792045" y="1311794"/>
        <a:ext cx="1301435" cy="1508611"/>
      </dsp:txXfrm>
    </dsp:sp>
    <dsp:sp modelId="{D5DA71E4-6516-48B7-9A6E-52B4D916ADE6}">
      <dsp:nvSpPr>
        <dsp:cNvPr id="0" name=""/>
        <dsp:cNvSpPr/>
      </dsp:nvSpPr>
      <dsp:spPr>
        <a:xfrm rot="14110531">
          <a:off x="6990918" y="1656823"/>
          <a:ext cx="968307" cy="23663"/>
        </a:xfrm>
        <a:custGeom>
          <a:avLst/>
          <a:gdLst/>
          <a:ahLst/>
          <a:cxnLst/>
          <a:rect l="0" t="0" r="0" b="0"/>
          <a:pathLst>
            <a:path>
              <a:moveTo>
                <a:pt x="0" y="11831"/>
              </a:moveTo>
              <a:lnTo>
                <a:pt x="968307" y="11831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450864" y="1644447"/>
        <a:ext cx="48415" cy="48415"/>
      </dsp:txXfrm>
    </dsp:sp>
    <dsp:sp modelId="{E7497D9D-6F68-4DB7-900E-9E6F7336071D}">
      <dsp:nvSpPr>
        <dsp:cNvPr id="0" name=""/>
        <dsp:cNvSpPr/>
      </dsp:nvSpPr>
      <dsp:spPr>
        <a:xfrm>
          <a:off x="5816173" y="925607"/>
          <a:ext cx="1382415" cy="691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خداشناسی</a:t>
          </a:r>
          <a:endParaRPr lang="fa-IR" sz="1600" kern="1200">
            <a:cs typeface="B Koodak" pitchFamily="2" charset="-78"/>
          </a:endParaRPr>
        </a:p>
      </dsp:txBody>
      <dsp:txXfrm>
        <a:off x="5836418" y="945852"/>
        <a:ext cx="1341925" cy="650717"/>
      </dsp:txXfrm>
    </dsp:sp>
    <dsp:sp modelId="{791A9240-17D3-4B73-A099-210E362AE547}">
      <dsp:nvSpPr>
        <dsp:cNvPr id="0" name=""/>
        <dsp:cNvSpPr/>
      </dsp:nvSpPr>
      <dsp:spPr>
        <a:xfrm rot="10800000">
          <a:off x="5263207" y="1259379"/>
          <a:ext cx="552966" cy="23663"/>
        </a:xfrm>
        <a:custGeom>
          <a:avLst/>
          <a:gdLst/>
          <a:ahLst/>
          <a:cxnLst/>
          <a:rect l="0" t="0" r="0" b="0"/>
          <a:pathLst>
            <a:path>
              <a:moveTo>
                <a:pt x="0" y="11831"/>
              </a:moveTo>
              <a:lnTo>
                <a:pt x="552966" y="11831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525866" y="1257386"/>
        <a:ext cx="27648" cy="27648"/>
      </dsp:txXfrm>
    </dsp:sp>
    <dsp:sp modelId="{C5E4B3BB-7F61-4241-A773-D128C436165D}">
      <dsp:nvSpPr>
        <dsp:cNvPr id="0" name=""/>
        <dsp:cNvSpPr/>
      </dsp:nvSpPr>
      <dsp:spPr>
        <a:xfrm>
          <a:off x="3880792" y="925607"/>
          <a:ext cx="1382415" cy="691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توحید</a:t>
          </a:r>
          <a:endParaRPr lang="fa-IR" sz="1600" kern="1200">
            <a:cs typeface="B Koodak" pitchFamily="2" charset="-78"/>
          </a:endParaRPr>
        </a:p>
      </dsp:txBody>
      <dsp:txXfrm>
        <a:off x="3901037" y="945852"/>
        <a:ext cx="1341925" cy="650717"/>
      </dsp:txXfrm>
    </dsp:sp>
    <dsp:sp modelId="{EB567ED5-9597-4C3E-8B97-3BAE10E4ED66}">
      <dsp:nvSpPr>
        <dsp:cNvPr id="0" name=""/>
        <dsp:cNvSpPr/>
      </dsp:nvSpPr>
      <dsp:spPr>
        <a:xfrm rot="10800000">
          <a:off x="7198589" y="2054268"/>
          <a:ext cx="552966" cy="23663"/>
        </a:xfrm>
        <a:custGeom>
          <a:avLst/>
          <a:gdLst/>
          <a:ahLst/>
          <a:cxnLst/>
          <a:rect l="0" t="0" r="0" b="0"/>
          <a:pathLst>
            <a:path>
              <a:moveTo>
                <a:pt x="0" y="11831"/>
              </a:moveTo>
              <a:lnTo>
                <a:pt x="552966" y="11831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461248" y="2052275"/>
        <a:ext cx="27648" cy="27648"/>
      </dsp:txXfrm>
    </dsp:sp>
    <dsp:sp modelId="{A1B9830B-3FB6-484E-83B7-411CBADC8DFF}">
      <dsp:nvSpPr>
        <dsp:cNvPr id="0" name=""/>
        <dsp:cNvSpPr/>
      </dsp:nvSpPr>
      <dsp:spPr>
        <a:xfrm>
          <a:off x="5816173" y="1720495"/>
          <a:ext cx="1382415" cy="691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راه و راهنما شناسی</a:t>
          </a:r>
          <a:endParaRPr lang="fa-IR" sz="1600" kern="1200">
            <a:cs typeface="B Koodak" pitchFamily="2" charset="-78"/>
          </a:endParaRPr>
        </a:p>
      </dsp:txBody>
      <dsp:txXfrm>
        <a:off x="5836418" y="1740740"/>
        <a:ext cx="1341925" cy="650717"/>
      </dsp:txXfrm>
    </dsp:sp>
    <dsp:sp modelId="{DBA0FC74-B341-4D7C-A243-56F013697BF3}">
      <dsp:nvSpPr>
        <dsp:cNvPr id="0" name=""/>
        <dsp:cNvSpPr/>
      </dsp:nvSpPr>
      <dsp:spPr>
        <a:xfrm rot="10800000">
          <a:off x="5263207" y="2054268"/>
          <a:ext cx="552966" cy="23663"/>
        </a:xfrm>
        <a:custGeom>
          <a:avLst/>
          <a:gdLst/>
          <a:ahLst/>
          <a:cxnLst/>
          <a:rect l="0" t="0" r="0" b="0"/>
          <a:pathLst>
            <a:path>
              <a:moveTo>
                <a:pt x="0" y="11831"/>
              </a:moveTo>
              <a:lnTo>
                <a:pt x="552966" y="11831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525866" y="2052275"/>
        <a:ext cx="27648" cy="27648"/>
      </dsp:txXfrm>
    </dsp:sp>
    <dsp:sp modelId="{27F8C6FA-C7D0-4FE8-B6B0-D3F38F68200A}">
      <dsp:nvSpPr>
        <dsp:cNvPr id="0" name=""/>
        <dsp:cNvSpPr/>
      </dsp:nvSpPr>
      <dsp:spPr>
        <a:xfrm>
          <a:off x="3880792" y="1720495"/>
          <a:ext cx="1382415" cy="691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نبوت و امامت</a:t>
          </a:r>
          <a:endParaRPr lang="fa-IR" sz="1600" kern="1200">
            <a:cs typeface="B Koodak" pitchFamily="2" charset="-78"/>
          </a:endParaRPr>
        </a:p>
      </dsp:txBody>
      <dsp:txXfrm>
        <a:off x="3901037" y="1740740"/>
        <a:ext cx="1341925" cy="650717"/>
      </dsp:txXfrm>
    </dsp:sp>
    <dsp:sp modelId="{7182A548-7684-4A4C-A919-8164BB5123E5}">
      <dsp:nvSpPr>
        <dsp:cNvPr id="0" name=""/>
        <dsp:cNvSpPr/>
      </dsp:nvSpPr>
      <dsp:spPr>
        <a:xfrm rot="7489469">
          <a:off x="6990918" y="2451712"/>
          <a:ext cx="968307" cy="23663"/>
        </a:xfrm>
        <a:custGeom>
          <a:avLst/>
          <a:gdLst/>
          <a:ahLst/>
          <a:cxnLst/>
          <a:rect l="0" t="0" r="0" b="0"/>
          <a:pathLst>
            <a:path>
              <a:moveTo>
                <a:pt x="0" y="11831"/>
              </a:moveTo>
              <a:lnTo>
                <a:pt x="968307" y="11831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450864" y="2439336"/>
        <a:ext cx="48415" cy="48415"/>
      </dsp:txXfrm>
    </dsp:sp>
    <dsp:sp modelId="{FBB52DE5-1854-4889-83E6-6C419C6E0712}">
      <dsp:nvSpPr>
        <dsp:cNvPr id="0" name=""/>
        <dsp:cNvSpPr/>
      </dsp:nvSpPr>
      <dsp:spPr>
        <a:xfrm>
          <a:off x="5816173" y="2515384"/>
          <a:ext cx="1382415" cy="691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فرجام شناسی</a:t>
          </a:r>
          <a:endParaRPr lang="fa-IR" sz="1600" kern="1200">
            <a:cs typeface="B Koodak" pitchFamily="2" charset="-78"/>
          </a:endParaRPr>
        </a:p>
      </dsp:txBody>
      <dsp:txXfrm>
        <a:off x="5836418" y="2535629"/>
        <a:ext cx="1341925" cy="650717"/>
      </dsp:txXfrm>
    </dsp:sp>
    <dsp:sp modelId="{0CE48212-DDD4-46B2-8DFD-E32E90ED9013}">
      <dsp:nvSpPr>
        <dsp:cNvPr id="0" name=""/>
        <dsp:cNvSpPr/>
      </dsp:nvSpPr>
      <dsp:spPr>
        <a:xfrm rot="10800000">
          <a:off x="5263207" y="2849156"/>
          <a:ext cx="552966" cy="23663"/>
        </a:xfrm>
        <a:custGeom>
          <a:avLst/>
          <a:gdLst/>
          <a:ahLst/>
          <a:cxnLst/>
          <a:rect l="0" t="0" r="0" b="0"/>
          <a:pathLst>
            <a:path>
              <a:moveTo>
                <a:pt x="0" y="11831"/>
              </a:moveTo>
              <a:lnTo>
                <a:pt x="552966" y="11831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525866" y="2847164"/>
        <a:ext cx="27648" cy="27648"/>
      </dsp:txXfrm>
    </dsp:sp>
    <dsp:sp modelId="{3EA5046F-4ED1-431A-95EC-9E6F5C1F22EB}">
      <dsp:nvSpPr>
        <dsp:cNvPr id="0" name=""/>
        <dsp:cNvSpPr/>
      </dsp:nvSpPr>
      <dsp:spPr>
        <a:xfrm>
          <a:off x="3880792" y="2515384"/>
          <a:ext cx="1382415" cy="691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معاد</a:t>
          </a:r>
          <a:endParaRPr lang="fa-IR" sz="1600" kern="1200">
            <a:cs typeface="B Koodak" pitchFamily="2" charset="-78"/>
          </a:endParaRPr>
        </a:p>
      </dsp:txBody>
      <dsp:txXfrm>
        <a:off x="3901037" y="2535629"/>
        <a:ext cx="1341925" cy="650717"/>
      </dsp:txXfrm>
    </dsp:sp>
    <dsp:sp modelId="{08CF3C11-0BDA-48EA-9095-9C67A5B73E5B}">
      <dsp:nvSpPr>
        <dsp:cNvPr id="0" name=""/>
        <dsp:cNvSpPr/>
      </dsp:nvSpPr>
      <dsp:spPr>
        <a:xfrm rot="10800000">
          <a:off x="3327826" y="2849156"/>
          <a:ext cx="552966" cy="23663"/>
        </a:xfrm>
        <a:custGeom>
          <a:avLst/>
          <a:gdLst/>
          <a:ahLst/>
          <a:cxnLst/>
          <a:rect l="0" t="0" r="0" b="0"/>
          <a:pathLst>
            <a:path>
              <a:moveTo>
                <a:pt x="0" y="11831"/>
              </a:moveTo>
              <a:lnTo>
                <a:pt x="552966" y="11831"/>
              </a:lnTo>
            </a:path>
          </a:pathLst>
        </a:custGeom>
        <a:noFill/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590485" y="2847164"/>
        <a:ext cx="27648" cy="27648"/>
      </dsp:txXfrm>
    </dsp:sp>
    <dsp:sp modelId="{4C956D3B-0BB1-49CB-AD84-1D1EF868F09E}">
      <dsp:nvSpPr>
        <dsp:cNvPr id="0" name=""/>
        <dsp:cNvSpPr/>
      </dsp:nvSpPr>
      <dsp:spPr>
        <a:xfrm>
          <a:off x="1945410" y="2515384"/>
          <a:ext cx="1382415" cy="691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در سه بخش</a:t>
          </a:r>
          <a:endParaRPr lang="fa-IR" sz="1600" kern="1200">
            <a:cs typeface="B Koodak" pitchFamily="2" charset="-78"/>
          </a:endParaRPr>
        </a:p>
      </dsp:txBody>
      <dsp:txXfrm>
        <a:off x="1965655" y="2535629"/>
        <a:ext cx="1341925" cy="650717"/>
      </dsp:txXfrm>
    </dsp:sp>
    <dsp:sp modelId="{058CD868-064C-4216-AB4B-320EEABCD858}">
      <dsp:nvSpPr>
        <dsp:cNvPr id="0" name=""/>
        <dsp:cNvSpPr/>
      </dsp:nvSpPr>
      <dsp:spPr>
        <a:xfrm rot="14485639">
          <a:off x="1090841" y="2341475"/>
          <a:ext cx="1156172" cy="23663"/>
        </a:xfrm>
        <a:custGeom>
          <a:avLst/>
          <a:gdLst/>
          <a:ahLst/>
          <a:cxnLst/>
          <a:rect l="0" t="0" r="0" b="0"/>
          <a:pathLst>
            <a:path>
              <a:moveTo>
                <a:pt x="0" y="11831"/>
              </a:moveTo>
              <a:lnTo>
                <a:pt x="1156172" y="11831"/>
              </a:lnTo>
            </a:path>
          </a:pathLst>
        </a:custGeom>
        <a:noFill/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640023" y="2324402"/>
        <a:ext cx="57808" cy="57808"/>
      </dsp:txXfrm>
    </dsp:sp>
    <dsp:sp modelId="{B8BC77C8-BB03-4713-93A7-214BD2E90F7D}">
      <dsp:nvSpPr>
        <dsp:cNvPr id="0" name=""/>
        <dsp:cNvSpPr/>
      </dsp:nvSpPr>
      <dsp:spPr>
        <a:xfrm>
          <a:off x="10029" y="1389784"/>
          <a:ext cx="1382415" cy="9116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ویژگی های این اصل و تاثیر آن در رفتارهای انسان</a:t>
          </a:r>
          <a:endParaRPr lang="fa-IR" sz="1600" kern="1200">
            <a:cs typeface="B Koodak" pitchFamily="2" charset="-78"/>
          </a:endParaRPr>
        </a:p>
      </dsp:txBody>
      <dsp:txXfrm>
        <a:off x="36731" y="1416486"/>
        <a:ext cx="1329011" cy="858278"/>
      </dsp:txXfrm>
    </dsp:sp>
    <dsp:sp modelId="{D9E2FECB-B2F5-4E70-83FD-BC567F732808}">
      <dsp:nvSpPr>
        <dsp:cNvPr id="0" name=""/>
        <dsp:cNvSpPr/>
      </dsp:nvSpPr>
      <dsp:spPr>
        <a:xfrm rot="10800000">
          <a:off x="1392444" y="2849156"/>
          <a:ext cx="552966" cy="23663"/>
        </a:xfrm>
        <a:custGeom>
          <a:avLst/>
          <a:gdLst/>
          <a:ahLst/>
          <a:cxnLst/>
          <a:rect l="0" t="0" r="0" b="0"/>
          <a:pathLst>
            <a:path>
              <a:moveTo>
                <a:pt x="0" y="11831"/>
              </a:moveTo>
              <a:lnTo>
                <a:pt x="552966" y="11831"/>
              </a:lnTo>
            </a:path>
          </a:pathLst>
        </a:custGeom>
        <a:noFill/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655103" y="2847164"/>
        <a:ext cx="27648" cy="27648"/>
      </dsp:txXfrm>
    </dsp:sp>
    <dsp:sp modelId="{E2A8C39F-6ECC-469B-85B3-88B3453EEF03}">
      <dsp:nvSpPr>
        <dsp:cNvPr id="0" name=""/>
        <dsp:cNvSpPr/>
      </dsp:nvSpPr>
      <dsp:spPr>
        <a:xfrm>
          <a:off x="10029" y="2405147"/>
          <a:ext cx="1382415" cy="9116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ارتباط این بحث با مساله روح</a:t>
          </a:r>
          <a:endParaRPr lang="fa-IR" sz="1600" kern="1200">
            <a:cs typeface="B Koodak" pitchFamily="2" charset="-78"/>
          </a:endParaRPr>
        </a:p>
      </dsp:txBody>
      <dsp:txXfrm>
        <a:off x="36731" y="2431849"/>
        <a:ext cx="1329011" cy="858278"/>
      </dsp:txXfrm>
    </dsp:sp>
    <dsp:sp modelId="{977173CA-8191-4A00-9F01-3E718F54E364}">
      <dsp:nvSpPr>
        <dsp:cNvPr id="0" name=""/>
        <dsp:cNvSpPr/>
      </dsp:nvSpPr>
      <dsp:spPr>
        <a:xfrm rot="7114361">
          <a:off x="1090841" y="3356838"/>
          <a:ext cx="1156172" cy="23663"/>
        </a:xfrm>
        <a:custGeom>
          <a:avLst/>
          <a:gdLst/>
          <a:ahLst/>
          <a:cxnLst/>
          <a:rect l="0" t="0" r="0" b="0"/>
          <a:pathLst>
            <a:path>
              <a:moveTo>
                <a:pt x="0" y="11831"/>
              </a:moveTo>
              <a:lnTo>
                <a:pt x="1156172" y="11831"/>
              </a:lnTo>
            </a:path>
          </a:pathLst>
        </a:custGeom>
        <a:noFill/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640023" y="3339765"/>
        <a:ext cx="57808" cy="57808"/>
      </dsp:txXfrm>
    </dsp:sp>
    <dsp:sp modelId="{9CD26431-11D4-4C64-A5FD-FD0EB3FDFE02}">
      <dsp:nvSpPr>
        <dsp:cNvPr id="0" name=""/>
        <dsp:cNvSpPr/>
      </dsp:nvSpPr>
      <dsp:spPr>
        <a:xfrm>
          <a:off x="10029" y="3420510"/>
          <a:ext cx="1382415" cy="9116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مسائل اساسی معاد متناسب با شیوه </a:t>
          </a:r>
          <a:r>
            <a:rPr lang="fa-IR" sz="1600" kern="1200" dirty="0" smtClean="0">
              <a:cs typeface="B Koodak" pitchFamily="2" charset="-78"/>
            </a:rPr>
            <a:t>نگارش </a:t>
          </a:r>
          <a:r>
            <a:rPr lang="fa-IR" sz="1600" kern="1200" dirty="0" smtClean="0">
              <a:cs typeface="B Koodak" pitchFamily="2" charset="-78"/>
            </a:rPr>
            <a:t>کتاب</a:t>
          </a:r>
          <a:endParaRPr lang="fa-IR" sz="1600" kern="1200" dirty="0">
            <a:cs typeface="B Koodak" pitchFamily="2" charset="-78"/>
          </a:endParaRPr>
        </a:p>
      </dsp:txBody>
      <dsp:txXfrm>
        <a:off x="36731" y="3447212"/>
        <a:ext cx="1329011" cy="8582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66F144-F56C-4982-A1A2-A372C55DAD10}">
      <dsp:nvSpPr>
        <dsp:cNvPr id="0" name=""/>
        <dsp:cNvSpPr/>
      </dsp:nvSpPr>
      <dsp:spPr>
        <a:xfrm>
          <a:off x="7932419" y="2614311"/>
          <a:ext cx="1032066" cy="6486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دو نوع انسان شناسی</a:t>
          </a:r>
          <a:endParaRPr lang="fa-IR" sz="1600" kern="1200">
            <a:cs typeface="B Koodak" pitchFamily="2" charset="-78"/>
          </a:endParaRPr>
        </a:p>
      </dsp:txBody>
      <dsp:txXfrm>
        <a:off x="7951417" y="2633309"/>
        <a:ext cx="994070" cy="610653"/>
      </dsp:txXfrm>
    </dsp:sp>
    <dsp:sp modelId="{1E0237BA-B810-4B7E-8636-67E73C0C9A16}">
      <dsp:nvSpPr>
        <dsp:cNvPr id="0" name=""/>
        <dsp:cNvSpPr/>
      </dsp:nvSpPr>
      <dsp:spPr>
        <a:xfrm rot="15049260">
          <a:off x="6883177" y="2182756"/>
          <a:ext cx="1579564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579564" y="99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633470" y="2153199"/>
        <a:ext cx="78978" cy="78978"/>
      </dsp:txXfrm>
    </dsp:sp>
    <dsp:sp modelId="{30DADEE3-C758-4088-8BC2-0CAA7E30F423}">
      <dsp:nvSpPr>
        <dsp:cNvPr id="0" name=""/>
        <dsp:cNvSpPr/>
      </dsp:nvSpPr>
      <dsp:spPr>
        <a:xfrm>
          <a:off x="5764101" y="764703"/>
          <a:ext cx="1649398" cy="13640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انسان موجودی صرفا مادی است و حیات او منحصر به </a:t>
          </a:r>
          <a:r>
            <a:rPr lang="fa-IR" sz="1600" kern="1200" smtClean="0">
              <a:cs typeface="B Koodak" pitchFamily="2" charset="-78"/>
            </a:rPr>
            <a:t>زندگی                   دنیا </a:t>
          </a:r>
          <a:r>
            <a:rPr lang="fa-IR" sz="1600" kern="1200" dirty="0" smtClean="0">
              <a:cs typeface="B Koodak" pitchFamily="2" charset="-78"/>
            </a:rPr>
            <a:t>است</a:t>
          </a:r>
          <a:endParaRPr lang="fa-IR" sz="1600" kern="1200" dirty="0">
            <a:cs typeface="B Koodak" pitchFamily="2" charset="-78"/>
          </a:endParaRPr>
        </a:p>
      </dsp:txBody>
      <dsp:txXfrm>
        <a:off x="5804053" y="804655"/>
        <a:ext cx="1569494" cy="1284173"/>
      </dsp:txXfrm>
    </dsp:sp>
    <dsp:sp modelId="{A223CA94-1529-45B3-BF04-AAD3D244ACF4}">
      <dsp:nvSpPr>
        <dsp:cNvPr id="0" name=""/>
        <dsp:cNvSpPr/>
      </dsp:nvSpPr>
      <dsp:spPr>
        <a:xfrm rot="14110531">
          <a:off x="5050297" y="1063835"/>
          <a:ext cx="908688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908688" y="993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481924" y="1051051"/>
        <a:ext cx="45434" cy="45434"/>
      </dsp:txXfrm>
    </dsp:sp>
    <dsp:sp modelId="{A4139736-53DF-4086-B018-69E58022C47B}">
      <dsp:nvSpPr>
        <dsp:cNvPr id="0" name=""/>
        <dsp:cNvSpPr/>
      </dsp:nvSpPr>
      <dsp:spPr>
        <a:xfrm>
          <a:off x="4411965" y="376470"/>
          <a:ext cx="833216" cy="6486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نتایج فردی </a:t>
          </a:r>
          <a:endParaRPr lang="fa-IR" sz="1600" kern="1200">
            <a:cs typeface="B Koodak" pitchFamily="2" charset="-78"/>
          </a:endParaRPr>
        </a:p>
      </dsp:txBody>
      <dsp:txXfrm>
        <a:off x="4430963" y="395468"/>
        <a:ext cx="795220" cy="610653"/>
      </dsp:txXfrm>
    </dsp:sp>
    <dsp:sp modelId="{EB37E527-B2E2-47D0-9C4C-2E10374C4C0E}">
      <dsp:nvSpPr>
        <dsp:cNvPr id="0" name=""/>
        <dsp:cNvSpPr/>
      </dsp:nvSpPr>
      <dsp:spPr>
        <a:xfrm rot="12942401">
          <a:off x="3832979" y="504375"/>
          <a:ext cx="639051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639051" y="993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136529" y="498332"/>
        <a:ext cx="31952" cy="31952"/>
      </dsp:txXfrm>
    </dsp:sp>
    <dsp:sp modelId="{FE1F5CA3-B610-480D-9F37-D14B1AC85779}">
      <dsp:nvSpPr>
        <dsp:cNvPr id="0" name=""/>
        <dsp:cNvSpPr/>
      </dsp:nvSpPr>
      <dsp:spPr>
        <a:xfrm>
          <a:off x="179514" y="3496"/>
          <a:ext cx="3713531" cy="6486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سعادت و کمالی فراتر از این دنیا وجود ندارد</a:t>
          </a:r>
          <a:endParaRPr lang="fa-IR" sz="1600" kern="1200">
            <a:cs typeface="B Koodak" pitchFamily="2" charset="-78"/>
          </a:endParaRPr>
        </a:p>
      </dsp:txBody>
      <dsp:txXfrm>
        <a:off x="198512" y="22494"/>
        <a:ext cx="3675535" cy="610653"/>
      </dsp:txXfrm>
    </dsp:sp>
    <dsp:sp modelId="{12EE2E9F-AC08-41E6-B93D-884FAE1F6D91}">
      <dsp:nvSpPr>
        <dsp:cNvPr id="0" name=""/>
        <dsp:cNvSpPr/>
      </dsp:nvSpPr>
      <dsp:spPr>
        <a:xfrm rot="8657599">
          <a:off x="3832979" y="877348"/>
          <a:ext cx="639051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639051" y="993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136529" y="871305"/>
        <a:ext cx="31952" cy="31952"/>
      </dsp:txXfrm>
    </dsp:sp>
    <dsp:sp modelId="{9455FFDE-6723-4A8C-82ED-93D6C1F43AEB}">
      <dsp:nvSpPr>
        <dsp:cNvPr id="0" name=""/>
        <dsp:cNvSpPr/>
      </dsp:nvSpPr>
      <dsp:spPr>
        <a:xfrm>
          <a:off x="179514" y="749443"/>
          <a:ext cx="3713531" cy="6486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تنها برای تامین نیازهای دنیوی باید بکوشیم</a:t>
          </a:r>
          <a:endParaRPr lang="fa-IR" sz="1600" kern="1200">
            <a:cs typeface="B Koodak" pitchFamily="2" charset="-78"/>
          </a:endParaRPr>
        </a:p>
      </dsp:txBody>
      <dsp:txXfrm>
        <a:off x="198512" y="768441"/>
        <a:ext cx="3675535" cy="610653"/>
      </dsp:txXfrm>
    </dsp:sp>
    <dsp:sp modelId="{6CDAB816-AB09-439C-8CBB-AF9B2B005D09}">
      <dsp:nvSpPr>
        <dsp:cNvPr id="0" name=""/>
        <dsp:cNvSpPr/>
      </dsp:nvSpPr>
      <dsp:spPr>
        <a:xfrm rot="7489469">
          <a:off x="5050297" y="1809782"/>
          <a:ext cx="908688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908688" y="993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481924" y="1796998"/>
        <a:ext cx="45434" cy="45434"/>
      </dsp:txXfrm>
    </dsp:sp>
    <dsp:sp modelId="{62526504-B989-4021-80AE-DF8AE6183173}">
      <dsp:nvSpPr>
        <dsp:cNvPr id="0" name=""/>
        <dsp:cNvSpPr/>
      </dsp:nvSpPr>
      <dsp:spPr>
        <a:xfrm>
          <a:off x="4411965" y="1868364"/>
          <a:ext cx="833216" cy="6486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نتایج اجتماعی</a:t>
          </a:r>
          <a:endParaRPr lang="fa-IR" sz="1600" kern="1200">
            <a:cs typeface="B Koodak" pitchFamily="2" charset="-78"/>
          </a:endParaRPr>
        </a:p>
      </dsp:txBody>
      <dsp:txXfrm>
        <a:off x="4430963" y="1887362"/>
        <a:ext cx="795220" cy="610653"/>
      </dsp:txXfrm>
    </dsp:sp>
    <dsp:sp modelId="{3C3EFD28-FF5D-4BB2-92C4-1F804BF0E061}">
      <dsp:nvSpPr>
        <dsp:cNvPr id="0" name=""/>
        <dsp:cNvSpPr/>
      </dsp:nvSpPr>
      <dsp:spPr>
        <a:xfrm rot="12942401">
          <a:off x="3832979" y="1996269"/>
          <a:ext cx="639051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639051" y="993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136529" y="1990226"/>
        <a:ext cx="31952" cy="31952"/>
      </dsp:txXfrm>
    </dsp:sp>
    <dsp:sp modelId="{9E685525-4886-42D4-A985-8E80E36E3AD5}">
      <dsp:nvSpPr>
        <dsp:cNvPr id="0" name=""/>
        <dsp:cNvSpPr/>
      </dsp:nvSpPr>
      <dsp:spPr>
        <a:xfrm>
          <a:off x="179514" y="1495390"/>
          <a:ext cx="3713531" cy="6486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رعایت حقوق دیگران معنا ندارد ...</a:t>
          </a:r>
          <a:endParaRPr lang="fa-IR" sz="1600" kern="1200" dirty="0">
            <a:cs typeface="B Koodak" pitchFamily="2" charset="-78"/>
          </a:endParaRPr>
        </a:p>
      </dsp:txBody>
      <dsp:txXfrm>
        <a:off x="198512" y="1514388"/>
        <a:ext cx="3675535" cy="610653"/>
      </dsp:txXfrm>
    </dsp:sp>
    <dsp:sp modelId="{C56117D1-0BDE-4924-804D-F86D3649DED6}">
      <dsp:nvSpPr>
        <dsp:cNvPr id="0" name=""/>
        <dsp:cNvSpPr/>
      </dsp:nvSpPr>
      <dsp:spPr>
        <a:xfrm rot="8657599">
          <a:off x="3832979" y="2369242"/>
          <a:ext cx="639051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639051" y="993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136529" y="2363199"/>
        <a:ext cx="31952" cy="31952"/>
      </dsp:txXfrm>
    </dsp:sp>
    <dsp:sp modelId="{D9B759F4-0931-4090-B9B6-E1B068EDEAEF}">
      <dsp:nvSpPr>
        <dsp:cNvPr id="0" name=""/>
        <dsp:cNvSpPr/>
      </dsp:nvSpPr>
      <dsp:spPr>
        <a:xfrm>
          <a:off x="179514" y="2241337"/>
          <a:ext cx="3713531" cy="6486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غالبا اجرای قوانین نیازمند به اعمال زور بیشتر  است</a:t>
          </a:r>
          <a:endParaRPr lang="fa-IR" sz="1600" kern="1200" dirty="0">
            <a:cs typeface="B Koodak" pitchFamily="2" charset="-78"/>
          </a:endParaRPr>
        </a:p>
      </dsp:txBody>
      <dsp:txXfrm>
        <a:off x="198512" y="2260335"/>
        <a:ext cx="3675535" cy="610653"/>
      </dsp:txXfrm>
    </dsp:sp>
    <dsp:sp modelId="{0242C9BD-B8DE-4CBC-B0C4-D44996769E19}">
      <dsp:nvSpPr>
        <dsp:cNvPr id="0" name=""/>
        <dsp:cNvSpPr/>
      </dsp:nvSpPr>
      <dsp:spPr>
        <a:xfrm rot="6550740">
          <a:off x="6883177" y="3674650"/>
          <a:ext cx="1579564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579564" y="99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633470" y="3645093"/>
        <a:ext cx="78978" cy="78978"/>
      </dsp:txXfrm>
    </dsp:sp>
    <dsp:sp modelId="{8C93ED32-73FE-4B48-9C3B-0E9557172031}">
      <dsp:nvSpPr>
        <dsp:cNvPr id="0" name=""/>
        <dsp:cNvSpPr/>
      </dsp:nvSpPr>
      <dsp:spPr>
        <a:xfrm>
          <a:off x="5764101" y="3748491"/>
          <a:ext cx="1649398" cy="13640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انسان صرفا مادی نیست و پس از حیات دنیوی به حیات ابدی اخروی منتقل می شود</a:t>
          </a:r>
          <a:endParaRPr lang="fa-IR" sz="1600" kern="1200">
            <a:cs typeface="B Koodak" pitchFamily="2" charset="-78"/>
          </a:endParaRPr>
        </a:p>
      </dsp:txBody>
      <dsp:txXfrm>
        <a:off x="5804053" y="3788443"/>
        <a:ext cx="1569494" cy="1284173"/>
      </dsp:txXfrm>
    </dsp:sp>
    <dsp:sp modelId="{5403C6B4-EEAF-4968-89E3-8E585C820851}">
      <dsp:nvSpPr>
        <dsp:cNvPr id="0" name=""/>
        <dsp:cNvSpPr/>
      </dsp:nvSpPr>
      <dsp:spPr>
        <a:xfrm rot="14110531">
          <a:off x="5050297" y="4047623"/>
          <a:ext cx="908688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908688" y="993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481924" y="4034839"/>
        <a:ext cx="45434" cy="45434"/>
      </dsp:txXfrm>
    </dsp:sp>
    <dsp:sp modelId="{EC1B0033-8D8B-4875-91C9-C1A8BC316BF3}">
      <dsp:nvSpPr>
        <dsp:cNvPr id="0" name=""/>
        <dsp:cNvSpPr/>
      </dsp:nvSpPr>
      <dsp:spPr>
        <a:xfrm>
          <a:off x="4411965" y="3360258"/>
          <a:ext cx="833216" cy="6486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نتایج فردی</a:t>
          </a:r>
          <a:endParaRPr lang="fa-IR" sz="1600" kern="1200">
            <a:cs typeface="B Koodak" pitchFamily="2" charset="-78"/>
          </a:endParaRPr>
        </a:p>
      </dsp:txBody>
      <dsp:txXfrm>
        <a:off x="4430963" y="3379256"/>
        <a:ext cx="795220" cy="610653"/>
      </dsp:txXfrm>
    </dsp:sp>
    <dsp:sp modelId="{8D2E10F1-7675-4B06-ACF8-7DBD33E9BF46}">
      <dsp:nvSpPr>
        <dsp:cNvPr id="0" name=""/>
        <dsp:cNvSpPr/>
      </dsp:nvSpPr>
      <dsp:spPr>
        <a:xfrm rot="12942401">
          <a:off x="3832979" y="3488163"/>
          <a:ext cx="639051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639051" y="993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136529" y="3482119"/>
        <a:ext cx="31952" cy="31952"/>
      </dsp:txXfrm>
    </dsp:sp>
    <dsp:sp modelId="{D53D7889-9DC2-4F16-985E-75A1DDF0DDCB}">
      <dsp:nvSpPr>
        <dsp:cNvPr id="0" name=""/>
        <dsp:cNvSpPr/>
      </dsp:nvSpPr>
      <dsp:spPr>
        <a:xfrm>
          <a:off x="179514" y="2987284"/>
          <a:ext cx="3713531" cy="6486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سعادت و کمال نهائی انسان در بهره های اخروی است</a:t>
          </a:r>
          <a:endParaRPr lang="fa-IR" sz="1600" kern="1200" dirty="0">
            <a:cs typeface="B Koodak" pitchFamily="2" charset="-78"/>
          </a:endParaRPr>
        </a:p>
      </dsp:txBody>
      <dsp:txXfrm>
        <a:off x="198512" y="3006282"/>
        <a:ext cx="3675535" cy="610653"/>
      </dsp:txXfrm>
    </dsp:sp>
    <dsp:sp modelId="{71521B6E-1C02-43FA-80BF-B46928C091CB}">
      <dsp:nvSpPr>
        <dsp:cNvPr id="0" name=""/>
        <dsp:cNvSpPr/>
      </dsp:nvSpPr>
      <dsp:spPr>
        <a:xfrm rot="8657599">
          <a:off x="3832979" y="3861136"/>
          <a:ext cx="639051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639051" y="993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136529" y="3855093"/>
        <a:ext cx="31952" cy="31952"/>
      </dsp:txXfrm>
    </dsp:sp>
    <dsp:sp modelId="{6ED20F98-FBBF-458B-B783-B44A146380F9}">
      <dsp:nvSpPr>
        <dsp:cNvPr id="0" name=""/>
        <dsp:cNvSpPr/>
      </dsp:nvSpPr>
      <dsp:spPr>
        <a:xfrm>
          <a:off x="179514" y="3733231"/>
          <a:ext cx="3713531" cy="6486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لازم است برای زندگی ابدی خود بکوشیم</a:t>
          </a:r>
          <a:endParaRPr lang="fa-IR" sz="1600" kern="1200" dirty="0">
            <a:cs typeface="B Koodak" pitchFamily="2" charset="-78"/>
          </a:endParaRPr>
        </a:p>
      </dsp:txBody>
      <dsp:txXfrm>
        <a:off x="198512" y="3752229"/>
        <a:ext cx="3675535" cy="610653"/>
      </dsp:txXfrm>
    </dsp:sp>
    <dsp:sp modelId="{70F58566-13C1-4E69-86A6-3A056C98F026}">
      <dsp:nvSpPr>
        <dsp:cNvPr id="0" name=""/>
        <dsp:cNvSpPr/>
      </dsp:nvSpPr>
      <dsp:spPr>
        <a:xfrm rot="7489469">
          <a:off x="5050297" y="4793570"/>
          <a:ext cx="908688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908688" y="993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481924" y="4780786"/>
        <a:ext cx="45434" cy="45434"/>
      </dsp:txXfrm>
    </dsp:sp>
    <dsp:sp modelId="{FEBC8E22-7AB7-49FB-870E-1D86A55B388B}">
      <dsp:nvSpPr>
        <dsp:cNvPr id="0" name=""/>
        <dsp:cNvSpPr/>
      </dsp:nvSpPr>
      <dsp:spPr>
        <a:xfrm>
          <a:off x="4411965" y="4852152"/>
          <a:ext cx="833216" cy="6486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نتایج اجتماعی</a:t>
          </a:r>
          <a:endParaRPr lang="fa-IR" sz="1600" kern="1200">
            <a:cs typeface="B Koodak" pitchFamily="2" charset="-78"/>
          </a:endParaRPr>
        </a:p>
      </dsp:txBody>
      <dsp:txXfrm>
        <a:off x="4430963" y="4871150"/>
        <a:ext cx="795220" cy="610653"/>
      </dsp:txXfrm>
    </dsp:sp>
    <dsp:sp modelId="{383044F9-1EFD-41A5-9439-931865BE8DA0}">
      <dsp:nvSpPr>
        <dsp:cNvPr id="0" name=""/>
        <dsp:cNvSpPr/>
      </dsp:nvSpPr>
      <dsp:spPr>
        <a:xfrm rot="12942401">
          <a:off x="3832979" y="4980057"/>
          <a:ext cx="639051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639051" y="993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136529" y="4974013"/>
        <a:ext cx="31952" cy="31952"/>
      </dsp:txXfrm>
    </dsp:sp>
    <dsp:sp modelId="{92B5C922-323A-4A57-9B16-F6ECFEAE73AD}">
      <dsp:nvSpPr>
        <dsp:cNvPr id="0" name=""/>
        <dsp:cNvSpPr/>
      </dsp:nvSpPr>
      <dsp:spPr>
        <a:xfrm>
          <a:off x="179514" y="4479178"/>
          <a:ext cx="3713531" cy="6486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رعایت حقوق دیگران لازم است ...</a:t>
          </a:r>
          <a:endParaRPr lang="fa-IR" sz="1600" kern="1200" dirty="0">
            <a:cs typeface="B Koodak" pitchFamily="2" charset="-78"/>
          </a:endParaRPr>
        </a:p>
      </dsp:txBody>
      <dsp:txXfrm>
        <a:off x="198512" y="4498176"/>
        <a:ext cx="3675535" cy="610653"/>
      </dsp:txXfrm>
    </dsp:sp>
    <dsp:sp modelId="{87EE9C9D-257A-4207-8FDF-0AAAB4A7F86A}">
      <dsp:nvSpPr>
        <dsp:cNvPr id="0" name=""/>
        <dsp:cNvSpPr/>
      </dsp:nvSpPr>
      <dsp:spPr>
        <a:xfrm rot="8657599">
          <a:off x="3832979" y="5353030"/>
          <a:ext cx="639051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639051" y="993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136529" y="5346987"/>
        <a:ext cx="31952" cy="31952"/>
      </dsp:txXfrm>
    </dsp:sp>
    <dsp:sp modelId="{89C6CAF5-D50D-45D6-9CB9-2F446F42ED81}">
      <dsp:nvSpPr>
        <dsp:cNvPr id="0" name=""/>
        <dsp:cNvSpPr/>
      </dsp:nvSpPr>
      <dsp:spPr>
        <a:xfrm>
          <a:off x="179514" y="5225125"/>
          <a:ext cx="3713531" cy="6486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غالبا اجرای قوانین اعمال زور کمتری می خواهد</a:t>
          </a:r>
          <a:endParaRPr lang="fa-IR" sz="1600" kern="1200" dirty="0">
            <a:cs typeface="B Koodak" pitchFamily="2" charset="-78"/>
          </a:endParaRPr>
        </a:p>
      </dsp:txBody>
      <dsp:txXfrm>
        <a:off x="198512" y="5244123"/>
        <a:ext cx="3675535" cy="6106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DE6B4-8F6B-4BB8-87BB-38185A4E75F8}">
      <dsp:nvSpPr>
        <dsp:cNvPr id="0" name=""/>
        <dsp:cNvSpPr/>
      </dsp:nvSpPr>
      <dsp:spPr>
        <a:xfrm>
          <a:off x="8556146" y="2226577"/>
          <a:ext cx="582086" cy="634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Koodak" pitchFamily="2" charset="-78"/>
            </a:rPr>
            <a:t>دو نکته</a:t>
          </a:r>
          <a:endParaRPr lang="fa-IR" sz="1600" kern="1200" dirty="0">
            <a:cs typeface="B Koodak" pitchFamily="2" charset="-78"/>
          </a:endParaRPr>
        </a:p>
      </dsp:txBody>
      <dsp:txXfrm>
        <a:off x="8573195" y="2243626"/>
        <a:ext cx="547988" cy="599914"/>
      </dsp:txXfrm>
    </dsp:sp>
    <dsp:sp modelId="{EA6653CC-E8FC-4C8F-8C5A-726EDADD05A7}">
      <dsp:nvSpPr>
        <dsp:cNvPr id="0" name=""/>
        <dsp:cNvSpPr/>
      </dsp:nvSpPr>
      <dsp:spPr>
        <a:xfrm rot="13781137">
          <a:off x="7910559" y="2234783"/>
          <a:ext cx="783963" cy="19821"/>
        </a:xfrm>
        <a:custGeom>
          <a:avLst/>
          <a:gdLst/>
          <a:ahLst/>
          <a:cxnLst/>
          <a:rect l="0" t="0" r="0" b="0"/>
          <a:pathLst>
            <a:path>
              <a:moveTo>
                <a:pt x="0" y="9910"/>
              </a:moveTo>
              <a:lnTo>
                <a:pt x="783963" y="991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282942" y="2225095"/>
        <a:ext cx="39198" cy="39198"/>
      </dsp:txXfrm>
    </dsp:sp>
    <dsp:sp modelId="{B68DF94A-3F50-48A6-A645-593FF93329CB}">
      <dsp:nvSpPr>
        <dsp:cNvPr id="0" name=""/>
        <dsp:cNvSpPr/>
      </dsp:nvSpPr>
      <dsp:spPr>
        <a:xfrm>
          <a:off x="5467415" y="1628800"/>
          <a:ext cx="2581521" cy="634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اعتقاد به توحید تنها، ثمراتی را که گذشت لزوما در پی ندارد</a:t>
          </a:r>
          <a:endParaRPr lang="fa-IR" sz="1600" kern="1200" dirty="0">
            <a:cs typeface="B Koodak" pitchFamily="2" charset="-78"/>
          </a:endParaRPr>
        </a:p>
      </dsp:txBody>
      <dsp:txXfrm>
        <a:off x="5485985" y="1647370"/>
        <a:ext cx="2544381" cy="596872"/>
      </dsp:txXfrm>
    </dsp:sp>
    <dsp:sp modelId="{360ED06C-310A-4F7C-8819-B5AEEA72A11B}">
      <dsp:nvSpPr>
        <dsp:cNvPr id="0" name=""/>
        <dsp:cNvSpPr/>
      </dsp:nvSpPr>
      <dsp:spPr>
        <a:xfrm rot="10800000">
          <a:off x="4960205" y="1935895"/>
          <a:ext cx="507209" cy="19821"/>
        </a:xfrm>
        <a:custGeom>
          <a:avLst/>
          <a:gdLst/>
          <a:ahLst/>
          <a:cxnLst/>
          <a:rect l="0" t="0" r="0" b="0"/>
          <a:pathLst>
            <a:path>
              <a:moveTo>
                <a:pt x="0" y="9910"/>
              </a:moveTo>
              <a:lnTo>
                <a:pt x="507209" y="991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201130" y="1933126"/>
        <a:ext cx="25360" cy="25360"/>
      </dsp:txXfrm>
    </dsp:sp>
    <dsp:sp modelId="{71DF2AB5-1948-46DA-AA6D-8145AD6B1FC8}">
      <dsp:nvSpPr>
        <dsp:cNvPr id="0" name=""/>
        <dsp:cNvSpPr/>
      </dsp:nvSpPr>
      <dsp:spPr>
        <a:xfrm>
          <a:off x="1753421" y="1628800"/>
          <a:ext cx="3206784" cy="634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به همین جهت است که ادیان آسمانی به ویژه اسلام به مساله معاد اهتمام ویژه دارند</a:t>
          </a:r>
          <a:endParaRPr lang="fa-IR" sz="1600" kern="1200" dirty="0">
            <a:cs typeface="B Koodak" pitchFamily="2" charset="-78"/>
          </a:endParaRPr>
        </a:p>
      </dsp:txBody>
      <dsp:txXfrm>
        <a:off x="1771991" y="1647370"/>
        <a:ext cx="3169644" cy="596872"/>
      </dsp:txXfrm>
    </dsp:sp>
    <dsp:sp modelId="{348E0DFB-F207-45DA-B337-E6FEB8852E54}">
      <dsp:nvSpPr>
        <dsp:cNvPr id="0" name=""/>
        <dsp:cNvSpPr/>
      </dsp:nvSpPr>
      <dsp:spPr>
        <a:xfrm rot="7818863">
          <a:off x="7910559" y="2832561"/>
          <a:ext cx="783963" cy="19821"/>
        </a:xfrm>
        <a:custGeom>
          <a:avLst/>
          <a:gdLst/>
          <a:ahLst/>
          <a:cxnLst/>
          <a:rect l="0" t="0" r="0" b="0"/>
          <a:pathLst>
            <a:path>
              <a:moveTo>
                <a:pt x="0" y="9910"/>
              </a:moveTo>
              <a:lnTo>
                <a:pt x="783963" y="991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282942" y="2822872"/>
        <a:ext cx="39198" cy="39198"/>
      </dsp:txXfrm>
    </dsp:sp>
    <dsp:sp modelId="{87E1144E-DD0C-46CD-84E5-A797FB323853}">
      <dsp:nvSpPr>
        <dsp:cNvPr id="0" name=""/>
        <dsp:cNvSpPr/>
      </dsp:nvSpPr>
      <dsp:spPr>
        <a:xfrm>
          <a:off x="7365585" y="2824354"/>
          <a:ext cx="683351" cy="634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اعتقاد به آخرت</a:t>
          </a:r>
          <a:endParaRPr lang="fa-IR" sz="1600" kern="1200" dirty="0">
            <a:cs typeface="B Koodak" pitchFamily="2" charset="-78"/>
          </a:endParaRPr>
        </a:p>
      </dsp:txBody>
      <dsp:txXfrm>
        <a:off x="7384155" y="2842924"/>
        <a:ext cx="646211" cy="596872"/>
      </dsp:txXfrm>
    </dsp:sp>
    <dsp:sp modelId="{B8ED5266-7CB5-46D5-B266-B4864B292B0A}">
      <dsp:nvSpPr>
        <dsp:cNvPr id="0" name=""/>
        <dsp:cNvSpPr/>
      </dsp:nvSpPr>
      <dsp:spPr>
        <a:xfrm rot="13356133">
          <a:off x="6767441" y="2898229"/>
          <a:ext cx="689077" cy="19821"/>
        </a:xfrm>
        <a:custGeom>
          <a:avLst/>
          <a:gdLst/>
          <a:ahLst/>
          <a:cxnLst/>
          <a:rect l="0" t="0" r="0" b="0"/>
          <a:pathLst>
            <a:path>
              <a:moveTo>
                <a:pt x="0" y="9910"/>
              </a:moveTo>
              <a:lnTo>
                <a:pt x="689077" y="991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094753" y="2890913"/>
        <a:ext cx="34453" cy="34453"/>
      </dsp:txXfrm>
    </dsp:sp>
    <dsp:sp modelId="{0F949FEA-A22C-429E-89C8-2DD7223E1701}">
      <dsp:nvSpPr>
        <dsp:cNvPr id="0" name=""/>
        <dsp:cNvSpPr/>
      </dsp:nvSpPr>
      <dsp:spPr>
        <a:xfrm>
          <a:off x="3910522" y="2357914"/>
          <a:ext cx="2947853" cy="634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همراه با اعتقاد به رابطه علی و معلولی بین رفتارهای اختیاری دنیوی و نتایج اخروی</a:t>
          </a:r>
          <a:endParaRPr lang="fa-IR" sz="1600" kern="1200" dirty="0">
            <a:cs typeface="B Koodak" pitchFamily="2" charset="-78"/>
          </a:endParaRPr>
        </a:p>
      </dsp:txBody>
      <dsp:txXfrm>
        <a:off x="3929092" y="2376484"/>
        <a:ext cx="2910713" cy="596872"/>
      </dsp:txXfrm>
    </dsp:sp>
    <dsp:sp modelId="{A90D135A-D81E-43A4-B4C3-8408FDCAF413}">
      <dsp:nvSpPr>
        <dsp:cNvPr id="0" name=""/>
        <dsp:cNvSpPr/>
      </dsp:nvSpPr>
      <dsp:spPr>
        <a:xfrm rot="10800000">
          <a:off x="3403312" y="2665009"/>
          <a:ext cx="507209" cy="19821"/>
        </a:xfrm>
        <a:custGeom>
          <a:avLst/>
          <a:gdLst/>
          <a:ahLst/>
          <a:cxnLst/>
          <a:rect l="0" t="0" r="0" b="0"/>
          <a:pathLst>
            <a:path>
              <a:moveTo>
                <a:pt x="0" y="9910"/>
              </a:moveTo>
              <a:lnTo>
                <a:pt x="507209" y="991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644236" y="2662240"/>
        <a:ext cx="25360" cy="25360"/>
      </dsp:txXfrm>
    </dsp:sp>
    <dsp:sp modelId="{F6CE08A4-5BC9-419F-8B74-2784B520CB38}">
      <dsp:nvSpPr>
        <dsp:cNvPr id="0" name=""/>
        <dsp:cNvSpPr/>
      </dsp:nvSpPr>
      <dsp:spPr>
        <a:xfrm>
          <a:off x="2461981" y="2357914"/>
          <a:ext cx="941330" cy="634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اعتقادی کامل است</a:t>
          </a:r>
          <a:endParaRPr lang="fa-IR" sz="1600" kern="1200" dirty="0">
            <a:cs typeface="B Koodak" pitchFamily="2" charset="-78"/>
          </a:endParaRPr>
        </a:p>
      </dsp:txBody>
      <dsp:txXfrm>
        <a:off x="2480551" y="2376484"/>
        <a:ext cx="904190" cy="596872"/>
      </dsp:txXfrm>
    </dsp:sp>
    <dsp:sp modelId="{E6C4A583-9D17-4B10-B8BD-302DF5297568}">
      <dsp:nvSpPr>
        <dsp:cNvPr id="0" name=""/>
        <dsp:cNvSpPr/>
      </dsp:nvSpPr>
      <dsp:spPr>
        <a:xfrm rot="10800000">
          <a:off x="1954771" y="2665009"/>
          <a:ext cx="507209" cy="19821"/>
        </a:xfrm>
        <a:custGeom>
          <a:avLst/>
          <a:gdLst/>
          <a:ahLst/>
          <a:cxnLst/>
          <a:rect l="0" t="0" r="0" b="0"/>
          <a:pathLst>
            <a:path>
              <a:moveTo>
                <a:pt x="0" y="9910"/>
              </a:moveTo>
              <a:lnTo>
                <a:pt x="507209" y="991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195696" y="2662240"/>
        <a:ext cx="25360" cy="25360"/>
      </dsp:txXfrm>
    </dsp:sp>
    <dsp:sp modelId="{F0DFD94A-7142-41FC-9820-991B419E3D19}">
      <dsp:nvSpPr>
        <dsp:cNvPr id="0" name=""/>
        <dsp:cNvSpPr/>
      </dsp:nvSpPr>
      <dsp:spPr>
        <a:xfrm>
          <a:off x="5766" y="2357914"/>
          <a:ext cx="1949004" cy="634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لازم است به بررسی رابطه دنیا و آخرت بپردازیم</a:t>
          </a:r>
          <a:endParaRPr lang="fa-IR" sz="1600" kern="1200" dirty="0">
            <a:cs typeface="B Koodak" pitchFamily="2" charset="-78"/>
          </a:endParaRPr>
        </a:p>
      </dsp:txBody>
      <dsp:txXfrm>
        <a:off x="24336" y="2376484"/>
        <a:ext cx="1911864" cy="596872"/>
      </dsp:txXfrm>
    </dsp:sp>
    <dsp:sp modelId="{9E5EBC6E-A9D2-4BFA-9BA3-9A2D0D347688}">
      <dsp:nvSpPr>
        <dsp:cNvPr id="0" name=""/>
        <dsp:cNvSpPr/>
      </dsp:nvSpPr>
      <dsp:spPr>
        <a:xfrm rot="8243867">
          <a:off x="6767441" y="3364669"/>
          <a:ext cx="689077" cy="19821"/>
        </a:xfrm>
        <a:custGeom>
          <a:avLst/>
          <a:gdLst/>
          <a:ahLst/>
          <a:cxnLst/>
          <a:rect l="0" t="0" r="0" b="0"/>
          <a:pathLst>
            <a:path>
              <a:moveTo>
                <a:pt x="0" y="9910"/>
              </a:moveTo>
              <a:lnTo>
                <a:pt x="689077" y="991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094753" y="3357353"/>
        <a:ext cx="34453" cy="34453"/>
      </dsp:txXfrm>
    </dsp:sp>
    <dsp:sp modelId="{CEFA3F05-3DFD-493F-AF96-A65FD16B353D}">
      <dsp:nvSpPr>
        <dsp:cNvPr id="0" name=""/>
        <dsp:cNvSpPr/>
      </dsp:nvSpPr>
      <dsp:spPr>
        <a:xfrm>
          <a:off x="5734360" y="3290794"/>
          <a:ext cx="1124015" cy="634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بدون اعتقاد به این رابطه</a:t>
          </a:r>
          <a:endParaRPr lang="fa-IR" sz="1600" kern="1200" dirty="0">
            <a:cs typeface="B Koodak" pitchFamily="2" charset="-78"/>
          </a:endParaRPr>
        </a:p>
      </dsp:txBody>
      <dsp:txXfrm>
        <a:off x="5752930" y="3309364"/>
        <a:ext cx="1086875" cy="596872"/>
      </dsp:txXfrm>
    </dsp:sp>
    <dsp:sp modelId="{7DC26411-0B37-4407-8514-7C90AD268038}">
      <dsp:nvSpPr>
        <dsp:cNvPr id="0" name=""/>
        <dsp:cNvSpPr/>
      </dsp:nvSpPr>
      <dsp:spPr>
        <a:xfrm rot="10800000">
          <a:off x="5227150" y="3597889"/>
          <a:ext cx="507209" cy="19821"/>
        </a:xfrm>
        <a:custGeom>
          <a:avLst/>
          <a:gdLst/>
          <a:ahLst/>
          <a:cxnLst/>
          <a:rect l="0" t="0" r="0" b="0"/>
          <a:pathLst>
            <a:path>
              <a:moveTo>
                <a:pt x="0" y="9910"/>
              </a:moveTo>
              <a:lnTo>
                <a:pt x="507209" y="991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468075" y="3595120"/>
        <a:ext cx="25360" cy="25360"/>
      </dsp:txXfrm>
    </dsp:sp>
    <dsp:sp modelId="{B1473CDA-DAF4-40D3-94EB-BF310E30FCBD}">
      <dsp:nvSpPr>
        <dsp:cNvPr id="0" name=""/>
        <dsp:cNvSpPr/>
      </dsp:nvSpPr>
      <dsp:spPr>
        <a:xfrm>
          <a:off x="3843418" y="3087028"/>
          <a:ext cx="1383732" cy="10415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نتایج اخروی مستقل از رفتارهای اختیاری دنیوی</a:t>
          </a:r>
          <a:endParaRPr lang="fa-IR" sz="1600" kern="1200" dirty="0">
            <a:cs typeface="B Koodak" pitchFamily="2" charset="-78"/>
          </a:endParaRPr>
        </a:p>
      </dsp:txBody>
      <dsp:txXfrm>
        <a:off x="3873924" y="3117534"/>
        <a:ext cx="1322720" cy="980530"/>
      </dsp:txXfrm>
    </dsp:sp>
    <dsp:sp modelId="{51F74E5B-ACE4-4262-B725-F8FA86313BFD}">
      <dsp:nvSpPr>
        <dsp:cNvPr id="0" name=""/>
        <dsp:cNvSpPr/>
      </dsp:nvSpPr>
      <dsp:spPr>
        <a:xfrm rot="10800000">
          <a:off x="3336208" y="3597889"/>
          <a:ext cx="507209" cy="19821"/>
        </a:xfrm>
        <a:custGeom>
          <a:avLst/>
          <a:gdLst/>
          <a:ahLst/>
          <a:cxnLst/>
          <a:rect l="0" t="0" r="0" b="0"/>
          <a:pathLst>
            <a:path>
              <a:moveTo>
                <a:pt x="0" y="9910"/>
              </a:moveTo>
              <a:lnTo>
                <a:pt x="507209" y="991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577133" y="3595120"/>
        <a:ext cx="25360" cy="25360"/>
      </dsp:txXfrm>
    </dsp:sp>
    <dsp:sp modelId="{AB2767C4-9DB4-4482-9B21-4BC0B71F22F9}">
      <dsp:nvSpPr>
        <dsp:cNvPr id="0" name=""/>
        <dsp:cNvSpPr/>
      </dsp:nvSpPr>
      <dsp:spPr>
        <a:xfrm>
          <a:off x="2323284" y="3290794"/>
          <a:ext cx="1012923" cy="634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اعتقادی باطل است</a:t>
          </a:r>
          <a:endParaRPr lang="fa-IR" sz="1600" kern="1200" dirty="0">
            <a:cs typeface="B Koodak" pitchFamily="2" charset="-78"/>
          </a:endParaRPr>
        </a:p>
      </dsp:txBody>
      <dsp:txXfrm>
        <a:off x="2341854" y="3309364"/>
        <a:ext cx="975783" cy="596872"/>
      </dsp:txXfrm>
    </dsp:sp>
    <dsp:sp modelId="{6F28B2D9-FFA9-46F8-8504-C55DC268228F}">
      <dsp:nvSpPr>
        <dsp:cNvPr id="0" name=""/>
        <dsp:cNvSpPr/>
      </dsp:nvSpPr>
      <dsp:spPr>
        <a:xfrm rot="10800000">
          <a:off x="1816074" y="3597889"/>
          <a:ext cx="507209" cy="19821"/>
        </a:xfrm>
        <a:custGeom>
          <a:avLst/>
          <a:gdLst/>
          <a:ahLst/>
          <a:cxnLst/>
          <a:rect l="0" t="0" r="0" b="0"/>
          <a:pathLst>
            <a:path>
              <a:moveTo>
                <a:pt x="0" y="9910"/>
              </a:moveTo>
              <a:lnTo>
                <a:pt x="507209" y="991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056999" y="3595120"/>
        <a:ext cx="25360" cy="25360"/>
      </dsp:txXfrm>
    </dsp:sp>
    <dsp:sp modelId="{2DA21A24-2000-42CD-B143-B3157C5FAF2F}">
      <dsp:nvSpPr>
        <dsp:cNvPr id="0" name=""/>
        <dsp:cNvSpPr/>
      </dsp:nvSpPr>
      <dsp:spPr>
        <a:xfrm>
          <a:off x="220772" y="3290794"/>
          <a:ext cx="1595302" cy="634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دنیا و آخرت رابطه ای نخواهند داشت</a:t>
          </a:r>
          <a:endParaRPr lang="fa-IR" sz="1600" kern="1200" dirty="0">
            <a:cs typeface="B Koodak" pitchFamily="2" charset="-78"/>
          </a:endParaRPr>
        </a:p>
      </dsp:txBody>
      <dsp:txXfrm>
        <a:off x="239342" y="3309364"/>
        <a:ext cx="1558162" cy="5968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1F218-6B74-4F89-9159-818885928E01}">
      <dsp:nvSpPr>
        <dsp:cNvPr id="0" name=""/>
        <dsp:cNvSpPr/>
      </dsp:nvSpPr>
      <dsp:spPr>
        <a:xfrm>
          <a:off x="5041548" y="0"/>
          <a:ext cx="4096070" cy="5280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بیش از ثلث </a:t>
          </a:r>
          <a:r>
            <a:rPr lang="fa-IR" sz="1600" kern="1200" dirty="0" smtClean="0">
              <a:cs typeface="B Koodak" pitchFamily="2" charset="-78"/>
            </a:rPr>
            <a:t>آیات قرآن </a:t>
          </a:r>
          <a:r>
            <a:rPr lang="fa-IR" sz="1600" kern="1200" dirty="0" smtClean="0">
              <a:cs typeface="B Koodak" pitchFamily="2" charset="-78"/>
            </a:rPr>
            <a:t>در خصوص معاد است</a:t>
          </a:r>
          <a:endParaRPr lang="fa-IR" sz="1600" kern="1200" dirty="0">
            <a:cs typeface="B Koodak" pitchFamily="2" charset="-78"/>
          </a:endParaRPr>
        </a:p>
      </dsp:txBody>
      <dsp:txXfrm>
        <a:off x="5057014" y="15466"/>
        <a:ext cx="4065138" cy="497100"/>
      </dsp:txXfrm>
    </dsp:sp>
    <dsp:sp modelId="{37DCCD38-50A0-4BDD-814D-98430E1D3209}">
      <dsp:nvSpPr>
        <dsp:cNvPr id="0" name=""/>
        <dsp:cNvSpPr/>
      </dsp:nvSpPr>
      <dsp:spPr>
        <a:xfrm>
          <a:off x="7848658" y="2675792"/>
          <a:ext cx="1288960" cy="5391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موضوعاتی از قبیل</a:t>
          </a:r>
          <a:endParaRPr lang="fa-IR" sz="1600" kern="1200" dirty="0">
            <a:cs typeface="B Koodak" pitchFamily="2" charset="-78"/>
          </a:endParaRPr>
        </a:p>
      </dsp:txBody>
      <dsp:txXfrm>
        <a:off x="7864448" y="2691582"/>
        <a:ext cx="1257380" cy="507545"/>
      </dsp:txXfrm>
    </dsp:sp>
    <dsp:sp modelId="{5ED811FA-DB05-466F-9699-839E81F9EAD3}">
      <dsp:nvSpPr>
        <dsp:cNvPr id="0" name=""/>
        <dsp:cNvSpPr/>
      </dsp:nvSpPr>
      <dsp:spPr>
        <a:xfrm rot="14448466">
          <a:off x="6443183" y="2102091"/>
          <a:ext cx="1889407" cy="37097"/>
        </a:xfrm>
        <a:custGeom>
          <a:avLst/>
          <a:gdLst/>
          <a:ahLst/>
          <a:cxnLst/>
          <a:rect l="0" t="0" r="0" b="0"/>
          <a:pathLst>
            <a:path>
              <a:moveTo>
                <a:pt x="0" y="18548"/>
              </a:moveTo>
              <a:lnTo>
                <a:pt x="1889407" y="1854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340651" y="2073404"/>
        <a:ext cx="94470" cy="94470"/>
      </dsp:txXfrm>
    </dsp:sp>
    <dsp:sp modelId="{61FF641B-38A1-415A-8FBC-F51AA7210BB5}">
      <dsp:nvSpPr>
        <dsp:cNvPr id="0" name=""/>
        <dsp:cNvSpPr/>
      </dsp:nvSpPr>
      <dsp:spPr>
        <a:xfrm>
          <a:off x="5638155" y="975193"/>
          <a:ext cx="1288960" cy="6414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لزوم ایمان به آخرت</a:t>
          </a:r>
          <a:endParaRPr lang="fa-IR" sz="1600" kern="1200">
            <a:cs typeface="B Koodak" pitchFamily="2" charset="-78"/>
          </a:endParaRPr>
        </a:p>
      </dsp:txBody>
      <dsp:txXfrm>
        <a:off x="5656943" y="993981"/>
        <a:ext cx="1251384" cy="603886"/>
      </dsp:txXfrm>
    </dsp:sp>
    <dsp:sp modelId="{BD9BA76C-9BE3-4C79-9524-4518E9AE2395}">
      <dsp:nvSpPr>
        <dsp:cNvPr id="0" name=""/>
        <dsp:cNvSpPr/>
      </dsp:nvSpPr>
      <dsp:spPr>
        <a:xfrm rot="10800000">
          <a:off x="4716612" y="1277375"/>
          <a:ext cx="921542" cy="37097"/>
        </a:xfrm>
        <a:custGeom>
          <a:avLst/>
          <a:gdLst/>
          <a:ahLst/>
          <a:cxnLst/>
          <a:rect l="0" t="0" r="0" b="0"/>
          <a:pathLst>
            <a:path>
              <a:moveTo>
                <a:pt x="0" y="18548"/>
              </a:moveTo>
              <a:lnTo>
                <a:pt x="921542" y="18548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154345" y="1272886"/>
        <a:ext cx="46077" cy="46077"/>
      </dsp:txXfrm>
    </dsp:sp>
    <dsp:sp modelId="{8234F22B-C913-4152-9F2F-CC8B1D50FB42}">
      <dsp:nvSpPr>
        <dsp:cNvPr id="0" name=""/>
        <dsp:cNvSpPr/>
      </dsp:nvSpPr>
      <dsp:spPr>
        <a:xfrm>
          <a:off x="6380" y="819619"/>
          <a:ext cx="4710232" cy="9526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تِلْكَ ءَايَاتُ الْكِتَابِ الحَْكِيمِ / هُدًى وَ رَحْمَةً لِّلْمُحْسِنِينَ / الَّذِينَ يُقِيمُونَ الصَّلَوةَ وَ يُؤْتُونَ الزَّكَوةَ وَ هُم بِالاَْخِرَةِ هُمْ يُوقِنُونَ (لقمان / 4)</a:t>
          </a:r>
          <a:endParaRPr lang="fa-IR" sz="1600" kern="1200" dirty="0">
            <a:cs typeface="B Koodak" pitchFamily="2" charset="-78"/>
          </a:endParaRPr>
        </a:p>
      </dsp:txBody>
      <dsp:txXfrm>
        <a:off x="34281" y="847520"/>
        <a:ext cx="4654430" cy="896807"/>
      </dsp:txXfrm>
    </dsp:sp>
    <dsp:sp modelId="{3676E4A5-73A7-4375-BB19-046AC692F72D}">
      <dsp:nvSpPr>
        <dsp:cNvPr id="0" name=""/>
        <dsp:cNvSpPr/>
      </dsp:nvSpPr>
      <dsp:spPr>
        <a:xfrm rot="12996457">
          <a:off x="6813887" y="2584512"/>
          <a:ext cx="1147998" cy="37097"/>
        </a:xfrm>
        <a:custGeom>
          <a:avLst/>
          <a:gdLst/>
          <a:ahLst/>
          <a:cxnLst/>
          <a:rect l="0" t="0" r="0" b="0"/>
          <a:pathLst>
            <a:path>
              <a:moveTo>
                <a:pt x="0" y="18548"/>
              </a:moveTo>
              <a:lnTo>
                <a:pt x="1147998" y="1854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359187" y="2574361"/>
        <a:ext cx="57399" cy="57399"/>
      </dsp:txXfrm>
    </dsp:sp>
    <dsp:sp modelId="{120C92E5-9910-4D7C-B7B2-CE74D6A7019B}">
      <dsp:nvSpPr>
        <dsp:cNvPr id="0" name=""/>
        <dsp:cNvSpPr/>
      </dsp:nvSpPr>
      <dsp:spPr>
        <a:xfrm>
          <a:off x="5638155" y="1940036"/>
          <a:ext cx="1288960" cy="6414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پیامدهای انکار آخرت</a:t>
          </a:r>
          <a:endParaRPr lang="fa-IR" sz="1600" kern="1200" dirty="0">
            <a:cs typeface="B Koodak" pitchFamily="2" charset="-78"/>
          </a:endParaRPr>
        </a:p>
      </dsp:txBody>
      <dsp:txXfrm>
        <a:off x="5656943" y="1958824"/>
        <a:ext cx="1251384" cy="603886"/>
      </dsp:txXfrm>
    </dsp:sp>
    <dsp:sp modelId="{EEBA6211-11F0-4543-A632-25C4C948E22A}">
      <dsp:nvSpPr>
        <dsp:cNvPr id="0" name=""/>
        <dsp:cNvSpPr/>
      </dsp:nvSpPr>
      <dsp:spPr>
        <a:xfrm rot="10800000">
          <a:off x="4716612" y="2242219"/>
          <a:ext cx="921542" cy="37097"/>
        </a:xfrm>
        <a:custGeom>
          <a:avLst/>
          <a:gdLst/>
          <a:ahLst/>
          <a:cxnLst/>
          <a:rect l="0" t="0" r="0" b="0"/>
          <a:pathLst>
            <a:path>
              <a:moveTo>
                <a:pt x="0" y="18548"/>
              </a:moveTo>
              <a:lnTo>
                <a:pt x="921542" y="18548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154345" y="2237729"/>
        <a:ext cx="46077" cy="46077"/>
      </dsp:txXfrm>
    </dsp:sp>
    <dsp:sp modelId="{2E8788FB-2681-43DD-8878-FD4424CF97CF}">
      <dsp:nvSpPr>
        <dsp:cNvPr id="0" name=""/>
        <dsp:cNvSpPr/>
      </dsp:nvSpPr>
      <dsp:spPr>
        <a:xfrm>
          <a:off x="6380" y="1945018"/>
          <a:ext cx="4710232" cy="6314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وَ أَنَّ الَّذِينَ لَا يُؤْمِنُونَ بِالاَْخِرَةِ أَعْتَدْنَا لهَُمْ عَذَابًا أَلِيمًا (اسراء/ 10)</a:t>
          </a:r>
          <a:endParaRPr lang="fa-IR" sz="1600" kern="1200" dirty="0">
            <a:cs typeface="B Koodak" pitchFamily="2" charset="-78"/>
          </a:endParaRPr>
        </a:p>
      </dsp:txBody>
      <dsp:txXfrm>
        <a:off x="24876" y="1963514"/>
        <a:ext cx="4673240" cy="594506"/>
      </dsp:txXfrm>
    </dsp:sp>
    <dsp:sp modelId="{751C5C95-7B95-40C3-9BBB-D9490F8A7170}">
      <dsp:nvSpPr>
        <dsp:cNvPr id="0" name=""/>
        <dsp:cNvSpPr/>
      </dsp:nvSpPr>
      <dsp:spPr>
        <a:xfrm rot="9785080">
          <a:off x="6906279" y="3066934"/>
          <a:ext cx="963214" cy="37097"/>
        </a:xfrm>
        <a:custGeom>
          <a:avLst/>
          <a:gdLst/>
          <a:ahLst/>
          <a:cxnLst/>
          <a:rect l="0" t="0" r="0" b="0"/>
          <a:pathLst>
            <a:path>
              <a:moveTo>
                <a:pt x="0" y="18548"/>
              </a:moveTo>
              <a:lnTo>
                <a:pt x="963214" y="1854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363806" y="3061402"/>
        <a:ext cx="48160" cy="48160"/>
      </dsp:txXfrm>
    </dsp:sp>
    <dsp:sp modelId="{C92C4B42-B1C5-4292-8FAE-76664D508E74}">
      <dsp:nvSpPr>
        <dsp:cNvPr id="0" name=""/>
        <dsp:cNvSpPr/>
      </dsp:nvSpPr>
      <dsp:spPr>
        <a:xfrm>
          <a:off x="5638155" y="2904879"/>
          <a:ext cx="1288960" cy="6414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نعمت های ابدی</a:t>
          </a:r>
          <a:endParaRPr lang="fa-IR" sz="1600" kern="1200">
            <a:cs typeface="B Koodak" pitchFamily="2" charset="-78"/>
          </a:endParaRPr>
        </a:p>
      </dsp:txBody>
      <dsp:txXfrm>
        <a:off x="5656943" y="2923667"/>
        <a:ext cx="1251384" cy="603886"/>
      </dsp:txXfrm>
    </dsp:sp>
    <dsp:sp modelId="{D822624B-8B8A-4CD9-9201-C8C426DCBAF2}">
      <dsp:nvSpPr>
        <dsp:cNvPr id="0" name=""/>
        <dsp:cNvSpPr/>
      </dsp:nvSpPr>
      <dsp:spPr>
        <a:xfrm rot="10800000">
          <a:off x="4716612" y="3207062"/>
          <a:ext cx="921542" cy="37097"/>
        </a:xfrm>
        <a:custGeom>
          <a:avLst/>
          <a:gdLst/>
          <a:ahLst/>
          <a:cxnLst/>
          <a:rect l="0" t="0" r="0" b="0"/>
          <a:pathLst>
            <a:path>
              <a:moveTo>
                <a:pt x="0" y="18548"/>
              </a:moveTo>
              <a:lnTo>
                <a:pt x="921542" y="18548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154345" y="3202572"/>
        <a:ext cx="46077" cy="46077"/>
      </dsp:txXfrm>
    </dsp:sp>
    <dsp:sp modelId="{7EEB0D84-BABC-412D-AE28-7E3BE1D716E0}">
      <dsp:nvSpPr>
        <dsp:cNvPr id="0" name=""/>
        <dsp:cNvSpPr/>
      </dsp:nvSpPr>
      <dsp:spPr>
        <a:xfrm>
          <a:off x="6380" y="2749306"/>
          <a:ext cx="4710232" cy="9526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وَ يَطُوفُ عَلَيهِْمْ وِلْدَانٌ مخَُّلَّدُونَ إِذَا رَأَيْتهَُمْ حَسِبْتهَُمْ لُؤْلُؤًا مَّنثُورًا / وَ إِذَا رَأَيْتَ ثمَ‏َّ رَأَيْتَ نَعِيمًا وَ مُلْكاً كَبِيرًا (انسان / 20)</a:t>
          </a:r>
          <a:endParaRPr lang="fa-IR" sz="1600" kern="1200" dirty="0">
            <a:cs typeface="B Koodak" pitchFamily="2" charset="-78"/>
          </a:endParaRPr>
        </a:p>
      </dsp:txBody>
      <dsp:txXfrm>
        <a:off x="34281" y="2777207"/>
        <a:ext cx="4654430" cy="896807"/>
      </dsp:txXfrm>
    </dsp:sp>
    <dsp:sp modelId="{20D1A088-42FD-4C69-A322-EC67A227021B}">
      <dsp:nvSpPr>
        <dsp:cNvPr id="0" name=""/>
        <dsp:cNvSpPr/>
      </dsp:nvSpPr>
      <dsp:spPr>
        <a:xfrm rot="7151534">
          <a:off x="6443183" y="3751522"/>
          <a:ext cx="1889407" cy="37097"/>
        </a:xfrm>
        <a:custGeom>
          <a:avLst/>
          <a:gdLst/>
          <a:ahLst/>
          <a:cxnLst/>
          <a:rect l="0" t="0" r="0" b="0"/>
          <a:pathLst>
            <a:path>
              <a:moveTo>
                <a:pt x="0" y="18548"/>
              </a:moveTo>
              <a:lnTo>
                <a:pt x="1889407" y="1854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340651" y="3722835"/>
        <a:ext cx="94470" cy="94470"/>
      </dsp:txXfrm>
    </dsp:sp>
    <dsp:sp modelId="{B2F570DA-A6D6-4481-9CD0-F7FD421C77A8}">
      <dsp:nvSpPr>
        <dsp:cNvPr id="0" name=""/>
        <dsp:cNvSpPr/>
      </dsp:nvSpPr>
      <dsp:spPr>
        <a:xfrm>
          <a:off x="5638155" y="4274055"/>
          <a:ext cx="1288960" cy="6414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عذاب های جاودانی</a:t>
          </a:r>
          <a:endParaRPr lang="fa-IR" sz="1600" kern="1200" dirty="0">
            <a:cs typeface="B Koodak" pitchFamily="2" charset="-78"/>
          </a:endParaRPr>
        </a:p>
      </dsp:txBody>
      <dsp:txXfrm>
        <a:off x="5656943" y="4292843"/>
        <a:ext cx="1251384" cy="603886"/>
      </dsp:txXfrm>
    </dsp:sp>
    <dsp:sp modelId="{7D1A44A8-51A2-4248-9FD4-718996C1FF72}">
      <dsp:nvSpPr>
        <dsp:cNvPr id="0" name=""/>
        <dsp:cNvSpPr/>
      </dsp:nvSpPr>
      <dsp:spPr>
        <a:xfrm rot="10800000">
          <a:off x="4716612" y="4576237"/>
          <a:ext cx="921542" cy="37097"/>
        </a:xfrm>
        <a:custGeom>
          <a:avLst/>
          <a:gdLst/>
          <a:ahLst/>
          <a:cxnLst/>
          <a:rect l="0" t="0" r="0" b="0"/>
          <a:pathLst>
            <a:path>
              <a:moveTo>
                <a:pt x="0" y="18548"/>
              </a:moveTo>
              <a:lnTo>
                <a:pt x="921542" y="18548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154345" y="4571747"/>
        <a:ext cx="46077" cy="46077"/>
      </dsp:txXfrm>
    </dsp:sp>
    <dsp:sp modelId="{00DA0F04-2BD0-4C14-B896-8982AD81E54D}">
      <dsp:nvSpPr>
        <dsp:cNvPr id="0" name=""/>
        <dsp:cNvSpPr/>
      </dsp:nvSpPr>
      <dsp:spPr>
        <a:xfrm>
          <a:off x="6380" y="3874704"/>
          <a:ext cx="4710232" cy="14401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وَ لِلَّذِينَ كَفَرُواْ بِرَبهِِّمْ عَذَابُ جَهَنَّمَ  وَ بِئْسَ الْمَصِيرُ / إِذَا أُلْقُواْ فِيهَا سمَِعُواْ لهََا شهَِيقًا وَ هِىَ تَفُورُ / تَكاَدُ تَمَيزَُّ مِنَ الْغَيْظِ  كلَُّمَا أُلْقِىَ فِيهَا فَوْجٌ سَأَلهَُمْ خَزَنَتهَُا أَ لَمْ يَأْتِكمُ‏ْ نَذِير / قَالُواْ بَلىَ‏ قَدْ جَاءَنَا نَذِيرٌ فَكَذَّبْنَا وَ قُلْنَا مَا نَزَّلَ اللَّهُ مِن شىَ‏ْءٍ إِنْ أَنتُمْ إِلَّا فىِ ضَلَالٍ كَبِيرٍ(ملک / 9)</a:t>
          </a:r>
          <a:endParaRPr lang="fa-IR" sz="1600" kern="1200" dirty="0">
            <a:cs typeface="B Koodak" pitchFamily="2" charset="-78"/>
          </a:endParaRPr>
        </a:p>
      </dsp:txBody>
      <dsp:txXfrm>
        <a:off x="48561" y="3916885"/>
        <a:ext cx="4625870" cy="1355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16A08-A0F3-4BAA-BBAB-69B4CB8CEAE3}">
      <dsp:nvSpPr>
        <dsp:cNvPr id="0" name=""/>
        <dsp:cNvSpPr/>
      </dsp:nvSpPr>
      <dsp:spPr>
        <a:xfrm>
          <a:off x="4797057" y="1484783"/>
          <a:ext cx="4335929" cy="749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انبیا به معاد اهتمام </a:t>
          </a:r>
          <a:r>
            <a:rPr lang="fa-IR" sz="1600" kern="1200" dirty="0" smtClean="0">
              <a:cs typeface="B Koodak" pitchFamily="2" charset="-78"/>
            </a:rPr>
            <a:t>ویژه </a:t>
          </a:r>
          <a:r>
            <a:rPr lang="fa-IR" sz="1600" kern="1200" dirty="0" smtClean="0">
              <a:cs typeface="B Koodak" pitchFamily="2" charset="-78"/>
            </a:rPr>
            <a:t>داشته اند حتی از توحید بیشتر</a:t>
          </a:r>
          <a:endParaRPr lang="fa-IR" sz="1600" kern="1200" dirty="0">
            <a:cs typeface="B Koodak" pitchFamily="2" charset="-78"/>
          </a:endParaRPr>
        </a:p>
      </dsp:txBody>
      <dsp:txXfrm>
        <a:off x="4819010" y="1506736"/>
        <a:ext cx="4292023" cy="705611"/>
      </dsp:txXfrm>
    </dsp:sp>
    <dsp:sp modelId="{F10753D8-0B0B-4CC6-A7D3-0F8E16E9E013}">
      <dsp:nvSpPr>
        <dsp:cNvPr id="0" name=""/>
        <dsp:cNvSpPr/>
      </dsp:nvSpPr>
      <dsp:spPr>
        <a:xfrm rot="10800000">
          <a:off x="4197443" y="1847776"/>
          <a:ext cx="599614" cy="23531"/>
        </a:xfrm>
        <a:custGeom>
          <a:avLst/>
          <a:gdLst/>
          <a:ahLst/>
          <a:cxnLst/>
          <a:rect l="0" t="0" r="0" b="0"/>
          <a:pathLst>
            <a:path>
              <a:moveTo>
                <a:pt x="0" y="11765"/>
              </a:moveTo>
              <a:lnTo>
                <a:pt x="599614" y="1176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482260" y="1844552"/>
        <a:ext cx="29980" cy="29980"/>
      </dsp:txXfrm>
    </dsp:sp>
    <dsp:sp modelId="{336236CE-26E6-4AA7-A96E-48AAB70D6C6F}">
      <dsp:nvSpPr>
        <dsp:cNvPr id="0" name=""/>
        <dsp:cNvSpPr/>
      </dsp:nvSpPr>
      <dsp:spPr>
        <a:xfrm>
          <a:off x="223306" y="1484783"/>
          <a:ext cx="3974137" cy="749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مردم در پذیرش معاد سرسخت تر بوده اند</a:t>
          </a:r>
          <a:endParaRPr lang="fa-IR" sz="1600" kern="1200" dirty="0">
            <a:cs typeface="B Koodak" pitchFamily="2" charset="-78"/>
          </a:endParaRPr>
        </a:p>
      </dsp:txBody>
      <dsp:txXfrm>
        <a:off x="245259" y="1506736"/>
        <a:ext cx="3930231" cy="705611"/>
      </dsp:txXfrm>
    </dsp:sp>
    <dsp:sp modelId="{80149CC7-F44D-4681-806F-4502719EE935}">
      <dsp:nvSpPr>
        <dsp:cNvPr id="0" name=""/>
        <dsp:cNvSpPr/>
      </dsp:nvSpPr>
      <dsp:spPr>
        <a:xfrm>
          <a:off x="8327780" y="2850271"/>
          <a:ext cx="805206" cy="749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عوامل انکار معاد</a:t>
          </a:r>
          <a:endParaRPr lang="fa-IR" sz="1600" kern="1200">
            <a:cs typeface="B Koodak" pitchFamily="2" charset="-78"/>
          </a:endParaRPr>
        </a:p>
      </dsp:txBody>
      <dsp:txXfrm>
        <a:off x="8349733" y="2872224"/>
        <a:ext cx="761300" cy="705611"/>
      </dsp:txXfrm>
    </dsp:sp>
    <dsp:sp modelId="{C3A551DD-914B-4B8F-BFB2-05E5B6E53DFA}">
      <dsp:nvSpPr>
        <dsp:cNvPr id="0" name=""/>
        <dsp:cNvSpPr/>
      </dsp:nvSpPr>
      <dsp:spPr>
        <a:xfrm rot="13201368">
          <a:off x="7636472" y="2961493"/>
          <a:ext cx="783002" cy="23531"/>
        </a:xfrm>
        <a:custGeom>
          <a:avLst/>
          <a:gdLst/>
          <a:ahLst/>
          <a:cxnLst/>
          <a:rect l="0" t="0" r="0" b="0"/>
          <a:pathLst>
            <a:path>
              <a:moveTo>
                <a:pt x="0" y="11765"/>
              </a:moveTo>
              <a:lnTo>
                <a:pt x="783002" y="1176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008398" y="2953684"/>
        <a:ext cx="39150" cy="39150"/>
      </dsp:txXfrm>
    </dsp:sp>
    <dsp:sp modelId="{90AC7AA6-1B79-4559-906C-F4CB66965E5D}">
      <dsp:nvSpPr>
        <dsp:cNvPr id="0" name=""/>
        <dsp:cNvSpPr/>
      </dsp:nvSpPr>
      <dsp:spPr>
        <a:xfrm>
          <a:off x="6782919" y="2346728"/>
          <a:ext cx="945246" cy="749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عامل عام</a:t>
          </a:r>
          <a:endParaRPr lang="fa-IR" sz="1600" kern="1200">
            <a:cs typeface="B Koodak" pitchFamily="2" charset="-78"/>
          </a:endParaRPr>
        </a:p>
      </dsp:txBody>
      <dsp:txXfrm>
        <a:off x="6804872" y="2368681"/>
        <a:ext cx="901340" cy="705611"/>
      </dsp:txXfrm>
    </dsp:sp>
    <dsp:sp modelId="{8836272A-773C-4F17-9E1A-5AF4AF64A973}">
      <dsp:nvSpPr>
        <dsp:cNvPr id="0" name=""/>
        <dsp:cNvSpPr/>
      </dsp:nvSpPr>
      <dsp:spPr>
        <a:xfrm rot="10800000">
          <a:off x="6183305" y="2709721"/>
          <a:ext cx="599614" cy="23531"/>
        </a:xfrm>
        <a:custGeom>
          <a:avLst/>
          <a:gdLst/>
          <a:ahLst/>
          <a:cxnLst/>
          <a:rect l="0" t="0" r="0" b="0"/>
          <a:pathLst>
            <a:path>
              <a:moveTo>
                <a:pt x="0" y="11765"/>
              </a:moveTo>
              <a:lnTo>
                <a:pt x="599614" y="1176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468122" y="2706497"/>
        <a:ext cx="29980" cy="29980"/>
      </dsp:txXfrm>
    </dsp:sp>
    <dsp:sp modelId="{678B1787-0143-4A0C-8579-1DCCD050D0A4}">
      <dsp:nvSpPr>
        <dsp:cNvPr id="0" name=""/>
        <dsp:cNvSpPr/>
      </dsp:nvSpPr>
      <dsp:spPr>
        <a:xfrm>
          <a:off x="4684270" y="2346728"/>
          <a:ext cx="1499035" cy="749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انکار هر امر نامحسوس و غیبی</a:t>
          </a:r>
          <a:endParaRPr lang="fa-IR" sz="1600" kern="1200">
            <a:cs typeface="B Koodak" pitchFamily="2" charset="-78"/>
          </a:endParaRPr>
        </a:p>
      </dsp:txBody>
      <dsp:txXfrm>
        <a:off x="4706223" y="2368681"/>
        <a:ext cx="1455129" cy="705611"/>
      </dsp:txXfrm>
    </dsp:sp>
    <dsp:sp modelId="{A918054B-2E5C-4E82-A085-C80667961E15}">
      <dsp:nvSpPr>
        <dsp:cNvPr id="0" name=""/>
        <dsp:cNvSpPr/>
      </dsp:nvSpPr>
      <dsp:spPr>
        <a:xfrm rot="10800000">
          <a:off x="4084656" y="2709721"/>
          <a:ext cx="599614" cy="23531"/>
        </a:xfrm>
        <a:custGeom>
          <a:avLst/>
          <a:gdLst/>
          <a:ahLst/>
          <a:cxnLst/>
          <a:rect l="0" t="0" r="0" b="0"/>
          <a:pathLst>
            <a:path>
              <a:moveTo>
                <a:pt x="0" y="11765"/>
              </a:moveTo>
              <a:lnTo>
                <a:pt x="599614" y="1176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369472" y="2706497"/>
        <a:ext cx="29980" cy="29980"/>
      </dsp:txXfrm>
    </dsp:sp>
    <dsp:sp modelId="{3207B4D8-0AC9-4C6A-8B18-0A8628E70FEE}">
      <dsp:nvSpPr>
        <dsp:cNvPr id="0" name=""/>
        <dsp:cNvSpPr/>
      </dsp:nvSpPr>
      <dsp:spPr>
        <a:xfrm>
          <a:off x="11012" y="2346728"/>
          <a:ext cx="4073643" cy="749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وَ قالُوا ما هِيَ إِلاَّ حَياتُنَا الدُّنْيا نَمُوتُ وَ نَحْيا وَ ما يُهْلِكُنا إِلاَّ الدَّهْرُ وَ ما لَهُمْ بِذلِكَ مِنْ عِلْمٍ إِنْ هُمْ إِلاَّ يَظُنُّونَ (جاثیه / 24)</a:t>
          </a:r>
          <a:endParaRPr lang="fa-IR" sz="1600" kern="1200">
            <a:cs typeface="B Koodak" pitchFamily="2" charset="-78"/>
          </a:endParaRPr>
        </a:p>
      </dsp:txBody>
      <dsp:txXfrm>
        <a:off x="32965" y="2368681"/>
        <a:ext cx="4029737" cy="705611"/>
      </dsp:txXfrm>
    </dsp:sp>
    <dsp:sp modelId="{D2D09B98-EED7-4F05-A7F5-57F3D45C395E}">
      <dsp:nvSpPr>
        <dsp:cNvPr id="0" name=""/>
        <dsp:cNvSpPr/>
      </dsp:nvSpPr>
      <dsp:spPr>
        <a:xfrm rot="8398632">
          <a:off x="7636472" y="3465036"/>
          <a:ext cx="783002" cy="23531"/>
        </a:xfrm>
        <a:custGeom>
          <a:avLst/>
          <a:gdLst/>
          <a:ahLst/>
          <a:cxnLst/>
          <a:rect l="0" t="0" r="0" b="0"/>
          <a:pathLst>
            <a:path>
              <a:moveTo>
                <a:pt x="0" y="11765"/>
              </a:moveTo>
              <a:lnTo>
                <a:pt x="783002" y="1176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008398" y="3457226"/>
        <a:ext cx="39150" cy="39150"/>
      </dsp:txXfrm>
    </dsp:sp>
    <dsp:sp modelId="{9CE133D3-4299-45D8-9499-7594D36B178C}">
      <dsp:nvSpPr>
        <dsp:cNvPr id="0" name=""/>
        <dsp:cNvSpPr/>
      </dsp:nvSpPr>
      <dsp:spPr>
        <a:xfrm>
          <a:off x="6782919" y="3353814"/>
          <a:ext cx="945246" cy="749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عامل خاص</a:t>
          </a:r>
          <a:endParaRPr lang="fa-IR" sz="1600" kern="1200" dirty="0">
            <a:cs typeface="B Koodak" pitchFamily="2" charset="-78"/>
          </a:endParaRPr>
        </a:p>
      </dsp:txBody>
      <dsp:txXfrm>
        <a:off x="6804872" y="3375767"/>
        <a:ext cx="901340" cy="705611"/>
      </dsp:txXfrm>
    </dsp:sp>
    <dsp:sp modelId="{3E0037E8-E937-4CC5-813A-B6789A069E68}">
      <dsp:nvSpPr>
        <dsp:cNvPr id="0" name=""/>
        <dsp:cNvSpPr/>
      </dsp:nvSpPr>
      <dsp:spPr>
        <a:xfrm rot="10800000">
          <a:off x="6183305" y="3716807"/>
          <a:ext cx="599614" cy="23531"/>
        </a:xfrm>
        <a:custGeom>
          <a:avLst/>
          <a:gdLst/>
          <a:ahLst/>
          <a:cxnLst/>
          <a:rect l="0" t="0" r="0" b="0"/>
          <a:pathLst>
            <a:path>
              <a:moveTo>
                <a:pt x="0" y="11765"/>
              </a:moveTo>
              <a:lnTo>
                <a:pt x="599614" y="1176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468122" y="3713582"/>
        <a:ext cx="29980" cy="29980"/>
      </dsp:txXfrm>
    </dsp:sp>
    <dsp:sp modelId="{21112695-859D-4F01-BA59-0555F176EA88}">
      <dsp:nvSpPr>
        <dsp:cNvPr id="0" name=""/>
        <dsp:cNvSpPr/>
      </dsp:nvSpPr>
      <dsp:spPr>
        <a:xfrm>
          <a:off x="4684270" y="3353814"/>
          <a:ext cx="1499035" cy="749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میل به بی بند و باری و عدم مسئولیت</a:t>
          </a:r>
          <a:endParaRPr lang="fa-IR" sz="1600" kern="1200" dirty="0">
            <a:cs typeface="B Koodak" pitchFamily="2" charset="-78"/>
          </a:endParaRPr>
        </a:p>
      </dsp:txBody>
      <dsp:txXfrm>
        <a:off x="4706223" y="3375767"/>
        <a:ext cx="1455129" cy="705611"/>
      </dsp:txXfrm>
    </dsp:sp>
    <dsp:sp modelId="{E66248DA-804D-4856-8CB5-7126BC3DC690}">
      <dsp:nvSpPr>
        <dsp:cNvPr id="0" name=""/>
        <dsp:cNvSpPr/>
      </dsp:nvSpPr>
      <dsp:spPr>
        <a:xfrm rot="10800000">
          <a:off x="4084656" y="3716807"/>
          <a:ext cx="599614" cy="23531"/>
        </a:xfrm>
        <a:custGeom>
          <a:avLst/>
          <a:gdLst/>
          <a:ahLst/>
          <a:cxnLst/>
          <a:rect l="0" t="0" r="0" b="0"/>
          <a:pathLst>
            <a:path>
              <a:moveTo>
                <a:pt x="0" y="11765"/>
              </a:moveTo>
              <a:lnTo>
                <a:pt x="599614" y="1176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369472" y="3713582"/>
        <a:ext cx="29980" cy="29980"/>
      </dsp:txXfrm>
    </dsp:sp>
    <dsp:sp modelId="{70E21EDC-554D-4D1C-B1DF-A54E7A095613}">
      <dsp:nvSpPr>
        <dsp:cNvPr id="0" name=""/>
        <dsp:cNvSpPr/>
      </dsp:nvSpPr>
      <dsp:spPr>
        <a:xfrm>
          <a:off x="11012" y="3208674"/>
          <a:ext cx="4073643" cy="10397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أَ يَحْسَبُ الْإِنْسانُ أَلَّنْ نَجْمَعَ عِظامَهُ  / بَلى‏ قادِرِينَ عَلى‏ أَنْ نُسَوِّيَ بَنانَهُ / بَلْ يُرِيدُ الْإِنْسانُ لِيَفْجُرَ أَمامَهُ  / يَسْئَلُ                                              أَيَّانَ يَوْمُ الْقِيامَةِ (قیامه / 6)</a:t>
          </a:r>
          <a:endParaRPr lang="fa-IR" sz="1600" kern="1200" dirty="0">
            <a:cs typeface="B Koodak" pitchFamily="2" charset="-78"/>
          </a:endParaRPr>
        </a:p>
      </dsp:txBody>
      <dsp:txXfrm>
        <a:off x="41467" y="3239129"/>
        <a:ext cx="4012733" cy="9788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804FB1-C28A-44A1-B560-B974899E0FF0}">
      <dsp:nvSpPr>
        <dsp:cNvPr id="0" name=""/>
        <dsp:cNvSpPr/>
      </dsp:nvSpPr>
      <dsp:spPr>
        <a:xfrm>
          <a:off x="8488197" y="2640135"/>
          <a:ext cx="470545" cy="835142"/>
        </a:xfrm>
        <a:prstGeom prst="roundRect">
          <a:avLst>
            <a:gd name="adj" fmla="val 10000"/>
          </a:avLst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نکته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8501979" y="2653917"/>
        <a:ext cx="442981" cy="807578"/>
      </dsp:txXfrm>
    </dsp:sp>
    <dsp:sp modelId="{6D613174-7870-4D2A-9A96-CDCFAC5C76CF}">
      <dsp:nvSpPr>
        <dsp:cNvPr id="0" name=""/>
        <dsp:cNvSpPr/>
      </dsp:nvSpPr>
      <dsp:spPr>
        <a:xfrm rot="13714962">
          <a:off x="7223459" y="2466273"/>
          <a:ext cx="1522370" cy="41224"/>
        </a:xfrm>
        <a:custGeom>
          <a:avLst/>
          <a:gdLst/>
          <a:ahLst/>
          <a:cxnLst/>
          <a:rect l="0" t="0" r="0" b="0"/>
          <a:pathLst>
            <a:path>
              <a:moveTo>
                <a:pt x="0" y="20612"/>
              </a:moveTo>
              <a:lnTo>
                <a:pt x="1522370" y="20612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946585" y="2448826"/>
        <a:ext cx="76118" cy="76118"/>
      </dsp:txXfrm>
    </dsp:sp>
    <dsp:sp modelId="{F3D066A9-AB6D-484A-903D-2EC465FD6818}">
      <dsp:nvSpPr>
        <dsp:cNvPr id="0" name=""/>
        <dsp:cNvSpPr/>
      </dsp:nvSpPr>
      <dsp:spPr>
        <a:xfrm>
          <a:off x="4963326" y="1520680"/>
          <a:ext cx="2517765" cy="790767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برخی منکران معاد، معاد در قرآن را اینجنین تفسیر به رای نموده اند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986487" y="1543841"/>
        <a:ext cx="2471443" cy="744445"/>
      </dsp:txXfrm>
    </dsp:sp>
    <dsp:sp modelId="{112841D7-FE41-4616-8321-85394167A6BE}">
      <dsp:nvSpPr>
        <dsp:cNvPr id="0" name=""/>
        <dsp:cNvSpPr/>
      </dsp:nvSpPr>
      <dsp:spPr>
        <a:xfrm rot="13430746">
          <a:off x="3761564" y="1411789"/>
          <a:ext cx="1396417" cy="41224"/>
        </a:xfrm>
        <a:custGeom>
          <a:avLst/>
          <a:gdLst/>
          <a:ahLst/>
          <a:cxnLst/>
          <a:rect l="0" t="0" r="0" b="0"/>
          <a:pathLst>
            <a:path>
              <a:moveTo>
                <a:pt x="0" y="20612"/>
              </a:moveTo>
              <a:lnTo>
                <a:pt x="1396417" y="20612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424862" y="1397491"/>
        <a:ext cx="69820" cy="69820"/>
      </dsp:txXfrm>
    </dsp:sp>
    <dsp:sp modelId="{FF4510DC-99FA-4E61-A979-AA81B2C3510B}">
      <dsp:nvSpPr>
        <dsp:cNvPr id="0" name=""/>
        <dsp:cNvSpPr/>
      </dsp:nvSpPr>
      <dsp:spPr>
        <a:xfrm>
          <a:off x="1438454" y="559492"/>
          <a:ext cx="2517765" cy="778493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مراد از رستاخیز رستاخیز ملت ها و تشکیل جامعه بی طبقه است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1461255" y="582293"/>
        <a:ext cx="2472163" cy="732891"/>
      </dsp:txXfrm>
    </dsp:sp>
    <dsp:sp modelId="{DAC0AB22-2421-44E0-A898-C8FCBD695A85}">
      <dsp:nvSpPr>
        <dsp:cNvPr id="0" name=""/>
        <dsp:cNvSpPr/>
      </dsp:nvSpPr>
      <dsp:spPr>
        <a:xfrm rot="10800000">
          <a:off x="3956219" y="1895452"/>
          <a:ext cx="1007106" cy="41224"/>
        </a:xfrm>
        <a:custGeom>
          <a:avLst/>
          <a:gdLst/>
          <a:ahLst/>
          <a:cxnLst/>
          <a:rect l="0" t="0" r="0" b="0"/>
          <a:pathLst>
            <a:path>
              <a:moveTo>
                <a:pt x="0" y="20612"/>
              </a:moveTo>
              <a:lnTo>
                <a:pt x="1007106" y="20612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434595" y="1890886"/>
        <a:ext cx="50355" cy="50355"/>
      </dsp:txXfrm>
    </dsp:sp>
    <dsp:sp modelId="{FE354A84-28C4-4CBF-BBBB-EF26228E1808}">
      <dsp:nvSpPr>
        <dsp:cNvPr id="0" name=""/>
        <dsp:cNvSpPr/>
      </dsp:nvSpPr>
      <dsp:spPr>
        <a:xfrm>
          <a:off x="1438454" y="1526817"/>
          <a:ext cx="2517765" cy="778493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آخرت و مفاهیم آن ارزشی و اعتباری هستند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1461255" y="1549618"/>
        <a:ext cx="2472163" cy="732891"/>
      </dsp:txXfrm>
    </dsp:sp>
    <dsp:sp modelId="{7A7855FB-0F33-400A-8EA5-9A43A109B894}">
      <dsp:nvSpPr>
        <dsp:cNvPr id="0" name=""/>
        <dsp:cNvSpPr/>
      </dsp:nvSpPr>
      <dsp:spPr>
        <a:xfrm rot="8169254">
          <a:off x="3761564" y="2379114"/>
          <a:ext cx="1396417" cy="41224"/>
        </a:xfrm>
        <a:custGeom>
          <a:avLst/>
          <a:gdLst/>
          <a:ahLst/>
          <a:cxnLst/>
          <a:rect l="0" t="0" r="0" b="0"/>
          <a:pathLst>
            <a:path>
              <a:moveTo>
                <a:pt x="0" y="20612"/>
              </a:moveTo>
              <a:lnTo>
                <a:pt x="1396417" y="20612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424862" y="2364816"/>
        <a:ext cx="69820" cy="69820"/>
      </dsp:txXfrm>
    </dsp:sp>
    <dsp:sp modelId="{37D1916D-68CD-465A-81BA-84F5CFF09499}">
      <dsp:nvSpPr>
        <dsp:cNvPr id="0" name=""/>
        <dsp:cNvSpPr/>
      </dsp:nvSpPr>
      <dsp:spPr>
        <a:xfrm>
          <a:off x="1438454" y="2494143"/>
          <a:ext cx="2517765" cy="778493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این تعابیر اسطوره ای می باشند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1461255" y="2516944"/>
        <a:ext cx="2472163" cy="732891"/>
      </dsp:txXfrm>
    </dsp:sp>
    <dsp:sp modelId="{D6A8E416-AA46-4B89-91F1-E2A003C194FC}">
      <dsp:nvSpPr>
        <dsp:cNvPr id="0" name=""/>
        <dsp:cNvSpPr/>
      </dsp:nvSpPr>
      <dsp:spPr>
        <a:xfrm rot="7885038">
          <a:off x="7223459" y="3607916"/>
          <a:ext cx="1522370" cy="41224"/>
        </a:xfrm>
        <a:custGeom>
          <a:avLst/>
          <a:gdLst/>
          <a:ahLst/>
          <a:cxnLst/>
          <a:rect l="0" t="0" r="0" b="0"/>
          <a:pathLst>
            <a:path>
              <a:moveTo>
                <a:pt x="0" y="20612"/>
              </a:moveTo>
              <a:lnTo>
                <a:pt x="1522370" y="20612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946585" y="3590469"/>
        <a:ext cx="76118" cy="76118"/>
      </dsp:txXfrm>
    </dsp:sp>
    <dsp:sp modelId="{387B2237-78E4-4A03-8560-69B104B3A003}">
      <dsp:nvSpPr>
        <dsp:cNvPr id="0" name=""/>
        <dsp:cNvSpPr/>
      </dsp:nvSpPr>
      <dsp:spPr>
        <a:xfrm>
          <a:off x="5628494" y="3803966"/>
          <a:ext cx="1852596" cy="790767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قرآن این افراد را شیاطین انس می شمارد ...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651655" y="3827127"/>
        <a:ext cx="1806274" cy="744445"/>
      </dsp:txXfrm>
    </dsp:sp>
    <dsp:sp modelId="{18159960-8380-4558-88C8-1548541E888D}">
      <dsp:nvSpPr>
        <dsp:cNvPr id="0" name=""/>
        <dsp:cNvSpPr/>
      </dsp:nvSpPr>
      <dsp:spPr>
        <a:xfrm rot="10800000">
          <a:off x="4621388" y="4178737"/>
          <a:ext cx="1007106" cy="41224"/>
        </a:xfrm>
        <a:custGeom>
          <a:avLst/>
          <a:gdLst/>
          <a:ahLst/>
          <a:cxnLst/>
          <a:rect l="0" t="0" r="0" b="0"/>
          <a:pathLst>
            <a:path>
              <a:moveTo>
                <a:pt x="0" y="20612"/>
              </a:moveTo>
              <a:lnTo>
                <a:pt x="1007106" y="20612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5099763" y="4174172"/>
        <a:ext cx="50355" cy="50355"/>
      </dsp:txXfrm>
    </dsp:sp>
    <dsp:sp modelId="{C8168730-24B8-4106-AE67-655805706FC9}">
      <dsp:nvSpPr>
        <dsp:cNvPr id="0" name=""/>
        <dsp:cNvSpPr/>
      </dsp:nvSpPr>
      <dsp:spPr>
        <a:xfrm>
          <a:off x="5745" y="3461468"/>
          <a:ext cx="4615642" cy="1475762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وَ كَذَالِكَ جَعَلْنَا لِكلُ‏ِّ نَبىِ‏ٍّ عَدُوًّا شَيَاطِينَ الْانسِ وَ الْجِنّ‏ِ يُوحِى بَعْضُهُمْ إِلىَ‏ بَعْضٍ زُخْرُفَ الْقَوْلِ غُرُورًا  وَ لَوْ شَاءَ رَبُّكَ مَا فَعَلُوهُ  فَذَرْهُمْ وَ مَا يَفْترَُونَ / وَ لِتَصْغَى إِلَيْهِ أَفِْدَةُ الَّذِينَ لَا يُؤْمِنُونَ بِالاَْخِرَةِ وَ لِيرَْضَوْهُ وَ لِيَقْترَِفُواْ مَا هُم مُّقْترَِفُونَ (انعام / 113)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8969" y="3504692"/>
        <a:ext cx="4529194" cy="13893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7C66A-9D5F-471C-AA22-87B4753D2CF0}">
      <dsp:nvSpPr>
        <dsp:cNvPr id="0" name=""/>
        <dsp:cNvSpPr/>
      </dsp:nvSpPr>
      <dsp:spPr>
        <a:xfrm>
          <a:off x="5835878" y="1139258"/>
          <a:ext cx="3306468" cy="9098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هر انسانی قبل از شناخت مسیر رسیدن به سعادت لازم است به دو سوال پاسخ دهد</a:t>
          </a:r>
          <a:endParaRPr lang="fa-IR" sz="1600" kern="1200">
            <a:cs typeface="B Koodak" pitchFamily="2" charset="-78"/>
          </a:endParaRPr>
        </a:p>
      </dsp:txBody>
      <dsp:txXfrm>
        <a:off x="5862528" y="1165908"/>
        <a:ext cx="3253168" cy="856595"/>
      </dsp:txXfrm>
    </dsp:sp>
    <dsp:sp modelId="{C10AC3C8-4287-4424-9B92-D9EB4D2777D6}">
      <dsp:nvSpPr>
        <dsp:cNvPr id="0" name=""/>
        <dsp:cNvSpPr/>
      </dsp:nvSpPr>
      <dsp:spPr>
        <a:xfrm rot="12307929">
          <a:off x="4573623" y="1279576"/>
          <a:ext cx="1324973" cy="66533"/>
        </a:xfrm>
        <a:custGeom>
          <a:avLst/>
          <a:gdLst/>
          <a:ahLst/>
          <a:cxnLst/>
          <a:rect l="0" t="0" r="0" b="0"/>
          <a:pathLst>
            <a:path>
              <a:moveTo>
                <a:pt x="0" y="33266"/>
              </a:moveTo>
              <a:lnTo>
                <a:pt x="1324973" y="3326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202985" y="1279719"/>
        <a:ext cx="66248" cy="66248"/>
      </dsp:txXfrm>
    </dsp:sp>
    <dsp:sp modelId="{CAF23F81-DD24-430E-9913-091DA201F882}">
      <dsp:nvSpPr>
        <dsp:cNvPr id="0" name=""/>
        <dsp:cNvSpPr/>
      </dsp:nvSpPr>
      <dsp:spPr>
        <a:xfrm>
          <a:off x="1652" y="581211"/>
          <a:ext cx="4634687" cy="9005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آیا مرگ پایان زندگی انسان است یا اینکه حیات دیگری نیز وجود دارد؟</a:t>
          </a:r>
          <a:endParaRPr lang="fa-IR" sz="1600" kern="1200" dirty="0">
            <a:cs typeface="B Koodak" pitchFamily="2" charset="-78"/>
          </a:endParaRPr>
        </a:p>
      </dsp:txBody>
      <dsp:txXfrm>
        <a:off x="28028" y="607587"/>
        <a:ext cx="4581935" cy="847786"/>
      </dsp:txXfrm>
    </dsp:sp>
    <dsp:sp modelId="{69124C06-5CBC-4338-8DD5-ACC49613D5B3}">
      <dsp:nvSpPr>
        <dsp:cNvPr id="0" name=""/>
        <dsp:cNvSpPr/>
      </dsp:nvSpPr>
      <dsp:spPr>
        <a:xfrm rot="9292071">
          <a:off x="4573623" y="1842302"/>
          <a:ext cx="1324973" cy="66533"/>
        </a:xfrm>
        <a:custGeom>
          <a:avLst/>
          <a:gdLst/>
          <a:ahLst/>
          <a:cxnLst/>
          <a:rect l="0" t="0" r="0" b="0"/>
          <a:pathLst>
            <a:path>
              <a:moveTo>
                <a:pt x="0" y="33266"/>
              </a:moveTo>
              <a:lnTo>
                <a:pt x="1324973" y="3326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202985" y="1842445"/>
        <a:ext cx="66248" cy="66248"/>
      </dsp:txXfrm>
    </dsp:sp>
    <dsp:sp modelId="{94C00D44-B2BA-4FCD-8F83-7395E4D286C5}">
      <dsp:nvSpPr>
        <dsp:cNvPr id="0" name=""/>
        <dsp:cNvSpPr/>
      </dsp:nvSpPr>
      <dsp:spPr>
        <a:xfrm>
          <a:off x="1652" y="1706663"/>
          <a:ext cx="4634687" cy="9005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آیا در جهان دیگر می توان وسایل زیستن را فراهم نمود یا لازم است این وسایل در همین جهان فراهم شوند؟</a:t>
          </a:r>
          <a:endParaRPr lang="fa-IR" sz="1600" kern="1200">
            <a:cs typeface="B Koodak" pitchFamily="2" charset="-78"/>
          </a:endParaRPr>
        </a:p>
      </dsp:txBody>
      <dsp:txXfrm>
        <a:off x="28028" y="1733039"/>
        <a:ext cx="4581935" cy="847786"/>
      </dsp:txXfrm>
    </dsp:sp>
    <dsp:sp modelId="{8C76FD33-F19C-40F8-9D5A-0DF814448E3C}">
      <dsp:nvSpPr>
        <dsp:cNvPr id="0" name=""/>
        <dsp:cNvSpPr/>
      </dsp:nvSpPr>
      <dsp:spPr>
        <a:xfrm>
          <a:off x="7897046" y="2832430"/>
          <a:ext cx="1245301" cy="6426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نکته</a:t>
          </a:r>
          <a:endParaRPr lang="fa-IR" sz="1600" kern="1200">
            <a:cs typeface="B Koodak" pitchFamily="2" charset="-78"/>
          </a:endParaRPr>
        </a:p>
      </dsp:txBody>
      <dsp:txXfrm>
        <a:off x="7915867" y="2851251"/>
        <a:ext cx="1207659" cy="604965"/>
      </dsp:txXfrm>
    </dsp:sp>
    <dsp:sp modelId="{6EA98344-C562-4308-998E-DF41B341F917}">
      <dsp:nvSpPr>
        <dsp:cNvPr id="0" name=""/>
        <dsp:cNvSpPr/>
      </dsp:nvSpPr>
      <dsp:spPr>
        <a:xfrm rot="10800000">
          <a:off x="6697507" y="3120467"/>
          <a:ext cx="1199538" cy="66533"/>
        </a:xfrm>
        <a:custGeom>
          <a:avLst/>
          <a:gdLst/>
          <a:ahLst/>
          <a:cxnLst/>
          <a:rect l="0" t="0" r="0" b="0"/>
          <a:pathLst>
            <a:path>
              <a:moveTo>
                <a:pt x="0" y="33266"/>
              </a:moveTo>
              <a:lnTo>
                <a:pt x="1199538" y="3326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267288" y="3123745"/>
        <a:ext cx="59976" cy="59976"/>
      </dsp:txXfrm>
    </dsp:sp>
    <dsp:sp modelId="{13B7B241-ECCC-479E-93DB-4B0BDBF9C3C3}">
      <dsp:nvSpPr>
        <dsp:cNvPr id="0" name=""/>
        <dsp:cNvSpPr/>
      </dsp:nvSpPr>
      <dsp:spPr>
        <a:xfrm>
          <a:off x="836831" y="2832115"/>
          <a:ext cx="5860675" cy="6432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به جهت ارزش فوق تصور مقدار محتمل در این مساله بررسی آن بر همگان لازم است</a:t>
          </a:r>
          <a:endParaRPr lang="fa-IR" sz="1600" kern="1200" dirty="0">
            <a:cs typeface="B Koodak" pitchFamily="2" charset="-78"/>
          </a:endParaRPr>
        </a:p>
      </dsp:txBody>
      <dsp:txXfrm>
        <a:off x="855671" y="2850955"/>
        <a:ext cx="5822995" cy="605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116E-BE6A-42AA-AED5-2743E0342F17}" type="datetimeFigureOut">
              <a:rPr lang="fa-IR" smtClean="0"/>
              <a:t>06/17/1434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F00F-32B3-43AE-AA39-EC96E017010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116E-BE6A-42AA-AED5-2743E0342F17}" type="datetimeFigureOut">
              <a:rPr lang="fa-IR" smtClean="0"/>
              <a:t>06/17/1434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F00F-32B3-43AE-AA39-EC96E017010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116E-BE6A-42AA-AED5-2743E0342F17}" type="datetimeFigureOut">
              <a:rPr lang="fa-IR" smtClean="0"/>
              <a:t>06/17/1434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F00F-32B3-43AE-AA39-EC96E017010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116E-BE6A-42AA-AED5-2743E0342F17}" type="datetimeFigureOut">
              <a:rPr lang="fa-IR" smtClean="0"/>
              <a:t>06/17/1434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F00F-32B3-43AE-AA39-EC96E017010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116E-BE6A-42AA-AED5-2743E0342F17}" type="datetimeFigureOut">
              <a:rPr lang="fa-IR" smtClean="0"/>
              <a:t>06/17/1434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F00F-32B3-43AE-AA39-EC96E017010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116E-BE6A-42AA-AED5-2743E0342F17}" type="datetimeFigureOut">
              <a:rPr lang="fa-IR" smtClean="0"/>
              <a:t>06/17/1434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F00F-32B3-43AE-AA39-EC96E0170101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116E-BE6A-42AA-AED5-2743E0342F17}" type="datetimeFigureOut">
              <a:rPr lang="fa-IR" smtClean="0"/>
              <a:t>06/17/1434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F00F-32B3-43AE-AA39-EC96E017010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116E-BE6A-42AA-AED5-2743E0342F17}" type="datetimeFigureOut">
              <a:rPr lang="fa-IR" smtClean="0"/>
              <a:t>06/17/1434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F00F-32B3-43AE-AA39-EC96E017010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116E-BE6A-42AA-AED5-2743E0342F17}" type="datetimeFigureOut">
              <a:rPr lang="fa-IR" smtClean="0"/>
              <a:t>06/17/1434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F00F-32B3-43AE-AA39-EC96E017010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116E-BE6A-42AA-AED5-2743E0342F17}" type="datetimeFigureOut">
              <a:rPr lang="fa-IR" smtClean="0"/>
              <a:t>06/17/1434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FCF00F-32B3-43AE-AA39-EC96E017010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116E-BE6A-42AA-AED5-2743E0342F17}" type="datetimeFigureOut">
              <a:rPr lang="fa-IR" smtClean="0"/>
              <a:t>06/17/1434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F00F-32B3-43AE-AA39-EC96E017010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B58116E-BE6A-42AA-AED5-2743E0342F17}" type="datetimeFigureOut">
              <a:rPr lang="fa-IR" smtClean="0"/>
              <a:t>06/17/1434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4FCF00F-32B3-43AE-AA39-EC96E0170101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663825"/>
          </a:xfrm>
        </p:spPr>
        <p:txBody>
          <a:bodyPr/>
          <a:lstStyle/>
          <a:p>
            <a:pPr marL="182880" indent="0" algn="ctr">
              <a:buNone/>
            </a:pPr>
            <a:r>
              <a:rPr lang="fa-IR" sz="6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B Titr" pitchFamily="2" charset="-78"/>
              </a:rPr>
              <a:t>درس چهل و یکم</a:t>
            </a:r>
            <a:endParaRPr lang="fa-IR" sz="6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81129"/>
            <a:ext cx="9143999" cy="1353536"/>
          </a:xfrm>
        </p:spPr>
        <p:txBody>
          <a:bodyPr>
            <a:normAutofit/>
          </a:bodyPr>
          <a:lstStyle/>
          <a:p>
            <a:pPr algn="ctr"/>
            <a:r>
              <a:rPr lang="fa-IR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cs typeface="B Titr" pitchFamily="2" charset="-78"/>
              </a:rPr>
              <a:t>اهمیت فرجام شناسی</a:t>
            </a:r>
            <a:endParaRPr lang="fa-IR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1004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1180728"/>
          </a:xfr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a-IR" sz="3600" smtClean="0">
                <a:cs typeface="B Titr" pitchFamily="2" charset="-78"/>
              </a:rPr>
              <a:t>درس چهل و یکم</a:t>
            </a:r>
          </a:p>
          <a:p>
            <a:pPr marL="0" indent="0">
              <a:buNone/>
            </a:pPr>
            <a:r>
              <a:rPr lang="fa-IR" sz="3600" smtClean="0">
                <a:cs typeface="B Titr" pitchFamily="2" charset="-78"/>
              </a:rPr>
              <a:t>مقدمه</a:t>
            </a:r>
            <a:endParaRPr lang="fa-IR" sz="3600" dirty="0">
              <a:cs typeface="B Titr" pitchFamily="2" charset="-78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385175895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655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F2E9E06-0528-4CF4-91DB-8DD6A6E415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graphicEl>
                                              <a:dgm id="{BF2E9E06-0528-4CF4-91DB-8DD6A6E415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5DA71E4-6516-48B7-9A6E-52B4D916A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>
                                            <p:graphicEl>
                                              <a:dgm id="{D5DA71E4-6516-48B7-9A6E-52B4D916AD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7497D9D-6F68-4DB7-900E-9E6F73360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>
                                            <p:graphicEl>
                                              <a:dgm id="{E7497D9D-6F68-4DB7-900E-9E6F733607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91A9240-17D3-4B73-A099-210E362AE5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">
                                            <p:graphicEl>
                                              <a:dgm id="{791A9240-17D3-4B73-A099-210E362AE5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5E4B3BB-7F61-4241-A773-D128C4361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">
                                            <p:graphicEl>
                                              <a:dgm id="{C5E4B3BB-7F61-4241-A773-D128C43616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B567ED5-9597-4C3E-8B97-3BAE10E4E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">
                                            <p:graphicEl>
                                              <a:dgm id="{EB567ED5-9597-4C3E-8B97-3BAE10E4ED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1B9830B-3FB6-484E-83B7-411CBADC8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0">
                                            <p:graphicEl>
                                              <a:dgm id="{A1B9830B-3FB6-484E-83B7-411CBADC8D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BA0FC74-B341-4D7C-A243-56F013697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0">
                                            <p:graphicEl>
                                              <a:dgm id="{DBA0FC74-B341-4D7C-A243-56F013697B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7F8C6FA-C7D0-4FE8-B6B0-D3F38F682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0">
                                            <p:graphicEl>
                                              <a:dgm id="{27F8C6FA-C7D0-4FE8-B6B0-D3F38F6820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182A548-7684-4A4C-A919-8164BB5123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0">
                                            <p:graphicEl>
                                              <a:dgm id="{7182A548-7684-4A4C-A919-8164BB5123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BB52DE5-1854-4889-83E6-6C419C6E0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0">
                                            <p:graphicEl>
                                              <a:dgm id="{FBB52DE5-1854-4889-83E6-6C419C6E07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CE48212-DDD4-46B2-8DFD-E32E90ED90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0">
                                            <p:graphicEl>
                                              <a:dgm id="{0CE48212-DDD4-46B2-8DFD-E32E90ED90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EA5046F-4ED1-431A-95EC-9E6F5C1F2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0">
                                            <p:graphicEl>
                                              <a:dgm id="{3EA5046F-4ED1-431A-95EC-9E6F5C1F22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8CF3C11-0BDA-48EA-9095-9C67A5B73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0">
                                            <p:graphicEl>
                                              <a:dgm id="{08CF3C11-0BDA-48EA-9095-9C67A5B73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C956D3B-0BB1-49CB-AD84-1D1EF868F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0">
                                            <p:graphicEl>
                                              <a:dgm id="{4C956D3B-0BB1-49CB-AD84-1D1EF868F0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58CD868-064C-4216-AB4B-320EEABCD8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0">
                                            <p:graphicEl>
                                              <a:dgm id="{058CD868-064C-4216-AB4B-320EEABCD8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8BC77C8-BB03-4713-93A7-214BD2E90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10">
                                            <p:graphicEl>
                                              <a:dgm id="{B8BC77C8-BB03-4713-93A7-214BD2E90F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9E2FECB-B2F5-4E70-83FD-BC567F7328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10">
                                            <p:graphicEl>
                                              <a:dgm id="{D9E2FECB-B2F5-4E70-83FD-BC567F7328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2A8C39F-6ECC-469B-85B3-88B3453EE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10">
                                            <p:graphicEl>
                                              <a:dgm id="{E2A8C39F-6ECC-469B-85B3-88B3453EEF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77173CA-8191-4A00-9F01-3E718F54E3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10">
                                            <p:graphicEl>
                                              <a:dgm id="{977173CA-8191-4A00-9F01-3E718F54E3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CD26431-11D4-4C64-A5FD-FD0EB3FDF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10">
                                            <p:graphicEl>
                                              <a:dgm id="{9CD26431-11D4-4C64-A5FD-FD0EB3FDFE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Graphic spid="10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44016"/>
            <a:ext cx="7520940" cy="11247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fa-IR" sz="3600" dirty="0" smtClean="0">
                <a:cs typeface="B Titr" pitchFamily="2" charset="-78"/>
              </a:rPr>
              <a:t>درس چهل و یکم</a:t>
            </a: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اهمیت اعتقاد به معاد</a:t>
            </a:r>
            <a:endParaRPr lang="fa-IR" dirty="0">
              <a:cs typeface="B Titr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507797"/>
              </p:ext>
            </p:extLst>
          </p:nvPr>
        </p:nvGraphicFramePr>
        <p:xfrm>
          <a:off x="0" y="980729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417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866F144-F56C-4982-A1A2-A372C55DAD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4866F144-F56C-4982-A1A2-A372C55DAD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graphicEl>
                                              <a:dgm id="{4866F144-F56C-4982-A1A2-A372C55DAD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graphicEl>
                                              <a:dgm id="{4866F144-F56C-4982-A1A2-A372C55DAD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E0237BA-B810-4B7E-8636-67E73C0C9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graphicEl>
                                              <a:dgm id="{1E0237BA-B810-4B7E-8636-67E73C0C9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graphicEl>
                                              <a:dgm id="{1E0237BA-B810-4B7E-8636-67E73C0C9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1E0237BA-B810-4B7E-8636-67E73C0C9A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0DADEE3-C758-4088-8BC2-0CAA7E30F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30DADEE3-C758-4088-8BC2-0CAA7E30F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30DADEE3-C758-4088-8BC2-0CAA7E30F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30DADEE3-C758-4088-8BC2-0CAA7E30F4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223CA94-1529-45B3-BF04-AAD3D244A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A223CA94-1529-45B3-BF04-AAD3D244A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graphicEl>
                                              <a:dgm id="{A223CA94-1529-45B3-BF04-AAD3D244A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graphicEl>
                                              <a:dgm id="{A223CA94-1529-45B3-BF04-AAD3D244AC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4139736-53DF-4086-B018-69E58022C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A4139736-53DF-4086-B018-69E58022C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graphicEl>
                                              <a:dgm id="{A4139736-53DF-4086-B018-69E58022C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graphicEl>
                                              <a:dgm id="{A4139736-53DF-4086-B018-69E58022C4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37E527-B2E2-47D0-9C4C-2E10374C4C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graphicEl>
                                              <a:dgm id="{EB37E527-B2E2-47D0-9C4C-2E10374C4C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graphicEl>
                                              <a:dgm id="{EB37E527-B2E2-47D0-9C4C-2E10374C4C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dgm id="{EB37E527-B2E2-47D0-9C4C-2E10374C4C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1F5CA3-B610-480D-9F37-D14B1AC85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graphicEl>
                                              <a:dgm id="{FE1F5CA3-B610-480D-9F37-D14B1AC85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>
                                            <p:graphicEl>
                                              <a:dgm id="{FE1F5CA3-B610-480D-9F37-D14B1AC85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graphicEl>
                                              <a:dgm id="{FE1F5CA3-B610-480D-9F37-D14B1AC857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2EE2E9F-AC08-41E6-B93D-884FAE1F6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graphicEl>
                                              <a:dgm id="{12EE2E9F-AC08-41E6-B93D-884FAE1F6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>
                                            <p:graphicEl>
                                              <a:dgm id="{12EE2E9F-AC08-41E6-B93D-884FAE1F6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graphicEl>
                                              <a:dgm id="{12EE2E9F-AC08-41E6-B93D-884FAE1F6D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455FFDE-6723-4A8C-82ED-93D6C1F43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>
                                            <p:graphicEl>
                                              <a:dgm id="{9455FFDE-6723-4A8C-82ED-93D6C1F43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graphicEl>
                                              <a:dgm id="{9455FFDE-6723-4A8C-82ED-93D6C1F43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>
                                            <p:graphicEl>
                                              <a:dgm id="{9455FFDE-6723-4A8C-82ED-93D6C1F43A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CDAB816-AB09-439C-8CBB-AF9B2B005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>
                                            <p:graphicEl>
                                              <a:dgm id="{6CDAB816-AB09-439C-8CBB-AF9B2B005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>
                                            <p:graphicEl>
                                              <a:dgm id="{6CDAB816-AB09-439C-8CBB-AF9B2B005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>
                                            <p:graphicEl>
                                              <a:dgm id="{6CDAB816-AB09-439C-8CBB-AF9B2B005D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2526504-B989-4021-80AE-DF8AE6183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>
                                            <p:graphicEl>
                                              <a:dgm id="{62526504-B989-4021-80AE-DF8AE6183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>
                                            <p:graphicEl>
                                              <a:dgm id="{62526504-B989-4021-80AE-DF8AE6183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>
                                            <p:graphicEl>
                                              <a:dgm id="{62526504-B989-4021-80AE-DF8AE6183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C3EFD28-FF5D-4BB2-92C4-1F804BF0E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">
                                            <p:graphicEl>
                                              <a:dgm id="{3C3EFD28-FF5D-4BB2-92C4-1F804BF0E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">
                                            <p:graphicEl>
                                              <a:dgm id="{3C3EFD28-FF5D-4BB2-92C4-1F804BF0E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graphicEl>
                                              <a:dgm id="{3C3EFD28-FF5D-4BB2-92C4-1F804BF0E0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E685525-4886-42D4-A985-8E80E36E3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">
                                            <p:graphicEl>
                                              <a:dgm id="{9E685525-4886-42D4-A985-8E80E36E3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">
                                            <p:graphicEl>
                                              <a:dgm id="{9E685525-4886-42D4-A985-8E80E36E3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">
                                            <p:graphicEl>
                                              <a:dgm id="{9E685525-4886-42D4-A985-8E80E36E3A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56117D1-0BDE-4924-804D-F86D3649D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">
                                            <p:graphicEl>
                                              <a:dgm id="{C56117D1-0BDE-4924-804D-F86D3649D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">
                                            <p:graphicEl>
                                              <a:dgm id="{C56117D1-0BDE-4924-804D-F86D3649D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>
                                            <p:graphicEl>
                                              <a:dgm id="{C56117D1-0BDE-4924-804D-F86D3649DE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9B759F4-0931-4090-B9B6-E1B068EDE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>
                                            <p:graphicEl>
                                              <a:dgm id="{D9B759F4-0931-4090-B9B6-E1B068EDE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">
                                            <p:graphicEl>
                                              <a:dgm id="{D9B759F4-0931-4090-B9B6-E1B068EDE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">
                                            <p:graphicEl>
                                              <a:dgm id="{D9B759F4-0931-4090-B9B6-E1B068EDEA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242C9BD-B8DE-4CBC-B0C4-D44996769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">
                                            <p:graphicEl>
                                              <a:dgm id="{0242C9BD-B8DE-4CBC-B0C4-D44996769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">
                                            <p:graphicEl>
                                              <a:dgm id="{0242C9BD-B8DE-4CBC-B0C4-D44996769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">
                                            <p:graphicEl>
                                              <a:dgm id="{0242C9BD-B8DE-4CBC-B0C4-D44996769E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93ED32-73FE-4B48-9C3B-0E95571720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">
                                            <p:graphicEl>
                                              <a:dgm id="{8C93ED32-73FE-4B48-9C3B-0E95571720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">
                                            <p:graphicEl>
                                              <a:dgm id="{8C93ED32-73FE-4B48-9C3B-0E95571720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">
                                            <p:graphicEl>
                                              <a:dgm id="{8C93ED32-73FE-4B48-9C3B-0E95571720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403C6B4-EEAF-4968-89E3-8E585C8208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">
                                            <p:graphicEl>
                                              <a:dgm id="{5403C6B4-EEAF-4968-89E3-8E585C8208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">
                                            <p:graphicEl>
                                              <a:dgm id="{5403C6B4-EEAF-4968-89E3-8E585C8208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">
                                            <p:graphicEl>
                                              <a:dgm id="{5403C6B4-EEAF-4968-89E3-8E585C8208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C1B0033-8D8B-4875-91C9-C1A8BC316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">
                                            <p:graphicEl>
                                              <a:dgm id="{EC1B0033-8D8B-4875-91C9-C1A8BC316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">
                                            <p:graphicEl>
                                              <a:dgm id="{EC1B0033-8D8B-4875-91C9-C1A8BC316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">
                                            <p:graphicEl>
                                              <a:dgm id="{EC1B0033-8D8B-4875-91C9-C1A8BC316B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2E10F1-7675-4B06-ACF8-7DBD33E9B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">
                                            <p:graphicEl>
                                              <a:dgm id="{8D2E10F1-7675-4B06-ACF8-7DBD33E9B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">
                                            <p:graphicEl>
                                              <a:dgm id="{8D2E10F1-7675-4B06-ACF8-7DBD33E9B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">
                                            <p:graphicEl>
                                              <a:dgm id="{8D2E10F1-7675-4B06-ACF8-7DBD33E9BF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53D7889-9DC2-4F16-985E-75A1DDF0DD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">
                                            <p:graphicEl>
                                              <a:dgm id="{D53D7889-9DC2-4F16-985E-75A1DDF0DD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">
                                            <p:graphicEl>
                                              <a:dgm id="{D53D7889-9DC2-4F16-985E-75A1DDF0DD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">
                                            <p:graphicEl>
                                              <a:dgm id="{D53D7889-9DC2-4F16-985E-75A1DDF0DD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1521B6E-1C02-43FA-80BF-B46928C091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">
                                            <p:graphicEl>
                                              <a:dgm id="{71521B6E-1C02-43FA-80BF-B46928C091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">
                                            <p:graphicEl>
                                              <a:dgm id="{71521B6E-1C02-43FA-80BF-B46928C091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">
                                            <p:graphicEl>
                                              <a:dgm id="{71521B6E-1C02-43FA-80BF-B46928C091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ED20F98-FBBF-458B-B783-B44A146380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">
                                            <p:graphicEl>
                                              <a:dgm id="{6ED20F98-FBBF-458B-B783-B44A146380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">
                                            <p:graphicEl>
                                              <a:dgm id="{6ED20F98-FBBF-458B-B783-B44A146380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">
                                            <p:graphicEl>
                                              <a:dgm id="{6ED20F98-FBBF-458B-B783-B44A146380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F58566-13C1-4E69-86A6-3A056C98F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">
                                            <p:graphicEl>
                                              <a:dgm id="{70F58566-13C1-4E69-86A6-3A056C98F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">
                                            <p:graphicEl>
                                              <a:dgm id="{70F58566-13C1-4E69-86A6-3A056C98F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7">
                                            <p:graphicEl>
                                              <a:dgm id="{70F58566-13C1-4E69-86A6-3A056C98F0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BC8E22-7AB7-49FB-870E-1D86A55B38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">
                                            <p:graphicEl>
                                              <a:dgm id="{FEBC8E22-7AB7-49FB-870E-1D86A55B38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">
                                            <p:graphicEl>
                                              <a:dgm id="{FEBC8E22-7AB7-49FB-870E-1D86A55B38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">
                                            <p:graphicEl>
                                              <a:dgm id="{FEBC8E22-7AB7-49FB-870E-1D86A55B38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83044F9-1EFD-41A5-9439-931865BE8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7">
                                            <p:graphicEl>
                                              <a:dgm id="{383044F9-1EFD-41A5-9439-931865BE8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7">
                                            <p:graphicEl>
                                              <a:dgm id="{383044F9-1EFD-41A5-9439-931865BE8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7">
                                            <p:graphicEl>
                                              <a:dgm id="{383044F9-1EFD-41A5-9439-931865BE8D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B5C922-323A-4A57-9B16-F6ECFEAE73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">
                                            <p:graphicEl>
                                              <a:dgm id="{92B5C922-323A-4A57-9B16-F6ECFEAE73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">
                                            <p:graphicEl>
                                              <a:dgm id="{92B5C922-323A-4A57-9B16-F6ECFEAE73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">
                                            <p:graphicEl>
                                              <a:dgm id="{92B5C922-323A-4A57-9B16-F6ECFEAE73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7EE9C9D-257A-4207-8FDF-0AAAB4A7F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">
                                            <p:graphicEl>
                                              <a:dgm id="{87EE9C9D-257A-4207-8FDF-0AAAB4A7F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">
                                            <p:graphicEl>
                                              <a:dgm id="{87EE9C9D-257A-4207-8FDF-0AAAB4A7F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7">
                                            <p:graphicEl>
                                              <a:dgm id="{87EE9C9D-257A-4207-8FDF-0AAAB4A7F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C6CAF5-D50D-45D6-9CB9-2F446F42ED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">
                                            <p:graphicEl>
                                              <a:dgm id="{89C6CAF5-D50D-45D6-9CB9-2F446F42ED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">
                                            <p:graphicEl>
                                              <a:dgm id="{89C6CAF5-D50D-45D6-9CB9-2F446F42ED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7">
                                            <p:graphicEl>
                                              <a:dgm id="{89C6CAF5-D50D-45D6-9CB9-2F446F42ED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7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44016"/>
            <a:ext cx="7520940" cy="11247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fa-IR" sz="3600" dirty="0" smtClean="0">
                <a:cs typeface="B Titr" pitchFamily="2" charset="-78"/>
              </a:rPr>
              <a:t>درس چهل و یکم</a:t>
            </a: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اهمیت اعتقاد به معاد</a:t>
            </a:r>
            <a:endParaRPr lang="fa-IR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534845"/>
              </p:ext>
            </p:extLst>
          </p:nvPr>
        </p:nvGraphicFramePr>
        <p:xfrm>
          <a:off x="0" y="1100628"/>
          <a:ext cx="9144000" cy="5757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403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FDE6B4-8F6B-4BB8-87BB-38185A4E7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56FDE6B4-8F6B-4BB8-87BB-38185A4E75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56FDE6B4-8F6B-4BB8-87BB-38185A4E7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56FDE6B4-8F6B-4BB8-87BB-38185A4E7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6653CC-E8FC-4C8F-8C5A-726EDADD0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EA6653CC-E8FC-4C8F-8C5A-726EDADD05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EA6653CC-E8FC-4C8F-8C5A-726EDADD0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EA6653CC-E8FC-4C8F-8C5A-726EDADD0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8DF94A-3F50-48A6-A645-593FF9332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B68DF94A-3F50-48A6-A645-593FF93329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B68DF94A-3F50-48A6-A645-593FF9332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B68DF94A-3F50-48A6-A645-593FF9332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0ED06C-310A-4F7C-8819-B5AEEA72A1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360ED06C-310A-4F7C-8819-B5AEEA72A1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360ED06C-310A-4F7C-8819-B5AEEA72A1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360ED06C-310A-4F7C-8819-B5AEEA72A1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DF2AB5-1948-46DA-AA6D-8145AD6B1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71DF2AB5-1948-46DA-AA6D-8145AD6B1F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71DF2AB5-1948-46DA-AA6D-8145AD6B1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71DF2AB5-1948-46DA-AA6D-8145AD6B1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8E0DFB-F207-45DA-B337-E6FEB8852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348E0DFB-F207-45DA-B337-E6FEB8852E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348E0DFB-F207-45DA-B337-E6FEB8852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348E0DFB-F207-45DA-B337-E6FEB8852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E1144E-DD0C-46CD-84E5-A797FB323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87E1144E-DD0C-46CD-84E5-A797FB3238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87E1144E-DD0C-46CD-84E5-A797FB323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87E1144E-DD0C-46CD-84E5-A797FB323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ED5266-7CB5-46D5-B266-B4864B292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dgm id="{B8ED5266-7CB5-46D5-B266-B4864B292B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B8ED5266-7CB5-46D5-B266-B4864B292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B8ED5266-7CB5-46D5-B266-B4864B292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949FEA-A22C-429E-89C8-2DD7223E1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0F949FEA-A22C-429E-89C8-2DD7223E17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0F949FEA-A22C-429E-89C8-2DD7223E1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0F949FEA-A22C-429E-89C8-2DD7223E1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0D135A-D81E-43A4-B4C3-8408FDCAF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graphicEl>
                                              <a:dgm id="{A90D135A-D81E-43A4-B4C3-8408FDCAF4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graphicEl>
                                              <a:dgm id="{A90D135A-D81E-43A4-B4C3-8408FDCAF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A90D135A-D81E-43A4-B4C3-8408FDCAF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CE08A4-5BC9-419F-8B74-2784B520C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F6CE08A4-5BC9-419F-8B74-2784B520CB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graphicEl>
                                              <a:dgm id="{F6CE08A4-5BC9-419F-8B74-2784B520C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graphicEl>
                                              <a:dgm id="{F6CE08A4-5BC9-419F-8B74-2784B520C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C4A583-9D17-4B10-B8BD-302DF52975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graphicEl>
                                              <a:dgm id="{E6C4A583-9D17-4B10-B8BD-302DF52975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graphicEl>
                                              <a:dgm id="{E6C4A583-9D17-4B10-B8BD-302DF52975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graphicEl>
                                              <a:dgm id="{E6C4A583-9D17-4B10-B8BD-302DF52975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DFD94A-7142-41FC-9820-991B419E3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graphicEl>
                                              <a:dgm id="{F0DFD94A-7142-41FC-9820-991B419E3D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F0DFD94A-7142-41FC-9820-991B419E3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F0DFD94A-7142-41FC-9820-991B419E3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5EBC6E-A9D2-4BFA-9BA3-9A2D0D347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graphicEl>
                                              <a:dgm id="{9E5EBC6E-A9D2-4BFA-9BA3-9A2D0D3476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graphicEl>
                                              <a:dgm id="{9E5EBC6E-A9D2-4BFA-9BA3-9A2D0D347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graphicEl>
                                              <a:dgm id="{9E5EBC6E-A9D2-4BFA-9BA3-9A2D0D347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FA3F05-3DFD-493F-AF96-A65FD16B3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graphicEl>
                                              <a:dgm id="{CEFA3F05-3DFD-493F-AF96-A65FD16B35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graphicEl>
                                              <a:dgm id="{CEFA3F05-3DFD-493F-AF96-A65FD16B3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graphicEl>
                                              <a:dgm id="{CEFA3F05-3DFD-493F-AF96-A65FD16B3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C26411-0B37-4407-8514-7C90AD268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graphicEl>
                                              <a:dgm id="{7DC26411-0B37-4407-8514-7C90AD2680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graphicEl>
                                              <a:dgm id="{7DC26411-0B37-4407-8514-7C90AD268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graphicEl>
                                              <a:dgm id="{7DC26411-0B37-4407-8514-7C90AD268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473CDA-DAF4-40D3-94EB-BF310E30F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">
                                            <p:graphicEl>
                                              <a:dgm id="{B1473CDA-DAF4-40D3-94EB-BF310E30FC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graphicEl>
                                              <a:dgm id="{B1473CDA-DAF4-40D3-94EB-BF310E30F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graphicEl>
                                              <a:dgm id="{B1473CDA-DAF4-40D3-94EB-BF310E30F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F74E5B-ACE4-4262-B725-F8FA86313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">
                                            <p:graphicEl>
                                              <a:dgm id="{51F74E5B-ACE4-4262-B725-F8FA86313B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graphicEl>
                                              <a:dgm id="{51F74E5B-ACE4-4262-B725-F8FA86313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graphicEl>
                                              <a:dgm id="{51F74E5B-ACE4-4262-B725-F8FA86313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2767C4-9DB4-4482-9B21-4BC0B71F2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">
                                            <p:graphicEl>
                                              <a:dgm id="{AB2767C4-9DB4-4482-9B21-4BC0B71F22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">
                                            <p:graphicEl>
                                              <a:dgm id="{AB2767C4-9DB4-4482-9B21-4BC0B71F2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">
                                            <p:graphicEl>
                                              <a:dgm id="{AB2767C4-9DB4-4482-9B21-4BC0B71F2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28B2D9-FFA9-46F8-8504-C55DC2682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">
                                            <p:graphicEl>
                                              <a:dgm id="{6F28B2D9-FFA9-46F8-8504-C55DC26822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">
                                            <p:graphicEl>
                                              <a:dgm id="{6F28B2D9-FFA9-46F8-8504-C55DC2682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">
                                            <p:graphicEl>
                                              <a:dgm id="{6F28B2D9-FFA9-46F8-8504-C55DC2682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A21A24-2000-42CD-B143-B3157C5FA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">
                                            <p:graphicEl>
                                              <a:dgm id="{2DA21A24-2000-42CD-B143-B3157C5FAF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graphicEl>
                                              <a:dgm id="{2DA21A24-2000-42CD-B143-B3157C5FA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">
                                            <p:graphicEl>
                                              <a:dgm id="{2DA21A24-2000-42CD-B143-B3157C5FA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44016"/>
            <a:ext cx="7520940" cy="11247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fa-IR" sz="3600" dirty="0" smtClean="0">
                <a:cs typeface="B Titr" pitchFamily="2" charset="-78"/>
              </a:rPr>
              <a:t>درس چهل و یکم</a:t>
            </a: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اهتمام قرآن به مساله معاد</a:t>
            </a:r>
            <a:endParaRPr lang="fa-IR" dirty="0">
              <a:cs typeface="B Titr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372258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935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D1F218-6B74-4F89-9159-818885928E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5">
                                            <p:graphicEl>
                                              <a:dgm id="{4FD1F218-6B74-4F89-9159-818885928E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DCCD38-50A0-4BDD-814D-98430E1D3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5">
                                            <p:graphicEl>
                                              <a:dgm id="{37DCCD38-50A0-4BDD-814D-98430E1D32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D811FA-DB05-466F-9699-839E81F9EA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4" dur="2000"/>
                                        <p:tgtEl>
                                          <p:spTgt spid="5">
                                            <p:graphicEl>
                                              <a:dgm id="{5ED811FA-DB05-466F-9699-839E81F9EA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FF641B-38A1-415A-8FBC-F51AA7210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61FF641B-38A1-415A-8FBC-F51AA7210B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9BA76C-9BE3-4C79-9524-4518E9AE23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dgm id="{BD9BA76C-9BE3-4C79-9524-4518E9AE23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34F22B-C913-4152-9F2F-CC8B1D50FB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5" dur="2000"/>
                                        <p:tgtEl>
                                          <p:spTgt spid="5">
                                            <p:graphicEl>
                                              <a:dgm id="{8234F22B-C913-4152-9F2F-CC8B1D50FB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76E4A5-73A7-4375-BB19-046AC692F7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0" dur="2000"/>
                                        <p:tgtEl>
                                          <p:spTgt spid="5">
                                            <p:graphicEl>
                                              <a:dgm id="{3676E4A5-73A7-4375-BB19-046AC692F7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0C92E5-9910-4D7C-B7B2-CE74D6A70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3" dur="2000"/>
                                        <p:tgtEl>
                                          <p:spTgt spid="5">
                                            <p:graphicEl>
                                              <a:dgm id="{120C92E5-9910-4D7C-B7B2-CE74D6A701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BA6211-11F0-4543-A632-25C4C948E2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8" dur="2000"/>
                                        <p:tgtEl>
                                          <p:spTgt spid="5">
                                            <p:graphicEl>
                                              <a:dgm id="{EEBA6211-11F0-4543-A632-25C4C948E2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8788FB-2681-43DD-8878-FD4424CF97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51" dur="2000"/>
                                        <p:tgtEl>
                                          <p:spTgt spid="5">
                                            <p:graphicEl>
                                              <a:dgm id="{2E8788FB-2681-43DD-8878-FD4424CF97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1C5C95-7B95-40C3-9BBB-D9490F8A7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56" dur="2000"/>
                                        <p:tgtEl>
                                          <p:spTgt spid="5">
                                            <p:graphicEl>
                                              <a:dgm id="{751C5C95-7B95-40C3-9BBB-D9490F8A71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2C4B42-B1C5-4292-8FAE-76664D508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59" dur="2000"/>
                                        <p:tgtEl>
                                          <p:spTgt spid="5">
                                            <p:graphicEl>
                                              <a:dgm id="{C92C4B42-B1C5-4292-8FAE-76664D508E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22624B-8B8A-4CD9-9201-C8C426DCB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64" dur="2000"/>
                                        <p:tgtEl>
                                          <p:spTgt spid="5">
                                            <p:graphicEl>
                                              <a:dgm id="{D822624B-8B8A-4CD9-9201-C8C426DCBA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EB0D84-BABC-412D-AE28-7E3BE1D7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67" dur="2000"/>
                                        <p:tgtEl>
                                          <p:spTgt spid="5">
                                            <p:graphicEl>
                                              <a:dgm id="{7EEB0D84-BABC-412D-AE28-7E3BE1D71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D1A088-42FD-4C69-A322-EC67A22702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2" dur="2000"/>
                                        <p:tgtEl>
                                          <p:spTgt spid="5">
                                            <p:graphicEl>
                                              <a:dgm id="{20D1A088-42FD-4C69-A322-EC67A22702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F570DA-A6D6-4481-9CD0-F7FD421C77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5" dur="2000"/>
                                        <p:tgtEl>
                                          <p:spTgt spid="5">
                                            <p:graphicEl>
                                              <a:dgm id="{B2F570DA-A6D6-4481-9CD0-F7FD421C77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1A44A8-51A2-4248-9FD4-718996C1FF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80" dur="2000"/>
                                        <p:tgtEl>
                                          <p:spTgt spid="5">
                                            <p:graphicEl>
                                              <a:dgm id="{7D1A44A8-51A2-4248-9FD4-718996C1FF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DA0F04-2BD0-4C14-B896-8982AD81E5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83" dur="2000"/>
                                        <p:tgtEl>
                                          <p:spTgt spid="5">
                                            <p:graphicEl>
                                              <a:dgm id="{00DA0F04-2BD0-4C14-B896-8982AD81E5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44016"/>
            <a:ext cx="7520940" cy="11247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fa-IR" sz="3600" dirty="0" smtClean="0">
                <a:cs typeface="B Titr" pitchFamily="2" charset="-78"/>
              </a:rPr>
              <a:t>درس چهل و یکم</a:t>
            </a: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اهتمام قرآن به مساله معاد</a:t>
            </a:r>
            <a:endParaRPr lang="fa-IR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196630"/>
              </p:ext>
            </p:extLst>
          </p:nvPr>
        </p:nvGraphicFramePr>
        <p:xfrm>
          <a:off x="0" y="1124744"/>
          <a:ext cx="91440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65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716A08-A0F3-4BAA-BBAB-69B4CB8CE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graphicEl>
                                              <a:dgm id="{2B716A08-A0F3-4BAA-BBAB-69B4CB8CEA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graphicEl>
                                              <a:dgm id="{2B716A08-A0F3-4BAA-BBAB-69B4CB8CE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graphicEl>
                                              <a:dgm id="{2B716A08-A0F3-4BAA-BBAB-69B4CB8CE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0753D8-0B0B-4CC6-A7D3-0F8E16E9E0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F10753D8-0B0B-4CC6-A7D3-0F8E16E9E0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graphicEl>
                                              <a:dgm id="{F10753D8-0B0B-4CC6-A7D3-0F8E16E9E0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graphicEl>
                                              <a:dgm id="{F10753D8-0B0B-4CC6-A7D3-0F8E16E9E0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6236CE-26E6-4AA7-A96E-48AAB70D6C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336236CE-26E6-4AA7-A96E-48AAB70D6C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graphicEl>
                                              <a:dgm id="{336236CE-26E6-4AA7-A96E-48AAB70D6C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graphicEl>
                                              <a:dgm id="{336236CE-26E6-4AA7-A96E-48AAB70D6C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149CC7-F44D-4681-806F-4502719EE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80149CC7-F44D-4681-806F-4502719EE9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graphicEl>
                                              <a:dgm id="{80149CC7-F44D-4681-806F-4502719EE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graphicEl>
                                              <a:dgm id="{80149CC7-F44D-4681-806F-4502719EE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A551DD-914B-4B8F-BFB2-05E5B6E53D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C3A551DD-914B-4B8F-BFB2-05E5B6E53D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graphicEl>
                                              <a:dgm id="{C3A551DD-914B-4B8F-BFB2-05E5B6E53D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graphicEl>
                                              <a:dgm id="{C3A551DD-914B-4B8F-BFB2-05E5B6E53D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AC7AA6-1B79-4559-906C-F4CB66965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graphicEl>
                                              <a:dgm id="{90AC7AA6-1B79-4559-906C-F4CB66965E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graphicEl>
                                              <a:dgm id="{90AC7AA6-1B79-4559-906C-F4CB66965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graphicEl>
                                              <a:dgm id="{90AC7AA6-1B79-4559-906C-F4CB66965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36272A-773C-4F17-9E1A-5AF4AF64A9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8836272A-773C-4F17-9E1A-5AF4AF64A9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>
                                            <p:graphicEl>
                                              <a:dgm id="{8836272A-773C-4F17-9E1A-5AF4AF64A9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graphicEl>
                                              <a:dgm id="{8836272A-773C-4F17-9E1A-5AF4AF64A9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8B1787-0143-4A0C-8579-1DCCD050D0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graphicEl>
                                              <a:dgm id="{678B1787-0143-4A0C-8579-1DCCD050D0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graphicEl>
                                              <a:dgm id="{678B1787-0143-4A0C-8579-1DCCD050D0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>
                                            <p:graphicEl>
                                              <a:dgm id="{678B1787-0143-4A0C-8579-1DCCD050D0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18054B-2E5C-4E82-A085-C80667961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">
                                            <p:graphicEl>
                                              <a:dgm id="{A918054B-2E5C-4E82-A085-C80667961E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graphicEl>
                                              <a:dgm id="{A918054B-2E5C-4E82-A085-C80667961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">
                                            <p:graphicEl>
                                              <a:dgm id="{A918054B-2E5C-4E82-A085-C80667961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07B4D8-0AC9-4C6A-8B18-0A8628E70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">
                                            <p:graphicEl>
                                              <a:dgm id="{3207B4D8-0AC9-4C6A-8B18-0A8628E70F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">
                                            <p:graphicEl>
                                              <a:dgm id="{3207B4D8-0AC9-4C6A-8B18-0A8628E70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">
                                            <p:graphicEl>
                                              <a:dgm id="{3207B4D8-0AC9-4C6A-8B18-0A8628E70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D09B98-EED7-4F05-A7F5-57F3D45C3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D2D09B98-EED7-4F05-A7F5-57F3D45C39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">
                                            <p:graphicEl>
                                              <a:dgm id="{D2D09B98-EED7-4F05-A7F5-57F3D45C3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">
                                            <p:graphicEl>
                                              <a:dgm id="{D2D09B98-EED7-4F05-A7F5-57F3D45C3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E133D3-4299-45D8-9499-7594D36B1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">
                                            <p:graphicEl>
                                              <a:dgm id="{9CE133D3-4299-45D8-9499-7594D36B17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4">
                                            <p:graphicEl>
                                              <a:dgm id="{9CE133D3-4299-45D8-9499-7594D36B1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">
                                            <p:graphicEl>
                                              <a:dgm id="{9CE133D3-4299-45D8-9499-7594D36B1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0037E8-E937-4CC5-813A-B6789A069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">
                                            <p:graphicEl>
                                              <a:dgm id="{3E0037E8-E937-4CC5-813A-B6789A069E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4">
                                            <p:graphicEl>
                                              <a:dgm id="{3E0037E8-E937-4CC5-813A-B6789A069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">
                                            <p:graphicEl>
                                              <a:dgm id="{3E0037E8-E937-4CC5-813A-B6789A069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112695-859D-4F01-BA59-0555F176EA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4">
                                            <p:graphicEl>
                                              <a:dgm id="{21112695-859D-4F01-BA59-0555F176EA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4">
                                            <p:graphicEl>
                                              <a:dgm id="{21112695-859D-4F01-BA59-0555F176EA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">
                                            <p:graphicEl>
                                              <a:dgm id="{21112695-859D-4F01-BA59-0555F176EA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6248DA-804D-4856-8CB5-7126BC3DC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">
                                            <p:graphicEl>
                                              <a:dgm id="{E66248DA-804D-4856-8CB5-7126BC3DC6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4">
                                            <p:graphicEl>
                                              <a:dgm id="{E66248DA-804D-4856-8CB5-7126BC3DC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4">
                                            <p:graphicEl>
                                              <a:dgm id="{E66248DA-804D-4856-8CB5-7126BC3DC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E21EDC-554D-4D1C-B1DF-A54E7A095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">
                                            <p:graphicEl>
                                              <a:dgm id="{70E21EDC-554D-4D1C-B1DF-A54E7A0956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4">
                                            <p:graphicEl>
                                              <a:dgm id="{70E21EDC-554D-4D1C-B1DF-A54E7A095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4">
                                            <p:graphicEl>
                                              <a:dgm id="{70E21EDC-554D-4D1C-B1DF-A54E7A095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44016"/>
            <a:ext cx="7520940" cy="11247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fa-IR" sz="3600" dirty="0" smtClean="0">
                <a:cs typeface="B Titr" pitchFamily="2" charset="-78"/>
              </a:rPr>
              <a:t>درس چهل و یکم</a:t>
            </a: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اهتمام قرآن به مساله معاد</a:t>
            </a:r>
            <a:endParaRPr lang="fa-IR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969656"/>
              </p:ext>
            </p:extLst>
          </p:nvPr>
        </p:nvGraphicFramePr>
        <p:xfrm>
          <a:off x="179512" y="1100628"/>
          <a:ext cx="8964488" cy="5496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285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804FB1-C28A-44A1-B560-B974899E0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graphicEl>
                                              <a:dgm id="{23804FB1-C28A-44A1-B560-B974899E0F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613174-7870-4D2A-9A96-CDCFAC5C76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6D613174-7870-4D2A-9A96-CDCFAC5C76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D066A9-AB6D-484A-903D-2EC465FD6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F3D066A9-AB6D-484A-903D-2EC465FD68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2841D7-FE41-4616-8321-85394167A6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112841D7-FE41-4616-8321-85394167A6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4510DC-99FA-4E61-A979-AA81B2C35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graphicEl>
                                              <a:dgm id="{FF4510DC-99FA-4E61-A979-AA81B2C351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C0AB22-2421-44E0-A898-C8FCBD695A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dgm id="{DAC0AB22-2421-44E0-A898-C8FCBD695A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354A84-28C4-4CBF-BBBB-EF26228E18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graphicEl>
                                              <a:dgm id="{FE354A84-28C4-4CBF-BBBB-EF26228E18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7855FB-0F33-400A-8EA5-9A43A109B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7A7855FB-0F33-400A-8EA5-9A43A109B8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D1916D-68CD-465A-81BA-84F5CFF09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graphicEl>
                                              <a:dgm id="{37D1916D-68CD-465A-81BA-84F5CFF094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A8E416-AA46-4B89-91F1-E2A003C19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graphicEl>
                                              <a:dgm id="{D6A8E416-AA46-4B89-91F1-E2A003C194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7B2237-78E4-4A03-8560-69B104B3A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">
                                            <p:graphicEl>
                                              <a:dgm id="{387B2237-78E4-4A03-8560-69B104B3A0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159960-8380-4558-88C8-1548541E88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4">
                                            <p:graphicEl>
                                              <a:dgm id="{18159960-8380-4558-88C8-1548541E88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168730-24B8-4106-AE67-655805706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dgm id="{C8168730-24B8-4106-AE67-655805706F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44016"/>
            <a:ext cx="7520940" cy="11247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fa-IR" sz="3600" dirty="0" smtClean="0">
                <a:cs typeface="B Titr" pitchFamily="2" charset="-78"/>
              </a:rPr>
              <a:t>درس چهل و یکم</a:t>
            </a: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نتیجه</a:t>
            </a:r>
            <a:endParaRPr lang="fa-IR" dirty="0">
              <a:cs typeface="B Titr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774701"/>
              </p:ext>
            </p:extLst>
          </p:nvPr>
        </p:nvGraphicFramePr>
        <p:xfrm>
          <a:off x="0" y="1100628"/>
          <a:ext cx="9144000" cy="405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97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47C66A-9D5F-471C-AA22-87B4753D2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7847C66A-9D5F-471C-AA22-87B4753D2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7847C66A-9D5F-471C-AA22-87B4753D2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7847C66A-9D5F-471C-AA22-87B4753D2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7847C66A-9D5F-471C-AA22-87B4753D2C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0AC3C8-4287-4424-9B92-D9EB4D27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C10AC3C8-4287-4424-9B92-D9EB4D27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C10AC3C8-4287-4424-9B92-D9EB4D27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graphicEl>
                                              <a:dgm id="{C10AC3C8-4287-4424-9B92-D9EB4D27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graphicEl>
                                              <a:dgm id="{C10AC3C8-4287-4424-9B92-D9EB4D277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F23F81-DD24-430E-9913-091DA201F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CAF23F81-DD24-430E-9913-091DA201F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CAF23F81-DD24-430E-9913-091DA201F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CAF23F81-DD24-430E-9913-091DA201F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CAF23F81-DD24-430E-9913-091DA201F8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124C06-5CBC-4338-8DD5-ACC49613D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69124C06-5CBC-4338-8DD5-ACC49613D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69124C06-5CBC-4338-8DD5-ACC49613D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69124C06-5CBC-4338-8DD5-ACC49613D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graphicEl>
                                              <a:dgm id="{69124C06-5CBC-4338-8DD5-ACC49613D5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C00D44-B2BA-4FCD-8F83-7395E4D286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graphicEl>
                                              <a:dgm id="{94C00D44-B2BA-4FCD-8F83-7395E4D286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94C00D44-B2BA-4FCD-8F83-7395E4D286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94C00D44-B2BA-4FCD-8F83-7395E4D286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graphicEl>
                                              <a:dgm id="{94C00D44-B2BA-4FCD-8F83-7395E4D286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76FD33-F19C-40F8-9D5A-0DF814448E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8C76FD33-F19C-40F8-9D5A-0DF814448E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8C76FD33-F19C-40F8-9D5A-0DF814448E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8C76FD33-F19C-40F8-9D5A-0DF814448E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graphicEl>
                                              <a:dgm id="{8C76FD33-F19C-40F8-9D5A-0DF814448E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A98344-C562-4308-998E-DF41B341F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6EA98344-C562-4308-998E-DF41B341F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graphicEl>
                                              <a:dgm id="{6EA98344-C562-4308-998E-DF41B341F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graphicEl>
                                              <a:dgm id="{6EA98344-C562-4308-998E-DF41B341F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graphicEl>
                                              <a:dgm id="{6EA98344-C562-4308-998E-DF41B341F9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B7B241-ECCC-479E-93DB-4B0BDBF9C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13B7B241-ECCC-479E-93DB-4B0BDBF9C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graphicEl>
                                              <a:dgm id="{13B7B241-ECCC-479E-93DB-4B0BDBF9C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graphicEl>
                                              <a:dgm id="{13B7B241-ECCC-479E-93DB-4B0BDBF9C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graphicEl>
                                              <a:dgm id="{13B7B241-ECCC-479E-93DB-4B0BDBF9C3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549</TotalTime>
  <Words>704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درس چهل و یکم</vt:lpstr>
      <vt:lpstr>PowerPoint Presentation</vt:lpstr>
      <vt:lpstr>درس چهل و یکم اهمیت اعتقاد به معاد</vt:lpstr>
      <vt:lpstr>درس چهل و یکم اهمیت اعتقاد به معاد</vt:lpstr>
      <vt:lpstr>درس چهل و یکم اهتمام قرآن به مساله معاد</vt:lpstr>
      <vt:lpstr>درس چهل و یکم اهتمام قرآن به مساله معاد</vt:lpstr>
      <vt:lpstr>درس چهل و یکم اهتمام قرآن به مساله معاد</vt:lpstr>
      <vt:lpstr>درس چهل و یکم نتیجه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چهل و یکم</dc:title>
  <dc:creator>mahdi</dc:creator>
  <cp:lastModifiedBy>mahdi</cp:lastModifiedBy>
  <cp:revision>17</cp:revision>
  <dcterms:created xsi:type="dcterms:W3CDTF">2012-04-06T09:09:13Z</dcterms:created>
  <dcterms:modified xsi:type="dcterms:W3CDTF">2013-04-27T07:43:55Z</dcterms:modified>
</cp:coreProperties>
</file>