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56" d="100"/>
          <a:sy n="56" d="100"/>
        </p:scale>
        <p:origin x="-90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07FB89-C4CB-4156-8B56-5E44359F4929}"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pPr rtl="1"/>
          <a:endParaRPr lang="fa-IR"/>
        </a:p>
      </dgm:t>
    </dgm:pt>
    <dgm:pt modelId="{E3B88653-AC4D-410A-8B90-C0B8ABC1A8BA}">
      <dgm:prSet custT="1"/>
      <dgm:spPr/>
      <dgm:t>
        <a:bodyPr/>
        <a:lstStyle/>
        <a:p>
          <a:pPr rtl="1"/>
          <a:r>
            <a:rPr lang="fa-IR" sz="1600" baseline="0" dirty="0" smtClean="0">
              <a:cs typeface="B Koodak" pitchFamily="2" charset="-78"/>
            </a:rPr>
            <a:t>چند نکته</a:t>
          </a:r>
          <a:endParaRPr lang="fa-IR" sz="1600" dirty="0">
            <a:cs typeface="B Koodak" pitchFamily="2" charset="-78"/>
          </a:endParaRPr>
        </a:p>
      </dgm:t>
    </dgm:pt>
    <dgm:pt modelId="{CDF4C7A1-C814-42FA-9EDF-AC0E94E6864D}" type="parTrans" cxnId="{815EA926-E007-4239-89C1-E2F7E1F92488}">
      <dgm:prSet/>
      <dgm:spPr/>
      <dgm:t>
        <a:bodyPr/>
        <a:lstStyle/>
        <a:p>
          <a:pPr rtl="1"/>
          <a:endParaRPr lang="fa-IR" sz="1600">
            <a:cs typeface="B Koodak" pitchFamily="2" charset="-78"/>
          </a:endParaRPr>
        </a:p>
      </dgm:t>
    </dgm:pt>
    <dgm:pt modelId="{1E8431AE-403D-4638-ACC0-A0FA265AC3B7}" type="sibTrans" cxnId="{815EA926-E007-4239-89C1-E2F7E1F92488}">
      <dgm:prSet/>
      <dgm:spPr/>
      <dgm:t>
        <a:bodyPr/>
        <a:lstStyle/>
        <a:p>
          <a:pPr rtl="1"/>
          <a:endParaRPr lang="fa-IR" sz="1600">
            <a:cs typeface="B Koodak" pitchFamily="2" charset="-78"/>
          </a:endParaRPr>
        </a:p>
      </dgm:t>
    </dgm:pt>
    <dgm:pt modelId="{9FCCC54E-3A91-4D82-83B1-4FC439775952}">
      <dgm:prSet custT="1"/>
      <dgm:spPr/>
      <dgm:t>
        <a:bodyPr/>
        <a:lstStyle/>
        <a:p>
          <a:pPr rtl="1"/>
          <a:r>
            <a:rPr lang="fa-IR" sz="1600" dirty="0" smtClean="0">
              <a:cs typeface="B Koodak" pitchFamily="2" charset="-78"/>
            </a:rPr>
            <a:t>قبلا گذشت</a:t>
          </a:r>
          <a:endParaRPr lang="fa-IR" sz="1600" dirty="0">
            <a:cs typeface="B Koodak" pitchFamily="2" charset="-78"/>
          </a:endParaRPr>
        </a:p>
      </dgm:t>
    </dgm:pt>
    <dgm:pt modelId="{6FB039F9-EBC4-493F-926A-A6126B638214}" type="parTrans" cxnId="{E9168236-093E-46A6-B210-D2E9300ADFDA}">
      <dgm:prSet custT="1"/>
      <dgm:spPr/>
      <dgm:t>
        <a:bodyPr/>
        <a:lstStyle/>
        <a:p>
          <a:pPr rtl="1"/>
          <a:endParaRPr lang="fa-IR" sz="1600">
            <a:cs typeface="B Koodak" pitchFamily="2" charset="-78"/>
          </a:endParaRPr>
        </a:p>
      </dgm:t>
    </dgm:pt>
    <dgm:pt modelId="{A0414636-3836-4F8A-AE62-97FA34811790}" type="sibTrans" cxnId="{E9168236-093E-46A6-B210-D2E9300ADFDA}">
      <dgm:prSet/>
      <dgm:spPr/>
      <dgm:t>
        <a:bodyPr/>
        <a:lstStyle/>
        <a:p>
          <a:pPr rtl="1"/>
          <a:endParaRPr lang="fa-IR" sz="1600">
            <a:cs typeface="B Koodak" pitchFamily="2" charset="-78"/>
          </a:endParaRPr>
        </a:p>
      </dgm:t>
    </dgm:pt>
    <dgm:pt modelId="{5860927C-A8CA-44AA-9639-116BC8122325}">
      <dgm:prSet custT="1"/>
      <dgm:spPr/>
      <dgm:t>
        <a:bodyPr/>
        <a:lstStyle/>
        <a:p>
          <a:pPr rtl="1"/>
          <a:r>
            <a:rPr lang="fa-IR" sz="1600" dirty="0" smtClean="0">
              <a:cs typeface="B Koodak" pitchFamily="2" charset="-78"/>
            </a:rPr>
            <a:t>هدف الهی از بعث انبیا</a:t>
          </a:r>
          <a:endParaRPr lang="fa-IR" sz="1600" dirty="0">
            <a:cs typeface="B Koodak" pitchFamily="2" charset="-78"/>
          </a:endParaRPr>
        </a:p>
      </dgm:t>
    </dgm:pt>
    <dgm:pt modelId="{EB819E57-A140-4732-82E3-3AA0BFB807DA}" type="parTrans" cxnId="{D062AA0F-FF24-4BB1-9D65-96B875D400DF}">
      <dgm:prSet custT="1"/>
      <dgm:spPr/>
      <dgm:t>
        <a:bodyPr/>
        <a:lstStyle/>
        <a:p>
          <a:pPr rtl="1"/>
          <a:endParaRPr lang="fa-IR" sz="1600">
            <a:cs typeface="B Koodak" pitchFamily="2" charset="-78"/>
          </a:endParaRPr>
        </a:p>
      </dgm:t>
    </dgm:pt>
    <dgm:pt modelId="{AAF7E87B-FE7F-4297-97BC-B5585A726EAF}" type="sibTrans" cxnId="{D062AA0F-FF24-4BB1-9D65-96B875D400DF}">
      <dgm:prSet/>
      <dgm:spPr/>
      <dgm:t>
        <a:bodyPr/>
        <a:lstStyle/>
        <a:p>
          <a:pPr rtl="1"/>
          <a:endParaRPr lang="fa-IR" sz="1600">
            <a:cs typeface="B Koodak" pitchFamily="2" charset="-78"/>
          </a:endParaRPr>
        </a:p>
      </dgm:t>
    </dgm:pt>
    <dgm:pt modelId="{E6DC6F58-A67D-402A-9145-893CBE17F0E0}">
      <dgm:prSet custT="1"/>
      <dgm:spPr/>
      <dgm:t>
        <a:bodyPr/>
        <a:lstStyle/>
        <a:p>
          <a:pPr rtl="1"/>
          <a:r>
            <a:rPr lang="fa-IR" sz="1600" dirty="0" smtClean="0">
              <a:cs typeface="B Koodak" pitchFamily="2" charset="-78"/>
            </a:rPr>
            <a:t>فراهم شدن شرایط برای تکامل آزادانه انسان</a:t>
          </a:r>
          <a:endParaRPr lang="fa-IR" sz="1600" dirty="0">
            <a:cs typeface="B Koodak" pitchFamily="2" charset="-78"/>
          </a:endParaRPr>
        </a:p>
      </dgm:t>
    </dgm:pt>
    <dgm:pt modelId="{50ADBC20-8A11-47B8-9091-354C4F574F71}" type="parTrans" cxnId="{7D67F6CB-A867-4419-96B4-5610943E383F}">
      <dgm:prSet custT="1"/>
      <dgm:spPr/>
      <dgm:t>
        <a:bodyPr/>
        <a:lstStyle/>
        <a:p>
          <a:pPr rtl="1"/>
          <a:endParaRPr lang="fa-IR" sz="1600">
            <a:cs typeface="B Koodak" pitchFamily="2" charset="-78"/>
          </a:endParaRPr>
        </a:p>
      </dgm:t>
    </dgm:pt>
    <dgm:pt modelId="{C293FA80-037D-4275-ADE5-05F39123E760}" type="sibTrans" cxnId="{7D67F6CB-A867-4419-96B4-5610943E383F}">
      <dgm:prSet/>
      <dgm:spPr/>
      <dgm:t>
        <a:bodyPr/>
        <a:lstStyle/>
        <a:p>
          <a:pPr rtl="1"/>
          <a:endParaRPr lang="fa-IR" sz="1600">
            <a:cs typeface="B Koodak" pitchFamily="2" charset="-78"/>
          </a:endParaRPr>
        </a:p>
      </dgm:t>
    </dgm:pt>
    <dgm:pt modelId="{7F8F3EB8-89BF-4B2A-87E9-F6F1A1058E19}">
      <dgm:prSet custT="1"/>
      <dgm:spPr/>
      <dgm:t>
        <a:bodyPr/>
        <a:lstStyle/>
        <a:p>
          <a:pPr rtl="1"/>
          <a:r>
            <a:rPr lang="fa-IR" sz="1600" dirty="0" smtClean="0">
              <a:cs typeface="B Koodak" pitchFamily="2" charset="-78"/>
            </a:rPr>
            <a:t>کمک به رشد عقلانی و تربیت روحی و معنوی افراد</a:t>
          </a:r>
          <a:endParaRPr lang="fa-IR" sz="1600" dirty="0">
            <a:cs typeface="B Koodak" pitchFamily="2" charset="-78"/>
          </a:endParaRPr>
        </a:p>
      </dgm:t>
    </dgm:pt>
    <dgm:pt modelId="{FD5DD78F-ECA9-49B1-999D-6F6D56C95264}" type="parTrans" cxnId="{3932E9B5-0042-4F09-9CDC-57F088D7484B}">
      <dgm:prSet custT="1"/>
      <dgm:spPr/>
      <dgm:t>
        <a:bodyPr/>
        <a:lstStyle/>
        <a:p>
          <a:pPr rtl="1"/>
          <a:endParaRPr lang="fa-IR" sz="1600">
            <a:cs typeface="B Koodak" pitchFamily="2" charset="-78"/>
          </a:endParaRPr>
        </a:p>
      </dgm:t>
    </dgm:pt>
    <dgm:pt modelId="{30A78F5F-C2AE-4CFD-AAC6-209644B33B2E}" type="sibTrans" cxnId="{3932E9B5-0042-4F09-9CDC-57F088D7484B}">
      <dgm:prSet/>
      <dgm:spPr/>
      <dgm:t>
        <a:bodyPr/>
        <a:lstStyle/>
        <a:p>
          <a:pPr rtl="1"/>
          <a:endParaRPr lang="fa-IR" sz="1600">
            <a:cs typeface="B Koodak" pitchFamily="2" charset="-78"/>
          </a:endParaRPr>
        </a:p>
      </dgm:t>
    </dgm:pt>
    <dgm:pt modelId="{6DAA47D9-F420-4DF3-BC89-1247C24BE1C3}">
      <dgm:prSet custT="1"/>
      <dgm:spPr/>
      <dgm:t>
        <a:bodyPr/>
        <a:lstStyle/>
        <a:p>
          <a:pPr rtl="1"/>
          <a:r>
            <a:rPr lang="fa-IR" sz="1600" dirty="0" smtClean="0">
              <a:cs typeface="B Koodak" pitchFamily="2" charset="-78"/>
            </a:rPr>
            <a:t>برخی از انبیا در تحقق این اهداف تشکیل حکومت نیز داده اند لکن هیچ کدام حکومت جهانی نداشتند</a:t>
          </a:r>
          <a:endParaRPr lang="fa-IR" sz="1600" dirty="0">
            <a:cs typeface="B Koodak" pitchFamily="2" charset="-78"/>
          </a:endParaRPr>
        </a:p>
      </dgm:t>
    </dgm:pt>
    <dgm:pt modelId="{65185FB5-2BDF-4ABF-8951-F579D1AE2CD8}" type="parTrans" cxnId="{66E4F8F4-11B6-46DD-8109-0E245D3EC611}">
      <dgm:prSet custT="1"/>
      <dgm:spPr/>
      <dgm:t>
        <a:bodyPr/>
        <a:lstStyle/>
        <a:p>
          <a:pPr rtl="1"/>
          <a:endParaRPr lang="fa-IR" sz="1600">
            <a:cs typeface="B Koodak" pitchFamily="2" charset="-78"/>
          </a:endParaRPr>
        </a:p>
      </dgm:t>
    </dgm:pt>
    <dgm:pt modelId="{64E145F6-D318-4F65-8083-603134D51692}" type="sibTrans" cxnId="{66E4F8F4-11B6-46DD-8109-0E245D3EC611}">
      <dgm:prSet/>
      <dgm:spPr/>
      <dgm:t>
        <a:bodyPr/>
        <a:lstStyle/>
        <a:p>
          <a:pPr rtl="1"/>
          <a:endParaRPr lang="fa-IR" sz="1600">
            <a:cs typeface="B Koodak" pitchFamily="2" charset="-78"/>
          </a:endParaRPr>
        </a:p>
      </dgm:t>
    </dgm:pt>
    <dgm:pt modelId="{2BA59BB7-88C5-41EF-B162-818977FE12CD}">
      <dgm:prSet custT="1"/>
      <dgm:spPr/>
      <dgm:t>
        <a:bodyPr/>
        <a:lstStyle/>
        <a:p>
          <a:pPr rtl="1"/>
          <a:r>
            <a:rPr lang="fa-IR" sz="1600" dirty="0" smtClean="0">
              <a:cs typeface="B Koodak" pitchFamily="2" charset="-78"/>
            </a:rPr>
            <a:t>زیرا سنت الهی الزام و اجبار بندگان نیست بلکه فراهم شدن شرایط تکامل اختیاری است</a:t>
          </a:r>
          <a:endParaRPr lang="fa-IR" sz="1600" dirty="0">
            <a:cs typeface="B Koodak" pitchFamily="2" charset="-78"/>
          </a:endParaRPr>
        </a:p>
      </dgm:t>
    </dgm:pt>
    <dgm:pt modelId="{319682DC-E18D-48F2-85FC-D50A32F519E7}" type="parTrans" cxnId="{8BCAEDB3-9349-4BAC-B0DB-F4CAD89ECE19}">
      <dgm:prSet custT="1"/>
      <dgm:spPr/>
      <dgm:t>
        <a:bodyPr/>
        <a:lstStyle/>
        <a:p>
          <a:pPr rtl="1"/>
          <a:endParaRPr lang="fa-IR" sz="1600">
            <a:cs typeface="B Koodak" pitchFamily="2" charset="-78"/>
          </a:endParaRPr>
        </a:p>
      </dgm:t>
    </dgm:pt>
    <dgm:pt modelId="{8D3D7288-28DB-4D6C-9609-B5AA59A1F3D7}" type="sibTrans" cxnId="{8BCAEDB3-9349-4BAC-B0DB-F4CAD89ECE19}">
      <dgm:prSet/>
      <dgm:spPr/>
      <dgm:t>
        <a:bodyPr/>
        <a:lstStyle/>
        <a:p>
          <a:pPr rtl="1"/>
          <a:endParaRPr lang="fa-IR" sz="1600">
            <a:cs typeface="B Koodak" pitchFamily="2" charset="-78"/>
          </a:endParaRPr>
        </a:p>
      </dgm:t>
    </dgm:pt>
    <dgm:pt modelId="{EB03FCFE-F8BF-46A0-A213-B7108B0DDBB5}">
      <dgm:prSet custT="1"/>
      <dgm:spPr/>
      <dgm:t>
        <a:bodyPr/>
        <a:lstStyle/>
        <a:p>
          <a:pPr rtl="1"/>
          <a:r>
            <a:rPr lang="fa-IR" sz="1600" dirty="0" smtClean="0">
              <a:cs typeface="B Koodak" pitchFamily="2" charset="-78"/>
            </a:rPr>
            <a:t>رُسُلاً مُبَشِّرينَ وَ مُنْذِرينَ لِئَلاَّ يَكُونَ لِلنَّاسِ عَلَى اللَّهِ حُجَّةٌ بَعْدَ الرُّسُلِ وَ كانَ اللَّهُ عَزيزاً حَكيماً (نساء / 165)</a:t>
          </a:r>
          <a:endParaRPr lang="fa-IR" sz="1600" dirty="0">
            <a:cs typeface="B Koodak" pitchFamily="2" charset="-78"/>
          </a:endParaRPr>
        </a:p>
      </dgm:t>
    </dgm:pt>
    <dgm:pt modelId="{52F65E00-38FF-4B71-95B3-E84E899B3C0C}" type="parTrans" cxnId="{A6FE4B57-B10E-433A-B0DC-60A27298A46F}">
      <dgm:prSet custT="1"/>
      <dgm:spPr/>
      <dgm:t>
        <a:bodyPr/>
        <a:lstStyle/>
        <a:p>
          <a:pPr rtl="1"/>
          <a:endParaRPr lang="fa-IR" sz="1600">
            <a:cs typeface="B Koodak" pitchFamily="2" charset="-78"/>
          </a:endParaRPr>
        </a:p>
      </dgm:t>
    </dgm:pt>
    <dgm:pt modelId="{AA7BB5C1-208E-4272-A99C-572A7B90D54C}" type="sibTrans" cxnId="{A6FE4B57-B10E-433A-B0DC-60A27298A46F}">
      <dgm:prSet/>
      <dgm:spPr/>
      <dgm:t>
        <a:bodyPr/>
        <a:lstStyle/>
        <a:p>
          <a:pPr rtl="1"/>
          <a:endParaRPr lang="fa-IR" sz="1600">
            <a:cs typeface="B Koodak" pitchFamily="2" charset="-78"/>
          </a:endParaRPr>
        </a:p>
      </dgm:t>
    </dgm:pt>
    <dgm:pt modelId="{6216ACAC-C2FA-47FC-8AE5-C1E915DD5715}">
      <dgm:prSet custT="1"/>
      <dgm:spPr/>
      <dgm:t>
        <a:bodyPr/>
        <a:lstStyle/>
        <a:p>
          <a:pPr rtl="1"/>
          <a:r>
            <a:rPr lang="fa-IR" sz="1600" dirty="0" smtClean="0">
              <a:cs typeface="B Koodak" pitchFamily="2" charset="-78"/>
            </a:rPr>
            <a:t>در عین حال وعده فراهم شدن شرایط برای تحقق حکومت عدل و داد جهانی بر اساس دین حق در کتب آسمانی بیان شده است</a:t>
          </a:r>
          <a:endParaRPr lang="fa-IR" sz="1600" dirty="0">
            <a:cs typeface="B Koodak" pitchFamily="2" charset="-78"/>
          </a:endParaRPr>
        </a:p>
      </dgm:t>
    </dgm:pt>
    <dgm:pt modelId="{EC52E818-294D-4093-B2CC-C89A8D754A7F}" type="parTrans" cxnId="{E0520E52-8981-4E64-98AE-0621B0B5DF90}">
      <dgm:prSet custT="1"/>
      <dgm:spPr/>
      <dgm:t>
        <a:bodyPr/>
        <a:lstStyle/>
        <a:p>
          <a:pPr rtl="1"/>
          <a:endParaRPr lang="fa-IR" sz="1600">
            <a:cs typeface="B Koodak" pitchFamily="2" charset="-78"/>
          </a:endParaRPr>
        </a:p>
      </dgm:t>
    </dgm:pt>
    <dgm:pt modelId="{D04915C9-E86D-4D99-B89F-7125D474489D}" type="sibTrans" cxnId="{E0520E52-8981-4E64-98AE-0621B0B5DF90}">
      <dgm:prSet/>
      <dgm:spPr/>
      <dgm:t>
        <a:bodyPr/>
        <a:lstStyle/>
        <a:p>
          <a:pPr rtl="1"/>
          <a:endParaRPr lang="fa-IR" sz="1600">
            <a:cs typeface="B Koodak" pitchFamily="2" charset="-78"/>
          </a:endParaRPr>
        </a:p>
      </dgm:t>
    </dgm:pt>
    <dgm:pt modelId="{4A730315-40E2-401D-9E08-B5CE8ACD2FBB}">
      <dgm:prSet custT="1"/>
      <dgm:spPr/>
      <dgm:t>
        <a:bodyPr/>
        <a:lstStyle/>
        <a:p>
          <a:pPr rtl="1"/>
          <a:r>
            <a:rPr lang="fa-IR" sz="1600" dirty="0" smtClean="0">
              <a:cs typeface="B Koodak" pitchFamily="2" charset="-78"/>
            </a:rPr>
            <a:t>می توان هدف نهائی از دین جهانی و جاودانی پیامبر خاتم را همین مساله شمرد</a:t>
          </a:r>
          <a:endParaRPr lang="fa-IR" sz="1600" dirty="0">
            <a:cs typeface="B Koodak" pitchFamily="2" charset="-78"/>
          </a:endParaRPr>
        </a:p>
      </dgm:t>
    </dgm:pt>
    <dgm:pt modelId="{68AAB48F-AA74-4664-9648-6F8CC04299C6}" type="parTrans" cxnId="{1EDD3B56-5C45-43AC-9143-FAF3F148948E}">
      <dgm:prSet custT="1"/>
      <dgm:spPr/>
      <dgm:t>
        <a:bodyPr/>
        <a:lstStyle/>
        <a:p>
          <a:pPr rtl="1"/>
          <a:endParaRPr lang="fa-IR" sz="1600">
            <a:cs typeface="B Koodak" pitchFamily="2" charset="-78"/>
          </a:endParaRPr>
        </a:p>
      </dgm:t>
    </dgm:pt>
    <dgm:pt modelId="{628067A9-6782-4BD8-A603-91E37987CD25}" type="sibTrans" cxnId="{1EDD3B56-5C45-43AC-9143-FAF3F148948E}">
      <dgm:prSet/>
      <dgm:spPr/>
      <dgm:t>
        <a:bodyPr/>
        <a:lstStyle/>
        <a:p>
          <a:pPr rtl="1"/>
          <a:endParaRPr lang="fa-IR" sz="1600">
            <a:cs typeface="B Koodak" pitchFamily="2" charset="-78"/>
          </a:endParaRPr>
        </a:p>
      </dgm:t>
    </dgm:pt>
    <dgm:pt modelId="{1E9491C6-C5A7-4420-B2ED-6CC398D058A5}">
      <dgm:prSet custT="1"/>
      <dgm:spPr/>
      <dgm:t>
        <a:bodyPr/>
        <a:lstStyle/>
        <a:p>
          <a:pPr rtl="1"/>
          <a:r>
            <a:rPr lang="fa-IR" sz="1600" dirty="0" smtClean="0">
              <a:cs typeface="B Koodak" pitchFamily="2" charset="-78"/>
            </a:rPr>
            <a:t>هُوَ الَّذي أَرْسَلَ رَسُولَهُ بِالْهُدى‏ وَ دينِ الْحَقِّ لِيُظْهِرَهُ عَلَى الدِّينِ كُلِّهِ وَ كَفى‏ بِاللَّهِ شَهيداً (فتح / 28)</a:t>
          </a:r>
          <a:endParaRPr lang="fa-IR" sz="1600" dirty="0">
            <a:cs typeface="B Koodak" pitchFamily="2" charset="-78"/>
          </a:endParaRPr>
        </a:p>
      </dgm:t>
    </dgm:pt>
    <dgm:pt modelId="{6A0C557B-116C-4823-8C77-E3C1C013E86E}" type="parTrans" cxnId="{F4F3357D-637F-468E-9F0D-F8C99C37232B}">
      <dgm:prSet custT="1"/>
      <dgm:spPr/>
      <dgm:t>
        <a:bodyPr/>
        <a:lstStyle/>
        <a:p>
          <a:pPr rtl="1"/>
          <a:endParaRPr lang="fa-IR" sz="1600">
            <a:cs typeface="B Koodak" pitchFamily="2" charset="-78"/>
          </a:endParaRPr>
        </a:p>
      </dgm:t>
    </dgm:pt>
    <dgm:pt modelId="{D04B29BA-3B63-4663-B969-BC73EFD0D02D}" type="sibTrans" cxnId="{F4F3357D-637F-468E-9F0D-F8C99C37232B}">
      <dgm:prSet/>
      <dgm:spPr/>
      <dgm:t>
        <a:bodyPr/>
        <a:lstStyle/>
        <a:p>
          <a:pPr rtl="1"/>
          <a:endParaRPr lang="fa-IR" sz="1600">
            <a:cs typeface="B Koodak" pitchFamily="2" charset="-78"/>
          </a:endParaRPr>
        </a:p>
      </dgm:t>
    </dgm:pt>
    <dgm:pt modelId="{BAEC1414-6F46-45B8-B95A-215C972F674F}">
      <dgm:prSet custT="1"/>
      <dgm:spPr/>
      <dgm:t>
        <a:bodyPr/>
        <a:lstStyle/>
        <a:p>
          <a:pPr rtl="1"/>
          <a:r>
            <a:rPr lang="fa-IR" sz="1600" dirty="0" smtClean="0">
              <a:cs typeface="B Koodak" pitchFamily="2" charset="-78"/>
            </a:rPr>
            <a:t>از آنجا که امامت متمم نبوت و خاتمیت است لذا این هدف باید در امامت محقق شود</a:t>
          </a:r>
          <a:endParaRPr lang="fa-IR" sz="1600" dirty="0">
            <a:cs typeface="B Koodak" pitchFamily="2" charset="-78"/>
          </a:endParaRPr>
        </a:p>
      </dgm:t>
    </dgm:pt>
    <dgm:pt modelId="{C143B682-06C3-49EF-8265-F72C33882C7E}" type="parTrans" cxnId="{530F90AB-C68D-4FF1-8CC8-E96158845C64}">
      <dgm:prSet custT="1"/>
      <dgm:spPr/>
      <dgm:t>
        <a:bodyPr/>
        <a:lstStyle/>
        <a:p>
          <a:pPr rtl="1"/>
          <a:endParaRPr lang="fa-IR" sz="1600">
            <a:cs typeface="B Koodak" pitchFamily="2" charset="-78"/>
          </a:endParaRPr>
        </a:p>
      </dgm:t>
    </dgm:pt>
    <dgm:pt modelId="{327E50AB-9C36-4B26-B976-3F459B05CBC2}" type="sibTrans" cxnId="{530F90AB-C68D-4FF1-8CC8-E96158845C64}">
      <dgm:prSet/>
      <dgm:spPr/>
      <dgm:t>
        <a:bodyPr/>
        <a:lstStyle/>
        <a:p>
          <a:pPr rtl="1"/>
          <a:endParaRPr lang="fa-IR" sz="1600">
            <a:cs typeface="B Koodak" pitchFamily="2" charset="-78"/>
          </a:endParaRPr>
        </a:p>
      </dgm:t>
    </dgm:pt>
    <dgm:pt modelId="{F94A9FF6-3041-4EF8-AE83-E5AA54AF569D}">
      <dgm:prSet custT="1"/>
      <dgm:spPr/>
      <dgm:t>
        <a:bodyPr/>
        <a:lstStyle/>
        <a:p>
          <a:pPr rtl="1"/>
          <a:r>
            <a:rPr lang="fa-IR" sz="1600" dirty="0" smtClean="0">
              <a:cs typeface="B Koodak" pitchFamily="2" charset="-78"/>
            </a:rPr>
            <a:t>روایات متواتر نیز بر این مساله تصریح دارند</a:t>
          </a:r>
          <a:endParaRPr lang="fa-IR" sz="1600" dirty="0">
            <a:cs typeface="B Koodak" pitchFamily="2" charset="-78"/>
          </a:endParaRPr>
        </a:p>
      </dgm:t>
    </dgm:pt>
    <dgm:pt modelId="{B4AC800A-C2B2-4D39-B3A8-78ED981555C6}" type="parTrans" cxnId="{0BDD393A-954E-4A3C-AEF8-1AC2361939AD}">
      <dgm:prSet custT="1"/>
      <dgm:spPr/>
      <dgm:t>
        <a:bodyPr/>
        <a:lstStyle/>
        <a:p>
          <a:pPr rtl="1"/>
          <a:endParaRPr lang="fa-IR" sz="1600">
            <a:cs typeface="B Koodak" pitchFamily="2" charset="-78"/>
          </a:endParaRPr>
        </a:p>
      </dgm:t>
    </dgm:pt>
    <dgm:pt modelId="{B25A83AD-A44E-4162-BD67-BFC4CA68769F}" type="sibTrans" cxnId="{0BDD393A-954E-4A3C-AEF8-1AC2361939AD}">
      <dgm:prSet/>
      <dgm:spPr/>
      <dgm:t>
        <a:bodyPr/>
        <a:lstStyle/>
        <a:p>
          <a:pPr rtl="1"/>
          <a:endParaRPr lang="fa-IR" sz="1600">
            <a:cs typeface="B Koodak" pitchFamily="2" charset="-78"/>
          </a:endParaRPr>
        </a:p>
      </dgm:t>
    </dgm:pt>
    <dgm:pt modelId="{A443BA34-7F8A-4363-909E-BB53CD74D32C}" type="pres">
      <dgm:prSet presAssocID="{6207FB89-C4CB-4156-8B56-5E44359F4929}" presName="diagram" presStyleCnt="0">
        <dgm:presLayoutVars>
          <dgm:chPref val="1"/>
          <dgm:dir val="rev"/>
          <dgm:animOne val="branch"/>
          <dgm:animLvl val="lvl"/>
          <dgm:resizeHandles val="exact"/>
        </dgm:presLayoutVars>
      </dgm:prSet>
      <dgm:spPr/>
      <dgm:t>
        <a:bodyPr/>
        <a:lstStyle/>
        <a:p>
          <a:pPr rtl="1"/>
          <a:endParaRPr lang="fa-IR"/>
        </a:p>
      </dgm:t>
    </dgm:pt>
    <dgm:pt modelId="{34411F5E-A755-4CE5-8514-3A230F5C3E8E}" type="pres">
      <dgm:prSet presAssocID="{E3B88653-AC4D-410A-8B90-C0B8ABC1A8BA}" presName="root1" presStyleCnt="0"/>
      <dgm:spPr/>
    </dgm:pt>
    <dgm:pt modelId="{E8CFDE24-53D2-4820-8DC1-F44C0D89CBE2}" type="pres">
      <dgm:prSet presAssocID="{E3B88653-AC4D-410A-8B90-C0B8ABC1A8BA}" presName="LevelOneTextNode" presStyleLbl="node0" presStyleIdx="0" presStyleCnt="1" custScaleX="30971">
        <dgm:presLayoutVars>
          <dgm:chPref val="3"/>
        </dgm:presLayoutVars>
      </dgm:prSet>
      <dgm:spPr/>
      <dgm:t>
        <a:bodyPr/>
        <a:lstStyle/>
        <a:p>
          <a:pPr rtl="1"/>
          <a:endParaRPr lang="fa-IR"/>
        </a:p>
      </dgm:t>
    </dgm:pt>
    <dgm:pt modelId="{745541D7-6018-4BD0-A10F-2BAFCB34E4EA}" type="pres">
      <dgm:prSet presAssocID="{E3B88653-AC4D-410A-8B90-C0B8ABC1A8BA}" presName="level2hierChild" presStyleCnt="0"/>
      <dgm:spPr/>
    </dgm:pt>
    <dgm:pt modelId="{F83FA17A-E0A1-4FF9-A1D6-71BDAF5C8A3D}" type="pres">
      <dgm:prSet presAssocID="{6FB039F9-EBC4-493F-926A-A6126B638214}" presName="conn2-1" presStyleLbl="parChTrans1D2" presStyleIdx="0" presStyleCnt="5"/>
      <dgm:spPr/>
      <dgm:t>
        <a:bodyPr/>
        <a:lstStyle/>
        <a:p>
          <a:pPr rtl="1"/>
          <a:endParaRPr lang="fa-IR"/>
        </a:p>
      </dgm:t>
    </dgm:pt>
    <dgm:pt modelId="{3804EDE4-AE47-470D-BC5A-0D7438FB1640}" type="pres">
      <dgm:prSet presAssocID="{6FB039F9-EBC4-493F-926A-A6126B638214}" presName="connTx" presStyleLbl="parChTrans1D2" presStyleIdx="0" presStyleCnt="5"/>
      <dgm:spPr/>
      <dgm:t>
        <a:bodyPr/>
        <a:lstStyle/>
        <a:p>
          <a:pPr rtl="1"/>
          <a:endParaRPr lang="fa-IR"/>
        </a:p>
      </dgm:t>
    </dgm:pt>
    <dgm:pt modelId="{5DF4A15A-3795-4941-B1DA-424166C5A06E}" type="pres">
      <dgm:prSet presAssocID="{9FCCC54E-3A91-4D82-83B1-4FC439775952}" presName="root2" presStyleCnt="0"/>
      <dgm:spPr/>
    </dgm:pt>
    <dgm:pt modelId="{C55121B9-614C-4208-BD84-DD7D4DFCA3E4}" type="pres">
      <dgm:prSet presAssocID="{9FCCC54E-3A91-4D82-83B1-4FC439775952}" presName="LevelTwoTextNode" presStyleLbl="node2" presStyleIdx="0" presStyleCnt="5" custScaleX="60072" custScaleY="69372">
        <dgm:presLayoutVars>
          <dgm:chPref val="3"/>
        </dgm:presLayoutVars>
      </dgm:prSet>
      <dgm:spPr/>
      <dgm:t>
        <a:bodyPr/>
        <a:lstStyle/>
        <a:p>
          <a:pPr rtl="1"/>
          <a:endParaRPr lang="fa-IR"/>
        </a:p>
      </dgm:t>
    </dgm:pt>
    <dgm:pt modelId="{678C8BCD-CB66-4348-A1D9-835E1CDF7031}" type="pres">
      <dgm:prSet presAssocID="{9FCCC54E-3A91-4D82-83B1-4FC439775952}" presName="level3hierChild" presStyleCnt="0"/>
      <dgm:spPr/>
    </dgm:pt>
    <dgm:pt modelId="{EC7EFB07-5C36-48F6-AE14-DDF5A38754DD}" type="pres">
      <dgm:prSet presAssocID="{EB819E57-A140-4732-82E3-3AA0BFB807DA}" presName="conn2-1" presStyleLbl="parChTrans1D3" presStyleIdx="0" presStyleCnt="5"/>
      <dgm:spPr/>
      <dgm:t>
        <a:bodyPr/>
        <a:lstStyle/>
        <a:p>
          <a:pPr rtl="1"/>
          <a:endParaRPr lang="fa-IR"/>
        </a:p>
      </dgm:t>
    </dgm:pt>
    <dgm:pt modelId="{8A1D1A61-19D1-4AC3-AA27-C1CEE62B705F}" type="pres">
      <dgm:prSet presAssocID="{EB819E57-A140-4732-82E3-3AA0BFB807DA}" presName="connTx" presStyleLbl="parChTrans1D3" presStyleIdx="0" presStyleCnt="5"/>
      <dgm:spPr/>
      <dgm:t>
        <a:bodyPr/>
        <a:lstStyle/>
        <a:p>
          <a:pPr rtl="1"/>
          <a:endParaRPr lang="fa-IR"/>
        </a:p>
      </dgm:t>
    </dgm:pt>
    <dgm:pt modelId="{33E4F280-984F-41A7-A36E-1A0887C2ADED}" type="pres">
      <dgm:prSet presAssocID="{5860927C-A8CA-44AA-9639-116BC8122325}" presName="root2" presStyleCnt="0"/>
      <dgm:spPr/>
    </dgm:pt>
    <dgm:pt modelId="{3CE783CF-596A-4B2D-8C40-552F53FD900F}" type="pres">
      <dgm:prSet presAssocID="{5860927C-A8CA-44AA-9639-116BC8122325}" presName="LevelTwoTextNode" presStyleLbl="node3" presStyleIdx="0" presStyleCnt="5" custScaleY="69372">
        <dgm:presLayoutVars>
          <dgm:chPref val="3"/>
        </dgm:presLayoutVars>
      </dgm:prSet>
      <dgm:spPr/>
      <dgm:t>
        <a:bodyPr/>
        <a:lstStyle/>
        <a:p>
          <a:pPr rtl="1"/>
          <a:endParaRPr lang="fa-IR"/>
        </a:p>
      </dgm:t>
    </dgm:pt>
    <dgm:pt modelId="{9A0DEBF4-3D69-426A-8B21-E4A800BEA9B3}" type="pres">
      <dgm:prSet presAssocID="{5860927C-A8CA-44AA-9639-116BC8122325}" presName="level3hierChild" presStyleCnt="0"/>
      <dgm:spPr/>
    </dgm:pt>
    <dgm:pt modelId="{E308BF0C-2560-454C-A60B-257FA5F85E3E}" type="pres">
      <dgm:prSet presAssocID="{50ADBC20-8A11-47B8-9091-354C4F574F71}" presName="conn2-1" presStyleLbl="parChTrans1D4" presStyleIdx="0" presStyleCnt="2"/>
      <dgm:spPr/>
      <dgm:t>
        <a:bodyPr/>
        <a:lstStyle/>
        <a:p>
          <a:pPr rtl="1"/>
          <a:endParaRPr lang="fa-IR"/>
        </a:p>
      </dgm:t>
    </dgm:pt>
    <dgm:pt modelId="{52A8CC0C-AB0E-4EBD-800C-A2F4B945A5B3}" type="pres">
      <dgm:prSet presAssocID="{50ADBC20-8A11-47B8-9091-354C4F574F71}" presName="connTx" presStyleLbl="parChTrans1D4" presStyleIdx="0" presStyleCnt="2"/>
      <dgm:spPr/>
      <dgm:t>
        <a:bodyPr/>
        <a:lstStyle/>
        <a:p>
          <a:pPr rtl="1"/>
          <a:endParaRPr lang="fa-IR"/>
        </a:p>
      </dgm:t>
    </dgm:pt>
    <dgm:pt modelId="{4866432D-DB3E-42FE-86D7-AACC6134D6BC}" type="pres">
      <dgm:prSet presAssocID="{E6DC6F58-A67D-402A-9145-893CBE17F0E0}" presName="root2" presStyleCnt="0"/>
      <dgm:spPr/>
    </dgm:pt>
    <dgm:pt modelId="{FA3C323A-A867-42D4-BFB6-395B85AC2B1F}" type="pres">
      <dgm:prSet presAssocID="{E6DC6F58-A67D-402A-9145-893CBE17F0E0}" presName="LevelTwoTextNode" presStyleLbl="node4" presStyleIdx="0" presStyleCnt="2" custScaleX="127064" custScaleY="79027">
        <dgm:presLayoutVars>
          <dgm:chPref val="3"/>
        </dgm:presLayoutVars>
      </dgm:prSet>
      <dgm:spPr/>
      <dgm:t>
        <a:bodyPr/>
        <a:lstStyle/>
        <a:p>
          <a:pPr rtl="1"/>
          <a:endParaRPr lang="fa-IR"/>
        </a:p>
      </dgm:t>
    </dgm:pt>
    <dgm:pt modelId="{9D838897-35AA-4F9B-9243-A3F20805A87A}" type="pres">
      <dgm:prSet presAssocID="{E6DC6F58-A67D-402A-9145-893CBE17F0E0}" presName="level3hierChild" presStyleCnt="0"/>
      <dgm:spPr/>
    </dgm:pt>
    <dgm:pt modelId="{A9AACA37-1611-4459-B2AA-602D1F80470C}" type="pres">
      <dgm:prSet presAssocID="{FD5DD78F-ECA9-49B1-999D-6F6D56C95264}" presName="conn2-1" presStyleLbl="parChTrans1D4" presStyleIdx="1" presStyleCnt="2"/>
      <dgm:spPr/>
      <dgm:t>
        <a:bodyPr/>
        <a:lstStyle/>
        <a:p>
          <a:pPr rtl="1"/>
          <a:endParaRPr lang="fa-IR"/>
        </a:p>
      </dgm:t>
    </dgm:pt>
    <dgm:pt modelId="{DDF1C6A7-B56B-40D8-AE10-5C152B48EFAB}" type="pres">
      <dgm:prSet presAssocID="{FD5DD78F-ECA9-49B1-999D-6F6D56C95264}" presName="connTx" presStyleLbl="parChTrans1D4" presStyleIdx="1" presStyleCnt="2"/>
      <dgm:spPr/>
      <dgm:t>
        <a:bodyPr/>
        <a:lstStyle/>
        <a:p>
          <a:pPr rtl="1"/>
          <a:endParaRPr lang="fa-IR"/>
        </a:p>
      </dgm:t>
    </dgm:pt>
    <dgm:pt modelId="{DE934CBA-F6BF-4CE4-A7C5-D3AB8C0F5E52}" type="pres">
      <dgm:prSet presAssocID="{7F8F3EB8-89BF-4B2A-87E9-F6F1A1058E19}" presName="root2" presStyleCnt="0"/>
      <dgm:spPr/>
    </dgm:pt>
    <dgm:pt modelId="{868D3802-5863-49BD-AA79-8B9202800273}" type="pres">
      <dgm:prSet presAssocID="{7F8F3EB8-89BF-4B2A-87E9-F6F1A1058E19}" presName="LevelTwoTextNode" presStyleLbl="node4" presStyleIdx="1" presStyleCnt="2" custScaleX="127064" custScaleY="79027">
        <dgm:presLayoutVars>
          <dgm:chPref val="3"/>
        </dgm:presLayoutVars>
      </dgm:prSet>
      <dgm:spPr/>
      <dgm:t>
        <a:bodyPr/>
        <a:lstStyle/>
        <a:p>
          <a:pPr rtl="1"/>
          <a:endParaRPr lang="fa-IR"/>
        </a:p>
      </dgm:t>
    </dgm:pt>
    <dgm:pt modelId="{EC7B8C94-0407-44E9-939A-94B430CC550C}" type="pres">
      <dgm:prSet presAssocID="{7F8F3EB8-89BF-4B2A-87E9-F6F1A1058E19}" presName="level3hierChild" presStyleCnt="0"/>
      <dgm:spPr/>
    </dgm:pt>
    <dgm:pt modelId="{469FA546-1FFA-4227-A980-BE7DF869FB89}" type="pres">
      <dgm:prSet presAssocID="{65185FB5-2BDF-4ABF-8951-F579D1AE2CD8}" presName="conn2-1" presStyleLbl="parChTrans1D2" presStyleIdx="1" presStyleCnt="5"/>
      <dgm:spPr/>
      <dgm:t>
        <a:bodyPr/>
        <a:lstStyle/>
        <a:p>
          <a:pPr rtl="1"/>
          <a:endParaRPr lang="fa-IR"/>
        </a:p>
      </dgm:t>
    </dgm:pt>
    <dgm:pt modelId="{6176CA58-2F32-4451-B68D-BC058EFB32EA}" type="pres">
      <dgm:prSet presAssocID="{65185FB5-2BDF-4ABF-8951-F579D1AE2CD8}" presName="connTx" presStyleLbl="parChTrans1D2" presStyleIdx="1" presStyleCnt="5"/>
      <dgm:spPr/>
      <dgm:t>
        <a:bodyPr/>
        <a:lstStyle/>
        <a:p>
          <a:pPr rtl="1"/>
          <a:endParaRPr lang="fa-IR"/>
        </a:p>
      </dgm:t>
    </dgm:pt>
    <dgm:pt modelId="{E2034043-0C74-4A13-8CC0-687BE3F98EDB}" type="pres">
      <dgm:prSet presAssocID="{6DAA47D9-F420-4DF3-BC89-1247C24BE1C3}" presName="root2" presStyleCnt="0"/>
      <dgm:spPr/>
    </dgm:pt>
    <dgm:pt modelId="{AB1DC875-4E9F-4AC9-86DE-5F362592FB5D}" type="pres">
      <dgm:prSet presAssocID="{6DAA47D9-F420-4DF3-BC89-1247C24BE1C3}" presName="LevelTwoTextNode" presStyleLbl="node2" presStyleIdx="1" presStyleCnt="5" custScaleX="226048">
        <dgm:presLayoutVars>
          <dgm:chPref val="3"/>
        </dgm:presLayoutVars>
      </dgm:prSet>
      <dgm:spPr/>
      <dgm:t>
        <a:bodyPr/>
        <a:lstStyle/>
        <a:p>
          <a:pPr rtl="1"/>
          <a:endParaRPr lang="fa-IR"/>
        </a:p>
      </dgm:t>
    </dgm:pt>
    <dgm:pt modelId="{47D704BD-7AF7-469C-AA06-8EE5537AE26D}" type="pres">
      <dgm:prSet presAssocID="{6DAA47D9-F420-4DF3-BC89-1247C24BE1C3}" presName="level3hierChild" presStyleCnt="0"/>
      <dgm:spPr/>
    </dgm:pt>
    <dgm:pt modelId="{25F7A8BA-0C14-42E7-A42F-0C88A3252176}" type="pres">
      <dgm:prSet presAssocID="{319682DC-E18D-48F2-85FC-D50A32F519E7}" presName="conn2-1" presStyleLbl="parChTrans1D3" presStyleIdx="1" presStyleCnt="5"/>
      <dgm:spPr/>
      <dgm:t>
        <a:bodyPr/>
        <a:lstStyle/>
        <a:p>
          <a:pPr rtl="1"/>
          <a:endParaRPr lang="fa-IR"/>
        </a:p>
      </dgm:t>
    </dgm:pt>
    <dgm:pt modelId="{0D333ADD-3358-420D-A11A-648A66E0043E}" type="pres">
      <dgm:prSet presAssocID="{319682DC-E18D-48F2-85FC-D50A32F519E7}" presName="connTx" presStyleLbl="parChTrans1D3" presStyleIdx="1" presStyleCnt="5"/>
      <dgm:spPr/>
      <dgm:t>
        <a:bodyPr/>
        <a:lstStyle/>
        <a:p>
          <a:pPr rtl="1"/>
          <a:endParaRPr lang="fa-IR"/>
        </a:p>
      </dgm:t>
    </dgm:pt>
    <dgm:pt modelId="{B7DABBF4-0217-4556-925F-8FE7A3B3E920}" type="pres">
      <dgm:prSet presAssocID="{2BA59BB7-88C5-41EF-B162-818977FE12CD}" presName="root2" presStyleCnt="0"/>
      <dgm:spPr/>
    </dgm:pt>
    <dgm:pt modelId="{62DF2C7D-D1B4-47C2-95C9-2A06F8DE4328}" type="pres">
      <dgm:prSet presAssocID="{2BA59BB7-88C5-41EF-B162-818977FE12CD}" presName="LevelTwoTextNode" presStyleLbl="node3" presStyleIdx="1" presStyleCnt="5" custScaleX="240438">
        <dgm:presLayoutVars>
          <dgm:chPref val="3"/>
        </dgm:presLayoutVars>
      </dgm:prSet>
      <dgm:spPr/>
      <dgm:t>
        <a:bodyPr/>
        <a:lstStyle/>
        <a:p>
          <a:pPr rtl="1"/>
          <a:endParaRPr lang="fa-IR"/>
        </a:p>
      </dgm:t>
    </dgm:pt>
    <dgm:pt modelId="{9751B137-0D52-4DE2-A156-6492EA06FD63}" type="pres">
      <dgm:prSet presAssocID="{2BA59BB7-88C5-41EF-B162-818977FE12CD}" presName="level3hierChild" presStyleCnt="0"/>
      <dgm:spPr/>
    </dgm:pt>
    <dgm:pt modelId="{0492846F-D46C-4CEA-AC77-DACECB62B545}" type="pres">
      <dgm:prSet presAssocID="{52F65E00-38FF-4B71-95B3-E84E899B3C0C}" presName="conn2-1" presStyleLbl="parChTrans1D3" presStyleIdx="2" presStyleCnt="5"/>
      <dgm:spPr/>
      <dgm:t>
        <a:bodyPr/>
        <a:lstStyle/>
        <a:p>
          <a:pPr rtl="1"/>
          <a:endParaRPr lang="fa-IR"/>
        </a:p>
      </dgm:t>
    </dgm:pt>
    <dgm:pt modelId="{38E476C9-5023-4A21-B64D-48DAD3FF4AC1}" type="pres">
      <dgm:prSet presAssocID="{52F65E00-38FF-4B71-95B3-E84E899B3C0C}" presName="connTx" presStyleLbl="parChTrans1D3" presStyleIdx="2" presStyleCnt="5"/>
      <dgm:spPr/>
      <dgm:t>
        <a:bodyPr/>
        <a:lstStyle/>
        <a:p>
          <a:pPr rtl="1"/>
          <a:endParaRPr lang="fa-IR"/>
        </a:p>
      </dgm:t>
    </dgm:pt>
    <dgm:pt modelId="{DF9184D3-DF80-4122-936C-1FD245D1C48E}" type="pres">
      <dgm:prSet presAssocID="{EB03FCFE-F8BF-46A0-A213-B7108B0DDBB5}" presName="root2" presStyleCnt="0"/>
      <dgm:spPr/>
    </dgm:pt>
    <dgm:pt modelId="{2B5C1E53-B242-4E9C-904C-CFC375A9859C}" type="pres">
      <dgm:prSet presAssocID="{EB03FCFE-F8BF-46A0-A213-B7108B0DDBB5}" presName="LevelTwoTextNode" presStyleLbl="node3" presStyleIdx="2" presStyleCnt="5" custScaleX="240438">
        <dgm:presLayoutVars>
          <dgm:chPref val="3"/>
        </dgm:presLayoutVars>
      </dgm:prSet>
      <dgm:spPr/>
      <dgm:t>
        <a:bodyPr/>
        <a:lstStyle/>
        <a:p>
          <a:pPr rtl="1"/>
          <a:endParaRPr lang="fa-IR"/>
        </a:p>
      </dgm:t>
    </dgm:pt>
    <dgm:pt modelId="{81F86A7B-FEA4-48D7-B287-B461D525706F}" type="pres">
      <dgm:prSet presAssocID="{EB03FCFE-F8BF-46A0-A213-B7108B0DDBB5}" presName="level3hierChild" presStyleCnt="0"/>
      <dgm:spPr/>
    </dgm:pt>
    <dgm:pt modelId="{EB144282-DF23-41C1-BD64-8E8AD75FDC8B}" type="pres">
      <dgm:prSet presAssocID="{EC52E818-294D-4093-B2CC-C89A8D754A7F}" presName="conn2-1" presStyleLbl="parChTrans1D2" presStyleIdx="2" presStyleCnt="5"/>
      <dgm:spPr/>
      <dgm:t>
        <a:bodyPr/>
        <a:lstStyle/>
        <a:p>
          <a:pPr rtl="1"/>
          <a:endParaRPr lang="fa-IR"/>
        </a:p>
      </dgm:t>
    </dgm:pt>
    <dgm:pt modelId="{184D18E8-36AB-442B-90BF-5708E148A0AD}" type="pres">
      <dgm:prSet presAssocID="{EC52E818-294D-4093-B2CC-C89A8D754A7F}" presName="connTx" presStyleLbl="parChTrans1D2" presStyleIdx="2" presStyleCnt="5"/>
      <dgm:spPr/>
      <dgm:t>
        <a:bodyPr/>
        <a:lstStyle/>
        <a:p>
          <a:pPr rtl="1"/>
          <a:endParaRPr lang="fa-IR"/>
        </a:p>
      </dgm:t>
    </dgm:pt>
    <dgm:pt modelId="{42B9DE76-B170-4E41-BF4E-2445FF357301}" type="pres">
      <dgm:prSet presAssocID="{6216ACAC-C2FA-47FC-8AE5-C1E915DD5715}" presName="root2" presStyleCnt="0"/>
      <dgm:spPr/>
    </dgm:pt>
    <dgm:pt modelId="{0C707A6B-3F4E-4B6C-8DDD-ECCEB3F5A6E2}" type="pres">
      <dgm:prSet presAssocID="{6216ACAC-C2FA-47FC-8AE5-C1E915DD5715}" presName="LevelTwoTextNode" presStyleLbl="node2" presStyleIdx="2" presStyleCnt="5" custScaleX="393553">
        <dgm:presLayoutVars>
          <dgm:chPref val="3"/>
        </dgm:presLayoutVars>
      </dgm:prSet>
      <dgm:spPr/>
      <dgm:t>
        <a:bodyPr/>
        <a:lstStyle/>
        <a:p>
          <a:pPr rtl="1"/>
          <a:endParaRPr lang="fa-IR"/>
        </a:p>
      </dgm:t>
    </dgm:pt>
    <dgm:pt modelId="{95F69630-5F04-4134-8A05-99E332854E4D}" type="pres">
      <dgm:prSet presAssocID="{6216ACAC-C2FA-47FC-8AE5-C1E915DD5715}" presName="level3hierChild" presStyleCnt="0"/>
      <dgm:spPr/>
    </dgm:pt>
    <dgm:pt modelId="{D19BA68C-C974-4952-BC82-F22178838B6D}" type="pres">
      <dgm:prSet presAssocID="{68AAB48F-AA74-4664-9648-6F8CC04299C6}" presName="conn2-1" presStyleLbl="parChTrans1D2" presStyleIdx="3" presStyleCnt="5"/>
      <dgm:spPr/>
      <dgm:t>
        <a:bodyPr/>
        <a:lstStyle/>
        <a:p>
          <a:pPr rtl="1"/>
          <a:endParaRPr lang="fa-IR"/>
        </a:p>
      </dgm:t>
    </dgm:pt>
    <dgm:pt modelId="{68812924-0975-47E2-A88E-FB6A66A98014}" type="pres">
      <dgm:prSet presAssocID="{68AAB48F-AA74-4664-9648-6F8CC04299C6}" presName="connTx" presStyleLbl="parChTrans1D2" presStyleIdx="3" presStyleCnt="5"/>
      <dgm:spPr/>
      <dgm:t>
        <a:bodyPr/>
        <a:lstStyle/>
        <a:p>
          <a:pPr rtl="1"/>
          <a:endParaRPr lang="fa-IR"/>
        </a:p>
      </dgm:t>
    </dgm:pt>
    <dgm:pt modelId="{C2A204D3-8587-4591-9946-0CF5C940078A}" type="pres">
      <dgm:prSet presAssocID="{4A730315-40E2-401D-9E08-B5CE8ACD2FBB}" presName="root2" presStyleCnt="0"/>
      <dgm:spPr/>
    </dgm:pt>
    <dgm:pt modelId="{F4E79379-AA8C-41BD-AC31-B052A118E585}" type="pres">
      <dgm:prSet presAssocID="{4A730315-40E2-401D-9E08-B5CE8ACD2FBB}" presName="LevelTwoTextNode" presStyleLbl="node2" presStyleIdx="3" presStyleCnt="5" custScaleX="212432">
        <dgm:presLayoutVars>
          <dgm:chPref val="3"/>
        </dgm:presLayoutVars>
      </dgm:prSet>
      <dgm:spPr/>
      <dgm:t>
        <a:bodyPr/>
        <a:lstStyle/>
        <a:p>
          <a:pPr rtl="1"/>
          <a:endParaRPr lang="fa-IR"/>
        </a:p>
      </dgm:t>
    </dgm:pt>
    <dgm:pt modelId="{EC136712-5373-490A-9701-CE100C532877}" type="pres">
      <dgm:prSet presAssocID="{4A730315-40E2-401D-9E08-B5CE8ACD2FBB}" presName="level3hierChild" presStyleCnt="0"/>
      <dgm:spPr/>
    </dgm:pt>
    <dgm:pt modelId="{4CA8E194-4A09-491C-89E5-352CB232A399}" type="pres">
      <dgm:prSet presAssocID="{6A0C557B-116C-4823-8C77-E3C1C013E86E}" presName="conn2-1" presStyleLbl="parChTrans1D3" presStyleIdx="3" presStyleCnt="5"/>
      <dgm:spPr/>
      <dgm:t>
        <a:bodyPr/>
        <a:lstStyle/>
        <a:p>
          <a:pPr rtl="1"/>
          <a:endParaRPr lang="fa-IR"/>
        </a:p>
      </dgm:t>
    </dgm:pt>
    <dgm:pt modelId="{D55E139A-5977-41B3-A0CA-28822955731F}" type="pres">
      <dgm:prSet presAssocID="{6A0C557B-116C-4823-8C77-E3C1C013E86E}" presName="connTx" presStyleLbl="parChTrans1D3" presStyleIdx="3" presStyleCnt="5"/>
      <dgm:spPr/>
      <dgm:t>
        <a:bodyPr/>
        <a:lstStyle/>
        <a:p>
          <a:pPr rtl="1"/>
          <a:endParaRPr lang="fa-IR"/>
        </a:p>
      </dgm:t>
    </dgm:pt>
    <dgm:pt modelId="{341199DF-8E0F-43EF-A10D-6FD3E4AF7BF6}" type="pres">
      <dgm:prSet presAssocID="{1E9491C6-C5A7-4420-B2ED-6CC398D058A5}" presName="root2" presStyleCnt="0"/>
      <dgm:spPr/>
    </dgm:pt>
    <dgm:pt modelId="{322BBD3B-FF45-4E8E-96E1-24562A361BC8}" type="pres">
      <dgm:prSet presAssocID="{1E9491C6-C5A7-4420-B2ED-6CC398D058A5}" presName="LevelTwoTextNode" presStyleLbl="node3" presStyleIdx="3" presStyleCnt="5" custScaleX="240540">
        <dgm:presLayoutVars>
          <dgm:chPref val="3"/>
        </dgm:presLayoutVars>
      </dgm:prSet>
      <dgm:spPr/>
      <dgm:t>
        <a:bodyPr/>
        <a:lstStyle/>
        <a:p>
          <a:pPr rtl="1"/>
          <a:endParaRPr lang="fa-IR"/>
        </a:p>
      </dgm:t>
    </dgm:pt>
    <dgm:pt modelId="{86BDF026-1B2D-4A2A-8026-1105CE4FC9E4}" type="pres">
      <dgm:prSet presAssocID="{1E9491C6-C5A7-4420-B2ED-6CC398D058A5}" presName="level3hierChild" presStyleCnt="0"/>
      <dgm:spPr/>
    </dgm:pt>
    <dgm:pt modelId="{98278146-BE40-4516-BF52-67A427BDA53A}" type="pres">
      <dgm:prSet presAssocID="{C143B682-06C3-49EF-8265-F72C33882C7E}" presName="conn2-1" presStyleLbl="parChTrans1D2" presStyleIdx="4" presStyleCnt="5"/>
      <dgm:spPr/>
      <dgm:t>
        <a:bodyPr/>
        <a:lstStyle/>
        <a:p>
          <a:pPr rtl="1"/>
          <a:endParaRPr lang="fa-IR"/>
        </a:p>
      </dgm:t>
    </dgm:pt>
    <dgm:pt modelId="{1A13C987-377C-4648-9088-AA4A777BB175}" type="pres">
      <dgm:prSet presAssocID="{C143B682-06C3-49EF-8265-F72C33882C7E}" presName="connTx" presStyleLbl="parChTrans1D2" presStyleIdx="4" presStyleCnt="5"/>
      <dgm:spPr/>
      <dgm:t>
        <a:bodyPr/>
        <a:lstStyle/>
        <a:p>
          <a:pPr rtl="1"/>
          <a:endParaRPr lang="fa-IR"/>
        </a:p>
      </dgm:t>
    </dgm:pt>
    <dgm:pt modelId="{72A69711-2924-44F7-88DD-FCDB6C12C300}" type="pres">
      <dgm:prSet presAssocID="{BAEC1414-6F46-45B8-B95A-215C972F674F}" presName="root2" presStyleCnt="0"/>
      <dgm:spPr/>
    </dgm:pt>
    <dgm:pt modelId="{2228FFE8-E160-4A37-8BE8-FCCAFE2C8BD8}" type="pres">
      <dgm:prSet presAssocID="{BAEC1414-6F46-45B8-B95A-215C972F674F}" presName="LevelTwoTextNode" presStyleLbl="node2" presStyleIdx="4" presStyleCnt="5" custScaleX="200200" custScaleY="84047">
        <dgm:presLayoutVars>
          <dgm:chPref val="3"/>
        </dgm:presLayoutVars>
      </dgm:prSet>
      <dgm:spPr/>
      <dgm:t>
        <a:bodyPr/>
        <a:lstStyle/>
        <a:p>
          <a:pPr rtl="1"/>
          <a:endParaRPr lang="fa-IR"/>
        </a:p>
      </dgm:t>
    </dgm:pt>
    <dgm:pt modelId="{1C4805D1-CEF8-4670-ADD9-7B62349382AD}" type="pres">
      <dgm:prSet presAssocID="{BAEC1414-6F46-45B8-B95A-215C972F674F}" presName="level3hierChild" presStyleCnt="0"/>
      <dgm:spPr/>
    </dgm:pt>
    <dgm:pt modelId="{ABC40AA4-9A21-4545-8E62-EDADAF82860A}" type="pres">
      <dgm:prSet presAssocID="{B4AC800A-C2B2-4D39-B3A8-78ED981555C6}" presName="conn2-1" presStyleLbl="parChTrans1D3" presStyleIdx="4" presStyleCnt="5"/>
      <dgm:spPr/>
      <dgm:t>
        <a:bodyPr/>
        <a:lstStyle/>
        <a:p>
          <a:pPr rtl="1"/>
          <a:endParaRPr lang="fa-IR"/>
        </a:p>
      </dgm:t>
    </dgm:pt>
    <dgm:pt modelId="{9B73C69B-B91E-4D71-94BB-26D8FDF395BE}" type="pres">
      <dgm:prSet presAssocID="{B4AC800A-C2B2-4D39-B3A8-78ED981555C6}" presName="connTx" presStyleLbl="parChTrans1D3" presStyleIdx="4" presStyleCnt="5"/>
      <dgm:spPr/>
      <dgm:t>
        <a:bodyPr/>
        <a:lstStyle/>
        <a:p>
          <a:pPr rtl="1"/>
          <a:endParaRPr lang="fa-IR"/>
        </a:p>
      </dgm:t>
    </dgm:pt>
    <dgm:pt modelId="{12AFC262-5BDA-41F1-9CEB-063A3877AAC2}" type="pres">
      <dgm:prSet presAssocID="{F94A9FF6-3041-4EF8-AE83-E5AA54AF569D}" presName="root2" presStyleCnt="0"/>
      <dgm:spPr/>
    </dgm:pt>
    <dgm:pt modelId="{31194C25-73CA-486F-87A3-7CC980F1045C}" type="pres">
      <dgm:prSet presAssocID="{F94A9FF6-3041-4EF8-AE83-E5AA54AF569D}" presName="LevelTwoTextNode" presStyleLbl="node3" presStyleIdx="4" presStyleCnt="5" custScaleX="132051" custScaleY="84047">
        <dgm:presLayoutVars>
          <dgm:chPref val="3"/>
        </dgm:presLayoutVars>
      </dgm:prSet>
      <dgm:spPr/>
      <dgm:t>
        <a:bodyPr/>
        <a:lstStyle/>
        <a:p>
          <a:pPr rtl="1"/>
          <a:endParaRPr lang="fa-IR"/>
        </a:p>
      </dgm:t>
    </dgm:pt>
    <dgm:pt modelId="{CC73A383-1A14-4D97-B422-C98C21988A72}" type="pres">
      <dgm:prSet presAssocID="{F94A9FF6-3041-4EF8-AE83-E5AA54AF569D}" presName="level3hierChild" presStyleCnt="0"/>
      <dgm:spPr/>
    </dgm:pt>
  </dgm:ptLst>
  <dgm:cxnLst>
    <dgm:cxn modelId="{174350E7-521F-4D69-84E7-3566414907D6}" type="presOf" srcId="{319682DC-E18D-48F2-85FC-D50A32F519E7}" destId="{0D333ADD-3358-420D-A11A-648A66E0043E}" srcOrd="1" destOrd="0" presId="urn:microsoft.com/office/officeart/2005/8/layout/hierarchy2"/>
    <dgm:cxn modelId="{434A981C-662F-424D-9220-448DF2804C81}" type="presOf" srcId="{52F65E00-38FF-4B71-95B3-E84E899B3C0C}" destId="{0492846F-D46C-4CEA-AC77-DACECB62B545}" srcOrd="0" destOrd="0" presId="urn:microsoft.com/office/officeart/2005/8/layout/hierarchy2"/>
    <dgm:cxn modelId="{A5DD40AE-7AAD-48A7-88DA-3AE09AA09D6F}" type="presOf" srcId="{9FCCC54E-3A91-4D82-83B1-4FC439775952}" destId="{C55121B9-614C-4208-BD84-DD7D4DFCA3E4}" srcOrd="0" destOrd="0" presId="urn:microsoft.com/office/officeart/2005/8/layout/hierarchy2"/>
    <dgm:cxn modelId="{C3A9E4A6-43C8-4372-BCE5-C51C34C579D7}" type="presOf" srcId="{6207FB89-C4CB-4156-8B56-5E44359F4929}" destId="{A443BA34-7F8A-4363-909E-BB53CD74D32C}" srcOrd="0" destOrd="0" presId="urn:microsoft.com/office/officeart/2005/8/layout/hierarchy2"/>
    <dgm:cxn modelId="{E9168236-093E-46A6-B210-D2E9300ADFDA}" srcId="{E3B88653-AC4D-410A-8B90-C0B8ABC1A8BA}" destId="{9FCCC54E-3A91-4D82-83B1-4FC439775952}" srcOrd="0" destOrd="0" parTransId="{6FB039F9-EBC4-493F-926A-A6126B638214}" sibTransId="{A0414636-3836-4F8A-AE62-97FA34811790}"/>
    <dgm:cxn modelId="{654D3608-BE54-4EFB-8905-31E31D038DE7}" type="presOf" srcId="{50ADBC20-8A11-47B8-9091-354C4F574F71}" destId="{E308BF0C-2560-454C-A60B-257FA5F85E3E}" srcOrd="0" destOrd="0" presId="urn:microsoft.com/office/officeart/2005/8/layout/hierarchy2"/>
    <dgm:cxn modelId="{42FD2F29-9D8E-4000-93CB-FEDC81657C29}" type="presOf" srcId="{FD5DD78F-ECA9-49B1-999D-6F6D56C95264}" destId="{A9AACA37-1611-4459-B2AA-602D1F80470C}" srcOrd="0" destOrd="0" presId="urn:microsoft.com/office/officeart/2005/8/layout/hierarchy2"/>
    <dgm:cxn modelId="{663FF349-EB67-4DD6-BBA2-FC42DD35C025}" type="presOf" srcId="{6DAA47D9-F420-4DF3-BC89-1247C24BE1C3}" destId="{AB1DC875-4E9F-4AC9-86DE-5F362592FB5D}" srcOrd="0" destOrd="0" presId="urn:microsoft.com/office/officeart/2005/8/layout/hierarchy2"/>
    <dgm:cxn modelId="{12945508-91A5-4227-B46D-8F281B867ED0}" type="presOf" srcId="{C143B682-06C3-49EF-8265-F72C33882C7E}" destId="{1A13C987-377C-4648-9088-AA4A777BB175}" srcOrd="1" destOrd="0" presId="urn:microsoft.com/office/officeart/2005/8/layout/hierarchy2"/>
    <dgm:cxn modelId="{3932E9B5-0042-4F09-9CDC-57F088D7484B}" srcId="{5860927C-A8CA-44AA-9639-116BC8122325}" destId="{7F8F3EB8-89BF-4B2A-87E9-F6F1A1058E19}" srcOrd="1" destOrd="0" parTransId="{FD5DD78F-ECA9-49B1-999D-6F6D56C95264}" sibTransId="{30A78F5F-C2AE-4CFD-AAC6-209644B33B2E}"/>
    <dgm:cxn modelId="{44FF534B-5864-40D6-A3FB-C375FF875D9A}" type="presOf" srcId="{EC52E818-294D-4093-B2CC-C89A8D754A7F}" destId="{EB144282-DF23-41C1-BD64-8E8AD75FDC8B}" srcOrd="0" destOrd="0" presId="urn:microsoft.com/office/officeart/2005/8/layout/hierarchy2"/>
    <dgm:cxn modelId="{6EDFC1A5-7576-4A92-92C2-ECAF713CF9E4}" type="presOf" srcId="{6216ACAC-C2FA-47FC-8AE5-C1E915DD5715}" destId="{0C707A6B-3F4E-4B6C-8DDD-ECCEB3F5A6E2}" srcOrd="0" destOrd="0" presId="urn:microsoft.com/office/officeart/2005/8/layout/hierarchy2"/>
    <dgm:cxn modelId="{D79A88F4-12AD-4E12-A083-E46AF5FABB41}" type="presOf" srcId="{68AAB48F-AA74-4664-9648-6F8CC04299C6}" destId="{D19BA68C-C974-4952-BC82-F22178838B6D}" srcOrd="0" destOrd="0" presId="urn:microsoft.com/office/officeart/2005/8/layout/hierarchy2"/>
    <dgm:cxn modelId="{6671ED0D-FB8A-4279-9EEE-D1CA8BF351F1}" type="presOf" srcId="{319682DC-E18D-48F2-85FC-D50A32F519E7}" destId="{25F7A8BA-0C14-42E7-A42F-0C88A3252176}" srcOrd="0" destOrd="0" presId="urn:microsoft.com/office/officeart/2005/8/layout/hierarchy2"/>
    <dgm:cxn modelId="{F4F3357D-637F-468E-9F0D-F8C99C37232B}" srcId="{4A730315-40E2-401D-9E08-B5CE8ACD2FBB}" destId="{1E9491C6-C5A7-4420-B2ED-6CC398D058A5}" srcOrd="0" destOrd="0" parTransId="{6A0C557B-116C-4823-8C77-E3C1C013E86E}" sibTransId="{D04B29BA-3B63-4663-B969-BC73EFD0D02D}"/>
    <dgm:cxn modelId="{1EDD3B56-5C45-43AC-9143-FAF3F148948E}" srcId="{E3B88653-AC4D-410A-8B90-C0B8ABC1A8BA}" destId="{4A730315-40E2-401D-9E08-B5CE8ACD2FBB}" srcOrd="3" destOrd="0" parTransId="{68AAB48F-AA74-4664-9648-6F8CC04299C6}" sibTransId="{628067A9-6782-4BD8-A603-91E37987CD25}"/>
    <dgm:cxn modelId="{0BDD393A-954E-4A3C-AEF8-1AC2361939AD}" srcId="{BAEC1414-6F46-45B8-B95A-215C972F674F}" destId="{F94A9FF6-3041-4EF8-AE83-E5AA54AF569D}" srcOrd="0" destOrd="0" parTransId="{B4AC800A-C2B2-4D39-B3A8-78ED981555C6}" sibTransId="{B25A83AD-A44E-4162-BD67-BFC4CA68769F}"/>
    <dgm:cxn modelId="{751808FF-F10D-4852-BD39-F0C3E47A7D6F}" type="presOf" srcId="{5860927C-A8CA-44AA-9639-116BC8122325}" destId="{3CE783CF-596A-4B2D-8C40-552F53FD900F}" srcOrd="0" destOrd="0" presId="urn:microsoft.com/office/officeart/2005/8/layout/hierarchy2"/>
    <dgm:cxn modelId="{9A9DC898-46CD-4E74-B5BE-9C8C38E3E882}" type="presOf" srcId="{EB819E57-A140-4732-82E3-3AA0BFB807DA}" destId="{EC7EFB07-5C36-48F6-AE14-DDF5A38754DD}" srcOrd="0" destOrd="0" presId="urn:microsoft.com/office/officeart/2005/8/layout/hierarchy2"/>
    <dgm:cxn modelId="{32E7444B-1BD9-47E6-AFD7-B4A1243DDA61}" type="presOf" srcId="{E6DC6F58-A67D-402A-9145-893CBE17F0E0}" destId="{FA3C323A-A867-42D4-BFB6-395B85AC2B1F}" srcOrd="0" destOrd="0" presId="urn:microsoft.com/office/officeart/2005/8/layout/hierarchy2"/>
    <dgm:cxn modelId="{B3DEAA2B-C039-4BFC-92F8-8486BB0121B4}" type="presOf" srcId="{65185FB5-2BDF-4ABF-8951-F579D1AE2CD8}" destId="{6176CA58-2F32-4451-B68D-BC058EFB32EA}" srcOrd="1" destOrd="0" presId="urn:microsoft.com/office/officeart/2005/8/layout/hierarchy2"/>
    <dgm:cxn modelId="{41C9EF18-8F95-475E-BCD2-83DE7CE21EBE}" type="presOf" srcId="{BAEC1414-6F46-45B8-B95A-215C972F674F}" destId="{2228FFE8-E160-4A37-8BE8-FCCAFE2C8BD8}" srcOrd="0" destOrd="0" presId="urn:microsoft.com/office/officeart/2005/8/layout/hierarchy2"/>
    <dgm:cxn modelId="{815EA926-E007-4239-89C1-E2F7E1F92488}" srcId="{6207FB89-C4CB-4156-8B56-5E44359F4929}" destId="{E3B88653-AC4D-410A-8B90-C0B8ABC1A8BA}" srcOrd="0" destOrd="0" parTransId="{CDF4C7A1-C814-42FA-9EDF-AC0E94E6864D}" sibTransId="{1E8431AE-403D-4638-ACC0-A0FA265AC3B7}"/>
    <dgm:cxn modelId="{70369111-8045-416C-8D04-D6A400A1CF99}" type="presOf" srcId="{6A0C557B-116C-4823-8C77-E3C1C013E86E}" destId="{4CA8E194-4A09-491C-89E5-352CB232A399}" srcOrd="0" destOrd="0" presId="urn:microsoft.com/office/officeart/2005/8/layout/hierarchy2"/>
    <dgm:cxn modelId="{8076280E-BB73-47CF-AFF0-F340CCD73C5D}" type="presOf" srcId="{F94A9FF6-3041-4EF8-AE83-E5AA54AF569D}" destId="{31194C25-73CA-486F-87A3-7CC980F1045C}" srcOrd="0" destOrd="0" presId="urn:microsoft.com/office/officeart/2005/8/layout/hierarchy2"/>
    <dgm:cxn modelId="{D81FC72E-F2DF-4261-8F53-4DF0ACA60451}" type="presOf" srcId="{6FB039F9-EBC4-493F-926A-A6126B638214}" destId="{3804EDE4-AE47-470D-BC5A-0D7438FB1640}" srcOrd="1" destOrd="0" presId="urn:microsoft.com/office/officeart/2005/8/layout/hierarchy2"/>
    <dgm:cxn modelId="{F4F6B17C-9445-473B-A595-21A5BBA50EB3}" type="presOf" srcId="{6FB039F9-EBC4-493F-926A-A6126B638214}" destId="{F83FA17A-E0A1-4FF9-A1D6-71BDAF5C8A3D}" srcOrd="0" destOrd="0" presId="urn:microsoft.com/office/officeart/2005/8/layout/hierarchy2"/>
    <dgm:cxn modelId="{9113C97C-B04A-4958-AADB-17DCF001FC91}" type="presOf" srcId="{52F65E00-38FF-4B71-95B3-E84E899B3C0C}" destId="{38E476C9-5023-4A21-B64D-48DAD3FF4AC1}" srcOrd="1" destOrd="0" presId="urn:microsoft.com/office/officeart/2005/8/layout/hierarchy2"/>
    <dgm:cxn modelId="{DF969903-40F1-4B8F-9F7D-13EDF2129C80}" type="presOf" srcId="{EB819E57-A140-4732-82E3-3AA0BFB807DA}" destId="{8A1D1A61-19D1-4AC3-AA27-C1CEE62B705F}" srcOrd="1" destOrd="0" presId="urn:microsoft.com/office/officeart/2005/8/layout/hierarchy2"/>
    <dgm:cxn modelId="{4AB2AC6A-913A-4FD4-9D74-8D3834B3D65A}" type="presOf" srcId="{1E9491C6-C5A7-4420-B2ED-6CC398D058A5}" destId="{322BBD3B-FF45-4E8E-96E1-24562A361BC8}" srcOrd="0" destOrd="0" presId="urn:microsoft.com/office/officeart/2005/8/layout/hierarchy2"/>
    <dgm:cxn modelId="{76FB3E9F-C503-4C48-BD9B-D62231B3E812}" type="presOf" srcId="{E3B88653-AC4D-410A-8B90-C0B8ABC1A8BA}" destId="{E8CFDE24-53D2-4820-8DC1-F44C0D89CBE2}" srcOrd="0" destOrd="0" presId="urn:microsoft.com/office/officeart/2005/8/layout/hierarchy2"/>
    <dgm:cxn modelId="{7D67F6CB-A867-4419-96B4-5610943E383F}" srcId="{5860927C-A8CA-44AA-9639-116BC8122325}" destId="{E6DC6F58-A67D-402A-9145-893CBE17F0E0}" srcOrd="0" destOrd="0" parTransId="{50ADBC20-8A11-47B8-9091-354C4F574F71}" sibTransId="{C293FA80-037D-4275-ADE5-05F39123E760}"/>
    <dgm:cxn modelId="{FCAA96F6-A006-47D3-A5C6-87C58AA54FD9}" type="presOf" srcId="{EB03FCFE-F8BF-46A0-A213-B7108B0DDBB5}" destId="{2B5C1E53-B242-4E9C-904C-CFC375A9859C}" srcOrd="0" destOrd="0" presId="urn:microsoft.com/office/officeart/2005/8/layout/hierarchy2"/>
    <dgm:cxn modelId="{BF8E9F57-0E63-42F0-94D4-D01C6DE81C5F}" type="presOf" srcId="{FD5DD78F-ECA9-49B1-999D-6F6D56C95264}" destId="{DDF1C6A7-B56B-40D8-AE10-5C152B48EFAB}" srcOrd="1" destOrd="0" presId="urn:microsoft.com/office/officeart/2005/8/layout/hierarchy2"/>
    <dgm:cxn modelId="{C762F527-6A51-4B9E-B97B-9599D65B1274}" type="presOf" srcId="{4A730315-40E2-401D-9E08-B5CE8ACD2FBB}" destId="{F4E79379-AA8C-41BD-AC31-B052A118E585}" srcOrd="0" destOrd="0" presId="urn:microsoft.com/office/officeart/2005/8/layout/hierarchy2"/>
    <dgm:cxn modelId="{27F09AB3-48CB-4EEF-936D-8EE9D6C558B2}" type="presOf" srcId="{B4AC800A-C2B2-4D39-B3A8-78ED981555C6}" destId="{ABC40AA4-9A21-4545-8E62-EDADAF82860A}" srcOrd="0" destOrd="0" presId="urn:microsoft.com/office/officeart/2005/8/layout/hierarchy2"/>
    <dgm:cxn modelId="{0C704EC2-F255-420F-89FB-A632BE5F9DBD}" type="presOf" srcId="{6A0C557B-116C-4823-8C77-E3C1C013E86E}" destId="{D55E139A-5977-41B3-A0CA-28822955731F}" srcOrd="1" destOrd="0" presId="urn:microsoft.com/office/officeart/2005/8/layout/hierarchy2"/>
    <dgm:cxn modelId="{4C4A9839-584F-43E0-A73C-FD8787219F7E}" type="presOf" srcId="{2BA59BB7-88C5-41EF-B162-818977FE12CD}" destId="{62DF2C7D-D1B4-47C2-95C9-2A06F8DE4328}" srcOrd="0" destOrd="0" presId="urn:microsoft.com/office/officeart/2005/8/layout/hierarchy2"/>
    <dgm:cxn modelId="{CFE378D8-EB24-4268-9E2C-2C22350FA144}" type="presOf" srcId="{C143B682-06C3-49EF-8265-F72C33882C7E}" destId="{98278146-BE40-4516-BF52-67A427BDA53A}" srcOrd="0" destOrd="0" presId="urn:microsoft.com/office/officeart/2005/8/layout/hierarchy2"/>
    <dgm:cxn modelId="{78D0830D-333A-46AE-B40C-258BF5A60B3E}" type="presOf" srcId="{B4AC800A-C2B2-4D39-B3A8-78ED981555C6}" destId="{9B73C69B-B91E-4D71-94BB-26D8FDF395BE}" srcOrd="1" destOrd="0" presId="urn:microsoft.com/office/officeart/2005/8/layout/hierarchy2"/>
    <dgm:cxn modelId="{D062AA0F-FF24-4BB1-9D65-96B875D400DF}" srcId="{9FCCC54E-3A91-4D82-83B1-4FC439775952}" destId="{5860927C-A8CA-44AA-9639-116BC8122325}" srcOrd="0" destOrd="0" parTransId="{EB819E57-A140-4732-82E3-3AA0BFB807DA}" sibTransId="{AAF7E87B-FE7F-4297-97BC-B5585A726EAF}"/>
    <dgm:cxn modelId="{E0520E52-8981-4E64-98AE-0621B0B5DF90}" srcId="{E3B88653-AC4D-410A-8B90-C0B8ABC1A8BA}" destId="{6216ACAC-C2FA-47FC-8AE5-C1E915DD5715}" srcOrd="2" destOrd="0" parTransId="{EC52E818-294D-4093-B2CC-C89A8D754A7F}" sibTransId="{D04915C9-E86D-4D99-B89F-7125D474489D}"/>
    <dgm:cxn modelId="{C0ACEEA5-AE24-466A-AA2A-76D0D0FAED8A}" type="presOf" srcId="{EC52E818-294D-4093-B2CC-C89A8D754A7F}" destId="{184D18E8-36AB-442B-90BF-5708E148A0AD}" srcOrd="1" destOrd="0" presId="urn:microsoft.com/office/officeart/2005/8/layout/hierarchy2"/>
    <dgm:cxn modelId="{052A2142-AE83-44B5-8946-E50FC65BD5EE}" type="presOf" srcId="{65185FB5-2BDF-4ABF-8951-F579D1AE2CD8}" destId="{469FA546-1FFA-4227-A980-BE7DF869FB89}" srcOrd="0" destOrd="0" presId="urn:microsoft.com/office/officeart/2005/8/layout/hierarchy2"/>
    <dgm:cxn modelId="{530F90AB-C68D-4FF1-8CC8-E96158845C64}" srcId="{E3B88653-AC4D-410A-8B90-C0B8ABC1A8BA}" destId="{BAEC1414-6F46-45B8-B95A-215C972F674F}" srcOrd="4" destOrd="0" parTransId="{C143B682-06C3-49EF-8265-F72C33882C7E}" sibTransId="{327E50AB-9C36-4B26-B976-3F459B05CBC2}"/>
    <dgm:cxn modelId="{87D9CB13-75C8-4722-B09A-8288D3905249}" type="presOf" srcId="{50ADBC20-8A11-47B8-9091-354C4F574F71}" destId="{52A8CC0C-AB0E-4EBD-800C-A2F4B945A5B3}" srcOrd="1" destOrd="0" presId="urn:microsoft.com/office/officeart/2005/8/layout/hierarchy2"/>
    <dgm:cxn modelId="{7F987B72-8133-4C06-9187-E18C7D4056B8}" type="presOf" srcId="{7F8F3EB8-89BF-4B2A-87E9-F6F1A1058E19}" destId="{868D3802-5863-49BD-AA79-8B9202800273}" srcOrd="0" destOrd="0" presId="urn:microsoft.com/office/officeart/2005/8/layout/hierarchy2"/>
    <dgm:cxn modelId="{66E4F8F4-11B6-46DD-8109-0E245D3EC611}" srcId="{E3B88653-AC4D-410A-8B90-C0B8ABC1A8BA}" destId="{6DAA47D9-F420-4DF3-BC89-1247C24BE1C3}" srcOrd="1" destOrd="0" parTransId="{65185FB5-2BDF-4ABF-8951-F579D1AE2CD8}" sibTransId="{64E145F6-D318-4F65-8083-603134D51692}"/>
    <dgm:cxn modelId="{A6FE4B57-B10E-433A-B0DC-60A27298A46F}" srcId="{6DAA47D9-F420-4DF3-BC89-1247C24BE1C3}" destId="{EB03FCFE-F8BF-46A0-A213-B7108B0DDBB5}" srcOrd="1" destOrd="0" parTransId="{52F65E00-38FF-4B71-95B3-E84E899B3C0C}" sibTransId="{AA7BB5C1-208E-4272-A99C-572A7B90D54C}"/>
    <dgm:cxn modelId="{DAE1B754-44BF-4146-8ACC-F69FF88E4AB3}" type="presOf" srcId="{68AAB48F-AA74-4664-9648-6F8CC04299C6}" destId="{68812924-0975-47E2-A88E-FB6A66A98014}" srcOrd="1" destOrd="0" presId="urn:microsoft.com/office/officeart/2005/8/layout/hierarchy2"/>
    <dgm:cxn modelId="{8BCAEDB3-9349-4BAC-B0DB-F4CAD89ECE19}" srcId="{6DAA47D9-F420-4DF3-BC89-1247C24BE1C3}" destId="{2BA59BB7-88C5-41EF-B162-818977FE12CD}" srcOrd="0" destOrd="0" parTransId="{319682DC-E18D-48F2-85FC-D50A32F519E7}" sibTransId="{8D3D7288-28DB-4D6C-9609-B5AA59A1F3D7}"/>
    <dgm:cxn modelId="{F8984542-2286-4FA9-A906-C2D18A985983}" type="presParOf" srcId="{A443BA34-7F8A-4363-909E-BB53CD74D32C}" destId="{34411F5E-A755-4CE5-8514-3A230F5C3E8E}" srcOrd="0" destOrd="0" presId="urn:microsoft.com/office/officeart/2005/8/layout/hierarchy2"/>
    <dgm:cxn modelId="{443C0E24-998A-4DA8-AF75-C781D2243014}" type="presParOf" srcId="{34411F5E-A755-4CE5-8514-3A230F5C3E8E}" destId="{E8CFDE24-53D2-4820-8DC1-F44C0D89CBE2}" srcOrd="0" destOrd="0" presId="urn:microsoft.com/office/officeart/2005/8/layout/hierarchy2"/>
    <dgm:cxn modelId="{4B1A2E6F-9BCE-4EDD-AE3F-5CD20AD89218}" type="presParOf" srcId="{34411F5E-A755-4CE5-8514-3A230F5C3E8E}" destId="{745541D7-6018-4BD0-A10F-2BAFCB34E4EA}" srcOrd="1" destOrd="0" presId="urn:microsoft.com/office/officeart/2005/8/layout/hierarchy2"/>
    <dgm:cxn modelId="{1E213A53-3C2A-4676-8F6B-987F3643FDFF}" type="presParOf" srcId="{745541D7-6018-4BD0-A10F-2BAFCB34E4EA}" destId="{F83FA17A-E0A1-4FF9-A1D6-71BDAF5C8A3D}" srcOrd="0" destOrd="0" presId="urn:microsoft.com/office/officeart/2005/8/layout/hierarchy2"/>
    <dgm:cxn modelId="{BB9BE02A-8093-4C36-8808-B197F3C730FB}" type="presParOf" srcId="{F83FA17A-E0A1-4FF9-A1D6-71BDAF5C8A3D}" destId="{3804EDE4-AE47-470D-BC5A-0D7438FB1640}" srcOrd="0" destOrd="0" presId="urn:microsoft.com/office/officeart/2005/8/layout/hierarchy2"/>
    <dgm:cxn modelId="{9DF3D152-197C-409B-AF86-28B1C0DB2E97}" type="presParOf" srcId="{745541D7-6018-4BD0-A10F-2BAFCB34E4EA}" destId="{5DF4A15A-3795-4941-B1DA-424166C5A06E}" srcOrd="1" destOrd="0" presId="urn:microsoft.com/office/officeart/2005/8/layout/hierarchy2"/>
    <dgm:cxn modelId="{7C19EB6C-C844-476A-BF27-B24D7B4B55D7}" type="presParOf" srcId="{5DF4A15A-3795-4941-B1DA-424166C5A06E}" destId="{C55121B9-614C-4208-BD84-DD7D4DFCA3E4}" srcOrd="0" destOrd="0" presId="urn:microsoft.com/office/officeart/2005/8/layout/hierarchy2"/>
    <dgm:cxn modelId="{371091EE-7D6B-4990-A5AA-FF017E955227}" type="presParOf" srcId="{5DF4A15A-3795-4941-B1DA-424166C5A06E}" destId="{678C8BCD-CB66-4348-A1D9-835E1CDF7031}" srcOrd="1" destOrd="0" presId="urn:microsoft.com/office/officeart/2005/8/layout/hierarchy2"/>
    <dgm:cxn modelId="{C48C9CF8-007F-43E2-9359-FF1C7A583993}" type="presParOf" srcId="{678C8BCD-CB66-4348-A1D9-835E1CDF7031}" destId="{EC7EFB07-5C36-48F6-AE14-DDF5A38754DD}" srcOrd="0" destOrd="0" presId="urn:microsoft.com/office/officeart/2005/8/layout/hierarchy2"/>
    <dgm:cxn modelId="{5A611EB8-4818-42E2-BBBF-22AB6B623F0E}" type="presParOf" srcId="{EC7EFB07-5C36-48F6-AE14-DDF5A38754DD}" destId="{8A1D1A61-19D1-4AC3-AA27-C1CEE62B705F}" srcOrd="0" destOrd="0" presId="urn:microsoft.com/office/officeart/2005/8/layout/hierarchy2"/>
    <dgm:cxn modelId="{52B29C2E-5E1A-4D72-94A6-AEC1FB3EB896}" type="presParOf" srcId="{678C8BCD-CB66-4348-A1D9-835E1CDF7031}" destId="{33E4F280-984F-41A7-A36E-1A0887C2ADED}" srcOrd="1" destOrd="0" presId="urn:microsoft.com/office/officeart/2005/8/layout/hierarchy2"/>
    <dgm:cxn modelId="{5899BC2C-5D0A-45C3-AA47-7BE674C9A83F}" type="presParOf" srcId="{33E4F280-984F-41A7-A36E-1A0887C2ADED}" destId="{3CE783CF-596A-4B2D-8C40-552F53FD900F}" srcOrd="0" destOrd="0" presId="urn:microsoft.com/office/officeart/2005/8/layout/hierarchy2"/>
    <dgm:cxn modelId="{814EE453-6D76-47BD-922B-A54E34219E17}" type="presParOf" srcId="{33E4F280-984F-41A7-A36E-1A0887C2ADED}" destId="{9A0DEBF4-3D69-426A-8B21-E4A800BEA9B3}" srcOrd="1" destOrd="0" presId="urn:microsoft.com/office/officeart/2005/8/layout/hierarchy2"/>
    <dgm:cxn modelId="{CB0E2919-C882-49B0-8543-66C785006904}" type="presParOf" srcId="{9A0DEBF4-3D69-426A-8B21-E4A800BEA9B3}" destId="{E308BF0C-2560-454C-A60B-257FA5F85E3E}" srcOrd="0" destOrd="0" presId="urn:microsoft.com/office/officeart/2005/8/layout/hierarchy2"/>
    <dgm:cxn modelId="{40AFE537-5ACC-4C8D-83DF-3A7E3ABB8A14}" type="presParOf" srcId="{E308BF0C-2560-454C-A60B-257FA5F85E3E}" destId="{52A8CC0C-AB0E-4EBD-800C-A2F4B945A5B3}" srcOrd="0" destOrd="0" presId="urn:microsoft.com/office/officeart/2005/8/layout/hierarchy2"/>
    <dgm:cxn modelId="{9ADDB754-55DC-4F09-AC30-56A67F660828}" type="presParOf" srcId="{9A0DEBF4-3D69-426A-8B21-E4A800BEA9B3}" destId="{4866432D-DB3E-42FE-86D7-AACC6134D6BC}" srcOrd="1" destOrd="0" presId="urn:microsoft.com/office/officeart/2005/8/layout/hierarchy2"/>
    <dgm:cxn modelId="{C4FEBFFA-7D07-4F48-A1C1-49243A174E05}" type="presParOf" srcId="{4866432D-DB3E-42FE-86D7-AACC6134D6BC}" destId="{FA3C323A-A867-42D4-BFB6-395B85AC2B1F}" srcOrd="0" destOrd="0" presId="urn:microsoft.com/office/officeart/2005/8/layout/hierarchy2"/>
    <dgm:cxn modelId="{21AF84EE-A807-4472-B1E4-711642C9E3DE}" type="presParOf" srcId="{4866432D-DB3E-42FE-86D7-AACC6134D6BC}" destId="{9D838897-35AA-4F9B-9243-A3F20805A87A}" srcOrd="1" destOrd="0" presId="urn:microsoft.com/office/officeart/2005/8/layout/hierarchy2"/>
    <dgm:cxn modelId="{9AB807A4-9FBE-448B-AFD3-616D1EEE93A6}" type="presParOf" srcId="{9A0DEBF4-3D69-426A-8B21-E4A800BEA9B3}" destId="{A9AACA37-1611-4459-B2AA-602D1F80470C}" srcOrd="2" destOrd="0" presId="urn:microsoft.com/office/officeart/2005/8/layout/hierarchy2"/>
    <dgm:cxn modelId="{8F9CF2DF-6138-45C4-95A4-0BB547C9561B}" type="presParOf" srcId="{A9AACA37-1611-4459-B2AA-602D1F80470C}" destId="{DDF1C6A7-B56B-40D8-AE10-5C152B48EFAB}" srcOrd="0" destOrd="0" presId="urn:microsoft.com/office/officeart/2005/8/layout/hierarchy2"/>
    <dgm:cxn modelId="{930C39A9-9CD5-4EB2-B6FD-6503BCF54102}" type="presParOf" srcId="{9A0DEBF4-3D69-426A-8B21-E4A800BEA9B3}" destId="{DE934CBA-F6BF-4CE4-A7C5-D3AB8C0F5E52}" srcOrd="3" destOrd="0" presId="urn:microsoft.com/office/officeart/2005/8/layout/hierarchy2"/>
    <dgm:cxn modelId="{C4313C0E-D3CB-43FA-B262-53D280CF1401}" type="presParOf" srcId="{DE934CBA-F6BF-4CE4-A7C5-D3AB8C0F5E52}" destId="{868D3802-5863-49BD-AA79-8B9202800273}" srcOrd="0" destOrd="0" presId="urn:microsoft.com/office/officeart/2005/8/layout/hierarchy2"/>
    <dgm:cxn modelId="{7AC3892C-C84C-4C28-963B-7377A7B2949A}" type="presParOf" srcId="{DE934CBA-F6BF-4CE4-A7C5-D3AB8C0F5E52}" destId="{EC7B8C94-0407-44E9-939A-94B430CC550C}" srcOrd="1" destOrd="0" presId="urn:microsoft.com/office/officeart/2005/8/layout/hierarchy2"/>
    <dgm:cxn modelId="{F5691A09-91FD-4DE4-9DC2-8B73A57A1142}" type="presParOf" srcId="{745541D7-6018-4BD0-A10F-2BAFCB34E4EA}" destId="{469FA546-1FFA-4227-A980-BE7DF869FB89}" srcOrd="2" destOrd="0" presId="urn:microsoft.com/office/officeart/2005/8/layout/hierarchy2"/>
    <dgm:cxn modelId="{4F335B6A-FD4B-4A5A-9E0E-CBABA6CFAC24}" type="presParOf" srcId="{469FA546-1FFA-4227-A980-BE7DF869FB89}" destId="{6176CA58-2F32-4451-B68D-BC058EFB32EA}" srcOrd="0" destOrd="0" presId="urn:microsoft.com/office/officeart/2005/8/layout/hierarchy2"/>
    <dgm:cxn modelId="{814396B9-EE70-40A0-B4C7-D0170540538A}" type="presParOf" srcId="{745541D7-6018-4BD0-A10F-2BAFCB34E4EA}" destId="{E2034043-0C74-4A13-8CC0-687BE3F98EDB}" srcOrd="3" destOrd="0" presId="urn:microsoft.com/office/officeart/2005/8/layout/hierarchy2"/>
    <dgm:cxn modelId="{0B6D73BC-38A4-4C7F-968F-90E420A94BB8}" type="presParOf" srcId="{E2034043-0C74-4A13-8CC0-687BE3F98EDB}" destId="{AB1DC875-4E9F-4AC9-86DE-5F362592FB5D}" srcOrd="0" destOrd="0" presId="urn:microsoft.com/office/officeart/2005/8/layout/hierarchy2"/>
    <dgm:cxn modelId="{63E87264-F05B-4873-B297-2B7D737E3BF1}" type="presParOf" srcId="{E2034043-0C74-4A13-8CC0-687BE3F98EDB}" destId="{47D704BD-7AF7-469C-AA06-8EE5537AE26D}" srcOrd="1" destOrd="0" presId="urn:microsoft.com/office/officeart/2005/8/layout/hierarchy2"/>
    <dgm:cxn modelId="{A1FC8F29-1099-4362-8393-4268447245B1}" type="presParOf" srcId="{47D704BD-7AF7-469C-AA06-8EE5537AE26D}" destId="{25F7A8BA-0C14-42E7-A42F-0C88A3252176}" srcOrd="0" destOrd="0" presId="urn:microsoft.com/office/officeart/2005/8/layout/hierarchy2"/>
    <dgm:cxn modelId="{E58CC089-D016-4169-B655-99E1C14FA2A9}" type="presParOf" srcId="{25F7A8BA-0C14-42E7-A42F-0C88A3252176}" destId="{0D333ADD-3358-420D-A11A-648A66E0043E}" srcOrd="0" destOrd="0" presId="urn:microsoft.com/office/officeart/2005/8/layout/hierarchy2"/>
    <dgm:cxn modelId="{5F1AD61E-0435-4AFD-960E-68695D59C907}" type="presParOf" srcId="{47D704BD-7AF7-469C-AA06-8EE5537AE26D}" destId="{B7DABBF4-0217-4556-925F-8FE7A3B3E920}" srcOrd="1" destOrd="0" presId="urn:microsoft.com/office/officeart/2005/8/layout/hierarchy2"/>
    <dgm:cxn modelId="{2DFEEC83-6488-47FE-A097-B2B47A0AFBF3}" type="presParOf" srcId="{B7DABBF4-0217-4556-925F-8FE7A3B3E920}" destId="{62DF2C7D-D1B4-47C2-95C9-2A06F8DE4328}" srcOrd="0" destOrd="0" presId="urn:microsoft.com/office/officeart/2005/8/layout/hierarchy2"/>
    <dgm:cxn modelId="{73CFDB4A-0176-42AE-BD14-76EC93CCA7F9}" type="presParOf" srcId="{B7DABBF4-0217-4556-925F-8FE7A3B3E920}" destId="{9751B137-0D52-4DE2-A156-6492EA06FD63}" srcOrd="1" destOrd="0" presId="urn:microsoft.com/office/officeart/2005/8/layout/hierarchy2"/>
    <dgm:cxn modelId="{D181400C-AA6E-4436-B0A6-575E436B0118}" type="presParOf" srcId="{47D704BD-7AF7-469C-AA06-8EE5537AE26D}" destId="{0492846F-D46C-4CEA-AC77-DACECB62B545}" srcOrd="2" destOrd="0" presId="urn:microsoft.com/office/officeart/2005/8/layout/hierarchy2"/>
    <dgm:cxn modelId="{86C1BFB2-A610-4628-94D9-67201B8B25F9}" type="presParOf" srcId="{0492846F-D46C-4CEA-AC77-DACECB62B545}" destId="{38E476C9-5023-4A21-B64D-48DAD3FF4AC1}" srcOrd="0" destOrd="0" presId="urn:microsoft.com/office/officeart/2005/8/layout/hierarchy2"/>
    <dgm:cxn modelId="{B1B41DFF-8202-4660-BF6E-EB8C0DFDBA6D}" type="presParOf" srcId="{47D704BD-7AF7-469C-AA06-8EE5537AE26D}" destId="{DF9184D3-DF80-4122-936C-1FD245D1C48E}" srcOrd="3" destOrd="0" presId="urn:microsoft.com/office/officeart/2005/8/layout/hierarchy2"/>
    <dgm:cxn modelId="{D27B07D7-703D-4593-94CE-662834A819E4}" type="presParOf" srcId="{DF9184D3-DF80-4122-936C-1FD245D1C48E}" destId="{2B5C1E53-B242-4E9C-904C-CFC375A9859C}" srcOrd="0" destOrd="0" presId="urn:microsoft.com/office/officeart/2005/8/layout/hierarchy2"/>
    <dgm:cxn modelId="{5C11C6A9-E43F-44AB-A43E-8207D2D8B6BC}" type="presParOf" srcId="{DF9184D3-DF80-4122-936C-1FD245D1C48E}" destId="{81F86A7B-FEA4-48D7-B287-B461D525706F}" srcOrd="1" destOrd="0" presId="urn:microsoft.com/office/officeart/2005/8/layout/hierarchy2"/>
    <dgm:cxn modelId="{0C2FA65C-8F70-4FD9-9C19-0E2D2BA1E90A}" type="presParOf" srcId="{745541D7-6018-4BD0-A10F-2BAFCB34E4EA}" destId="{EB144282-DF23-41C1-BD64-8E8AD75FDC8B}" srcOrd="4" destOrd="0" presId="urn:microsoft.com/office/officeart/2005/8/layout/hierarchy2"/>
    <dgm:cxn modelId="{1BAE676B-7EC4-42B1-976F-271D5686E2F8}" type="presParOf" srcId="{EB144282-DF23-41C1-BD64-8E8AD75FDC8B}" destId="{184D18E8-36AB-442B-90BF-5708E148A0AD}" srcOrd="0" destOrd="0" presId="urn:microsoft.com/office/officeart/2005/8/layout/hierarchy2"/>
    <dgm:cxn modelId="{9B7B567E-B23C-4763-A006-57C3DF68FB39}" type="presParOf" srcId="{745541D7-6018-4BD0-A10F-2BAFCB34E4EA}" destId="{42B9DE76-B170-4E41-BF4E-2445FF357301}" srcOrd="5" destOrd="0" presId="urn:microsoft.com/office/officeart/2005/8/layout/hierarchy2"/>
    <dgm:cxn modelId="{7CB072DB-5B62-485A-9A7D-7755D2B66BAC}" type="presParOf" srcId="{42B9DE76-B170-4E41-BF4E-2445FF357301}" destId="{0C707A6B-3F4E-4B6C-8DDD-ECCEB3F5A6E2}" srcOrd="0" destOrd="0" presId="urn:microsoft.com/office/officeart/2005/8/layout/hierarchy2"/>
    <dgm:cxn modelId="{935066C3-4D40-4983-936F-9AA679E037E7}" type="presParOf" srcId="{42B9DE76-B170-4E41-BF4E-2445FF357301}" destId="{95F69630-5F04-4134-8A05-99E332854E4D}" srcOrd="1" destOrd="0" presId="urn:microsoft.com/office/officeart/2005/8/layout/hierarchy2"/>
    <dgm:cxn modelId="{664DF9C3-3BDA-4020-8BCC-028A143B9EF1}" type="presParOf" srcId="{745541D7-6018-4BD0-A10F-2BAFCB34E4EA}" destId="{D19BA68C-C974-4952-BC82-F22178838B6D}" srcOrd="6" destOrd="0" presId="urn:microsoft.com/office/officeart/2005/8/layout/hierarchy2"/>
    <dgm:cxn modelId="{AF2A8584-0A96-4AC4-AAA9-0652993B2021}" type="presParOf" srcId="{D19BA68C-C974-4952-BC82-F22178838B6D}" destId="{68812924-0975-47E2-A88E-FB6A66A98014}" srcOrd="0" destOrd="0" presId="urn:microsoft.com/office/officeart/2005/8/layout/hierarchy2"/>
    <dgm:cxn modelId="{6CF33809-985A-4115-AB54-3E19EFDD9698}" type="presParOf" srcId="{745541D7-6018-4BD0-A10F-2BAFCB34E4EA}" destId="{C2A204D3-8587-4591-9946-0CF5C940078A}" srcOrd="7" destOrd="0" presId="urn:microsoft.com/office/officeart/2005/8/layout/hierarchy2"/>
    <dgm:cxn modelId="{94547E40-0066-4A21-91AF-4F932133176C}" type="presParOf" srcId="{C2A204D3-8587-4591-9946-0CF5C940078A}" destId="{F4E79379-AA8C-41BD-AC31-B052A118E585}" srcOrd="0" destOrd="0" presId="urn:microsoft.com/office/officeart/2005/8/layout/hierarchy2"/>
    <dgm:cxn modelId="{C0858C64-5438-4FCF-A40B-354EDBE4DE45}" type="presParOf" srcId="{C2A204D3-8587-4591-9946-0CF5C940078A}" destId="{EC136712-5373-490A-9701-CE100C532877}" srcOrd="1" destOrd="0" presId="urn:microsoft.com/office/officeart/2005/8/layout/hierarchy2"/>
    <dgm:cxn modelId="{4CCE5C6E-DFF0-4418-A20D-DF89F415456F}" type="presParOf" srcId="{EC136712-5373-490A-9701-CE100C532877}" destId="{4CA8E194-4A09-491C-89E5-352CB232A399}" srcOrd="0" destOrd="0" presId="urn:microsoft.com/office/officeart/2005/8/layout/hierarchy2"/>
    <dgm:cxn modelId="{F455BCF7-DD29-4127-9FF4-722B18620968}" type="presParOf" srcId="{4CA8E194-4A09-491C-89E5-352CB232A399}" destId="{D55E139A-5977-41B3-A0CA-28822955731F}" srcOrd="0" destOrd="0" presId="urn:microsoft.com/office/officeart/2005/8/layout/hierarchy2"/>
    <dgm:cxn modelId="{F9E287AB-49C2-4F68-A853-BABB7246307C}" type="presParOf" srcId="{EC136712-5373-490A-9701-CE100C532877}" destId="{341199DF-8E0F-43EF-A10D-6FD3E4AF7BF6}" srcOrd="1" destOrd="0" presId="urn:microsoft.com/office/officeart/2005/8/layout/hierarchy2"/>
    <dgm:cxn modelId="{7F102D6E-E72B-4B6C-9D90-4F7D303CA1B0}" type="presParOf" srcId="{341199DF-8E0F-43EF-A10D-6FD3E4AF7BF6}" destId="{322BBD3B-FF45-4E8E-96E1-24562A361BC8}" srcOrd="0" destOrd="0" presId="urn:microsoft.com/office/officeart/2005/8/layout/hierarchy2"/>
    <dgm:cxn modelId="{51F4C35B-34BE-4EC1-9430-5381E7934B6C}" type="presParOf" srcId="{341199DF-8E0F-43EF-A10D-6FD3E4AF7BF6}" destId="{86BDF026-1B2D-4A2A-8026-1105CE4FC9E4}" srcOrd="1" destOrd="0" presId="urn:microsoft.com/office/officeart/2005/8/layout/hierarchy2"/>
    <dgm:cxn modelId="{0A4BEE6E-071C-4346-AF51-E68ADC5159EF}" type="presParOf" srcId="{745541D7-6018-4BD0-A10F-2BAFCB34E4EA}" destId="{98278146-BE40-4516-BF52-67A427BDA53A}" srcOrd="8" destOrd="0" presId="urn:microsoft.com/office/officeart/2005/8/layout/hierarchy2"/>
    <dgm:cxn modelId="{6B5C30BB-3410-4DFD-AADC-F4B1A6C5A13D}" type="presParOf" srcId="{98278146-BE40-4516-BF52-67A427BDA53A}" destId="{1A13C987-377C-4648-9088-AA4A777BB175}" srcOrd="0" destOrd="0" presId="urn:microsoft.com/office/officeart/2005/8/layout/hierarchy2"/>
    <dgm:cxn modelId="{FBB2BACB-121E-473C-8FB8-F24DE41052F1}" type="presParOf" srcId="{745541D7-6018-4BD0-A10F-2BAFCB34E4EA}" destId="{72A69711-2924-44F7-88DD-FCDB6C12C300}" srcOrd="9" destOrd="0" presId="urn:microsoft.com/office/officeart/2005/8/layout/hierarchy2"/>
    <dgm:cxn modelId="{F6155F00-9FB4-4BEE-BA52-6BAD8721ABA4}" type="presParOf" srcId="{72A69711-2924-44F7-88DD-FCDB6C12C300}" destId="{2228FFE8-E160-4A37-8BE8-FCCAFE2C8BD8}" srcOrd="0" destOrd="0" presId="urn:microsoft.com/office/officeart/2005/8/layout/hierarchy2"/>
    <dgm:cxn modelId="{DA0935D6-4A59-4893-B46F-A96B8BA67571}" type="presParOf" srcId="{72A69711-2924-44F7-88DD-FCDB6C12C300}" destId="{1C4805D1-CEF8-4670-ADD9-7B62349382AD}" srcOrd="1" destOrd="0" presId="urn:microsoft.com/office/officeart/2005/8/layout/hierarchy2"/>
    <dgm:cxn modelId="{4DB7D042-F283-43D8-AF11-926F2258EBA8}" type="presParOf" srcId="{1C4805D1-CEF8-4670-ADD9-7B62349382AD}" destId="{ABC40AA4-9A21-4545-8E62-EDADAF82860A}" srcOrd="0" destOrd="0" presId="urn:microsoft.com/office/officeart/2005/8/layout/hierarchy2"/>
    <dgm:cxn modelId="{B7917C14-F7FF-4B0E-A430-A400BD58342B}" type="presParOf" srcId="{ABC40AA4-9A21-4545-8E62-EDADAF82860A}" destId="{9B73C69B-B91E-4D71-94BB-26D8FDF395BE}" srcOrd="0" destOrd="0" presId="urn:microsoft.com/office/officeart/2005/8/layout/hierarchy2"/>
    <dgm:cxn modelId="{49E4C4C6-E743-488B-AE65-3932047679BB}" type="presParOf" srcId="{1C4805D1-CEF8-4670-ADD9-7B62349382AD}" destId="{12AFC262-5BDA-41F1-9CEB-063A3877AAC2}" srcOrd="1" destOrd="0" presId="urn:microsoft.com/office/officeart/2005/8/layout/hierarchy2"/>
    <dgm:cxn modelId="{EC3F2839-9B18-4BA1-9E52-28A19ED15F06}" type="presParOf" srcId="{12AFC262-5BDA-41F1-9CEB-063A3877AAC2}" destId="{31194C25-73CA-486F-87A3-7CC980F1045C}" srcOrd="0" destOrd="0" presId="urn:microsoft.com/office/officeart/2005/8/layout/hierarchy2"/>
    <dgm:cxn modelId="{4EC533BE-0291-4450-98D3-A55BF9D5827D}" type="presParOf" srcId="{12AFC262-5BDA-41F1-9CEB-063A3877AAC2}" destId="{CC73A383-1A14-4D97-B422-C98C21988A7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CC05B9-60F6-4D87-9BBC-C106DCD250A6}"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88261328-0048-4229-9E0C-7CC0F4F17086}">
      <dgm:prSet custT="1"/>
      <dgm:spPr/>
      <dgm:t>
        <a:bodyPr/>
        <a:lstStyle/>
        <a:p>
          <a:pPr rtl="1"/>
          <a:r>
            <a:rPr lang="fa-IR" sz="1600" baseline="0" dirty="0" smtClean="0">
              <a:cs typeface="B Koodak" pitchFamily="2" charset="-78"/>
            </a:rPr>
            <a:t>برخی آیات قرآن کریم در خصوص وعده حکومت جهانی:</a:t>
          </a:r>
          <a:endParaRPr lang="fa-IR" sz="1600" dirty="0">
            <a:cs typeface="B Koodak" pitchFamily="2" charset="-78"/>
          </a:endParaRPr>
        </a:p>
      </dgm:t>
    </dgm:pt>
    <dgm:pt modelId="{46DE5D64-92F7-4EC0-A7EC-666C5B6FC1F0}" type="parTrans" cxnId="{ACCF625E-EE77-4235-9B02-BEBEF1AF952E}">
      <dgm:prSet/>
      <dgm:spPr/>
      <dgm:t>
        <a:bodyPr/>
        <a:lstStyle/>
        <a:p>
          <a:pPr rtl="1"/>
          <a:endParaRPr lang="fa-IR" sz="1600">
            <a:cs typeface="B Koodak" pitchFamily="2" charset="-78"/>
          </a:endParaRPr>
        </a:p>
      </dgm:t>
    </dgm:pt>
    <dgm:pt modelId="{F073FBB1-3E8D-4D60-A6F3-D167178AE354}" type="sibTrans" cxnId="{ACCF625E-EE77-4235-9B02-BEBEF1AF952E}">
      <dgm:prSet/>
      <dgm:spPr/>
      <dgm:t>
        <a:bodyPr/>
        <a:lstStyle/>
        <a:p>
          <a:pPr rtl="1"/>
          <a:endParaRPr lang="fa-IR" sz="1600">
            <a:cs typeface="B Koodak" pitchFamily="2" charset="-78"/>
          </a:endParaRPr>
        </a:p>
      </dgm:t>
    </dgm:pt>
    <dgm:pt modelId="{89AF4249-BD77-4B3C-942B-840F9875A62C}">
      <dgm:prSet custT="1"/>
      <dgm:spPr/>
      <dgm:t>
        <a:bodyPr/>
        <a:lstStyle/>
        <a:p>
          <a:pPr rtl="1"/>
          <a:r>
            <a:rPr lang="fa-IR" sz="1600" dirty="0" smtClean="0">
              <a:cs typeface="B Koodak" pitchFamily="2" charset="-78"/>
            </a:rPr>
            <a:t>وَ لَقَدْ كَتَبْنا فِي الزَّبُورِ مِنْ بَعْدِ الذِّكْرِ أَنَّ الْأَرْضَ يَرِثُها عِبادِيَ الصَّالِحُونَ (انبیاء / 105)</a:t>
          </a:r>
          <a:endParaRPr lang="fa-IR" sz="1600" dirty="0">
            <a:cs typeface="B Koodak" pitchFamily="2" charset="-78"/>
          </a:endParaRPr>
        </a:p>
      </dgm:t>
    </dgm:pt>
    <dgm:pt modelId="{FF72CBE5-0860-4F94-9278-902CE8DD229C}" type="parTrans" cxnId="{6D687BC9-A100-4306-9A3B-164EF880124F}">
      <dgm:prSet custT="1"/>
      <dgm:spPr/>
      <dgm:t>
        <a:bodyPr/>
        <a:lstStyle/>
        <a:p>
          <a:pPr rtl="1"/>
          <a:endParaRPr lang="fa-IR" sz="1600">
            <a:cs typeface="B Koodak" pitchFamily="2" charset="-78"/>
          </a:endParaRPr>
        </a:p>
      </dgm:t>
    </dgm:pt>
    <dgm:pt modelId="{918078D8-52CA-4D26-AF8E-7EEB8BA106C5}" type="sibTrans" cxnId="{6D687BC9-A100-4306-9A3B-164EF880124F}">
      <dgm:prSet/>
      <dgm:spPr/>
      <dgm:t>
        <a:bodyPr/>
        <a:lstStyle/>
        <a:p>
          <a:pPr rtl="1"/>
          <a:endParaRPr lang="fa-IR" sz="1600">
            <a:cs typeface="B Koodak" pitchFamily="2" charset="-78"/>
          </a:endParaRPr>
        </a:p>
      </dgm:t>
    </dgm:pt>
    <dgm:pt modelId="{AFD981B1-2CCB-4898-8854-C3C42C54164F}">
      <dgm:prSet custT="1"/>
      <dgm:spPr/>
      <dgm:t>
        <a:bodyPr/>
        <a:lstStyle/>
        <a:p>
          <a:pPr rtl="1"/>
          <a:r>
            <a:rPr lang="fa-IR" sz="1600" dirty="0" smtClean="0">
              <a:cs typeface="B Koodak" pitchFamily="2" charset="-78"/>
            </a:rPr>
            <a:t>عبارت علامه: و المراد من وراثة الأرض انتقال التسلط على منافعها إليهم و استقرار بركات الحياة بها فيهم، و هذه البركات إما دنيوية راجعة إلى الحياة الدنيا كالتمتع الصالح بأمتعتها و زيناتها فيكون مؤدى الآية أن الأرض ستطهر من الشرك و المعصية و يسكنها مجتمع بشري صالح يعبدون الله و لا يشركون به شيئا ... و إما أخروية و هي مقامات القرب التي اكتسبوها في حياتهم الدنيا فإنها من بركات الحياة الأرضية</a:t>
          </a:r>
          <a:endParaRPr lang="fa-IR" sz="1600" dirty="0">
            <a:cs typeface="B Koodak" pitchFamily="2" charset="-78"/>
          </a:endParaRPr>
        </a:p>
      </dgm:t>
    </dgm:pt>
    <dgm:pt modelId="{2DAFF169-51A9-491E-AFA7-0D971E17F9FA}" type="sibTrans" cxnId="{AAF54FE6-C4A6-4266-85CC-A7C8A2880F93}">
      <dgm:prSet/>
      <dgm:spPr/>
      <dgm:t>
        <a:bodyPr/>
        <a:lstStyle/>
        <a:p>
          <a:pPr rtl="1"/>
          <a:endParaRPr lang="fa-IR" sz="1600">
            <a:cs typeface="B Koodak" pitchFamily="2" charset="-78"/>
          </a:endParaRPr>
        </a:p>
      </dgm:t>
    </dgm:pt>
    <dgm:pt modelId="{13335BEF-1C58-454F-AD7C-57420998B317}" type="parTrans" cxnId="{AAF54FE6-C4A6-4266-85CC-A7C8A2880F93}">
      <dgm:prSet custT="1"/>
      <dgm:spPr/>
      <dgm:t>
        <a:bodyPr/>
        <a:lstStyle/>
        <a:p>
          <a:pPr rtl="1"/>
          <a:endParaRPr lang="fa-IR" sz="1600">
            <a:cs typeface="B Koodak" pitchFamily="2" charset="-78"/>
          </a:endParaRPr>
        </a:p>
      </dgm:t>
    </dgm:pt>
    <dgm:pt modelId="{E781ACF1-F9A1-49E3-BF32-F0C772D1168D}" type="pres">
      <dgm:prSet presAssocID="{DCCC05B9-60F6-4D87-9BBC-C106DCD250A6}" presName="diagram" presStyleCnt="0">
        <dgm:presLayoutVars>
          <dgm:chPref val="1"/>
          <dgm:dir val="rev"/>
          <dgm:animOne val="branch"/>
          <dgm:animLvl val="lvl"/>
          <dgm:resizeHandles val="exact"/>
        </dgm:presLayoutVars>
      </dgm:prSet>
      <dgm:spPr/>
      <dgm:t>
        <a:bodyPr/>
        <a:lstStyle/>
        <a:p>
          <a:pPr rtl="1"/>
          <a:endParaRPr lang="fa-IR"/>
        </a:p>
      </dgm:t>
    </dgm:pt>
    <dgm:pt modelId="{11F31FF5-4B37-4F5B-A722-B9238A373080}" type="pres">
      <dgm:prSet presAssocID="{88261328-0048-4229-9E0C-7CC0F4F17086}" presName="root1" presStyleCnt="0"/>
      <dgm:spPr/>
    </dgm:pt>
    <dgm:pt modelId="{AE8F8E47-F6F6-436E-9F10-6580ABEDE5D8}" type="pres">
      <dgm:prSet presAssocID="{88261328-0048-4229-9E0C-7CC0F4F17086}" presName="LevelOneTextNode" presStyleLbl="node0" presStyleIdx="0" presStyleCnt="3" custScaleX="84626" custScaleY="29865">
        <dgm:presLayoutVars>
          <dgm:chPref val="3"/>
        </dgm:presLayoutVars>
      </dgm:prSet>
      <dgm:spPr/>
      <dgm:t>
        <a:bodyPr/>
        <a:lstStyle/>
        <a:p>
          <a:pPr rtl="1"/>
          <a:endParaRPr lang="fa-IR"/>
        </a:p>
      </dgm:t>
    </dgm:pt>
    <dgm:pt modelId="{9F2CB445-E929-4B9A-B8D9-76212E6C3744}" type="pres">
      <dgm:prSet presAssocID="{88261328-0048-4229-9E0C-7CC0F4F17086}" presName="level2hierChild" presStyleCnt="0"/>
      <dgm:spPr/>
    </dgm:pt>
    <dgm:pt modelId="{05325BD3-AA40-41BF-AC64-2B79A6B4AD4F}" type="pres">
      <dgm:prSet presAssocID="{89AF4249-BD77-4B3C-942B-840F9875A62C}" presName="root1" presStyleCnt="0"/>
      <dgm:spPr/>
    </dgm:pt>
    <dgm:pt modelId="{D2D3CEF1-59A4-4540-9CD0-5314FEAA543B}" type="pres">
      <dgm:prSet presAssocID="{89AF4249-BD77-4B3C-942B-840F9875A62C}" presName="LevelOneTextNode" presStyleLbl="node0" presStyleIdx="1" presStyleCnt="3" custScaleX="112876" custScaleY="41332" custLinFactNeighborX="-12793">
        <dgm:presLayoutVars>
          <dgm:chPref val="3"/>
        </dgm:presLayoutVars>
      </dgm:prSet>
      <dgm:spPr/>
      <dgm:t>
        <a:bodyPr/>
        <a:lstStyle/>
        <a:p>
          <a:pPr rtl="1"/>
          <a:endParaRPr lang="fa-IR"/>
        </a:p>
      </dgm:t>
    </dgm:pt>
    <dgm:pt modelId="{6702DBF7-8C63-4900-BD93-061126D384F0}" type="pres">
      <dgm:prSet presAssocID="{89AF4249-BD77-4B3C-942B-840F9875A62C}" presName="level2hierChild" presStyleCnt="0"/>
      <dgm:spPr/>
    </dgm:pt>
    <dgm:pt modelId="{F563B701-27F7-4E23-876C-17726BA67E6C}" type="pres">
      <dgm:prSet presAssocID="{AFD981B1-2CCB-4898-8854-C3C42C54164F}" presName="root1" presStyleCnt="0"/>
      <dgm:spPr/>
    </dgm:pt>
    <dgm:pt modelId="{5382AF3D-AC1A-4CFB-8FF3-E9A0E58743CF}" type="pres">
      <dgm:prSet presAssocID="{AFD981B1-2CCB-4898-8854-C3C42C54164F}" presName="LevelOneTextNode" presStyleLbl="node0" presStyleIdx="2" presStyleCnt="3" custScaleX="164115" custScaleY="50160">
        <dgm:presLayoutVars>
          <dgm:chPref val="3"/>
        </dgm:presLayoutVars>
      </dgm:prSet>
      <dgm:spPr/>
      <dgm:t>
        <a:bodyPr/>
        <a:lstStyle/>
        <a:p>
          <a:pPr rtl="1"/>
          <a:endParaRPr lang="fa-IR"/>
        </a:p>
      </dgm:t>
    </dgm:pt>
    <dgm:pt modelId="{BF2C660C-C3EA-4652-AD9D-E72576F69C99}" type="pres">
      <dgm:prSet presAssocID="{AFD981B1-2CCB-4898-8854-C3C42C54164F}" presName="level2hierChild" presStyleCnt="0"/>
      <dgm:spPr/>
    </dgm:pt>
  </dgm:ptLst>
  <dgm:cxnLst>
    <dgm:cxn modelId="{E934B6DF-427C-43BB-AC60-ED7017FCEBD2}" type="presOf" srcId="{89AF4249-BD77-4B3C-942B-840F9875A62C}" destId="{D2D3CEF1-59A4-4540-9CD0-5314FEAA543B}" srcOrd="0" destOrd="0" presId="urn:microsoft.com/office/officeart/2005/8/layout/hierarchy2"/>
    <dgm:cxn modelId="{6D687BC9-A100-4306-9A3B-164EF880124F}" srcId="{DCCC05B9-60F6-4D87-9BBC-C106DCD250A6}" destId="{89AF4249-BD77-4B3C-942B-840F9875A62C}" srcOrd="1" destOrd="0" parTransId="{FF72CBE5-0860-4F94-9278-902CE8DD229C}" sibTransId="{918078D8-52CA-4D26-AF8E-7EEB8BA106C5}"/>
    <dgm:cxn modelId="{B34D0A56-F5B1-4A01-935B-DE56F659B7C9}" type="presOf" srcId="{DCCC05B9-60F6-4D87-9BBC-C106DCD250A6}" destId="{E781ACF1-F9A1-49E3-BF32-F0C772D1168D}" srcOrd="0" destOrd="0" presId="urn:microsoft.com/office/officeart/2005/8/layout/hierarchy2"/>
    <dgm:cxn modelId="{CAED5051-8805-49EB-AB6F-096DD0F12B71}" type="presOf" srcId="{AFD981B1-2CCB-4898-8854-C3C42C54164F}" destId="{5382AF3D-AC1A-4CFB-8FF3-E9A0E58743CF}" srcOrd="0" destOrd="0" presId="urn:microsoft.com/office/officeart/2005/8/layout/hierarchy2"/>
    <dgm:cxn modelId="{535C2187-BF22-414D-871A-88E4C8DF88AD}" type="presOf" srcId="{88261328-0048-4229-9E0C-7CC0F4F17086}" destId="{AE8F8E47-F6F6-436E-9F10-6580ABEDE5D8}" srcOrd="0" destOrd="0" presId="urn:microsoft.com/office/officeart/2005/8/layout/hierarchy2"/>
    <dgm:cxn modelId="{AAF54FE6-C4A6-4266-85CC-A7C8A2880F93}" srcId="{DCCC05B9-60F6-4D87-9BBC-C106DCD250A6}" destId="{AFD981B1-2CCB-4898-8854-C3C42C54164F}" srcOrd="2" destOrd="0" parTransId="{13335BEF-1C58-454F-AD7C-57420998B317}" sibTransId="{2DAFF169-51A9-491E-AFA7-0D971E17F9FA}"/>
    <dgm:cxn modelId="{ACCF625E-EE77-4235-9B02-BEBEF1AF952E}" srcId="{DCCC05B9-60F6-4D87-9BBC-C106DCD250A6}" destId="{88261328-0048-4229-9E0C-7CC0F4F17086}" srcOrd="0" destOrd="0" parTransId="{46DE5D64-92F7-4EC0-A7EC-666C5B6FC1F0}" sibTransId="{F073FBB1-3E8D-4D60-A6F3-D167178AE354}"/>
    <dgm:cxn modelId="{A191F3C8-9844-4B21-A925-FDAC219138A9}" type="presParOf" srcId="{E781ACF1-F9A1-49E3-BF32-F0C772D1168D}" destId="{11F31FF5-4B37-4F5B-A722-B9238A373080}" srcOrd="0" destOrd="0" presId="urn:microsoft.com/office/officeart/2005/8/layout/hierarchy2"/>
    <dgm:cxn modelId="{9BA04C3B-53FF-471A-89CA-80B5CBCE6118}" type="presParOf" srcId="{11F31FF5-4B37-4F5B-A722-B9238A373080}" destId="{AE8F8E47-F6F6-436E-9F10-6580ABEDE5D8}" srcOrd="0" destOrd="0" presId="urn:microsoft.com/office/officeart/2005/8/layout/hierarchy2"/>
    <dgm:cxn modelId="{F393D6A3-D5E8-4549-85D4-43A83BA20F46}" type="presParOf" srcId="{11F31FF5-4B37-4F5B-A722-B9238A373080}" destId="{9F2CB445-E929-4B9A-B8D9-76212E6C3744}" srcOrd="1" destOrd="0" presId="urn:microsoft.com/office/officeart/2005/8/layout/hierarchy2"/>
    <dgm:cxn modelId="{01746219-D20A-4050-84F0-6B0C143922A2}" type="presParOf" srcId="{E781ACF1-F9A1-49E3-BF32-F0C772D1168D}" destId="{05325BD3-AA40-41BF-AC64-2B79A6B4AD4F}" srcOrd="1" destOrd="0" presId="urn:microsoft.com/office/officeart/2005/8/layout/hierarchy2"/>
    <dgm:cxn modelId="{04B25609-7296-499A-9699-19044F02B4E3}" type="presParOf" srcId="{05325BD3-AA40-41BF-AC64-2B79A6B4AD4F}" destId="{D2D3CEF1-59A4-4540-9CD0-5314FEAA543B}" srcOrd="0" destOrd="0" presId="urn:microsoft.com/office/officeart/2005/8/layout/hierarchy2"/>
    <dgm:cxn modelId="{E8D8C1B3-EC4D-445A-B16D-2E9918ED0663}" type="presParOf" srcId="{05325BD3-AA40-41BF-AC64-2B79A6B4AD4F}" destId="{6702DBF7-8C63-4900-BD93-061126D384F0}" srcOrd="1" destOrd="0" presId="urn:microsoft.com/office/officeart/2005/8/layout/hierarchy2"/>
    <dgm:cxn modelId="{BCB8C990-C4EF-49FE-B3E5-1B508C2240D4}" type="presParOf" srcId="{E781ACF1-F9A1-49E3-BF32-F0C772D1168D}" destId="{F563B701-27F7-4E23-876C-17726BA67E6C}" srcOrd="2" destOrd="0" presId="urn:microsoft.com/office/officeart/2005/8/layout/hierarchy2"/>
    <dgm:cxn modelId="{6A8E044B-9BEC-4B11-85AA-F8017B4C9565}" type="presParOf" srcId="{F563B701-27F7-4E23-876C-17726BA67E6C}" destId="{5382AF3D-AC1A-4CFB-8FF3-E9A0E58743CF}" srcOrd="0" destOrd="0" presId="urn:microsoft.com/office/officeart/2005/8/layout/hierarchy2"/>
    <dgm:cxn modelId="{B23BE5F7-2C14-4FC1-B9C9-6E953D6EA73D}" type="presParOf" srcId="{F563B701-27F7-4E23-876C-17726BA67E6C}" destId="{BF2C660C-C3EA-4652-AD9D-E72576F69C9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C652BE-5987-4D81-ACCA-728191CAB59F}" type="doc">
      <dgm:prSet loTypeId="urn:microsoft.com/office/officeart/2005/8/layout/hierarchy2" loCatId="hierarchy" qsTypeId="urn:microsoft.com/office/officeart/2005/8/quickstyle/simple1" qsCatId="simple" csTypeId="urn:microsoft.com/office/officeart/2005/8/colors/accent4_2" csCatId="accent4" phldr="1"/>
      <dgm:spPr/>
      <dgm:t>
        <a:bodyPr/>
        <a:lstStyle/>
        <a:p>
          <a:pPr rtl="1"/>
          <a:endParaRPr lang="fa-IR"/>
        </a:p>
      </dgm:t>
    </dgm:pt>
    <dgm:pt modelId="{4576FD39-1F40-4468-994B-86CE4523D6EB}">
      <dgm:prSet custT="1">
        <dgm:style>
          <a:lnRef idx="1">
            <a:schemeClr val="accent1"/>
          </a:lnRef>
          <a:fillRef idx="3">
            <a:schemeClr val="accent1"/>
          </a:fillRef>
          <a:effectRef idx="2">
            <a:schemeClr val="accent1"/>
          </a:effectRef>
          <a:fontRef idx="minor">
            <a:schemeClr val="lt1"/>
          </a:fontRef>
        </dgm:style>
      </dgm:prSet>
      <dgm:spPr/>
      <dgm:t>
        <a:bodyPr/>
        <a:lstStyle/>
        <a:p>
          <a:pPr rtl="1"/>
          <a:r>
            <a:rPr lang="fa-IR" sz="1600" baseline="0" dirty="0" smtClean="0">
              <a:solidFill>
                <a:schemeClr val="tx1"/>
              </a:solidFill>
              <a:cs typeface="B Koodak" pitchFamily="2" charset="-78"/>
            </a:rPr>
            <a:t>إِنَّ فِرْعَوْنَ عَلا فِي الْأَرْضِ وَ جَعَلَ أَهْلَها شِيَعاً يَسْتَضْعِفُ طائِفَةً مِنْهُمْ يُذَبِّحُ أَبْناءَهُمْ وَ يَسْتَحْيِي نِساءَهُمْ إِنَّهُ كانَ مِنَ الْمُفْسِدِينَ / وَ نُرِيدُ أَنْ نَمُنَّ عَلَى الَّذِينَ اسْتُضْعِفُوا فِي الْأَرْضِ وَ نَجْعَلَهُمْ أَئِمَّةً وَ نَجْعَلَهُمُ الْوارِثِينَ (قصص / 5)</a:t>
          </a:r>
          <a:endParaRPr lang="fa-IR" sz="1600" dirty="0">
            <a:solidFill>
              <a:schemeClr val="tx1"/>
            </a:solidFill>
            <a:cs typeface="B Koodak" pitchFamily="2" charset="-78"/>
          </a:endParaRPr>
        </a:p>
      </dgm:t>
    </dgm:pt>
    <dgm:pt modelId="{2F082A96-97FD-4E99-BFA4-EB5EE979025D}" type="parTrans" cxnId="{E5027A02-8418-4E7B-9F92-4F8DDE090196}">
      <dgm:prSet/>
      <dgm:spPr/>
      <dgm:t>
        <a:bodyPr/>
        <a:lstStyle/>
        <a:p>
          <a:pPr rtl="1"/>
          <a:endParaRPr lang="fa-IR" sz="1600">
            <a:solidFill>
              <a:schemeClr val="tx1"/>
            </a:solidFill>
            <a:cs typeface="B Koodak" pitchFamily="2" charset="-78"/>
          </a:endParaRPr>
        </a:p>
      </dgm:t>
    </dgm:pt>
    <dgm:pt modelId="{9C7FB3EF-A1C4-4577-BB9F-D27B5D0E9F41}" type="sibTrans" cxnId="{E5027A02-8418-4E7B-9F92-4F8DDE090196}">
      <dgm:prSet/>
      <dgm:spPr/>
      <dgm:t>
        <a:bodyPr/>
        <a:lstStyle/>
        <a:p>
          <a:pPr rtl="1"/>
          <a:endParaRPr lang="fa-IR" sz="1600">
            <a:solidFill>
              <a:schemeClr val="tx1"/>
            </a:solidFill>
            <a:cs typeface="B Koodak" pitchFamily="2" charset="-78"/>
          </a:endParaRPr>
        </a:p>
      </dgm:t>
    </dgm:pt>
    <dgm:pt modelId="{A472848F-0C32-40F8-B9F1-24C03AB16AEA}">
      <dgm:prSet custT="1"/>
      <dgm:spPr/>
      <dgm:t>
        <a:bodyPr/>
        <a:lstStyle/>
        <a:p>
          <a:pPr rtl="1"/>
          <a:r>
            <a:rPr lang="fa-IR" sz="1600" baseline="0" dirty="0" smtClean="0">
              <a:solidFill>
                <a:schemeClr val="tx1"/>
              </a:solidFill>
              <a:cs typeface="B Koodak" pitchFamily="2" charset="-78"/>
            </a:rPr>
            <a:t>هرچند آیه شریفه در سیاق خبر از بنی اسرائیل وارد شده است اما فعل مضارع نرید از یک اراده مستمر خبر می دهد</a:t>
          </a:r>
          <a:endParaRPr lang="fa-IR" sz="1600" dirty="0">
            <a:solidFill>
              <a:schemeClr val="tx1"/>
            </a:solidFill>
            <a:cs typeface="B Koodak" pitchFamily="2" charset="-78"/>
          </a:endParaRPr>
        </a:p>
      </dgm:t>
    </dgm:pt>
    <dgm:pt modelId="{2AA69E85-57C7-4603-BBC4-67D50D5C1D10}" type="parTrans" cxnId="{4DC728BC-6D09-4CE8-B90A-A9FB46559B4B}">
      <dgm:prSet/>
      <dgm:spPr/>
      <dgm:t>
        <a:bodyPr/>
        <a:lstStyle/>
        <a:p>
          <a:pPr rtl="1"/>
          <a:endParaRPr lang="fa-IR" sz="1600">
            <a:solidFill>
              <a:schemeClr val="tx1"/>
            </a:solidFill>
            <a:cs typeface="B Koodak" pitchFamily="2" charset="-78"/>
          </a:endParaRPr>
        </a:p>
      </dgm:t>
    </dgm:pt>
    <dgm:pt modelId="{B287D080-10D2-425F-93DC-2659F23625E3}" type="sibTrans" cxnId="{4DC728BC-6D09-4CE8-B90A-A9FB46559B4B}">
      <dgm:prSet/>
      <dgm:spPr/>
      <dgm:t>
        <a:bodyPr/>
        <a:lstStyle/>
        <a:p>
          <a:pPr rtl="1"/>
          <a:endParaRPr lang="fa-IR" sz="1600">
            <a:solidFill>
              <a:schemeClr val="tx1"/>
            </a:solidFill>
            <a:cs typeface="B Koodak" pitchFamily="2" charset="-78"/>
          </a:endParaRPr>
        </a:p>
      </dgm:t>
    </dgm:pt>
    <dgm:pt modelId="{30BCCB73-67A7-43B3-863C-A8724FCF2E2B}">
      <dgm:prSet custT="1"/>
      <dgm:spPr>
        <a:solidFill>
          <a:srgbClr xmlns:mc="http://schemas.openxmlformats.org/markup-compatibility/2006" xmlns:a14="http://schemas.microsoft.com/office/drawing/2007/7/7/main" val="002060" mc:Ignorable=""/>
        </a:solidFill>
      </dgm:spPr>
      <dgm:t>
        <a:bodyPr/>
        <a:lstStyle/>
        <a:p>
          <a:pPr rtl="1"/>
          <a:r>
            <a:rPr lang="fa-IR" sz="1600" baseline="0" dirty="0" smtClean="0">
              <a:solidFill>
                <a:schemeClr val="bg1"/>
              </a:solidFill>
              <a:cs typeface="B Koodak" pitchFamily="2" charset="-78"/>
            </a:rPr>
            <a:t>وَ قَالَ علی ع: لَتَعْطِفَنَ‏ الدُّنْيَا عَلَيْنَا بَعْدَ شِمَاسِهَا عَطْفَ الضَّرُوسِ عَلَى وَلَدِهَا وَ تَلَا عَقِيبَ ذَلِكَ- وَ نُرِيدُ أَنْ نَمُنَّ عَلَى الَّذِينَ اسْتُضْعِفُوا فِي الْأَرْضِ وَ نَجْعَلَهُمْ أَئِمَّةً وَ نَجْعَلَهُمُ الْوارِثِين‏ (کلمات قصار نهج البلاغه / 209)</a:t>
          </a:r>
          <a:endParaRPr lang="fa-IR" sz="1600" dirty="0">
            <a:solidFill>
              <a:schemeClr val="bg1"/>
            </a:solidFill>
            <a:cs typeface="B Koodak" pitchFamily="2" charset="-78"/>
          </a:endParaRPr>
        </a:p>
      </dgm:t>
    </dgm:pt>
    <dgm:pt modelId="{16CAA92E-2A37-4839-96BC-B7FF4EA9BD2D}" type="parTrans" cxnId="{E042AFE9-569D-4E77-9C66-CA5949D365A4}">
      <dgm:prSet/>
      <dgm:spPr/>
      <dgm:t>
        <a:bodyPr/>
        <a:lstStyle/>
        <a:p>
          <a:pPr rtl="1"/>
          <a:endParaRPr lang="fa-IR" sz="1600">
            <a:solidFill>
              <a:schemeClr val="tx1"/>
            </a:solidFill>
            <a:cs typeface="B Koodak" pitchFamily="2" charset="-78"/>
          </a:endParaRPr>
        </a:p>
      </dgm:t>
    </dgm:pt>
    <dgm:pt modelId="{BAD90232-30EA-4357-9AD8-1211CA32A1DD}" type="sibTrans" cxnId="{E042AFE9-569D-4E77-9C66-CA5949D365A4}">
      <dgm:prSet/>
      <dgm:spPr/>
      <dgm:t>
        <a:bodyPr/>
        <a:lstStyle/>
        <a:p>
          <a:pPr rtl="1"/>
          <a:endParaRPr lang="fa-IR" sz="1600">
            <a:solidFill>
              <a:schemeClr val="tx1"/>
            </a:solidFill>
            <a:cs typeface="B Koodak" pitchFamily="2" charset="-78"/>
          </a:endParaRPr>
        </a:p>
      </dgm:t>
    </dgm:pt>
    <dgm:pt modelId="{4EE6F232-5D41-4D2E-A18A-E7348E4E5BE2}">
      <dgm:prSet custT="1"/>
      <dgm:spPr>
        <a:solidFill>
          <a:srgbClr xmlns:mc="http://schemas.openxmlformats.org/markup-compatibility/2006" xmlns:a14="http://schemas.microsoft.com/office/drawing/2007/7/7/main" val="002060" mc:Ignorable=""/>
        </a:solidFill>
      </dgm:spPr>
      <dgm:t>
        <a:bodyPr/>
        <a:lstStyle/>
        <a:p>
          <a:pPr rtl="1"/>
          <a:r>
            <a:rPr lang="fa-IR" sz="1600" baseline="0" dirty="0" smtClean="0">
              <a:solidFill>
                <a:schemeClr val="bg1"/>
              </a:solidFill>
              <a:cs typeface="B Koodak" pitchFamily="2" charset="-78"/>
            </a:rPr>
            <a:t>عَنْ مُحَمَّدِ بْنِ عَلِيِّ بْنِ الْحُسَيْنِ عَنْ أَبِيهِ عَنْ جَدِّهِ عَنْ عَلِيٍّ ع‏ فِي قَوْلِهِ تَعَالَى‏ وَ نُرِيدُ أَنْ نَمُنَّ عَلَى الَّذِينَ اسْتُضْعِفُوا فِي الْأَرْضِ وَ نَجْعَلَهُمْ أَئِمَّةً وَ نَجْعَلَهُمُ الْوارِثِينَ‏ قَالَ هُمْ آلُ مُحَمَّدٍ يَبْعَثُ اللَّهُ مَهْدِيَّهُمْ بَعْدَ جَهْدِهِمْ فَيُعِزُّهُمْ وَ يُذِلُّ عَدُوَّهُمْ (بحار / ج 51 / ص 54)</a:t>
          </a:r>
          <a:endParaRPr lang="fa-IR" sz="1600" dirty="0">
            <a:solidFill>
              <a:schemeClr val="bg1"/>
            </a:solidFill>
            <a:cs typeface="B Koodak" pitchFamily="2" charset="-78"/>
          </a:endParaRPr>
        </a:p>
      </dgm:t>
    </dgm:pt>
    <dgm:pt modelId="{EE41850B-E520-4921-B7EA-EFD356B70B20}" type="parTrans" cxnId="{586E1411-4DBA-4586-BB6D-050F59FAF1A7}">
      <dgm:prSet/>
      <dgm:spPr/>
      <dgm:t>
        <a:bodyPr/>
        <a:lstStyle/>
        <a:p>
          <a:pPr rtl="1"/>
          <a:endParaRPr lang="fa-IR" sz="1600">
            <a:solidFill>
              <a:schemeClr val="tx1"/>
            </a:solidFill>
            <a:cs typeface="B Koodak" pitchFamily="2" charset="-78"/>
          </a:endParaRPr>
        </a:p>
      </dgm:t>
    </dgm:pt>
    <dgm:pt modelId="{BFAE48A1-5579-4325-83C0-847B53411A91}" type="sibTrans" cxnId="{586E1411-4DBA-4586-BB6D-050F59FAF1A7}">
      <dgm:prSet/>
      <dgm:spPr/>
      <dgm:t>
        <a:bodyPr/>
        <a:lstStyle/>
        <a:p>
          <a:pPr rtl="1"/>
          <a:endParaRPr lang="fa-IR" sz="1600">
            <a:solidFill>
              <a:schemeClr val="tx1"/>
            </a:solidFill>
            <a:cs typeface="B Koodak" pitchFamily="2" charset="-78"/>
          </a:endParaRPr>
        </a:p>
      </dgm:t>
    </dgm:pt>
    <dgm:pt modelId="{B2B1B8F0-CB04-481E-AB77-DC9B9AA9EED4}">
      <dgm:prSet custT="1"/>
      <dgm:spPr>
        <a:solidFill>
          <a:srgbClr xmlns:mc="http://schemas.openxmlformats.org/markup-compatibility/2006" xmlns:a14="http://schemas.microsoft.com/office/drawing/2007/7/7/main" val="002060" mc:Ignorable=""/>
        </a:solidFill>
      </dgm:spPr>
      <dgm:t>
        <a:bodyPr/>
        <a:lstStyle/>
        <a:p>
          <a:pPr rtl="1"/>
          <a:r>
            <a:rPr lang="fa-IR" sz="1600" dirty="0" smtClean="0">
              <a:solidFill>
                <a:schemeClr val="bg1"/>
              </a:solidFill>
              <a:cs typeface="B Koodak" pitchFamily="2" charset="-78"/>
            </a:rPr>
            <a:t>دو روایت</a:t>
          </a:r>
          <a:endParaRPr lang="fa-IR" sz="1600" dirty="0">
            <a:solidFill>
              <a:schemeClr val="bg1"/>
            </a:solidFill>
            <a:cs typeface="B Koodak" pitchFamily="2" charset="-78"/>
          </a:endParaRPr>
        </a:p>
      </dgm:t>
    </dgm:pt>
    <dgm:pt modelId="{21D33EB5-ABF9-473B-8A42-BE251B70782E}" type="parTrans" cxnId="{EE9CB3EC-E496-416B-9071-3CE7985DBB23}">
      <dgm:prSet/>
      <dgm:spPr/>
      <dgm:t>
        <a:bodyPr/>
        <a:lstStyle/>
        <a:p>
          <a:pPr rtl="1"/>
          <a:endParaRPr lang="fa-IR"/>
        </a:p>
      </dgm:t>
    </dgm:pt>
    <dgm:pt modelId="{A7D1E580-6B74-4F63-8636-9519E5FD1090}" type="sibTrans" cxnId="{EE9CB3EC-E496-416B-9071-3CE7985DBB23}">
      <dgm:prSet/>
      <dgm:spPr/>
      <dgm:t>
        <a:bodyPr/>
        <a:lstStyle/>
        <a:p>
          <a:pPr rtl="1"/>
          <a:endParaRPr lang="fa-IR"/>
        </a:p>
      </dgm:t>
    </dgm:pt>
    <dgm:pt modelId="{9FF5F73F-129D-41CB-BD2E-98BEEE096873}" type="pres">
      <dgm:prSet presAssocID="{E0C652BE-5987-4D81-ACCA-728191CAB59F}" presName="diagram" presStyleCnt="0">
        <dgm:presLayoutVars>
          <dgm:chPref val="1"/>
          <dgm:dir val="rev"/>
          <dgm:animOne val="branch"/>
          <dgm:animLvl val="lvl"/>
          <dgm:resizeHandles val="exact"/>
        </dgm:presLayoutVars>
      </dgm:prSet>
      <dgm:spPr/>
      <dgm:t>
        <a:bodyPr/>
        <a:lstStyle/>
        <a:p>
          <a:pPr rtl="1"/>
          <a:endParaRPr lang="fa-IR"/>
        </a:p>
      </dgm:t>
    </dgm:pt>
    <dgm:pt modelId="{B4C3A6E7-C700-48F7-8CFA-55BD27F691FC}" type="pres">
      <dgm:prSet presAssocID="{4576FD39-1F40-4468-994B-86CE4523D6EB}" presName="root1" presStyleCnt="0"/>
      <dgm:spPr/>
    </dgm:pt>
    <dgm:pt modelId="{73D05B97-B4D5-487F-A54B-5ACBF2A9A572}" type="pres">
      <dgm:prSet presAssocID="{4576FD39-1F40-4468-994B-86CE4523D6EB}" presName="LevelOneTextNode" presStyleLbl="node0" presStyleIdx="0" presStyleCnt="3" custScaleX="274957" custScaleY="83938" custLinFactNeighborX="-22583">
        <dgm:presLayoutVars>
          <dgm:chPref val="3"/>
        </dgm:presLayoutVars>
      </dgm:prSet>
      <dgm:spPr/>
      <dgm:t>
        <a:bodyPr/>
        <a:lstStyle/>
        <a:p>
          <a:pPr rtl="1"/>
          <a:endParaRPr lang="fa-IR"/>
        </a:p>
      </dgm:t>
    </dgm:pt>
    <dgm:pt modelId="{3AD16272-DA4C-4EB4-B315-ED77D4FDCD07}" type="pres">
      <dgm:prSet presAssocID="{4576FD39-1F40-4468-994B-86CE4523D6EB}" presName="level2hierChild" presStyleCnt="0"/>
      <dgm:spPr/>
    </dgm:pt>
    <dgm:pt modelId="{E483FE2C-D3C0-4816-9F82-C7903E64DD8E}" type="pres">
      <dgm:prSet presAssocID="{A472848F-0C32-40F8-B9F1-24C03AB16AEA}" presName="root1" presStyleCnt="0"/>
      <dgm:spPr/>
    </dgm:pt>
    <dgm:pt modelId="{4BEE18D3-24BD-47B2-9C16-E2A18EF15B43}" type="pres">
      <dgm:prSet presAssocID="{A472848F-0C32-40F8-B9F1-24C03AB16AEA}" presName="LevelOneTextNode" presStyleLbl="node0" presStyleIdx="1" presStyleCnt="3" custScaleX="244907" custScaleY="49483" custLinFactNeighborX="-16649">
        <dgm:presLayoutVars>
          <dgm:chPref val="3"/>
        </dgm:presLayoutVars>
      </dgm:prSet>
      <dgm:spPr/>
      <dgm:t>
        <a:bodyPr/>
        <a:lstStyle/>
        <a:p>
          <a:pPr rtl="1"/>
          <a:endParaRPr lang="fa-IR"/>
        </a:p>
      </dgm:t>
    </dgm:pt>
    <dgm:pt modelId="{B29E3DF5-753B-4D37-8554-01EAD2B194F4}" type="pres">
      <dgm:prSet presAssocID="{A472848F-0C32-40F8-B9F1-24C03AB16AEA}" presName="level2hierChild" presStyleCnt="0"/>
      <dgm:spPr/>
    </dgm:pt>
    <dgm:pt modelId="{21054E6B-9904-48D3-9BCB-1F41230830FF}" type="pres">
      <dgm:prSet presAssocID="{B2B1B8F0-CB04-481E-AB77-DC9B9AA9EED4}" presName="root1" presStyleCnt="0"/>
      <dgm:spPr/>
    </dgm:pt>
    <dgm:pt modelId="{B927C3B9-E776-4160-A6EA-12E67BF77C83}" type="pres">
      <dgm:prSet presAssocID="{B2B1B8F0-CB04-481E-AB77-DC9B9AA9EED4}" presName="LevelOneTextNode" presStyleLbl="node0" presStyleIdx="2" presStyleCnt="3" custScaleX="38222" custScaleY="56539">
        <dgm:presLayoutVars>
          <dgm:chPref val="3"/>
        </dgm:presLayoutVars>
      </dgm:prSet>
      <dgm:spPr/>
      <dgm:t>
        <a:bodyPr/>
        <a:lstStyle/>
        <a:p>
          <a:pPr rtl="1"/>
          <a:endParaRPr lang="fa-IR"/>
        </a:p>
      </dgm:t>
    </dgm:pt>
    <dgm:pt modelId="{FAAB070C-E17C-4765-84C3-9D45C7CDB3CA}" type="pres">
      <dgm:prSet presAssocID="{B2B1B8F0-CB04-481E-AB77-DC9B9AA9EED4}" presName="level2hierChild" presStyleCnt="0"/>
      <dgm:spPr/>
    </dgm:pt>
    <dgm:pt modelId="{5D3C55A7-4F10-4E4C-959D-14C8564CDB06}" type="pres">
      <dgm:prSet presAssocID="{16CAA92E-2A37-4839-96BC-B7FF4EA9BD2D}" presName="conn2-1" presStyleLbl="parChTrans1D2" presStyleIdx="0" presStyleCnt="2"/>
      <dgm:spPr/>
      <dgm:t>
        <a:bodyPr/>
        <a:lstStyle/>
        <a:p>
          <a:pPr rtl="1"/>
          <a:endParaRPr lang="fa-IR"/>
        </a:p>
      </dgm:t>
    </dgm:pt>
    <dgm:pt modelId="{DE6CFAAE-6A36-423E-AD2D-FB80FDD2B22C}" type="pres">
      <dgm:prSet presAssocID="{16CAA92E-2A37-4839-96BC-B7FF4EA9BD2D}" presName="connTx" presStyleLbl="parChTrans1D2" presStyleIdx="0" presStyleCnt="2"/>
      <dgm:spPr/>
      <dgm:t>
        <a:bodyPr/>
        <a:lstStyle/>
        <a:p>
          <a:pPr rtl="1"/>
          <a:endParaRPr lang="fa-IR"/>
        </a:p>
      </dgm:t>
    </dgm:pt>
    <dgm:pt modelId="{E9962B66-4D1A-4BAD-B92F-D39F7B4C8CC5}" type="pres">
      <dgm:prSet presAssocID="{30BCCB73-67A7-43B3-863C-A8724FCF2E2B}" presName="root2" presStyleCnt="0"/>
      <dgm:spPr/>
    </dgm:pt>
    <dgm:pt modelId="{37B23583-1A66-4DBE-AD16-94E58C086353}" type="pres">
      <dgm:prSet presAssocID="{30BCCB73-67A7-43B3-863C-A8724FCF2E2B}" presName="LevelTwoTextNode" presStyleLbl="node2" presStyleIdx="0" presStyleCnt="2" custScaleX="200519" custScaleY="77365">
        <dgm:presLayoutVars>
          <dgm:chPref val="3"/>
        </dgm:presLayoutVars>
      </dgm:prSet>
      <dgm:spPr/>
      <dgm:t>
        <a:bodyPr/>
        <a:lstStyle/>
        <a:p>
          <a:pPr rtl="1"/>
          <a:endParaRPr lang="fa-IR"/>
        </a:p>
      </dgm:t>
    </dgm:pt>
    <dgm:pt modelId="{1CF49608-6165-41C4-B8CE-BF26D1DCE377}" type="pres">
      <dgm:prSet presAssocID="{30BCCB73-67A7-43B3-863C-A8724FCF2E2B}" presName="level3hierChild" presStyleCnt="0"/>
      <dgm:spPr/>
    </dgm:pt>
    <dgm:pt modelId="{19838D57-E5DD-4847-AAD9-E1FADD8886F4}" type="pres">
      <dgm:prSet presAssocID="{EE41850B-E520-4921-B7EA-EFD356B70B20}" presName="conn2-1" presStyleLbl="parChTrans1D2" presStyleIdx="1" presStyleCnt="2"/>
      <dgm:spPr/>
      <dgm:t>
        <a:bodyPr/>
        <a:lstStyle/>
        <a:p>
          <a:pPr rtl="1"/>
          <a:endParaRPr lang="fa-IR"/>
        </a:p>
      </dgm:t>
    </dgm:pt>
    <dgm:pt modelId="{A8D400CD-A0EF-4EA0-AD03-DA2C57371B1B}" type="pres">
      <dgm:prSet presAssocID="{EE41850B-E520-4921-B7EA-EFD356B70B20}" presName="connTx" presStyleLbl="parChTrans1D2" presStyleIdx="1" presStyleCnt="2"/>
      <dgm:spPr/>
      <dgm:t>
        <a:bodyPr/>
        <a:lstStyle/>
        <a:p>
          <a:pPr rtl="1"/>
          <a:endParaRPr lang="fa-IR"/>
        </a:p>
      </dgm:t>
    </dgm:pt>
    <dgm:pt modelId="{34EAC452-FD7F-438D-ACD7-0506140B4C70}" type="pres">
      <dgm:prSet presAssocID="{4EE6F232-5D41-4D2E-A18A-E7348E4E5BE2}" presName="root2" presStyleCnt="0"/>
      <dgm:spPr/>
    </dgm:pt>
    <dgm:pt modelId="{8893E720-F596-4C2B-9E11-CED715C2110B}" type="pres">
      <dgm:prSet presAssocID="{4EE6F232-5D41-4D2E-A18A-E7348E4E5BE2}" presName="LevelTwoTextNode" presStyleLbl="node2" presStyleIdx="1" presStyleCnt="2" custScaleX="200519" custScaleY="77365">
        <dgm:presLayoutVars>
          <dgm:chPref val="3"/>
        </dgm:presLayoutVars>
      </dgm:prSet>
      <dgm:spPr/>
      <dgm:t>
        <a:bodyPr/>
        <a:lstStyle/>
        <a:p>
          <a:pPr rtl="1"/>
          <a:endParaRPr lang="fa-IR"/>
        </a:p>
      </dgm:t>
    </dgm:pt>
    <dgm:pt modelId="{1BE85183-2AC3-4955-944D-969567A8855D}" type="pres">
      <dgm:prSet presAssocID="{4EE6F232-5D41-4D2E-A18A-E7348E4E5BE2}" presName="level3hierChild" presStyleCnt="0"/>
      <dgm:spPr/>
    </dgm:pt>
  </dgm:ptLst>
  <dgm:cxnLst>
    <dgm:cxn modelId="{99BD15DE-A983-4CB1-B903-006787AB15F9}" type="presOf" srcId="{EE41850B-E520-4921-B7EA-EFD356B70B20}" destId="{19838D57-E5DD-4847-AAD9-E1FADD8886F4}" srcOrd="0" destOrd="0" presId="urn:microsoft.com/office/officeart/2005/8/layout/hierarchy2"/>
    <dgm:cxn modelId="{0687E932-9AC9-4222-A256-C7BFBCD78EA8}" type="presOf" srcId="{EE41850B-E520-4921-B7EA-EFD356B70B20}" destId="{A8D400CD-A0EF-4EA0-AD03-DA2C57371B1B}" srcOrd="1" destOrd="0" presId="urn:microsoft.com/office/officeart/2005/8/layout/hierarchy2"/>
    <dgm:cxn modelId="{FFA217DB-BBCA-4383-A86E-F66C1E71A05D}" type="presOf" srcId="{E0C652BE-5987-4D81-ACCA-728191CAB59F}" destId="{9FF5F73F-129D-41CB-BD2E-98BEEE096873}" srcOrd="0" destOrd="0" presId="urn:microsoft.com/office/officeart/2005/8/layout/hierarchy2"/>
    <dgm:cxn modelId="{FD0611D6-39FF-49A7-8880-82F792F1A833}" type="presOf" srcId="{16CAA92E-2A37-4839-96BC-B7FF4EA9BD2D}" destId="{5D3C55A7-4F10-4E4C-959D-14C8564CDB06}" srcOrd="0" destOrd="0" presId="urn:microsoft.com/office/officeart/2005/8/layout/hierarchy2"/>
    <dgm:cxn modelId="{1246F702-A433-46AB-8384-B9B0A90ECF14}" type="presOf" srcId="{16CAA92E-2A37-4839-96BC-B7FF4EA9BD2D}" destId="{DE6CFAAE-6A36-423E-AD2D-FB80FDD2B22C}" srcOrd="1" destOrd="0" presId="urn:microsoft.com/office/officeart/2005/8/layout/hierarchy2"/>
    <dgm:cxn modelId="{E042AFE9-569D-4E77-9C66-CA5949D365A4}" srcId="{B2B1B8F0-CB04-481E-AB77-DC9B9AA9EED4}" destId="{30BCCB73-67A7-43B3-863C-A8724FCF2E2B}" srcOrd="0" destOrd="0" parTransId="{16CAA92E-2A37-4839-96BC-B7FF4EA9BD2D}" sibTransId="{BAD90232-30EA-4357-9AD8-1211CA32A1DD}"/>
    <dgm:cxn modelId="{9A6FD1BF-B280-452F-B8EE-BDB866FF50A5}" type="presOf" srcId="{4576FD39-1F40-4468-994B-86CE4523D6EB}" destId="{73D05B97-B4D5-487F-A54B-5ACBF2A9A572}" srcOrd="0" destOrd="0" presId="urn:microsoft.com/office/officeart/2005/8/layout/hierarchy2"/>
    <dgm:cxn modelId="{558656EE-837E-4776-AB14-9C10C85D7AAC}" type="presOf" srcId="{A472848F-0C32-40F8-B9F1-24C03AB16AEA}" destId="{4BEE18D3-24BD-47B2-9C16-E2A18EF15B43}" srcOrd="0" destOrd="0" presId="urn:microsoft.com/office/officeart/2005/8/layout/hierarchy2"/>
    <dgm:cxn modelId="{E5027A02-8418-4E7B-9F92-4F8DDE090196}" srcId="{E0C652BE-5987-4D81-ACCA-728191CAB59F}" destId="{4576FD39-1F40-4468-994B-86CE4523D6EB}" srcOrd="0" destOrd="0" parTransId="{2F082A96-97FD-4E99-BFA4-EB5EE979025D}" sibTransId="{9C7FB3EF-A1C4-4577-BB9F-D27B5D0E9F41}"/>
    <dgm:cxn modelId="{85B00C9E-696B-4C7F-A80F-9FB7E4FAA455}" type="presOf" srcId="{30BCCB73-67A7-43B3-863C-A8724FCF2E2B}" destId="{37B23583-1A66-4DBE-AD16-94E58C086353}" srcOrd="0" destOrd="0" presId="urn:microsoft.com/office/officeart/2005/8/layout/hierarchy2"/>
    <dgm:cxn modelId="{586E1411-4DBA-4586-BB6D-050F59FAF1A7}" srcId="{B2B1B8F0-CB04-481E-AB77-DC9B9AA9EED4}" destId="{4EE6F232-5D41-4D2E-A18A-E7348E4E5BE2}" srcOrd="1" destOrd="0" parTransId="{EE41850B-E520-4921-B7EA-EFD356B70B20}" sibTransId="{BFAE48A1-5579-4325-83C0-847B53411A91}"/>
    <dgm:cxn modelId="{D2BCEB60-8B5C-4DE6-AB86-697EFA53453A}" type="presOf" srcId="{4EE6F232-5D41-4D2E-A18A-E7348E4E5BE2}" destId="{8893E720-F596-4C2B-9E11-CED715C2110B}" srcOrd="0" destOrd="0" presId="urn:microsoft.com/office/officeart/2005/8/layout/hierarchy2"/>
    <dgm:cxn modelId="{4DC728BC-6D09-4CE8-B90A-A9FB46559B4B}" srcId="{E0C652BE-5987-4D81-ACCA-728191CAB59F}" destId="{A472848F-0C32-40F8-B9F1-24C03AB16AEA}" srcOrd="1" destOrd="0" parTransId="{2AA69E85-57C7-4603-BBC4-67D50D5C1D10}" sibTransId="{B287D080-10D2-425F-93DC-2659F23625E3}"/>
    <dgm:cxn modelId="{A10DDA4C-800C-4D75-8CA9-683568918475}" type="presOf" srcId="{B2B1B8F0-CB04-481E-AB77-DC9B9AA9EED4}" destId="{B927C3B9-E776-4160-A6EA-12E67BF77C83}" srcOrd="0" destOrd="0" presId="urn:microsoft.com/office/officeart/2005/8/layout/hierarchy2"/>
    <dgm:cxn modelId="{EE9CB3EC-E496-416B-9071-3CE7985DBB23}" srcId="{E0C652BE-5987-4D81-ACCA-728191CAB59F}" destId="{B2B1B8F0-CB04-481E-AB77-DC9B9AA9EED4}" srcOrd="2" destOrd="0" parTransId="{21D33EB5-ABF9-473B-8A42-BE251B70782E}" sibTransId="{A7D1E580-6B74-4F63-8636-9519E5FD1090}"/>
    <dgm:cxn modelId="{8E57000B-1BA5-48F5-9B6F-E175EA0A6004}" type="presParOf" srcId="{9FF5F73F-129D-41CB-BD2E-98BEEE096873}" destId="{B4C3A6E7-C700-48F7-8CFA-55BD27F691FC}" srcOrd="0" destOrd="0" presId="urn:microsoft.com/office/officeart/2005/8/layout/hierarchy2"/>
    <dgm:cxn modelId="{BC00184C-9473-4360-BD83-1CFA1ADC3E52}" type="presParOf" srcId="{B4C3A6E7-C700-48F7-8CFA-55BD27F691FC}" destId="{73D05B97-B4D5-487F-A54B-5ACBF2A9A572}" srcOrd="0" destOrd="0" presId="urn:microsoft.com/office/officeart/2005/8/layout/hierarchy2"/>
    <dgm:cxn modelId="{0C72BDDF-6D97-4326-B7DB-A24897DF6AF0}" type="presParOf" srcId="{B4C3A6E7-C700-48F7-8CFA-55BD27F691FC}" destId="{3AD16272-DA4C-4EB4-B315-ED77D4FDCD07}" srcOrd="1" destOrd="0" presId="urn:microsoft.com/office/officeart/2005/8/layout/hierarchy2"/>
    <dgm:cxn modelId="{3F6858F7-62A6-4C8E-9D27-25901AA7BEF0}" type="presParOf" srcId="{9FF5F73F-129D-41CB-BD2E-98BEEE096873}" destId="{E483FE2C-D3C0-4816-9F82-C7903E64DD8E}" srcOrd="1" destOrd="0" presId="urn:microsoft.com/office/officeart/2005/8/layout/hierarchy2"/>
    <dgm:cxn modelId="{288E181D-1A41-44BC-A6CC-35264121515C}" type="presParOf" srcId="{E483FE2C-D3C0-4816-9F82-C7903E64DD8E}" destId="{4BEE18D3-24BD-47B2-9C16-E2A18EF15B43}" srcOrd="0" destOrd="0" presId="urn:microsoft.com/office/officeart/2005/8/layout/hierarchy2"/>
    <dgm:cxn modelId="{BC15BA46-8EC5-45ED-B313-0D283E684ADD}" type="presParOf" srcId="{E483FE2C-D3C0-4816-9F82-C7903E64DD8E}" destId="{B29E3DF5-753B-4D37-8554-01EAD2B194F4}" srcOrd="1" destOrd="0" presId="urn:microsoft.com/office/officeart/2005/8/layout/hierarchy2"/>
    <dgm:cxn modelId="{6A7E443B-E392-4E7B-AA9D-8913C6820FCB}" type="presParOf" srcId="{9FF5F73F-129D-41CB-BD2E-98BEEE096873}" destId="{21054E6B-9904-48D3-9BCB-1F41230830FF}" srcOrd="2" destOrd="0" presId="urn:microsoft.com/office/officeart/2005/8/layout/hierarchy2"/>
    <dgm:cxn modelId="{FEBFD676-0C5E-44FE-A987-57F00A477C80}" type="presParOf" srcId="{21054E6B-9904-48D3-9BCB-1F41230830FF}" destId="{B927C3B9-E776-4160-A6EA-12E67BF77C83}" srcOrd="0" destOrd="0" presId="urn:microsoft.com/office/officeart/2005/8/layout/hierarchy2"/>
    <dgm:cxn modelId="{23D2C55B-3E63-4E0D-99A8-66B8D01F3076}" type="presParOf" srcId="{21054E6B-9904-48D3-9BCB-1F41230830FF}" destId="{FAAB070C-E17C-4765-84C3-9D45C7CDB3CA}" srcOrd="1" destOrd="0" presId="urn:microsoft.com/office/officeart/2005/8/layout/hierarchy2"/>
    <dgm:cxn modelId="{4292DD7F-93B9-4EC1-A01F-AF708BEC1C9F}" type="presParOf" srcId="{FAAB070C-E17C-4765-84C3-9D45C7CDB3CA}" destId="{5D3C55A7-4F10-4E4C-959D-14C8564CDB06}" srcOrd="0" destOrd="0" presId="urn:microsoft.com/office/officeart/2005/8/layout/hierarchy2"/>
    <dgm:cxn modelId="{F07CA14B-CCA4-48EB-958C-37A92F7C683C}" type="presParOf" srcId="{5D3C55A7-4F10-4E4C-959D-14C8564CDB06}" destId="{DE6CFAAE-6A36-423E-AD2D-FB80FDD2B22C}" srcOrd="0" destOrd="0" presId="urn:microsoft.com/office/officeart/2005/8/layout/hierarchy2"/>
    <dgm:cxn modelId="{7AFCC19E-3E25-4DCD-9719-995ECC973507}" type="presParOf" srcId="{FAAB070C-E17C-4765-84C3-9D45C7CDB3CA}" destId="{E9962B66-4D1A-4BAD-B92F-D39F7B4C8CC5}" srcOrd="1" destOrd="0" presId="urn:microsoft.com/office/officeart/2005/8/layout/hierarchy2"/>
    <dgm:cxn modelId="{91ACD6CD-5503-4A8B-8AB0-7F518D3B4035}" type="presParOf" srcId="{E9962B66-4D1A-4BAD-B92F-D39F7B4C8CC5}" destId="{37B23583-1A66-4DBE-AD16-94E58C086353}" srcOrd="0" destOrd="0" presId="urn:microsoft.com/office/officeart/2005/8/layout/hierarchy2"/>
    <dgm:cxn modelId="{6840B4F8-469C-43C3-990A-A9A2D753034C}" type="presParOf" srcId="{E9962B66-4D1A-4BAD-B92F-D39F7B4C8CC5}" destId="{1CF49608-6165-41C4-B8CE-BF26D1DCE377}" srcOrd="1" destOrd="0" presId="urn:microsoft.com/office/officeart/2005/8/layout/hierarchy2"/>
    <dgm:cxn modelId="{1070C679-5BB0-45F1-BCE2-A712C78B3FD8}" type="presParOf" srcId="{FAAB070C-E17C-4765-84C3-9D45C7CDB3CA}" destId="{19838D57-E5DD-4847-AAD9-E1FADD8886F4}" srcOrd="2" destOrd="0" presId="urn:microsoft.com/office/officeart/2005/8/layout/hierarchy2"/>
    <dgm:cxn modelId="{1532D168-BD06-462F-A5FB-1AB864047AAB}" type="presParOf" srcId="{19838D57-E5DD-4847-AAD9-E1FADD8886F4}" destId="{A8D400CD-A0EF-4EA0-AD03-DA2C57371B1B}" srcOrd="0" destOrd="0" presId="urn:microsoft.com/office/officeart/2005/8/layout/hierarchy2"/>
    <dgm:cxn modelId="{969E6D8F-9761-41A7-AEB8-7DF7AF233C5A}" type="presParOf" srcId="{FAAB070C-E17C-4765-84C3-9D45C7CDB3CA}" destId="{34EAC452-FD7F-438D-ACD7-0506140B4C70}" srcOrd="3" destOrd="0" presId="urn:microsoft.com/office/officeart/2005/8/layout/hierarchy2"/>
    <dgm:cxn modelId="{659B5ADC-B3EE-4FD3-B6D0-4AEF1A01D654}" type="presParOf" srcId="{34EAC452-FD7F-438D-ACD7-0506140B4C70}" destId="{8893E720-F596-4C2B-9E11-CED715C2110B}" srcOrd="0" destOrd="0" presId="urn:microsoft.com/office/officeart/2005/8/layout/hierarchy2"/>
    <dgm:cxn modelId="{609BF355-27F3-46DB-B60C-7D42B1A53F5F}" type="presParOf" srcId="{34EAC452-FD7F-438D-ACD7-0506140B4C70}" destId="{1BE85183-2AC3-4955-944D-969567A8855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2507F6-A903-4AC1-906B-48C1E4E6688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7C7C89E1-4BDB-4EDE-AF71-C9F010EF2070}">
      <dgm:prSet custT="1"/>
      <dgm:spPr/>
      <dgm:t>
        <a:bodyPr/>
        <a:lstStyle/>
        <a:p>
          <a:pPr rtl="1"/>
          <a:r>
            <a:rPr lang="fa-IR" sz="1600" baseline="0" dirty="0" smtClean="0">
              <a:solidFill>
                <a:schemeClr val="tx1"/>
              </a:solidFill>
              <a:cs typeface="B Koodak" pitchFamily="2" charset="-78"/>
            </a:rPr>
            <a:t>وَعَدَ اللَّهُ الَّذينَ آمَنُوا مِنْكُمْ وَ عَمِلُوا الصَّالِحاتِ لَيَسْتَخْلِفَنَّهُمْ فِي الْأَرْضِ كَمَا اسْتَخْلَفَ الَّذينَ مِنْ قَبْلِهِمْ وَ لَيُمَكِّنَنَّ لَهُمْ دينَهُمُ الَّذِي ارْتَضى‏ لَهُمْ وَ لَيُبَدِّلَنَّهُمْ مِنْ بَعْدِ خَوْفِهِمْ أَمْناً يَعْبُدُونَني‏ لا يُشْرِكُونَ بي‏ شَيْئاً وَ مَنْ كَفَرَ بَعْدَ ذلِكَ فَأُولئِكَ هُمُ الْفاسِقُونَ (نور / 55)</a:t>
          </a:r>
          <a:endParaRPr lang="fa-IR" sz="1600" dirty="0">
            <a:solidFill>
              <a:schemeClr val="tx1"/>
            </a:solidFill>
            <a:cs typeface="B Koodak" pitchFamily="2" charset="-78"/>
          </a:endParaRPr>
        </a:p>
      </dgm:t>
    </dgm:pt>
    <dgm:pt modelId="{24292C09-33C9-4B32-A714-680B22A5D443}" type="parTrans" cxnId="{6B684D86-CC30-4120-BC45-E01692C62CEC}">
      <dgm:prSet/>
      <dgm:spPr/>
      <dgm:t>
        <a:bodyPr/>
        <a:lstStyle/>
        <a:p>
          <a:pPr rtl="1"/>
          <a:endParaRPr lang="fa-IR" sz="1600">
            <a:cs typeface="B Koodak" pitchFamily="2" charset="-78"/>
          </a:endParaRPr>
        </a:p>
      </dgm:t>
    </dgm:pt>
    <dgm:pt modelId="{AE57CD6A-31CC-4806-BC47-9E68544FFDD2}" type="sibTrans" cxnId="{6B684D86-CC30-4120-BC45-E01692C62CEC}">
      <dgm:prSet/>
      <dgm:spPr/>
      <dgm:t>
        <a:bodyPr/>
        <a:lstStyle/>
        <a:p>
          <a:pPr rtl="1"/>
          <a:endParaRPr lang="fa-IR" sz="1600">
            <a:cs typeface="B Koodak" pitchFamily="2" charset="-78"/>
          </a:endParaRPr>
        </a:p>
      </dgm:t>
    </dgm:pt>
    <dgm:pt modelId="{7BC2B3C3-0346-4B8D-A853-351206AB42A3}">
      <dgm:prSet custT="1"/>
      <dgm:spPr>
        <a:solidFill>
          <a:schemeClr val="accent6">
            <a:lumMod val="50000"/>
          </a:schemeClr>
        </a:solidFill>
      </dgm:spPr>
      <dgm:t>
        <a:bodyPr/>
        <a:lstStyle/>
        <a:p>
          <a:pPr rtl="1"/>
          <a:r>
            <a:rPr lang="fa-IR" sz="1600" baseline="0" dirty="0" smtClean="0">
              <a:cs typeface="B Koodak" pitchFamily="2" charset="-78"/>
            </a:rPr>
            <a:t>مراد از کما استخلف الذین من قبلهم</a:t>
          </a:r>
          <a:endParaRPr lang="fa-IR" sz="1600" dirty="0">
            <a:cs typeface="B Koodak" pitchFamily="2" charset="-78"/>
          </a:endParaRPr>
        </a:p>
      </dgm:t>
    </dgm:pt>
    <dgm:pt modelId="{000CD95E-2D84-44E1-AAA4-54BF0A1B1826}" type="parTrans" cxnId="{70165153-3B00-42A5-B434-868D4A36B824}">
      <dgm:prSet/>
      <dgm:spPr/>
      <dgm:t>
        <a:bodyPr/>
        <a:lstStyle/>
        <a:p>
          <a:pPr rtl="1"/>
          <a:endParaRPr lang="fa-IR" sz="1600">
            <a:cs typeface="B Koodak" pitchFamily="2" charset="-78"/>
          </a:endParaRPr>
        </a:p>
      </dgm:t>
    </dgm:pt>
    <dgm:pt modelId="{B25C6E1E-87E3-4851-BF01-22C8807C08D4}" type="sibTrans" cxnId="{70165153-3B00-42A5-B434-868D4A36B824}">
      <dgm:prSet/>
      <dgm:spPr/>
      <dgm:t>
        <a:bodyPr/>
        <a:lstStyle/>
        <a:p>
          <a:pPr rtl="1"/>
          <a:endParaRPr lang="fa-IR" sz="1600">
            <a:cs typeface="B Koodak" pitchFamily="2" charset="-78"/>
          </a:endParaRPr>
        </a:p>
      </dgm:t>
    </dgm:pt>
    <dgm:pt modelId="{259F03EB-6195-44E7-AE38-764F9377EA96}">
      <dgm:prSet custT="1"/>
      <dgm:spPr>
        <a:solidFill>
          <a:schemeClr val="accent6">
            <a:lumMod val="50000"/>
          </a:schemeClr>
        </a:solidFill>
      </dgm:spPr>
      <dgm:t>
        <a:bodyPr/>
        <a:lstStyle/>
        <a:p>
          <a:pPr rtl="1"/>
          <a:r>
            <a:rPr lang="fa-IR" sz="1600" dirty="0" smtClean="0">
              <a:cs typeface="B Koodak" pitchFamily="2" charset="-78"/>
            </a:rPr>
            <a:t>برخی خلافت حضرت آدم را مراد  دانسته اند</a:t>
          </a:r>
          <a:endParaRPr lang="fa-IR" sz="1600" dirty="0">
            <a:cs typeface="B Koodak" pitchFamily="2" charset="-78"/>
          </a:endParaRPr>
        </a:p>
      </dgm:t>
    </dgm:pt>
    <dgm:pt modelId="{D09AE46D-5F98-43C0-A7C3-93467651C50F}" type="parTrans" cxnId="{845DCF95-68C2-4B21-86AD-7B4FA97BC67C}">
      <dgm:prSet custT="1"/>
      <dgm:spPr/>
      <dgm:t>
        <a:bodyPr/>
        <a:lstStyle/>
        <a:p>
          <a:pPr rtl="1"/>
          <a:endParaRPr lang="fa-IR" sz="1600">
            <a:cs typeface="B Koodak" pitchFamily="2" charset="-78"/>
          </a:endParaRPr>
        </a:p>
      </dgm:t>
    </dgm:pt>
    <dgm:pt modelId="{9904FB40-C673-4BCD-B463-8E86C347EEC8}" type="sibTrans" cxnId="{845DCF95-68C2-4B21-86AD-7B4FA97BC67C}">
      <dgm:prSet/>
      <dgm:spPr/>
      <dgm:t>
        <a:bodyPr/>
        <a:lstStyle/>
        <a:p>
          <a:pPr rtl="1"/>
          <a:endParaRPr lang="fa-IR" sz="1600">
            <a:cs typeface="B Koodak" pitchFamily="2" charset="-78"/>
          </a:endParaRPr>
        </a:p>
      </dgm:t>
    </dgm:pt>
    <dgm:pt modelId="{C2BC4135-AFAC-4B55-830E-1AA1A7E18388}">
      <dgm:prSet custT="1"/>
      <dgm:spPr>
        <a:solidFill>
          <a:schemeClr val="accent6">
            <a:lumMod val="50000"/>
          </a:schemeClr>
        </a:solidFill>
      </dgm:spPr>
      <dgm:t>
        <a:bodyPr/>
        <a:lstStyle/>
        <a:p>
          <a:pPr rtl="1"/>
          <a:r>
            <a:rPr lang="fa-IR" sz="1600" dirty="0" smtClean="0">
              <a:cs typeface="B Koodak" pitchFamily="2" charset="-78"/>
            </a:rPr>
            <a:t>برخی مراد از آن را بنی اسرائیل شمرده اند</a:t>
          </a:r>
          <a:endParaRPr lang="fa-IR" sz="1600" dirty="0">
            <a:cs typeface="B Koodak" pitchFamily="2" charset="-78"/>
          </a:endParaRPr>
        </a:p>
      </dgm:t>
    </dgm:pt>
    <dgm:pt modelId="{723886E2-E558-4BD1-8397-A0531174263E}" type="parTrans" cxnId="{BD762B82-2D91-4B95-983E-CAAE064E0625}">
      <dgm:prSet custT="1"/>
      <dgm:spPr/>
      <dgm:t>
        <a:bodyPr/>
        <a:lstStyle/>
        <a:p>
          <a:pPr rtl="1"/>
          <a:endParaRPr lang="fa-IR" sz="1600">
            <a:cs typeface="B Koodak" pitchFamily="2" charset="-78"/>
          </a:endParaRPr>
        </a:p>
      </dgm:t>
    </dgm:pt>
    <dgm:pt modelId="{8528A25C-0150-4FCA-866E-150513200A9D}" type="sibTrans" cxnId="{BD762B82-2D91-4B95-983E-CAAE064E0625}">
      <dgm:prSet/>
      <dgm:spPr/>
      <dgm:t>
        <a:bodyPr/>
        <a:lstStyle/>
        <a:p>
          <a:pPr rtl="1"/>
          <a:endParaRPr lang="fa-IR" sz="1600">
            <a:cs typeface="B Koodak" pitchFamily="2" charset="-78"/>
          </a:endParaRPr>
        </a:p>
      </dgm:t>
    </dgm:pt>
    <dgm:pt modelId="{7AF5C8B4-2C1D-4684-950F-18B3FF1462AE}">
      <dgm:prSet custT="1"/>
      <dgm:spPr>
        <a:solidFill>
          <a:schemeClr val="accent6">
            <a:lumMod val="50000"/>
          </a:schemeClr>
        </a:solidFill>
      </dgm:spPr>
      <dgm:t>
        <a:bodyPr/>
        <a:lstStyle/>
        <a:p>
          <a:pPr rtl="1"/>
          <a:r>
            <a:rPr lang="fa-IR" sz="1600" dirty="0" smtClean="0">
              <a:cs typeface="B Koodak" pitchFamily="2" charset="-78"/>
            </a:rPr>
            <a:t>وَ أَوْرَثْنَا الْقَوْمَ الَّذِينَ كانُوا يُسْتَضْعَفُونَ مَشارِقَ الْأَرْضِ وَ مَغارِبَهَا الَّتِي بارَكْنا فِيها (اعراف / 127)</a:t>
          </a:r>
          <a:endParaRPr lang="fa-IR" sz="1600" dirty="0">
            <a:cs typeface="B Koodak" pitchFamily="2" charset="-78"/>
          </a:endParaRPr>
        </a:p>
      </dgm:t>
    </dgm:pt>
    <dgm:pt modelId="{CF07078E-5B68-492D-82A1-64C482574594}" type="parTrans" cxnId="{AE9E7851-0FEF-4745-BB5D-C7E50F072634}">
      <dgm:prSet custT="1"/>
      <dgm:spPr/>
      <dgm:t>
        <a:bodyPr/>
        <a:lstStyle/>
        <a:p>
          <a:pPr rtl="1"/>
          <a:endParaRPr lang="fa-IR" sz="1600">
            <a:cs typeface="B Koodak" pitchFamily="2" charset="-78"/>
          </a:endParaRPr>
        </a:p>
      </dgm:t>
    </dgm:pt>
    <dgm:pt modelId="{8B6C84F3-606A-4404-A62C-9E90AE15CA78}" type="sibTrans" cxnId="{AE9E7851-0FEF-4745-BB5D-C7E50F072634}">
      <dgm:prSet/>
      <dgm:spPr/>
      <dgm:t>
        <a:bodyPr/>
        <a:lstStyle/>
        <a:p>
          <a:pPr rtl="1"/>
          <a:endParaRPr lang="fa-IR" sz="1600">
            <a:cs typeface="B Koodak" pitchFamily="2" charset="-78"/>
          </a:endParaRPr>
        </a:p>
      </dgm:t>
    </dgm:pt>
    <dgm:pt modelId="{917FE0CB-C772-4C92-AB12-97CED1112809}">
      <dgm:prSet custT="1"/>
      <dgm:spPr>
        <a:solidFill>
          <a:schemeClr val="accent6">
            <a:lumMod val="50000"/>
          </a:schemeClr>
        </a:solidFill>
      </dgm:spPr>
      <dgm:t>
        <a:bodyPr/>
        <a:lstStyle/>
        <a:p>
          <a:pPr rtl="1"/>
          <a:r>
            <a:rPr lang="fa-IR" sz="1600" baseline="0" dirty="0" smtClean="0">
              <a:cs typeface="B Koodak" pitchFamily="2" charset="-78"/>
            </a:rPr>
            <a:t>روایت</a:t>
          </a:r>
          <a:endParaRPr lang="fa-IR" sz="1600" dirty="0">
            <a:cs typeface="B Koodak" pitchFamily="2" charset="-78"/>
          </a:endParaRPr>
        </a:p>
      </dgm:t>
    </dgm:pt>
    <dgm:pt modelId="{1F7CF97C-E359-4C6F-8E43-6429D62401B5}" type="parTrans" cxnId="{CD1C45F2-61E1-4C39-9D51-286ABDB79D7F}">
      <dgm:prSet/>
      <dgm:spPr/>
      <dgm:t>
        <a:bodyPr/>
        <a:lstStyle/>
        <a:p>
          <a:pPr rtl="1"/>
          <a:endParaRPr lang="fa-IR" sz="1600">
            <a:cs typeface="B Koodak" pitchFamily="2" charset="-78"/>
          </a:endParaRPr>
        </a:p>
      </dgm:t>
    </dgm:pt>
    <dgm:pt modelId="{A72AB014-C5A6-4F45-A892-8F80B90218BF}" type="sibTrans" cxnId="{CD1C45F2-61E1-4C39-9D51-286ABDB79D7F}">
      <dgm:prSet/>
      <dgm:spPr/>
      <dgm:t>
        <a:bodyPr/>
        <a:lstStyle/>
        <a:p>
          <a:pPr rtl="1"/>
          <a:endParaRPr lang="fa-IR" sz="1600">
            <a:cs typeface="B Koodak" pitchFamily="2" charset="-78"/>
          </a:endParaRPr>
        </a:p>
      </dgm:t>
    </dgm:pt>
    <dgm:pt modelId="{88184D30-8836-4B76-8BB5-3D1D70A6542A}">
      <dgm:prSet custT="1"/>
      <dgm:spPr>
        <a:solidFill>
          <a:schemeClr val="accent6">
            <a:lumMod val="50000"/>
          </a:schemeClr>
        </a:solidFill>
      </dgm:spPr>
      <dgm:t>
        <a:bodyPr/>
        <a:lstStyle/>
        <a:p>
          <a:pPr rtl="1"/>
          <a:r>
            <a:rPr lang="fa-IR" sz="1600" dirty="0" smtClean="0">
              <a:cs typeface="B Koodak" pitchFamily="2" charset="-78"/>
            </a:rPr>
            <a:t>رَوَى الْعَيَّاشِيُّ بِإِسْنَادِهِ عَنْ عَلِيِّ بْنِ الْحُسَيْنِ ع‏ أَنَّهُ قَرَأَ هَذِهِ الْآيَةَ وَ قَالَ هُمْ وَ اللَّهِ شِيعَتُنَا أَهْلَ الْبَيْتِ يَفْعَلُ اللَّهُ ذَلِكَ بِهِمْ عَلَى‏ يَدَيْ‏ رَجُلٍ‏ مِنَّا وَ هُوَ مَهْدِيُّ هَذِهِ الْأُمَّةِ الَّذِي قَالَ رَسُولُ اللَّهِ ص فِيهِ لَوْ لَمْ يَبْقَ مِنَ الدُّنْيَا إِلَّا يَوْمٌ وَاحِدٌ لَطَوَّلَ اللَّهُ ذَلِكَ الْيَوْمَ حَتَّى يَأْتِيَ رَجُلٌ مِنْ عِتْرَتِي اسْمُهُ اسْمِي يَمْلَأُ الْأَرْضَ عَدْلًا وَ قِسْطاً كَمَا مُلِئَتْ جَوْراً وَ ظُلْما (نور الثقلین / ج3 / ص620)</a:t>
          </a:r>
          <a:endParaRPr lang="fa-IR" sz="1600" dirty="0">
            <a:cs typeface="B Koodak" pitchFamily="2" charset="-78"/>
          </a:endParaRPr>
        </a:p>
      </dgm:t>
    </dgm:pt>
    <dgm:pt modelId="{AF7B3847-6A31-4B42-9D3B-D09C958BDD43}" type="parTrans" cxnId="{311B437E-B337-48EC-9FD3-E258B8EC4D7F}">
      <dgm:prSet custT="1"/>
      <dgm:spPr/>
      <dgm:t>
        <a:bodyPr/>
        <a:lstStyle/>
        <a:p>
          <a:pPr rtl="1"/>
          <a:endParaRPr lang="fa-IR" sz="1600">
            <a:cs typeface="B Koodak" pitchFamily="2" charset="-78"/>
          </a:endParaRPr>
        </a:p>
      </dgm:t>
    </dgm:pt>
    <dgm:pt modelId="{90D9674C-7C05-4B26-8109-633B154B7C8F}" type="sibTrans" cxnId="{311B437E-B337-48EC-9FD3-E258B8EC4D7F}">
      <dgm:prSet/>
      <dgm:spPr/>
      <dgm:t>
        <a:bodyPr/>
        <a:lstStyle/>
        <a:p>
          <a:pPr rtl="1"/>
          <a:endParaRPr lang="fa-IR" sz="1600">
            <a:cs typeface="B Koodak" pitchFamily="2" charset="-78"/>
          </a:endParaRPr>
        </a:p>
      </dgm:t>
    </dgm:pt>
    <dgm:pt modelId="{77C59B85-0EE7-489E-87B2-9B7C326A3692}" type="pres">
      <dgm:prSet presAssocID="{E32507F6-A903-4AC1-906B-48C1E4E6688A}" presName="diagram" presStyleCnt="0">
        <dgm:presLayoutVars>
          <dgm:chPref val="1"/>
          <dgm:dir val="rev"/>
          <dgm:animOne val="branch"/>
          <dgm:animLvl val="lvl"/>
          <dgm:resizeHandles val="exact"/>
        </dgm:presLayoutVars>
      </dgm:prSet>
      <dgm:spPr/>
      <dgm:t>
        <a:bodyPr/>
        <a:lstStyle/>
        <a:p>
          <a:pPr rtl="1"/>
          <a:endParaRPr lang="fa-IR"/>
        </a:p>
      </dgm:t>
    </dgm:pt>
    <dgm:pt modelId="{6B565F68-FC2D-4446-A9BB-6F5884A9E2C3}" type="pres">
      <dgm:prSet presAssocID="{7C7C89E1-4BDB-4EDE-AF71-C9F010EF2070}" presName="root1" presStyleCnt="0"/>
      <dgm:spPr/>
    </dgm:pt>
    <dgm:pt modelId="{75F372AC-394E-46D3-8226-921585C73988}" type="pres">
      <dgm:prSet presAssocID="{7C7C89E1-4BDB-4EDE-AF71-C9F010EF2070}" presName="LevelOneTextNode" presStyleLbl="node0" presStyleIdx="0" presStyleCnt="3" custScaleX="431445" custScaleY="99954" custLinFactNeighborX="-9641">
        <dgm:presLayoutVars>
          <dgm:chPref val="3"/>
        </dgm:presLayoutVars>
      </dgm:prSet>
      <dgm:spPr/>
      <dgm:t>
        <a:bodyPr/>
        <a:lstStyle/>
        <a:p>
          <a:pPr rtl="1"/>
          <a:endParaRPr lang="fa-IR"/>
        </a:p>
      </dgm:t>
    </dgm:pt>
    <dgm:pt modelId="{10F091B2-6403-46A1-A44D-D2B6542BFB8B}" type="pres">
      <dgm:prSet presAssocID="{7C7C89E1-4BDB-4EDE-AF71-C9F010EF2070}" presName="level2hierChild" presStyleCnt="0"/>
      <dgm:spPr/>
    </dgm:pt>
    <dgm:pt modelId="{78829371-B5B1-4455-BBDA-2836768C2DC3}" type="pres">
      <dgm:prSet presAssocID="{7BC2B3C3-0346-4B8D-A853-351206AB42A3}" presName="root1" presStyleCnt="0"/>
      <dgm:spPr/>
    </dgm:pt>
    <dgm:pt modelId="{97E9F0A2-EA1D-4820-8970-15A9267ADB79}" type="pres">
      <dgm:prSet presAssocID="{7BC2B3C3-0346-4B8D-A853-351206AB42A3}" presName="LevelOneTextNode" presStyleLbl="node0" presStyleIdx="1" presStyleCnt="3" custScaleX="79769">
        <dgm:presLayoutVars>
          <dgm:chPref val="3"/>
        </dgm:presLayoutVars>
      </dgm:prSet>
      <dgm:spPr/>
      <dgm:t>
        <a:bodyPr/>
        <a:lstStyle/>
        <a:p>
          <a:pPr rtl="1"/>
          <a:endParaRPr lang="fa-IR"/>
        </a:p>
      </dgm:t>
    </dgm:pt>
    <dgm:pt modelId="{7B481B4A-3C4D-4699-A9A6-C291F7C5F72A}" type="pres">
      <dgm:prSet presAssocID="{7BC2B3C3-0346-4B8D-A853-351206AB42A3}" presName="level2hierChild" presStyleCnt="0"/>
      <dgm:spPr/>
    </dgm:pt>
    <dgm:pt modelId="{BBAE4AB5-86F5-4C37-AB22-4937565FB74F}" type="pres">
      <dgm:prSet presAssocID="{D09AE46D-5F98-43C0-A7C3-93467651C50F}" presName="conn2-1" presStyleLbl="parChTrans1D2" presStyleIdx="0" presStyleCnt="3"/>
      <dgm:spPr/>
      <dgm:t>
        <a:bodyPr/>
        <a:lstStyle/>
        <a:p>
          <a:pPr rtl="1"/>
          <a:endParaRPr lang="fa-IR"/>
        </a:p>
      </dgm:t>
    </dgm:pt>
    <dgm:pt modelId="{DFEE8FF1-E8B0-4CAB-9AB2-B4E4DDC2BF43}" type="pres">
      <dgm:prSet presAssocID="{D09AE46D-5F98-43C0-A7C3-93467651C50F}" presName="connTx" presStyleLbl="parChTrans1D2" presStyleIdx="0" presStyleCnt="3"/>
      <dgm:spPr/>
      <dgm:t>
        <a:bodyPr/>
        <a:lstStyle/>
        <a:p>
          <a:pPr rtl="1"/>
          <a:endParaRPr lang="fa-IR"/>
        </a:p>
      </dgm:t>
    </dgm:pt>
    <dgm:pt modelId="{B5ECBCB1-24E4-4D41-AB06-02D67AD8D2C1}" type="pres">
      <dgm:prSet presAssocID="{259F03EB-6195-44E7-AE38-764F9377EA96}" presName="root2" presStyleCnt="0"/>
      <dgm:spPr/>
    </dgm:pt>
    <dgm:pt modelId="{26D59464-942B-4B91-8F10-D6E6C59D8F0D}" type="pres">
      <dgm:prSet presAssocID="{259F03EB-6195-44E7-AE38-764F9377EA96}" presName="LevelTwoTextNode" presStyleLbl="node2" presStyleIdx="0" presStyleCnt="3" custScaleX="163815" custScaleY="81034">
        <dgm:presLayoutVars>
          <dgm:chPref val="3"/>
        </dgm:presLayoutVars>
      </dgm:prSet>
      <dgm:spPr/>
      <dgm:t>
        <a:bodyPr/>
        <a:lstStyle/>
        <a:p>
          <a:pPr rtl="1"/>
          <a:endParaRPr lang="fa-IR"/>
        </a:p>
      </dgm:t>
    </dgm:pt>
    <dgm:pt modelId="{A1CAC556-235C-4B7E-BD5F-500F9AFD7CC4}" type="pres">
      <dgm:prSet presAssocID="{259F03EB-6195-44E7-AE38-764F9377EA96}" presName="level3hierChild" presStyleCnt="0"/>
      <dgm:spPr/>
    </dgm:pt>
    <dgm:pt modelId="{2E46EB8A-5E86-43CD-B9C0-F66DCE4FB096}" type="pres">
      <dgm:prSet presAssocID="{723886E2-E558-4BD1-8397-A0531174263E}" presName="conn2-1" presStyleLbl="parChTrans1D2" presStyleIdx="1" presStyleCnt="3"/>
      <dgm:spPr/>
      <dgm:t>
        <a:bodyPr/>
        <a:lstStyle/>
        <a:p>
          <a:pPr rtl="1"/>
          <a:endParaRPr lang="fa-IR"/>
        </a:p>
      </dgm:t>
    </dgm:pt>
    <dgm:pt modelId="{70726A9B-B280-492F-969D-B4D8BB59EAEA}" type="pres">
      <dgm:prSet presAssocID="{723886E2-E558-4BD1-8397-A0531174263E}" presName="connTx" presStyleLbl="parChTrans1D2" presStyleIdx="1" presStyleCnt="3"/>
      <dgm:spPr/>
      <dgm:t>
        <a:bodyPr/>
        <a:lstStyle/>
        <a:p>
          <a:pPr rtl="1"/>
          <a:endParaRPr lang="fa-IR"/>
        </a:p>
      </dgm:t>
    </dgm:pt>
    <dgm:pt modelId="{5E81805F-4DB6-40FF-BB74-1220A38DEF7B}" type="pres">
      <dgm:prSet presAssocID="{C2BC4135-AFAC-4B55-830E-1AA1A7E18388}" presName="root2" presStyleCnt="0"/>
      <dgm:spPr/>
    </dgm:pt>
    <dgm:pt modelId="{D07D142D-A010-4CAF-8707-1D9154E19656}" type="pres">
      <dgm:prSet presAssocID="{C2BC4135-AFAC-4B55-830E-1AA1A7E18388}" presName="LevelTwoTextNode" presStyleLbl="node2" presStyleIdx="1" presStyleCnt="3" custScaleX="164716" custScaleY="81034">
        <dgm:presLayoutVars>
          <dgm:chPref val="3"/>
        </dgm:presLayoutVars>
      </dgm:prSet>
      <dgm:spPr/>
      <dgm:t>
        <a:bodyPr/>
        <a:lstStyle/>
        <a:p>
          <a:pPr rtl="1"/>
          <a:endParaRPr lang="fa-IR"/>
        </a:p>
      </dgm:t>
    </dgm:pt>
    <dgm:pt modelId="{AE31F988-23B2-4FE8-A2A4-10E62968D375}" type="pres">
      <dgm:prSet presAssocID="{C2BC4135-AFAC-4B55-830E-1AA1A7E18388}" presName="level3hierChild" presStyleCnt="0"/>
      <dgm:spPr/>
    </dgm:pt>
    <dgm:pt modelId="{B1DCE7BA-8E80-49A3-B58A-8835F5CFC51A}" type="pres">
      <dgm:prSet presAssocID="{CF07078E-5B68-492D-82A1-64C482574594}" presName="conn2-1" presStyleLbl="parChTrans1D3" presStyleIdx="0" presStyleCnt="1"/>
      <dgm:spPr/>
      <dgm:t>
        <a:bodyPr/>
        <a:lstStyle/>
        <a:p>
          <a:pPr rtl="1"/>
          <a:endParaRPr lang="fa-IR"/>
        </a:p>
      </dgm:t>
    </dgm:pt>
    <dgm:pt modelId="{44917F38-331B-48E5-B3F6-F712EE3114CE}" type="pres">
      <dgm:prSet presAssocID="{CF07078E-5B68-492D-82A1-64C482574594}" presName="connTx" presStyleLbl="parChTrans1D3" presStyleIdx="0" presStyleCnt="1"/>
      <dgm:spPr/>
      <dgm:t>
        <a:bodyPr/>
        <a:lstStyle/>
        <a:p>
          <a:pPr rtl="1"/>
          <a:endParaRPr lang="fa-IR"/>
        </a:p>
      </dgm:t>
    </dgm:pt>
    <dgm:pt modelId="{D6E9EF32-DC61-4F3C-B1C2-D64EA01328E3}" type="pres">
      <dgm:prSet presAssocID="{7AF5C8B4-2C1D-4684-950F-18B3FF1462AE}" presName="root2" presStyleCnt="0"/>
      <dgm:spPr/>
    </dgm:pt>
    <dgm:pt modelId="{6C12A8F4-72D1-45D9-A202-01BED48176E5}" type="pres">
      <dgm:prSet presAssocID="{7AF5C8B4-2C1D-4684-950F-18B3FF1462AE}" presName="LevelTwoTextNode" presStyleLbl="node3" presStyleIdx="0" presStyleCnt="1" custScaleX="130335">
        <dgm:presLayoutVars>
          <dgm:chPref val="3"/>
        </dgm:presLayoutVars>
      </dgm:prSet>
      <dgm:spPr/>
      <dgm:t>
        <a:bodyPr/>
        <a:lstStyle/>
        <a:p>
          <a:pPr rtl="1"/>
          <a:endParaRPr lang="fa-IR"/>
        </a:p>
      </dgm:t>
    </dgm:pt>
    <dgm:pt modelId="{0A35B2EE-B801-4EAA-BA51-D505E9E09B5D}" type="pres">
      <dgm:prSet presAssocID="{7AF5C8B4-2C1D-4684-950F-18B3FF1462AE}" presName="level3hierChild" presStyleCnt="0"/>
      <dgm:spPr/>
    </dgm:pt>
    <dgm:pt modelId="{6FDF0D9F-938C-4248-9EA8-D5065F0F7FD7}" type="pres">
      <dgm:prSet presAssocID="{917FE0CB-C772-4C92-AB12-97CED1112809}" presName="root1" presStyleCnt="0"/>
      <dgm:spPr/>
    </dgm:pt>
    <dgm:pt modelId="{67109FF3-FA7A-497A-8ECA-FE10789DC670}" type="pres">
      <dgm:prSet presAssocID="{917FE0CB-C772-4C92-AB12-97CED1112809}" presName="LevelOneTextNode" presStyleLbl="node0" presStyleIdx="2" presStyleCnt="3" custScaleX="48551">
        <dgm:presLayoutVars>
          <dgm:chPref val="3"/>
        </dgm:presLayoutVars>
      </dgm:prSet>
      <dgm:spPr/>
      <dgm:t>
        <a:bodyPr/>
        <a:lstStyle/>
        <a:p>
          <a:pPr rtl="1"/>
          <a:endParaRPr lang="fa-IR"/>
        </a:p>
      </dgm:t>
    </dgm:pt>
    <dgm:pt modelId="{01CB7F3D-2393-471B-8F0B-DFD51AB33F7C}" type="pres">
      <dgm:prSet presAssocID="{917FE0CB-C772-4C92-AB12-97CED1112809}" presName="level2hierChild" presStyleCnt="0"/>
      <dgm:spPr/>
    </dgm:pt>
    <dgm:pt modelId="{2BBE3FEF-C6A7-48C1-ADCD-09C946118272}" type="pres">
      <dgm:prSet presAssocID="{AF7B3847-6A31-4B42-9D3B-D09C958BDD43}" presName="conn2-1" presStyleLbl="parChTrans1D2" presStyleIdx="2" presStyleCnt="3"/>
      <dgm:spPr/>
      <dgm:t>
        <a:bodyPr/>
        <a:lstStyle/>
        <a:p>
          <a:pPr rtl="1"/>
          <a:endParaRPr lang="fa-IR"/>
        </a:p>
      </dgm:t>
    </dgm:pt>
    <dgm:pt modelId="{9F2E13C2-F213-4944-8E9C-3441BDCCB040}" type="pres">
      <dgm:prSet presAssocID="{AF7B3847-6A31-4B42-9D3B-D09C958BDD43}" presName="connTx" presStyleLbl="parChTrans1D2" presStyleIdx="2" presStyleCnt="3"/>
      <dgm:spPr/>
      <dgm:t>
        <a:bodyPr/>
        <a:lstStyle/>
        <a:p>
          <a:pPr rtl="1"/>
          <a:endParaRPr lang="fa-IR"/>
        </a:p>
      </dgm:t>
    </dgm:pt>
    <dgm:pt modelId="{4B195485-97F1-4206-9B55-D2DD0791712F}" type="pres">
      <dgm:prSet presAssocID="{88184D30-8836-4B76-8BB5-3D1D70A6542A}" presName="root2" presStyleCnt="0"/>
      <dgm:spPr/>
    </dgm:pt>
    <dgm:pt modelId="{135835D6-67EA-4F86-9022-520DEC724590}" type="pres">
      <dgm:prSet presAssocID="{88184D30-8836-4B76-8BB5-3D1D70A6542A}" presName="LevelTwoTextNode" presStyleLbl="node2" presStyleIdx="2" presStyleCnt="3" custScaleX="306554" custScaleY="125090">
        <dgm:presLayoutVars>
          <dgm:chPref val="3"/>
        </dgm:presLayoutVars>
      </dgm:prSet>
      <dgm:spPr/>
      <dgm:t>
        <a:bodyPr/>
        <a:lstStyle/>
        <a:p>
          <a:pPr rtl="1"/>
          <a:endParaRPr lang="fa-IR"/>
        </a:p>
      </dgm:t>
    </dgm:pt>
    <dgm:pt modelId="{7D63F1B0-932C-4697-866C-6639ED25DF96}" type="pres">
      <dgm:prSet presAssocID="{88184D30-8836-4B76-8BB5-3D1D70A6542A}" presName="level3hierChild" presStyleCnt="0"/>
      <dgm:spPr/>
    </dgm:pt>
  </dgm:ptLst>
  <dgm:cxnLst>
    <dgm:cxn modelId="{A72D9259-1322-472B-9D06-C7069E00A179}" type="presOf" srcId="{7AF5C8B4-2C1D-4684-950F-18B3FF1462AE}" destId="{6C12A8F4-72D1-45D9-A202-01BED48176E5}" srcOrd="0" destOrd="0" presId="urn:microsoft.com/office/officeart/2005/8/layout/hierarchy2"/>
    <dgm:cxn modelId="{0B139592-0A2E-4A3A-BD25-C26800CFEC3B}" type="presOf" srcId="{D09AE46D-5F98-43C0-A7C3-93467651C50F}" destId="{DFEE8FF1-E8B0-4CAB-9AB2-B4E4DDC2BF43}" srcOrd="1" destOrd="0" presId="urn:microsoft.com/office/officeart/2005/8/layout/hierarchy2"/>
    <dgm:cxn modelId="{C42941D2-39D2-40BD-95C9-CEDC03C60259}" type="presOf" srcId="{E32507F6-A903-4AC1-906B-48C1E4E6688A}" destId="{77C59B85-0EE7-489E-87B2-9B7C326A3692}" srcOrd="0" destOrd="0" presId="urn:microsoft.com/office/officeart/2005/8/layout/hierarchy2"/>
    <dgm:cxn modelId="{845DCF95-68C2-4B21-86AD-7B4FA97BC67C}" srcId="{7BC2B3C3-0346-4B8D-A853-351206AB42A3}" destId="{259F03EB-6195-44E7-AE38-764F9377EA96}" srcOrd="0" destOrd="0" parTransId="{D09AE46D-5F98-43C0-A7C3-93467651C50F}" sibTransId="{9904FB40-C673-4BCD-B463-8E86C347EEC8}"/>
    <dgm:cxn modelId="{4B8741CD-2336-4273-8460-62C7B40153CA}" type="presOf" srcId="{C2BC4135-AFAC-4B55-830E-1AA1A7E18388}" destId="{D07D142D-A010-4CAF-8707-1D9154E19656}" srcOrd="0" destOrd="0" presId="urn:microsoft.com/office/officeart/2005/8/layout/hierarchy2"/>
    <dgm:cxn modelId="{BD762B82-2D91-4B95-983E-CAAE064E0625}" srcId="{7BC2B3C3-0346-4B8D-A853-351206AB42A3}" destId="{C2BC4135-AFAC-4B55-830E-1AA1A7E18388}" srcOrd="1" destOrd="0" parTransId="{723886E2-E558-4BD1-8397-A0531174263E}" sibTransId="{8528A25C-0150-4FCA-866E-150513200A9D}"/>
    <dgm:cxn modelId="{F7E995AC-778B-417C-8C11-A7470E62ACCB}" type="presOf" srcId="{CF07078E-5B68-492D-82A1-64C482574594}" destId="{B1DCE7BA-8E80-49A3-B58A-8835F5CFC51A}" srcOrd="0" destOrd="0" presId="urn:microsoft.com/office/officeart/2005/8/layout/hierarchy2"/>
    <dgm:cxn modelId="{232E0726-ACEA-41CA-92A6-5BCB63C06538}" type="presOf" srcId="{917FE0CB-C772-4C92-AB12-97CED1112809}" destId="{67109FF3-FA7A-497A-8ECA-FE10789DC670}" srcOrd="0" destOrd="0" presId="urn:microsoft.com/office/officeart/2005/8/layout/hierarchy2"/>
    <dgm:cxn modelId="{6B684D86-CC30-4120-BC45-E01692C62CEC}" srcId="{E32507F6-A903-4AC1-906B-48C1E4E6688A}" destId="{7C7C89E1-4BDB-4EDE-AF71-C9F010EF2070}" srcOrd="0" destOrd="0" parTransId="{24292C09-33C9-4B32-A714-680B22A5D443}" sibTransId="{AE57CD6A-31CC-4806-BC47-9E68544FFDD2}"/>
    <dgm:cxn modelId="{70358094-1C8F-46BC-9C38-D72D694AFC1B}" type="presOf" srcId="{723886E2-E558-4BD1-8397-A0531174263E}" destId="{70726A9B-B280-492F-969D-B4D8BB59EAEA}" srcOrd="1" destOrd="0" presId="urn:microsoft.com/office/officeart/2005/8/layout/hierarchy2"/>
    <dgm:cxn modelId="{9EDD2260-127D-4F8D-98A3-4EA4FDDA4B10}" type="presOf" srcId="{7BC2B3C3-0346-4B8D-A853-351206AB42A3}" destId="{97E9F0A2-EA1D-4820-8970-15A9267ADB79}" srcOrd="0" destOrd="0" presId="urn:microsoft.com/office/officeart/2005/8/layout/hierarchy2"/>
    <dgm:cxn modelId="{3A55DD73-8DAC-429D-A107-3BED38C545B7}" type="presOf" srcId="{AF7B3847-6A31-4B42-9D3B-D09C958BDD43}" destId="{2BBE3FEF-C6A7-48C1-ADCD-09C946118272}" srcOrd="0" destOrd="0" presId="urn:microsoft.com/office/officeart/2005/8/layout/hierarchy2"/>
    <dgm:cxn modelId="{311B437E-B337-48EC-9FD3-E258B8EC4D7F}" srcId="{917FE0CB-C772-4C92-AB12-97CED1112809}" destId="{88184D30-8836-4B76-8BB5-3D1D70A6542A}" srcOrd="0" destOrd="0" parTransId="{AF7B3847-6A31-4B42-9D3B-D09C958BDD43}" sibTransId="{90D9674C-7C05-4B26-8109-633B154B7C8F}"/>
    <dgm:cxn modelId="{1E9DB273-C5D1-442D-8030-B1182CF30EB6}" type="presOf" srcId="{7C7C89E1-4BDB-4EDE-AF71-C9F010EF2070}" destId="{75F372AC-394E-46D3-8226-921585C73988}" srcOrd="0" destOrd="0" presId="urn:microsoft.com/office/officeart/2005/8/layout/hierarchy2"/>
    <dgm:cxn modelId="{3F54F819-E932-4785-8165-7EEB5025B4B3}" type="presOf" srcId="{88184D30-8836-4B76-8BB5-3D1D70A6542A}" destId="{135835D6-67EA-4F86-9022-520DEC724590}" srcOrd="0" destOrd="0" presId="urn:microsoft.com/office/officeart/2005/8/layout/hierarchy2"/>
    <dgm:cxn modelId="{AE9E7851-0FEF-4745-BB5D-C7E50F072634}" srcId="{C2BC4135-AFAC-4B55-830E-1AA1A7E18388}" destId="{7AF5C8B4-2C1D-4684-950F-18B3FF1462AE}" srcOrd="0" destOrd="0" parTransId="{CF07078E-5B68-492D-82A1-64C482574594}" sibTransId="{8B6C84F3-606A-4404-A62C-9E90AE15CA78}"/>
    <dgm:cxn modelId="{70165153-3B00-42A5-B434-868D4A36B824}" srcId="{E32507F6-A903-4AC1-906B-48C1E4E6688A}" destId="{7BC2B3C3-0346-4B8D-A853-351206AB42A3}" srcOrd="1" destOrd="0" parTransId="{000CD95E-2D84-44E1-AAA4-54BF0A1B1826}" sibTransId="{B25C6E1E-87E3-4851-BF01-22C8807C08D4}"/>
    <dgm:cxn modelId="{08537770-D183-41BB-B976-B1AD6C238BA4}" type="presOf" srcId="{CF07078E-5B68-492D-82A1-64C482574594}" destId="{44917F38-331B-48E5-B3F6-F712EE3114CE}" srcOrd="1" destOrd="0" presId="urn:microsoft.com/office/officeart/2005/8/layout/hierarchy2"/>
    <dgm:cxn modelId="{E45DD7A7-7255-4AB4-8374-5C2102C9FB1E}" type="presOf" srcId="{D09AE46D-5F98-43C0-A7C3-93467651C50F}" destId="{BBAE4AB5-86F5-4C37-AB22-4937565FB74F}" srcOrd="0" destOrd="0" presId="urn:microsoft.com/office/officeart/2005/8/layout/hierarchy2"/>
    <dgm:cxn modelId="{9CB8B8E0-7F66-467D-85AE-5893CB512D55}" type="presOf" srcId="{AF7B3847-6A31-4B42-9D3B-D09C958BDD43}" destId="{9F2E13C2-F213-4944-8E9C-3441BDCCB040}" srcOrd="1" destOrd="0" presId="urn:microsoft.com/office/officeart/2005/8/layout/hierarchy2"/>
    <dgm:cxn modelId="{DBED4DA3-1165-475F-9E78-98FDD2035EDA}" type="presOf" srcId="{723886E2-E558-4BD1-8397-A0531174263E}" destId="{2E46EB8A-5E86-43CD-B9C0-F66DCE4FB096}" srcOrd="0" destOrd="0" presId="urn:microsoft.com/office/officeart/2005/8/layout/hierarchy2"/>
    <dgm:cxn modelId="{CD1C45F2-61E1-4C39-9D51-286ABDB79D7F}" srcId="{E32507F6-A903-4AC1-906B-48C1E4E6688A}" destId="{917FE0CB-C772-4C92-AB12-97CED1112809}" srcOrd="2" destOrd="0" parTransId="{1F7CF97C-E359-4C6F-8E43-6429D62401B5}" sibTransId="{A72AB014-C5A6-4F45-A892-8F80B90218BF}"/>
    <dgm:cxn modelId="{3AAD8AC1-8861-4498-BADF-B30BD449A858}" type="presOf" srcId="{259F03EB-6195-44E7-AE38-764F9377EA96}" destId="{26D59464-942B-4B91-8F10-D6E6C59D8F0D}" srcOrd="0" destOrd="0" presId="urn:microsoft.com/office/officeart/2005/8/layout/hierarchy2"/>
    <dgm:cxn modelId="{F297ABFF-2672-4F50-9149-C18ACDE73205}" type="presParOf" srcId="{77C59B85-0EE7-489E-87B2-9B7C326A3692}" destId="{6B565F68-FC2D-4446-A9BB-6F5884A9E2C3}" srcOrd="0" destOrd="0" presId="urn:microsoft.com/office/officeart/2005/8/layout/hierarchy2"/>
    <dgm:cxn modelId="{5A623214-9C6D-4059-8036-7A748670E7D6}" type="presParOf" srcId="{6B565F68-FC2D-4446-A9BB-6F5884A9E2C3}" destId="{75F372AC-394E-46D3-8226-921585C73988}" srcOrd="0" destOrd="0" presId="urn:microsoft.com/office/officeart/2005/8/layout/hierarchy2"/>
    <dgm:cxn modelId="{0CCFEB85-4A86-48C9-8475-4332601ADC25}" type="presParOf" srcId="{6B565F68-FC2D-4446-A9BB-6F5884A9E2C3}" destId="{10F091B2-6403-46A1-A44D-D2B6542BFB8B}" srcOrd="1" destOrd="0" presId="urn:microsoft.com/office/officeart/2005/8/layout/hierarchy2"/>
    <dgm:cxn modelId="{6BE931E9-39EE-43AB-994D-53797B0CDB53}" type="presParOf" srcId="{77C59B85-0EE7-489E-87B2-9B7C326A3692}" destId="{78829371-B5B1-4455-BBDA-2836768C2DC3}" srcOrd="1" destOrd="0" presId="urn:microsoft.com/office/officeart/2005/8/layout/hierarchy2"/>
    <dgm:cxn modelId="{B4C6C770-B151-4B90-925E-39CE7DF55DA6}" type="presParOf" srcId="{78829371-B5B1-4455-BBDA-2836768C2DC3}" destId="{97E9F0A2-EA1D-4820-8970-15A9267ADB79}" srcOrd="0" destOrd="0" presId="urn:microsoft.com/office/officeart/2005/8/layout/hierarchy2"/>
    <dgm:cxn modelId="{C578F771-DB0E-417A-86ED-DC732689ABC3}" type="presParOf" srcId="{78829371-B5B1-4455-BBDA-2836768C2DC3}" destId="{7B481B4A-3C4D-4699-A9A6-C291F7C5F72A}" srcOrd="1" destOrd="0" presId="urn:microsoft.com/office/officeart/2005/8/layout/hierarchy2"/>
    <dgm:cxn modelId="{4ECEE986-25D9-4517-81DA-6A70D2E4E026}" type="presParOf" srcId="{7B481B4A-3C4D-4699-A9A6-C291F7C5F72A}" destId="{BBAE4AB5-86F5-4C37-AB22-4937565FB74F}" srcOrd="0" destOrd="0" presId="urn:microsoft.com/office/officeart/2005/8/layout/hierarchy2"/>
    <dgm:cxn modelId="{6A62C16A-6C2F-44CC-B174-093A3B93B7B3}" type="presParOf" srcId="{BBAE4AB5-86F5-4C37-AB22-4937565FB74F}" destId="{DFEE8FF1-E8B0-4CAB-9AB2-B4E4DDC2BF43}" srcOrd="0" destOrd="0" presId="urn:microsoft.com/office/officeart/2005/8/layout/hierarchy2"/>
    <dgm:cxn modelId="{2ADE7FFE-9CF4-4FDB-ADBF-6E1437037C12}" type="presParOf" srcId="{7B481B4A-3C4D-4699-A9A6-C291F7C5F72A}" destId="{B5ECBCB1-24E4-4D41-AB06-02D67AD8D2C1}" srcOrd="1" destOrd="0" presId="urn:microsoft.com/office/officeart/2005/8/layout/hierarchy2"/>
    <dgm:cxn modelId="{6AD985A0-41AE-4681-8CE0-33E3B5D9E2E7}" type="presParOf" srcId="{B5ECBCB1-24E4-4D41-AB06-02D67AD8D2C1}" destId="{26D59464-942B-4B91-8F10-D6E6C59D8F0D}" srcOrd="0" destOrd="0" presId="urn:microsoft.com/office/officeart/2005/8/layout/hierarchy2"/>
    <dgm:cxn modelId="{8D611CA6-64CE-4C0A-A4A4-25EC938E062E}" type="presParOf" srcId="{B5ECBCB1-24E4-4D41-AB06-02D67AD8D2C1}" destId="{A1CAC556-235C-4B7E-BD5F-500F9AFD7CC4}" srcOrd="1" destOrd="0" presId="urn:microsoft.com/office/officeart/2005/8/layout/hierarchy2"/>
    <dgm:cxn modelId="{F95A5A76-ED7D-4530-B40E-8EEE75C6A92F}" type="presParOf" srcId="{7B481B4A-3C4D-4699-A9A6-C291F7C5F72A}" destId="{2E46EB8A-5E86-43CD-B9C0-F66DCE4FB096}" srcOrd="2" destOrd="0" presId="urn:microsoft.com/office/officeart/2005/8/layout/hierarchy2"/>
    <dgm:cxn modelId="{997F60EF-4181-4694-9763-11E2835FD3FB}" type="presParOf" srcId="{2E46EB8A-5E86-43CD-B9C0-F66DCE4FB096}" destId="{70726A9B-B280-492F-969D-B4D8BB59EAEA}" srcOrd="0" destOrd="0" presId="urn:microsoft.com/office/officeart/2005/8/layout/hierarchy2"/>
    <dgm:cxn modelId="{5CB66DE7-31D0-46CC-82AB-E26CDFB0BEF0}" type="presParOf" srcId="{7B481B4A-3C4D-4699-A9A6-C291F7C5F72A}" destId="{5E81805F-4DB6-40FF-BB74-1220A38DEF7B}" srcOrd="3" destOrd="0" presId="urn:microsoft.com/office/officeart/2005/8/layout/hierarchy2"/>
    <dgm:cxn modelId="{E30D1EEF-AE24-4E71-880D-0ABD43EF3FE3}" type="presParOf" srcId="{5E81805F-4DB6-40FF-BB74-1220A38DEF7B}" destId="{D07D142D-A010-4CAF-8707-1D9154E19656}" srcOrd="0" destOrd="0" presId="urn:microsoft.com/office/officeart/2005/8/layout/hierarchy2"/>
    <dgm:cxn modelId="{2AAB9A31-0754-45EC-ACB6-78C13AD18198}" type="presParOf" srcId="{5E81805F-4DB6-40FF-BB74-1220A38DEF7B}" destId="{AE31F988-23B2-4FE8-A2A4-10E62968D375}" srcOrd="1" destOrd="0" presId="urn:microsoft.com/office/officeart/2005/8/layout/hierarchy2"/>
    <dgm:cxn modelId="{03FC3350-4C52-4FA6-9384-BBB2E21D0583}" type="presParOf" srcId="{AE31F988-23B2-4FE8-A2A4-10E62968D375}" destId="{B1DCE7BA-8E80-49A3-B58A-8835F5CFC51A}" srcOrd="0" destOrd="0" presId="urn:microsoft.com/office/officeart/2005/8/layout/hierarchy2"/>
    <dgm:cxn modelId="{FF08E1DA-30C2-4563-A37E-1A398349CE98}" type="presParOf" srcId="{B1DCE7BA-8E80-49A3-B58A-8835F5CFC51A}" destId="{44917F38-331B-48E5-B3F6-F712EE3114CE}" srcOrd="0" destOrd="0" presId="urn:microsoft.com/office/officeart/2005/8/layout/hierarchy2"/>
    <dgm:cxn modelId="{C212FE7C-03E4-451A-AEE4-EF4899B0E000}" type="presParOf" srcId="{AE31F988-23B2-4FE8-A2A4-10E62968D375}" destId="{D6E9EF32-DC61-4F3C-B1C2-D64EA01328E3}" srcOrd="1" destOrd="0" presId="urn:microsoft.com/office/officeart/2005/8/layout/hierarchy2"/>
    <dgm:cxn modelId="{040326AC-DE4B-4DFD-B947-5CA3D81A96A8}" type="presParOf" srcId="{D6E9EF32-DC61-4F3C-B1C2-D64EA01328E3}" destId="{6C12A8F4-72D1-45D9-A202-01BED48176E5}" srcOrd="0" destOrd="0" presId="urn:microsoft.com/office/officeart/2005/8/layout/hierarchy2"/>
    <dgm:cxn modelId="{21567B82-21CD-41CE-97CC-3E66FF3BD6DC}" type="presParOf" srcId="{D6E9EF32-DC61-4F3C-B1C2-D64EA01328E3}" destId="{0A35B2EE-B801-4EAA-BA51-D505E9E09B5D}" srcOrd="1" destOrd="0" presId="urn:microsoft.com/office/officeart/2005/8/layout/hierarchy2"/>
    <dgm:cxn modelId="{CE62EE7B-3FC9-405F-8BAD-719DAD7B26FE}" type="presParOf" srcId="{77C59B85-0EE7-489E-87B2-9B7C326A3692}" destId="{6FDF0D9F-938C-4248-9EA8-D5065F0F7FD7}" srcOrd="2" destOrd="0" presId="urn:microsoft.com/office/officeart/2005/8/layout/hierarchy2"/>
    <dgm:cxn modelId="{1C647B8B-2DCF-4776-9BCB-06101BC02065}" type="presParOf" srcId="{6FDF0D9F-938C-4248-9EA8-D5065F0F7FD7}" destId="{67109FF3-FA7A-497A-8ECA-FE10789DC670}" srcOrd="0" destOrd="0" presId="urn:microsoft.com/office/officeart/2005/8/layout/hierarchy2"/>
    <dgm:cxn modelId="{2351D8FE-1033-4B4B-8F4A-6F0CC0730EBD}" type="presParOf" srcId="{6FDF0D9F-938C-4248-9EA8-D5065F0F7FD7}" destId="{01CB7F3D-2393-471B-8F0B-DFD51AB33F7C}" srcOrd="1" destOrd="0" presId="urn:microsoft.com/office/officeart/2005/8/layout/hierarchy2"/>
    <dgm:cxn modelId="{83DAAE21-A9FF-48CB-B94D-BEB95523C01B}" type="presParOf" srcId="{01CB7F3D-2393-471B-8F0B-DFD51AB33F7C}" destId="{2BBE3FEF-C6A7-48C1-ADCD-09C946118272}" srcOrd="0" destOrd="0" presId="urn:microsoft.com/office/officeart/2005/8/layout/hierarchy2"/>
    <dgm:cxn modelId="{559F73C6-D764-450C-9EE8-403F1AD8BC08}" type="presParOf" srcId="{2BBE3FEF-C6A7-48C1-ADCD-09C946118272}" destId="{9F2E13C2-F213-4944-8E9C-3441BDCCB040}" srcOrd="0" destOrd="0" presId="urn:microsoft.com/office/officeart/2005/8/layout/hierarchy2"/>
    <dgm:cxn modelId="{D8BFCAA6-6A70-41CD-85B5-F72CBD7F6C29}" type="presParOf" srcId="{01CB7F3D-2393-471B-8F0B-DFD51AB33F7C}" destId="{4B195485-97F1-4206-9B55-D2DD0791712F}" srcOrd="1" destOrd="0" presId="urn:microsoft.com/office/officeart/2005/8/layout/hierarchy2"/>
    <dgm:cxn modelId="{8153A45A-FD9C-4C17-A05B-FAF5824B9C9A}" type="presParOf" srcId="{4B195485-97F1-4206-9B55-D2DD0791712F}" destId="{135835D6-67EA-4F86-9022-520DEC724590}" srcOrd="0" destOrd="0" presId="urn:microsoft.com/office/officeart/2005/8/layout/hierarchy2"/>
    <dgm:cxn modelId="{CEAEC935-26A7-4B2C-95B1-B0D96E043157}" type="presParOf" srcId="{4B195485-97F1-4206-9B55-D2DD0791712F}" destId="{7D63F1B0-932C-4697-866C-6639ED25DF9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6BC4A6-36D0-4BA0-BD87-A5B6475E527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EBA47C6B-BE50-45FA-9496-C96B531D3CCE}">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baseline="0" dirty="0" smtClean="0">
              <a:solidFill>
                <a:schemeClr val="tx1"/>
              </a:solidFill>
              <a:cs typeface="B Koodak" pitchFamily="2" charset="-78"/>
            </a:rPr>
            <a:t>روایات فریقین در خصوص حضرت مهدی (عج) فوق حد تواتر است</a:t>
          </a:r>
          <a:endParaRPr lang="fa-IR" sz="1600" dirty="0">
            <a:solidFill>
              <a:schemeClr val="tx1"/>
            </a:solidFill>
            <a:cs typeface="B Koodak" pitchFamily="2" charset="-78"/>
          </a:endParaRPr>
        </a:p>
      </dgm:t>
    </dgm:pt>
    <dgm:pt modelId="{E3D77A3E-0BB6-4166-A9D4-22BBD8322271}" type="parTrans" cxnId="{FE732670-8F4D-4686-9A0E-2F3D2B411E02}">
      <dgm:prSet/>
      <dgm:spPr/>
      <dgm:t>
        <a:bodyPr/>
        <a:lstStyle/>
        <a:p>
          <a:pPr rtl="1"/>
          <a:endParaRPr lang="fa-IR" sz="1600">
            <a:solidFill>
              <a:schemeClr val="tx1"/>
            </a:solidFill>
            <a:cs typeface="B Koodak" pitchFamily="2" charset="-78"/>
          </a:endParaRPr>
        </a:p>
      </dgm:t>
    </dgm:pt>
    <dgm:pt modelId="{AFE06BD1-29C1-4EE3-9355-BA796B7A34B9}" type="sibTrans" cxnId="{FE732670-8F4D-4686-9A0E-2F3D2B411E02}">
      <dgm:prSet/>
      <dgm:spPr/>
      <dgm:t>
        <a:bodyPr/>
        <a:lstStyle/>
        <a:p>
          <a:pPr rtl="1"/>
          <a:endParaRPr lang="fa-IR" sz="1600">
            <a:solidFill>
              <a:schemeClr val="tx1"/>
            </a:solidFill>
            <a:cs typeface="B Koodak" pitchFamily="2" charset="-78"/>
          </a:endParaRPr>
        </a:p>
      </dgm:t>
    </dgm:pt>
    <dgm:pt modelId="{8AF5C443-136B-4410-969F-E7D2A9E329BF}">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baseline="0" dirty="0" smtClean="0">
              <a:solidFill>
                <a:schemeClr val="tx1"/>
              </a:solidFill>
              <a:cs typeface="B Koodak" pitchFamily="2" charset="-78"/>
            </a:rPr>
            <a:t>در بین علمای اهل سنت</a:t>
          </a:r>
          <a:endParaRPr lang="fa-IR" sz="1600" dirty="0">
            <a:solidFill>
              <a:schemeClr val="tx1"/>
            </a:solidFill>
            <a:cs typeface="B Koodak" pitchFamily="2" charset="-78"/>
          </a:endParaRPr>
        </a:p>
      </dgm:t>
    </dgm:pt>
    <dgm:pt modelId="{0133B997-6164-4B49-A7CC-0D82E23344E0}" type="parTrans" cxnId="{5EF3F47F-FBF8-4988-A412-6B614FCDD114}">
      <dgm:prSet/>
      <dgm:spPr/>
      <dgm:t>
        <a:bodyPr/>
        <a:lstStyle/>
        <a:p>
          <a:pPr rtl="1"/>
          <a:endParaRPr lang="fa-IR" sz="1600">
            <a:solidFill>
              <a:schemeClr val="tx1"/>
            </a:solidFill>
            <a:cs typeface="B Koodak" pitchFamily="2" charset="-78"/>
          </a:endParaRPr>
        </a:p>
      </dgm:t>
    </dgm:pt>
    <dgm:pt modelId="{687434B4-F372-4A26-9985-E4640D25E138}" type="sibTrans" cxnId="{5EF3F47F-FBF8-4988-A412-6B614FCDD114}">
      <dgm:prSet/>
      <dgm:spPr/>
      <dgm:t>
        <a:bodyPr/>
        <a:lstStyle/>
        <a:p>
          <a:pPr rtl="1"/>
          <a:endParaRPr lang="fa-IR" sz="1600">
            <a:solidFill>
              <a:schemeClr val="tx1"/>
            </a:solidFill>
            <a:cs typeface="B Koodak" pitchFamily="2" charset="-78"/>
          </a:endParaRPr>
        </a:p>
      </dgm:t>
    </dgm:pt>
    <dgm:pt modelId="{4736C3EE-328C-4145-A562-2556E988203A}">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dirty="0" smtClean="0">
              <a:solidFill>
                <a:schemeClr val="tx1"/>
              </a:solidFill>
              <a:cs typeface="B Koodak" pitchFamily="2" charset="-78"/>
            </a:rPr>
            <a:t>برخی به تواتر این روایات تصریح دارند</a:t>
          </a:r>
          <a:endParaRPr lang="fa-IR" sz="1600" dirty="0">
            <a:solidFill>
              <a:schemeClr val="tx1"/>
            </a:solidFill>
            <a:cs typeface="B Koodak" pitchFamily="2" charset="-78"/>
          </a:endParaRPr>
        </a:p>
      </dgm:t>
    </dgm:pt>
    <dgm:pt modelId="{8D812A06-9BC6-4E34-A94B-F1834EAB99ED}" type="parTrans" cxnId="{DD815676-B651-4D2C-B8DD-7F7BA29D927E}">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endParaRPr lang="fa-IR" sz="1600">
            <a:solidFill>
              <a:schemeClr val="tx1"/>
            </a:solidFill>
            <a:cs typeface="B Koodak" pitchFamily="2" charset="-78"/>
          </a:endParaRPr>
        </a:p>
      </dgm:t>
    </dgm:pt>
    <dgm:pt modelId="{30A37B26-AFFA-4646-B469-B9976BF2185A}" type="sibTrans" cxnId="{DD815676-B651-4D2C-B8DD-7F7BA29D927E}">
      <dgm:prSet/>
      <dgm:spPr/>
      <dgm:t>
        <a:bodyPr/>
        <a:lstStyle/>
        <a:p>
          <a:pPr rtl="1"/>
          <a:endParaRPr lang="fa-IR" sz="1600">
            <a:solidFill>
              <a:schemeClr val="tx1"/>
            </a:solidFill>
            <a:cs typeface="B Koodak" pitchFamily="2" charset="-78"/>
          </a:endParaRPr>
        </a:p>
      </dgm:t>
    </dgm:pt>
    <dgm:pt modelId="{560899DA-FBF3-41D0-8E95-F9AFCE248193}">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dirty="0" smtClean="0">
              <a:solidFill>
                <a:schemeClr val="tx1"/>
              </a:solidFill>
              <a:cs typeface="B Koodak" pitchFamily="2" charset="-78"/>
            </a:rPr>
            <a:t>برخی اعتقاد به ایشان را از موارد اتفاق بین همه فرق شمرده اند</a:t>
          </a:r>
          <a:endParaRPr lang="fa-IR" sz="1600" dirty="0">
            <a:solidFill>
              <a:schemeClr val="tx1"/>
            </a:solidFill>
            <a:cs typeface="B Koodak" pitchFamily="2" charset="-78"/>
          </a:endParaRPr>
        </a:p>
      </dgm:t>
    </dgm:pt>
    <dgm:pt modelId="{56F482C0-77C9-45CE-9D3B-AEAE498A7227}" type="parTrans" cxnId="{01227944-4F96-45B8-87D1-6D76B91C4D24}">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endParaRPr lang="fa-IR" sz="1600">
            <a:solidFill>
              <a:schemeClr val="tx1"/>
            </a:solidFill>
            <a:cs typeface="B Koodak" pitchFamily="2" charset="-78"/>
          </a:endParaRPr>
        </a:p>
      </dgm:t>
    </dgm:pt>
    <dgm:pt modelId="{87081C79-1283-4F54-8D7F-68FE56BC3D33}" type="sibTrans" cxnId="{01227944-4F96-45B8-87D1-6D76B91C4D24}">
      <dgm:prSet/>
      <dgm:spPr/>
      <dgm:t>
        <a:bodyPr/>
        <a:lstStyle/>
        <a:p>
          <a:pPr rtl="1"/>
          <a:endParaRPr lang="fa-IR" sz="1600">
            <a:solidFill>
              <a:schemeClr val="tx1"/>
            </a:solidFill>
            <a:cs typeface="B Koodak" pitchFamily="2" charset="-78"/>
          </a:endParaRPr>
        </a:p>
      </dgm:t>
    </dgm:pt>
    <dgm:pt modelId="{E7A71E16-7D3B-421B-92DA-A68094E61A9A}">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dirty="0" smtClean="0">
              <a:solidFill>
                <a:schemeClr val="tx1"/>
              </a:solidFill>
              <a:cs typeface="B Koodak" pitchFamily="2" charset="-78"/>
            </a:rPr>
            <a:t>برخی در خصوص ایشان کتاب نوشته اند</a:t>
          </a:r>
          <a:endParaRPr lang="fa-IR" sz="1600" dirty="0">
            <a:solidFill>
              <a:schemeClr val="tx1"/>
            </a:solidFill>
            <a:cs typeface="B Koodak" pitchFamily="2" charset="-78"/>
          </a:endParaRPr>
        </a:p>
      </dgm:t>
    </dgm:pt>
    <dgm:pt modelId="{321B94E4-7508-4BC0-B1CB-EEAC469ACA66}" type="parTrans" cxnId="{B0E929D8-7C45-4D24-BD59-83AF2DEC93C6}">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endParaRPr lang="fa-IR" sz="1600">
            <a:solidFill>
              <a:schemeClr val="tx1"/>
            </a:solidFill>
            <a:cs typeface="B Koodak" pitchFamily="2" charset="-78"/>
          </a:endParaRPr>
        </a:p>
      </dgm:t>
    </dgm:pt>
    <dgm:pt modelId="{45A27270-915E-4EA6-B1B4-613BAF723710}" type="sibTrans" cxnId="{B0E929D8-7C45-4D24-BD59-83AF2DEC93C6}">
      <dgm:prSet/>
      <dgm:spPr/>
      <dgm:t>
        <a:bodyPr/>
        <a:lstStyle/>
        <a:p>
          <a:pPr rtl="1"/>
          <a:endParaRPr lang="fa-IR" sz="1600">
            <a:solidFill>
              <a:schemeClr val="tx1"/>
            </a:solidFill>
            <a:cs typeface="B Koodak" pitchFamily="2" charset="-78"/>
          </a:endParaRPr>
        </a:p>
      </dgm:t>
    </dgm:pt>
    <dgm:pt modelId="{23BD49E8-978F-4E74-8981-A5C7639C39C5}">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baseline="0" dirty="0" smtClean="0">
              <a:solidFill>
                <a:schemeClr val="tx1"/>
              </a:solidFill>
              <a:cs typeface="B Koodak" pitchFamily="2" charset="-78"/>
            </a:rPr>
            <a:t>برخی روایات اهل سنت</a:t>
          </a:r>
          <a:endParaRPr lang="fa-IR" sz="1600" dirty="0">
            <a:solidFill>
              <a:schemeClr val="tx1"/>
            </a:solidFill>
            <a:cs typeface="B Koodak" pitchFamily="2" charset="-78"/>
          </a:endParaRPr>
        </a:p>
      </dgm:t>
    </dgm:pt>
    <dgm:pt modelId="{C50A08E4-4D4E-4875-84DC-0498B017122C}" type="parTrans" cxnId="{5FA0D967-FC22-4839-9597-D32BFAE93400}">
      <dgm:prSet/>
      <dgm:spPr/>
      <dgm:t>
        <a:bodyPr/>
        <a:lstStyle/>
        <a:p>
          <a:pPr rtl="1"/>
          <a:endParaRPr lang="fa-IR" sz="1600">
            <a:solidFill>
              <a:schemeClr val="tx1"/>
            </a:solidFill>
            <a:cs typeface="B Koodak" pitchFamily="2" charset="-78"/>
          </a:endParaRPr>
        </a:p>
      </dgm:t>
    </dgm:pt>
    <dgm:pt modelId="{E2E6B1ED-DA9F-41FA-8DD9-CD3DC8B3E0E4}" type="sibTrans" cxnId="{5FA0D967-FC22-4839-9597-D32BFAE93400}">
      <dgm:prSet/>
      <dgm:spPr/>
      <dgm:t>
        <a:bodyPr/>
        <a:lstStyle/>
        <a:p>
          <a:pPr rtl="1"/>
          <a:endParaRPr lang="fa-IR" sz="1600">
            <a:solidFill>
              <a:schemeClr val="tx1"/>
            </a:solidFill>
            <a:cs typeface="B Koodak" pitchFamily="2" charset="-78"/>
          </a:endParaRPr>
        </a:p>
      </dgm:t>
    </dgm:pt>
    <dgm:pt modelId="{AD2D37FB-66A8-457C-AB0F-1A187F1C40A2}">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dirty="0" smtClean="0">
              <a:solidFill>
                <a:schemeClr val="tx1"/>
              </a:solidFill>
              <a:cs typeface="B Koodak" pitchFamily="2" charset="-78"/>
            </a:rPr>
            <a:t>روي البخاري ومسلم في باب نزول عيسي بن مريم عن أبي هريرة، قال: قال رسول الله (صلي الله عليه وآله): کيف أنتم إذا نزل ابن مريم فيکم، وإمامکم منکم؟ (صحیح بخاری / ج 4 / ص 205)</a:t>
          </a:r>
          <a:endParaRPr lang="fa-IR" sz="1600" dirty="0">
            <a:solidFill>
              <a:schemeClr val="tx1"/>
            </a:solidFill>
            <a:cs typeface="B Koodak" pitchFamily="2" charset="-78"/>
          </a:endParaRPr>
        </a:p>
      </dgm:t>
    </dgm:pt>
    <dgm:pt modelId="{8274F119-8032-4F64-A689-A9E07B9B70DF}" type="parTrans" cxnId="{9570EB02-6864-493A-8729-7F32863DC8B0}">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endParaRPr lang="fa-IR" sz="1600">
            <a:solidFill>
              <a:schemeClr val="tx1"/>
            </a:solidFill>
            <a:cs typeface="B Koodak" pitchFamily="2" charset="-78"/>
          </a:endParaRPr>
        </a:p>
      </dgm:t>
    </dgm:pt>
    <dgm:pt modelId="{438C93DD-D6EE-444D-A22E-D0FAD53D9098}" type="sibTrans" cxnId="{9570EB02-6864-493A-8729-7F32863DC8B0}">
      <dgm:prSet/>
      <dgm:spPr/>
      <dgm:t>
        <a:bodyPr/>
        <a:lstStyle/>
        <a:p>
          <a:pPr rtl="1"/>
          <a:endParaRPr lang="fa-IR" sz="1600">
            <a:solidFill>
              <a:schemeClr val="tx1"/>
            </a:solidFill>
            <a:cs typeface="B Koodak" pitchFamily="2" charset="-78"/>
          </a:endParaRPr>
        </a:p>
      </dgm:t>
    </dgm:pt>
    <dgm:pt modelId="{C70CD00C-291B-418C-BD0D-9704A0A20CA8}">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dirty="0" smtClean="0">
              <a:solidFill>
                <a:schemeClr val="bg1"/>
              </a:solidFill>
              <a:cs typeface="B Koodak" pitchFamily="2" charset="-78"/>
            </a:rPr>
            <a:t>وفي الفصول المهمّة، عن أبي داود والترمذي عن عبد الله بن مسعود، قال: قال رسول الله (صلي الله عليه وسلم): لو لم يبقَ من الدنيا إلاّ يوم واحد لطوّل الله ذلک اليوم حتّي يبعث فيه رجلاً من اُمّتي ومن أهل بيتي يواطئ اسمه اسمي</a:t>
          </a:r>
          <a:endParaRPr lang="fa-IR" sz="1600" dirty="0">
            <a:solidFill>
              <a:schemeClr val="bg1"/>
            </a:solidFill>
            <a:cs typeface="B Koodak" pitchFamily="2" charset="-78"/>
          </a:endParaRPr>
        </a:p>
      </dgm:t>
    </dgm:pt>
    <dgm:pt modelId="{B4E678E3-47A8-4C53-837D-7D64FFACB9B6}" type="parTrans" cxnId="{714121B2-E848-459D-A97B-30B79D5D2312}">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endParaRPr lang="fa-IR" sz="1600">
            <a:solidFill>
              <a:schemeClr val="tx1"/>
            </a:solidFill>
            <a:cs typeface="B Koodak" pitchFamily="2" charset="-78"/>
          </a:endParaRPr>
        </a:p>
      </dgm:t>
    </dgm:pt>
    <dgm:pt modelId="{72FC64C3-46FC-4CD1-984C-0C3591E333E6}" type="sibTrans" cxnId="{714121B2-E848-459D-A97B-30B79D5D2312}">
      <dgm:prSet/>
      <dgm:spPr/>
      <dgm:t>
        <a:bodyPr/>
        <a:lstStyle/>
        <a:p>
          <a:pPr rtl="1"/>
          <a:endParaRPr lang="fa-IR" sz="1600">
            <a:solidFill>
              <a:schemeClr val="tx1"/>
            </a:solidFill>
            <a:cs typeface="B Koodak" pitchFamily="2" charset="-78"/>
          </a:endParaRPr>
        </a:p>
      </dgm:t>
    </dgm:pt>
    <dgm:pt modelId="{442ADA99-57A1-4477-9EBA-F788BC746417}">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dirty="0" smtClean="0">
              <a:solidFill>
                <a:schemeClr val="bg1"/>
              </a:solidFill>
              <a:cs typeface="B Koodak" pitchFamily="2" charset="-78"/>
            </a:rPr>
            <a:t>عن أبي هريرة، عن النبيّ (ص)، قال: لا تقوم الساعة حتّي يملک رجل من أهل بيتي، يفتح القسطنطينيّة وجبل الديلم علي يده، ولو لم يبقَ من الدنيا إلاّ يوم واحد لطوّل الله ذلک اليوم حتّي يفتحها (کشف الغمه ج 2 ص 474)</a:t>
          </a:r>
          <a:endParaRPr lang="fa-IR" sz="1600" dirty="0">
            <a:solidFill>
              <a:schemeClr val="bg1"/>
            </a:solidFill>
            <a:cs typeface="B Koodak" pitchFamily="2" charset="-78"/>
          </a:endParaRPr>
        </a:p>
      </dgm:t>
    </dgm:pt>
    <dgm:pt modelId="{3599B301-85DD-43B4-8864-86F9C65242D5}" type="parTrans" cxnId="{FC9EC236-CFF3-41D7-BB60-C2C44368AC58}">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endParaRPr lang="fa-IR" sz="1600">
            <a:solidFill>
              <a:schemeClr val="tx1"/>
            </a:solidFill>
            <a:cs typeface="B Koodak" pitchFamily="2" charset="-78"/>
          </a:endParaRPr>
        </a:p>
      </dgm:t>
    </dgm:pt>
    <dgm:pt modelId="{D7670B36-EE08-4698-AB1B-72A4DC36E071}" type="sibTrans" cxnId="{FC9EC236-CFF3-41D7-BB60-C2C44368AC58}">
      <dgm:prSet/>
      <dgm:spPr/>
      <dgm:t>
        <a:bodyPr/>
        <a:lstStyle/>
        <a:p>
          <a:pPr rtl="1"/>
          <a:endParaRPr lang="fa-IR" sz="1600">
            <a:solidFill>
              <a:schemeClr val="tx1"/>
            </a:solidFill>
            <a:cs typeface="B Koodak" pitchFamily="2" charset="-78"/>
          </a:endParaRPr>
        </a:p>
      </dgm:t>
    </dgm:pt>
    <dgm:pt modelId="{37BE58C2-9D68-4AC8-9021-D6E84378E412}">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fa-IR" sz="1600" dirty="0" smtClean="0">
              <a:solidFill>
                <a:schemeClr val="bg1"/>
              </a:solidFill>
              <a:cs typeface="B Koodak" pitchFamily="2" charset="-78"/>
            </a:rPr>
            <a:t>عن عليّ بن هلال، عن أبيه، قال: دخلت علي النبيّ (صلي الله عليه وسلم) في مرضه، وعنده فاطمة تبکي، فقال: ما يبکيک يا ابنتي؟ فقالت: أخشي الضيعة من بعدک فقال: يا حبيبتي، إنّ الله اطّلع علي أهل الارض اطلاعة فاختار منهم أباک فبعثه برسالته، ثمّ اطّلع اطلاعة فاختار منهم بعلک فأوحي إليَّ أن اُنکحکِ إيّاه يا فاطمة، نحن أهل بيت قد أعطانا الله تبارک وتعالي سبع خصال لم يعطها أحداً قبلنا، ولا يعطيها أحداً بعدنا، أنا خاتم النبيّين وأکرمهم علي الله عزّ وجلّ أبوکِ، ووصيّي خير الاوصياء وأحبّهم إلي الله عزّ وجلّ بعلکِ، وشهيدنا خير الشهداء وأحبّهم إلي الله عزّ وجلّ حمزة عمّ أبيکِ وعمّ بعلکِ، ومنّا من له جناحان يطير بهما في الجنّة مع الملائکة حيث يشاء وهو ابن عمّ أبيکِ وأخو بعلکِ، ومنّا سبطا هذه الاُمّة وهما الحسن والحسين سيّدا شباب أهل الجنّة ابناکِ، والذي بعثني بالحقّ نبيّاً إنّ المهدي من ولدکِ، يملا الارض قسطاً کما ملئت جوراً (ینابیع الموده / 223)</a:t>
          </a:r>
          <a:endParaRPr lang="fa-IR" sz="1600" dirty="0">
            <a:solidFill>
              <a:schemeClr val="bg1"/>
            </a:solidFill>
            <a:cs typeface="B Koodak" pitchFamily="2" charset="-78"/>
          </a:endParaRPr>
        </a:p>
      </dgm:t>
    </dgm:pt>
    <dgm:pt modelId="{EA8BA70D-BBC7-4E74-AE83-86E146F78813}" type="parTrans" cxnId="{97EE2A3E-B4A6-402F-A15E-7D3AD9DE24BD}">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endParaRPr lang="fa-IR" sz="1600">
            <a:solidFill>
              <a:schemeClr val="tx1"/>
            </a:solidFill>
            <a:cs typeface="B Koodak" pitchFamily="2" charset="-78"/>
          </a:endParaRPr>
        </a:p>
      </dgm:t>
    </dgm:pt>
    <dgm:pt modelId="{F49A442A-EA4E-4F58-832E-A85849864D50}" type="sibTrans" cxnId="{97EE2A3E-B4A6-402F-A15E-7D3AD9DE24BD}">
      <dgm:prSet/>
      <dgm:spPr/>
      <dgm:t>
        <a:bodyPr/>
        <a:lstStyle/>
        <a:p>
          <a:pPr rtl="1"/>
          <a:endParaRPr lang="fa-IR" sz="1600">
            <a:solidFill>
              <a:schemeClr val="tx1"/>
            </a:solidFill>
            <a:cs typeface="B Koodak" pitchFamily="2" charset="-78"/>
          </a:endParaRPr>
        </a:p>
      </dgm:t>
    </dgm:pt>
    <dgm:pt modelId="{38A16DC5-B7B4-40EB-9F82-4F37F1674664}" type="pres">
      <dgm:prSet presAssocID="{5A6BC4A6-36D0-4BA0-BD87-A5B6475E5274}" presName="diagram" presStyleCnt="0">
        <dgm:presLayoutVars>
          <dgm:chPref val="1"/>
          <dgm:dir val="rev"/>
          <dgm:animOne val="branch"/>
          <dgm:animLvl val="lvl"/>
          <dgm:resizeHandles val="exact"/>
        </dgm:presLayoutVars>
      </dgm:prSet>
      <dgm:spPr/>
      <dgm:t>
        <a:bodyPr/>
        <a:lstStyle/>
        <a:p>
          <a:pPr rtl="1"/>
          <a:endParaRPr lang="fa-IR"/>
        </a:p>
      </dgm:t>
    </dgm:pt>
    <dgm:pt modelId="{A55C8A79-62DB-418B-992F-EE344FFFD52A}" type="pres">
      <dgm:prSet presAssocID="{EBA47C6B-BE50-45FA-9496-C96B531D3CCE}" presName="root1" presStyleCnt="0"/>
      <dgm:spPr/>
    </dgm:pt>
    <dgm:pt modelId="{6878DA61-F4E4-458E-837A-3B0ED484DCE7}" type="pres">
      <dgm:prSet presAssocID="{EBA47C6B-BE50-45FA-9496-C96B531D3CCE}" presName="LevelOneTextNode" presStyleLbl="node0" presStyleIdx="0" presStyleCnt="3" custScaleX="358471" custScaleY="51730">
        <dgm:presLayoutVars>
          <dgm:chPref val="3"/>
        </dgm:presLayoutVars>
      </dgm:prSet>
      <dgm:spPr/>
      <dgm:t>
        <a:bodyPr/>
        <a:lstStyle/>
        <a:p>
          <a:pPr rtl="1"/>
          <a:endParaRPr lang="fa-IR"/>
        </a:p>
      </dgm:t>
    </dgm:pt>
    <dgm:pt modelId="{459BB3EF-DEA1-48B0-9B21-4B293F00763A}" type="pres">
      <dgm:prSet presAssocID="{EBA47C6B-BE50-45FA-9496-C96B531D3CCE}" presName="level2hierChild" presStyleCnt="0"/>
      <dgm:spPr/>
    </dgm:pt>
    <dgm:pt modelId="{4A61377B-4FC1-451F-90C4-63DB37993EE2}" type="pres">
      <dgm:prSet presAssocID="{8AF5C443-136B-4410-969F-E7D2A9E329BF}" presName="root1" presStyleCnt="0"/>
      <dgm:spPr/>
    </dgm:pt>
    <dgm:pt modelId="{441DE43B-3D69-462E-A5ED-35B665DDF31A}" type="pres">
      <dgm:prSet presAssocID="{8AF5C443-136B-4410-969F-E7D2A9E329BF}" presName="LevelOneTextNode" presStyleLbl="node0" presStyleIdx="1" presStyleCnt="3" custScaleX="145210" custScaleY="51730">
        <dgm:presLayoutVars>
          <dgm:chPref val="3"/>
        </dgm:presLayoutVars>
      </dgm:prSet>
      <dgm:spPr/>
      <dgm:t>
        <a:bodyPr/>
        <a:lstStyle/>
        <a:p>
          <a:pPr rtl="1"/>
          <a:endParaRPr lang="fa-IR"/>
        </a:p>
      </dgm:t>
    </dgm:pt>
    <dgm:pt modelId="{044163CD-492E-4FF8-9769-0399378B36EC}" type="pres">
      <dgm:prSet presAssocID="{8AF5C443-136B-4410-969F-E7D2A9E329BF}" presName="level2hierChild" presStyleCnt="0"/>
      <dgm:spPr/>
    </dgm:pt>
    <dgm:pt modelId="{B565C99D-8785-4294-8CF1-C1335E010643}" type="pres">
      <dgm:prSet presAssocID="{8D812A06-9BC6-4E34-A94B-F1834EAB99ED}" presName="conn2-1" presStyleLbl="parChTrans1D2" presStyleIdx="0" presStyleCnt="7"/>
      <dgm:spPr/>
      <dgm:t>
        <a:bodyPr/>
        <a:lstStyle/>
        <a:p>
          <a:pPr rtl="1"/>
          <a:endParaRPr lang="fa-IR"/>
        </a:p>
      </dgm:t>
    </dgm:pt>
    <dgm:pt modelId="{68B16ADD-8146-4E20-9FA9-7CC9CE7255FE}" type="pres">
      <dgm:prSet presAssocID="{8D812A06-9BC6-4E34-A94B-F1834EAB99ED}" presName="connTx" presStyleLbl="parChTrans1D2" presStyleIdx="0" presStyleCnt="7"/>
      <dgm:spPr/>
      <dgm:t>
        <a:bodyPr/>
        <a:lstStyle/>
        <a:p>
          <a:pPr rtl="1"/>
          <a:endParaRPr lang="fa-IR"/>
        </a:p>
      </dgm:t>
    </dgm:pt>
    <dgm:pt modelId="{4144F48B-CD96-4C73-ABDF-41F4C161DEF1}" type="pres">
      <dgm:prSet presAssocID="{4736C3EE-328C-4145-A562-2556E988203A}" presName="root2" presStyleCnt="0"/>
      <dgm:spPr/>
    </dgm:pt>
    <dgm:pt modelId="{38E89A51-4395-47CF-99A6-38B55E1331AA}" type="pres">
      <dgm:prSet presAssocID="{4736C3EE-328C-4145-A562-2556E988203A}" presName="LevelTwoTextNode" presStyleLbl="node2" presStyleIdx="0" presStyleCnt="7" custScaleX="352778" custScaleY="51730">
        <dgm:presLayoutVars>
          <dgm:chPref val="3"/>
        </dgm:presLayoutVars>
      </dgm:prSet>
      <dgm:spPr/>
      <dgm:t>
        <a:bodyPr/>
        <a:lstStyle/>
        <a:p>
          <a:pPr rtl="1"/>
          <a:endParaRPr lang="fa-IR"/>
        </a:p>
      </dgm:t>
    </dgm:pt>
    <dgm:pt modelId="{614E87B3-FEB5-437F-9AD3-F302D5A31947}" type="pres">
      <dgm:prSet presAssocID="{4736C3EE-328C-4145-A562-2556E988203A}" presName="level3hierChild" presStyleCnt="0"/>
      <dgm:spPr/>
    </dgm:pt>
    <dgm:pt modelId="{5A782989-EAC1-4A9C-BD62-03CE2C3F9131}" type="pres">
      <dgm:prSet presAssocID="{56F482C0-77C9-45CE-9D3B-AEAE498A7227}" presName="conn2-1" presStyleLbl="parChTrans1D2" presStyleIdx="1" presStyleCnt="7"/>
      <dgm:spPr/>
      <dgm:t>
        <a:bodyPr/>
        <a:lstStyle/>
        <a:p>
          <a:pPr rtl="1"/>
          <a:endParaRPr lang="fa-IR"/>
        </a:p>
      </dgm:t>
    </dgm:pt>
    <dgm:pt modelId="{5F5EE81C-60C8-4056-AA8B-6D738B86907B}" type="pres">
      <dgm:prSet presAssocID="{56F482C0-77C9-45CE-9D3B-AEAE498A7227}" presName="connTx" presStyleLbl="parChTrans1D2" presStyleIdx="1" presStyleCnt="7"/>
      <dgm:spPr/>
      <dgm:t>
        <a:bodyPr/>
        <a:lstStyle/>
        <a:p>
          <a:pPr rtl="1"/>
          <a:endParaRPr lang="fa-IR"/>
        </a:p>
      </dgm:t>
    </dgm:pt>
    <dgm:pt modelId="{D2122EE3-B5E1-4D9B-967D-E0DC249A26A6}" type="pres">
      <dgm:prSet presAssocID="{560899DA-FBF3-41D0-8E95-F9AFCE248193}" presName="root2" presStyleCnt="0"/>
      <dgm:spPr/>
    </dgm:pt>
    <dgm:pt modelId="{DBA761DD-45EF-4ABB-A7FF-2EFDCB2A0C88}" type="pres">
      <dgm:prSet presAssocID="{560899DA-FBF3-41D0-8E95-F9AFCE248193}" presName="LevelTwoTextNode" presStyleLbl="node2" presStyleIdx="1" presStyleCnt="7" custScaleX="352778" custScaleY="51730">
        <dgm:presLayoutVars>
          <dgm:chPref val="3"/>
        </dgm:presLayoutVars>
      </dgm:prSet>
      <dgm:spPr/>
      <dgm:t>
        <a:bodyPr/>
        <a:lstStyle/>
        <a:p>
          <a:pPr rtl="1"/>
          <a:endParaRPr lang="fa-IR"/>
        </a:p>
      </dgm:t>
    </dgm:pt>
    <dgm:pt modelId="{6EEB5EAA-9E2A-4E9B-B727-21F8A3FEE5C9}" type="pres">
      <dgm:prSet presAssocID="{560899DA-FBF3-41D0-8E95-F9AFCE248193}" presName="level3hierChild" presStyleCnt="0"/>
      <dgm:spPr/>
    </dgm:pt>
    <dgm:pt modelId="{EF97BE82-7EB6-4852-87B4-F7A1C787A45A}" type="pres">
      <dgm:prSet presAssocID="{321B94E4-7508-4BC0-B1CB-EEAC469ACA66}" presName="conn2-1" presStyleLbl="parChTrans1D2" presStyleIdx="2" presStyleCnt="7"/>
      <dgm:spPr/>
      <dgm:t>
        <a:bodyPr/>
        <a:lstStyle/>
        <a:p>
          <a:pPr rtl="1"/>
          <a:endParaRPr lang="fa-IR"/>
        </a:p>
      </dgm:t>
    </dgm:pt>
    <dgm:pt modelId="{7F145CC4-39F9-4E3F-B632-5AF06FE5C6F7}" type="pres">
      <dgm:prSet presAssocID="{321B94E4-7508-4BC0-B1CB-EEAC469ACA66}" presName="connTx" presStyleLbl="parChTrans1D2" presStyleIdx="2" presStyleCnt="7"/>
      <dgm:spPr/>
      <dgm:t>
        <a:bodyPr/>
        <a:lstStyle/>
        <a:p>
          <a:pPr rtl="1"/>
          <a:endParaRPr lang="fa-IR"/>
        </a:p>
      </dgm:t>
    </dgm:pt>
    <dgm:pt modelId="{6CC4BFA7-463C-48CB-AB38-A2111BA112CD}" type="pres">
      <dgm:prSet presAssocID="{E7A71E16-7D3B-421B-92DA-A68094E61A9A}" presName="root2" presStyleCnt="0"/>
      <dgm:spPr/>
    </dgm:pt>
    <dgm:pt modelId="{D15E205A-F706-40D0-91F2-F76B81EAE8F4}" type="pres">
      <dgm:prSet presAssocID="{E7A71E16-7D3B-421B-92DA-A68094E61A9A}" presName="LevelTwoTextNode" presStyleLbl="node2" presStyleIdx="2" presStyleCnt="7" custScaleX="352778" custScaleY="51730">
        <dgm:presLayoutVars>
          <dgm:chPref val="3"/>
        </dgm:presLayoutVars>
      </dgm:prSet>
      <dgm:spPr/>
      <dgm:t>
        <a:bodyPr/>
        <a:lstStyle/>
        <a:p>
          <a:pPr rtl="1"/>
          <a:endParaRPr lang="fa-IR"/>
        </a:p>
      </dgm:t>
    </dgm:pt>
    <dgm:pt modelId="{C584D4E0-E4C0-458E-BD10-5CB7C8563BF7}" type="pres">
      <dgm:prSet presAssocID="{E7A71E16-7D3B-421B-92DA-A68094E61A9A}" presName="level3hierChild" presStyleCnt="0"/>
      <dgm:spPr/>
    </dgm:pt>
    <dgm:pt modelId="{EE8C69D8-4740-45D3-B777-4B39A3C7F3D4}" type="pres">
      <dgm:prSet presAssocID="{23BD49E8-978F-4E74-8981-A5C7639C39C5}" presName="root1" presStyleCnt="0"/>
      <dgm:spPr/>
    </dgm:pt>
    <dgm:pt modelId="{497D39FC-B924-4D44-B080-CCB3C1E42C7B}" type="pres">
      <dgm:prSet presAssocID="{23BD49E8-978F-4E74-8981-A5C7639C39C5}" presName="LevelOneTextNode" presStyleLbl="node0" presStyleIdx="2" presStyleCnt="3" custScaleX="47177" custScaleY="180369">
        <dgm:presLayoutVars>
          <dgm:chPref val="3"/>
        </dgm:presLayoutVars>
      </dgm:prSet>
      <dgm:spPr/>
      <dgm:t>
        <a:bodyPr/>
        <a:lstStyle/>
        <a:p>
          <a:pPr rtl="1"/>
          <a:endParaRPr lang="fa-IR"/>
        </a:p>
      </dgm:t>
    </dgm:pt>
    <dgm:pt modelId="{02E32ED2-02D1-435E-B180-EC98EC743394}" type="pres">
      <dgm:prSet presAssocID="{23BD49E8-978F-4E74-8981-A5C7639C39C5}" presName="level2hierChild" presStyleCnt="0"/>
      <dgm:spPr/>
    </dgm:pt>
    <dgm:pt modelId="{C578467C-4F50-465A-8B51-357FF68EDAF7}" type="pres">
      <dgm:prSet presAssocID="{8274F119-8032-4F64-A689-A9E07B9B70DF}" presName="conn2-1" presStyleLbl="parChTrans1D2" presStyleIdx="3" presStyleCnt="7"/>
      <dgm:spPr/>
      <dgm:t>
        <a:bodyPr/>
        <a:lstStyle/>
        <a:p>
          <a:pPr rtl="1"/>
          <a:endParaRPr lang="fa-IR"/>
        </a:p>
      </dgm:t>
    </dgm:pt>
    <dgm:pt modelId="{3849C1CF-BFF1-4CBB-A2E1-4C991EA9761C}" type="pres">
      <dgm:prSet presAssocID="{8274F119-8032-4F64-A689-A9E07B9B70DF}" presName="connTx" presStyleLbl="parChTrans1D2" presStyleIdx="3" presStyleCnt="7"/>
      <dgm:spPr/>
      <dgm:t>
        <a:bodyPr/>
        <a:lstStyle/>
        <a:p>
          <a:pPr rtl="1"/>
          <a:endParaRPr lang="fa-IR"/>
        </a:p>
      </dgm:t>
    </dgm:pt>
    <dgm:pt modelId="{EC7FB665-B7E2-46EC-8A55-913A81A094C8}" type="pres">
      <dgm:prSet presAssocID="{AD2D37FB-66A8-457C-AB0F-1A187F1C40A2}" presName="root2" presStyleCnt="0"/>
      <dgm:spPr/>
    </dgm:pt>
    <dgm:pt modelId="{E7964B1A-4249-414F-8C2C-71825758449E}" type="pres">
      <dgm:prSet presAssocID="{AD2D37FB-66A8-457C-AB0F-1A187F1C40A2}" presName="LevelTwoTextNode" presStyleLbl="node2" presStyleIdx="3" presStyleCnt="7" custScaleX="551650">
        <dgm:presLayoutVars>
          <dgm:chPref val="3"/>
        </dgm:presLayoutVars>
      </dgm:prSet>
      <dgm:spPr/>
      <dgm:t>
        <a:bodyPr/>
        <a:lstStyle/>
        <a:p>
          <a:pPr rtl="1"/>
          <a:endParaRPr lang="fa-IR"/>
        </a:p>
      </dgm:t>
    </dgm:pt>
    <dgm:pt modelId="{D03B582F-A49E-4A5E-811F-C37883D804A8}" type="pres">
      <dgm:prSet presAssocID="{AD2D37FB-66A8-457C-AB0F-1A187F1C40A2}" presName="level3hierChild" presStyleCnt="0"/>
      <dgm:spPr/>
    </dgm:pt>
    <dgm:pt modelId="{6E21A874-AEA5-4E01-A214-2DE68DA3AE54}" type="pres">
      <dgm:prSet presAssocID="{B4E678E3-47A8-4C53-837D-7D64FFACB9B6}" presName="conn2-1" presStyleLbl="parChTrans1D2" presStyleIdx="4" presStyleCnt="7"/>
      <dgm:spPr/>
      <dgm:t>
        <a:bodyPr/>
        <a:lstStyle/>
        <a:p>
          <a:pPr rtl="1"/>
          <a:endParaRPr lang="fa-IR"/>
        </a:p>
      </dgm:t>
    </dgm:pt>
    <dgm:pt modelId="{69EC2CD3-8059-47B0-A2B3-AC45C2E93064}" type="pres">
      <dgm:prSet presAssocID="{B4E678E3-47A8-4C53-837D-7D64FFACB9B6}" presName="connTx" presStyleLbl="parChTrans1D2" presStyleIdx="4" presStyleCnt="7"/>
      <dgm:spPr/>
      <dgm:t>
        <a:bodyPr/>
        <a:lstStyle/>
        <a:p>
          <a:pPr rtl="1"/>
          <a:endParaRPr lang="fa-IR"/>
        </a:p>
      </dgm:t>
    </dgm:pt>
    <dgm:pt modelId="{F556A5FA-12EE-4B80-9B79-61B0C2331B90}" type="pres">
      <dgm:prSet presAssocID="{C70CD00C-291B-418C-BD0D-9704A0A20CA8}" presName="root2" presStyleCnt="0"/>
      <dgm:spPr/>
    </dgm:pt>
    <dgm:pt modelId="{043F41CF-A003-4424-A989-7EA5E6CE78DA}" type="pres">
      <dgm:prSet presAssocID="{C70CD00C-291B-418C-BD0D-9704A0A20CA8}" presName="LevelTwoTextNode" presStyleLbl="node2" presStyleIdx="4" presStyleCnt="7" custScaleX="551650">
        <dgm:presLayoutVars>
          <dgm:chPref val="3"/>
        </dgm:presLayoutVars>
      </dgm:prSet>
      <dgm:spPr/>
      <dgm:t>
        <a:bodyPr/>
        <a:lstStyle/>
        <a:p>
          <a:pPr rtl="1"/>
          <a:endParaRPr lang="fa-IR"/>
        </a:p>
      </dgm:t>
    </dgm:pt>
    <dgm:pt modelId="{9CA3CD39-7FAE-44CA-B15A-774889DA76F4}" type="pres">
      <dgm:prSet presAssocID="{C70CD00C-291B-418C-BD0D-9704A0A20CA8}" presName="level3hierChild" presStyleCnt="0"/>
      <dgm:spPr/>
    </dgm:pt>
    <dgm:pt modelId="{0BF1BC6D-58D6-41B3-9145-E44BBEA2A8EF}" type="pres">
      <dgm:prSet presAssocID="{3599B301-85DD-43B4-8864-86F9C65242D5}" presName="conn2-1" presStyleLbl="parChTrans1D2" presStyleIdx="5" presStyleCnt="7"/>
      <dgm:spPr/>
      <dgm:t>
        <a:bodyPr/>
        <a:lstStyle/>
        <a:p>
          <a:pPr rtl="1"/>
          <a:endParaRPr lang="fa-IR"/>
        </a:p>
      </dgm:t>
    </dgm:pt>
    <dgm:pt modelId="{4190D817-080F-4347-AC4E-28F48F1A49BE}" type="pres">
      <dgm:prSet presAssocID="{3599B301-85DD-43B4-8864-86F9C65242D5}" presName="connTx" presStyleLbl="parChTrans1D2" presStyleIdx="5" presStyleCnt="7"/>
      <dgm:spPr/>
      <dgm:t>
        <a:bodyPr/>
        <a:lstStyle/>
        <a:p>
          <a:pPr rtl="1"/>
          <a:endParaRPr lang="fa-IR"/>
        </a:p>
      </dgm:t>
    </dgm:pt>
    <dgm:pt modelId="{1F71BF40-7F74-4E02-B384-E92C93D71A72}" type="pres">
      <dgm:prSet presAssocID="{442ADA99-57A1-4477-9EBA-F788BC746417}" presName="root2" presStyleCnt="0"/>
      <dgm:spPr/>
    </dgm:pt>
    <dgm:pt modelId="{906238BD-C305-4A48-8169-C6ECB5B8B42A}" type="pres">
      <dgm:prSet presAssocID="{442ADA99-57A1-4477-9EBA-F788BC746417}" presName="LevelTwoTextNode" presStyleLbl="node2" presStyleIdx="5" presStyleCnt="7" custScaleX="551650">
        <dgm:presLayoutVars>
          <dgm:chPref val="3"/>
        </dgm:presLayoutVars>
      </dgm:prSet>
      <dgm:spPr/>
      <dgm:t>
        <a:bodyPr/>
        <a:lstStyle/>
        <a:p>
          <a:pPr rtl="1"/>
          <a:endParaRPr lang="fa-IR"/>
        </a:p>
      </dgm:t>
    </dgm:pt>
    <dgm:pt modelId="{D698EFAE-8A1B-4DD8-A556-F05BE55B604C}" type="pres">
      <dgm:prSet presAssocID="{442ADA99-57A1-4477-9EBA-F788BC746417}" presName="level3hierChild" presStyleCnt="0"/>
      <dgm:spPr/>
    </dgm:pt>
    <dgm:pt modelId="{D87345A7-37B2-47D3-ACED-CC360C9DD4D6}" type="pres">
      <dgm:prSet presAssocID="{EA8BA70D-BBC7-4E74-AE83-86E146F78813}" presName="conn2-1" presStyleLbl="parChTrans1D2" presStyleIdx="6" presStyleCnt="7"/>
      <dgm:spPr/>
      <dgm:t>
        <a:bodyPr/>
        <a:lstStyle/>
        <a:p>
          <a:pPr rtl="1"/>
          <a:endParaRPr lang="fa-IR"/>
        </a:p>
      </dgm:t>
    </dgm:pt>
    <dgm:pt modelId="{75E562AA-7718-453F-A7D7-FC9748226F89}" type="pres">
      <dgm:prSet presAssocID="{EA8BA70D-BBC7-4E74-AE83-86E146F78813}" presName="connTx" presStyleLbl="parChTrans1D2" presStyleIdx="6" presStyleCnt="7"/>
      <dgm:spPr/>
      <dgm:t>
        <a:bodyPr/>
        <a:lstStyle/>
        <a:p>
          <a:pPr rtl="1"/>
          <a:endParaRPr lang="fa-IR"/>
        </a:p>
      </dgm:t>
    </dgm:pt>
    <dgm:pt modelId="{D76A0CA9-470B-4489-9ACA-F0078E25AD4B}" type="pres">
      <dgm:prSet presAssocID="{37BE58C2-9D68-4AC8-9021-D6E84378E412}" presName="root2" presStyleCnt="0"/>
      <dgm:spPr/>
    </dgm:pt>
    <dgm:pt modelId="{3A04B8DC-9951-4423-AF10-59B31A667CD8}" type="pres">
      <dgm:prSet presAssocID="{37BE58C2-9D68-4AC8-9021-D6E84378E412}" presName="LevelTwoTextNode" presStyleLbl="node2" presStyleIdx="6" presStyleCnt="7" custScaleX="551650" custScaleY="375312">
        <dgm:presLayoutVars>
          <dgm:chPref val="3"/>
        </dgm:presLayoutVars>
      </dgm:prSet>
      <dgm:spPr/>
      <dgm:t>
        <a:bodyPr/>
        <a:lstStyle/>
        <a:p>
          <a:pPr rtl="1"/>
          <a:endParaRPr lang="fa-IR"/>
        </a:p>
      </dgm:t>
    </dgm:pt>
    <dgm:pt modelId="{82ABD977-E662-435D-99DD-ED0F2991ABEA}" type="pres">
      <dgm:prSet presAssocID="{37BE58C2-9D68-4AC8-9021-D6E84378E412}" presName="level3hierChild" presStyleCnt="0"/>
      <dgm:spPr/>
    </dgm:pt>
  </dgm:ptLst>
  <dgm:cxnLst>
    <dgm:cxn modelId="{B002F8FA-F62A-4487-B2AB-48285C884FB5}" type="presOf" srcId="{EBA47C6B-BE50-45FA-9496-C96B531D3CCE}" destId="{6878DA61-F4E4-458E-837A-3B0ED484DCE7}" srcOrd="0" destOrd="0" presId="urn:microsoft.com/office/officeart/2005/8/layout/hierarchy2"/>
    <dgm:cxn modelId="{01227944-4F96-45B8-87D1-6D76B91C4D24}" srcId="{8AF5C443-136B-4410-969F-E7D2A9E329BF}" destId="{560899DA-FBF3-41D0-8E95-F9AFCE248193}" srcOrd="1" destOrd="0" parTransId="{56F482C0-77C9-45CE-9D3B-AEAE498A7227}" sibTransId="{87081C79-1283-4F54-8D7F-68FE56BC3D33}"/>
    <dgm:cxn modelId="{FC9EC236-CFF3-41D7-BB60-C2C44368AC58}" srcId="{23BD49E8-978F-4E74-8981-A5C7639C39C5}" destId="{442ADA99-57A1-4477-9EBA-F788BC746417}" srcOrd="2" destOrd="0" parTransId="{3599B301-85DD-43B4-8864-86F9C65242D5}" sibTransId="{D7670B36-EE08-4698-AB1B-72A4DC36E071}"/>
    <dgm:cxn modelId="{366F66D0-D473-4948-A4A3-64903820D046}" type="presOf" srcId="{5A6BC4A6-36D0-4BA0-BD87-A5B6475E5274}" destId="{38A16DC5-B7B4-40EB-9F82-4F37F1674664}" srcOrd="0" destOrd="0" presId="urn:microsoft.com/office/officeart/2005/8/layout/hierarchy2"/>
    <dgm:cxn modelId="{F007C7D3-9DDC-4E23-BAB1-A657DC21FF2B}" type="presOf" srcId="{4736C3EE-328C-4145-A562-2556E988203A}" destId="{38E89A51-4395-47CF-99A6-38B55E1331AA}" srcOrd="0" destOrd="0" presId="urn:microsoft.com/office/officeart/2005/8/layout/hierarchy2"/>
    <dgm:cxn modelId="{FE732670-8F4D-4686-9A0E-2F3D2B411E02}" srcId="{5A6BC4A6-36D0-4BA0-BD87-A5B6475E5274}" destId="{EBA47C6B-BE50-45FA-9496-C96B531D3CCE}" srcOrd="0" destOrd="0" parTransId="{E3D77A3E-0BB6-4166-A9D4-22BBD8322271}" sibTransId="{AFE06BD1-29C1-4EE3-9355-BA796B7A34B9}"/>
    <dgm:cxn modelId="{CE1AC9E7-DC68-4BF2-9254-CBDAE3319BA8}" type="presOf" srcId="{8D812A06-9BC6-4E34-A94B-F1834EAB99ED}" destId="{B565C99D-8785-4294-8CF1-C1335E010643}" srcOrd="0" destOrd="0" presId="urn:microsoft.com/office/officeart/2005/8/layout/hierarchy2"/>
    <dgm:cxn modelId="{FFF7339F-9C26-47AD-B56F-FB1D014D119E}" type="presOf" srcId="{EA8BA70D-BBC7-4E74-AE83-86E146F78813}" destId="{75E562AA-7718-453F-A7D7-FC9748226F89}" srcOrd="1" destOrd="0" presId="urn:microsoft.com/office/officeart/2005/8/layout/hierarchy2"/>
    <dgm:cxn modelId="{921A9B60-CBA2-447A-823B-8B492C0ECDB7}" type="presOf" srcId="{B4E678E3-47A8-4C53-837D-7D64FFACB9B6}" destId="{6E21A874-AEA5-4E01-A214-2DE68DA3AE54}" srcOrd="0" destOrd="0" presId="urn:microsoft.com/office/officeart/2005/8/layout/hierarchy2"/>
    <dgm:cxn modelId="{DD815676-B651-4D2C-B8DD-7F7BA29D927E}" srcId="{8AF5C443-136B-4410-969F-E7D2A9E329BF}" destId="{4736C3EE-328C-4145-A562-2556E988203A}" srcOrd="0" destOrd="0" parTransId="{8D812A06-9BC6-4E34-A94B-F1834EAB99ED}" sibTransId="{30A37B26-AFFA-4646-B469-B9976BF2185A}"/>
    <dgm:cxn modelId="{118FD741-CCF5-4C08-99DE-C6ED59B60D6E}" type="presOf" srcId="{560899DA-FBF3-41D0-8E95-F9AFCE248193}" destId="{DBA761DD-45EF-4ABB-A7FF-2EFDCB2A0C88}" srcOrd="0" destOrd="0" presId="urn:microsoft.com/office/officeart/2005/8/layout/hierarchy2"/>
    <dgm:cxn modelId="{47A07F49-DACB-4B87-9BEC-5E1BF97980E6}" type="presOf" srcId="{B4E678E3-47A8-4C53-837D-7D64FFACB9B6}" destId="{69EC2CD3-8059-47B0-A2B3-AC45C2E93064}" srcOrd="1" destOrd="0" presId="urn:microsoft.com/office/officeart/2005/8/layout/hierarchy2"/>
    <dgm:cxn modelId="{5C2DA719-26E2-49B7-9347-9800950D90C8}" type="presOf" srcId="{3599B301-85DD-43B4-8864-86F9C65242D5}" destId="{4190D817-080F-4347-AC4E-28F48F1A49BE}" srcOrd="1" destOrd="0" presId="urn:microsoft.com/office/officeart/2005/8/layout/hierarchy2"/>
    <dgm:cxn modelId="{CB658D42-BF2B-4661-A9D5-CF7C37A42C3A}" type="presOf" srcId="{AD2D37FB-66A8-457C-AB0F-1A187F1C40A2}" destId="{E7964B1A-4249-414F-8C2C-71825758449E}" srcOrd="0" destOrd="0" presId="urn:microsoft.com/office/officeart/2005/8/layout/hierarchy2"/>
    <dgm:cxn modelId="{359F6772-5793-4AF8-B049-E466CD556321}" type="presOf" srcId="{E7A71E16-7D3B-421B-92DA-A68094E61A9A}" destId="{D15E205A-F706-40D0-91F2-F76B81EAE8F4}" srcOrd="0" destOrd="0" presId="urn:microsoft.com/office/officeart/2005/8/layout/hierarchy2"/>
    <dgm:cxn modelId="{E6410749-5E50-4A0E-ABCD-08B8FD22FE4A}" type="presOf" srcId="{8D812A06-9BC6-4E34-A94B-F1834EAB99ED}" destId="{68B16ADD-8146-4E20-9FA9-7CC9CE7255FE}" srcOrd="1" destOrd="0" presId="urn:microsoft.com/office/officeart/2005/8/layout/hierarchy2"/>
    <dgm:cxn modelId="{5765CD1E-9F5A-42FF-9614-232AB869FF38}" type="presOf" srcId="{8AF5C443-136B-4410-969F-E7D2A9E329BF}" destId="{441DE43B-3D69-462E-A5ED-35B665DDF31A}" srcOrd="0" destOrd="0" presId="urn:microsoft.com/office/officeart/2005/8/layout/hierarchy2"/>
    <dgm:cxn modelId="{9F4821F6-B333-48F3-81C7-076981E5F4C9}" type="presOf" srcId="{321B94E4-7508-4BC0-B1CB-EEAC469ACA66}" destId="{7F145CC4-39F9-4E3F-B632-5AF06FE5C6F7}" srcOrd="1" destOrd="0" presId="urn:microsoft.com/office/officeart/2005/8/layout/hierarchy2"/>
    <dgm:cxn modelId="{4EF746DF-9E09-4C38-8D6A-163EA6343B61}" type="presOf" srcId="{37BE58C2-9D68-4AC8-9021-D6E84378E412}" destId="{3A04B8DC-9951-4423-AF10-59B31A667CD8}" srcOrd="0" destOrd="0" presId="urn:microsoft.com/office/officeart/2005/8/layout/hierarchy2"/>
    <dgm:cxn modelId="{714121B2-E848-459D-A97B-30B79D5D2312}" srcId="{23BD49E8-978F-4E74-8981-A5C7639C39C5}" destId="{C70CD00C-291B-418C-BD0D-9704A0A20CA8}" srcOrd="1" destOrd="0" parTransId="{B4E678E3-47A8-4C53-837D-7D64FFACB9B6}" sibTransId="{72FC64C3-46FC-4CD1-984C-0C3591E333E6}"/>
    <dgm:cxn modelId="{5EF3F47F-FBF8-4988-A412-6B614FCDD114}" srcId="{5A6BC4A6-36D0-4BA0-BD87-A5B6475E5274}" destId="{8AF5C443-136B-4410-969F-E7D2A9E329BF}" srcOrd="1" destOrd="0" parTransId="{0133B997-6164-4B49-A7CC-0D82E23344E0}" sibTransId="{687434B4-F372-4A26-9985-E4640D25E138}"/>
    <dgm:cxn modelId="{B0E929D8-7C45-4D24-BD59-83AF2DEC93C6}" srcId="{8AF5C443-136B-4410-969F-E7D2A9E329BF}" destId="{E7A71E16-7D3B-421B-92DA-A68094E61A9A}" srcOrd="2" destOrd="0" parTransId="{321B94E4-7508-4BC0-B1CB-EEAC469ACA66}" sibTransId="{45A27270-915E-4EA6-B1B4-613BAF723710}"/>
    <dgm:cxn modelId="{FCFC090B-B23B-4163-B5F9-A391C62174CD}" type="presOf" srcId="{321B94E4-7508-4BC0-B1CB-EEAC469ACA66}" destId="{EF97BE82-7EB6-4852-87B4-F7A1C787A45A}" srcOrd="0" destOrd="0" presId="urn:microsoft.com/office/officeart/2005/8/layout/hierarchy2"/>
    <dgm:cxn modelId="{64B7F3FC-22BA-4D75-A85C-6616A4218216}" type="presOf" srcId="{56F482C0-77C9-45CE-9D3B-AEAE498A7227}" destId="{5A782989-EAC1-4A9C-BD62-03CE2C3F9131}" srcOrd="0" destOrd="0" presId="urn:microsoft.com/office/officeart/2005/8/layout/hierarchy2"/>
    <dgm:cxn modelId="{1B19ADAF-D05F-47DF-A09F-E1CF5043257F}" type="presOf" srcId="{8274F119-8032-4F64-A689-A9E07B9B70DF}" destId="{3849C1CF-BFF1-4CBB-A2E1-4C991EA9761C}" srcOrd="1" destOrd="0" presId="urn:microsoft.com/office/officeart/2005/8/layout/hierarchy2"/>
    <dgm:cxn modelId="{17FC1257-5FA1-4435-9893-10704C1B342D}" type="presOf" srcId="{EA8BA70D-BBC7-4E74-AE83-86E146F78813}" destId="{D87345A7-37B2-47D3-ACED-CC360C9DD4D6}" srcOrd="0" destOrd="0" presId="urn:microsoft.com/office/officeart/2005/8/layout/hierarchy2"/>
    <dgm:cxn modelId="{4F013D5F-F2D6-49B0-B281-3D604EFE3D2D}" type="presOf" srcId="{3599B301-85DD-43B4-8864-86F9C65242D5}" destId="{0BF1BC6D-58D6-41B3-9145-E44BBEA2A8EF}" srcOrd="0" destOrd="0" presId="urn:microsoft.com/office/officeart/2005/8/layout/hierarchy2"/>
    <dgm:cxn modelId="{97EE2A3E-B4A6-402F-A15E-7D3AD9DE24BD}" srcId="{23BD49E8-978F-4E74-8981-A5C7639C39C5}" destId="{37BE58C2-9D68-4AC8-9021-D6E84378E412}" srcOrd="3" destOrd="0" parTransId="{EA8BA70D-BBC7-4E74-AE83-86E146F78813}" sibTransId="{F49A442A-EA4E-4F58-832E-A85849864D50}"/>
    <dgm:cxn modelId="{20CAB673-37B5-428E-9192-1B5B8F954ADD}" type="presOf" srcId="{8274F119-8032-4F64-A689-A9E07B9B70DF}" destId="{C578467C-4F50-465A-8B51-357FF68EDAF7}" srcOrd="0" destOrd="0" presId="urn:microsoft.com/office/officeart/2005/8/layout/hierarchy2"/>
    <dgm:cxn modelId="{6306E237-00A1-4804-BAAC-75381FE619E6}" type="presOf" srcId="{23BD49E8-978F-4E74-8981-A5C7639C39C5}" destId="{497D39FC-B924-4D44-B080-CCB3C1E42C7B}" srcOrd="0" destOrd="0" presId="urn:microsoft.com/office/officeart/2005/8/layout/hierarchy2"/>
    <dgm:cxn modelId="{AA0C1270-82E9-43CA-B4DD-EE06CBEECF97}" type="presOf" srcId="{442ADA99-57A1-4477-9EBA-F788BC746417}" destId="{906238BD-C305-4A48-8169-C6ECB5B8B42A}" srcOrd="0" destOrd="0" presId="urn:microsoft.com/office/officeart/2005/8/layout/hierarchy2"/>
    <dgm:cxn modelId="{88659451-9190-44CE-A7AA-2C53A9EC62E8}" type="presOf" srcId="{56F482C0-77C9-45CE-9D3B-AEAE498A7227}" destId="{5F5EE81C-60C8-4056-AA8B-6D738B86907B}" srcOrd="1" destOrd="0" presId="urn:microsoft.com/office/officeart/2005/8/layout/hierarchy2"/>
    <dgm:cxn modelId="{EA5B9641-697A-4AC1-8DBA-54FFC6E21AA4}" type="presOf" srcId="{C70CD00C-291B-418C-BD0D-9704A0A20CA8}" destId="{043F41CF-A003-4424-A989-7EA5E6CE78DA}" srcOrd="0" destOrd="0" presId="urn:microsoft.com/office/officeart/2005/8/layout/hierarchy2"/>
    <dgm:cxn modelId="{5FA0D967-FC22-4839-9597-D32BFAE93400}" srcId="{5A6BC4A6-36D0-4BA0-BD87-A5B6475E5274}" destId="{23BD49E8-978F-4E74-8981-A5C7639C39C5}" srcOrd="2" destOrd="0" parTransId="{C50A08E4-4D4E-4875-84DC-0498B017122C}" sibTransId="{E2E6B1ED-DA9F-41FA-8DD9-CD3DC8B3E0E4}"/>
    <dgm:cxn modelId="{9570EB02-6864-493A-8729-7F32863DC8B0}" srcId="{23BD49E8-978F-4E74-8981-A5C7639C39C5}" destId="{AD2D37FB-66A8-457C-AB0F-1A187F1C40A2}" srcOrd="0" destOrd="0" parTransId="{8274F119-8032-4F64-A689-A9E07B9B70DF}" sibTransId="{438C93DD-D6EE-444D-A22E-D0FAD53D9098}"/>
    <dgm:cxn modelId="{27888A3F-49AA-484E-BB38-B3AE6F7157D0}" type="presParOf" srcId="{38A16DC5-B7B4-40EB-9F82-4F37F1674664}" destId="{A55C8A79-62DB-418B-992F-EE344FFFD52A}" srcOrd="0" destOrd="0" presId="urn:microsoft.com/office/officeart/2005/8/layout/hierarchy2"/>
    <dgm:cxn modelId="{A8D81494-7DBF-47EC-B14D-1E49115CCE9B}" type="presParOf" srcId="{A55C8A79-62DB-418B-992F-EE344FFFD52A}" destId="{6878DA61-F4E4-458E-837A-3B0ED484DCE7}" srcOrd="0" destOrd="0" presId="urn:microsoft.com/office/officeart/2005/8/layout/hierarchy2"/>
    <dgm:cxn modelId="{EBFA1BD4-DA74-41AD-ACEC-38AD32DE2A9D}" type="presParOf" srcId="{A55C8A79-62DB-418B-992F-EE344FFFD52A}" destId="{459BB3EF-DEA1-48B0-9B21-4B293F00763A}" srcOrd="1" destOrd="0" presId="urn:microsoft.com/office/officeart/2005/8/layout/hierarchy2"/>
    <dgm:cxn modelId="{3C98CAD1-1300-4194-A4A4-9D095F29744B}" type="presParOf" srcId="{38A16DC5-B7B4-40EB-9F82-4F37F1674664}" destId="{4A61377B-4FC1-451F-90C4-63DB37993EE2}" srcOrd="1" destOrd="0" presId="urn:microsoft.com/office/officeart/2005/8/layout/hierarchy2"/>
    <dgm:cxn modelId="{9A9FF566-B3C7-4601-AEAB-C338567B4A48}" type="presParOf" srcId="{4A61377B-4FC1-451F-90C4-63DB37993EE2}" destId="{441DE43B-3D69-462E-A5ED-35B665DDF31A}" srcOrd="0" destOrd="0" presId="urn:microsoft.com/office/officeart/2005/8/layout/hierarchy2"/>
    <dgm:cxn modelId="{AE0FEF57-B535-43EF-AC81-415381BB1253}" type="presParOf" srcId="{4A61377B-4FC1-451F-90C4-63DB37993EE2}" destId="{044163CD-492E-4FF8-9769-0399378B36EC}" srcOrd="1" destOrd="0" presId="urn:microsoft.com/office/officeart/2005/8/layout/hierarchy2"/>
    <dgm:cxn modelId="{9CC9347A-9EBC-48C2-B590-41E04E04C23C}" type="presParOf" srcId="{044163CD-492E-4FF8-9769-0399378B36EC}" destId="{B565C99D-8785-4294-8CF1-C1335E010643}" srcOrd="0" destOrd="0" presId="urn:microsoft.com/office/officeart/2005/8/layout/hierarchy2"/>
    <dgm:cxn modelId="{A3877371-9AD8-48D3-92A5-4AC46B09F4D3}" type="presParOf" srcId="{B565C99D-8785-4294-8CF1-C1335E010643}" destId="{68B16ADD-8146-4E20-9FA9-7CC9CE7255FE}" srcOrd="0" destOrd="0" presId="urn:microsoft.com/office/officeart/2005/8/layout/hierarchy2"/>
    <dgm:cxn modelId="{81821F8C-E222-4D81-A0C3-6CE2DE2EAFF1}" type="presParOf" srcId="{044163CD-492E-4FF8-9769-0399378B36EC}" destId="{4144F48B-CD96-4C73-ABDF-41F4C161DEF1}" srcOrd="1" destOrd="0" presId="urn:microsoft.com/office/officeart/2005/8/layout/hierarchy2"/>
    <dgm:cxn modelId="{7B5750EF-2066-49F1-B94F-8EB2B67FC67B}" type="presParOf" srcId="{4144F48B-CD96-4C73-ABDF-41F4C161DEF1}" destId="{38E89A51-4395-47CF-99A6-38B55E1331AA}" srcOrd="0" destOrd="0" presId="urn:microsoft.com/office/officeart/2005/8/layout/hierarchy2"/>
    <dgm:cxn modelId="{9834F663-6856-4952-A4EF-4E6FE3D6B964}" type="presParOf" srcId="{4144F48B-CD96-4C73-ABDF-41F4C161DEF1}" destId="{614E87B3-FEB5-437F-9AD3-F302D5A31947}" srcOrd="1" destOrd="0" presId="urn:microsoft.com/office/officeart/2005/8/layout/hierarchy2"/>
    <dgm:cxn modelId="{87C67850-4356-46A9-8911-E4F9D2B563B3}" type="presParOf" srcId="{044163CD-492E-4FF8-9769-0399378B36EC}" destId="{5A782989-EAC1-4A9C-BD62-03CE2C3F9131}" srcOrd="2" destOrd="0" presId="urn:microsoft.com/office/officeart/2005/8/layout/hierarchy2"/>
    <dgm:cxn modelId="{6FCBD680-F8F7-4AAE-AFE8-298B1FDC4C05}" type="presParOf" srcId="{5A782989-EAC1-4A9C-BD62-03CE2C3F9131}" destId="{5F5EE81C-60C8-4056-AA8B-6D738B86907B}" srcOrd="0" destOrd="0" presId="urn:microsoft.com/office/officeart/2005/8/layout/hierarchy2"/>
    <dgm:cxn modelId="{C4F1ECD9-0A54-463A-A167-40FE87BD3F44}" type="presParOf" srcId="{044163CD-492E-4FF8-9769-0399378B36EC}" destId="{D2122EE3-B5E1-4D9B-967D-E0DC249A26A6}" srcOrd="3" destOrd="0" presId="urn:microsoft.com/office/officeart/2005/8/layout/hierarchy2"/>
    <dgm:cxn modelId="{22EA6BFC-5385-4488-B629-A3876E03C376}" type="presParOf" srcId="{D2122EE3-B5E1-4D9B-967D-E0DC249A26A6}" destId="{DBA761DD-45EF-4ABB-A7FF-2EFDCB2A0C88}" srcOrd="0" destOrd="0" presId="urn:microsoft.com/office/officeart/2005/8/layout/hierarchy2"/>
    <dgm:cxn modelId="{0B4C8010-C53A-47FB-BAEE-886EE46438D8}" type="presParOf" srcId="{D2122EE3-B5E1-4D9B-967D-E0DC249A26A6}" destId="{6EEB5EAA-9E2A-4E9B-B727-21F8A3FEE5C9}" srcOrd="1" destOrd="0" presId="urn:microsoft.com/office/officeart/2005/8/layout/hierarchy2"/>
    <dgm:cxn modelId="{FBFF70A5-0926-4D33-87E8-3B38D8F610A1}" type="presParOf" srcId="{044163CD-492E-4FF8-9769-0399378B36EC}" destId="{EF97BE82-7EB6-4852-87B4-F7A1C787A45A}" srcOrd="4" destOrd="0" presId="urn:microsoft.com/office/officeart/2005/8/layout/hierarchy2"/>
    <dgm:cxn modelId="{63E64538-E203-4AD9-9753-B1C1CFD4EF01}" type="presParOf" srcId="{EF97BE82-7EB6-4852-87B4-F7A1C787A45A}" destId="{7F145CC4-39F9-4E3F-B632-5AF06FE5C6F7}" srcOrd="0" destOrd="0" presId="urn:microsoft.com/office/officeart/2005/8/layout/hierarchy2"/>
    <dgm:cxn modelId="{1B643714-8A9C-4630-9B41-AFBA560C992B}" type="presParOf" srcId="{044163CD-492E-4FF8-9769-0399378B36EC}" destId="{6CC4BFA7-463C-48CB-AB38-A2111BA112CD}" srcOrd="5" destOrd="0" presId="urn:microsoft.com/office/officeart/2005/8/layout/hierarchy2"/>
    <dgm:cxn modelId="{AAAD4FE0-795E-4073-B013-FEDE68B9716D}" type="presParOf" srcId="{6CC4BFA7-463C-48CB-AB38-A2111BA112CD}" destId="{D15E205A-F706-40D0-91F2-F76B81EAE8F4}" srcOrd="0" destOrd="0" presId="urn:microsoft.com/office/officeart/2005/8/layout/hierarchy2"/>
    <dgm:cxn modelId="{42D30AE6-3826-4E62-9CD8-81886B14BD93}" type="presParOf" srcId="{6CC4BFA7-463C-48CB-AB38-A2111BA112CD}" destId="{C584D4E0-E4C0-458E-BD10-5CB7C8563BF7}" srcOrd="1" destOrd="0" presId="urn:microsoft.com/office/officeart/2005/8/layout/hierarchy2"/>
    <dgm:cxn modelId="{5DA9DB24-EC49-44D2-89C6-60A66C6B7833}" type="presParOf" srcId="{38A16DC5-B7B4-40EB-9F82-4F37F1674664}" destId="{EE8C69D8-4740-45D3-B777-4B39A3C7F3D4}" srcOrd="2" destOrd="0" presId="urn:microsoft.com/office/officeart/2005/8/layout/hierarchy2"/>
    <dgm:cxn modelId="{00155F67-3874-472A-A36B-87B474EDD802}" type="presParOf" srcId="{EE8C69D8-4740-45D3-B777-4B39A3C7F3D4}" destId="{497D39FC-B924-4D44-B080-CCB3C1E42C7B}" srcOrd="0" destOrd="0" presId="urn:microsoft.com/office/officeart/2005/8/layout/hierarchy2"/>
    <dgm:cxn modelId="{0EF377DE-0709-44F5-8ADB-A36C763C88A4}" type="presParOf" srcId="{EE8C69D8-4740-45D3-B777-4B39A3C7F3D4}" destId="{02E32ED2-02D1-435E-B180-EC98EC743394}" srcOrd="1" destOrd="0" presId="urn:microsoft.com/office/officeart/2005/8/layout/hierarchy2"/>
    <dgm:cxn modelId="{AD4ABFA4-9024-4DFD-8054-B923E9142502}" type="presParOf" srcId="{02E32ED2-02D1-435E-B180-EC98EC743394}" destId="{C578467C-4F50-465A-8B51-357FF68EDAF7}" srcOrd="0" destOrd="0" presId="urn:microsoft.com/office/officeart/2005/8/layout/hierarchy2"/>
    <dgm:cxn modelId="{5D031BA2-254A-4A3B-9DFA-FA2C36B9A962}" type="presParOf" srcId="{C578467C-4F50-465A-8B51-357FF68EDAF7}" destId="{3849C1CF-BFF1-4CBB-A2E1-4C991EA9761C}" srcOrd="0" destOrd="0" presId="urn:microsoft.com/office/officeart/2005/8/layout/hierarchy2"/>
    <dgm:cxn modelId="{69994627-1A9A-402A-8845-85FFCC8E2D40}" type="presParOf" srcId="{02E32ED2-02D1-435E-B180-EC98EC743394}" destId="{EC7FB665-B7E2-46EC-8A55-913A81A094C8}" srcOrd="1" destOrd="0" presId="urn:microsoft.com/office/officeart/2005/8/layout/hierarchy2"/>
    <dgm:cxn modelId="{408CC7D9-A5DA-486B-8981-3D5DAFAFCDDC}" type="presParOf" srcId="{EC7FB665-B7E2-46EC-8A55-913A81A094C8}" destId="{E7964B1A-4249-414F-8C2C-71825758449E}" srcOrd="0" destOrd="0" presId="urn:microsoft.com/office/officeart/2005/8/layout/hierarchy2"/>
    <dgm:cxn modelId="{DB907235-CAD9-4BC1-A86F-0DCFB4E12DE2}" type="presParOf" srcId="{EC7FB665-B7E2-46EC-8A55-913A81A094C8}" destId="{D03B582F-A49E-4A5E-811F-C37883D804A8}" srcOrd="1" destOrd="0" presId="urn:microsoft.com/office/officeart/2005/8/layout/hierarchy2"/>
    <dgm:cxn modelId="{AB1CD282-FAE6-41FB-91DE-4AF03C95AAEF}" type="presParOf" srcId="{02E32ED2-02D1-435E-B180-EC98EC743394}" destId="{6E21A874-AEA5-4E01-A214-2DE68DA3AE54}" srcOrd="2" destOrd="0" presId="urn:microsoft.com/office/officeart/2005/8/layout/hierarchy2"/>
    <dgm:cxn modelId="{0494F576-D9B6-4001-9F1E-44B2D44021E6}" type="presParOf" srcId="{6E21A874-AEA5-4E01-A214-2DE68DA3AE54}" destId="{69EC2CD3-8059-47B0-A2B3-AC45C2E93064}" srcOrd="0" destOrd="0" presId="urn:microsoft.com/office/officeart/2005/8/layout/hierarchy2"/>
    <dgm:cxn modelId="{4D0B075E-8CE0-47C0-AD8D-152C2E82505F}" type="presParOf" srcId="{02E32ED2-02D1-435E-B180-EC98EC743394}" destId="{F556A5FA-12EE-4B80-9B79-61B0C2331B90}" srcOrd="3" destOrd="0" presId="urn:microsoft.com/office/officeart/2005/8/layout/hierarchy2"/>
    <dgm:cxn modelId="{4B970344-4D22-4DB0-83AE-DAA0EB343840}" type="presParOf" srcId="{F556A5FA-12EE-4B80-9B79-61B0C2331B90}" destId="{043F41CF-A003-4424-A989-7EA5E6CE78DA}" srcOrd="0" destOrd="0" presId="urn:microsoft.com/office/officeart/2005/8/layout/hierarchy2"/>
    <dgm:cxn modelId="{EE8D0A65-7612-437F-B5D3-84387F83A97B}" type="presParOf" srcId="{F556A5FA-12EE-4B80-9B79-61B0C2331B90}" destId="{9CA3CD39-7FAE-44CA-B15A-774889DA76F4}" srcOrd="1" destOrd="0" presId="urn:microsoft.com/office/officeart/2005/8/layout/hierarchy2"/>
    <dgm:cxn modelId="{71F24D0A-7472-4905-A2DF-500811A9EE9C}" type="presParOf" srcId="{02E32ED2-02D1-435E-B180-EC98EC743394}" destId="{0BF1BC6D-58D6-41B3-9145-E44BBEA2A8EF}" srcOrd="4" destOrd="0" presId="urn:microsoft.com/office/officeart/2005/8/layout/hierarchy2"/>
    <dgm:cxn modelId="{E4151D98-92D6-4B57-80F0-8441C615272B}" type="presParOf" srcId="{0BF1BC6D-58D6-41B3-9145-E44BBEA2A8EF}" destId="{4190D817-080F-4347-AC4E-28F48F1A49BE}" srcOrd="0" destOrd="0" presId="urn:microsoft.com/office/officeart/2005/8/layout/hierarchy2"/>
    <dgm:cxn modelId="{AAB32B6E-C8B3-49D9-AE2D-B97C2D8263D0}" type="presParOf" srcId="{02E32ED2-02D1-435E-B180-EC98EC743394}" destId="{1F71BF40-7F74-4E02-B384-E92C93D71A72}" srcOrd="5" destOrd="0" presId="urn:microsoft.com/office/officeart/2005/8/layout/hierarchy2"/>
    <dgm:cxn modelId="{AD896B8B-ED54-43C7-AF18-183FB50719D6}" type="presParOf" srcId="{1F71BF40-7F74-4E02-B384-E92C93D71A72}" destId="{906238BD-C305-4A48-8169-C6ECB5B8B42A}" srcOrd="0" destOrd="0" presId="urn:microsoft.com/office/officeart/2005/8/layout/hierarchy2"/>
    <dgm:cxn modelId="{D68E7D19-8965-4AA6-9ED0-B0ED3DD2C0E1}" type="presParOf" srcId="{1F71BF40-7F74-4E02-B384-E92C93D71A72}" destId="{D698EFAE-8A1B-4DD8-A556-F05BE55B604C}" srcOrd="1" destOrd="0" presId="urn:microsoft.com/office/officeart/2005/8/layout/hierarchy2"/>
    <dgm:cxn modelId="{4BF39C61-059E-409B-BCB3-A08AA59CD9D1}" type="presParOf" srcId="{02E32ED2-02D1-435E-B180-EC98EC743394}" destId="{D87345A7-37B2-47D3-ACED-CC360C9DD4D6}" srcOrd="6" destOrd="0" presId="urn:microsoft.com/office/officeart/2005/8/layout/hierarchy2"/>
    <dgm:cxn modelId="{42A776A9-E778-48CB-893D-9E863813F1F1}" type="presParOf" srcId="{D87345A7-37B2-47D3-ACED-CC360C9DD4D6}" destId="{75E562AA-7718-453F-A7D7-FC9748226F89}" srcOrd="0" destOrd="0" presId="urn:microsoft.com/office/officeart/2005/8/layout/hierarchy2"/>
    <dgm:cxn modelId="{310E9897-6126-4DE0-A037-D48DD8624CBB}" type="presParOf" srcId="{02E32ED2-02D1-435E-B180-EC98EC743394}" destId="{D76A0CA9-470B-4489-9ACA-F0078E25AD4B}" srcOrd="7" destOrd="0" presId="urn:microsoft.com/office/officeart/2005/8/layout/hierarchy2"/>
    <dgm:cxn modelId="{0843693B-0E20-475D-B919-EB30ECD89D07}" type="presParOf" srcId="{D76A0CA9-470B-4489-9ACA-F0078E25AD4B}" destId="{3A04B8DC-9951-4423-AF10-59B31A667CD8}" srcOrd="0" destOrd="0" presId="urn:microsoft.com/office/officeart/2005/8/layout/hierarchy2"/>
    <dgm:cxn modelId="{B653B5DB-008F-4E75-9677-7BEF897FB1FD}" type="presParOf" srcId="{D76A0CA9-470B-4489-9ACA-F0078E25AD4B}" destId="{82ABD977-E662-435D-99DD-ED0F2991ABE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62897A-683F-4758-B110-940993EC18CE}" type="doc">
      <dgm:prSet loTypeId="urn:microsoft.com/office/officeart/2005/8/layout/hierarchy2" loCatId="hierarchy" qsTypeId="urn:microsoft.com/office/officeart/2005/8/quickstyle/simple4" qsCatId="simple" csTypeId="urn:microsoft.com/office/officeart/2005/8/colors/colorful2" csCatId="colorful" phldr="1"/>
      <dgm:spPr/>
      <dgm:t>
        <a:bodyPr/>
        <a:lstStyle/>
        <a:p>
          <a:pPr rtl="1"/>
          <a:endParaRPr lang="fa-IR"/>
        </a:p>
      </dgm:t>
    </dgm:pt>
    <dgm:pt modelId="{01241EDB-4539-4E1E-BA92-B4BA73714B54}">
      <dgm:prSet custT="1"/>
      <dgm:spPr/>
      <dgm:t>
        <a:bodyPr/>
        <a:lstStyle/>
        <a:p>
          <a:pPr rtl="1"/>
          <a:r>
            <a:rPr lang="fa-IR" sz="1600" baseline="0" dirty="0" smtClean="0">
              <a:solidFill>
                <a:schemeClr val="tx1"/>
              </a:solidFill>
              <a:cs typeface="B Koodak" pitchFamily="2" charset="-78"/>
            </a:rPr>
            <a:t>دو حدیث در خصوص غیبت امام عصر</a:t>
          </a:r>
          <a:endParaRPr lang="fa-IR" sz="1600" dirty="0">
            <a:solidFill>
              <a:schemeClr val="tx1"/>
            </a:solidFill>
            <a:cs typeface="B Koodak" pitchFamily="2" charset="-78"/>
          </a:endParaRPr>
        </a:p>
      </dgm:t>
    </dgm:pt>
    <dgm:pt modelId="{0030BFE7-160B-4111-8AA3-78F330D68F9D}" type="parTrans" cxnId="{BF63154E-BD82-43D4-9484-0806C49EAE4F}">
      <dgm:prSet/>
      <dgm:spPr/>
      <dgm:t>
        <a:bodyPr/>
        <a:lstStyle/>
        <a:p>
          <a:pPr rtl="1"/>
          <a:endParaRPr lang="fa-IR" sz="1600">
            <a:solidFill>
              <a:schemeClr val="tx1"/>
            </a:solidFill>
            <a:cs typeface="B Koodak" pitchFamily="2" charset="-78"/>
          </a:endParaRPr>
        </a:p>
      </dgm:t>
    </dgm:pt>
    <dgm:pt modelId="{16B63D92-0922-41CC-87FE-BBA60DC8F5DE}" type="sibTrans" cxnId="{BF63154E-BD82-43D4-9484-0806C49EAE4F}">
      <dgm:prSet/>
      <dgm:spPr/>
      <dgm:t>
        <a:bodyPr/>
        <a:lstStyle/>
        <a:p>
          <a:pPr rtl="1"/>
          <a:endParaRPr lang="fa-IR" sz="1600">
            <a:solidFill>
              <a:schemeClr val="tx1"/>
            </a:solidFill>
            <a:cs typeface="B Koodak" pitchFamily="2" charset="-78"/>
          </a:endParaRPr>
        </a:p>
      </dgm:t>
    </dgm:pt>
    <dgm:pt modelId="{5167C35E-0866-4724-B1E3-E88283D6F89D}">
      <dgm:prSet custT="1"/>
      <dgm:spPr/>
      <dgm:t>
        <a:bodyPr/>
        <a:lstStyle/>
        <a:p>
          <a:pPr rtl="1"/>
          <a:r>
            <a:rPr lang="fa-IR" sz="1600" dirty="0" smtClean="0">
              <a:solidFill>
                <a:schemeClr val="tx1"/>
              </a:solidFill>
              <a:cs typeface="B Koodak" pitchFamily="2" charset="-78"/>
            </a:rPr>
            <a:t>عَنْ أَمِيرِ الْمُؤْمِنِينَ ع قَالَ‏ لِلْقَائِمِ مِنَّا غَيْبَةٌ أَمَدُهَا طَوِيلٌ كَأَنِّي بِالشِّيعَةِ يَجُولُونَ جَوَلَانَ النَّعَمِ فِي غَيْبَتِهِ يَطْلُبُونَ الْمَرْعَى فَلَا يَجِدُونَهُ أَلَا فَمَنْ ثَبَتَ مِنْهُمْ عَلَى دِينِهِ [وَ] لَمْ يَقْسُ قَلْبُهُ لِطُولِ أَمَدِ غَيْبَةِ إِمَامِهِ فَهُوَ مَعِي فِي‏ دَرَجَتِي‏ يَوْمَ الْقِيَامَةِ ثُمَّ قَالَ ع إِنَّ الْقَائِمَ مِنَّا إِذَا قَامَ لَمْ يَكُنْ لِأَحَدٍ فِي عُنُقِهِ بَيْعَةٌ فَلِذَلِكَ تَخْفَى وِلَادَتُهُ وَ يَغِيبُ شَخْصُهُ (بحار / ج 51 / ص 109)</a:t>
          </a:r>
          <a:endParaRPr lang="fa-IR" sz="1600" dirty="0">
            <a:solidFill>
              <a:schemeClr val="tx1"/>
            </a:solidFill>
            <a:cs typeface="B Koodak" pitchFamily="2" charset="-78"/>
          </a:endParaRPr>
        </a:p>
      </dgm:t>
    </dgm:pt>
    <dgm:pt modelId="{DC6F1D98-3A02-46B8-ABE9-E8E6BF246F93}" type="parTrans" cxnId="{817A3201-D528-4429-BA32-FFFDECB2CE15}">
      <dgm:prSet custT="1"/>
      <dgm:spPr/>
      <dgm:t>
        <a:bodyPr/>
        <a:lstStyle/>
        <a:p>
          <a:pPr rtl="1"/>
          <a:endParaRPr lang="fa-IR" sz="1600">
            <a:solidFill>
              <a:schemeClr val="tx1"/>
            </a:solidFill>
            <a:cs typeface="B Koodak" pitchFamily="2" charset="-78"/>
          </a:endParaRPr>
        </a:p>
      </dgm:t>
    </dgm:pt>
    <dgm:pt modelId="{ECF75864-6B49-4FA1-9387-CAFBF70D990E}" type="sibTrans" cxnId="{817A3201-D528-4429-BA32-FFFDECB2CE15}">
      <dgm:prSet/>
      <dgm:spPr/>
      <dgm:t>
        <a:bodyPr/>
        <a:lstStyle/>
        <a:p>
          <a:pPr rtl="1"/>
          <a:endParaRPr lang="fa-IR" sz="1600">
            <a:solidFill>
              <a:schemeClr val="tx1"/>
            </a:solidFill>
            <a:cs typeface="B Koodak" pitchFamily="2" charset="-78"/>
          </a:endParaRPr>
        </a:p>
      </dgm:t>
    </dgm:pt>
    <dgm:pt modelId="{5DDEA568-B8B4-4161-AC02-A31EE2EF4A43}">
      <dgm:prSet custT="1"/>
      <dgm:spPr/>
      <dgm:t>
        <a:bodyPr/>
        <a:lstStyle/>
        <a:p>
          <a:pPr rtl="1"/>
          <a:r>
            <a:rPr lang="fa-IR" sz="1600" dirty="0" smtClean="0">
              <a:solidFill>
                <a:schemeClr val="tx1"/>
              </a:solidFill>
              <a:cs typeface="B Koodak" pitchFamily="2" charset="-78"/>
            </a:rPr>
            <a:t>قَالَ أَبُو عَبْدِ اللَّهِ ع‏ لِلْقَائِمِ غَيْبَتَانِ‏ إِحْدَاهُمَا قَصِيرَةٌ وَ الْأُخْرَى طَوِيلَةٌ الْغَيْبَةُ الْأُولَى لَا يَعْلَمُ بِمَكَانِهِ فِيهَا إِلَّا خَاصَّةُ شِيعَتِهِ وَ الْأُخْرَى لَا يَعْلَمُ بِمَكَانِهِ فِيهَا إِلَّا خَاصَّةُ مَوَالِيه‏ (کافی / ج 1 / ص 340)</a:t>
          </a:r>
          <a:endParaRPr lang="fa-IR" sz="1600" dirty="0">
            <a:solidFill>
              <a:schemeClr val="tx1"/>
            </a:solidFill>
            <a:cs typeface="B Koodak" pitchFamily="2" charset="-78"/>
          </a:endParaRPr>
        </a:p>
      </dgm:t>
    </dgm:pt>
    <dgm:pt modelId="{5411C79F-2B74-45A7-8ECC-85EB781AC351}" type="parTrans" cxnId="{B47B3E83-A2BC-4629-A134-B8ACDB7BDB2B}">
      <dgm:prSet custT="1"/>
      <dgm:spPr/>
      <dgm:t>
        <a:bodyPr/>
        <a:lstStyle/>
        <a:p>
          <a:pPr rtl="1"/>
          <a:endParaRPr lang="fa-IR" sz="1600">
            <a:solidFill>
              <a:schemeClr val="tx1"/>
            </a:solidFill>
            <a:cs typeface="B Koodak" pitchFamily="2" charset="-78"/>
          </a:endParaRPr>
        </a:p>
      </dgm:t>
    </dgm:pt>
    <dgm:pt modelId="{13692E34-9836-45B6-87BC-F76E576A9EC7}" type="sibTrans" cxnId="{B47B3E83-A2BC-4629-A134-B8ACDB7BDB2B}">
      <dgm:prSet/>
      <dgm:spPr/>
      <dgm:t>
        <a:bodyPr/>
        <a:lstStyle/>
        <a:p>
          <a:pPr rtl="1"/>
          <a:endParaRPr lang="fa-IR" sz="1600">
            <a:solidFill>
              <a:schemeClr val="tx1"/>
            </a:solidFill>
            <a:cs typeface="B Koodak" pitchFamily="2" charset="-78"/>
          </a:endParaRPr>
        </a:p>
      </dgm:t>
    </dgm:pt>
    <dgm:pt modelId="{1F7DAF22-8985-4629-87FB-41DEA64D11B0}" type="pres">
      <dgm:prSet presAssocID="{F962897A-683F-4758-B110-940993EC18CE}" presName="diagram" presStyleCnt="0">
        <dgm:presLayoutVars>
          <dgm:chPref val="1"/>
          <dgm:dir val="rev"/>
          <dgm:animOne val="branch"/>
          <dgm:animLvl val="lvl"/>
          <dgm:resizeHandles val="exact"/>
        </dgm:presLayoutVars>
      </dgm:prSet>
      <dgm:spPr/>
      <dgm:t>
        <a:bodyPr/>
        <a:lstStyle/>
        <a:p>
          <a:pPr rtl="1"/>
          <a:endParaRPr lang="fa-IR"/>
        </a:p>
      </dgm:t>
    </dgm:pt>
    <dgm:pt modelId="{D9CEF5AC-E11C-4A0B-B5A1-1E649D441B94}" type="pres">
      <dgm:prSet presAssocID="{01241EDB-4539-4E1E-BA92-B4BA73714B54}" presName="root1" presStyleCnt="0"/>
      <dgm:spPr/>
    </dgm:pt>
    <dgm:pt modelId="{39CA3C5B-DD31-4857-964A-7523E233B852}" type="pres">
      <dgm:prSet presAssocID="{01241EDB-4539-4E1E-BA92-B4BA73714B54}" presName="LevelOneTextNode" presStyleLbl="node0" presStyleIdx="0" presStyleCnt="1" custScaleX="35988" custScaleY="52510">
        <dgm:presLayoutVars>
          <dgm:chPref val="3"/>
        </dgm:presLayoutVars>
      </dgm:prSet>
      <dgm:spPr/>
      <dgm:t>
        <a:bodyPr/>
        <a:lstStyle/>
        <a:p>
          <a:pPr rtl="1"/>
          <a:endParaRPr lang="fa-IR"/>
        </a:p>
      </dgm:t>
    </dgm:pt>
    <dgm:pt modelId="{E82464F8-BF96-44C8-8ECA-EC0F9DC4D37C}" type="pres">
      <dgm:prSet presAssocID="{01241EDB-4539-4E1E-BA92-B4BA73714B54}" presName="level2hierChild" presStyleCnt="0"/>
      <dgm:spPr/>
    </dgm:pt>
    <dgm:pt modelId="{28C4F506-F70B-4C98-8572-C8C8B95ABE8E}" type="pres">
      <dgm:prSet presAssocID="{DC6F1D98-3A02-46B8-ABE9-E8E6BF246F93}" presName="conn2-1" presStyleLbl="parChTrans1D2" presStyleIdx="0" presStyleCnt="2"/>
      <dgm:spPr/>
      <dgm:t>
        <a:bodyPr/>
        <a:lstStyle/>
        <a:p>
          <a:pPr rtl="1"/>
          <a:endParaRPr lang="fa-IR"/>
        </a:p>
      </dgm:t>
    </dgm:pt>
    <dgm:pt modelId="{18921349-9020-40B3-BB2D-701457AAF6FA}" type="pres">
      <dgm:prSet presAssocID="{DC6F1D98-3A02-46B8-ABE9-E8E6BF246F93}" presName="connTx" presStyleLbl="parChTrans1D2" presStyleIdx="0" presStyleCnt="2"/>
      <dgm:spPr/>
      <dgm:t>
        <a:bodyPr/>
        <a:lstStyle/>
        <a:p>
          <a:pPr rtl="1"/>
          <a:endParaRPr lang="fa-IR"/>
        </a:p>
      </dgm:t>
    </dgm:pt>
    <dgm:pt modelId="{A85B622A-4E23-4C32-BE20-CF6D5B8E602D}" type="pres">
      <dgm:prSet presAssocID="{5167C35E-0866-4724-B1E3-E88283D6F89D}" presName="root2" presStyleCnt="0"/>
      <dgm:spPr/>
    </dgm:pt>
    <dgm:pt modelId="{B4B39C38-1F75-4BF1-B927-F19FC92A12EE}" type="pres">
      <dgm:prSet presAssocID="{5167C35E-0866-4724-B1E3-E88283D6F89D}" presName="LevelTwoTextNode" presStyleLbl="node2" presStyleIdx="0" presStyleCnt="2" custScaleX="180021">
        <dgm:presLayoutVars>
          <dgm:chPref val="3"/>
        </dgm:presLayoutVars>
      </dgm:prSet>
      <dgm:spPr/>
      <dgm:t>
        <a:bodyPr/>
        <a:lstStyle/>
        <a:p>
          <a:pPr rtl="1"/>
          <a:endParaRPr lang="fa-IR"/>
        </a:p>
      </dgm:t>
    </dgm:pt>
    <dgm:pt modelId="{15DDFAF8-A7A4-4762-A2D6-A1474B1FD898}" type="pres">
      <dgm:prSet presAssocID="{5167C35E-0866-4724-B1E3-E88283D6F89D}" presName="level3hierChild" presStyleCnt="0"/>
      <dgm:spPr/>
    </dgm:pt>
    <dgm:pt modelId="{5B1CAF69-AC50-4C34-94C4-13EABA1EBA31}" type="pres">
      <dgm:prSet presAssocID="{5411C79F-2B74-45A7-8ECC-85EB781AC351}" presName="conn2-1" presStyleLbl="parChTrans1D2" presStyleIdx="1" presStyleCnt="2"/>
      <dgm:spPr/>
      <dgm:t>
        <a:bodyPr/>
        <a:lstStyle/>
        <a:p>
          <a:pPr rtl="1"/>
          <a:endParaRPr lang="fa-IR"/>
        </a:p>
      </dgm:t>
    </dgm:pt>
    <dgm:pt modelId="{9A132AB3-389A-4254-A509-DF079EA4FB06}" type="pres">
      <dgm:prSet presAssocID="{5411C79F-2B74-45A7-8ECC-85EB781AC351}" presName="connTx" presStyleLbl="parChTrans1D2" presStyleIdx="1" presStyleCnt="2"/>
      <dgm:spPr/>
      <dgm:t>
        <a:bodyPr/>
        <a:lstStyle/>
        <a:p>
          <a:pPr rtl="1"/>
          <a:endParaRPr lang="fa-IR"/>
        </a:p>
      </dgm:t>
    </dgm:pt>
    <dgm:pt modelId="{F98DBE1A-0913-44AD-BC59-6AA24B58721E}" type="pres">
      <dgm:prSet presAssocID="{5DDEA568-B8B4-4161-AC02-A31EE2EF4A43}" presName="root2" presStyleCnt="0"/>
      <dgm:spPr/>
    </dgm:pt>
    <dgm:pt modelId="{CCF00483-34D9-427A-979A-1254495BB238}" type="pres">
      <dgm:prSet presAssocID="{5DDEA568-B8B4-4161-AC02-A31EE2EF4A43}" presName="LevelTwoTextNode" presStyleLbl="node2" presStyleIdx="1" presStyleCnt="2" custScaleX="180021" custScaleY="70506">
        <dgm:presLayoutVars>
          <dgm:chPref val="3"/>
        </dgm:presLayoutVars>
      </dgm:prSet>
      <dgm:spPr/>
      <dgm:t>
        <a:bodyPr/>
        <a:lstStyle/>
        <a:p>
          <a:pPr rtl="1"/>
          <a:endParaRPr lang="fa-IR"/>
        </a:p>
      </dgm:t>
    </dgm:pt>
    <dgm:pt modelId="{475E6597-8C1E-4EB8-9300-6648DE08854E}" type="pres">
      <dgm:prSet presAssocID="{5DDEA568-B8B4-4161-AC02-A31EE2EF4A43}" presName="level3hierChild" presStyleCnt="0"/>
      <dgm:spPr/>
    </dgm:pt>
  </dgm:ptLst>
  <dgm:cxnLst>
    <dgm:cxn modelId="{817A3201-D528-4429-BA32-FFFDECB2CE15}" srcId="{01241EDB-4539-4E1E-BA92-B4BA73714B54}" destId="{5167C35E-0866-4724-B1E3-E88283D6F89D}" srcOrd="0" destOrd="0" parTransId="{DC6F1D98-3A02-46B8-ABE9-E8E6BF246F93}" sibTransId="{ECF75864-6B49-4FA1-9387-CAFBF70D990E}"/>
    <dgm:cxn modelId="{997D203C-A890-4E29-A670-BE8FD0909F2D}" type="presOf" srcId="{F962897A-683F-4758-B110-940993EC18CE}" destId="{1F7DAF22-8985-4629-87FB-41DEA64D11B0}" srcOrd="0" destOrd="0" presId="urn:microsoft.com/office/officeart/2005/8/layout/hierarchy2"/>
    <dgm:cxn modelId="{B47B3E83-A2BC-4629-A134-B8ACDB7BDB2B}" srcId="{01241EDB-4539-4E1E-BA92-B4BA73714B54}" destId="{5DDEA568-B8B4-4161-AC02-A31EE2EF4A43}" srcOrd="1" destOrd="0" parTransId="{5411C79F-2B74-45A7-8ECC-85EB781AC351}" sibTransId="{13692E34-9836-45B6-87BC-F76E576A9EC7}"/>
    <dgm:cxn modelId="{38243470-3556-4D07-B425-9047B872D7F8}" type="presOf" srcId="{DC6F1D98-3A02-46B8-ABE9-E8E6BF246F93}" destId="{28C4F506-F70B-4C98-8572-C8C8B95ABE8E}" srcOrd="0" destOrd="0" presId="urn:microsoft.com/office/officeart/2005/8/layout/hierarchy2"/>
    <dgm:cxn modelId="{FF2BFC0F-266C-4A62-8719-C769F03DF941}" type="presOf" srcId="{5167C35E-0866-4724-B1E3-E88283D6F89D}" destId="{B4B39C38-1F75-4BF1-B927-F19FC92A12EE}" srcOrd="0" destOrd="0" presId="urn:microsoft.com/office/officeart/2005/8/layout/hierarchy2"/>
    <dgm:cxn modelId="{0F583869-25FE-4862-9964-1A4443271248}" type="presOf" srcId="{01241EDB-4539-4E1E-BA92-B4BA73714B54}" destId="{39CA3C5B-DD31-4857-964A-7523E233B852}" srcOrd="0" destOrd="0" presId="urn:microsoft.com/office/officeart/2005/8/layout/hierarchy2"/>
    <dgm:cxn modelId="{BF63154E-BD82-43D4-9484-0806C49EAE4F}" srcId="{F962897A-683F-4758-B110-940993EC18CE}" destId="{01241EDB-4539-4E1E-BA92-B4BA73714B54}" srcOrd="0" destOrd="0" parTransId="{0030BFE7-160B-4111-8AA3-78F330D68F9D}" sibTransId="{16B63D92-0922-41CC-87FE-BBA60DC8F5DE}"/>
    <dgm:cxn modelId="{87A67F34-4D3F-4DC5-9FD4-56E3DB327996}" type="presOf" srcId="{5DDEA568-B8B4-4161-AC02-A31EE2EF4A43}" destId="{CCF00483-34D9-427A-979A-1254495BB238}" srcOrd="0" destOrd="0" presId="urn:microsoft.com/office/officeart/2005/8/layout/hierarchy2"/>
    <dgm:cxn modelId="{03FC81F9-C1BA-4C40-8C32-0923D69865D6}" type="presOf" srcId="{5411C79F-2B74-45A7-8ECC-85EB781AC351}" destId="{9A132AB3-389A-4254-A509-DF079EA4FB06}" srcOrd="1" destOrd="0" presId="urn:microsoft.com/office/officeart/2005/8/layout/hierarchy2"/>
    <dgm:cxn modelId="{883C69BD-EB0D-42DC-96F6-7239E0F615D8}" type="presOf" srcId="{DC6F1D98-3A02-46B8-ABE9-E8E6BF246F93}" destId="{18921349-9020-40B3-BB2D-701457AAF6FA}" srcOrd="1" destOrd="0" presId="urn:microsoft.com/office/officeart/2005/8/layout/hierarchy2"/>
    <dgm:cxn modelId="{BA4DF6F8-A467-44AB-94CE-2B046019A59D}" type="presOf" srcId="{5411C79F-2B74-45A7-8ECC-85EB781AC351}" destId="{5B1CAF69-AC50-4C34-94C4-13EABA1EBA31}" srcOrd="0" destOrd="0" presId="urn:microsoft.com/office/officeart/2005/8/layout/hierarchy2"/>
    <dgm:cxn modelId="{19B47334-15C0-4474-92D4-BF7917E1FF7E}" type="presParOf" srcId="{1F7DAF22-8985-4629-87FB-41DEA64D11B0}" destId="{D9CEF5AC-E11C-4A0B-B5A1-1E649D441B94}" srcOrd="0" destOrd="0" presId="urn:microsoft.com/office/officeart/2005/8/layout/hierarchy2"/>
    <dgm:cxn modelId="{52DFB42A-0A6D-4425-8C18-572DE42D4E11}" type="presParOf" srcId="{D9CEF5AC-E11C-4A0B-B5A1-1E649D441B94}" destId="{39CA3C5B-DD31-4857-964A-7523E233B852}" srcOrd="0" destOrd="0" presId="urn:microsoft.com/office/officeart/2005/8/layout/hierarchy2"/>
    <dgm:cxn modelId="{B1846E07-468B-4BB2-B13D-C4D78739EAED}" type="presParOf" srcId="{D9CEF5AC-E11C-4A0B-B5A1-1E649D441B94}" destId="{E82464F8-BF96-44C8-8ECA-EC0F9DC4D37C}" srcOrd="1" destOrd="0" presId="urn:microsoft.com/office/officeart/2005/8/layout/hierarchy2"/>
    <dgm:cxn modelId="{D4C38889-1474-4704-8AA7-E1362359EA58}" type="presParOf" srcId="{E82464F8-BF96-44C8-8ECA-EC0F9DC4D37C}" destId="{28C4F506-F70B-4C98-8572-C8C8B95ABE8E}" srcOrd="0" destOrd="0" presId="urn:microsoft.com/office/officeart/2005/8/layout/hierarchy2"/>
    <dgm:cxn modelId="{85F56DCD-DB39-40B1-AD81-E296DD37F9B3}" type="presParOf" srcId="{28C4F506-F70B-4C98-8572-C8C8B95ABE8E}" destId="{18921349-9020-40B3-BB2D-701457AAF6FA}" srcOrd="0" destOrd="0" presId="urn:microsoft.com/office/officeart/2005/8/layout/hierarchy2"/>
    <dgm:cxn modelId="{A206185F-7B8B-4B57-92A6-CA407399FB69}" type="presParOf" srcId="{E82464F8-BF96-44C8-8ECA-EC0F9DC4D37C}" destId="{A85B622A-4E23-4C32-BE20-CF6D5B8E602D}" srcOrd="1" destOrd="0" presId="urn:microsoft.com/office/officeart/2005/8/layout/hierarchy2"/>
    <dgm:cxn modelId="{DB42FCB3-1EB3-4614-92A7-9927ED42008D}" type="presParOf" srcId="{A85B622A-4E23-4C32-BE20-CF6D5B8E602D}" destId="{B4B39C38-1F75-4BF1-B927-F19FC92A12EE}" srcOrd="0" destOrd="0" presId="urn:microsoft.com/office/officeart/2005/8/layout/hierarchy2"/>
    <dgm:cxn modelId="{FC8BF75E-F356-44E3-B4B7-BD357E46EE4D}" type="presParOf" srcId="{A85B622A-4E23-4C32-BE20-CF6D5B8E602D}" destId="{15DDFAF8-A7A4-4762-A2D6-A1474B1FD898}" srcOrd="1" destOrd="0" presId="urn:microsoft.com/office/officeart/2005/8/layout/hierarchy2"/>
    <dgm:cxn modelId="{25E58594-5FB6-46A9-AD72-1D81E245BD3C}" type="presParOf" srcId="{E82464F8-BF96-44C8-8ECA-EC0F9DC4D37C}" destId="{5B1CAF69-AC50-4C34-94C4-13EABA1EBA31}" srcOrd="2" destOrd="0" presId="urn:microsoft.com/office/officeart/2005/8/layout/hierarchy2"/>
    <dgm:cxn modelId="{B25E55B9-14D3-46F5-99EA-AEEA9CB3AF20}" type="presParOf" srcId="{5B1CAF69-AC50-4C34-94C4-13EABA1EBA31}" destId="{9A132AB3-389A-4254-A509-DF079EA4FB06}" srcOrd="0" destOrd="0" presId="urn:microsoft.com/office/officeart/2005/8/layout/hierarchy2"/>
    <dgm:cxn modelId="{A8F64433-65F9-4883-A8FB-0EC998C7142A}" type="presParOf" srcId="{E82464F8-BF96-44C8-8ECA-EC0F9DC4D37C}" destId="{F98DBE1A-0913-44AD-BC59-6AA24B58721E}" srcOrd="3" destOrd="0" presId="urn:microsoft.com/office/officeart/2005/8/layout/hierarchy2"/>
    <dgm:cxn modelId="{5CE76033-4FEA-4D55-AA88-FECF36F26F1C}" type="presParOf" srcId="{F98DBE1A-0913-44AD-BC59-6AA24B58721E}" destId="{CCF00483-34D9-427A-979A-1254495BB238}" srcOrd="0" destOrd="0" presId="urn:microsoft.com/office/officeart/2005/8/layout/hierarchy2"/>
    <dgm:cxn modelId="{11C4BEA7-5101-4227-8115-02EB53495847}" type="presParOf" srcId="{F98DBE1A-0913-44AD-BC59-6AA24B58721E}" destId="{475E6597-8C1E-4EB8-9300-6648DE08854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7CD69D-0E5C-49E9-8409-BA922E46D316}" type="doc">
      <dgm:prSet loTypeId="urn:microsoft.com/office/officeart/2005/8/layout/orgChart1" loCatId="hierarchy" qsTypeId="urn:microsoft.com/office/officeart/2005/8/quickstyle/simple2" qsCatId="simple" csTypeId="urn:microsoft.com/office/officeart/2005/8/colors/colorful2" csCatId="colorful" phldr="1"/>
      <dgm:spPr/>
      <dgm:t>
        <a:bodyPr/>
        <a:lstStyle/>
        <a:p>
          <a:pPr rtl="1"/>
          <a:endParaRPr lang="fa-IR"/>
        </a:p>
      </dgm:t>
    </dgm:pt>
    <dgm:pt modelId="{875D5B99-27E5-4A8D-9ED4-FCB5E4A7E3CB}">
      <dgm:prSet custT="1"/>
      <dgm:spPr>
        <a:solidFill>
          <a:schemeClr val="accent1">
            <a:lumMod val="50000"/>
          </a:schemeClr>
        </a:solidFill>
        <a:effectLst>
          <a:reflection blurRad="6350" stA="50000" endA="300" endPos="55000" dir="5400000" sy="-100000" algn="bl" rotWithShape="0"/>
        </a:effectLst>
      </dgm:spPr>
      <dgm:t>
        <a:bodyPr/>
        <a:lstStyle/>
        <a:p>
          <a:pPr rtl="1"/>
          <a:r>
            <a:rPr lang="fa-IR" sz="1600" baseline="0" smtClean="0">
              <a:cs typeface="B Koodak" pitchFamily="2" charset="-78"/>
            </a:rPr>
            <a:t>فلسفه غیبت در روایات</a:t>
          </a:r>
          <a:endParaRPr lang="fa-IR" sz="1600">
            <a:cs typeface="B Koodak" pitchFamily="2" charset="-78"/>
          </a:endParaRPr>
        </a:p>
      </dgm:t>
    </dgm:pt>
    <dgm:pt modelId="{D6346409-3151-4243-9B26-36B7029CF885}" type="parTrans" cxnId="{5DA2F811-859B-42AE-BD3C-945AEF8757D4}">
      <dgm:prSet/>
      <dgm:spPr/>
      <dgm:t>
        <a:bodyPr/>
        <a:lstStyle/>
        <a:p>
          <a:pPr rtl="1"/>
          <a:endParaRPr lang="fa-IR"/>
        </a:p>
      </dgm:t>
    </dgm:pt>
    <dgm:pt modelId="{7CC38B40-B5B0-457C-9533-E815ABE92DB4}" type="sibTrans" cxnId="{5DA2F811-859B-42AE-BD3C-945AEF8757D4}">
      <dgm:prSet/>
      <dgm:spPr/>
      <dgm:t>
        <a:bodyPr/>
        <a:lstStyle/>
        <a:p>
          <a:pPr rtl="1"/>
          <a:endParaRPr lang="fa-IR"/>
        </a:p>
      </dgm:t>
    </dgm:pt>
    <dgm:pt modelId="{5551E6FE-5E02-461C-B217-799A0438697C}">
      <dgm:prSet custT="1"/>
      <dgm:spPr>
        <a:solidFill>
          <a:schemeClr val="accent1">
            <a:lumMod val="50000"/>
          </a:schemeClr>
        </a:solidFill>
        <a:effectLst>
          <a:reflection blurRad="6350" stA="50000" endA="300" endPos="55000" dir="5400000" sy="-100000" algn="bl" rotWithShape="0"/>
        </a:effectLst>
      </dgm:spPr>
      <dgm:t>
        <a:bodyPr/>
        <a:lstStyle/>
        <a:p>
          <a:pPr rtl="1"/>
          <a:r>
            <a:rPr lang="fa-IR" sz="1600" baseline="0" dirty="0" smtClean="0">
              <a:cs typeface="B Koodak" pitchFamily="2" charset="-78"/>
            </a:rPr>
            <a:t>از طریق برهان لمی هر فعل الهی داراری حکمت است و لو بشر آن را تشخیص ندهد</a:t>
          </a:r>
          <a:endParaRPr lang="fa-IR" sz="1600" dirty="0">
            <a:cs typeface="B Koodak" pitchFamily="2" charset="-78"/>
          </a:endParaRPr>
        </a:p>
      </dgm:t>
    </dgm:pt>
    <dgm:pt modelId="{4653203E-72D0-4D07-AF59-5579970E63C5}" type="parTrans" cxnId="{1E2FF264-CED0-451D-B727-C2915E4A5B9C}">
      <dgm:prSet/>
      <dgm:spPr>
        <a:solidFill>
          <a:schemeClr val="accent1">
            <a:lumMod val="50000"/>
          </a:schemeClr>
        </a:solidFill>
        <a:effectLst>
          <a:reflection blurRad="6350" stA="50000" endA="300" endPos="55000" dir="5400000" sy="-100000" algn="bl" rotWithShape="0"/>
        </a:effectLst>
      </dgm:spPr>
      <dgm:t>
        <a:bodyPr/>
        <a:lstStyle/>
        <a:p>
          <a:pPr rtl="1"/>
          <a:endParaRPr lang="fa-IR" sz="1600">
            <a:cs typeface="B Koodak" pitchFamily="2" charset="-78"/>
          </a:endParaRPr>
        </a:p>
      </dgm:t>
    </dgm:pt>
    <dgm:pt modelId="{8B29FE55-E58C-4B95-A7C2-711ACF08AD74}" type="sibTrans" cxnId="{1E2FF264-CED0-451D-B727-C2915E4A5B9C}">
      <dgm:prSet/>
      <dgm:spPr/>
      <dgm:t>
        <a:bodyPr/>
        <a:lstStyle/>
        <a:p>
          <a:pPr rtl="1"/>
          <a:endParaRPr lang="fa-IR"/>
        </a:p>
      </dgm:t>
    </dgm:pt>
    <dgm:pt modelId="{A146275D-DE8A-4947-829D-06770D8EBD47}">
      <dgm:prSet custT="1"/>
      <dgm:spPr>
        <a:solidFill>
          <a:schemeClr val="accent1">
            <a:lumMod val="50000"/>
          </a:schemeClr>
        </a:solidFill>
        <a:effectLst>
          <a:reflection blurRad="6350" stA="50000" endA="300" endPos="55000" dir="5400000" sy="-100000" algn="bl" rotWithShape="0"/>
        </a:effectLst>
      </dgm:spPr>
      <dgm:t>
        <a:bodyPr/>
        <a:lstStyle/>
        <a:p>
          <a:pPr rtl="1"/>
          <a:r>
            <a:rPr lang="fa-IR" sz="1600" dirty="0" smtClean="0">
              <a:cs typeface="B Koodak" pitchFamily="2" charset="-78"/>
            </a:rPr>
            <a:t>لذا برخی روایات حکمت غیبت را در عصر ظهور دانسته اند</a:t>
          </a:r>
          <a:endParaRPr lang="fa-IR" sz="1600" dirty="0">
            <a:cs typeface="B Koodak" pitchFamily="2" charset="-78"/>
          </a:endParaRPr>
        </a:p>
      </dgm:t>
    </dgm:pt>
    <dgm:pt modelId="{FD2F12C4-F0FE-467F-B9FC-0EB9D15D50B8}" type="parTrans" cxnId="{694B048B-6702-4CA5-8975-32E056EFB3B9}">
      <dgm:prSet/>
      <dgm:spPr>
        <a:solidFill>
          <a:schemeClr val="accent1">
            <a:lumMod val="50000"/>
          </a:schemeClr>
        </a:solidFill>
        <a:effectLst>
          <a:reflection blurRad="6350" stA="50000" endA="300" endPos="55000" dir="5400000" sy="-100000" algn="bl" rotWithShape="0"/>
        </a:effectLst>
      </dgm:spPr>
      <dgm:t>
        <a:bodyPr/>
        <a:lstStyle/>
        <a:p>
          <a:pPr rtl="1"/>
          <a:endParaRPr lang="fa-IR" sz="1600">
            <a:cs typeface="B Koodak" pitchFamily="2" charset="-78"/>
          </a:endParaRPr>
        </a:p>
      </dgm:t>
    </dgm:pt>
    <dgm:pt modelId="{662C9CC5-198F-4AC0-8930-2EA7C488C0DB}" type="sibTrans" cxnId="{694B048B-6702-4CA5-8975-32E056EFB3B9}">
      <dgm:prSet/>
      <dgm:spPr/>
      <dgm:t>
        <a:bodyPr/>
        <a:lstStyle/>
        <a:p>
          <a:pPr rtl="1"/>
          <a:endParaRPr lang="fa-IR"/>
        </a:p>
      </dgm:t>
    </dgm:pt>
    <dgm:pt modelId="{CDB8CE0B-69B8-4B9C-8177-8992C63A5FCF}">
      <dgm:prSet custT="1"/>
      <dgm:spPr>
        <a:solidFill>
          <a:schemeClr val="accent1">
            <a:lumMod val="50000"/>
          </a:schemeClr>
        </a:solidFill>
        <a:effectLst>
          <a:reflection blurRad="6350" stA="50000" endA="300" endPos="55000" dir="5400000" sy="-100000" algn="bl" rotWithShape="0"/>
        </a:effectLst>
      </dgm:spPr>
      <dgm:t>
        <a:bodyPr/>
        <a:lstStyle/>
        <a:p>
          <a:pPr rtl="1"/>
          <a:r>
            <a:rPr lang="fa-IR" sz="1600" dirty="0" smtClean="0">
              <a:cs typeface="B Koodak" pitchFamily="2" charset="-78"/>
            </a:rPr>
            <a:t>ِّ عَنْ عَبْدِ اللَّهِ بْنِ الْفَضْلِ الْهَاشِمِيِّ قَالَ سَمِعْتُ الصَّادِقَ جَعْفَرَ بْنَ مُحَمَّدٍ ع يَقُولُ إِنَّ لِصَاحِبِ هَذَا الْأَمْرِ غَيْبَةً لَا بُدَّ مِنْهَا يَرْتَابُ فِيهَا كُلُّ مُبْطِلٍ فَقُلْتُ لَهُ وَ لِمَ جُعِلْتُ فِدَاكَ قَالَ لِأَمْرٍ لَمْ يُؤْذَنْ لَنَا فِي كَشْفِهِ لَكُمْ قُلْتُ فَمَا وَجْهُ الْحِكْمَةِ فِي غَيْبَتِهِ فَقَالَ ... إِنَّ وَجْهَ الْحِكْمَةِ فِي ذَلِكَ لَا يَنْكَشِفُ إِلَّا بَعْدَ ظُهُورِهِ كَمَا لَا يَنْكَشِفُ وَجْهُ الْحِكْمَةِ لَمَّا أَتَاهُ الْخَضِرُ ع مِنْ خَرْقِ السَّفِينَةِ وَ قَتْلِ الْغُلَامِ وَ إِقَامَةِ الْجِدَارِ لِمُوسَى ع إِلَّا وَقْتَ افْتِرَاقِهِمَا يَا ابْنَ الْفَضْلِ إِنَّ هَذَا الْأَمْرَ أَمْرٌ مِنْ أَمْرِ اللَّهِ وَ سِرٌّ مِنَ اللَّهِ وَ غَيْبٌ مِنْ غَيْبِ اللَّهِ وَ مَتَى عَلِمْنَا أَنَّهُ عَزَّ وَ جَلَّ حَكِيمٌ صَدَّقْنَا بِأَنَّ أَفْعَالَهُ كُلَّهَا حِكْمَةٌ وَ إِنْ كَانَ وَجْهُهَا غَيْرَ مُنْكَشِفٍ لَنَا (بحار / 52 / 91)</a:t>
          </a:r>
          <a:endParaRPr lang="fa-IR" sz="1600" dirty="0">
            <a:cs typeface="B Koodak" pitchFamily="2" charset="-78"/>
          </a:endParaRPr>
        </a:p>
      </dgm:t>
    </dgm:pt>
    <dgm:pt modelId="{E045FCA3-E947-4383-A9B1-8710ACB4B98C}" type="parTrans" cxnId="{E199DB13-9F8E-4A6B-9276-5AF0649F7A9C}">
      <dgm:prSet/>
      <dgm:spPr>
        <a:solidFill>
          <a:schemeClr val="accent1">
            <a:lumMod val="50000"/>
          </a:schemeClr>
        </a:solidFill>
        <a:effectLst>
          <a:reflection blurRad="6350" stA="50000" endA="300" endPos="55000" dir="5400000" sy="-100000" algn="bl" rotWithShape="0"/>
        </a:effectLst>
      </dgm:spPr>
      <dgm:t>
        <a:bodyPr/>
        <a:lstStyle/>
        <a:p>
          <a:pPr rtl="1"/>
          <a:endParaRPr lang="fa-IR" sz="1600">
            <a:cs typeface="B Koodak" pitchFamily="2" charset="-78"/>
          </a:endParaRPr>
        </a:p>
      </dgm:t>
    </dgm:pt>
    <dgm:pt modelId="{812A839B-F69D-4251-A1D3-D6FF844A63D2}" type="sibTrans" cxnId="{E199DB13-9F8E-4A6B-9276-5AF0649F7A9C}">
      <dgm:prSet/>
      <dgm:spPr/>
      <dgm:t>
        <a:bodyPr/>
        <a:lstStyle/>
        <a:p>
          <a:pPr rtl="1"/>
          <a:endParaRPr lang="fa-IR"/>
        </a:p>
      </dgm:t>
    </dgm:pt>
    <dgm:pt modelId="{495E5FB2-79C9-447D-8EE8-E315FA80E2B1}" type="pres">
      <dgm:prSet presAssocID="{F77CD69D-0E5C-49E9-8409-BA922E46D316}" presName="hierChild1" presStyleCnt="0">
        <dgm:presLayoutVars>
          <dgm:orgChart val="1"/>
          <dgm:chPref val="1"/>
          <dgm:dir/>
          <dgm:animOne val="branch"/>
          <dgm:animLvl val="lvl"/>
          <dgm:resizeHandles/>
        </dgm:presLayoutVars>
      </dgm:prSet>
      <dgm:spPr/>
      <dgm:t>
        <a:bodyPr/>
        <a:lstStyle/>
        <a:p>
          <a:pPr rtl="1"/>
          <a:endParaRPr lang="fa-IR"/>
        </a:p>
      </dgm:t>
    </dgm:pt>
    <dgm:pt modelId="{B3ECC8C0-81C6-4354-8819-CB9CD44E1AD4}" type="pres">
      <dgm:prSet presAssocID="{875D5B99-27E5-4A8D-9ED4-FCB5E4A7E3CB}" presName="hierRoot1" presStyleCnt="0">
        <dgm:presLayoutVars>
          <dgm:hierBranch val="init"/>
        </dgm:presLayoutVars>
      </dgm:prSet>
      <dgm:spPr/>
    </dgm:pt>
    <dgm:pt modelId="{1CAEA6E0-2764-4AA0-8C61-96E38160023C}" type="pres">
      <dgm:prSet presAssocID="{875D5B99-27E5-4A8D-9ED4-FCB5E4A7E3CB}" presName="rootComposite1" presStyleCnt="0"/>
      <dgm:spPr/>
    </dgm:pt>
    <dgm:pt modelId="{EE92A5FD-3E10-44CA-9C6A-BD7F253E67F6}" type="pres">
      <dgm:prSet presAssocID="{875D5B99-27E5-4A8D-9ED4-FCB5E4A7E3CB}" presName="rootText1" presStyleLbl="node0" presStyleIdx="0" presStyleCnt="1" custScaleX="107528" custScaleY="49847" custLinFactNeighborX="44793">
        <dgm:presLayoutVars>
          <dgm:chPref val="3"/>
        </dgm:presLayoutVars>
      </dgm:prSet>
      <dgm:spPr/>
      <dgm:t>
        <a:bodyPr/>
        <a:lstStyle/>
        <a:p>
          <a:pPr rtl="1"/>
          <a:endParaRPr lang="fa-IR"/>
        </a:p>
      </dgm:t>
    </dgm:pt>
    <dgm:pt modelId="{8D427EE0-0798-4AEA-96F1-5E64482ABA60}" type="pres">
      <dgm:prSet presAssocID="{875D5B99-27E5-4A8D-9ED4-FCB5E4A7E3CB}" presName="rootConnector1" presStyleLbl="node1" presStyleIdx="0" presStyleCnt="0"/>
      <dgm:spPr/>
      <dgm:t>
        <a:bodyPr/>
        <a:lstStyle/>
        <a:p>
          <a:pPr rtl="1"/>
          <a:endParaRPr lang="fa-IR"/>
        </a:p>
      </dgm:t>
    </dgm:pt>
    <dgm:pt modelId="{B4F770E3-84E1-4E15-8F61-5F5BB6EEAA3E}" type="pres">
      <dgm:prSet presAssocID="{875D5B99-27E5-4A8D-9ED4-FCB5E4A7E3CB}" presName="hierChild2" presStyleCnt="0"/>
      <dgm:spPr/>
    </dgm:pt>
    <dgm:pt modelId="{62F1468E-AA48-4D8A-8907-53947F72FDE8}" type="pres">
      <dgm:prSet presAssocID="{4653203E-72D0-4D07-AF59-5579970E63C5}" presName="Name37" presStyleLbl="parChTrans1D2" presStyleIdx="0" presStyleCnt="1" custSzX="98323"/>
      <dgm:spPr/>
      <dgm:t>
        <a:bodyPr/>
        <a:lstStyle/>
        <a:p>
          <a:pPr rtl="1"/>
          <a:endParaRPr lang="fa-IR"/>
        </a:p>
      </dgm:t>
    </dgm:pt>
    <dgm:pt modelId="{55C16AFE-17F2-422F-916B-4E802BED62F3}" type="pres">
      <dgm:prSet presAssocID="{5551E6FE-5E02-461C-B217-799A0438697C}" presName="hierRoot2" presStyleCnt="0">
        <dgm:presLayoutVars>
          <dgm:hierBranch val="init"/>
        </dgm:presLayoutVars>
      </dgm:prSet>
      <dgm:spPr/>
    </dgm:pt>
    <dgm:pt modelId="{69C0359B-FC87-4A15-96F4-695BA56F341F}" type="pres">
      <dgm:prSet presAssocID="{5551E6FE-5E02-461C-B217-799A0438697C}" presName="rootComposite" presStyleCnt="0"/>
      <dgm:spPr/>
    </dgm:pt>
    <dgm:pt modelId="{3A1C24A4-E418-4B4B-AF7F-B4A68DE3B0D0}" type="pres">
      <dgm:prSet presAssocID="{5551E6FE-5E02-461C-B217-799A0438697C}" presName="rootText" presStyleLbl="node2" presStyleIdx="0" presStyleCnt="1" custScaleX="337546" custScaleY="54146" custLinFactNeighborX="44793">
        <dgm:presLayoutVars>
          <dgm:chPref val="3"/>
        </dgm:presLayoutVars>
      </dgm:prSet>
      <dgm:spPr/>
      <dgm:t>
        <a:bodyPr/>
        <a:lstStyle/>
        <a:p>
          <a:pPr rtl="1"/>
          <a:endParaRPr lang="fa-IR"/>
        </a:p>
      </dgm:t>
    </dgm:pt>
    <dgm:pt modelId="{8C86BB0C-4F79-430A-A369-809E89EA7F12}" type="pres">
      <dgm:prSet presAssocID="{5551E6FE-5E02-461C-B217-799A0438697C}" presName="rootConnector" presStyleLbl="node2" presStyleIdx="0" presStyleCnt="1"/>
      <dgm:spPr/>
      <dgm:t>
        <a:bodyPr/>
        <a:lstStyle/>
        <a:p>
          <a:pPr rtl="1"/>
          <a:endParaRPr lang="fa-IR"/>
        </a:p>
      </dgm:t>
    </dgm:pt>
    <dgm:pt modelId="{6AB1DF4D-EB2D-4E2D-9DFA-1E4EFBB4B404}" type="pres">
      <dgm:prSet presAssocID="{5551E6FE-5E02-461C-B217-799A0438697C}" presName="hierChild4" presStyleCnt="0"/>
      <dgm:spPr/>
    </dgm:pt>
    <dgm:pt modelId="{CB185C6A-0056-42FD-85A3-93B5441E8D97}" type="pres">
      <dgm:prSet presAssocID="{FD2F12C4-F0FE-467F-B9FC-0EB9D15D50B8}" presName="Name37" presStyleLbl="parChTrans1D3" presStyleIdx="0" presStyleCnt="1" custSzX="98323"/>
      <dgm:spPr/>
      <dgm:t>
        <a:bodyPr/>
        <a:lstStyle/>
        <a:p>
          <a:pPr rtl="1"/>
          <a:endParaRPr lang="fa-IR"/>
        </a:p>
      </dgm:t>
    </dgm:pt>
    <dgm:pt modelId="{41771911-8686-496D-AD54-436BE0D15816}" type="pres">
      <dgm:prSet presAssocID="{A146275D-DE8A-4947-829D-06770D8EBD47}" presName="hierRoot2" presStyleCnt="0">
        <dgm:presLayoutVars>
          <dgm:hierBranch val="init"/>
        </dgm:presLayoutVars>
      </dgm:prSet>
      <dgm:spPr/>
    </dgm:pt>
    <dgm:pt modelId="{8C9B4BE1-C04C-4122-8931-6BF54B8B9355}" type="pres">
      <dgm:prSet presAssocID="{A146275D-DE8A-4947-829D-06770D8EBD47}" presName="rootComposite" presStyleCnt="0"/>
      <dgm:spPr/>
    </dgm:pt>
    <dgm:pt modelId="{AC837F3C-57FA-4AD2-826C-BCB107274DE7}" type="pres">
      <dgm:prSet presAssocID="{A146275D-DE8A-4947-829D-06770D8EBD47}" presName="rootText" presStyleLbl="node3" presStyleIdx="0" presStyleCnt="1" custScaleX="208742" custScaleY="41391" custLinFactNeighborX="44793">
        <dgm:presLayoutVars>
          <dgm:chPref val="3"/>
        </dgm:presLayoutVars>
      </dgm:prSet>
      <dgm:spPr/>
      <dgm:t>
        <a:bodyPr/>
        <a:lstStyle/>
        <a:p>
          <a:pPr rtl="1"/>
          <a:endParaRPr lang="fa-IR"/>
        </a:p>
      </dgm:t>
    </dgm:pt>
    <dgm:pt modelId="{4FEE0210-EC73-49DA-BA06-3C7FA517D1B6}" type="pres">
      <dgm:prSet presAssocID="{A146275D-DE8A-4947-829D-06770D8EBD47}" presName="rootConnector" presStyleLbl="node3" presStyleIdx="0" presStyleCnt="1"/>
      <dgm:spPr/>
      <dgm:t>
        <a:bodyPr/>
        <a:lstStyle/>
        <a:p>
          <a:pPr rtl="1"/>
          <a:endParaRPr lang="fa-IR"/>
        </a:p>
      </dgm:t>
    </dgm:pt>
    <dgm:pt modelId="{D114C129-84E7-4E39-96BD-6611B1C59B5E}" type="pres">
      <dgm:prSet presAssocID="{A146275D-DE8A-4947-829D-06770D8EBD47}" presName="hierChild4" presStyleCnt="0"/>
      <dgm:spPr/>
    </dgm:pt>
    <dgm:pt modelId="{C40A3D36-8A4E-4605-B83C-BE52FAC95006}" type="pres">
      <dgm:prSet presAssocID="{E045FCA3-E947-4383-A9B1-8710ACB4B98C}" presName="Name37" presStyleLbl="parChTrans1D4" presStyleIdx="0" presStyleCnt="1" custSzX="968285"/>
      <dgm:spPr/>
      <dgm:t>
        <a:bodyPr/>
        <a:lstStyle/>
        <a:p>
          <a:pPr rtl="1"/>
          <a:endParaRPr lang="fa-IR"/>
        </a:p>
      </dgm:t>
    </dgm:pt>
    <dgm:pt modelId="{BAFDCC75-C97F-431E-883F-65E6FFAB604A}" type="pres">
      <dgm:prSet presAssocID="{CDB8CE0B-69B8-4B9C-8177-8992C63A5FCF}" presName="hierRoot2" presStyleCnt="0">
        <dgm:presLayoutVars>
          <dgm:hierBranch val="init"/>
        </dgm:presLayoutVars>
      </dgm:prSet>
      <dgm:spPr/>
    </dgm:pt>
    <dgm:pt modelId="{2290D8A8-C936-4454-9DDA-0480E38EB7C0}" type="pres">
      <dgm:prSet presAssocID="{CDB8CE0B-69B8-4B9C-8177-8992C63A5FCF}" presName="rootComposite" presStyleCnt="0"/>
      <dgm:spPr/>
    </dgm:pt>
    <dgm:pt modelId="{769F1CBC-944C-4AB6-85BE-29BEE850B5AB}" type="pres">
      <dgm:prSet presAssocID="{CDB8CE0B-69B8-4B9C-8177-8992C63A5FCF}" presName="rootText" presStyleLbl="node4" presStyleIdx="0" presStyleCnt="1" custScaleX="339715" custScaleY="200745" custLinFactNeighborX="-47522" custLinFactNeighborY="-3332">
        <dgm:presLayoutVars>
          <dgm:chPref val="3"/>
        </dgm:presLayoutVars>
      </dgm:prSet>
      <dgm:spPr/>
      <dgm:t>
        <a:bodyPr/>
        <a:lstStyle/>
        <a:p>
          <a:pPr rtl="1"/>
          <a:endParaRPr lang="fa-IR"/>
        </a:p>
      </dgm:t>
    </dgm:pt>
    <dgm:pt modelId="{736DBF82-07C1-4BFD-B6C8-5F0F783F1376}" type="pres">
      <dgm:prSet presAssocID="{CDB8CE0B-69B8-4B9C-8177-8992C63A5FCF}" presName="rootConnector" presStyleLbl="node4" presStyleIdx="0" presStyleCnt="1"/>
      <dgm:spPr/>
      <dgm:t>
        <a:bodyPr/>
        <a:lstStyle/>
        <a:p>
          <a:pPr rtl="1"/>
          <a:endParaRPr lang="fa-IR"/>
        </a:p>
      </dgm:t>
    </dgm:pt>
    <dgm:pt modelId="{EA9B14ED-742D-40DE-A0CA-7C947F2C3F95}" type="pres">
      <dgm:prSet presAssocID="{CDB8CE0B-69B8-4B9C-8177-8992C63A5FCF}" presName="hierChild4" presStyleCnt="0"/>
      <dgm:spPr/>
    </dgm:pt>
    <dgm:pt modelId="{10E04CD2-8AE2-408D-97FA-89FD50FC046D}" type="pres">
      <dgm:prSet presAssocID="{CDB8CE0B-69B8-4B9C-8177-8992C63A5FCF}" presName="hierChild5" presStyleCnt="0"/>
      <dgm:spPr/>
    </dgm:pt>
    <dgm:pt modelId="{131ADCAD-C799-44D3-BCFA-0497AE93F9BB}" type="pres">
      <dgm:prSet presAssocID="{A146275D-DE8A-4947-829D-06770D8EBD47}" presName="hierChild5" presStyleCnt="0"/>
      <dgm:spPr/>
    </dgm:pt>
    <dgm:pt modelId="{CF1FCA99-0665-411A-BAB0-620917BF4325}" type="pres">
      <dgm:prSet presAssocID="{5551E6FE-5E02-461C-B217-799A0438697C}" presName="hierChild5" presStyleCnt="0"/>
      <dgm:spPr/>
    </dgm:pt>
    <dgm:pt modelId="{865CC9A0-C0AD-41BA-A2A1-3E74E0FFD535}" type="pres">
      <dgm:prSet presAssocID="{875D5B99-27E5-4A8D-9ED4-FCB5E4A7E3CB}" presName="hierChild3" presStyleCnt="0"/>
      <dgm:spPr/>
    </dgm:pt>
  </dgm:ptLst>
  <dgm:cxnLst>
    <dgm:cxn modelId="{2DB3B246-4947-4423-8B23-ED88C15CF5A8}" type="presOf" srcId="{FD2F12C4-F0FE-467F-B9FC-0EB9D15D50B8}" destId="{CB185C6A-0056-42FD-85A3-93B5441E8D97}" srcOrd="0" destOrd="0" presId="urn:microsoft.com/office/officeart/2005/8/layout/orgChart1"/>
    <dgm:cxn modelId="{E199DB13-9F8E-4A6B-9276-5AF0649F7A9C}" srcId="{A146275D-DE8A-4947-829D-06770D8EBD47}" destId="{CDB8CE0B-69B8-4B9C-8177-8992C63A5FCF}" srcOrd="0" destOrd="0" parTransId="{E045FCA3-E947-4383-A9B1-8710ACB4B98C}" sibTransId="{812A839B-F69D-4251-A1D3-D6FF844A63D2}"/>
    <dgm:cxn modelId="{5DA2F811-859B-42AE-BD3C-945AEF8757D4}" srcId="{F77CD69D-0E5C-49E9-8409-BA922E46D316}" destId="{875D5B99-27E5-4A8D-9ED4-FCB5E4A7E3CB}" srcOrd="0" destOrd="0" parTransId="{D6346409-3151-4243-9B26-36B7029CF885}" sibTransId="{7CC38B40-B5B0-457C-9533-E815ABE92DB4}"/>
    <dgm:cxn modelId="{EBDA93D9-9D20-454A-8250-A58824D384FD}" type="presOf" srcId="{5551E6FE-5E02-461C-B217-799A0438697C}" destId="{8C86BB0C-4F79-430A-A369-809E89EA7F12}" srcOrd="1" destOrd="0" presId="urn:microsoft.com/office/officeart/2005/8/layout/orgChart1"/>
    <dgm:cxn modelId="{694B048B-6702-4CA5-8975-32E056EFB3B9}" srcId="{5551E6FE-5E02-461C-B217-799A0438697C}" destId="{A146275D-DE8A-4947-829D-06770D8EBD47}" srcOrd="0" destOrd="0" parTransId="{FD2F12C4-F0FE-467F-B9FC-0EB9D15D50B8}" sibTransId="{662C9CC5-198F-4AC0-8930-2EA7C488C0DB}"/>
    <dgm:cxn modelId="{5B1C0A37-39FC-4709-A529-09B698D90CE2}" type="presOf" srcId="{875D5B99-27E5-4A8D-9ED4-FCB5E4A7E3CB}" destId="{8D427EE0-0798-4AEA-96F1-5E64482ABA60}" srcOrd="1" destOrd="0" presId="urn:microsoft.com/office/officeart/2005/8/layout/orgChart1"/>
    <dgm:cxn modelId="{2C5354D9-A52C-4CAF-B1F8-06571E3F6267}" type="presOf" srcId="{875D5B99-27E5-4A8D-9ED4-FCB5E4A7E3CB}" destId="{EE92A5FD-3E10-44CA-9C6A-BD7F253E67F6}" srcOrd="0" destOrd="0" presId="urn:microsoft.com/office/officeart/2005/8/layout/orgChart1"/>
    <dgm:cxn modelId="{1E2FF264-CED0-451D-B727-C2915E4A5B9C}" srcId="{875D5B99-27E5-4A8D-9ED4-FCB5E4A7E3CB}" destId="{5551E6FE-5E02-461C-B217-799A0438697C}" srcOrd="0" destOrd="0" parTransId="{4653203E-72D0-4D07-AF59-5579970E63C5}" sibTransId="{8B29FE55-E58C-4B95-A7C2-711ACF08AD74}"/>
    <dgm:cxn modelId="{4DF2C672-1B54-4E1A-A3F7-07F49B1953DE}" type="presOf" srcId="{4653203E-72D0-4D07-AF59-5579970E63C5}" destId="{62F1468E-AA48-4D8A-8907-53947F72FDE8}" srcOrd="0" destOrd="0" presId="urn:microsoft.com/office/officeart/2005/8/layout/orgChart1"/>
    <dgm:cxn modelId="{8BADAF84-FDE4-47D7-92FE-53415A44E629}" type="presOf" srcId="{CDB8CE0B-69B8-4B9C-8177-8992C63A5FCF}" destId="{736DBF82-07C1-4BFD-B6C8-5F0F783F1376}" srcOrd="1" destOrd="0" presId="urn:microsoft.com/office/officeart/2005/8/layout/orgChart1"/>
    <dgm:cxn modelId="{CBA91BF4-DA45-4957-AB97-0AF4C09C5D0C}" type="presOf" srcId="{E045FCA3-E947-4383-A9B1-8710ACB4B98C}" destId="{C40A3D36-8A4E-4605-B83C-BE52FAC95006}" srcOrd="0" destOrd="0" presId="urn:microsoft.com/office/officeart/2005/8/layout/orgChart1"/>
    <dgm:cxn modelId="{B235A707-F54C-4EC8-B3D3-7DA83AB84F24}" type="presOf" srcId="{A146275D-DE8A-4947-829D-06770D8EBD47}" destId="{AC837F3C-57FA-4AD2-826C-BCB107274DE7}" srcOrd="0" destOrd="0" presId="urn:microsoft.com/office/officeart/2005/8/layout/orgChart1"/>
    <dgm:cxn modelId="{62C8706E-823E-4F12-8898-A5951F0799F2}" type="presOf" srcId="{A146275D-DE8A-4947-829D-06770D8EBD47}" destId="{4FEE0210-EC73-49DA-BA06-3C7FA517D1B6}" srcOrd="1" destOrd="0" presId="urn:microsoft.com/office/officeart/2005/8/layout/orgChart1"/>
    <dgm:cxn modelId="{71922F00-47BF-45FE-9D99-78D3B15B3E1C}" type="presOf" srcId="{F77CD69D-0E5C-49E9-8409-BA922E46D316}" destId="{495E5FB2-79C9-447D-8EE8-E315FA80E2B1}" srcOrd="0" destOrd="0" presId="urn:microsoft.com/office/officeart/2005/8/layout/orgChart1"/>
    <dgm:cxn modelId="{F3D6414A-CC4D-458E-8A21-153FA556E86F}" type="presOf" srcId="{5551E6FE-5E02-461C-B217-799A0438697C}" destId="{3A1C24A4-E418-4B4B-AF7F-B4A68DE3B0D0}" srcOrd="0" destOrd="0" presId="urn:microsoft.com/office/officeart/2005/8/layout/orgChart1"/>
    <dgm:cxn modelId="{5DF499D7-E92C-474E-8E69-E9BE6425CAC0}" type="presOf" srcId="{CDB8CE0B-69B8-4B9C-8177-8992C63A5FCF}" destId="{769F1CBC-944C-4AB6-85BE-29BEE850B5AB}" srcOrd="0" destOrd="0" presId="urn:microsoft.com/office/officeart/2005/8/layout/orgChart1"/>
    <dgm:cxn modelId="{55339476-6163-43F7-8B2B-22154F168534}" type="presParOf" srcId="{495E5FB2-79C9-447D-8EE8-E315FA80E2B1}" destId="{B3ECC8C0-81C6-4354-8819-CB9CD44E1AD4}" srcOrd="0" destOrd="0" presId="urn:microsoft.com/office/officeart/2005/8/layout/orgChart1"/>
    <dgm:cxn modelId="{8FEF6B4B-E2B7-4589-B38D-192314265CE9}" type="presParOf" srcId="{B3ECC8C0-81C6-4354-8819-CB9CD44E1AD4}" destId="{1CAEA6E0-2764-4AA0-8C61-96E38160023C}" srcOrd="0" destOrd="0" presId="urn:microsoft.com/office/officeart/2005/8/layout/orgChart1"/>
    <dgm:cxn modelId="{917C0A1D-E676-4F51-859F-6157CAD82749}" type="presParOf" srcId="{1CAEA6E0-2764-4AA0-8C61-96E38160023C}" destId="{EE92A5FD-3E10-44CA-9C6A-BD7F253E67F6}" srcOrd="0" destOrd="0" presId="urn:microsoft.com/office/officeart/2005/8/layout/orgChart1"/>
    <dgm:cxn modelId="{2ECAC70A-981A-4389-9A9A-C6DC2A09761C}" type="presParOf" srcId="{1CAEA6E0-2764-4AA0-8C61-96E38160023C}" destId="{8D427EE0-0798-4AEA-96F1-5E64482ABA60}" srcOrd="1" destOrd="0" presId="urn:microsoft.com/office/officeart/2005/8/layout/orgChart1"/>
    <dgm:cxn modelId="{7C015614-8461-462C-B9B2-8BB8EBCEAFB9}" type="presParOf" srcId="{B3ECC8C0-81C6-4354-8819-CB9CD44E1AD4}" destId="{B4F770E3-84E1-4E15-8F61-5F5BB6EEAA3E}" srcOrd="1" destOrd="0" presId="urn:microsoft.com/office/officeart/2005/8/layout/orgChart1"/>
    <dgm:cxn modelId="{BF9BE0BC-9BFC-4E8C-8AD3-665C18992E78}" type="presParOf" srcId="{B4F770E3-84E1-4E15-8F61-5F5BB6EEAA3E}" destId="{62F1468E-AA48-4D8A-8907-53947F72FDE8}" srcOrd="0" destOrd="0" presId="urn:microsoft.com/office/officeart/2005/8/layout/orgChart1"/>
    <dgm:cxn modelId="{4855BD73-9CDE-40AD-B1EB-065E883E6AAC}" type="presParOf" srcId="{B4F770E3-84E1-4E15-8F61-5F5BB6EEAA3E}" destId="{55C16AFE-17F2-422F-916B-4E802BED62F3}" srcOrd="1" destOrd="0" presId="urn:microsoft.com/office/officeart/2005/8/layout/orgChart1"/>
    <dgm:cxn modelId="{0FB7B841-DCD4-4017-B710-141FD31407ED}" type="presParOf" srcId="{55C16AFE-17F2-422F-916B-4E802BED62F3}" destId="{69C0359B-FC87-4A15-96F4-695BA56F341F}" srcOrd="0" destOrd="0" presId="urn:microsoft.com/office/officeart/2005/8/layout/orgChart1"/>
    <dgm:cxn modelId="{26ECC0D9-244B-4E3F-B4B5-5ADDFEEBE872}" type="presParOf" srcId="{69C0359B-FC87-4A15-96F4-695BA56F341F}" destId="{3A1C24A4-E418-4B4B-AF7F-B4A68DE3B0D0}" srcOrd="0" destOrd="0" presId="urn:microsoft.com/office/officeart/2005/8/layout/orgChart1"/>
    <dgm:cxn modelId="{D30E5490-4561-44DE-BF42-FF5F5D888B23}" type="presParOf" srcId="{69C0359B-FC87-4A15-96F4-695BA56F341F}" destId="{8C86BB0C-4F79-430A-A369-809E89EA7F12}" srcOrd="1" destOrd="0" presId="urn:microsoft.com/office/officeart/2005/8/layout/orgChart1"/>
    <dgm:cxn modelId="{592A6B0A-470D-4997-A0E5-ED5893613604}" type="presParOf" srcId="{55C16AFE-17F2-422F-916B-4E802BED62F3}" destId="{6AB1DF4D-EB2D-4E2D-9DFA-1E4EFBB4B404}" srcOrd="1" destOrd="0" presId="urn:microsoft.com/office/officeart/2005/8/layout/orgChart1"/>
    <dgm:cxn modelId="{589774FF-6B49-4856-A614-1CA933F60457}" type="presParOf" srcId="{6AB1DF4D-EB2D-4E2D-9DFA-1E4EFBB4B404}" destId="{CB185C6A-0056-42FD-85A3-93B5441E8D97}" srcOrd="0" destOrd="0" presId="urn:microsoft.com/office/officeart/2005/8/layout/orgChart1"/>
    <dgm:cxn modelId="{2038F3C5-F920-4843-BB29-22268FB68448}" type="presParOf" srcId="{6AB1DF4D-EB2D-4E2D-9DFA-1E4EFBB4B404}" destId="{41771911-8686-496D-AD54-436BE0D15816}" srcOrd="1" destOrd="0" presId="urn:microsoft.com/office/officeart/2005/8/layout/orgChart1"/>
    <dgm:cxn modelId="{50E0B07F-E30D-4F7F-898A-12D0F50DA44B}" type="presParOf" srcId="{41771911-8686-496D-AD54-436BE0D15816}" destId="{8C9B4BE1-C04C-4122-8931-6BF54B8B9355}" srcOrd="0" destOrd="0" presId="urn:microsoft.com/office/officeart/2005/8/layout/orgChart1"/>
    <dgm:cxn modelId="{AA3ECD4A-72BF-4D85-9D04-685062845DC5}" type="presParOf" srcId="{8C9B4BE1-C04C-4122-8931-6BF54B8B9355}" destId="{AC837F3C-57FA-4AD2-826C-BCB107274DE7}" srcOrd="0" destOrd="0" presId="urn:microsoft.com/office/officeart/2005/8/layout/orgChart1"/>
    <dgm:cxn modelId="{BE6F8553-B338-4CE8-B6FF-7ACCAD85D209}" type="presParOf" srcId="{8C9B4BE1-C04C-4122-8931-6BF54B8B9355}" destId="{4FEE0210-EC73-49DA-BA06-3C7FA517D1B6}" srcOrd="1" destOrd="0" presId="urn:microsoft.com/office/officeart/2005/8/layout/orgChart1"/>
    <dgm:cxn modelId="{F724DE51-0526-45D6-B581-D136D6C14211}" type="presParOf" srcId="{41771911-8686-496D-AD54-436BE0D15816}" destId="{D114C129-84E7-4E39-96BD-6611B1C59B5E}" srcOrd="1" destOrd="0" presId="urn:microsoft.com/office/officeart/2005/8/layout/orgChart1"/>
    <dgm:cxn modelId="{B3CE1FA2-6A67-4B1B-9250-5840238CEE54}" type="presParOf" srcId="{D114C129-84E7-4E39-96BD-6611B1C59B5E}" destId="{C40A3D36-8A4E-4605-B83C-BE52FAC95006}" srcOrd="0" destOrd="0" presId="urn:microsoft.com/office/officeart/2005/8/layout/orgChart1"/>
    <dgm:cxn modelId="{CDAF2669-B230-42AA-B07C-2E9C200ADD50}" type="presParOf" srcId="{D114C129-84E7-4E39-96BD-6611B1C59B5E}" destId="{BAFDCC75-C97F-431E-883F-65E6FFAB604A}" srcOrd="1" destOrd="0" presId="urn:microsoft.com/office/officeart/2005/8/layout/orgChart1"/>
    <dgm:cxn modelId="{7409E332-2AEF-4115-8B25-FB92412D2068}" type="presParOf" srcId="{BAFDCC75-C97F-431E-883F-65E6FFAB604A}" destId="{2290D8A8-C936-4454-9DDA-0480E38EB7C0}" srcOrd="0" destOrd="0" presId="urn:microsoft.com/office/officeart/2005/8/layout/orgChart1"/>
    <dgm:cxn modelId="{3F46EB84-B002-4912-B7EA-F3F984167652}" type="presParOf" srcId="{2290D8A8-C936-4454-9DDA-0480E38EB7C0}" destId="{769F1CBC-944C-4AB6-85BE-29BEE850B5AB}" srcOrd="0" destOrd="0" presId="urn:microsoft.com/office/officeart/2005/8/layout/orgChart1"/>
    <dgm:cxn modelId="{9D57E2FC-B028-45D7-A844-C3F7FEF46D02}" type="presParOf" srcId="{2290D8A8-C936-4454-9DDA-0480E38EB7C0}" destId="{736DBF82-07C1-4BFD-B6C8-5F0F783F1376}" srcOrd="1" destOrd="0" presId="urn:microsoft.com/office/officeart/2005/8/layout/orgChart1"/>
    <dgm:cxn modelId="{7FFC1607-B04C-4561-BFE7-893BA055ECF5}" type="presParOf" srcId="{BAFDCC75-C97F-431E-883F-65E6FFAB604A}" destId="{EA9B14ED-742D-40DE-A0CA-7C947F2C3F95}" srcOrd="1" destOrd="0" presId="urn:microsoft.com/office/officeart/2005/8/layout/orgChart1"/>
    <dgm:cxn modelId="{448E6927-2196-4B9A-A6B0-48F707B81CAD}" type="presParOf" srcId="{BAFDCC75-C97F-431E-883F-65E6FFAB604A}" destId="{10E04CD2-8AE2-408D-97FA-89FD50FC046D}" srcOrd="2" destOrd="0" presId="urn:microsoft.com/office/officeart/2005/8/layout/orgChart1"/>
    <dgm:cxn modelId="{85E17D57-E03C-4084-A6A9-650C001942E8}" type="presParOf" srcId="{41771911-8686-496D-AD54-436BE0D15816}" destId="{131ADCAD-C799-44D3-BCFA-0497AE93F9BB}" srcOrd="2" destOrd="0" presId="urn:microsoft.com/office/officeart/2005/8/layout/orgChart1"/>
    <dgm:cxn modelId="{555F7BC1-D40E-4003-B3F3-2C77B0AAA770}" type="presParOf" srcId="{55C16AFE-17F2-422F-916B-4E802BED62F3}" destId="{CF1FCA99-0665-411A-BAB0-620917BF4325}" srcOrd="2" destOrd="0" presId="urn:microsoft.com/office/officeart/2005/8/layout/orgChart1"/>
    <dgm:cxn modelId="{5374A69F-2E76-4EC2-B31E-A83F03EBCA45}" type="presParOf" srcId="{B3ECC8C0-81C6-4354-8819-CB9CD44E1AD4}" destId="{865CC9A0-C0AD-41BA-A2A1-3E74E0FFD53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46B2BEE-C5A0-4E3E-8E0B-0F23CD8C0EF5}" type="doc">
      <dgm:prSet loTypeId="urn:microsoft.com/office/officeart/2005/8/layout/hierarchy2" loCatId="hierarchy" qsTypeId="urn:microsoft.com/office/officeart/2005/8/quickstyle/simple1" qsCatId="simple" csTypeId="urn:microsoft.com/office/officeart/2005/8/colors/accent4_5" csCatId="accent4" phldr="1"/>
      <dgm:spPr/>
      <dgm:t>
        <a:bodyPr/>
        <a:lstStyle/>
        <a:p>
          <a:pPr rtl="1"/>
          <a:endParaRPr lang="fa-IR"/>
        </a:p>
      </dgm:t>
    </dgm:pt>
    <dgm:pt modelId="{C5374C59-BA1B-48E2-B881-9C9F0F85E85E}">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r>
            <a:rPr lang="fa-IR" sz="1600" baseline="0" dirty="0" smtClean="0">
              <a:solidFill>
                <a:schemeClr val="bg1"/>
              </a:solidFill>
              <a:cs typeface="B Koodak" pitchFamily="2" charset="-78"/>
            </a:rPr>
            <a:t>در عین حال در برخی روایات به بعضی حکمتهای غیبت اشاره شده است:</a:t>
          </a:r>
          <a:endParaRPr lang="fa-IR" sz="1600" dirty="0">
            <a:solidFill>
              <a:schemeClr val="bg1"/>
            </a:solidFill>
            <a:cs typeface="B Koodak" pitchFamily="2" charset="-78"/>
          </a:endParaRPr>
        </a:p>
      </dgm:t>
    </dgm:pt>
    <dgm:pt modelId="{4E2A1674-2538-41EB-84E2-45F305B26A85}" type="parTrans" cxnId="{4AD22463-9782-4640-A9A5-5D34473FF9FC}">
      <dgm:prSet/>
      <dgm:spPr/>
      <dgm:t>
        <a:bodyPr/>
        <a:lstStyle/>
        <a:p>
          <a:pPr rtl="1"/>
          <a:endParaRPr lang="fa-IR" sz="1600">
            <a:solidFill>
              <a:schemeClr val="tx1"/>
            </a:solidFill>
            <a:cs typeface="B Koodak" pitchFamily="2" charset="-78"/>
          </a:endParaRPr>
        </a:p>
      </dgm:t>
    </dgm:pt>
    <dgm:pt modelId="{1B6845D9-D156-4D47-8165-97C810132214}" type="sibTrans" cxnId="{4AD22463-9782-4640-A9A5-5D34473FF9FC}">
      <dgm:prSet/>
      <dgm:spPr/>
      <dgm:t>
        <a:bodyPr/>
        <a:lstStyle/>
        <a:p>
          <a:pPr rtl="1"/>
          <a:endParaRPr lang="fa-IR" sz="1600">
            <a:solidFill>
              <a:schemeClr val="tx1"/>
            </a:solidFill>
            <a:cs typeface="B Koodak" pitchFamily="2" charset="-78"/>
          </a:endParaRPr>
        </a:p>
      </dgm:t>
    </dgm:pt>
    <dgm:pt modelId="{7CC632F8-701E-4AA1-B1DF-FB3783C7B9E6}">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r>
            <a:rPr lang="fa-IR" sz="1600" smtClean="0">
              <a:solidFill>
                <a:schemeClr val="bg1"/>
              </a:solidFill>
              <a:cs typeface="B Koodak" pitchFamily="2" charset="-78"/>
            </a:rPr>
            <a:t>امتحان شیعه</a:t>
          </a:r>
          <a:endParaRPr lang="fa-IR" sz="1600">
            <a:solidFill>
              <a:schemeClr val="bg1"/>
            </a:solidFill>
            <a:cs typeface="B Koodak" pitchFamily="2" charset="-78"/>
          </a:endParaRPr>
        </a:p>
      </dgm:t>
    </dgm:pt>
    <dgm:pt modelId="{7C1A4A1A-2DFC-4D0C-B9B6-964E75572B42}" type="parTrans" cxnId="{F0D8A9ED-ED32-4CCA-AC28-37C92627E9F5}">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endParaRPr lang="fa-IR" sz="1600">
            <a:solidFill>
              <a:schemeClr val="bg1"/>
            </a:solidFill>
            <a:cs typeface="B Koodak" pitchFamily="2" charset="-78"/>
          </a:endParaRPr>
        </a:p>
      </dgm:t>
    </dgm:pt>
    <dgm:pt modelId="{F1E3DF86-0465-436C-9555-A589E9572933}" type="sibTrans" cxnId="{F0D8A9ED-ED32-4CCA-AC28-37C92627E9F5}">
      <dgm:prSet/>
      <dgm:spPr/>
      <dgm:t>
        <a:bodyPr/>
        <a:lstStyle/>
        <a:p>
          <a:pPr rtl="1"/>
          <a:endParaRPr lang="fa-IR" sz="1600">
            <a:solidFill>
              <a:schemeClr val="tx1"/>
            </a:solidFill>
            <a:cs typeface="B Koodak" pitchFamily="2" charset="-78"/>
          </a:endParaRPr>
        </a:p>
      </dgm:t>
    </dgm:pt>
    <dgm:pt modelId="{8DF6555B-A2CB-45C5-835E-BB1513926C1F}">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r>
            <a:rPr lang="fa-IR" sz="1600" dirty="0" smtClean="0">
              <a:solidFill>
                <a:schemeClr val="bg1"/>
              </a:solidFill>
              <a:cs typeface="B Koodak" pitchFamily="2" charset="-78"/>
            </a:rPr>
            <a:t>ِ مُوسَى بْنِ جَعْفَرٍ قَالَ إِذَا فُقِدَ الْخَامِسُ مِنْ وُلْدِ السَّابِعِ مِنَ الْأَئِمَّةِ فَاللَّهَ اللَّهَ فِي أَدْيَانِكُمْ لَا يُزِيلَنَّكُمْ عَنْهَا أَحَدٌ يَا بُنَيَّ إِنَّهُ لَا بُدَّ لِصَاحِبِ هَذَا الْأَمْرِ مِنْ غَيْبَةٍ حَتَّى يَرْجِعَ عَنْ هَذَا الْأَمْرِ مَنْ كَانَ يَقُولُ بِهِ إِنَّمَا هِيَ مِحْنَةٌ مِنَ اللَّهِ امْتَحَنَ اللَّهُ بِهَا خَلْقَه‏ (بحار / 52 / 113)</a:t>
          </a:r>
          <a:endParaRPr lang="fa-IR" sz="1600" dirty="0">
            <a:solidFill>
              <a:schemeClr val="bg1"/>
            </a:solidFill>
            <a:cs typeface="B Koodak" pitchFamily="2" charset="-78"/>
          </a:endParaRPr>
        </a:p>
      </dgm:t>
    </dgm:pt>
    <dgm:pt modelId="{D25C6C67-2E43-4929-B35D-57663DB22805}" type="parTrans" cxnId="{4905D004-796C-4053-99B8-DB982A592CFD}">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endParaRPr lang="fa-IR" sz="1600">
            <a:solidFill>
              <a:schemeClr val="bg1"/>
            </a:solidFill>
            <a:cs typeface="B Koodak" pitchFamily="2" charset="-78"/>
          </a:endParaRPr>
        </a:p>
      </dgm:t>
    </dgm:pt>
    <dgm:pt modelId="{698CF526-E87B-4656-ACEF-5D84C10D24CC}" type="sibTrans" cxnId="{4905D004-796C-4053-99B8-DB982A592CFD}">
      <dgm:prSet/>
      <dgm:spPr/>
      <dgm:t>
        <a:bodyPr/>
        <a:lstStyle/>
        <a:p>
          <a:pPr rtl="1"/>
          <a:endParaRPr lang="fa-IR" sz="1600">
            <a:solidFill>
              <a:schemeClr val="tx1"/>
            </a:solidFill>
            <a:cs typeface="B Koodak" pitchFamily="2" charset="-78"/>
          </a:endParaRPr>
        </a:p>
      </dgm:t>
    </dgm:pt>
    <dgm:pt modelId="{6EF4E4A1-5408-4F4D-8EFA-1C4529407AD8}">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r>
            <a:rPr lang="fa-IR" sz="1600" smtClean="0">
              <a:solidFill>
                <a:schemeClr val="bg1"/>
              </a:solidFill>
              <a:cs typeface="B Koodak" pitchFamily="2" charset="-78"/>
            </a:rPr>
            <a:t>خوف از قتل</a:t>
          </a:r>
          <a:endParaRPr lang="fa-IR" sz="1600">
            <a:solidFill>
              <a:schemeClr val="bg1"/>
            </a:solidFill>
            <a:cs typeface="B Koodak" pitchFamily="2" charset="-78"/>
          </a:endParaRPr>
        </a:p>
      </dgm:t>
    </dgm:pt>
    <dgm:pt modelId="{3937CF04-5F73-495F-9026-A2522A9658F2}" type="parTrans" cxnId="{B4B378F7-7F99-40B9-8839-5E8293502504}">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endParaRPr lang="fa-IR" sz="1600">
            <a:solidFill>
              <a:schemeClr val="bg1"/>
            </a:solidFill>
            <a:cs typeface="B Koodak" pitchFamily="2" charset="-78"/>
          </a:endParaRPr>
        </a:p>
      </dgm:t>
    </dgm:pt>
    <dgm:pt modelId="{57F63374-7812-4FCE-B3C9-46A819A83973}" type="sibTrans" cxnId="{B4B378F7-7F99-40B9-8839-5E8293502504}">
      <dgm:prSet/>
      <dgm:spPr/>
      <dgm:t>
        <a:bodyPr/>
        <a:lstStyle/>
        <a:p>
          <a:pPr rtl="1"/>
          <a:endParaRPr lang="fa-IR" sz="1600">
            <a:solidFill>
              <a:schemeClr val="tx1"/>
            </a:solidFill>
            <a:cs typeface="B Koodak" pitchFamily="2" charset="-78"/>
          </a:endParaRPr>
        </a:p>
      </dgm:t>
    </dgm:pt>
    <dgm:pt modelId="{E15E5481-9C99-4A9D-A92E-F2C151963058}">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r>
            <a:rPr lang="fa-IR" sz="1600" dirty="0" smtClean="0">
              <a:solidFill>
                <a:schemeClr val="bg1"/>
              </a:solidFill>
              <a:cs typeface="B Koodak" pitchFamily="2" charset="-78"/>
            </a:rPr>
            <a:t>ٍ عَنْ زُرَارَةَ قَالَ سَمِعْتُ أَبَا عَبْدِ اللَّهِ ع يَقُولُ‏ إِنَّ للقائم غَيْبَةً قَبْلَ أَنْ يَقُومَ قَالَ قُلْتُ وَ لِمَ قَالَ يَخَافُ وَ                                                   أَوْمَأَ بِيَدِهِ‏ إِلَى‏ بَطْنِه‏ (کافی / ج1 / ص 337)</a:t>
          </a:r>
          <a:endParaRPr lang="fa-IR" sz="1600" dirty="0">
            <a:solidFill>
              <a:schemeClr val="bg1"/>
            </a:solidFill>
            <a:cs typeface="B Koodak" pitchFamily="2" charset="-78"/>
          </a:endParaRPr>
        </a:p>
      </dgm:t>
    </dgm:pt>
    <dgm:pt modelId="{343FA2AC-31B1-406F-AA0A-26D5F250B096}" type="parTrans" cxnId="{3F3A2AEF-B9F2-45F6-BF87-A598D1B3DECF}">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endParaRPr lang="fa-IR" sz="1600">
            <a:solidFill>
              <a:schemeClr val="bg1"/>
            </a:solidFill>
            <a:cs typeface="B Koodak" pitchFamily="2" charset="-78"/>
          </a:endParaRPr>
        </a:p>
      </dgm:t>
    </dgm:pt>
    <dgm:pt modelId="{66BC8510-40E3-4A32-A1EE-75E58F31FF7D}" type="sibTrans" cxnId="{3F3A2AEF-B9F2-45F6-BF87-A598D1B3DECF}">
      <dgm:prSet/>
      <dgm:spPr/>
      <dgm:t>
        <a:bodyPr/>
        <a:lstStyle/>
        <a:p>
          <a:pPr rtl="1"/>
          <a:endParaRPr lang="fa-IR" sz="1600">
            <a:solidFill>
              <a:schemeClr val="tx1"/>
            </a:solidFill>
            <a:cs typeface="B Koodak" pitchFamily="2" charset="-78"/>
          </a:endParaRPr>
        </a:p>
      </dgm:t>
    </dgm:pt>
    <dgm:pt modelId="{15742B80-7FE9-4C16-A56A-812C235DAE30}">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r>
            <a:rPr lang="fa-IR" sz="1600" smtClean="0">
              <a:solidFill>
                <a:schemeClr val="bg1"/>
              </a:solidFill>
              <a:cs typeface="B Koodak" pitchFamily="2" charset="-78"/>
            </a:rPr>
            <a:t>عدم بیعت با ظالمان</a:t>
          </a:r>
          <a:endParaRPr lang="fa-IR" sz="1600">
            <a:solidFill>
              <a:schemeClr val="bg1"/>
            </a:solidFill>
            <a:cs typeface="B Koodak" pitchFamily="2" charset="-78"/>
          </a:endParaRPr>
        </a:p>
      </dgm:t>
    </dgm:pt>
    <dgm:pt modelId="{62F91423-0424-4BDD-A09C-49401F7A0F2C}" type="parTrans" cxnId="{74CE4405-124D-4092-947E-06E8E20A434E}">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endParaRPr lang="fa-IR" sz="1600">
            <a:solidFill>
              <a:schemeClr val="bg1"/>
            </a:solidFill>
            <a:cs typeface="B Koodak" pitchFamily="2" charset="-78"/>
          </a:endParaRPr>
        </a:p>
      </dgm:t>
    </dgm:pt>
    <dgm:pt modelId="{320BF17C-40FD-48C8-AA54-6DB2D4034EDE}" type="sibTrans" cxnId="{74CE4405-124D-4092-947E-06E8E20A434E}">
      <dgm:prSet/>
      <dgm:spPr/>
      <dgm:t>
        <a:bodyPr/>
        <a:lstStyle/>
        <a:p>
          <a:pPr rtl="1"/>
          <a:endParaRPr lang="fa-IR" sz="1600">
            <a:solidFill>
              <a:schemeClr val="tx1"/>
            </a:solidFill>
            <a:cs typeface="B Koodak" pitchFamily="2" charset="-78"/>
          </a:endParaRPr>
        </a:p>
      </dgm:t>
    </dgm:pt>
    <dgm:pt modelId="{D5C8B907-9E55-46E5-8E42-2AF6F1C5EAC0}">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r>
            <a:rPr lang="fa-IR" sz="1600" dirty="0" smtClean="0">
              <a:solidFill>
                <a:schemeClr val="bg1"/>
              </a:solidFill>
              <a:cs typeface="B Koodak" pitchFamily="2" charset="-78"/>
            </a:rPr>
            <a:t>قَالَ ع إِنَّ الْقَائِمَ مِنَّا إِذَا قَامَ لَمْ يَكُنْ لِأَحَدٍ فِي                                                                                                                                                                                   عُنُقِهِ بَيْعَةٌ فَلِذَلِكَ‏ خْفَى وِلَادَتُهُ وَ يَغِيبُ شَخْصُهُ</a:t>
          </a:r>
          <a:endParaRPr lang="fa-IR" sz="1600" dirty="0">
            <a:solidFill>
              <a:schemeClr val="bg1"/>
            </a:solidFill>
            <a:cs typeface="B Koodak" pitchFamily="2" charset="-78"/>
          </a:endParaRPr>
        </a:p>
      </dgm:t>
    </dgm:pt>
    <dgm:pt modelId="{25D64C42-7FC6-4282-8FEC-1AA29DE6A4BF}" type="parTrans" cxnId="{E0DE8998-48F2-47A6-A02D-3310F12B7C39}">
      <dgm:prSet custT="1"/>
      <dgm:spPr>
        <a:solidFill>
          <a:schemeClr val="accent3">
            <a:lumMod val="50000"/>
          </a:schemeClr>
        </a:solidFill>
        <a:ln>
          <a:solidFill>
            <a:schemeClr val="accent1"/>
          </a:solidFill>
        </a:ln>
        <a:effectLst>
          <a:glow rad="101600">
            <a:schemeClr val="accent6">
              <a:satMod val="175000"/>
              <a:alpha val="40000"/>
            </a:schemeClr>
          </a:glow>
          <a:outerShdw blurRad="107950" dist="12700" dir="5400000" algn="ctr">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gm:spPr>
      <dgm:t>
        <a:bodyPr/>
        <a:lstStyle/>
        <a:p>
          <a:pPr rtl="1"/>
          <a:endParaRPr lang="fa-IR" sz="1600">
            <a:solidFill>
              <a:schemeClr val="bg1"/>
            </a:solidFill>
            <a:cs typeface="B Koodak" pitchFamily="2" charset="-78"/>
          </a:endParaRPr>
        </a:p>
      </dgm:t>
    </dgm:pt>
    <dgm:pt modelId="{969A52F0-5A0D-49EA-945D-0509CCFB1FED}" type="sibTrans" cxnId="{E0DE8998-48F2-47A6-A02D-3310F12B7C39}">
      <dgm:prSet/>
      <dgm:spPr/>
      <dgm:t>
        <a:bodyPr/>
        <a:lstStyle/>
        <a:p>
          <a:pPr rtl="1"/>
          <a:endParaRPr lang="fa-IR" sz="1600">
            <a:solidFill>
              <a:schemeClr val="tx1"/>
            </a:solidFill>
            <a:cs typeface="B Koodak" pitchFamily="2" charset="-78"/>
          </a:endParaRPr>
        </a:p>
      </dgm:t>
    </dgm:pt>
    <dgm:pt modelId="{BD912C31-E597-4E9B-A4EA-FF7F0E681E8D}" type="pres">
      <dgm:prSet presAssocID="{A46B2BEE-C5A0-4E3E-8E0B-0F23CD8C0EF5}" presName="diagram" presStyleCnt="0">
        <dgm:presLayoutVars>
          <dgm:chPref val="1"/>
          <dgm:dir val="rev"/>
          <dgm:animOne val="branch"/>
          <dgm:animLvl val="lvl"/>
          <dgm:resizeHandles val="exact"/>
        </dgm:presLayoutVars>
      </dgm:prSet>
      <dgm:spPr/>
      <dgm:t>
        <a:bodyPr/>
        <a:lstStyle/>
        <a:p>
          <a:pPr rtl="1"/>
          <a:endParaRPr lang="fa-IR"/>
        </a:p>
      </dgm:t>
    </dgm:pt>
    <dgm:pt modelId="{D2C5F802-0FAD-411E-B67B-05F029C7DA66}" type="pres">
      <dgm:prSet presAssocID="{C5374C59-BA1B-48E2-B881-9C9F0F85E85E}" presName="root1" presStyleCnt="0"/>
      <dgm:spPr/>
    </dgm:pt>
    <dgm:pt modelId="{7E5370C0-D3DB-4A59-9392-A463E7AD9A01}" type="pres">
      <dgm:prSet presAssocID="{C5374C59-BA1B-48E2-B881-9C9F0F85E85E}" presName="LevelOneTextNode" presStyleLbl="node0" presStyleIdx="0" presStyleCnt="1" custScaleX="39117" custScaleY="171372">
        <dgm:presLayoutVars>
          <dgm:chPref val="3"/>
        </dgm:presLayoutVars>
      </dgm:prSet>
      <dgm:spPr/>
      <dgm:t>
        <a:bodyPr/>
        <a:lstStyle/>
        <a:p>
          <a:pPr rtl="1"/>
          <a:endParaRPr lang="fa-IR"/>
        </a:p>
      </dgm:t>
    </dgm:pt>
    <dgm:pt modelId="{22FEFF2E-26D6-47AF-A76F-0AC906522183}" type="pres">
      <dgm:prSet presAssocID="{C5374C59-BA1B-48E2-B881-9C9F0F85E85E}" presName="level2hierChild" presStyleCnt="0"/>
      <dgm:spPr/>
    </dgm:pt>
    <dgm:pt modelId="{8F9676D5-2689-44EA-8E7D-DCA401B7D219}" type="pres">
      <dgm:prSet presAssocID="{7C1A4A1A-2DFC-4D0C-B9B6-964E75572B42}" presName="conn2-1" presStyleLbl="parChTrans1D2" presStyleIdx="0" presStyleCnt="3"/>
      <dgm:spPr/>
      <dgm:t>
        <a:bodyPr/>
        <a:lstStyle/>
        <a:p>
          <a:pPr rtl="1"/>
          <a:endParaRPr lang="fa-IR"/>
        </a:p>
      </dgm:t>
    </dgm:pt>
    <dgm:pt modelId="{E0743503-14CE-42E6-B115-C643D38598DF}" type="pres">
      <dgm:prSet presAssocID="{7C1A4A1A-2DFC-4D0C-B9B6-964E75572B42}" presName="connTx" presStyleLbl="parChTrans1D2" presStyleIdx="0" presStyleCnt="3"/>
      <dgm:spPr/>
      <dgm:t>
        <a:bodyPr/>
        <a:lstStyle/>
        <a:p>
          <a:pPr rtl="1"/>
          <a:endParaRPr lang="fa-IR"/>
        </a:p>
      </dgm:t>
    </dgm:pt>
    <dgm:pt modelId="{C08B2574-B66E-4F84-B059-025854E5FDDA}" type="pres">
      <dgm:prSet presAssocID="{7CC632F8-701E-4AA1-B1DF-FB3783C7B9E6}" presName="root2" presStyleCnt="0"/>
      <dgm:spPr/>
    </dgm:pt>
    <dgm:pt modelId="{171ACC90-BAE1-48E9-AF95-1ACE4A7E3369}" type="pres">
      <dgm:prSet presAssocID="{7CC632F8-701E-4AA1-B1DF-FB3783C7B9E6}" presName="LevelTwoTextNode" presStyleLbl="node2" presStyleIdx="0" presStyleCnt="3" custScaleX="56428" custScaleY="41348">
        <dgm:presLayoutVars>
          <dgm:chPref val="3"/>
        </dgm:presLayoutVars>
      </dgm:prSet>
      <dgm:spPr/>
      <dgm:t>
        <a:bodyPr/>
        <a:lstStyle/>
        <a:p>
          <a:pPr rtl="1"/>
          <a:endParaRPr lang="fa-IR"/>
        </a:p>
      </dgm:t>
    </dgm:pt>
    <dgm:pt modelId="{4CA84F98-176C-4A69-BE73-A9684804008B}" type="pres">
      <dgm:prSet presAssocID="{7CC632F8-701E-4AA1-B1DF-FB3783C7B9E6}" presName="level3hierChild" presStyleCnt="0"/>
      <dgm:spPr/>
    </dgm:pt>
    <dgm:pt modelId="{F9D95996-E940-46E1-8316-25DE1671E41A}" type="pres">
      <dgm:prSet presAssocID="{D25C6C67-2E43-4929-B35D-57663DB22805}" presName="conn2-1" presStyleLbl="parChTrans1D3" presStyleIdx="0" presStyleCnt="3"/>
      <dgm:spPr/>
      <dgm:t>
        <a:bodyPr/>
        <a:lstStyle/>
        <a:p>
          <a:pPr rtl="1"/>
          <a:endParaRPr lang="fa-IR"/>
        </a:p>
      </dgm:t>
    </dgm:pt>
    <dgm:pt modelId="{EBA16E8F-87CD-4E43-AF90-F4E64B0CF55F}" type="pres">
      <dgm:prSet presAssocID="{D25C6C67-2E43-4929-B35D-57663DB22805}" presName="connTx" presStyleLbl="parChTrans1D3" presStyleIdx="0" presStyleCnt="3"/>
      <dgm:spPr/>
      <dgm:t>
        <a:bodyPr/>
        <a:lstStyle/>
        <a:p>
          <a:pPr rtl="1"/>
          <a:endParaRPr lang="fa-IR"/>
        </a:p>
      </dgm:t>
    </dgm:pt>
    <dgm:pt modelId="{D7027B9C-2649-4B07-A492-41042CE36C56}" type="pres">
      <dgm:prSet presAssocID="{8DF6555B-A2CB-45C5-835E-BB1513926C1F}" presName="root2" presStyleCnt="0"/>
      <dgm:spPr/>
    </dgm:pt>
    <dgm:pt modelId="{75A307C1-33D9-4141-B2A6-91F4AA77C37A}" type="pres">
      <dgm:prSet presAssocID="{8DF6555B-A2CB-45C5-835E-BB1513926C1F}" presName="LevelTwoTextNode" presStyleLbl="node3" presStyleIdx="0" presStyleCnt="3" custScaleX="166784">
        <dgm:presLayoutVars>
          <dgm:chPref val="3"/>
        </dgm:presLayoutVars>
      </dgm:prSet>
      <dgm:spPr/>
      <dgm:t>
        <a:bodyPr/>
        <a:lstStyle/>
        <a:p>
          <a:pPr rtl="1"/>
          <a:endParaRPr lang="fa-IR"/>
        </a:p>
      </dgm:t>
    </dgm:pt>
    <dgm:pt modelId="{49BEAF9B-0BFC-479C-A51E-C9DF8438537C}" type="pres">
      <dgm:prSet presAssocID="{8DF6555B-A2CB-45C5-835E-BB1513926C1F}" presName="level3hierChild" presStyleCnt="0"/>
      <dgm:spPr/>
    </dgm:pt>
    <dgm:pt modelId="{4CEB08F9-27BA-4AA5-ACB8-6583F40607FC}" type="pres">
      <dgm:prSet presAssocID="{3937CF04-5F73-495F-9026-A2522A9658F2}" presName="conn2-1" presStyleLbl="parChTrans1D2" presStyleIdx="1" presStyleCnt="3"/>
      <dgm:spPr/>
      <dgm:t>
        <a:bodyPr/>
        <a:lstStyle/>
        <a:p>
          <a:pPr rtl="1"/>
          <a:endParaRPr lang="fa-IR"/>
        </a:p>
      </dgm:t>
    </dgm:pt>
    <dgm:pt modelId="{739916D3-24AD-4609-97AF-8048DC6FC385}" type="pres">
      <dgm:prSet presAssocID="{3937CF04-5F73-495F-9026-A2522A9658F2}" presName="connTx" presStyleLbl="parChTrans1D2" presStyleIdx="1" presStyleCnt="3"/>
      <dgm:spPr/>
      <dgm:t>
        <a:bodyPr/>
        <a:lstStyle/>
        <a:p>
          <a:pPr rtl="1"/>
          <a:endParaRPr lang="fa-IR"/>
        </a:p>
      </dgm:t>
    </dgm:pt>
    <dgm:pt modelId="{75A2B625-0642-4D2A-A7F2-E05BE0C4C5CC}" type="pres">
      <dgm:prSet presAssocID="{6EF4E4A1-5408-4F4D-8EFA-1C4529407AD8}" presName="root2" presStyleCnt="0"/>
      <dgm:spPr/>
    </dgm:pt>
    <dgm:pt modelId="{E011DE0E-E58D-4255-A65E-A4D00A263AD8}" type="pres">
      <dgm:prSet presAssocID="{6EF4E4A1-5408-4F4D-8EFA-1C4529407AD8}" presName="LevelTwoTextNode" presStyleLbl="node2" presStyleIdx="1" presStyleCnt="3" custScaleX="56428" custScaleY="41348">
        <dgm:presLayoutVars>
          <dgm:chPref val="3"/>
        </dgm:presLayoutVars>
      </dgm:prSet>
      <dgm:spPr/>
      <dgm:t>
        <a:bodyPr/>
        <a:lstStyle/>
        <a:p>
          <a:pPr rtl="1"/>
          <a:endParaRPr lang="fa-IR"/>
        </a:p>
      </dgm:t>
    </dgm:pt>
    <dgm:pt modelId="{0A04797C-14FE-4BCC-9BE7-7C71339732B0}" type="pres">
      <dgm:prSet presAssocID="{6EF4E4A1-5408-4F4D-8EFA-1C4529407AD8}" presName="level3hierChild" presStyleCnt="0"/>
      <dgm:spPr/>
    </dgm:pt>
    <dgm:pt modelId="{C3F6C8D6-E23F-4288-A041-4DE86BEE6FA4}" type="pres">
      <dgm:prSet presAssocID="{343FA2AC-31B1-406F-AA0A-26D5F250B096}" presName="conn2-1" presStyleLbl="parChTrans1D3" presStyleIdx="1" presStyleCnt="3"/>
      <dgm:spPr/>
      <dgm:t>
        <a:bodyPr/>
        <a:lstStyle/>
        <a:p>
          <a:pPr rtl="1"/>
          <a:endParaRPr lang="fa-IR"/>
        </a:p>
      </dgm:t>
    </dgm:pt>
    <dgm:pt modelId="{AD848A11-2128-49BB-B46A-B4DD26AF623C}" type="pres">
      <dgm:prSet presAssocID="{343FA2AC-31B1-406F-AA0A-26D5F250B096}" presName="connTx" presStyleLbl="parChTrans1D3" presStyleIdx="1" presStyleCnt="3"/>
      <dgm:spPr/>
      <dgm:t>
        <a:bodyPr/>
        <a:lstStyle/>
        <a:p>
          <a:pPr rtl="1"/>
          <a:endParaRPr lang="fa-IR"/>
        </a:p>
      </dgm:t>
    </dgm:pt>
    <dgm:pt modelId="{D08F40B6-4AE5-4644-8F09-138E4FFA897F}" type="pres">
      <dgm:prSet presAssocID="{E15E5481-9C99-4A9D-A92E-F2C151963058}" presName="root2" presStyleCnt="0"/>
      <dgm:spPr/>
    </dgm:pt>
    <dgm:pt modelId="{4D9E4329-2BAE-40DB-8EFD-EF8A67742F51}" type="pres">
      <dgm:prSet presAssocID="{E15E5481-9C99-4A9D-A92E-F2C151963058}" presName="LevelTwoTextNode" presStyleLbl="node3" presStyleIdx="1" presStyleCnt="3" custScaleX="166784">
        <dgm:presLayoutVars>
          <dgm:chPref val="3"/>
        </dgm:presLayoutVars>
      </dgm:prSet>
      <dgm:spPr/>
      <dgm:t>
        <a:bodyPr/>
        <a:lstStyle/>
        <a:p>
          <a:pPr rtl="1"/>
          <a:endParaRPr lang="fa-IR"/>
        </a:p>
      </dgm:t>
    </dgm:pt>
    <dgm:pt modelId="{DBD69B4A-1BAA-4AE1-A142-10D4C5C5E2D5}" type="pres">
      <dgm:prSet presAssocID="{E15E5481-9C99-4A9D-A92E-F2C151963058}" presName="level3hierChild" presStyleCnt="0"/>
      <dgm:spPr/>
    </dgm:pt>
    <dgm:pt modelId="{C64B23B2-5F12-4E84-B77F-A02924026599}" type="pres">
      <dgm:prSet presAssocID="{62F91423-0424-4BDD-A09C-49401F7A0F2C}" presName="conn2-1" presStyleLbl="parChTrans1D2" presStyleIdx="2" presStyleCnt="3"/>
      <dgm:spPr/>
      <dgm:t>
        <a:bodyPr/>
        <a:lstStyle/>
        <a:p>
          <a:pPr rtl="1"/>
          <a:endParaRPr lang="fa-IR"/>
        </a:p>
      </dgm:t>
    </dgm:pt>
    <dgm:pt modelId="{1281A1A6-EFD5-45C8-A8C3-A0CF206EC0FD}" type="pres">
      <dgm:prSet presAssocID="{62F91423-0424-4BDD-A09C-49401F7A0F2C}" presName="connTx" presStyleLbl="parChTrans1D2" presStyleIdx="2" presStyleCnt="3"/>
      <dgm:spPr/>
      <dgm:t>
        <a:bodyPr/>
        <a:lstStyle/>
        <a:p>
          <a:pPr rtl="1"/>
          <a:endParaRPr lang="fa-IR"/>
        </a:p>
      </dgm:t>
    </dgm:pt>
    <dgm:pt modelId="{AAE68956-FEF3-4CA6-A6EB-FCA77F8E4BD7}" type="pres">
      <dgm:prSet presAssocID="{15742B80-7FE9-4C16-A56A-812C235DAE30}" presName="root2" presStyleCnt="0"/>
      <dgm:spPr/>
    </dgm:pt>
    <dgm:pt modelId="{38A77469-391A-4EFA-AC43-86F0B67E4C94}" type="pres">
      <dgm:prSet presAssocID="{15742B80-7FE9-4C16-A56A-812C235DAE30}" presName="LevelTwoTextNode" presStyleLbl="node2" presStyleIdx="2" presStyleCnt="3" custScaleX="56428" custScaleY="41348">
        <dgm:presLayoutVars>
          <dgm:chPref val="3"/>
        </dgm:presLayoutVars>
      </dgm:prSet>
      <dgm:spPr/>
      <dgm:t>
        <a:bodyPr/>
        <a:lstStyle/>
        <a:p>
          <a:pPr rtl="1"/>
          <a:endParaRPr lang="fa-IR"/>
        </a:p>
      </dgm:t>
    </dgm:pt>
    <dgm:pt modelId="{8CBEF345-6273-4A1C-B93D-A59EB87DDC3D}" type="pres">
      <dgm:prSet presAssocID="{15742B80-7FE9-4C16-A56A-812C235DAE30}" presName="level3hierChild" presStyleCnt="0"/>
      <dgm:spPr/>
    </dgm:pt>
    <dgm:pt modelId="{4414510B-AC3E-49FA-BA94-0134E7392A70}" type="pres">
      <dgm:prSet presAssocID="{25D64C42-7FC6-4282-8FEC-1AA29DE6A4BF}" presName="conn2-1" presStyleLbl="parChTrans1D3" presStyleIdx="2" presStyleCnt="3"/>
      <dgm:spPr/>
      <dgm:t>
        <a:bodyPr/>
        <a:lstStyle/>
        <a:p>
          <a:pPr rtl="1"/>
          <a:endParaRPr lang="fa-IR"/>
        </a:p>
      </dgm:t>
    </dgm:pt>
    <dgm:pt modelId="{0C8C5F56-6F24-4B90-8C9E-F0B979584DA9}" type="pres">
      <dgm:prSet presAssocID="{25D64C42-7FC6-4282-8FEC-1AA29DE6A4BF}" presName="connTx" presStyleLbl="parChTrans1D3" presStyleIdx="2" presStyleCnt="3"/>
      <dgm:spPr/>
      <dgm:t>
        <a:bodyPr/>
        <a:lstStyle/>
        <a:p>
          <a:pPr rtl="1"/>
          <a:endParaRPr lang="fa-IR"/>
        </a:p>
      </dgm:t>
    </dgm:pt>
    <dgm:pt modelId="{8B3FF4AB-7F52-4248-9D5C-BF106A6D1425}" type="pres">
      <dgm:prSet presAssocID="{D5C8B907-9E55-46E5-8E42-2AF6F1C5EAC0}" presName="root2" presStyleCnt="0"/>
      <dgm:spPr/>
    </dgm:pt>
    <dgm:pt modelId="{EA448CBF-A71E-469B-81B7-AF105289A05A}" type="pres">
      <dgm:prSet presAssocID="{D5C8B907-9E55-46E5-8E42-2AF6F1C5EAC0}" presName="LevelTwoTextNode" presStyleLbl="node3" presStyleIdx="2" presStyleCnt="3" custScaleX="166784">
        <dgm:presLayoutVars>
          <dgm:chPref val="3"/>
        </dgm:presLayoutVars>
      </dgm:prSet>
      <dgm:spPr/>
      <dgm:t>
        <a:bodyPr/>
        <a:lstStyle/>
        <a:p>
          <a:pPr rtl="1"/>
          <a:endParaRPr lang="fa-IR"/>
        </a:p>
      </dgm:t>
    </dgm:pt>
    <dgm:pt modelId="{C9475CD5-FFED-4B94-B66F-C68A72130514}" type="pres">
      <dgm:prSet presAssocID="{D5C8B907-9E55-46E5-8E42-2AF6F1C5EAC0}" presName="level3hierChild" presStyleCnt="0"/>
      <dgm:spPr/>
    </dgm:pt>
  </dgm:ptLst>
  <dgm:cxnLst>
    <dgm:cxn modelId="{313222A2-7973-44E0-AB2A-28586115D39E}" type="presOf" srcId="{15742B80-7FE9-4C16-A56A-812C235DAE30}" destId="{38A77469-391A-4EFA-AC43-86F0B67E4C94}" srcOrd="0" destOrd="0" presId="urn:microsoft.com/office/officeart/2005/8/layout/hierarchy2"/>
    <dgm:cxn modelId="{5827426F-AAC7-4D21-9D83-0EBF4B0CF85F}" type="presOf" srcId="{D25C6C67-2E43-4929-B35D-57663DB22805}" destId="{F9D95996-E940-46E1-8316-25DE1671E41A}" srcOrd="0" destOrd="0" presId="urn:microsoft.com/office/officeart/2005/8/layout/hierarchy2"/>
    <dgm:cxn modelId="{150A26FE-AE62-468F-9D91-591E5DF8F9EB}" type="presOf" srcId="{7C1A4A1A-2DFC-4D0C-B9B6-964E75572B42}" destId="{8F9676D5-2689-44EA-8E7D-DCA401B7D219}" srcOrd="0" destOrd="0" presId="urn:microsoft.com/office/officeart/2005/8/layout/hierarchy2"/>
    <dgm:cxn modelId="{8E0387EC-DE3E-4A55-8ED3-B326FEE83B05}" type="presOf" srcId="{25D64C42-7FC6-4282-8FEC-1AA29DE6A4BF}" destId="{0C8C5F56-6F24-4B90-8C9E-F0B979584DA9}" srcOrd="1" destOrd="0" presId="urn:microsoft.com/office/officeart/2005/8/layout/hierarchy2"/>
    <dgm:cxn modelId="{71CA35EA-A418-49EE-896B-D89160B3CA18}" type="presOf" srcId="{62F91423-0424-4BDD-A09C-49401F7A0F2C}" destId="{1281A1A6-EFD5-45C8-A8C3-A0CF206EC0FD}" srcOrd="1" destOrd="0" presId="urn:microsoft.com/office/officeart/2005/8/layout/hierarchy2"/>
    <dgm:cxn modelId="{0701811B-1E76-4CF0-9F3F-F75434D14D34}" type="presOf" srcId="{7C1A4A1A-2DFC-4D0C-B9B6-964E75572B42}" destId="{E0743503-14CE-42E6-B115-C643D38598DF}" srcOrd="1" destOrd="0" presId="urn:microsoft.com/office/officeart/2005/8/layout/hierarchy2"/>
    <dgm:cxn modelId="{0696DEBC-B515-4291-9D55-443E0C731473}" type="presOf" srcId="{C5374C59-BA1B-48E2-B881-9C9F0F85E85E}" destId="{7E5370C0-D3DB-4A59-9392-A463E7AD9A01}" srcOrd="0" destOrd="0" presId="urn:microsoft.com/office/officeart/2005/8/layout/hierarchy2"/>
    <dgm:cxn modelId="{108B68F4-ADA5-497D-977D-FCA07B10A488}" type="presOf" srcId="{D5C8B907-9E55-46E5-8E42-2AF6F1C5EAC0}" destId="{EA448CBF-A71E-469B-81B7-AF105289A05A}" srcOrd="0" destOrd="0" presId="urn:microsoft.com/office/officeart/2005/8/layout/hierarchy2"/>
    <dgm:cxn modelId="{8FB1A6FB-37D3-4948-A7FB-2CDC7205A0D3}" type="presOf" srcId="{E15E5481-9C99-4A9D-A92E-F2C151963058}" destId="{4D9E4329-2BAE-40DB-8EFD-EF8A67742F51}" srcOrd="0" destOrd="0" presId="urn:microsoft.com/office/officeart/2005/8/layout/hierarchy2"/>
    <dgm:cxn modelId="{E83FBD3A-4E58-4F44-8ABF-382899FCE08C}" type="presOf" srcId="{343FA2AC-31B1-406F-AA0A-26D5F250B096}" destId="{C3F6C8D6-E23F-4288-A041-4DE86BEE6FA4}" srcOrd="0" destOrd="0" presId="urn:microsoft.com/office/officeart/2005/8/layout/hierarchy2"/>
    <dgm:cxn modelId="{E0DE8998-48F2-47A6-A02D-3310F12B7C39}" srcId="{15742B80-7FE9-4C16-A56A-812C235DAE30}" destId="{D5C8B907-9E55-46E5-8E42-2AF6F1C5EAC0}" srcOrd="0" destOrd="0" parTransId="{25D64C42-7FC6-4282-8FEC-1AA29DE6A4BF}" sibTransId="{969A52F0-5A0D-49EA-945D-0509CCFB1FED}"/>
    <dgm:cxn modelId="{4AD22463-9782-4640-A9A5-5D34473FF9FC}" srcId="{A46B2BEE-C5A0-4E3E-8E0B-0F23CD8C0EF5}" destId="{C5374C59-BA1B-48E2-B881-9C9F0F85E85E}" srcOrd="0" destOrd="0" parTransId="{4E2A1674-2538-41EB-84E2-45F305B26A85}" sibTransId="{1B6845D9-D156-4D47-8165-97C810132214}"/>
    <dgm:cxn modelId="{11708184-F590-417E-8283-21DC7B35A8E6}" type="presOf" srcId="{343FA2AC-31B1-406F-AA0A-26D5F250B096}" destId="{AD848A11-2128-49BB-B46A-B4DD26AF623C}" srcOrd="1" destOrd="0" presId="urn:microsoft.com/office/officeart/2005/8/layout/hierarchy2"/>
    <dgm:cxn modelId="{F098219D-DD82-4F5E-BE58-529D7203B4A9}" type="presOf" srcId="{8DF6555B-A2CB-45C5-835E-BB1513926C1F}" destId="{75A307C1-33D9-4141-B2A6-91F4AA77C37A}" srcOrd="0" destOrd="0" presId="urn:microsoft.com/office/officeart/2005/8/layout/hierarchy2"/>
    <dgm:cxn modelId="{0837A4F8-2B5A-443A-B289-11260D3453DF}" type="presOf" srcId="{D25C6C67-2E43-4929-B35D-57663DB22805}" destId="{EBA16E8F-87CD-4E43-AF90-F4E64B0CF55F}" srcOrd="1" destOrd="0" presId="urn:microsoft.com/office/officeart/2005/8/layout/hierarchy2"/>
    <dgm:cxn modelId="{3F3A2AEF-B9F2-45F6-BF87-A598D1B3DECF}" srcId="{6EF4E4A1-5408-4F4D-8EFA-1C4529407AD8}" destId="{E15E5481-9C99-4A9D-A92E-F2C151963058}" srcOrd="0" destOrd="0" parTransId="{343FA2AC-31B1-406F-AA0A-26D5F250B096}" sibTransId="{66BC8510-40E3-4A32-A1EE-75E58F31FF7D}"/>
    <dgm:cxn modelId="{74CE4405-124D-4092-947E-06E8E20A434E}" srcId="{C5374C59-BA1B-48E2-B881-9C9F0F85E85E}" destId="{15742B80-7FE9-4C16-A56A-812C235DAE30}" srcOrd="2" destOrd="0" parTransId="{62F91423-0424-4BDD-A09C-49401F7A0F2C}" sibTransId="{320BF17C-40FD-48C8-AA54-6DB2D4034EDE}"/>
    <dgm:cxn modelId="{B4B378F7-7F99-40B9-8839-5E8293502504}" srcId="{C5374C59-BA1B-48E2-B881-9C9F0F85E85E}" destId="{6EF4E4A1-5408-4F4D-8EFA-1C4529407AD8}" srcOrd="1" destOrd="0" parTransId="{3937CF04-5F73-495F-9026-A2522A9658F2}" sibTransId="{57F63374-7812-4FCE-B3C9-46A819A83973}"/>
    <dgm:cxn modelId="{121DA80A-B948-4945-9761-1F1AEE44D86D}" type="presOf" srcId="{62F91423-0424-4BDD-A09C-49401F7A0F2C}" destId="{C64B23B2-5F12-4E84-B77F-A02924026599}" srcOrd="0" destOrd="0" presId="urn:microsoft.com/office/officeart/2005/8/layout/hierarchy2"/>
    <dgm:cxn modelId="{9616E195-39DF-4E5D-96EC-2A32CF4A7CB2}" type="presOf" srcId="{6EF4E4A1-5408-4F4D-8EFA-1C4529407AD8}" destId="{E011DE0E-E58D-4255-A65E-A4D00A263AD8}" srcOrd="0" destOrd="0" presId="urn:microsoft.com/office/officeart/2005/8/layout/hierarchy2"/>
    <dgm:cxn modelId="{F0D8A9ED-ED32-4CCA-AC28-37C92627E9F5}" srcId="{C5374C59-BA1B-48E2-B881-9C9F0F85E85E}" destId="{7CC632F8-701E-4AA1-B1DF-FB3783C7B9E6}" srcOrd="0" destOrd="0" parTransId="{7C1A4A1A-2DFC-4D0C-B9B6-964E75572B42}" sibTransId="{F1E3DF86-0465-436C-9555-A589E9572933}"/>
    <dgm:cxn modelId="{9D4C1EE6-4358-4AA5-A923-33A044A50894}" type="presOf" srcId="{3937CF04-5F73-495F-9026-A2522A9658F2}" destId="{4CEB08F9-27BA-4AA5-ACB8-6583F40607FC}" srcOrd="0" destOrd="0" presId="urn:microsoft.com/office/officeart/2005/8/layout/hierarchy2"/>
    <dgm:cxn modelId="{4905D004-796C-4053-99B8-DB982A592CFD}" srcId="{7CC632F8-701E-4AA1-B1DF-FB3783C7B9E6}" destId="{8DF6555B-A2CB-45C5-835E-BB1513926C1F}" srcOrd="0" destOrd="0" parTransId="{D25C6C67-2E43-4929-B35D-57663DB22805}" sibTransId="{698CF526-E87B-4656-ACEF-5D84C10D24CC}"/>
    <dgm:cxn modelId="{8DEACB85-1F50-48C4-A78F-B9DDC23D9C34}" type="presOf" srcId="{A46B2BEE-C5A0-4E3E-8E0B-0F23CD8C0EF5}" destId="{BD912C31-E597-4E9B-A4EA-FF7F0E681E8D}" srcOrd="0" destOrd="0" presId="urn:microsoft.com/office/officeart/2005/8/layout/hierarchy2"/>
    <dgm:cxn modelId="{6F219BD3-8058-4D88-A66F-54ABB449E1F2}" type="presOf" srcId="{25D64C42-7FC6-4282-8FEC-1AA29DE6A4BF}" destId="{4414510B-AC3E-49FA-BA94-0134E7392A70}" srcOrd="0" destOrd="0" presId="urn:microsoft.com/office/officeart/2005/8/layout/hierarchy2"/>
    <dgm:cxn modelId="{BE337A7A-D898-44FA-8819-FA3878207C68}" type="presOf" srcId="{7CC632F8-701E-4AA1-B1DF-FB3783C7B9E6}" destId="{171ACC90-BAE1-48E9-AF95-1ACE4A7E3369}" srcOrd="0" destOrd="0" presId="urn:microsoft.com/office/officeart/2005/8/layout/hierarchy2"/>
    <dgm:cxn modelId="{D7485B55-3434-4BD6-A547-1E96B1DD548E}" type="presOf" srcId="{3937CF04-5F73-495F-9026-A2522A9658F2}" destId="{739916D3-24AD-4609-97AF-8048DC6FC385}" srcOrd="1" destOrd="0" presId="urn:microsoft.com/office/officeart/2005/8/layout/hierarchy2"/>
    <dgm:cxn modelId="{35481AC6-54CF-464E-AC27-9854923A861C}" type="presParOf" srcId="{BD912C31-E597-4E9B-A4EA-FF7F0E681E8D}" destId="{D2C5F802-0FAD-411E-B67B-05F029C7DA66}" srcOrd="0" destOrd="0" presId="urn:microsoft.com/office/officeart/2005/8/layout/hierarchy2"/>
    <dgm:cxn modelId="{DB3F5980-50A8-4AB8-9B67-4E4785F45DAA}" type="presParOf" srcId="{D2C5F802-0FAD-411E-B67B-05F029C7DA66}" destId="{7E5370C0-D3DB-4A59-9392-A463E7AD9A01}" srcOrd="0" destOrd="0" presId="urn:microsoft.com/office/officeart/2005/8/layout/hierarchy2"/>
    <dgm:cxn modelId="{3FC08EE3-4397-4EDB-80B5-16935B169B0C}" type="presParOf" srcId="{D2C5F802-0FAD-411E-B67B-05F029C7DA66}" destId="{22FEFF2E-26D6-47AF-A76F-0AC906522183}" srcOrd="1" destOrd="0" presId="urn:microsoft.com/office/officeart/2005/8/layout/hierarchy2"/>
    <dgm:cxn modelId="{F33B364F-954E-40E8-8033-975A0C4A0A78}" type="presParOf" srcId="{22FEFF2E-26D6-47AF-A76F-0AC906522183}" destId="{8F9676D5-2689-44EA-8E7D-DCA401B7D219}" srcOrd="0" destOrd="0" presId="urn:microsoft.com/office/officeart/2005/8/layout/hierarchy2"/>
    <dgm:cxn modelId="{37298701-7BCD-4129-8B5A-791CDA1BA666}" type="presParOf" srcId="{8F9676D5-2689-44EA-8E7D-DCA401B7D219}" destId="{E0743503-14CE-42E6-B115-C643D38598DF}" srcOrd="0" destOrd="0" presId="urn:microsoft.com/office/officeart/2005/8/layout/hierarchy2"/>
    <dgm:cxn modelId="{E3B3FB73-EB5A-4D38-92B8-E544CF264644}" type="presParOf" srcId="{22FEFF2E-26D6-47AF-A76F-0AC906522183}" destId="{C08B2574-B66E-4F84-B059-025854E5FDDA}" srcOrd="1" destOrd="0" presId="urn:microsoft.com/office/officeart/2005/8/layout/hierarchy2"/>
    <dgm:cxn modelId="{F2D4A877-9BC5-40CB-920F-7F0FC70BEF01}" type="presParOf" srcId="{C08B2574-B66E-4F84-B059-025854E5FDDA}" destId="{171ACC90-BAE1-48E9-AF95-1ACE4A7E3369}" srcOrd="0" destOrd="0" presId="urn:microsoft.com/office/officeart/2005/8/layout/hierarchy2"/>
    <dgm:cxn modelId="{44899FC5-E6EF-4A31-85E1-1CA04D99DFED}" type="presParOf" srcId="{C08B2574-B66E-4F84-B059-025854E5FDDA}" destId="{4CA84F98-176C-4A69-BE73-A9684804008B}" srcOrd="1" destOrd="0" presId="urn:microsoft.com/office/officeart/2005/8/layout/hierarchy2"/>
    <dgm:cxn modelId="{F1E25033-C6EC-448B-9F00-43EAA9774BBF}" type="presParOf" srcId="{4CA84F98-176C-4A69-BE73-A9684804008B}" destId="{F9D95996-E940-46E1-8316-25DE1671E41A}" srcOrd="0" destOrd="0" presId="urn:microsoft.com/office/officeart/2005/8/layout/hierarchy2"/>
    <dgm:cxn modelId="{B7A27EC9-2049-4495-B5FC-468A9C504D89}" type="presParOf" srcId="{F9D95996-E940-46E1-8316-25DE1671E41A}" destId="{EBA16E8F-87CD-4E43-AF90-F4E64B0CF55F}" srcOrd="0" destOrd="0" presId="urn:microsoft.com/office/officeart/2005/8/layout/hierarchy2"/>
    <dgm:cxn modelId="{C8CD02A0-9F3C-4223-80E1-AA535B399825}" type="presParOf" srcId="{4CA84F98-176C-4A69-BE73-A9684804008B}" destId="{D7027B9C-2649-4B07-A492-41042CE36C56}" srcOrd="1" destOrd="0" presId="urn:microsoft.com/office/officeart/2005/8/layout/hierarchy2"/>
    <dgm:cxn modelId="{55D5B6ED-DF08-4DC9-959D-62892E8AF41A}" type="presParOf" srcId="{D7027B9C-2649-4B07-A492-41042CE36C56}" destId="{75A307C1-33D9-4141-B2A6-91F4AA77C37A}" srcOrd="0" destOrd="0" presId="urn:microsoft.com/office/officeart/2005/8/layout/hierarchy2"/>
    <dgm:cxn modelId="{4200CF0D-0A86-46F9-AA1C-5A188E282881}" type="presParOf" srcId="{D7027B9C-2649-4B07-A492-41042CE36C56}" destId="{49BEAF9B-0BFC-479C-A51E-C9DF8438537C}" srcOrd="1" destOrd="0" presId="urn:microsoft.com/office/officeart/2005/8/layout/hierarchy2"/>
    <dgm:cxn modelId="{929927F2-2E19-4545-98DE-2142B94131DE}" type="presParOf" srcId="{22FEFF2E-26D6-47AF-A76F-0AC906522183}" destId="{4CEB08F9-27BA-4AA5-ACB8-6583F40607FC}" srcOrd="2" destOrd="0" presId="urn:microsoft.com/office/officeart/2005/8/layout/hierarchy2"/>
    <dgm:cxn modelId="{FC185833-93A5-4824-8866-774AC94F9AFC}" type="presParOf" srcId="{4CEB08F9-27BA-4AA5-ACB8-6583F40607FC}" destId="{739916D3-24AD-4609-97AF-8048DC6FC385}" srcOrd="0" destOrd="0" presId="urn:microsoft.com/office/officeart/2005/8/layout/hierarchy2"/>
    <dgm:cxn modelId="{4773491B-21BE-4EB7-9BA9-9A56ECF3FB27}" type="presParOf" srcId="{22FEFF2E-26D6-47AF-A76F-0AC906522183}" destId="{75A2B625-0642-4D2A-A7F2-E05BE0C4C5CC}" srcOrd="3" destOrd="0" presId="urn:microsoft.com/office/officeart/2005/8/layout/hierarchy2"/>
    <dgm:cxn modelId="{A54C31D9-663F-419B-AAF7-1D2C3FF8C1D3}" type="presParOf" srcId="{75A2B625-0642-4D2A-A7F2-E05BE0C4C5CC}" destId="{E011DE0E-E58D-4255-A65E-A4D00A263AD8}" srcOrd="0" destOrd="0" presId="urn:microsoft.com/office/officeart/2005/8/layout/hierarchy2"/>
    <dgm:cxn modelId="{B7425DBC-F016-42B4-824A-FB6B5D60A40C}" type="presParOf" srcId="{75A2B625-0642-4D2A-A7F2-E05BE0C4C5CC}" destId="{0A04797C-14FE-4BCC-9BE7-7C71339732B0}" srcOrd="1" destOrd="0" presId="urn:microsoft.com/office/officeart/2005/8/layout/hierarchy2"/>
    <dgm:cxn modelId="{E3E9606C-8B4F-42D0-AF42-430AB2D410AF}" type="presParOf" srcId="{0A04797C-14FE-4BCC-9BE7-7C71339732B0}" destId="{C3F6C8D6-E23F-4288-A041-4DE86BEE6FA4}" srcOrd="0" destOrd="0" presId="urn:microsoft.com/office/officeart/2005/8/layout/hierarchy2"/>
    <dgm:cxn modelId="{21A756BD-5FAA-4D49-B04E-5CC7AD6249F9}" type="presParOf" srcId="{C3F6C8D6-E23F-4288-A041-4DE86BEE6FA4}" destId="{AD848A11-2128-49BB-B46A-B4DD26AF623C}" srcOrd="0" destOrd="0" presId="urn:microsoft.com/office/officeart/2005/8/layout/hierarchy2"/>
    <dgm:cxn modelId="{C37472E5-ABA1-4D24-A79A-7A2B99DFCDDB}" type="presParOf" srcId="{0A04797C-14FE-4BCC-9BE7-7C71339732B0}" destId="{D08F40B6-4AE5-4644-8F09-138E4FFA897F}" srcOrd="1" destOrd="0" presId="urn:microsoft.com/office/officeart/2005/8/layout/hierarchy2"/>
    <dgm:cxn modelId="{3A3BDA1E-EBE3-4A28-9787-87AD6E8CF227}" type="presParOf" srcId="{D08F40B6-4AE5-4644-8F09-138E4FFA897F}" destId="{4D9E4329-2BAE-40DB-8EFD-EF8A67742F51}" srcOrd="0" destOrd="0" presId="urn:microsoft.com/office/officeart/2005/8/layout/hierarchy2"/>
    <dgm:cxn modelId="{DBE7D784-B5E3-4E0D-82BA-7A7F97920A00}" type="presParOf" srcId="{D08F40B6-4AE5-4644-8F09-138E4FFA897F}" destId="{DBD69B4A-1BAA-4AE1-A142-10D4C5C5E2D5}" srcOrd="1" destOrd="0" presId="urn:microsoft.com/office/officeart/2005/8/layout/hierarchy2"/>
    <dgm:cxn modelId="{F8D1A032-F936-468A-BD43-9F00FD6747AC}" type="presParOf" srcId="{22FEFF2E-26D6-47AF-A76F-0AC906522183}" destId="{C64B23B2-5F12-4E84-B77F-A02924026599}" srcOrd="4" destOrd="0" presId="urn:microsoft.com/office/officeart/2005/8/layout/hierarchy2"/>
    <dgm:cxn modelId="{45ED29D0-263E-4C07-9CB2-ECEA10E3ECBB}" type="presParOf" srcId="{C64B23B2-5F12-4E84-B77F-A02924026599}" destId="{1281A1A6-EFD5-45C8-A8C3-A0CF206EC0FD}" srcOrd="0" destOrd="0" presId="urn:microsoft.com/office/officeart/2005/8/layout/hierarchy2"/>
    <dgm:cxn modelId="{D7D18C05-F2D0-4305-81FA-A6C7D69EF544}" type="presParOf" srcId="{22FEFF2E-26D6-47AF-A76F-0AC906522183}" destId="{AAE68956-FEF3-4CA6-A6EB-FCA77F8E4BD7}" srcOrd="5" destOrd="0" presId="urn:microsoft.com/office/officeart/2005/8/layout/hierarchy2"/>
    <dgm:cxn modelId="{B3CDB780-8831-4D9E-A0EC-E3A8EC3C2DEF}" type="presParOf" srcId="{AAE68956-FEF3-4CA6-A6EB-FCA77F8E4BD7}" destId="{38A77469-391A-4EFA-AC43-86F0B67E4C94}" srcOrd="0" destOrd="0" presId="urn:microsoft.com/office/officeart/2005/8/layout/hierarchy2"/>
    <dgm:cxn modelId="{58578046-F423-410E-913E-224044088ED8}" type="presParOf" srcId="{AAE68956-FEF3-4CA6-A6EB-FCA77F8E4BD7}" destId="{8CBEF345-6273-4A1C-B93D-A59EB87DDC3D}" srcOrd="1" destOrd="0" presId="urn:microsoft.com/office/officeart/2005/8/layout/hierarchy2"/>
    <dgm:cxn modelId="{2FD422BF-1C6A-4459-BE47-5D716FFABB86}" type="presParOf" srcId="{8CBEF345-6273-4A1C-B93D-A59EB87DDC3D}" destId="{4414510B-AC3E-49FA-BA94-0134E7392A70}" srcOrd="0" destOrd="0" presId="urn:microsoft.com/office/officeart/2005/8/layout/hierarchy2"/>
    <dgm:cxn modelId="{C6026FF7-C0E6-4E6C-ACC4-3D65D560EA97}" type="presParOf" srcId="{4414510B-AC3E-49FA-BA94-0134E7392A70}" destId="{0C8C5F56-6F24-4B90-8C9E-F0B979584DA9}" srcOrd="0" destOrd="0" presId="urn:microsoft.com/office/officeart/2005/8/layout/hierarchy2"/>
    <dgm:cxn modelId="{D531777A-11D1-463C-8FD4-57AE33D59D01}" type="presParOf" srcId="{8CBEF345-6273-4A1C-B93D-A59EB87DDC3D}" destId="{8B3FF4AB-7F52-4248-9D5C-BF106A6D1425}" srcOrd="1" destOrd="0" presId="urn:microsoft.com/office/officeart/2005/8/layout/hierarchy2"/>
    <dgm:cxn modelId="{23078BB3-42A8-4894-BE7B-B799A10C22BD}" type="presParOf" srcId="{8B3FF4AB-7F52-4248-9D5C-BF106A6D1425}" destId="{EA448CBF-A71E-469B-81B7-AF105289A05A}" srcOrd="0" destOrd="0" presId="urn:microsoft.com/office/officeart/2005/8/layout/hierarchy2"/>
    <dgm:cxn modelId="{96DCBAC1-69E2-4698-82EC-9989160994AB}" type="presParOf" srcId="{8B3FF4AB-7F52-4248-9D5C-BF106A6D1425}" destId="{C9475CD5-FFED-4B94-B66F-C68A7213051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FDE24-53D2-4820-8DC1-F44C0D89CBE2}">
      <dsp:nvSpPr>
        <dsp:cNvPr id="0" name=""/>
        <dsp:cNvSpPr/>
      </dsp:nvSpPr>
      <dsp:spPr>
        <a:xfrm>
          <a:off x="8588856" y="2669882"/>
          <a:ext cx="482647" cy="779192"/>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چند نکته</a:t>
          </a:r>
          <a:endParaRPr lang="fa-IR" sz="1600" kern="1200" dirty="0">
            <a:cs typeface="B Koodak" pitchFamily="2" charset="-78"/>
          </a:endParaRPr>
        </a:p>
      </dsp:txBody>
      <dsp:txXfrm>
        <a:off x="8602992" y="2684018"/>
        <a:ext cx="454375" cy="750920"/>
      </dsp:txXfrm>
    </dsp:sp>
    <dsp:sp modelId="{F83FA17A-E0A1-4FF9-A1D6-71BDAF5C8A3D}">
      <dsp:nvSpPr>
        <dsp:cNvPr id="0" name=""/>
        <dsp:cNvSpPr/>
      </dsp:nvSpPr>
      <dsp:spPr>
        <a:xfrm rot="15319387">
          <a:off x="7047040" y="1857208"/>
          <a:ext cx="2460276" cy="24541"/>
        </a:xfrm>
        <a:custGeom>
          <a:avLst/>
          <a:gdLst/>
          <a:ahLst/>
          <a:cxnLst/>
          <a:rect l="0" t="0" r="0" b="0"/>
          <a:pathLst>
            <a:path>
              <a:moveTo>
                <a:pt x="0" y="12270"/>
              </a:moveTo>
              <a:lnTo>
                <a:pt x="2460276" y="1227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6119387">
        <a:off x="8215672" y="1807972"/>
        <a:ext cx="123013" cy="123013"/>
      </dsp:txXfrm>
    </dsp:sp>
    <dsp:sp modelId="{C55121B9-614C-4208-BD84-DD7D4DFCA3E4}">
      <dsp:nvSpPr>
        <dsp:cNvPr id="0" name=""/>
        <dsp:cNvSpPr/>
      </dsp:nvSpPr>
      <dsp:spPr>
        <a:xfrm>
          <a:off x="7029348" y="409209"/>
          <a:ext cx="936153" cy="540541"/>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قبلا گذشت</a:t>
          </a:r>
          <a:endParaRPr lang="fa-IR" sz="1600" kern="1200" dirty="0">
            <a:cs typeface="B Koodak" pitchFamily="2" charset="-78"/>
          </a:endParaRPr>
        </a:p>
      </dsp:txBody>
      <dsp:txXfrm>
        <a:off x="7045180" y="425041"/>
        <a:ext cx="904489" cy="508877"/>
      </dsp:txXfrm>
    </dsp:sp>
    <dsp:sp modelId="{EC7EFB07-5C36-48F6-AE14-DDF5A38754DD}">
      <dsp:nvSpPr>
        <dsp:cNvPr id="0" name=""/>
        <dsp:cNvSpPr/>
      </dsp:nvSpPr>
      <dsp:spPr>
        <a:xfrm rot="10800000">
          <a:off x="6405994" y="667210"/>
          <a:ext cx="623354" cy="24541"/>
        </a:xfrm>
        <a:custGeom>
          <a:avLst/>
          <a:gdLst/>
          <a:ahLst/>
          <a:cxnLst/>
          <a:rect l="0" t="0" r="0" b="0"/>
          <a:pathLst>
            <a:path>
              <a:moveTo>
                <a:pt x="0" y="12270"/>
              </a:moveTo>
              <a:lnTo>
                <a:pt x="623354" y="1227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6702087" y="663896"/>
        <a:ext cx="31167" cy="31167"/>
      </dsp:txXfrm>
    </dsp:sp>
    <dsp:sp modelId="{3CE783CF-596A-4B2D-8C40-552F53FD900F}">
      <dsp:nvSpPr>
        <dsp:cNvPr id="0" name=""/>
        <dsp:cNvSpPr/>
      </dsp:nvSpPr>
      <dsp:spPr>
        <a:xfrm>
          <a:off x="4847608" y="409209"/>
          <a:ext cx="1558385" cy="540541"/>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هدف الهی از بعث انبیا</a:t>
          </a:r>
          <a:endParaRPr lang="fa-IR" sz="1600" kern="1200" dirty="0">
            <a:cs typeface="B Koodak" pitchFamily="2" charset="-78"/>
          </a:endParaRPr>
        </a:p>
      </dsp:txBody>
      <dsp:txXfrm>
        <a:off x="4863440" y="425041"/>
        <a:ext cx="1526721" cy="508877"/>
      </dsp:txXfrm>
    </dsp:sp>
    <dsp:sp modelId="{E308BF0C-2560-454C-A60B-257FA5F85E3E}">
      <dsp:nvSpPr>
        <dsp:cNvPr id="0" name=""/>
        <dsp:cNvSpPr/>
      </dsp:nvSpPr>
      <dsp:spPr>
        <a:xfrm rot="12626485">
          <a:off x="4174418" y="484047"/>
          <a:ext cx="723025" cy="24541"/>
        </a:xfrm>
        <a:custGeom>
          <a:avLst/>
          <a:gdLst/>
          <a:ahLst/>
          <a:cxnLst/>
          <a:rect l="0" t="0" r="0" b="0"/>
          <a:pathLst>
            <a:path>
              <a:moveTo>
                <a:pt x="0" y="12270"/>
              </a:moveTo>
              <a:lnTo>
                <a:pt x="723025" y="1227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426485">
        <a:off x="4517855" y="478242"/>
        <a:ext cx="36151" cy="36151"/>
      </dsp:txXfrm>
    </dsp:sp>
    <dsp:sp modelId="{FA3C323A-A867-42D4-BFB6-395B85AC2B1F}">
      <dsp:nvSpPr>
        <dsp:cNvPr id="0" name=""/>
        <dsp:cNvSpPr/>
      </dsp:nvSpPr>
      <dsp:spPr>
        <a:xfrm>
          <a:off x="2244106" y="5268"/>
          <a:ext cx="1980147" cy="615772"/>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فراهم شدن شرایط برای تکامل آزادانه انسان</a:t>
          </a:r>
          <a:endParaRPr lang="fa-IR" sz="1600" kern="1200" dirty="0">
            <a:cs typeface="B Koodak" pitchFamily="2" charset="-78"/>
          </a:endParaRPr>
        </a:p>
      </dsp:txBody>
      <dsp:txXfrm>
        <a:off x="2262141" y="23303"/>
        <a:ext cx="1944077" cy="579702"/>
      </dsp:txXfrm>
    </dsp:sp>
    <dsp:sp modelId="{A9AACA37-1611-4459-B2AA-602D1F80470C}">
      <dsp:nvSpPr>
        <dsp:cNvPr id="0" name=""/>
        <dsp:cNvSpPr/>
      </dsp:nvSpPr>
      <dsp:spPr>
        <a:xfrm rot="8973515">
          <a:off x="4174418" y="850372"/>
          <a:ext cx="723025" cy="24541"/>
        </a:xfrm>
        <a:custGeom>
          <a:avLst/>
          <a:gdLst/>
          <a:ahLst/>
          <a:cxnLst/>
          <a:rect l="0" t="0" r="0" b="0"/>
          <a:pathLst>
            <a:path>
              <a:moveTo>
                <a:pt x="0" y="12270"/>
              </a:moveTo>
              <a:lnTo>
                <a:pt x="723025" y="1227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773515">
        <a:off x="4517855" y="844568"/>
        <a:ext cx="36151" cy="36151"/>
      </dsp:txXfrm>
    </dsp:sp>
    <dsp:sp modelId="{868D3802-5863-49BD-AA79-8B9202800273}">
      <dsp:nvSpPr>
        <dsp:cNvPr id="0" name=""/>
        <dsp:cNvSpPr/>
      </dsp:nvSpPr>
      <dsp:spPr>
        <a:xfrm>
          <a:off x="2244106" y="737920"/>
          <a:ext cx="1980147" cy="615772"/>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کمک به رشد عقلانی و تربیت روحی و معنوی افراد</a:t>
          </a:r>
          <a:endParaRPr lang="fa-IR" sz="1600" kern="1200" dirty="0">
            <a:cs typeface="B Koodak" pitchFamily="2" charset="-78"/>
          </a:endParaRPr>
        </a:p>
      </dsp:txBody>
      <dsp:txXfrm>
        <a:off x="2262141" y="755955"/>
        <a:ext cx="1944077" cy="579702"/>
      </dsp:txXfrm>
    </dsp:sp>
    <dsp:sp modelId="{469FA546-1FFA-4227-A980-BE7DF869FB89}">
      <dsp:nvSpPr>
        <dsp:cNvPr id="0" name=""/>
        <dsp:cNvSpPr/>
      </dsp:nvSpPr>
      <dsp:spPr>
        <a:xfrm rot="13818991">
          <a:off x="7789074" y="2671570"/>
          <a:ext cx="976208" cy="24541"/>
        </a:xfrm>
        <a:custGeom>
          <a:avLst/>
          <a:gdLst/>
          <a:ahLst/>
          <a:cxnLst/>
          <a:rect l="0" t="0" r="0" b="0"/>
          <a:pathLst>
            <a:path>
              <a:moveTo>
                <a:pt x="0" y="12270"/>
              </a:moveTo>
              <a:lnTo>
                <a:pt x="976208" y="1227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4618991">
        <a:off x="8252773" y="2659436"/>
        <a:ext cx="48810" cy="48810"/>
      </dsp:txXfrm>
    </dsp:sp>
    <dsp:sp modelId="{AB1DC875-4E9F-4AC9-86DE-5F362592FB5D}">
      <dsp:nvSpPr>
        <dsp:cNvPr id="0" name=""/>
        <dsp:cNvSpPr/>
      </dsp:nvSpPr>
      <dsp:spPr>
        <a:xfrm>
          <a:off x="4442802" y="1918607"/>
          <a:ext cx="3522699" cy="779192"/>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از انبیا در تحقق این اهداف تشکیل حکومت نیز داده اند لکن هیچ کدام حکومت جهانی نداشتند</a:t>
          </a:r>
          <a:endParaRPr lang="fa-IR" sz="1600" kern="1200" dirty="0">
            <a:cs typeface="B Koodak" pitchFamily="2" charset="-78"/>
          </a:endParaRPr>
        </a:p>
      </dsp:txBody>
      <dsp:txXfrm>
        <a:off x="4465624" y="1941429"/>
        <a:ext cx="3477055" cy="733548"/>
      </dsp:txXfrm>
    </dsp:sp>
    <dsp:sp modelId="{25F7A8BA-0C14-42E7-A42F-0C88A3252176}">
      <dsp:nvSpPr>
        <dsp:cNvPr id="0" name=""/>
        <dsp:cNvSpPr/>
      </dsp:nvSpPr>
      <dsp:spPr>
        <a:xfrm rot="12942401">
          <a:off x="3747293" y="2071915"/>
          <a:ext cx="767663" cy="24541"/>
        </a:xfrm>
        <a:custGeom>
          <a:avLst/>
          <a:gdLst/>
          <a:ahLst/>
          <a:cxnLst/>
          <a:rect l="0" t="0" r="0" b="0"/>
          <a:pathLst>
            <a:path>
              <a:moveTo>
                <a:pt x="0" y="12270"/>
              </a:moveTo>
              <a:lnTo>
                <a:pt x="767663" y="1227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742401">
        <a:off x="4111933" y="2064994"/>
        <a:ext cx="38383" cy="38383"/>
      </dsp:txXfrm>
    </dsp:sp>
    <dsp:sp modelId="{62DF2C7D-D1B4-47C2-95C9-2A06F8DE4328}">
      <dsp:nvSpPr>
        <dsp:cNvPr id="0" name=""/>
        <dsp:cNvSpPr/>
      </dsp:nvSpPr>
      <dsp:spPr>
        <a:xfrm>
          <a:off x="72496" y="1470571"/>
          <a:ext cx="3746951" cy="779192"/>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سنت الهی الزام و اجبار بندگان نیست بلکه فراهم شدن شرایط تکامل اختیاری است</a:t>
          </a:r>
          <a:endParaRPr lang="fa-IR" sz="1600" kern="1200" dirty="0">
            <a:cs typeface="B Koodak" pitchFamily="2" charset="-78"/>
          </a:endParaRPr>
        </a:p>
      </dsp:txBody>
      <dsp:txXfrm>
        <a:off x="95318" y="1493393"/>
        <a:ext cx="3701307" cy="733548"/>
      </dsp:txXfrm>
    </dsp:sp>
    <dsp:sp modelId="{0492846F-D46C-4CEA-AC77-DACECB62B545}">
      <dsp:nvSpPr>
        <dsp:cNvPr id="0" name=""/>
        <dsp:cNvSpPr/>
      </dsp:nvSpPr>
      <dsp:spPr>
        <a:xfrm rot="8657599">
          <a:off x="3747293" y="2519951"/>
          <a:ext cx="767663" cy="24541"/>
        </a:xfrm>
        <a:custGeom>
          <a:avLst/>
          <a:gdLst/>
          <a:ahLst/>
          <a:cxnLst/>
          <a:rect l="0" t="0" r="0" b="0"/>
          <a:pathLst>
            <a:path>
              <a:moveTo>
                <a:pt x="0" y="12270"/>
              </a:moveTo>
              <a:lnTo>
                <a:pt x="767663" y="1227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457599">
        <a:off x="4111933" y="2513030"/>
        <a:ext cx="38383" cy="38383"/>
      </dsp:txXfrm>
    </dsp:sp>
    <dsp:sp modelId="{2B5C1E53-B242-4E9C-904C-CFC375A9859C}">
      <dsp:nvSpPr>
        <dsp:cNvPr id="0" name=""/>
        <dsp:cNvSpPr/>
      </dsp:nvSpPr>
      <dsp:spPr>
        <a:xfrm>
          <a:off x="72496" y="2366643"/>
          <a:ext cx="3746951" cy="779192"/>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رُسُلاً مُبَشِّرينَ وَ مُنْذِرينَ لِئَلاَّ يَكُونَ لِلنَّاسِ عَلَى اللَّهِ حُجَّةٌ بَعْدَ الرُّسُلِ وَ كانَ اللَّهُ عَزيزاً حَكيماً (نساء / 165)</a:t>
          </a:r>
          <a:endParaRPr lang="fa-IR" sz="1600" kern="1200" dirty="0">
            <a:cs typeface="B Koodak" pitchFamily="2" charset="-78"/>
          </a:endParaRPr>
        </a:p>
      </dsp:txBody>
      <dsp:txXfrm>
        <a:off x="95318" y="2389465"/>
        <a:ext cx="3701307" cy="733548"/>
      </dsp:txXfrm>
    </dsp:sp>
    <dsp:sp modelId="{EB144282-DF23-41C1-BD64-8E8AD75FDC8B}">
      <dsp:nvSpPr>
        <dsp:cNvPr id="0" name=""/>
        <dsp:cNvSpPr/>
      </dsp:nvSpPr>
      <dsp:spPr>
        <a:xfrm rot="8186254">
          <a:off x="7847056" y="3343624"/>
          <a:ext cx="860245" cy="24541"/>
        </a:xfrm>
        <a:custGeom>
          <a:avLst/>
          <a:gdLst/>
          <a:ahLst/>
          <a:cxnLst/>
          <a:rect l="0" t="0" r="0" b="0"/>
          <a:pathLst>
            <a:path>
              <a:moveTo>
                <a:pt x="0" y="12270"/>
              </a:moveTo>
              <a:lnTo>
                <a:pt x="860245" y="1227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8986254">
        <a:off x="8255672" y="3334389"/>
        <a:ext cx="43012" cy="43012"/>
      </dsp:txXfrm>
    </dsp:sp>
    <dsp:sp modelId="{0C707A6B-3F4E-4B6C-8DDD-ECCEB3F5A6E2}">
      <dsp:nvSpPr>
        <dsp:cNvPr id="0" name=""/>
        <dsp:cNvSpPr/>
      </dsp:nvSpPr>
      <dsp:spPr>
        <a:xfrm>
          <a:off x="1832427" y="3262715"/>
          <a:ext cx="6133074" cy="779192"/>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عین حال وعده فراهم شدن شرایط برای تحقق حکومت عدل و داد جهانی بر اساس دین حق در کتب آسمانی بیان شده است</a:t>
          </a:r>
          <a:endParaRPr lang="fa-IR" sz="1600" kern="1200" dirty="0">
            <a:cs typeface="B Koodak" pitchFamily="2" charset="-78"/>
          </a:endParaRPr>
        </a:p>
      </dsp:txBody>
      <dsp:txXfrm>
        <a:off x="1855249" y="3285537"/>
        <a:ext cx="6087430" cy="733548"/>
      </dsp:txXfrm>
    </dsp:sp>
    <dsp:sp modelId="{D19BA68C-C974-4952-BC82-F22178838B6D}">
      <dsp:nvSpPr>
        <dsp:cNvPr id="0" name=""/>
        <dsp:cNvSpPr/>
      </dsp:nvSpPr>
      <dsp:spPr>
        <a:xfrm rot="6763045">
          <a:off x="7470115" y="3791660"/>
          <a:ext cx="1614128" cy="24541"/>
        </a:xfrm>
        <a:custGeom>
          <a:avLst/>
          <a:gdLst/>
          <a:ahLst/>
          <a:cxnLst/>
          <a:rect l="0" t="0" r="0" b="0"/>
          <a:pathLst>
            <a:path>
              <a:moveTo>
                <a:pt x="0" y="12270"/>
              </a:moveTo>
              <a:lnTo>
                <a:pt x="1614128" y="1227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7563045">
        <a:off x="8236825" y="3763578"/>
        <a:ext cx="80706" cy="80706"/>
      </dsp:txXfrm>
    </dsp:sp>
    <dsp:sp modelId="{F4E79379-AA8C-41BD-AC31-B052A118E585}">
      <dsp:nvSpPr>
        <dsp:cNvPr id="0" name=""/>
        <dsp:cNvSpPr/>
      </dsp:nvSpPr>
      <dsp:spPr>
        <a:xfrm>
          <a:off x="4654991" y="4158787"/>
          <a:ext cx="3310510" cy="779192"/>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می توان هدف نهائی از دین جهانی و جاودانی پیامبر خاتم را همین مساله شمرد</a:t>
          </a:r>
          <a:endParaRPr lang="fa-IR" sz="1600" kern="1200" dirty="0">
            <a:cs typeface="B Koodak" pitchFamily="2" charset="-78"/>
          </a:endParaRPr>
        </a:p>
      </dsp:txBody>
      <dsp:txXfrm>
        <a:off x="4677813" y="4181609"/>
        <a:ext cx="3264866" cy="733548"/>
      </dsp:txXfrm>
    </dsp:sp>
    <dsp:sp modelId="{4CA8E194-4A09-491C-89E5-352CB232A399}">
      <dsp:nvSpPr>
        <dsp:cNvPr id="0" name=""/>
        <dsp:cNvSpPr/>
      </dsp:nvSpPr>
      <dsp:spPr>
        <a:xfrm rot="10800000">
          <a:off x="4031637" y="4536113"/>
          <a:ext cx="623354" cy="24541"/>
        </a:xfrm>
        <a:custGeom>
          <a:avLst/>
          <a:gdLst/>
          <a:ahLst/>
          <a:cxnLst/>
          <a:rect l="0" t="0" r="0" b="0"/>
          <a:pathLst>
            <a:path>
              <a:moveTo>
                <a:pt x="0" y="12270"/>
              </a:moveTo>
              <a:lnTo>
                <a:pt x="623354" y="1227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4327730" y="4532800"/>
        <a:ext cx="31167" cy="31167"/>
      </dsp:txXfrm>
    </dsp:sp>
    <dsp:sp modelId="{322BBD3B-FF45-4E8E-96E1-24562A361BC8}">
      <dsp:nvSpPr>
        <dsp:cNvPr id="0" name=""/>
        <dsp:cNvSpPr/>
      </dsp:nvSpPr>
      <dsp:spPr>
        <a:xfrm>
          <a:off x="283096" y="4158787"/>
          <a:ext cx="3748541" cy="779192"/>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هُوَ الَّذي أَرْسَلَ رَسُولَهُ بِالْهُدى‏ وَ دينِ الْحَقِّ لِيُظْهِرَهُ عَلَى الدِّينِ كُلِّهِ وَ كَفى‏ بِاللَّهِ شَهيداً (فتح / 28)</a:t>
          </a:r>
          <a:endParaRPr lang="fa-IR" sz="1600" kern="1200" dirty="0">
            <a:cs typeface="B Koodak" pitchFamily="2" charset="-78"/>
          </a:endParaRPr>
        </a:p>
      </dsp:txBody>
      <dsp:txXfrm>
        <a:off x="305918" y="4181609"/>
        <a:ext cx="3702897" cy="733548"/>
      </dsp:txXfrm>
    </dsp:sp>
    <dsp:sp modelId="{98278146-BE40-4516-BF52-67A427BDA53A}">
      <dsp:nvSpPr>
        <dsp:cNvPr id="0" name=""/>
        <dsp:cNvSpPr/>
      </dsp:nvSpPr>
      <dsp:spPr>
        <a:xfrm rot="6301319">
          <a:off x="7074672" y="4208620"/>
          <a:ext cx="2405012" cy="24541"/>
        </a:xfrm>
        <a:custGeom>
          <a:avLst/>
          <a:gdLst/>
          <a:ahLst/>
          <a:cxnLst/>
          <a:rect l="0" t="0" r="0" b="0"/>
          <a:pathLst>
            <a:path>
              <a:moveTo>
                <a:pt x="0" y="12270"/>
              </a:moveTo>
              <a:lnTo>
                <a:pt x="2405012" y="1227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7101319">
        <a:off x="8217053" y="4160765"/>
        <a:ext cx="120250" cy="120250"/>
      </dsp:txXfrm>
    </dsp:sp>
    <dsp:sp modelId="{2228FFE8-E160-4A37-8BE8-FCCAFE2C8BD8}">
      <dsp:nvSpPr>
        <dsp:cNvPr id="0" name=""/>
        <dsp:cNvSpPr/>
      </dsp:nvSpPr>
      <dsp:spPr>
        <a:xfrm>
          <a:off x="4845613" y="5054859"/>
          <a:ext cx="3119888" cy="654888"/>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از آنجا که امامت متمم نبوت و خاتمیت است لذا این هدف باید در امامت محقق شود</a:t>
          </a:r>
          <a:endParaRPr lang="fa-IR" sz="1600" kern="1200" dirty="0">
            <a:cs typeface="B Koodak" pitchFamily="2" charset="-78"/>
          </a:endParaRPr>
        </a:p>
      </dsp:txBody>
      <dsp:txXfrm>
        <a:off x="4864794" y="5074040"/>
        <a:ext cx="3081526" cy="616526"/>
      </dsp:txXfrm>
    </dsp:sp>
    <dsp:sp modelId="{ABC40AA4-9A21-4545-8E62-EDADAF82860A}">
      <dsp:nvSpPr>
        <dsp:cNvPr id="0" name=""/>
        <dsp:cNvSpPr/>
      </dsp:nvSpPr>
      <dsp:spPr>
        <a:xfrm rot="10800000">
          <a:off x="4222259" y="5370032"/>
          <a:ext cx="623354" cy="24541"/>
        </a:xfrm>
        <a:custGeom>
          <a:avLst/>
          <a:gdLst/>
          <a:ahLst/>
          <a:cxnLst/>
          <a:rect l="0" t="0" r="0" b="0"/>
          <a:pathLst>
            <a:path>
              <a:moveTo>
                <a:pt x="0" y="12270"/>
              </a:moveTo>
              <a:lnTo>
                <a:pt x="623354" y="1227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4518352" y="5366719"/>
        <a:ext cx="31167" cy="31167"/>
      </dsp:txXfrm>
    </dsp:sp>
    <dsp:sp modelId="{31194C25-73CA-486F-87A3-7CC980F1045C}">
      <dsp:nvSpPr>
        <dsp:cNvPr id="0" name=""/>
        <dsp:cNvSpPr/>
      </dsp:nvSpPr>
      <dsp:spPr>
        <a:xfrm>
          <a:off x="2164395" y="5054859"/>
          <a:ext cx="2057864" cy="654888"/>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روایات متواتر نیز بر این مساله تصریح دارند</a:t>
          </a:r>
          <a:endParaRPr lang="fa-IR" sz="1600" kern="1200" dirty="0">
            <a:cs typeface="B Koodak" pitchFamily="2" charset="-78"/>
          </a:endParaRPr>
        </a:p>
      </dsp:txBody>
      <dsp:txXfrm>
        <a:off x="2183576" y="5074040"/>
        <a:ext cx="2019502" cy="6165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F8E47-F6F6-436E-9F10-6580ABEDE5D8}">
      <dsp:nvSpPr>
        <dsp:cNvPr id="0" name=""/>
        <dsp:cNvSpPr/>
      </dsp:nvSpPr>
      <dsp:spPr>
        <a:xfrm>
          <a:off x="4428949" y="1071551"/>
          <a:ext cx="4713179" cy="831653"/>
        </a:xfrm>
        <a:prstGeom prst="roundRect">
          <a:avLst>
            <a:gd name="adj" fmla="val 10000"/>
          </a:avLst>
        </a:prstGeom>
        <a:gradFill rotWithShape="0">
          <a:gsLst>
            <a:gs pos="0">
              <a:schemeClr val="accent4">
                <a:hueOff val="0"/>
                <a:satOff val="0"/>
                <a:lumOff val="0"/>
                <a:alphaOff val="0"/>
                <a:tint val="15000"/>
                <a:satMod val="250000"/>
              </a:schemeClr>
            </a:gs>
            <a:gs pos="49000">
              <a:schemeClr val="accent4">
                <a:hueOff val="0"/>
                <a:satOff val="0"/>
                <a:lumOff val="0"/>
                <a:alphaOff val="0"/>
                <a:tint val="50000"/>
                <a:satMod val="200000"/>
              </a:schemeClr>
            </a:gs>
            <a:gs pos="49100">
              <a:schemeClr val="accent4">
                <a:hueOff val="0"/>
                <a:satOff val="0"/>
                <a:lumOff val="0"/>
                <a:alphaOff val="0"/>
                <a:tint val="64000"/>
                <a:satMod val="160000"/>
              </a:schemeClr>
            </a:gs>
            <a:gs pos="92000">
              <a:schemeClr val="accent4">
                <a:hueOff val="0"/>
                <a:satOff val="0"/>
                <a:lumOff val="0"/>
                <a:alphaOff val="0"/>
                <a:tint val="50000"/>
                <a:satMod val="200000"/>
              </a:schemeClr>
            </a:gs>
            <a:gs pos="100000">
              <a:schemeClr val="accent4">
                <a:hueOff val="0"/>
                <a:satOff val="0"/>
                <a:lumOff val="0"/>
                <a:alphaOff val="0"/>
                <a:tint val="43000"/>
                <a:satMod val="190000"/>
              </a:schemeClr>
            </a:gs>
          </a:gsLst>
          <a:lin ang="5400000" scaled="1"/>
        </a:gradFill>
        <a:ln>
          <a:noFill/>
        </a:ln>
        <a:effectLst>
          <a:outerShdw blurRad="50800" dist="25000" dir="5400000" rotWithShape="0">
            <a:schemeClr val="accent4">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برخی آیات قرآن کریم در خصوص وعده حکومت جهانی:</a:t>
          </a:r>
          <a:endParaRPr lang="fa-IR" sz="1600" kern="1200" dirty="0">
            <a:cs typeface="B Koodak" pitchFamily="2" charset="-78"/>
          </a:endParaRPr>
        </a:p>
      </dsp:txBody>
      <dsp:txXfrm>
        <a:off x="4453307" y="1095909"/>
        <a:ext cx="4664463" cy="782937"/>
      </dsp:txXfrm>
    </dsp:sp>
    <dsp:sp modelId="{D2D3CEF1-59A4-4540-9CD0-5314FEAA543B}">
      <dsp:nvSpPr>
        <dsp:cNvPr id="0" name=""/>
        <dsp:cNvSpPr/>
      </dsp:nvSpPr>
      <dsp:spPr>
        <a:xfrm>
          <a:off x="2143091" y="2320912"/>
          <a:ext cx="6286540" cy="1150976"/>
        </a:xfrm>
        <a:prstGeom prst="roundRect">
          <a:avLst>
            <a:gd name="adj" fmla="val 10000"/>
          </a:avLst>
        </a:prstGeom>
        <a:gradFill rotWithShape="0">
          <a:gsLst>
            <a:gs pos="0">
              <a:schemeClr val="accent4">
                <a:hueOff val="0"/>
                <a:satOff val="0"/>
                <a:lumOff val="0"/>
                <a:alphaOff val="0"/>
                <a:tint val="15000"/>
                <a:satMod val="250000"/>
              </a:schemeClr>
            </a:gs>
            <a:gs pos="49000">
              <a:schemeClr val="accent4">
                <a:hueOff val="0"/>
                <a:satOff val="0"/>
                <a:lumOff val="0"/>
                <a:alphaOff val="0"/>
                <a:tint val="50000"/>
                <a:satMod val="200000"/>
              </a:schemeClr>
            </a:gs>
            <a:gs pos="49100">
              <a:schemeClr val="accent4">
                <a:hueOff val="0"/>
                <a:satOff val="0"/>
                <a:lumOff val="0"/>
                <a:alphaOff val="0"/>
                <a:tint val="64000"/>
                <a:satMod val="160000"/>
              </a:schemeClr>
            </a:gs>
            <a:gs pos="92000">
              <a:schemeClr val="accent4">
                <a:hueOff val="0"/>
                <a:satOff val="0"/>
                <a:lumOff val="0"/>
                <a:alphaOff val="0"/>
                <a:tint val="50000"/>
                <a:satMod val="200000"/>
              </a:schemeClr>
            </a:gs>
            <a:gs pos="100000">
              <a:schemeClr val="accent4">
                <a:hueOff val="0"/>
                <a:satOff val="0"/>
                <a:lumOff val="0"/>
                <a:alphaOff val="0"/>
                <a:tint val="43000"/>
                <a:satMod val="190000"/>
              </a:schemeClr>
            </a:gs>
          </a:gsLst>
          <a:lin ang="5400000" scaled="1"/>
        </a:gradFill>
        <a:ln>
          <a:noFill/>
        </a:ln>
        <a:effectLst>
          <a:outerShdw blurRad="50800" dist="25000" dir="5400000" rotWithShape="0">
            <a:schemeClr val="accent4">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لَقَدْ كَتَبْنا فِي الزَّبُورِ مِنْ بَعْدِ الذِّكْرِ أَنَّ الْأَرْضَ يَرِثُها عِبادِيَ الصَّالِحُونَ (انبیاء / 105)</a:t>
          </a:r>
          <a:endParaRPr lang="fa-IR" sz="1600" kern="1200" dirty="0">
            <a:cs typeface="B Koodak" pitchFamily="2" charset="-78"/>
          </a:endParaRPr>
        </a:p>
      </dsp:txBody>
      <dsp:txXfrm>
        <a:off x="2176802" y="2354623"/>
        <a:ext cx="6219118" cy="1083554"/>
      </dsp:txXfrm>
    </dsp:sp>
    <dsp:sp modelId="{5382AF3D-AC1A-4CFB-8FF3-E9A0E58743CF}">
      <dsp:nvSpPr>
        <dsp:cNvPr id="0" name=""/>
        <dsp:cNvSpPr/>
      </dsp:nvSpPr>
      <dsp:spPr>
        <a:xfrm>
          <a:off x="1871" y="3889595"/>
          <a:ext cx="9140257" cy="1396811"/>
        </a:xfrm>
        <a:prstGeom prst="roundRect">
          <a:avLst>
            <a:gd name="adj" fmla="val 10000"/>
          </a:avLst>
        </a:prstGeom>
        <a:gradFill rotWithShape="0">
          <a:gsLst>
            <a:gs pos="0">
              <a:schemeClr val="accent4">
                <a:hueOff val="0"/>
                <a:satOff val="0"/>
                <a:lumOff val="0"/>
                <a:alphaOff val="0"/>
                <a:tint val="15000"/>
                <a:satMod val="250000"/>
              </a:schemeClr>
            </a:gs>
            <a:gs pos="49000">
              <a:schemeClr val="accent4">
                <a:hueOff val="0"/>
                <a:satOff val="0"/>
                <a:lumOff val="0"/>
                <a:alphaOff val="0"/>
                <a:tint val="50000"/>
                <a:satMod val="200000"/>
              </a:schemeClr>
            </a:gs>
            <a:gs pos="49100">
              <a:schemeClr val="accent4">
                <a:hueOff val="0"/>
                <a:satOff val="0"/>
                <a:lumOff val="0"/>
                <a:alphaOff val="0"/>
                <a:tint val="64000"/>
                <a:satMod val="160000"/>
              </a:schemeClr>
            </a:gs>
            <a:gs pos="92000">
              <a:schemeClr val="accent4">
                <a:hueOff val="0"/>
                <a:satOff val="0"/>
                <a:lumOff val="0"/>
                <a:alphaOff val="0"/>
                <a:tint val="50000"/>
                <a:satMod val="200000"/>
              </a:schemeClr>
            </a:gs>
            <a:gs pos="100000">
              <a:schemeClr val="accent4">
                <a:hueOff val="0"/>
                <a:satOff val="0"/>
                <a:lumOff val="0"/>
                <a:alphaOff val="0"/>
                <a:tint val="43000"/>
                <a:satMod val="190000"/>
              </a:schemeClr>
            </a:gs>
          </a:gsLst>
          <a:lin ang="5400000" scaled="1"/>
        </a:gradFill>
        <a:ln>
          <a:noFill/>
        </a:ln>
        <a:effectLst>
          <a:outerShdw blurRad="50800" dist="25000" dir="5400000" rotWithShape="0">
            <a:schemeClr val="accent4">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عبارت علامه: و المراد من وراثة الأرض انتقال التسلط على منافعها إليهم و استقرار بركات الحياة بها فيهم، و هذه البركات إما دنيوية راجعة إلى الحياة الدنيا كالتمتع الصالح بأمتعتها و زيناتها فيكون مؤدى الآية أن الأرض ستطهر من الشرك و المعصية و يسكنها مجتمع بشري صالح يعبدون الله و لا يشركون به شيئا ... و إما أخروية و هي مقامات القرب التي اكتسبوها في حياتهم الدنيا فإنها من بركات الحياة الأرضية</a:t>
          </a:r>
          <a:endParaRPr lang="fa-IR" sz="1600" kern="1200" dirty="0">
            <a:cs typeface="B Koodak" pitchFamily="2" charset="-78"/>
          </a:endParaRPr>
        </a:p>
      </dsp:txBody>
      <dsp:txXfrm>
        <a:off x="42782" y="3930506"/>
        <a:ext cx="9058435" cy="13149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D05B97-B4D5-487F-A54B-5ACBF2A9A572}">
      <dsp:nvSpPr>
        <dsp:cNvPr id="0" name=""/>
        <dsp:cNvSpPr/>
      </dsp:nvSpPr>
      <dsp:spPr>
        <a:xfrm>
          <a:off x="0" y="237704"/>
          <a:ext cx="9002488" cy="1374125"/>
        </a:xfrm>
        <a:prstGeom prst="roundRect">
          <a:avLst>
            <a:gd name="adj" fmla="val 10000"/>
          </a:avLst>
        </a:prstGeom>
        <a:gradFill rotWithShape="1">
          <a:gsLst>
            <a:gs pos="0">
              <a:schemeClr val="accent1">
                <a:tint val="74000"/>
              </a:schemeClr>
            </a:gs>
            <a:gs pos="49000">
              <a:schemeClr val="accent1">
                <a:tint val="96000"/>
                <a:shade val="84000"/>
                <a:satMod val="110000"/>
              </a:schemeClr>
            </a:gs>
            <a:gs pos="49100">
              <a:schemeClr val="accent1">
                <a:shade val="55000"/>
                <a:satMod val="150000"/>
              </a:schemeClr>
            </a:gs>
            <a:gs pos="92000">
              <a:schemeClr val="accent1">
                <a:tint val="98000"/>
                <a:shade val="90000"/>
                <a:satMod val="128000"/>
              </a:schemeClr>
            </a:gs>
            <a:gs pos="100000">
              <a:schemeClr val="accent1">
                <a:tint val="90000"/>
                <a:shade val="97000"/>
                <a:satMod val="128000"/>
              </a:schemeClr>
            </a:gs>
          </a:gsLst>
          <a:lin ang="5400000" scaled="1"/>
        </a:gradFill>
        <a:ln w="11430" cap="flat" cmpd="sng" algn="ctr">
          <a:solidFill>
            <a:schemeClr val="accent1"/>
          </a:solidFill>
          <a:prstDash val="solid"/>
        </a:ln>
        <a:effectLst>
          <a:outerShdw blurRad="39000" dist="25400" dir="5400000" rotWithShape="0">
            <a:schemeClr val="accent1">
              <a:shade val="33000"/>
              <a:alpha val="83000"/>
            </a:scheme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tx1"/>
              </a:solidFill>
              <a:cs typeface="B Koodak" pitchFamily="2" charset="-78"/>
            </a:rPr>
            <a:t>إِنَّ فِرْعَوْنَ عَلا فِي الْأَرْضِ وَ جَعَلَ أَهْلَها شِيَعاً يَسْتَضْعِفُ طائِفَةً مِنْهُمْ يُذَبِّحُ أَبْناءَهُمْ وَ يَسْتَحْيِي نِساءَهُمْ إِنَّهُ كانَ مِنَ الْمُفْسِدِينَ / وَ نُرِيدُ أَنْ نَمُنَّ عَلَى الَّذِينَ اسْتُضْعِفُوا فِي الْأَرْضِ وَ نَجْعَلَهُمْ أَئِمَّةً وَ نَجْعَلَهُمُ الْوارِثِينَ (قصص / 5)</a:t>
          </a:r>
          <a:endParaRPr lang="fa-IR" sz="1600" kern="1200" dirty="0">
            <a:solidFill>
              <a:schemeClr val="tx1"/>
            </a:solidFill>
            <a:cs typeface="B Koodak" pitchFamily="2" charset="-78"/>
          </a:endParaRPr>
        </a:p>
      </dsp:txBody>
      <dsp:txXfrm>
        <a:off x="40247" y="277951"/>
        <a:ext cx="8921994" cy="1293631"/>
      </dsp:txXfrm>
    </dsp:sp>
    <dsp:sp modelId="{4BEE18D3-24BD-47B2-9C16-E2A18EF15B43}">
      <dsp:nvSpPr>
        <dsp:cNvPr id="0" name=""/>
        <dsp:cNvSpPr/>
      </dsp:nvSpPr>
      <dsp:spPr>
        <a:xfrm>
          <a:off x="571470" y="1857390"/>
          <a:ext cx="8018607" cy="810072"/>
        </a:xfrm>
        <a:prstGeom prst="roundRect">
          <a:avLst>
            <a:gd name="adj" fmla="val 10000"/>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tx1"/>
              </a:solidFill>
              <a:cs typeface="B Koodak" pitchFamily="2" charset="-78"/>
            </a:rPr>
            <a:t>هرچند آیه شریفه در سیاق خبر از بنی اسرائیل وارد شده است اما فعل مضارع نرید از یک اراده مستمر خبر می دهد</a:t>
          </a:r>
          <a:endParaRPr lang="fa-IR" sz="1600" kern="1200" dirty="0">
            <a:solidFill>
              <a:schemeClr val="tx1"/>
            </a:solidFill>
            <a:cs typeface="B Koodak" pitchFamily="2" charset="-78"/>
          </a:endParaRPr>
        </a:p>
      </dsp:txBody>
      <dsp:txXfrm>
        <a:off x="595196" y="1881116"/>
        <a:ext cx="7971155" cy="762620"/>
      </dsp:txXfrm>
    </dsp:sp>
    <dsp:sp modelId="{B927C3B9-E776-4160-A6EA-12E67BF77C83}">
      <dsp:nvSpPr>
        <dsp:cNvPr id="0" name=""/>
        <dsp:cNvSpPr/>
      </dsp:nvSpPr>
      <dsp:spPr>
        <a:xfrm>
          <a:off x="7883747" y="3839532"/>
          <a:ext cx="1251443" cy="925584"/>
        </a:xfrm>
        <a:prstGeom prst="roundRect">
          <a:avLst>
            <a:gd name="adj" fmla="val 10000"/>
          </a:avLst>
        </a:prstGeom>
        <a:solidFill>
          <a:srgbClr xmlns:mc="http://schemas.openxmlformats.org/markup-compatibility/2006" xmlns:a14="http://schemas.microsoft.com/office/drawing/2007/7/7/main" val="002060" mc:Ignorable=""/>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دو روایت</a:t>
          </a:r>
          <a:endParaRPr lang="fa-IR" sz="1600" kern="1200" dirty="0">
            <a:solidFill>
              <a:schemeClr val="bg1"/>
            </a:solidFill>
            <a:cs typeface="B Koodak" pitchFamily="2" charset="-78"/>
          </a:endParaRPr>
        </a:p>
      </dsp:txBody>
      <dsp:txXfrm>
        <a:off x="7910856" y="3866641"/>
        <a:ext cx="1197225" cy="871366"/>
      </dsp:txXfrm>
    </dsp:sp>
    <dsp:sp modelId="{5D3C55A7-4F10-4E4C-959D-14C8564CDB06}">
      <dsp:nvSpPr>
        <dsp:cNvPr id="0" name=""/>
        <dsp:cNvSpPr/>
      </dsp:nvSpPr>
      <dsp:spPr>
        <a:xfrm rot="12599822">
          <a:off x="6472810" y="3899455"/>
          <a:ext cx="1512217" cy="49697"/>
        </a:xfrm>
        <a:custGeom>
          <a:avLst/>
          <a:gdLst/>
          <a:ahLst/>
          <a:cxnLst/>
          <a:rect l="0" t="0" r="0" b="0"/>
          <a:pathLst>
            <a:path>
              <a:moveTo>
                <a:pt x="0" y="24848"/>
              </a:moveTo>
              <a:lnTo>
                <a:pt x="1512217" y="24848"/>
              </a:lnTo>
            </a:path>
          </a:pathLst>
        </a:custGeom>
        <a:noFill/>
        <a:ln w="400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solidFill>
              <a:schemeClr val="tx1"/>
            </a:solidFill>
            <a:cs typeface="B Koodak" pitchFamily="2" charset="-78"/>
          </a:endParaRPr>
        </a:p>
      </dsp:txBody>
      <dsp:txXfrm rot="23399822">
        <a:off x="7191113" y="3886498"/>
        <a:ext cx="75610" cy="75610"/>
      </dsp:txXfrm>
    </dsp:sp>
    <dsp:sp modelId="{37B23583-1A66-4DBE-AD16-94E58C086353}">
      <dsp:nvSpPr>
        <dsp:cNvPr id="0" name=""/>
        <dsp:cNvSpPr/>
      </dsp:nvSpPr>
      <dsp:spPr>
        <a:xfrm>
          <a:off x="8809" y="2913023"/>
          <a:ext cx="6565280" cy="1266520"/>
        </a:xfrm>
        <a:prstGeom prst="roundRect">
          <a:avLst>
            <a:gd name="adj" fmla="val 10000"/>
          </a:avLst>
        </a:prstGeom>
        <a:solidFill>
          <a:srgbClr xmlns:mc="http://schemas.openxmlformats.org/markup-compatibility/2006" xmlns:a14="http://schemas.microsoft.com/office/drawing/2007/7/7/main" val="002060" mc:Ignorable=""/>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bg1"/>
              </a:solidFill>
              <a:cs typeface="B Koodak" pitchFamily="2" charset="-78"/>
            </a:rPr>
            <a:t>وَ قَالَ علی ع: لَتَعْطِفَنَ‏ الدُّنْيَا عَلَيْنَا بَعْدَ شِمَاسِهَا عَطْفَ الضَّرُوسِ عَلَى وَلَدِهَا وَ تَلَا عَقِيبَ ذَلِكَ- وَ نُرِيدُ أَنْ نَمُنَّ عَلَى الَّذِينَ اسْتُضْعِفُوا فِي الْأَرْضِ وَ نَجْعَلَهُمْ أَئِمَّةً وَ نَجْعَلَهُمُ الْوارِثِين‏ (کلمات قصار نهج البلاغه / 209)</a:t>
          </a:r>
          <a:endParaRPr lang="fa-IR" sz="1600" kern="1200" dirty="0">
            <a:solidFill>
              <a:schemeClr val="bg1"/>
            </a:solidFill>
            <a:cs typeface="B Koodak" pitchFamily="2" charset="-78"/>
          </a:endParaRPr>
        </a:p>
      </dsp:txBody>
      <dsp:txXfrm>
        <a:off x="45904" y="2950118"/>
        <a:ext cx="6491090" cy="1192330"/>
      </dsp:txXfrm>
    </dsp:sp>
    <dsp:sp modelId="{19838D57-E5DD-4847-AAD9-E1FADD8886F4}">
      <dsp:nvSpPr>
        <dsp:cNvPr id="0" name=""/>
        <dsp:cNvSpPr/>
      </dsp:nvSpPr>
      <dsp:spPr>
        <a:xfrm rot="9000178">
          <a:off x="6472810" y="4655496"/>
          <a:ext cx="1512217" cy="49697"/>
        </a:xfrm>
        <a:custGeom>
          <a:avLst/>
          <a:gdLst/>
          <a:ahLst/>
          <a:cxnLst/>
          <a:rect l="0" t="0" r="0" b="0"/>
          <a:pathLst>
            <a:path>
              <a:moveTo>
                <a:pt x="0" y="24848"/>
              </a:moveTo>
              <a:lnTo>
                <a:pt x="1512217" y="24848"/>
              </a:lnTo>
            </a:path>
          </a:pathLst>
        </a:custGeom>
        <a:noFill/>
        <a:ln w="400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solidFill>
              <a:schemeClr val="tx1"/>
            </a:solidFill>
            <a:cs typeface="B Koodak" pitchFamily="2" charset="-78"/>
          </a:endParaRPr>
        </a:p>
      </dsp:txBody>
      <dsp:txXfrm rot="19800178">
        <a:off x="7191113" y="4642539"/>
        <a:ext cx="75610" cy="75610"/>
      </dsp:txXfrm>
    </dsp:sp>
    <dsp:sp modelId="{8893E720-F596-4C2B-9E11-CED715C2110B}">
      <dsp:nvSpPr>
        <dsp:cNvPr id="0" name=""/>
        <dsp:cNvSpPr/>
      </dsp:nvSpPr>
      <dsp:spPr>
        <a:xfrm>
          <a:off x="8809" y="4425105"/>
          <a:ext cx="6565280" cy="1266520"/>
        </a:xfrm>
        <a:prstGeom prst="roundRect">
          <a:avLst>
            <a:gd name="adj" fmla="val 10000"/>
          </a:avLst>
        </a:prstGeom>
        <a:solidFill>
          <a:srgbClr xmlns:mc="http://schemas.openxmlformats.org/markup-compatibility/2006" xmlns:a14="http://schemas.microsoft.com/office/drawing/2007/7/7/main" val="002060" mc:Ignorable=""/>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bg1"/>
              </a:solidFill>
              <a:cs typeface="B Koodak" pitchFamily="2" charset="-78"/>
            </a:rPr>
            <a:t>عَنْ مُحَمَّدِ بْنِ عَلِيِّ بْنِ الْحُسَيْنِ عَنْ أَبِيهِ عَنْ جَدِّهِ عَنْ عَلِيٍّ ع‏ فِي قَوْلِهِ تَعَالَى‏ وَ نُرِيدُ أَنْ نَمُنَّ عَلَى الَّذِينَ اسْتُضْعِفُوا فِي الْأَرْضِ وَ نَجْعَلَهُمْ أَئِمَّةً وَ نَجْعَلَهُمُ الْوارِثِينَ‏ قَالَ هُمْ آلُ مُحَمَّدٍ يَبْعَثُ اللَّهُ مَهْدِيَّهُمْ بَعْدَ جَهْدِهِمْ فَيُعِزُّهُمْ وَ يُذِلُّ عَدُوَّهُمْ (بحار / ج 51 / ص 54)</a:t>
          </a:r>
          <a:endParaRPr lang="fa-IR" sz="1600" kern="1200" dirty="0">
            <a:solidFill>
              <a:schemeClr val="bg1"/>
            </a:solidFill>
            <a:cs typeface="B Koodak" pitchFamily="2" charset="-78"/>
          </a:endParaRPr>
        </a:p>
      </dsp:txBody>
      <dsp:txXfrm>
        <a:off x="45904" y="4462200"/>
        <a:ext cx="6491090" cy="11923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F372AC-394E-46D3-8226-921585C73988}">
      <dsp:nvSpPr>
        <dsp:cNvPr id="0" name=""/>
        <dsp:cNvSpPr/>
      </dsp:nvSpPr>
      <dsp:spPr>
        <a:xfrm>
          <a:off x="285726" y="571505"/>
          <a:ext cx="8654650" cy="1002522"/>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tx1"/>
              </a:solidFill>
              <a:cs typeface="B Koodak" pitchFamily="2" charset="-78"/>
            </a:rPr>
            <a:t>وَعَدَ اللَّهُ الَّذينَ آمَنُوا مِنْكُمْ وَ عَمِلُوا الصَّالِحاتِ لَيَسْتَخْلِفَنَّهُمْ فِي الْأَرْضِ كَمَا اسْتَخْلَفَ الَّذينَ مِنْ قَبْلِهِمْ وَ لَيُمَكِّنَنَّ لَهُمْ دينَهُمُ الَّذِي ارْتَضى‏ لَهُمْ وَ لَيُبَدِّلَنَّهُمْ مِنْ بَعْدِ خَوْفِهِمْ أَمْناً يَعْبُدُونَني‏ لا يُشْرِكُونَ بي‏ شَيْئاً وَ مَنْ كَفَرَ بَعْدَ ذلِكَ فَأُولئِكَ هُمُ الْفاسِقُونَ (نور / 55)</a:t>
          </a:r>
          <a:endParaRPr lang="fa-IR" sz="1600" kern="1200" dirty="0">
            <a:solidFill>
              <a:schemeClr val="tx1"/>
            </a:solidFill>
            <a:cs typeface="B Koodak" pitchFamily="2" charset="-78"/>
          </a:endParaRPr>
        </a:p>
      </dsp:txBody>
      <dsp:txXfrm>
        <a:off x="315089" y="600868"/>
        <a:ext cx="8595924" cy="943796"/>
      </dsp:txXfrm>
    </dsp:sp>
    <dsp:sp modelId="{97E9F0A2-EA1D-4820-8970-15A9267ADB79}">
      <dsp:nvSpPr>
        <dsp:cNvPr id="0" name=""/>
        <dsp:cNvSpPr/>
      </dsp:nvSpPr>
      <dsp:spPr>
        <a:xfrm>
          <a:off x="7533631" y="2110966"/>
          <a:ext cx="1600141" cy="1002984"/>
        </a:xfrm>
        <a:prstGeom prst="roundRect">
          <a:avLst>
            <a:gd name="adj" fmla="val 10000"/>
          </a:avLst>
        </a:prstGeom>
        <a:solidFill>
          <a:schemeClr val="accent6">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مراد از کما استخلف الذین من قبلهم</a:t>
          </a:r>
          <a:endParaRPr lang="fa-IR" sz="1600" kern="1200" dirty="0">
            <a:cs typeface="B Koodak" pitchFamily="2" charset="-78"/>
          </a:endParaRPr>
        </a:p>
      </dsp:txBody>
      <dsp:txXfrm>
        <a:off x="7563007" y="2140342"/>
        <a:ext cx="1541389" cy="944232"/>
      </dsp:txXfrm>
    </dsp:sp>
    <dsp:sp modelId="{BBAE4AB5-86F5-4C37-AB22-4937565FB74F}">
      <dsp:nvSpPr>
        <dsp:cNvPr id="0" name=""/>
        <dsp:cNvSpPr/>
      </dsp:nvSpPr>
      <dsp:spPr>
        <a:xfrm rot="12658362">
          <a:off x="6664526" y="2355456"/>
          <a:ext cx="935824" cy="32399"/>
        </a:xfrm>
        <a:custGeom>
          <a:avLst/>
          <a:gdLst/>
          <a:ahLst/>
          <a:cxnLst/>
          <a:rect l="0" t="0" r="0" b="0"/>
          <a:pathLst>
            <a:path>
              <a:moveTo>
                <a:pt x="0" y="16199"/>
              </a:moveTo>
              <a:lnTo>
                <a:pt x="935824" y="16199"/>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458362">
        <a:off x="7109042" y="2348261"/>
        <a:ext cx="46791" cy="46791"/>
      </dsp:txXfrm>
    </dsp:sp>
    <dsp:sp modelId="{26D59464-942B-4B91-8F10-D6E6C59D8F0D}">
      <dsp:nvSpPr>
        <dsp:cNvPr id="0" name=""/>
        <dsp:cNvSpPr/>
      </dsp:nvSpPr>
      <dsp:spPr>
        <a:xfrm>
          <a:off x="3445167" y="1724476"/>
          <a:ext cx="3286077" cy="812758"/>
        </a:xfrm>
        <a:prstGeom prst="roundRect">
          <a:avLst>
            <a:gd name="adj" fmla="val 10000"/>
          </a:avLst>
        </a:prstGeom>
        <a:solidFill>
          <a:schemeClr val="accent6">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خلافت حضرت آدم را مراد  دانسته اند</a:t>
          </a:r>
          <a:endParaRPr lang="fa-IR" sz="1600" kern="1200" dirty="0">
            <a:cs typeface="B Koodak" pitchFamily="2" charset="-78"/>
          </a:endParaRPr>
        </a:p>
      </dsp:txBody>
      <dsp:txXfrm>
        <a:off x="3468972" y="1748281"/>
        <a:ext cx="3238467" cy="765148"/>
      </dsp:txXfrm>
    </dsp:sp>
    <dsp:sp modelId="{2E46EB8A-5E86-43CD-B9C0-F66DCE4FB096}">
      <dsp:nvSpPr>
        <dsp:cNvPr id="0" name=""/>
        <dsp:cNvSpPr/>
      </dsp:nvSpPr>
      <dsp:spPr>
        <a:xfrm rot="8941638">
          <a:off x="6664526" y="2837059"/>
          <a:ext cx="935824" cy="32399"/>
        </a:xfrm>
        <a:custGeom>
          <a:avLst/>
          <a:gdLst/>
          <a:ahLst/>
          <a:cxnLst/>
          <a:rect l="0" t="0" r="0" b="0"/>
          <a:pathLst>
            <a:path>
              <a:moveTo>
                <a:pt x="0" y="16199"/>
              </a:moveTo>
              <a:lnTo>
                <a:pt x="935824" y="16199"/>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741638">
        <a:off x="7109042" y="2829864"/>
        <a:ext cx="46791" cy="46791"/>
      </dsp:txXfrm>
    </dsp:sp>
    <dsp:sp modelId="{D07D142D-A010-4CAF-8707-1D9154E19656}">
      <dsp:nvSpPr>
        <dsp:cNvPr id="0" name=""/>
        <dsp:cNvSpPr/>
      </dsp:nvSpPr>
      <dsp:spPr>
        <a:xfrm>
          <a:off x="3427093" y="2687682"/>
          <a:ext cx="3304151" cy="812758"/>
        </a:xfrm>
        <a:prstGeom prst="roundRect">
          <a:avLst>
            <a:gd name="adj" fmla="val 10000"/>
          </a:avLst>
        </a:prstGeom>
        <a:solidFill>
          <a:schemeClr val="accent6">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مراد از آن را بنی اسرائیل شمرده اند</a:t>
          </a:r>
          <a:endParaRPr lang="fa-IR" sz="1600" kern="1200" dirty="0">
            <a:cs typeface="B Koodak" pitchFamily="2" charset="-78"/>
          </a:endParaRPr>
        </a:p>
      </dsp:txBody>
      <dsp:txXfrm>
        <a:off x="3450898" y="2711487"/>
        <a:ext cx="3256541" cy="765148"/>
      </dsp:txXfrm>
    </dsp:sp>
    <dsp:sp modelId="{B1DCE7BA-8E80-49A3-B58A-8835F5CFC51A}">
      <dsp:nvSpPr>
        <dsp:cNvPr id="0" name=""/>
        <dsp:cNvSpPr/>
      </dsp:nvSpPr>
      <dsp:spPr>
        <a:xfrm rot="10800000">
          <a:off x="2624706" y="3077861"/>
          <a:ext cx="802387" cy="32399"/>
        </a:xfrm>
        <a:custGeom>
          <a:avLst/>
          <a:gdLst/>
          <a:ahLst/>
          <a:cxnLst/>
          <a:rect l="0" t="0" r="0" b="0"/>
          <a:pathLst>
            <a:path>
              <a:moveTo>
                <a:pt x="0" y="16199"/>
              </a:moveTo>
              <a:lnTo>
                <a:pt x="802387" y="16199"/>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3005840" y="3074001"/>
        <a:ext cx="40119" cy="40119"/>
      </dsp:txXfrm>
    </dsp:sp>
    <dsp:sp modelId="{6C12A8F4-72D1-45D9-A202-01BED48176E5}">
      <dsp:nvSpPr>
        <dsp:cNvPr id="0" name=""/>
        <dsp:cNvSpPr/>
      </dsp:nvSpPr>
      <dsp:spPr>
        <a:xfrm>
          <a:off x="10227" y="2592569"/>
          <a:ext cx="2614479" cy="1002984"/>
        </a:xfrm>
        <a:prstGeom prst="roundRect">
          <a:avLst>
            <a:gd name="adj" fmla="val 10000"/>
          </a:avLst>
        </a:prstGeom>
        <a:solidFill>
          <a:schemeClr val="accent6">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أَوْرَثْنَا الْقَوْمَ الَّذِينَ كانُوا يُسْتَضْعَفُونَ مَشارِقَ الْأَرْضِ وَ مَغارِبَهَا الَّتِي بارَكْنا فِيها (اعراف / 127)</a:t>
          </a:r>
          <a:endParaRPr lang="fa-IR" sz="1600" kern="1200" dirty="0">
            <a:cs typeface="B Koodak" pitchFamily="2" charset="-78"/>
          </a:endParaRPr>
        </a:p>
      </dsp:txBody>
      <dsp:txXfrm>
        <a:off x="39603" y="2621945"/>
        <a:ext cx="2555727" cy="944232"/>
      </dsp:txXfrm>
    </dsp:sp>
    <dsp:sp modelId="{67109FF3-FA7A-497A-8ECA-FE10789DC670}">
      <dsp:nvSpPr>
        <dsp:cNvPr id="0" name=""/>
        <dsp:cNvSpPr/>
      </dsp:nvSpPr>
      <dsp:spPr>
        <a:xfrm>
          <a:off x="8159855" y="3871825"/>
          <a:ext cx="973917" cy="1002984"/>
        </a:xfrm>
        <a:prstGeom prst="roundRect">
          <a:avLst>
            <a:gd name="adj" fmla="val 10000"/>
          </a:avLst>
        </a:prstGeom>
        <a:solidFill>
          <a:schemeClr val="accent6">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روایت</a:t>
          </a:r>
          <a:endParaRPr lang="fa-IR" sz="1600" kern="1200" dirty="0">
            <a:cs typeface="B Koodak" pitchFamily="2" charset="-78"/>
          </a:endParaRPr>
        </a:p>
      </dsp:txBody>
      <dsp:txXfrm>
        <a:off x="8188380" y="3900350"/>
        <a:ext cx="916867" cy="945934"/>
      </dsp:txXfrm>
    </dsp:sp>
    <dsp:sp modelId="{2BBE3FEF-C6A7-48C1-ADCD-09C946118272}">
      <dsp:nvSpPr>
        <dsp:cNvPr id="0" name=""/>
        <dsp:cNvSpPr/>
      </dsp:nvSpPr>
      <dsp:spPr>
        <a:xfrm rot="10800000">
          <a:off x="7357467" y="4357117"/>
          <a:ext cx="802387" cy="32399"/>
        </a:xfrm>
        <a:custGeom>
          <a:avLst/>
          <a:gdLst/>
          <a:ahLst/>
          <a:cxnLst/>
          <a:rect l="0" t="0" r="0" b="0"/>
          <a:pathLst>
            <a:path>
              <a:moveTo>
                <a:pt x="0" y="16199"/>
              </a:moveTo>
              <a:lnTo>
                <a:pt x="802387" y="16199"/>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7738601" y="4353257"/>
        <a:ext cx="40119" cy="40119"/>
      </dsp:txXfrm>
    </dsp:sp>
    <dsp:sp modelId="{135835D6-67EA-4F86-9022-520DEC724590}">
      <dsp:nvSpPr>
        <dsp:cNvPr id="0" name=""/>
        <dsp:cNvSpPr/>
      </dsp:nvSpPr>
      <dsp:spPr>
        <a:xfrm>
          <a:off x="1208091" y="3746001"/>
          <a:ext cx="6149376" cy="1254632"/>
        </a:xfrm>
        <a:prstGeom prst="roundRect">
          <a:avLst>
            <a:gd name="adj" fmla="val 10000"/>
          </a:avLst>
        </a:prstGeom>
        <a:solidFill>
          <a:schemeClr val="accent6">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رَوَى الْعَيَّاشِيُّ بِإِسْنَادِهِ عَنْ عَلِيِّ بْنِ الْحُسَيْنِ ع‏ أَنَّهُ قَرَأَ هَذِهِ الْآيَةَ وَ قَالَ هُمْ وَ اللَّهِ شِيعَتُنَا أَهْلَ الْبَيْتِ يَفْعَلُ اللَّهُ ذَلِكَ بِهِمْ عَلَى‏ يَدَيْ‏ رَجُلٍ‏ مِنَّا وَ هُوَ مَهْدِيُّ هَذِهِ الْأُمَّةِ الَّذِي قَالَ رَسُولُ اللَّهِ ص فِيهِ لَوْ لَمْ يَبْقَ مِنَ الدُّنْيَا إِلَّا يَوْمٌ وَاحِدٌ لَطَوَّلَ اللَّهُ ذَلِكَ الْيَوْمَ حَتَّى يَأْتِيَ رَجُلٌ مِنْ عِتْرَتِي اسْمُهُ اسْمِي يَمْلَأُ الْأَرْضَ عَدْلًا وَ قِسْطاً كَمَا مُلِئَتْ جَوْراً وَ ظُلْما (نور الثقلین / ج3 / ص620)</a:t>
          </a:r>
          <a:endParaRPr lang="fa-IR" sz="1600" kern="1200" dirty="0">
            <a:cs typeface="B Koodak" pitchFamily="2" charset="-78"/>
          </a:endParaRPr>
        </a:p>
      </dsp:txBody>
      <dsp:txXfrm>
        <a:off x="1244838" y="3782748"/>
        <a:ext cx="6075882" cy="1181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8DA61-F4E4-458E-837A-3B0ED484DCE7}">
      <dsp:nvSpPr>
        <dsp:cNvPr id="0" name=""/>
        <dsp:cNvSpPr/>
      </dsp:nvSpPr>
      <dsp:spPr>
        <a:xfrm>
          <a:off x="4030408" y="6629"/>
          <a:ext cx="4970748" cy="358657"/>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tx1"/>
              </a:solidFill>
              <a:cs typeface="B Koodak" pitchFamily="2" charset="-78"/>
            </a:rPr>
            <a:t>روایات فریقین در خصوص حضرت مهدی (عج) فوق حد تواتر است</a:t>
          </a:r>
          <a:endParaRPr lang="fa-IR" sz="1600" kern="1200" dirty="0">
            <a:solidFill>
              <a:schemeClr val="tx1"/>
            </a:solidFill>
            <a:cs typeface="B Koodak" pitchFamily="2" charset="-78"/>
          </a:endParaRPr>
        </a:p>
      </dsp:txBody>
      <dsp:txXfrm>
        <a:off x="4040913" y="17134"/>
        <a:ext cx="4949738" cy="337647"/>
      </dsp:txXfrm>
    </dsp:sp>
    <dsp:sp modelId="{441DE43B-3D69-462E-A5ED-35B665DDF31A}">
      <dsp:nvSpPr>
        <dsp:cNvPr id="0" name=""/>
        <dsp:cNvSpPr/>
      </dsp:nvSpPr>
      <dsp:spPr>
        <a:xfrm>
          <a:off x="6987597" y="931943"/>
          <a:ext cx="2013558" cy="358657"/>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tx1"/>
              </a:solidFill>
              <a:cs typeface="B Koodak" pitchFamily="2" charset="-78"/>
            </a:rPr>
            <a:t>در بین علمای اهل سنت</a:t>
          </a:r>
          <a:endParaRPr lang="fa-IR" sz="1600" kern="1200" dirty="0">
            <a:solidFill>
              <a:schemeClr val="tx1"/>
            </a:solidFill>
            <a:cs typeface="B Koodak" pitchFamily="2" charset="-78"/>
          </a:endParaRPr>
        </a:p>
      </dsp:txBody>
      <dsp:txXfrm>
        <a:off x="6998102" y="942448"/>
        <a:ext cx="1992548" cy="337647"/>
      </dsp:txXfrm>
    </dsp:sp>
    <dsp:sp modelId="{B565C99D-8785-4294-8CF1-C1335E010643}">
      <dsp:nvSpPr>
        <dsp:cNvPr id="0" name=""/>
        <dsp:cNvSpPr/>
      </dsp:nvSpPr>
      <dsp:spPr>
        <a:xfrm rot="13189940">
          <a:off x="6349123" y="870845"/>
          <a:ext cx="722288" cy="18197"/>
        </a:xfrm>
        <a:custGeom>
          <a:avLst/>
          <a:gdLst/>
          <a:ahLst/>
          <a:cxnLst/>
          <a:rect l="0" t="0" r="0" b="0"/>
          <a:pathLst>
            <a:path>
              <a:moveTo>
                <a:pt x="0" y="9098"/>
              </a:moveTo>
              <a:lnTo>
                <a:pt x="722288" y="9098"/>
              </a:lnTo>
            </a:path>
          </a:pathLst>
        </a:custGeom>
        <a:no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23989940">
        <a:off x="6692209" y="861886"/>
        <a:ext cx="36114" cy="36114"/>
      </dsp:txXfrm>
    </dsp:sp>
    <dsp:sp modelId="{38E89A51-4395-47CF-99A6-38B55E1331AA}">
      <dsp:nvSpPr>
        <dsp:cNvPr id="0" name=""/>
        <dsp:cNvSpPr/>
      </dsp:nvSpPr>
      <dsp:spPr>
        <a:xfrm>
          <a:off x="1541130" y="469286"/>
          <a:ext cx="4891806" cy="358657"/>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برخی به تواتر این روایات تصریح دارند</a:t>
          </a:r>
          <a:endParaRPr lang="fa-IR" sz="1600" kern="1200" dirty="0">
            <a:solidFill>
              <a:schemeClr val="tx1"/>
            </a:solidFill>
            <a:cs typeface="B Koodak" pitchFamily="2" charset="-78"/>
          </a:endParaRPr>
        </a:p>
      </dsp:txBody>
      <dsp:txXfrm>
        <a:off x="1551635" y="479791"/>
        <a:ext cx="4870796" cy="337647"/>
      </dsp:txXfrm>
    </dsp:sp>
    <dsp:sp modelId="{5A782989-EAC1-4A9C-BD62-03CE2C3F9131}">
      <dsp:nvSpPr>
        <dsp:cNvPr id="0" name=""/>
        <dsp:cNvSpPr/>
      </dsp:nvSpPr>
      <dsp:spPr>
        <a:xfrm rot="10800000">
          <a:off x="6432936" y="1102173"/>
          <a:ext cx="554661" cy="18197"/>
        </a:xfrm>
        <a:custGeom>
          <a:avLst/>
          <a:gdLst/>
          <a:ahLst/>
          <a:cxnLst/>
          <a:rect l="0" t="0" r="0" b="0"/>
          <a:pathLst>
            <a:path>
              <a:moveTo>
                <a:pt x="0" y="9098"/>
              </a:moveTo>
              <a:lnTo>
                <a:pt x="554661" y="9098"/>
              </a:lnTo>
            </a:path>
          </a:pathLst>
        </a:custGeom>
        <a:no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21600000">
        <a:off x="6696400" y="1097405"/>
        <a:ext cx="27733" cy="27733"/>
      </dsp:txXfrm>
    </dsp:sp>
    <dsp:sp modelId="{DBA761DD-45EF-4ABB-A7FF-2EFDCB2A0C88}">
      <dsp:nvSpPr>
        <dsp:cNvPr id="0" name=""/>
        <dsp:cNvSpPr/>
      </dsp:nvSpPr>
      <dsp:spPr>
        <a:xfrm>
          <a:off x="1541130" y="931943"/>
          <a:ext cx="4891806" cy="358657"/>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برخی اعتقاد به ایشان را از موارد اتفاق بین همه فرق شمرده اند</a:t>
          </a:r>
          <a:endParaRPr lang="fa-IR" sz="1600" kern="1200" dirty="0">
            <a:solidFill>
              <a:schemeClr val="tx1"/>
            </a:solidFill>
            <a:cs typeface="B Koodak" pitchFamily="2" charset="-78"/>
          </a:endParaRPr>
        </a:p>
      </dsp:txBody>
      <dsp:txXfrm>
        <a:off x="1551635" y="942448"/>
        <a:ext cx="4870796" cy="337647"/>
      </dsp:txXfrm>
    </dsp:sp>
    <dsp:sp modelId="{EF97BE82-7EB6-4852-87B4-F7A1C787A45A}">
      <dsp:nvSpPr>
        <dsp:cNvPr id="0" name=""/>
        <dsp:cNvSpPr/>
      </dsp:nvSpPr>
      <dsp:spPr>
        <a:xfrm rot="8410060">
          <a:off x="6349123" y="1333501"/>
          <a:ext cx="722288" cy="18197"/>
        </a:xfrm>
        <a:custGeom>
          <a:avLst/>
          <a:gdLst/>
          <a:ahLst/>
          <a:cxnLst/>
          <a:rect l="0" t="0" r="0" b="0"/>
          <a:pathLst>
            <a:path>
              <a:moveTo>
                <a:pt x="0" y="9098"/>
              </a:moveTo>
              <a:lnTo>
                <a:pt x="722288" y="9098"/>
              </a:lnTo>
            </a:path>
          </a:pathLst>
        </a:custGeom>
        <a:no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9210060">
        <a:off x="6692209" y="1324543"/>
        <a:ext cx="36114" cy="36114"/>
      </dsp:txXfrm>
    </dsp:sp>
    <dsp:sp modelId="{D15E205A-F706-40D0-91F2-F76B81EAE8F4}">
      <dsp:nvSpPr>
        <dsp:cNvPr id="0" name=""/>
        <dsp:cNvSpPr/>
      </dsp:nvSpPr>
      <dsp:spPr>
        <a:xfrm>
          <a:off x="1541130" y="1394600"/>
          <a:ext cx="4891806" cy="358657"/>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برخی در خصوص ایشان کتاب نوشته اند</a:t>
          </a:r>
          <a:endParaRPr lang="fa-IR" sz="1600" kern="1200" dirty="0">
            <a:solidFill>
              <a:schemeClr val="tx1"/>
            </a:solidFill>
            <a:cs typeface="B Koodak" pitchFamily="2" charset="-78"/>
          </a:endParaRPr>
        </a:p>
      </dsp:txBody>
      <dsp:txXfrm>
        <a:off x="1551635" y="1405105"/>
        <a:ext cx="4870796" cy="337647"/>
      </dsp:txXfrm>
    </dsp:sp>
    <dsp:sp modelId="{497D39FC-B924-4D44-B080-CCB3C1E42C7B}">
      <dsp:nvSpPr>
        <dsp:cNvPr id="0" name=""/>
        <dsp:cNvSpPr/>
      </dsp:nvSpPr>
      <dsp:spPr>
        <a:xfrm>
          <a:off x="8346975" y="3729040"/>
          <a:ext cx="654181" cy="1250545"/>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tx1"/>
              </a:solidFill>
              <a:cs typeface="B Koodak" pitchFamily="2" charset="-78"/>
            </a:rPr>
            <a:t>برخی روایات اهل سنت</a:t>
          </a:r>
          <a:endParaRPr lang="fa-IR" sz="1600" kern="1200" dirty="0">
            <a:solidFill>
              <a:schemeClr val="tx1"/>
            </a:solidFill>
            <a:cs typeface="B Koodak" pitchFamily="2" charset="-78"/>
          </a:endParaRPr>
        </a:p>
      </dsp:txBody>
      <dsp:txXfrm>
        <a:off x="8366135" y="3748200"/>
        <a:ext cx="615861" cy="1212225"/>
      </dsp:txXfrm>
    </dsp:sp>
    <dsp:sp modelId="{C578467C-4F50-465A-8B51-357FF68EDAF7}">
      <dsp:nvSpPr>
        <dsp:cNvPr id="0" name=""/>
        <dsp:cNvSpPr/>
      </dsp:nvSpPr>
      <dsp:spPr>
        <a:xfrm rot="15332201">
          <a:off x="6959257" y="3270017"/>
          <a:ext cx="2220774" cy="18197"/>
        </a:xfrm>
        <a:custGeom>
          <a:avLst/>
          <a:gdLst/>
          <a:ahLst/>
          <a:cxnLst/>
          <a:rect l="0" t="0" r="0" b="0"/>
          <a:pathLst>
            <a:path>
              <a:moveTo>
                <a:pt x="0" y="9098"/>
              </a:moveTo>
              <a:lnTo>
                <a:pt x="2220774" y="9098"/>
              </a:lnTo>
            </a:path>
          </a:pathLst>
        </a:custGeom>
        <a:no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26132201">
        <a:off x="8014125" y="3223597"/>
        <a:ext cx="111038" cy="111038"/>
      </dsp:txXfrm>
    </dsp:sp>
    <dsp:sp modelId="{E7964B1A-4249-414F-8C2C-71825758449E}">
      <dsp:nvSpPr>
        <dsp:cNvPr id="0" name=""/>
        <dsp:cNvSpPr/>
      </dsp:nvSpPr>
      <dsp:spPr>
        <a:xfrm>
          <a:off x="142843" y="1857256"/>
          <a:ext cx="7649470" cy="693326"/>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روي البخاري ومسلم في باب نزول عيسي بن مريم عن أبي هريرة، قال: قال رسول الله (صلي الله عليه وآله): کيف أنتم إذا نزل ابن مريم فيکم، وإمامکم منکم؟ (صحیح بخاری / ج 4 / ص 205)</a:t>
          </a:r>
          <a:endParaRPr lang="fa-IR" sz="1600" kern="1200" dirty="0">
            <a:solidFill>
              <a:schemeClr val="tx1"/>
            </a:solidFill>
            <a:cs typeface="B Koodak" pitchFamily="2" charset="-78"/>
          </a:endParaRPr>
        </a:p>
      </dsp:txBody>
      <dsp:txXfrm>
        <a:off x="163150" y="1877563"/>
        <a:ext cx="7608856" cy="652712"/>
      </dsp:txXfrm>
    </dsp:sp>
    <dsp:sp modelId="{6E21A874-AEA5-4E01-A214-2DE68DA3AE54}">
      <dsp:nvSpPr>
        <dsp:cNvPr id="0" name=""/>
        <dsp:cNvSpPr/>
      </dsp:nvSpPr>
      <dsp:spPr>
        <a:xfrm rot="14862593">
          <a:off x="7338473" y="3668680"/>
          <a:ext cx="1462341" cy="18197"/>
        </a:xfrm>
        <a:custGeom>
          <a:avLst/>
          <a:gdLst/>
          <a:ahLst/>
          <a:cxnLst/>
          <a:rect l="0" t="0" r="0" b="0"/>
          <a:pathLst>
            <a:path>
              <a:moveTo>
                <a:pt x="0" y="9098"/>
              </a:moveTo>
              <a:lnTo>
                <a:pt x="1462341" y="9098"/>
              </a:lnTo>
            </a:path>
          </a:pathLst>
        </a:custGeom>
        <a:no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25662593">
        <a:off x="8033086" y="3641220"/>
        <a:ext cx="73117" cy="73117"/>
      </dsp:txXfrm>
    </dsp:sp>
    <dsp:sp modelId="{043F41CF-A003-4424-A989-7EA5E6CE78DA}">
      <dsp:nvSpPr>
        <dsp:cNvPr id="0" name=""/>
        <dsp:cNvSpPr/>
      </dsp:nvSpPr>
      <dsp:spPr>
        <a:xfrm>
          <a:off x="142843" y="2654582"/>
          <a:ext cx="7649470" cy="693326"/>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وفي الفصول المهمّة، عن أبي داود والترمذي عن عبد الله بن مسعود، قال: قال رسول الله (صلي الله عليه وسلم): لو لم يبقَ من الدنيا إلاّ يوم واحد لطوّل الله ذلک اليوم حتّي يبعث فيه رجلاً من اُمّتي ومن أهل بيتي يواطئ اسمه اسمي</a:t>
          </a:r>
          <a:endParaRPr lang="fa-IR" sz="1600" kern="1200" dirty="0">
            <a:solidFill>
              <a:schemeClr val="bg1"/>
            </a:solidFill>
            <a:cs typeface="B Koodak" pitchFamily="2" charset="-78"/>
          </a:endParaRPr>
        </a:p>
      </dsp:txBody>
      <dsp:txXfrm>
        <a:off x="163150" y="2674889"/>
        <a:ext cx="7608856" cy="652712"/>
      </dsp:txXfrm>
    </dsp:sp>
    <dsp:sp modelId="{0BF1BC6D-58D6-41B3-9145-E44BBEA2A8EF}">
      <dsp:nvSpPr>
        <dsp:cNvPr id="0" name=""/>
        <dsp:cNvSpPr/>
      </dsp:nvSpPr>
      <dsp:spPr>
        <a:xfrm rot="13503349">
          <a:off x="7677057" y="4067343"/>
          <a:ext cx="785174" cy="18197"/>
        </a:xfrm>
        <a:custGeom>
          <a:avLst/>
          <a:gdLst/>
          <a:ahLst/>
          <a:cxnLst/>
          <a:rect l="0" t="0" r="0" b="0"/>
          <a:pathLst>
            <a:path>
              <a:moveTo>
                <a:pt x="0" y="9098"/>
              </a:moveTo>
              <a:lnTo>
                <a:pt x="785174" y="9098"/>
              </a:lnTo>
            </a:path>
          </a:pathLst>
        </a:custGeom>
        <a:no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24303349">
        <a:off x="8050015" y="4056812"/>
        <a:ext cx="39258" cy="39258"/>
      </dsp:txXfrm>
    </dsp:sp>
    <dsp:sp modelId="{906238BD-C305-4A48-8169-C6ECB5B8B42A}">
      <dsp:nvSpPr>
        <dsp:cNvPr id="0" name=""/>
        <dsp:cNvSpPr/>
      </dsp:nvSpPr>
      <dsp:spPr>
        <a:xfrm>
          <a:off x="142843" y="3451907"/>
          <a:ext cx="7649470" cy="693326"/>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عن أبي هريرة، عن النبيّ (ص)، قال: لا تقوم الساعة حتّي يملک رجل من أهل بيتي، يفتح القسطنطينيّة وجبل الديلم علي يده، ولو لم يبقَ من الدنيا إلاّ يوم واحد لطوّل الله ذلک اليوم حتّي يفتحها (کشف الغمه ج 2 ص 474)</a:t>
          </a:r>
          <a:endParaRPr lang="fa-IR" sz="1600" kern="1200" dirty="0">
            <a:solidFill>
              <a:schemeClr val="bg1"/>
            </a:solidFill>
            <a:cs typeface="B Koodak" pitchFamily="2" charset="-78"/>
          </a:endParaRPr>
        </a:p>
      </dsp:txBody>
      <dsp:txXfrm>
        <a:off x="163150" y="3472214"/>
        <a:ext cx="7608856" cy="652712"/>
      </dsp:txXfrm>
    </dsp:sp>
    <dsp:sp modelId="{D87345A7-37B2-47D3-ACED-CC360C9DD4D6}">
      <dsp:nvSpPr>
        <dsp:cNvPr id="0" name=""/>
        <dsp:cNvSpPr/>
      </dsp:nvSpPr>
      <dsp:spPr>
        <a:xfrm rot="6892822">
          <a:off x="7410471" y="4943208"/>
          <a:ext cx="1318346" cy="18197"/>
        </a:xfrm>
        <a:custGeom>
          <a:avLst/>
          <a:gdLst/>
          <a:ahLst/>
          <a:cxnLst/>
          <a:rect l="0" t="0" r="0" b="0"/>
          <a:pathLst>
            <a:path>
              <a:moveTo>
                <a:pt x="0" y="9098"/>
              </a:moveTo>
              <a:lnTo>
                <a:pt x="1318346" y="9098"/>
              </a:lnTo>
            </a:path>
          </a:pathLst>
        </a:custGeom>
        <a:no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7692822">
        <a:off x="8036685" y="4919348"/>
        <a:ext cx="65917" cy="65917"/>
      </dsp:txXfrm>
    </dsp:sp>
    <dsp:sp modelId="{3A04B8DC-9951-4423-AF10-59B31A667CD8}">
      <dsp:nvSpPr>
        <dsp:cNvPr id="0" name=""/>
        <dsp:cNvSpPr/>
      </dsp:nvSpPr>
      <dsp:spPr>
        <a:xfrm>
          <a:off x="142843" y="4249232"/>
          <a:ext cx="7649470" cy="2602137"/>
        </a:xfrm>
        <a:prstGeom prst="roundRect">
          <a:avLst>
            <a:gd name="adj" fmla="val 10000"/>
          </a:avLst>
        </a:prstGeom>
        <a:solidFill>
          <a:schemeClr val="accent6"/>
        </a:solidFill>
        <a:ln w="400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عن عليّ بن هلال، عن أبيه، قال: دخلت علي النبيّ (صلي الله عليه وسلم) في مرضه، وعنده فاطمة تبکي، فقال: ما يبکيک يا ابنتي؟ فقالت: أخشي الضيعة من بعدک فقال: يا حبيبتي، إنّ الله اطّلع علي أهل الارض اطلاعة فاختار منهم أباک فبعثه برسالته، ثمّ اطّلع اطلاعة فاختار منهم بعلک فأوحي إليَّ أن اُنکحکِ إيّاه يا فاطمة، نحن أهل بيت قد أعطانا الله تبارک وتعالي سبع خصال لم يعطها أحداً قبلنا، ولا يعطيها أحداً بعدنا، أنا خاتم النبيّين وأکرمهم علي الله عزّ وجلّ أبوکِ، ووصيّي خير الاوصياء وأحبّهم إلي الله عزّ وجلّ بعلکِ، وشهيدنا خير الشهداء وأحبّهم إلي الله عزّ وجلّ حمزة عمّ أبيکِ وعمّ بعلکِ، ومنّا من له جناحان يطير بهما في الجنّة مع الملائکة حيث يشاء وهو ابن عمّ أبيکِ وأخو بعلکِ، ومنّا سبطا هذه الاُمّة وهما الحسن والحسين سيّدا شباب أهل الجنّة ابناکِ، والذي بعثني بالحقّ نبيّاً إنّ المهدي من ولدکِ، يملا الارض قسطاً کما ملئت جوراً (ینابیع الموده / 223)</a:t>
          </a:r>
          <a:endParaRPr lang="fa-IR" sz="1600" kern="1200" dirty="0">
            <a:solidFill>
              <a:schemeClr val="bg1"/>
            </a:solidFill>
            <a:cs typeface="B Koodak" pitchFamily="2" charset="-78"/>
          </a:endParaRPr>
        </a:p>
      </dsp:txBody>
      <dsp:txXfrm>
        <a:off x="219057" y="4325446"/>
        <a:ext cx="7497042" cy="24497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A3C5B-DD31-4857-964A-7523E233B852}">
      <dsp:nvSpPr>
        <dsp:cNvPr id="0" name=""/>
        <dsp:cNvSpPr/>
      </dsp:nvSpPr>
      <dsp:spPr>
        <a:xfrm>
          <a:off x="7852385" y="1955165"/>
          <a:ext cx="1282971" cy="935989"/>
        </a:xfrm>
        <a:prstGeom prst="roundRect">
          <a:avLst>
            <a:gd name="adj" fmla="val 10000"/>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a:noFill/>
        </a:ln>
        <a:effectLst>
          <a:outerShdw blurRad="39000" dist="25400" dir="5400000" rotWithShape="0">
            <a:schemeClr val="accent1">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tx1"/>
              </a:solidFill>
              <a:cs typeface="B Koodak" pitchFamily="2" charset="-78"/>
            </a:rPr>
            <a:t>دو حدیث در خصوص غیبت امام عصر</a:t>
          </a:r>
          <a:endParaRPr lang="fa-IR" sz="1600" kern="1200" dirty="0">
            <a:solidFill>
              <a:schemeClr val="tx1"/>
            </a:solidFill>
            <a:cs typeface="B Koodak" pitchFamily="2" charset="-78"/>
          </a:endParaRPr>
        </a:p>
      </dsp:txBody>
      <dsp:txXfrm>
        <a:off x="7879799" y="1982579"/>
        <a:ext cx="1228143" cy="881161"/>
      </dsp:txXfrm>
    </dsp:sp>
    <dsp:sp modelId="{28C4F506-F70B-4C98-8572-C8C8B95ABE8E}">
      <dsp:nvSpPr>
        <dsp:cNvPr id="0" name=""/>
        <dsp:cNvSpPr/>
      </dsp:nvSpPr>
      <dsp:spPr>
        <a:xfrm rot="12487236">
          <a:off x="6330957" y="2009021"/>
          <a:ext cx="1616856" cy="66204"/>
        </a:xfrm>
        <a:custGeom>
          <a:avLst/>
          <a:gdLst/>
          <a:ahLst/>
          <a:cxnLst/>
          <a:rect l="0" t="0" r="0" b="0"/>
          <a:pathLst>
            <a:path>
              <a:moveTo>
                <a:pt x="0" y="33102"/>
              </a:moveTo>
              <a:lnTo>
                <a:pt x="1616856" y="33102"/>
              </a:lnTo>
            </a:path>
          </a:pathLst>
        </a:custGeom>
        <a:noFill/>
        <a:ln w="1143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23287236">
        <a:off x="7098964" y="2001702"/>
        <a:ext cx="80842" cy="80842"/>
      </dsp:txXfrm>
    </dsp:sp>
    <dsp:sp modelId="{B4B39C38-1F75-4BF1-B927-F19FC92A12EE}">
      <dsp:nvSpPr>
        <dsp:cNvPr id="0" name=""/>
        <dsp:cNvSpPr/>
      </dsp:nvSpPr>
      <dsp:spPr>
        <a:xfrm>
          <a:off x="8643" y="769839"/>
          <a:ext cx="6417743" cy="1782498"/>
        </a:xfrm>
        <a:prstGeom prst="roundRect">
          <a:avLst>
            <a:gd name="adj" fmla="val 100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عَنْ أَمِيرِ الْمُؤْمِنِينَ ع قَالَ‏ لِلْقَائِمِ مِنَّا غَيْبَةٌ أَمَدُهَا طَوِيلٌ كَأَنِّي بِالشِّيعَةِ يَجُولُونَ جَوَلَانَ النَّعَمِ فِي غَيْبَتِهِ يَطْلُبُونَ الْمَرْعَى فَلَا يَجِدُونَهُ أَلَا فَمَنْ ثَبَتَ مِنْهُمْ عَلَى دِينِهِ [وَ] لَمْ يَقْسُ قَلْبُهُ لِطُولِ أَمَدِ غَيْبَةِ إِمَامِهِ فَهُوَ مَعِي فِي‏ دَرَجَتِي‏ يَوْمَ الْقِيَامَةِ ثُمَّ قَالَ ع إِنَّ الْقَائِمَ مِنَّا إِذَا قَامَ لَمْ يَكُنْ لِأَحَدٍ فِي عُنُقِهِ بَيْعَةٌ فَلِذَلِكَ تَخْفَى وِلَادَتُهُ وَ يَغِيبُ شَخْصُهُ (بحار / ج 51 / ص 109)</a:t>
          </a:r>
          <a:endParaRPr lang="fa-IR" sz="1600" kern="1200" dirty="0">
            <a:solidFill>
              <a:schemeClr val="tx1"/>
            </a:solidFill>
            <a:cs typeface="B Koodak" pitchFamily="2" charset="-78"/>
          </a:endParaRPr>
        </a:p>
      </dsp:txBody>
      <dsp:txXfrm>
        <a:off x="60851" y="822047"/>
        <a:ext cx="6313327" cy="1678082"/>
      </dsp:txXfrm>
    </dsp:sp>
    <dsp:sp modelId="{5B1CAF69-AC50-4C34-94C4-13EABA1EBA31}">
      <dsp:nvSpPr>
        <dsp:cNvPr id="0" name=""/>
        <dsp:cNvSpPr/>
      </dsp:nvSpPr>
      <dsp:spPr>
        <a:xfrm rot="8657599">
          <a:off x="6261324" y="2902525"/>
          <a:ext cx="1756122" cy="66204"/>
        </a:xfrm>
        <a:custGeom>
          <a:avLst/>
          <a:gdLst/>
          <a:ahLst/>
          <a:cxnLst/>
          <a:rect l="0" t="0" r="0" b="0"/>
          <a:pathLst>
            <a:path>
              <a:moveTo>
                <a:pt x="0" y="33102"/>
              </a:moveTo>
              <a:lnTo>
                <a:pt x="1756122" y="33102"/>
              </a:lnTo>
            </a:path>
          </a:pathLst>
        </a:custGeom>
        <a:noFill/>
        <a:ln w="1143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9457599">
        <a:off x="7095482" y="2891725"/>
        <a:ext cx="87806" cy="87806"/>
      </dsp:txXfrm>
    </dsp:sp>
    <dsp:sp modelId="{CCF00483-34D9-427A-979A-1254495BB238}">
      <dsp:nvSpPr>
        <dsp:cNvPr id="0" name=""/>
        <dsp:cNvSpPr/>
      </dsp:nvSpPr>
      <dsp:spPr>
        <a:xfrm>
          <a:off x="8643" y="2819712"/>
          <a:ext cx="6417743" cy="1256768"/>
        </a:xfrm>
        <a:prstGeom prst="roundRect">
          <a:avLst>
            <a:gd name="adj" fmla="val 100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قَالَ أَبُو عَبْدِ اللَّهِ ع‏ لِلْقَائِمِ غَيْبَتَانِ‏ إِحْدَاهُمَا قَصِيرَةٌ وَ الْأُخْرَى طَوِيلَةٌ الْغَيْبَةُ الْأُولَى لَا يَعْلَمُ بِمَكَانِهِ فِيهَا إِلَّا خَاصَّةُ شِيعَتِهِ وَ الْأُخْرَى لَا يَعْلَمُ بِمَكَانِهِ فِيهَا إِلَّا خَاصَّةُ مَوَالِيه‏ (کافی / ج 1 / ص 340)</a:t>
          </a:r>
          <a:endParaRPr lang="fa-IR" sz="1600" kern="1200" dirty="0">
            <a:solidFill>
              <a:schemeClr val="tx1"/>
            </a:solidFill>
            <a:cs typeface="B Koodak" pitchFamily="2" charset="-78"/>
          </a:endParaRPr>
        </a:p>
      </dsp:txBody>
      <dsp:txXfrm>
        <a:off x="45452" y="2856521"/>
        <a:ext cx="6344125" cy="11831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A3D36-8A4E-4605-B83C-BE52FAC95006}">
      <dsp:nvSpPr>
        <dsp:cNvPr id="0" name=""/>
        <dsp:cNvSpPr/>
      </dsp:nvSpPr>
      <dsp:spPr>
        <a:xfrm>
          <a:off x="1384560" y="2557366"/>
          <a:ext cx="1222269" cy="1392906"/>
        </a:xfrm>
        <a:custGeom>
          <a:avLst/>
          <a:gdLst/>
          <a:ahLst/>
          <a:cxnLst/>
          <a:rect l="0" t="0" r="0" b="0"/>
          <a:pathLst>
            <a:path>
              <a:moveTo>
                <a:pt x="1222269" y="0"/>
              </a:moveTo>
              <a:lnTo>
                <a:pt x="0" y="1392906"/>
              </a:lnTo>
            </a:path>
          </a:pathLst>
        </a:custGeom>
        <a:noFill/>
        <a:ln w="40000" cap="flat" cmpd="sng" algn="ctr">
          <a:solidFill>
            <a:schemeClr val="accent5">
              <a:hueOff val="0"/>
              <a:satOff val="0"/>
              <a:lumOff val="0"/>
              <a:alphaOff val="0"/>
            </a:schemeClr>
          </a:solidFill>
          <a:prstDash val="solid"/>
        </a:ln>
        <a:effectLst>
          <a:reflection blurRad="6350" stA="50000" endA="300" endPos="55000" dir="5400000" sy="-100000" algn="bl" rotWithShape="0"/>
        </a:effectLst>
      </dsp:spPr>
      <dsp:style>
        <a:lnRef idx="2">
          <a:scrgbClr r="0" g="0" b="0"/>
        </a:lnRef>
        <a:fillRef idx="0">
          <a:scrgbClr r="0" g="0" b="0"/>
        </a:fillRef>
        <a:effectRef idx="0">
          <a:scrgbClr r="0" g="0" b="0"/>
        </a:effectRef>
        <a:fontRef idx="minor"/>
      </dsp:style>
    </dsp:sp>
    <dsp:sp modelId="{CB185C6A-0056-42FD-85A3-93B5441E8D97}">
      <dsp:nvSpPr>
        <dsp:cNvPr id="0" name=""/>
        <dsp:cNvSpPr/>
      </dsp:nvSpPr>
      <dsp:spPr>
        <a:xfrm>
          <a:off x="4234050" y="1721956"/>
          <a:ext cx="91440" cy="420755"/>
        </a:xfrm>
        <a:custGeom>
          <a:avLst/>
          <a:gdLst/>
          <a:ahLst/>
          <a:cxnLst/>
          <a:rect l="0" t="0" r="0" b="0"/>
          <a:pathLst>
            <a:path>
              <a:moveTo>
                <a:pt x="45720" y="0"/>
              </a:moveTo>
              <a:lnTo>
                <a:pt x="45720" y="420755"/>
              </a:lnTo>
            </a:path>
          </a:pathLst>
        </a:custGeom>
        <a:noFill/>
        <a:ln w="40000" cap="flat" cmpd="sng" algn="ctr">
          <a:solidFill>
            <a:schemeClr val="accent4">
              <a:hueOff val="0"/>
              <a:satOff val="0"/>
              <a:lumOff val="0"/>
              <a:alphaOff val="0"/>
            </a:schemeClr>
          </a:solidFill>
          <a:prstDash val="solid"/>
        </a:ln>
        <a:effectLst>
          <a:reflection blurRad="6350" stA="50000" endA="300" endPos="55000" dir="5400000" sy="-100000" algn="bl" rotWithShape="0"/>
        </a:effectLst>
      </dsp:spPr>
      <dsp:style>
        <a:lnRef idx="2">
          <a:scrgbClr r="0" g="0" b="0"/>
        </a:lnRef>
        <a:fillRef idx="0">
          <a:scrgbClr r="0" g="0" b="0"/>
        </a:fillRef>
        <a:effectRef idx="0">
          <a:scrgbClr r="0" g="0" b="0"/>
        </a:effectRef>
        <a:fontRef idx="minor"/>
      </dsp:style>
    </dsp:sp>
    <dsp:sp modelId="{62F1468E-AA48-4D8A-8907-53947F72FDE8}">
      <dsp:nvSpPr>
        <dsp:cNvPr id="0" name=""/>
        <dsp:cNvSpPr/>
      </dsp:nvSpPr>
      <dsp:spPr>
        <a:xfrm>
          <a:off x="4234050" y="758766"/>
          <a:ext cx="91440" cy="420755"/>
        </a:xfrm>
        <a:custGeom>
          <a:avLst/>
          <a:gdLst/>
          <a:ahLst/>
          <a:cxnLst/>
          <a:rect l="0" t="0" r="0" b="0"/>
          <a:pathLst>
            <a:path>
              <a:moveTo>
                <a:pt x="45720" y="0"/>
              </a:moveTo>
              <a:lnTo>
                <a:pt x="45720" y="420755"/>
              </a:lnTo>
            </a:path>
          </a:pathLst>
        </a:custGeom>
        <a:noFill/>
        <a:ln w="40000" cap="flat" cmpd="sng" algn="ctr">
          <a:solidFill>
            <a:schemeClr val="accent3">
              <a:hueOff val="0"/>
              <a:satOff val="0"/>
              <a:lumOff val="0"/>
              <a:alphaOff val="0"/>
            </a:schemeClr>
          </a:solidFill>
          <a:prstDash val="solid"/>
        </a:ln>
        <a:effectLst>
          <a:reflection blurRad="6350" stA="50000" endA="300" endPos="55000" dir="5400000" sy="-100000" algn="bl" rotWithShape="0"/>
        </a:effectLst>
      </dsp:spPr>
      <dsp:style>
        <a:lnRef idx="2">
          <a:scrgbClr r="0" g="0" b="0"/>
        </a:lnRef>
        <a:fillRef idx="0">
          <a:scrgbClr r="0" g="0" b="0"/>
        </a:fillRef>
        <a:effectRef idx="0">
          <a:scrgbClr r="0" g="0" b="0"/>
        </a:effectRef>
        <a:fontRef idx="minor"/>
      </dsp:style>
    </dsp:sp>
    <dsp:sp modelId="{EE92A5FD-3E10-44CA-9C6A-BD7F253E67F6}">
      <dsp:nvSpPr>
        <dsp:cNvPr id="0" name=""/>
        <dsp:cNvSpPr/>
      </dsp:nvSpPr>
      <dsp:spPr>
        <a:xfrm>
          <a:off x="3202555" y="259399"/>
          <a:ext cx="2154429" cy="499366"/>
        </a:xfrm>
        <a:prstGeom prst="rect">
          <a:avLst/>
        </a:prstGeom>
        <a:solidFill>
          <a:schemeClr val="accent1">
            <a:lumMod val="50000"/>
          </a:schemeClr>
        </a:solidFill>
        <a:ln w="31800" cap="flat" cmpd="sng" algn="ctr">
          <a:solidFill>
            <a:schemeClr val="lt1">
              <a:hueOff val="0"/>
              <a:satOff val="0"/>
              <a:lumOff val="0"/>
              <a:alphaOff val="0"/>
            </a:schemeClr>
          </a:solidFill>
          <a:prstDash val="solid"/>
        </a:ln>
        <a:effectLst>
          <a:reflection blurRad="6350" stA="50000" endA="300" endPos="55000" dir="5400000" sy="-100000" algn="bl" rotWithShape="0"/>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فلسفه غیبت در روایات</a:t>
          </a:r>
          <a:endParaRPr lang="fa-IR" sz="1600" kern="1200">
            <a:cs typeface="B Koodak" pitchFamily="2" charset="-78"/>
          </a:endParaRPr>
        </a:p>
      </dsp:txBody>
      <dsp:txXfrm>
        <a:off x="3202555" y="259399"/>
        <a:ext cx="2154429" cy="499366"/>
      </dsp:txXfrm>
    </dsp:sp>
    <dsp:sp modelId="{3A1C24A4-E418-4B4B-AF7F-B4A68DE3B0D0}">
      <dsp:nvSpPr>
        <dsp:cNvPr id="0" name=""/>
        <dsp:cNvSpPr/>
      </dsp:nvSpPr>
      <dsp:spPr>
        <a:xfrm>
          <a:off x="898236" y="1179522"/>
          <a:ext cx="6763067" cy="542434"/>
        </a:xfrm>
        <a:prstGeom prst="rect">
          <a:avLst/>
        </a:prstGeom>
        <a:solidFill>
          <a:schemeClr val="accent1">
            <a:lumMod val="50000"/>
          </a:schemeClr>
        </a:solidFill>
        <a:ln w="31800" cap="flat" cmpd="sng" algn="ctr">
          <a:solidFill>
            <a:schemeClr val="lt1">
              <a:hueOff val="0"/>
              <a:satOff val="0"/>
              <a:lumOff val="0"/>
              <a:alphaOff val="0"/>
            </a:schemeClr>
          </a:solidFill>
          <a:prstDash val="solid"/>
        </a:ln>
        <a:effectLst>
          <a:reflection blurRad="6350" stA="50000" endA="300" endPos="55000" dir="5400000" sy="-100000" algn="bl" rotWithShape="0"/>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از طریق برهان لمی هر فعل الهی داراری حکمت است و لو بشر آن را تشخیص ندهد</a:t>
          </a:r>
          <a:endParaRPr lang="fa-IR" sz="1600" kern="1200" dirty="0">
            <a:cs typeface="B Koodak" pitchFamily="2" charset="-78"/>
          </a:endParaRPr>
        </a:p>
      </dsp:txBody>
      <dsp:txXfrm>
        <a:off x="898236" y="1179522"/>
        <a:ext cx="6763067" cy="542434"/>
      </dsp:txXfrm>
    </dsp:sp>
    <dsp:sp modelId="{AC837F3C-57FA-4AD2-826C-BCB107274DE7}">
      <dsp:nvSpPr>
        <dsp:cNvPr id="0" name=""/>
        <dsp:cNvSpPr/>
      </dsp:nvSpPr>
      <dsp:spPr>
        <a:xfrm>
          <a:off x="2188594" y="2142712"/>
          <a:ext cx="4182351" cy="414654"/>
        </a:xfrm>
        <a:prstGeom prst="rect">
          <a:avLst/>
        </a:prstGeom>
        <a:solidFill>
          <a:schemeClr val="accent1">
            <a:lumMod val="50000"/>
          </a:schemeClr>
        </a:solidFill>
        <a:ln w="31800" cap="flat" cmpd="sng" algn="ctr">
          <a:solidFill>
            <a:schemeClr val="lt1">
              <a:hueOff val="0"/>
              <a:satOff val="0"/>
              <a:lumOff val="0"/>
              <a:alphaOff val="0"/>
            </a:schemeClr>
          </a:solidFill>
          <a:prstDash val="solid"/>
        </a:ln>
        <a:effectLst>
          <a:reflection blurRad="6350" stA="50000" endA="300" endPos="55000" dir="5400000" sy="-100000" algn="bl" rotWithShape="0"/>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لذا برخی روایات حکمت غیبت را در عصر ظهور دانسته اند</a:t>
          </a:r>
          <a:endParaRPr lang="fa-IR" sz="1600" kern="1200" dirty="0">
            <a:cs typeface="B Koodak" pitchFamily="2" charset="-78"/>
          </a:endParaRPr>
        </a:p>
      </dsp:txBody>
      <dsp:txXfrm>
        <a:off x="2188594" y="2142712"/>
        <a:ext cx="4182351" cy="414654"/>
      </dsp:txXfrm>
    </dsp:sp>
    <dsp:sp modelId="{769F1CBC-944C-4AB6-85BE-29BEE850B5AB}">
      <dsp:nvSpPr>
        <dsp:cNvPr id="0" name=""/>
        <dsp:cNvSpPr/>
      </dsp:nvSpPr>
      <dsp:spPr>
        <a:xfrm>
          <a:off x="1384560" y="2944742"/>
          <a:ext cx="6806525" cy="2011062"/>
        </a:xfrm>
        <a:prstGeom prst="rect">
          <a:avLst/>
        </a:prstGeom>
        <a:solidFill>
          <a:schemeClr val="accent1">
            <a:lumMod val="50000"/>
          </a:schemeClr>
        </a:solidFill>
        <a:ln w="31800" cap="flat" cmpd="sng" algn="ctr">
          <a:solidFill>
            <a:schemeClr val="lt1">
              <a:hueOff val="0"/>
              <a:satOff val="0"/>
              <a:lumOff val="0"/>
              <a:alphaOff val="0"/>
            </a:schemeClr>
          </a:solidFill>
          <a:prstDash val="solid"/>
        </a:ln>
        <a:effectLst>
          <a:reflection blurRad="6350" stA="50000" endA="300" endPos="55000" dir="5400000" sy="-100000" algn="bl" rotWithShape="0"/>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 عَنْ عَبْدِ اللَّهِ بْنِ الْفَضْلِ الْهَاشِمِيِّ قَالَ سَمِعْتُ الصَّادِقَ جَعْفَرَ بْنَ مُحَمَّدٍ ع يَقُولُ إِنَّ لِصَاحِبِ هَذَا الْأَمْرِ غَيْبَةً لَا بُدَّ مِنْهَا يَرْتَابُ فِيهَا كُلُّ مُبْطِلٍ فَقُلْتُ لَهُ وَ لِمَ جُعِلْتُ فِدَاكَ قَالَ لِأَمْرٍ لَمْ يُؤْذَنْ لَنَا فِي كَشْفِهِ لَكُمْ قُلْتُ فَمَا وَجْهُ الْحِكْمَةِ فِي غَيْبَتِهِ فَقَالَ ... إِنَّ وَجْهَ الْحِكْمَةِ فِي ذَلِكَ لَا يَنْكَشِفُ إِلَّا بَعْدَ ظُهُورِهِ كَمَا لَا يَنْكَشِفُ وَجْهُ الْحِكْمَةِ لَمَّا أَتَاهُ الْخَضِرُ ع مِنْ خَرْقِ السَّفِينَةِ وَ قَتْلِ الْغُلَامِ وَ إِقَامَةِ الْجِدَارِ لِمُوسَى ع إِلَّا وَقْتَ افْتِرَاقِهِمَا يَا ابْنَ الْفَضْلِ إِنَّ هَذَا الْأَمْرَ أَمْرٌ مِنْ أَمْرِ اللَّهِ وَ سِرٌّ مِنَ اللَّهِ وَ غَيْبٌ مِنْ غَيْبِ اللَّهِ وَ مَتَى عَلِمْنَا أَنَّهُ عَزَّ وَ جَلَّ حَكِيمٌ صَدَّقْنَا بِأَنَّ أَفْعَالَهُ كُلَّهَا حِكْمَةٌ وَ إِنْ كَانَ وَجْهُهَا غَيْرَ مُنْكَشِفٍ لَنَا (بحار / 52 / 91)</a:t>
          </a:r>
          <a:endParaRPr lang="fa-IR" sz="1600" kern="1200" dirty="0">
            <a:cs typeface="B Koodak" pitchFamily="2" charset="-78"/>
          </a:endParaRPr>
        </a:p>
      </dsp:txBody>
      <dsp:txXfrm>
        <a:off x="1384560" y="2944742"/>
        <a:ext cx="6806525" cy="20110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370C0-D3DB-4A59-9392-A463E7AD9A01}">
      <dsp:nvSpPr>
        <dsp:cNvPr id="0" name=""/>
        <dsp:cNvSpPr/>
      </dsp:nvSpPr>
      <dsp:spPr>
        <a:xfrm>
          <a:off x="8094940" y="1714484"/>
          <a:ext cx="1043615" cy="2286046"/>
        </a:xfrm>
        <a:prstGeom prst="roundRect">
          <a:avLst>
            <a:gd name="adj" fmla="val 10000"/>
          </a:avLst>
        </a:prstGeom>
        <a:solidFill>
          <a:schemeClr val="accent3">
            <a:lumMod val="50000"/>
          </a:schemeClr>
        </a:solid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solidFill>
                <a:schemeClr val="bg1"/>
              </a:solidFill>
              <a:cs typeface="B Koodak" pitchFamily="2" charset="-78"/>
            </a:rPr>
            <a:t>در عین حال در برخی روایات به بعضی حکمتهای غیبت اشاره شده است:</a:t>
          </a:r>
          <a:endParaRPr lang="fa-IR" sz="1600" kern="1200" dirty="0">
            <a:solidFill>
              <a:schemeClr val="bg1"/>
            </a:solidFill>
            <a:cs typeface="B Koodak" pitchFamily="2" charset="-78"/>
          </a:endParaRPr>
        </a:p>
      </dsp:txBody>
      <dsp:txXfrm>
        <a:off x="8125506" y="1745050"/>
        <a:ext cx="982483" cy="2224914"/>
      </dsp:txXfrm>
    </dsp:sp>
    <dsp:sp modelId="{8F9676D5-2689-44EA-8E7D-DCA401B7D219}">
      <dsp:nvSpPr>
        <dsp:cNvPr id="0" name=""/>
        <dsp:cNvSpPr/>
      </dsp:nvSpPr>
      <dsp:spPr>
        <a:xfrm rot="14110531">
          <a:off x="6626981" y="2069469"/>
          <a:ext cx="1868744" cy="42014"/>
        </a:xfrm>
        <a:custGeom>
          <a:avLst/>
          <a:gdLst/>
          <a:ahLst/>
          <a:cxnLst/>
          <a:rect l="0" t="0" r="0" b="0"/>
          <a:pathLst>
            <a:path>
              <a:moveTo>
                <a:pt x="0" y="21007"/>
              </a:moveTo>
              <a:lnTo>
                <a:pt x="1868744" y="21007"/>
              </a:lnTo>
            </a:path>
          </a:pathLst>
        </a:custGeom>
        <a:no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24910531">
        <a:off x="7514634" y="2043758"/>
        <a:ext cx="93437" cy="93437"/>
      </dsp:txXfrm>
    </dsp:sp>
    <dsp:sp modelId="{171ACC90-BAE1-48E9-AF95-1ACE4A7E3369}">
      <dsp:nvSpPr>
        <dsp:cNvPr id="0" name=""/>
        <dsp:cNvSpPr/>
      </dsp:nvSpPr>
      <dsp:spPr>
        <a:xfrm>
          <a:off x="5522304" y="1047661"/>
          <a:ext cx="1505461" cy="551568"/>
        </a:xfrm>
        <a:prstGeom prst="roundRect">
          <a:avLst>
            <a:gd name="adj" fmla="val 10000"/>
          </a:avLst>
        </a:prstGeom>
        <a:solidFill>
          <a:schemeClr val="accent3">
            <a:lumMod val="50000"/>
          </a:schemeClr>
        </a:solid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bg1"/>
              </a:solidFill>
              <a:cs typeface="B Koodak" pitchFamily="2" charset="-78"/>
            </a:rPr>
            <a:t>امتحان شیعه</a:t>
          </a:r>
          <a:endParaRPr lang="fa-IR" sz="1600" kern="1200">
            <a:solidFill>
              <a:schemeClr val="bg1"/>
            </a:solidFill>
            <a:cs typeface="B Koodak" pitchFamily="2" charset="-78"/>
          </a:endParaRPr>
        </a:p>
      </dsp:txBody>
      <dsp:txXfrm>
        <a:off x="5538459" y="1063816"/>
        <a:ext cx="1473151" cy="519258"/>
      </dsp:txXfrm>
    </dsp:sp>
    <dsp:sp modelId="{F9D95996-E940-46E1-8316-25DE1671E41A}">
      <dsp:nvSpPr>
        <dsp:cNvPr id="0" name=""/>
        <dsp:cNvSpPr/>
      </dsp:nvSpPr>
      <dsp:spPr>
        <a:xfrm rot="10800000">
          <a:off x="4455131" y="1302438"/>
          <a:ext cx="1067173" cy="42014"/>
        </a:xfrm>
        <a:custGeom>
          <a:avLst/>
          <a:gdLst/>
          <a:ahLst/>
          <a:cxnLst/>
          <a:rect l="0" t="0" r="0" b="0"/>
          <a:pathLst>
            <a:path>
              <a:moveTo>
                <a:pt x="0" y="21007"/>
              </a:moveTo>
              <a:lnTo>
                <a:pt x="1067173" y="21007"/>
              </a:lnTo>
            </a:path>
          </a:pathLst>
        </a:custGeom>
        <a:no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21600000">
        <a:off x="4962038" y="1296766"/>
        <a:ext cx="53358" cy="53358"/>
      </dsp:txXfrm>
    </dsp:sp>
    <dsp:sp modelId="{75A307C1-33D9-4141-B2A6-91F4AA77C37A}">
      <dsp:nvSpPr>
        <dsp:cNvPr id="0" name=""/>
        <dsp:cNvSpPr/>
      </dsp:nvSpPr>
      <dsp:spPr>
        <a:xfrm>
          <a:off x="5443" y="656462"/>
          <a:ext cx="4449687" cy="1333967"/>
        </a:xfrm>
        <a:prstGeom prst="roundRect">
          <a:avLst>
            <a:gd name="adj" fmla="val 10000"/>
          </a:avLst>
        </a:prstGeom>
        <a:solidFill>
          <a:schemeClr val="accent3">
            <a:lumMod val="50000"/>
          </a:schemeClr>
        </a:solid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 مُوسَى بْنِ جَعْفَرٍ قَالَ إِذَا فُقِدَ الْخَامِسُ مِنْ وُلْدِ السَّابِعِ مِنَ الْأَئِمَّةِ فَاللَّهَ اللَّهَ فِي أَدْيَانِكُمْ لَا يُزِيلَنَّكُمْ عَنْهَا أَحَدٌ يَا بُنَيَّ إِنَّهُ لَا بُدَّ لِصَاحِبِ هَذَا الْأَمْرِ مِنْ غَيْبَةٍ حَتَّى يَرْجِعَ عَنْ هَذَا الْأَمْرِ مَنْ كَانَ يَقُولُ بِهِ إِنَّمَا هِيَ مِحْنَةٌ مِنَ اللَّهِ امْتَحَنَ اللَّهُ بِهَا خَلْقَه‏ (بحار / 52 / 113)</a:t>
          </a:r>
          <a:endParaRPr lang="fa-IR" sz="1600" kern="1200" dirty="0">
            <a:solidFill>
              <a:schemeClr val="bg1"/>
            </a:solidFill>
            <a:cs typeface="B Koodak" pitchFamily="2" charset="-78"/>
          </a:endParaRPr>
        </a:p>
      </dsp:txBody>
      <dsp:txXfrm>
        <a:off x="44514" y="695533"/>
        <a:ext cx="4371545" cy="1255825"/>
      </dsp:txXfrm>
    </dsp:sp>
    <dsp:sp modelId="{4CEB08F9-27BA-4AA5-ACB8-6583F40607FC}">
      <dsp:nvSpPr>
        <dsp:cNvPr id="0" name=""/>
        <dsp:cNvSpPr/>
      </dsp:nvSpPr>
      <dsp:spPr>
        <a:xfrm rot="10800000">
          <a:off x="7027766" y="2836500"/>
          <a:ext cx="1067173" cy="42014"/>
        </a:xfrm>
        <a:custGeom>
          <a:avLst/>
          <a:gdLst/>
          <a:ahLst/>
          <a:cxnLst/>
          <a:rect l="0" t="0" r="0" b="0"/>
          <a:pathLst>
            <a:path>
              <a:moveTo>
                <a:pt x="0" y="21007"/>
              </a:moveTo>
              <a:lnTo>
                <a:pt x="1067173" y="21007"/>
              </a:lnTo>
            </a:path>
          </a:pathLst>
        </a:custGeom>
        <a:no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21600000">
        <a:off x="7534674" y="2830828"/>
        <a:ext cx="53358" cy="53358"/>
      </dsp:txXfrm>
    </dsp:sp>
    <dsp:sp modelId="{E011DE0E-E58D-4255-A65E-A4D00A263AD8}">
      <dsp:nvSpPr>
        <dsp:cNvPr id="0" name=""/>
        <dsp:cNvSpPr/>
      </dsp:nvSpPr>
      <dsp:spPr>
        <a:xfrm>
          <a:off x="5522304" y="2581723"/>
          <a:ext cx="1505461" cy="551568"/>
        </a:xfrm>
        <a:prstGeom prst="roundRect">
          <a:avLst>
            <a:gd name="adj" fmla="val 10000"/>
          </a:avLst>
        </a:prstGeom>
        <a:solidFill>
          <a:schemeClr val="accent3">
            <a:lumMod val="50000"/>
          </a:schemeClr>
        </a:solid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bg1"/>
              </a:solidFill>
              <a:cs typeface="B Koodak" pitchFamily="2" charset="-78"/>
            </a:rPr>
            <a:t>خوف از قتل</a:t>
          </a:r>
          <a:endParaRPr lang="fa-IR" sz="1600" kern="1200">
            <a:solidFill>
              <a:schemeClr val="bg1"/>
            </a:solidFill>
            <a:cs typeface="B Koodak" pitchFamily="2" charset="-78"/>
          </a:endParaRPr>
        </a:p>
      </dsp:txBody>
      <dsp:txXfrm>
        <a:off x="5538459" y="2597878"/>
        <a:ext cx="1473151" cy="519258"/>
      </dsp:txXfrm>
    </dsp:sp>
    <dsp:sp modelId="{C3F6C8D6-E23F-4288-A041-4DE86BEE6FA4}">
      <dsp:nvSpPr>
        <dsp:cNvPr id="0" name=""/>
        <dsp:cNvSpPr/>
      </dsp:nvSpPr>
      <dsp:spPr>
        <a:xfrm rot="10800000">
          <a:off x="4455131" y="2836500"/>
          <a:ext cx="1067173" cy="42014"/>
        </a:xfrm>
        <a:custGeom>
          <a:avLst/>
          <a:gdLst/>
          <a:ahLst/>
          <a:cxnLst/>
          <a:rect l="0" t="0" r="0" b="0"/>
          <a:pathLst>
            <a:path>
              <a:moveTo>
                <a:pt x="0" y="21007"/>
              </a:moveTo>
              <a:lnTo>
                <a:pt x="1067173" y="21007"/>
              </a:lnTo>
            </a:path>
          </a:pathLst>
        </a:custGeom>
        <a:no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21600000">
        <a:off x="4962038" y="2830828"/>
        <a:ext cx="53358" cy="53358"/>
      </dsp:txXfrm>
    </dsp:sp>
    <dsp:sp modelId="{4D9E4329-2BAE-40DB-8EFD-EF8A67742F51}">
      <dsp:nvSpPr>
        <dsp:cNvPr id="0" name=""/>
        <dsp:cNvSpPr/>
      </dsp:nvSpPr>
      <dsp:spPr>
        <a:xfrm>
          <a:off x="5443" y="2190524"/>
          <a:ext cx="4449687" cy="1333967"/>
        </a:xfrm>
        <a:prstGeom prst="roundRect">
          <a:avLst>
            <a:gd name="adj" fmla="val 10000"/>
          </a:avLst>
        </a:prstGeom>
        <a:solidFill>
          <a:schemeClr val="accent3">
            <a:lumMod val="50000"/>
          </a:schemeClr>
        </a:solid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 عَنْ زُرَارَةَ قَالَ سَمِعْتُ أَبَا عَبْدِ اللَّهِ ع يَقُولُ‏ إِنَّ للقائم غَيْبَةً قَبْلَ أَنْ يَقُومَ قَالَ قُلْتُ وَ لِمَ قَالَ يَخَافُ وَ                                                   أَوْمَأَ بِيَدِهِ‏ إِلَى‏ بَطْنِه‏ (کافی / ج1 / ص 337)</a:t>
          </a:r>
          <a:endParaRPr lang="fa-IR" sz="1600" kern="1200" dirty="0">
            <a:solidFill>
              <a:schemeClr val="bg1"/>
            </a:solidFill>
            <a:cs typeface="B Koodak" pitchFamily="2" charset="-78"/>
          </a:endParaRPr>
        </a:p>
      </dsp:txBody>
      <dsp:txXfrm>
        <a:off x="44514" y="2229595"/>
        <a:ext cx="4371545" cy="1255825"/>
      </dsp:txXfrm>
    </dsp:sp>
    <dsp:sp modelId="{C64B23B2-5F12-4E84-B77F-A02924026599}">
      <dsp:nvSpPr>
        <dsp:cNvPr id="0" name=""/>
        <dsp:cNvSpPr/>
      </dsp:nvSpPr>
      <dsp:spPr>
        <a:xfrm rot="7489469">
          <a:off x="6626981" y="3603531"/>
          <a:ext cx="1868744" cy="42014"/>
        </a:xfrm>
        <a:custGeom>
          <a:avLst/>
          <a:gdLst/>
          <a:ahLst/>
          <a:cxnLst/>
          <a:rect l="0" t="0" r="0" b="0"/>
          <a:pathLst>
            <a:path>
              <a:moveTo>
                <a:pt x="0" y="21007"/>
              </a:moveTo>
              <a:lnTo>
                <a:pt x="1868744" y="21007"/>
              </a:lnTo>
            </a:path>
          </a:pathLst>
        </a:custGeom>
        <a:no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8289469">
        <a:off x="7514634" y="3577820"/>
        <a:ext cx="93437" cy="93437"/>
      </dsp:txXfrm>
    </dsp:sp>
    <dsp:sp modelId="{38A77469-391A-4EFA-AC43-86F0B67E4C94}">
      <dsp:nvSpPr>
        <dsp:cNvPr id="0" name=""/>
        <dsp:cNvSpPr/>
      </dsp:nvSpPr>
      <dsp:spPr>
        <a:xfrm>
          <a:off x="5522304" y="4115785"/>
          <a:ext cx="1505461" cy="551568"/>
        </a:xfrm>
        <a:prstGeom prst="roundRect">
          <a:avLst>
            <a:gd name="adj" fmla="val 10000"/>
          </a:avLst>
        </a:prstGeom>
        <a:solidFill>
          <a:schemeClr val="accent3">
            <a:lumMod val="50000"/>
          </a:schemeClr>
        </a:solid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bg1"/>
              </a:solidFill>
              <a:cs typeface="B Koodak" pitchFamily="2" charset="-78"/>
            </a:rPr>
            <a:t>عدم بیعت با ظالمان</a:t>
          </a:r>
          <a:endParaRPr lang="fa-IR" sz="1600" kern="1200">
            <a:solidFill>
              <a:schemeClr val="bg1"/>
            </a:solidFill>
            <a:cs typeface="B Koodak" pitchFamily="2" charset="-78"/>
          </a:endParaRPr>
        </a:p>
      </dsp:txBody>
      <dsp:txXfrm>
        <a:off x="5538459" y="4131940"/>
        <a:ext cx="1473151" cy="519258"/>
      </dsp:txXfrm>
    </dsp:sp>
    <dsp:sp modelId="{4414510B-AC3E-49FA-BA94-0134E7392A70}">
      <dsp:nvSpPr>
        <dsp:cNvPr id="0" name=""/>
        <dsp:cNvSpPr/>
      </dsp:nvSpPr>
      <dsp:spPr>
        <a:xfrm rot="10800000">
          <a:off x="4455131" y="4370562"/>
          <a:ext cx="1067173" cy="42014"/>
        </a:xfrm>
        <a:custGeom>
          <a:avLst/>
          <a:gdLst/>
          <a:ahLst/>
          <a:cxnLst/>
          <a:rect l="0" t="0" r="0" b="0"/>
          <a:pathLst>
            <a:path>
              <a:moveTo>
                <a:pt x="0" y="21007"/>
              </a:moveTo>
              <a:lnTo>
                <a:pt x="1067173" y="21007"/>
              </a:lnTo>
            </a:path>
          </a:pathLst>
        </a:custGeom>
        <a:no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21600000">
        <a:off x="4962038" y="4364890"/>
        <a:ext cx="53358" cy="53358"/>
      </dsp:txXfrm>
    </dsp:sp>
    <dsp:sp modelId="{EA448CBF-A71E-469B-81B7-AF105289A05A}">
      <dsp:nvSpPr>
        <dsp:cNvPr id="0" name=""/>
        <dsp:cNvSpPr/>
      </dsp:nvSpPr>
      <dsp:spPr>
        <a:xfrm>
          <a:off x="5443" y="3724586"/>
          <a:ext cx="4449687" cy="1333967"/>
        </a:xfrm>
        <a:prstGeom prst="roundRect">
          <a:avLst>
            <a:gd name="adj" fmla="val 10000"/>
          </a:avLst>
        </a:prstGeom>
        <a:solidFill>
          <a:schemeClr val="accent3">
            <a:lumMod val="50000"/>
          </a:schemeClr>
        </a:solidFill>
        <a:ln w="40000" cap="flat" cmpd="sng" algn="ctr">
          <a:solidFill>
            <a:schemeClr val="accent1"/>
          </a:solidFill>
          <a:prstDash val="solid"/>
        </a:ln>
        <a:effectLst>
          <a:glow rad="101600">
            <a:schemeClr val="accent6">
              <a:satMod val="175000"/>
              <a:alpha val="40000"/>
            </a:schemeClr>
          </a:glow>
          <a:outerShdw blurRad="107950" dist="12700" dir="5400000" algn="ctr" rotWithShape="0">
            <a:srgbClr xmlns:mc="http://schemas.openxmlformats.org/markup-compatibility/2006" xmlns:a14="http://schemas.microsoft.com/office/drawing/2007/7/7/main" val="000000" mc:Ignorable=""/>
          </a:outerShdw>
        </a:effectLst>
        <a:scene3d>
          <a:camera prst="orthographicFront">
            <a:rot lat="0" lon="0" rev="0"/>
          </a:camera>
          <a:lightRig rig="soft" dir="t">
            <a:rot lat="0" lon="0" rev="0"/>
          </a:lightRig>
        </a:scene3d>
        <a:sp3d contourW="44450" prstMaterial="matte">
          <a:bevelT w="63500" h="63500" prst="artDeco"/>
          <a:contourClr>
            <a:srgbClr xmlns:mc="http://schemas.openxmlformats.org/markup-compatibility/2006" xmlns:a14="http://schemas.microsoft.com/office/drawing/2007/7/7/main" val="FFFFFF" mc:Ignorable=""/>
          </a:contourClr>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قَالَ ع إِنَّ الْقَائِمَ مِنَّا إِذَا قَامَ لَمْ يَكُنْ لِأَحَدٍ فِي                                                                                                                                                                                   عُنُقِهِ بَيْعَةٌ فَلِذَلِكَ‏ خْفَى وِلَادَتُهُ وَ يَغِيبُ شَخْصُهُ</a:t>
          </a:r>
          <a:endParaRPr lang="fa-IR" sz="1600" kern="1200" dirty="0">
            <a:solidFill>
              <a:schemeClr val="bg1"/>
            </a:solidFill>
            <a:cs typeface="B Koodak" pitchFamily="2" charset="-78"/>
          </a:endParaRPr>
        </a:p>
      </dsp:txBody>
      <dsp:txXfrm>
        <a:off x="44514" y="3763657"/>
        <a:ext cx="4371545" cy="12558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xmlns:mc="http://schemas.openxmlformats.org/markup-compatibility/2006" xmlns:a14="http://schemas.microsoft.com/office/drawing/2007/7/7/main" val="000000" mc:Ignorable="">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xmlns:mc="http://schemas.openxmlformats.org/markup-compatibility/2006" xmlns:a14="http://schemas.microsoft.com/office/drawing/2007/7/7/main" val="FFFFFF" mc:Ignorable=""/>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xmlns:mc="http://schemas.openxmlformats.org/markup-compatibility/2006" xmlns:a14="http://schemas.microsoft.com/office/drawing/2007/7/7/main" val="FFFFFF" mc:Ignorable=""/>
                </a:solidFill>
              </a:defRPr>
            </a:lvl1pPr>
            <a:extLst/>
          </a:lstStyle>
          <a:p>
            <a:fld id="{D0338EF0-392E-443C-9EA3-3327F5D42786}" type="datetimeFigureOut">
              <a:rPr lang="fa-IR" smtClean="0"/>
              <a:pPr/>
              <a:t>1430/12/24</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xmlns:mc="http://schemas.openxmlformats.org/markup-compatibility/2006" xmlns:a14="http://schemas.microsoft.com/office/drawing/2007/7/7/main" val="FFFFFF" mc:Ignorable=""/>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xmlns:mc="http://schemas.openxmlformats.org/markup-compatibility/2006" xmlns:a14="http://schemas.microsoft.com/office/drawing/2007/7/7/main" val="FFFFFF" mc:Ignorable=""/>
                </a:solidFill>
              </a:defRPr>
            </a:lvl1pPr>
            <a:extLst/>
          </a:lstStyle>
          <a:p>
            <a:fld id="{037F2DCD-3EE3-4E1F-8A39-91E9335AF5B9}"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338EF0-392E-443C-9EA3-3327F5D42786}" type="datetimeFigureOut">
              <a:rPr lang="fa-IR" smtClean="0"/>
              <a:pPr/>
              <a:t>1430/12/24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7F2DCD-3EE3-4E1F-8A39-91E9335AF5B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0338EF0-392E-443C-9EA3-3327F5D42786}" type="datetimeFigureOut">
              <a:rPr lang="fa-IR" smtClean="0"/>
              <a:pPr/>
              <a:t>1430/12/24</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7F2DCD-3EE3-4E1F-8A39-91E9335AF5B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338EF0-392E-443C-9EA3-3327F5D42786}" type="datetimeFigureOut">
              <a:rPr lang="fa-IR" smtClean="0"/>
              <a:pPr/>
              <a:t>1430/12/24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7F2DCD-3EE3-4E1F-8A39-91E9335AF5B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0338EF0-392E-443C-9EA3-3327F5D42786}" type="datetimeFigureOut">
              <a:rPr lang="fa-IR" smtClean="0"/>
              <a:pPr/>
              <a:t>1430/12/24</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37F2DCD-3EE3-4E1F-8A39-91E9335AF5B9}"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338EF0-392E-443C-9EA3-3327F5D42786}" type="datetimeFigureOut">
              <a:rPr lang="fa-IR" smtClean="0"/>
              <a:pPr/>
              <a:t>1430/12/24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7F2DCD-3EE3-4E1F-8A39-91E9335AF5B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338EF0-392E-443C-9EA3-3327F5D42786}" type="datetimeFigureOut">
              <a:rPr lang="fa-IR" smtClean="0"/>
              <a:pPr/>
              <a:t>1430/12/24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7F2DCD-3EE3-4E1F-8A39-91E9335AF5B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0338EF0-392E-443C-9EA3-3327F5D42786}" type="datetimeFigureOut">
              <a:rPr lang="fa-IR" smtClean="0"/>
              <a:pPr/>
              <a:t>1430/12/24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7F2DCD-3EE3-4E1F-8A39-91E9335AF5B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0338EF0-392E-443C-9EA3-3327F5D42786}" type="datetimeFigureOut">
              <a:rPr lang="fa-IR" smtClean="0"/>
              <a:pPr/>
              <a:t>1430/12/24</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037F2DCD-3EE3-4E1F-8A39-91E9335AF5B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338EF0-392E-443C-9EA3-3327F5D42786}" type="datetimeFigureOut">
              <a:rPr lang="fa-IR" smtClean="0"/>
              <a:pPr/>
              <a:t>1430/12/24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7F2DCD-3EE3-4E1F-8A39-91E9335AF5B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xmlns:mc="http://schemas.openxmlformats.org/markup-compatibility/2006" xmlns:a14="http://schemas.microsoft.com/office/drawing/2007/7/7/main" val="FAFAFA" mc:Ignorable=""/>
          </a:solidFill>
          <a:ln w="1270" cap="rnd" cmpd="sng" algn="ctr">
            <a:solidFill>
              <a:srgbClr xmlns:mc="http://schemas.openxmlformats.org/markup-compatibility/2006" xmlns:a14="http://schemas.microsoft.com/office/drawing/2007/7/7/main" val="EAEAEA" mc:Ignorable=""/>
            </a:solidFill>
            <a:prstDash val="solid"/>
          </a:ln>
          <a:effectLst>
            <a:outerShdw blurRad="25000" dist="12700" dir="5400000" algn="t" rotWithShape="0">
              <a:srgbClr xmlns:mc="http://schemas.openxmlformats.org/markup-compatibility/2006" xmlns:a14="http://schemas.microsoft.com/office/drawing/2007/7/7/main" val="000000" mc:Ignorable="">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xmlns:mc="http://schemas.openxmlformats.org/markup-compatibility/2006" xmlns:a14="http://schemas.microsoft.com/office/drawing/2007/7/7/main" val="FAFAFA" mc:Ignorable=""/>
          </a:solidFill>
          <a:ln w="1270" cap="rnd" cmpd="sng" algn="ctr">
            <a:solidFill>
              <a:srgbClr xmlns:mc="http://schemas.openxmlformats.org/markup-compatibility/2006" xmlns:a14="http://schemas.microsoft.com/office/drawing/2007/7/7/main" val="EAEAEA" mc:Ignorable=""/>
            </a:solidFill>
            <a:prstDash val="solid"/>
          </a:ln>
          <a:effectLst>
            <a:outerShdw blurRad="28000" dist="12700" dir="5400000" algn="tl" rotWithShape="0">
              <a:srgbClr xmlns:mc="http://schemas.openxmlformats.org/markup-compatibility/2006" xmlns:a14="http://schemas.microsoft.com/office/drawing/2007/7/7/main" val="000000" mc:Ignorable="">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0338EF0-392E-443C-9EA3-3327F5D42786}" type="datetimeFigureOut">
              <a:rPr lang="fa-IR" smtClean="0"/>
              <a:pPr/>
              <a:t>1430/12/24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7F2DCD-3EE3-4E1F-8A39-91E9335AF5B9}"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xmlns:mc="http://schemas.openxmlformats.org/markup-compatibility/2006" xmlns:a14="http://schemas.microsoft.com/office/drawing/2007/7/7/main" val="FFFFFF" mc:Ignorable=""/>
            </a:solidFill>
            <a:miter lim="800000"/>
          </a:ln>
          <a:effectLst>
            <a:outerShdw blurRad="44450" dist="3810" dir="5400000" algn="tl" rotWithShape="0">
              <a:srgbClr xmlns:mc="http://schemas.openxmlformats.org/markup-compatibility/2006" xmlns:a14="http://schemas.microsoft.com/office/drawing/2007/7/7/main" val="000000" mc:Ignorable="">
                <a:alpha val="60000"/>
              </a:srgbClr>
            </a:outerShdw>
          </a:effectLst>
          <a:scene3d>
            <a:camera prst="orthographicFront"/>
            <a:lightRig rig="threePt" dir="t"/>
          </a:scene3d>
          <a:sp3d contourW="3810">
            <a:contourClr>
              <a:srgbClr xmlns:mc="http://schemas.openxmlformats.org/markup-compatibility/2006" xmlns:a14="http://schemas.microsoft.com/office/drawing/2007/7/7/main" val="969696" mc:Ignorable=""/>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xmlns:mc="http://schemas.openxmlformats.org/markup-compatibility/2006" xmlns:a14="http://schemas.microsoft.com/office/drawing/2007/7/7/main" val="000000" mc:Ignorable="">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0338EF0-392E-443C-9EA3-3327F5D42786}" type="datetimeFigureOut">
              <a:rPr lang="fa-IR" smtClean="0"/>
              <a:pPr/>
              <a:t>1430/12/24</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7F2DCD-3EE3-4E1F-8A39-91E9335AF5B9}"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4800" dirty="0" smtClean="0">
                <a:cs typeface="B Titr" pitchFamily="2" charset="-78"/>
              </a:rPr>
              <a:t>درس چهلم</a:t>
            </a:r>
            <a:endParaRPr lang="fa-IR" sz="4800" dirty="0">
              <a:cs typeface="B Titr" pitchFamily="2" charset="-78"/>
            </a:endParaRPr>
          </a:p>
        </p:txBody>
      </p:sp>
      <p:sp>
        <p:nvSpPr>
          <p:cNvPr id="3" name="Subtitle 2"/>
          <p:cNvSpPr>
            <a:spLocks noGrp="1"/>
          </p:cNvSpPr>
          <p:nvPr>
            <p:ph type="subTitle" idx="1"/>
          </p:nvPr>
        </p:nvSpPr>
        <p:spPr>
          <a:xfrm>
            <a:off x="1785918" y="4111368"/>
            <a:ext cx="6683302" cy="1675086"/>
          </a:xfrm>
        </p:spPr>
        <p:txBody>
          <a:bodyPr>
            <a:normAutofit/>
          </a:bodyPr>
          <a:lstStyle/>
          <a:p>
            <a:r>
              <a:rPr lang="fa-IR"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chemeClr val="accent2">
                      <a:satMod val="175000"/>
                      <a:alpha val="40000"/>
                    </a:schemeClr>
                  </a:glow>
                  <a:reflection blurRad="6350" stA="55000" endA="300" endPos="45500" dir="5400000" sy="-100000" algn="bl" rotWithShape="0"/>
                </a:effectLst>
                <a:cs typeface="B Titr" pitchFamily="2" charset="-78"/>
              </a:rPr>
              <a:t>حضرت مهدی (عج)</a:t>
            </a:r>
            <a:endPar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chemeClr val="accent2">
                    <a:satMod val="175000"/>
                    <a:alpha val="40000"/>
                  </a:schemeClr>
                </a:glow>
                <a:reflection blurRad="6350" stA="55000" endA="300" endPos="45500" dir="5400000" sy="-100000" algn="bl" rotWithShape="0"/>
              </a:effectLst>
              <a:cs typeface="B Titr" pitchFamily="2" charset="-78"/>
            </a:endParaRPr>
          </a:p>
        </p:txBody>
      </p:sp>
    </p:spTree>
  </p:cSld>
  <p:clrMapOvr>
    <a:masterClrMapping/>
  </p:clrMapOvr>
  <mc:AlternateContent xmlns:mc="http://schemas.openxmlformats.org/markup-compatibility/2006" xmlns:p14="http://schemas.microsoft.com/office/powerpoint/2007/7/12/main">
    <mc:Choice Requires="p14">
      <p:transition spd="slow" p14:dur="1700">
        <p14:gallery dir="r"/>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0718" y="320040"/>
            <a:ext cx="7239000" cy="1143000"/>
          </a:xfrm>
        </p:spPr>
        <p:txBody>
          <a:bodyPr>
            <a:normAutofit fontScale="90000"/>
          </a:bodyPr>
          <a:lstStyle/>
          <a:p>
            <a:pPr algn="r"/>
            <a:r>
              <a:rPr lang="fa-IR" sz="4000" dirty="0" smtClean="0">
                <a:cs typeface="B Titr" pitchFamily="2" charset="-78"/>
              </a:rPr>
              <a:t>درس چهلم</a:t>
            </a:r>
            <a:r>
              <a:rPr lang="fa-IR" dirty="0" smtClean="0">
                <a:cs typeface="B Titr" pitchFamily="2" charset="-78"/>
              </a:rPr>
              <a:t/>
            </a:r>
            <a:br>
              <a:rPr lang="fa-IR" dirty="0" smtClean="0">
                <a:cs typeface="B Titr" pitchFamily="2" charset="-78"/>
              </a:rPr>
            </a:br>
            <a:r>
              <a:rPr lang="fa-IR" sz="3600" dirty="0" smtClean="0">
                <a:cs typeface="B Titr" pitchFamily="2" charset="-78"/>
              </a:rPr>
              <a:t>حکومت الهی جهانی</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1142984"/>
          <a:ext cx="9144000"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07/7/12/main">
    <mc:Choice Requires="p14">
      <p:transition spd="slow" p14:dur="1700">
        <p14:gallery dir="r"/>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E8CFDE24-53D2-4820-8DC1-F44C0D89CBE2}"/>
                                            </p:graphicEl>
                                          </p:spTgt>
                                        </p:tgtEl>
                                        <p:attrNameLst>
                                          <p:attrName>style.visibility</p:attrName>
                                        </p:attrNameLst>
                                      </p:cBhvr>
                                      <p:to>
                                        <p:strVal val="visible"/>
                                      </p:to>
                                    </p:set>
                                    <p:anim calcmode="lin" valueType="num">
                                      <p:cBhvr additive="base">
                                        <p:cTn id="7" dur="500" fill="hold"/>
                                        <p:tgtEl>
                                          <p:spTgt spid="6">
                                            <p:graphicEl>
                                              <a:dgm id="{E8CFDE24-53D2-4820-8DC1-F44C0D89CBE2}"/>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E8CFDE24-53D2-4820-8DC1-F44C0D89CBE2}"/>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F83FA17A-E0A1-4FF9-A1D6-71BDAF5C8A3D}"/>
                                            </p:graphicEl>
                                          </p:spTgt>
                                        </p:tgtEl>
                                        <p:attrNameLst>
                                          <p:attrName>style.visibility</p:attrName>
                                        </p:attrNameLst>
                                      </p:cBhvr>
                                      <p:to>
                                        <p:strVal val="visible"/>
                                      </p:to>
                                    </p:set>
                                    <p:anim calcmode="lin" valueType="num">
                                      <p:cBhvr additive="base">
                                        <p:cTn id="13" dur="500" fill="hold"/>
                                        <p:tgtEl>
                                          <p:spTgt spid="6">
                                            <p:graphicEl>
                                              <a:dgm id="{F83FA17A-E0A1-4FF9-A1D6-71BDAF5C8A3D}"/>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F83FA17A-E0A1-4FF9-A1D6-71BDAF5C8A3D}"/>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graphicEl>
                                              <a:dgm id="{C55121B9-614C-4208-BD84-DD7D4DFCA3E4}"/>
                                            </p:graphicEl>
                                          </p:spTgt>
                                        </p:tgtEl>
                                        <p:attrNameLst>
                                          <p:attrName>style.visibility</p:attrName>
                                        </p:attrNameLst>
                                      </p:cBhvr>
                                      <p:to>
                                        <p:strVal val="visible"/>
                                      </p:to>
                                    </p:set>
                                    <p:anim calcmode="lin" valueType="num">
                                      <p:cBhvr additive="base">
                                        <p:cTn id="17" dur="500" fill="hold"/>
                                        <p:tgtEl>
                                          <p:spTgt spid="6">
                                            <p:graphicEl>
                                              <a:dgm id="{C55121B9-614C-4208-BD84-DD7D4DFCA3E4}"/>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graphicEl>
                                              <a:dgm id="{C55121B9-614C-4208-BD84-DD7D4DFCA3E4}"/>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graphicEl>
                                              <a:dgm id="{EC7EFB07-5C36-48F6-AE14-DDF5A38754DD}"/>
                                            </p:graphicEl>
                                          </p:spTgt>
                                        </p:tgtEl>
                                        <p:attrNameLst>
                                          <p:attrName>style.visibility</p:attrName>
                                        </p:attrNameLst>
                                      </p:cBhvr>
                                      <p:to>
                                        <p:strVal val="visible"/>
                                      </p:to>
                                    </p:set>
                                    <p:anim calcmode="lin" valueType="num">
                                      <p:cBhvr additive="base">
                                        <p:cTn id="23" dur="500" fill="hold"/>
                                        <p:tgtEl>
                                          <p:spTgt spid="6">
                                            <p:graphicEl>
                                              <a:dgm id="{EC7EFB07-5C36-48F6-AE14-DDF5A38754DD}"/>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graphicEl>
                                              <a:dgm id="{EC7EFB07-5C36-48F6-AE14-DDF5A38754DD}"/>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graphicEl>
                                              <a:dgm id="{3CE783CF-596A-4B2D-8C40-552F53FD900F}"/>
                                            </p:graphicEl>
                                          </p:spTgt>
                                        </p:tgtEl>
                                        <p:attrNameLst>
                                          <p:attrName>style.visibility</p:attrName>
                                        </p:attrNameLst>
                                      </p:cBhvr>
                                      <p:to>
                                        <p:strVal val="visible"/>
                                      </p:to>
                                    </p:set>
                                    <p:anim calcmode="lin" valueType="num">
                                      <p:cBhvr additive="base">
                                        <p:cTn id="27" dur="500" fill="hold"/>
                                        <p:tgtEl>
                                          <p:spTgt spid="6">
                                            <p:graphicEl>
                                              <a:dgm id="{3CE783CF-596A-4B2D-8C40-552F53FD900F}"/>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graphicEl>
                                              <a:dgm id="{3CE783CF-596A-4B2D-8C40-552F53FD900F}"/>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graphicEl>
                                              <a:dgm id="{E308BF0C-2560-454C-A60B-257FA5F85E3E}"/>
                                            </p:graphicEl>
                                          </p:spTgt>
                                        </p:tgtEl>
                                        <p:attrNameLst>
                                          <p:attrName>style.visibility</p:attrName>
                                        </p:attrNameLst>
                                      </p:cBhvr>
                                      <p:to>
                                        <p:strVal val="visible"/>
                                      </p:to>
                                    </p:set>
                                    <p:anim calcmode="lin" valueType="num">
                                      <p:cBhvr additive="base">
                                        <p:cTn id="33" dur="500" fill="hold"/>
                                        <p:tgtEl>
                                          <p:spTgt spid="6">
                                            <p:graphicEl>
                                              <a:dgm id="{E308BF0C-2560-454C-A60B-257FA5F85E3E}"/>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graphicEl>
                                              <a:dgm id="{E308BF0C-2560-454C-A60B-257FA5F85E3E}"/>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graphicEl>
                                              <a:dgm id="{FA3C323A-A867-42D4-BFB6-395B85AC2B1F}"/>
                                            </p:graphicEl>
                                          </p:spTgt>
                                        </p:tgtEl>
                                        <p:attrNameLst>
                                          <p:attrName>style.visibility</p:attrName>
                                        </p:attrNameLst>
                                      </p:cBhvr>
                                      <p:to>
                                        <p:strVal val="visible"/>
                                      </p:to>
                                    </p:set>
                                    <p:anim calcmode="lin" valueType="num">
                                      <p:cBhvr additive="base">
                                        <p:cTn id="37" dur="500" fill="hold"/>
                                        <p:tgtEl>
                                          <p:spTgt spid="6">
                                            <p:graphicEl>
                                              <a:dgm id="{FA3C323A-A867-42D4-BFB6-395B85AC2B1F}"/>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FA3C323A-A867-42D4-BFB6-395B85AC2B1F}"/>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graphicEl>
                                              <a:dgm id="{A9AACA37-1611-4459-B2AA-602D1F80470C}"/>
                                            </p:graphicEl>
                                          </p:spTgt>
                                        </p:tgtEl>
                                        <p:attrNameLst>
                                          <p:attrName>style.visibility</p:attrName>
                                        </p:attrNameLst>
                                      </p:cBhvr>
                                      <p:to>
                                        <p:strVal val="visible"/>
                                      </p:to>
                                    </p:set>
                                    <p:anim calcmode="lin" valueType="num">
                                      <p:cBhvr additive="base">
                                        <p:cTn id="43" dur="500" fill="hold"/>
                                        <p:tgtEl>
                                          <p:spTgt spid="6">
                                            <p:graphicEl>
                                              <a:dgm id="{A9AACA37-1611-4459-B2AA-602D1F80470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dgm id="{A9AACA37-1611-4459-B2AA-602D1F80470C}"/>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graphicEl>
                                              <a:dgm id="{868D3802-5863-49BD-AA79-8B9202800273}"/>
                                            </p:graphicEl>
                                          </p:spTgt>
                                        </p:tgtEl>
                                        <p:attrNameLst>
                                          <p:attrName>style.visibility</p:attrName>
                                        </p:attrNameLst>
                                      </p:cBhvr>
                                      <p:to>
                                        <p:strVal val="visible"/>
                                      </p:to>
                                    </p:set>
                                    <p:anim calcmode="lin" valueType="num">
                                      <p:cBhvr additive="base">
                                        <p:cTn id="47" dur="500" fill="hold"/>
                                        <p:tgtEl>
                                          <p:spTgt spid="6">
                                            <p:graphicEl>
                                              <a:dgm id="{868D3802-5863-49BD-AA79-8B9202800273}"/>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graphicEl>
                                              <a:dgm id="{868D3802-5863-49BD-AA79-8B9202800273}"/>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graphicEl>
                                              <a:dgm id="{469FA546-1FFA-4227-A980-BE7DF869FB89}"/>
                                            </p:graphicEl>
                                          </p:spTgt>
                                        </p:tgtEl>
                                        <p:attrNameLst>
                                          <p:attrName>style.visibility</p:attrName>
                                        </p:attrNameLst>
                                      </p:cBhvr>
                                      <p:to>
                                        <p:strVal val="visible"/>
                                      </p:to>
                                    </p:set>
                                    <p:anim calcmode="lin" valueType="num">
                                      <p:cBhvr additive="base">
                                        <p:cTn id="53" dur="500" fill="hold"/>
                                        <p:tgtEl>
                                          <p:spTgt spid="6">
                                            <p:graphicEl>
                                              <a:dgm id="{469FA546-1FFA-4227-A980-BE7DF869FB89}"/>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graphicEl>
                                              <a:dgm id="{469FA546-1FFA-4227-A980-BE7DF869FB89}"/>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graphicEl>
                                              <a:dgm id="{AB1DC875-4E9F-4AC9-86DE-5F362592FB5D}"/>
                                            </p:graphicEl>
                                          </p:spTgt>
                                        </p:tgtEl>
                                        <p:attrNameLst>
                                          <p:attrName>style.visibility</p:attrName>
                                        </p:attrNameLst>
                                      </p:cBhvr>
                                      <p:to>
                                        <p:strVal val="visible"/>
                                      </p:to>
                                    </p:set>
                                    <p:anim calcmode="lin" valueType="num">
                                      <p:cBhvr additive="base">
                                        <p:cTn id="57" dur="500" fill="hold"/>
                                        <p:tgtEl>
                                          <p:spTgt spid="6">
                                            <p:graphicEl>
                                              <a:dgm id="{AB1DC875-4E9F-4AC9-86DE-5F362592FB5D}"/>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graphicEl>
                                              <a:dgm id="{AB1DC875-4E9F-4AC9-86DE-5F362592FB5D}"/>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6">
                                            <p:graphicEl>
                                              <a:dgm id="{25F7A8BA-0C14-42E7-A42F-0C88A3252176}"/>
                                            </p:graphicEl>
                                          </p:spTgt>
                                        </p:tgtEl>
                                        <p:attrNameLst>
                                          <p:attrName>style.visibility</p:attrName>
                                        </p:attrNameLst>
                                      </p:cBhvr>
                                      <p:to>
                                        <p:strVal val="visible"/>
                                      </p:to>
                                    </p:set>
                                    <p:anim calcmode="lin" valueType="num">
                                      <p:cBhvr additive="base">
                                        <p:cTn id="63" dur="500" fill="hold"/>
                                        <p:tgtEl>
                                          <p:spTgt spid="6">
                                            <p:graphicEl>
                                              <a:dgm id="{25F7A8BA-0C14-42E7-A42F-0C88A3252176}"/>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graphicEl>
                                              <a:dgm id="{25F7A8BA-0C14-42E7-A42F-0C88A3252176}"/>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
                                            <p:graphicEl>
                                              <a:dgm id="{62DF2C7D-D1B4-47C2-95C9-2A06F8DE4328}"/>
                                            </p:graphicEl>
                                          </p:spTgt>
                                        </p:tgtEl>
                                        <p:attrNameLst>
                                          <p:attrName>style.visibility</p:attrName>
                                        </p:attrNameLst>
                                      </p:cBhvr>
                                      <p:to>
                                        <p:strVal val="visible"/>
                                      </p:to>
                                    </p:set>
                                    <p:anim calcmode="lin" valueType="num">
                                      <p:cBhvr additive="base">
                                        <p:cTn id="67" dur="500" fill="hold"/>
                                        <p:tgtEl>
                                          <p:spTgt spid="6">
                                            <p:graphicEl>
                                              <a:dgm id="{62DF2C7D-D1B4-47C2-95C9-2A06F8DE4328}"/>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graphicEl>
                                              <a:dgm id="{62DF2C7D-D1B4-47C2-95C9-2A06F8DE4328}"/>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graphicEl>
                                              <a:dgm id="{0492846F-D46C-4CEA-AC77-DACECB62B545}"/>
                                            </p:graphicEl>
                                          </p:spTgt>
                                        </p:tgtEl>
                                        <p:attrNameLst>
                                          <p:attrName>style.visibility</p:attrName>
                                        </p:attrNameLst>
                                      </p:cBhvr>
                                      <p:to>
                                        <p:strVal val="visible"/>
                                      </p:to>
                                    </p:set>
                                    <p:anim calcmode="lin" valueType="num">
                                      <p:cBhvr additive="base">
                                        <p:cTn id="73" dur="500" fill="hold"/>
                                        <p:tgtEl>
                                          <p:spTgt spid="6">
                                            <p:graphicEl>
                                              <a:dgm id="{0492846F-D46C-4CEA-AC77-DACECB62B545}"/>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graphicEl>
                                              <a:dgm id="{0492846F-D46C-4CEA-AC77-DACECB62B545}"/>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
                                            <p:graphicEl>
                                              <a:dgm id="{2B5C1E53-B242-4E9C-904C-CFC375A9859C}"/>
                                            </p:graphicEl>
                                          </p:spTgt>
                                        </p:tgtEl>
                                        <p:attrNameLst>
                                          <p:attrName>style.visibility</p:attrName>
                                        </p:attrNameLst>
                                      </p:cBhvr>
                                      <p:to>
                                        <p:strVal val="visible"/>
                                      </p:to>
                                    </p:set>
                                    <p:anim calcmode="lin" valueType="num">
                                      <p:cBhvr additive="base">
                                        <p:cTn id="77" dur="500" fill="hold"/>
                                        <p:tgtEl>
                                          <p:spTgt spid="6">
                                            <p:graphicEl>
                                              <a:dgm id="{2B5C1E53-B242-4E9C-904C-CFC375A9859C}"/>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6">
                                            <p:graphicEl>
                                              <a:dgm id="{2B5C1E53-B242-4E9C-904C-CFC375A9859C}"/>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6">
                                            <p:graphicEl>
                                              <a:dgm id="{EB144282-DF23-41C1-BD64-8E8AD75FDC8B}"/>
                                            </p:graphicEl>
                                          </p:spTgt>
                                        </p:tgtEl>
                                        <p:attrNameLst>
                                          <p:attrName>style.visibility</p:attrName>
                                        </p:attrNameLst>
                                      </p:cBhvr>
                                      <p:to>
                                        <p:strVal val="visible"/>
                                      </p:to>
                                    </p:set>
                                    <p:anim calcmode="lin" valueType="num">
                                      <p:cBhvr additive="base">
                                        <p:cTn id="83" dur="500" fill="hold"/>
                                        <p:tgtEl>
                                          <p:spTgt spid="6">
                                            <p:graphicEl>
                                              <a:dgm id="{EB144282-DF23-41C1-BD64-8E8AD75FDC8B}"/>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graphicEl>
                                              <a:dgm id="{EB144282-DF23-41C1-BD64-8E8AD75FDC8B}"/>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6">
                                            <p:graphicEl>
                                              <a:dgm id="{0C707A6B-3F4E-4B6C-8DDD-ECCEB3F5A6E2}"/>
                                            </p:graphicEl>
                                          </p:spTgt>
                                        </p:tgtEl>
                                        <p:attrNameLst>
                                          <p:attrName>style.visibility</p:attrName>
                                        </p:attrNameLst>
                                      </p:cBhvr>
                                      <p:to>
                                        <p:strVal val="visible"/>
                                      </p:to>
                                    </p:set>
                                    <p:anim calcmode="lin" valueType="num">
                                      <p:cBhvr additive="base">
                                        <p:cTn id="87" dur="500" fill="hold"/>
                                        <p:tgtEl>
                                          <p:spTgt spid="6">
                                            <p:graphicEl>
                                              <a:dgm id="{0C707A6B-3F4E-4B6C-8DDD-ECCEB3F5A6E2}"/>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6">
                                            <p:graphicEl>
                                              <a:dgm id="{0C707A6B-3F4E-4B6C-8DDD-ECCEB3F5A6E2}"/>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6">
                                            <p:graphicEl>
                                              <a:dgm id="{D19BA68C-C974-4952-BC82-F22178838B6D}"/>
                                            </p:graphicEl>
                                          </p:spTgt>
                                        </p:tgtEl>
                                        <p:attrNameLst>
                                          <p:attrName>style.visibility</p:attrName>
                                        </p:attrNameLst>
                                      </p:cBhvr>
                                      <p:to>
                                        <p:strVal val="visible"/>
                                      </p:to>
                                    </p:set>
                                    <p:anim calcmode="lin" valueType="num">
                                      <p:cBhvr additive="base">
                                        <p:cTn id="93" dur="500" fill="hold"/>
                                        <p:tgtEl>
                                          <p:spTgt spid="6">
                                            <p:graphicEl>
                                              <a:dgm id="{D19BA68C-C974-4952-BC82-F22178838B6D}"/>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graphicEl>
                                              <a:dgm id="{D19BA68C-C974-4952-BC82-F22178838B6D}"/>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6">
                                            <p:graphicEl>
                                              <a:dgm id="{F4E79379-AA8C-41BD-AC31-B052A118E585}"/>
                                            </p:graphicEl>
                                          </p:spTgt>
                                        </p:tgtEl>
                                        <p:attrNameLst>
                                          <p:attrName>style.visibility</p:attrName>
                                        </p:attrNameLst>
                                      </p:cBhvr>
                                      <p:to>
                                        <p:strVal val="visible"/>
                                      </p:to>
                                    </p:set>
                                    <p:anim calcmode="lin" valueType="num">
                                      <p:cBhvr additive="base">
                                        <p:cTn id="97" dur="500" fill="hold"/>
                                        <p:tgtEl>
                                          <p:spTgt spid="6">
                                            <p:graphicEl>
                                              <a:dgm id="{F4E79379-AA8C-41BD-AC31-B052A118E585}"/>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graphicEl>
                                              <a:dgm id="{F4E79379-AA8C-41BD-AC31-B052A118E585}"/>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
                                            <p:graphicEl>
                                              <a:dgm id="{4CA8E194-4A09-491C-89E5-352CB232A399}"/>
                                            </p:graphicEl>
                                          </p:spTgt>
                                        </p:tgtEl>
                                        <p:attrNameLst>
                                          <p:attrName>style.visibility</p:attrName>
                                        </p:attrNameLst>
                                      </p:cBhvr>
                                      <p:to>
                                        <p:strVal val="visible"/>
                                      </p:to>
                                    </p:set>
                                    <p:anim calcmode="lin" valueType="num">
                                      <p:cBhvr additive="base">
                                        <p:cTn id="103" dur="500" fill="hold"/>
                                        <p:tgtEl>
                                          <p:spTgt spid="6">
                                            <p:graphicEl>
                                              <a:dgm id="{4CA8E194-4A09-491C-89E5-352CB232A399}"/>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graphicEl>
                                              <a:dgm id="{4CA8E194-4A09-491C-89E5-352CB232A399}"/>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6">
                                            <p:graphicEl>
                                              <a:dgm id="{322BBD3B-FF45-4E8E-96E1-24562A361BC8}"/>
                                            </p:graphicEl>
                                          </p:spTgt>
                                        </p:tgtEl>
                                        <p:attrNameLst>
                                          <p:attrName>style.visibility</p:attrName>
                                        </p:attrNameLst>
                                      </p:cBhvr>
                                      <p:to>
                                        <p:strVal val="visible"/>
                                      </p:to>
                                    </p:set>
                                    <p:anim calcmode="lin" valueType="num">
                                      <p:cBhvr additive="base">
                                        <p:cTn id="107" dur="500" fill="hold"/>
                                        <p:tgtEl>
                                          <p:spTgt spid="6">
                                            <p:graphicEl>
                                              <a:dgm id="{322BBD3B-FF45-4E8E-96E1-24562A361BC8}"/>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
                                            <p:graphicEl>
                                              <a:dgm id="{322BBD3B-FF45-4E8E-96E1-24562A361BC8}"/>
                                            </p:graphic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6">
                                            <p:graphicEl>
                                              <a:dgm id="{98278146-BE40-4516-BF52-67A427BDA53A}"/>
                                            </p:graphicEl>
                                          </p:spTgt>
                                        </p:tgtEl>
                                        <p:attrNameLst>
                                          <p:attrName>style.visibility</p:attrName>
                                        </p:attrNameLst>
                                      </p:cBhvr>
                                      <p:to>
                                        <p:strVal val="visible"/>
                                      </p:to>
                                    </p:set>
                                    <p:anim calcmode="lin" valueType="num">
                                      <p:cBhvr additive="base">
                                        <p:cTn id="113" dur="500" fill="hold"/>
                                        <p:tgtEl>
                                          <p:spTgt spid="6">
                                            <p:graphicEl>
                                              <a:dgm id="{98278146-BE40-4516-BF52-67A427BDA53A}"/>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6">
                                            <p:graphicEl>
                                              <a:dgm id="{98278146-BE40-4516-BF52-67A427BDA53A}"/>
                                            </p:graphicEl>
                                          </p:spTgt>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6">
                                            <p:graphicEl>
                                              <a:dgm id="{2228FFE8-E160-4A37-8BE8-FCCAFE2C8BD8}"/>
                                            </p:graphicEl>
                                          </p:spTgt>
                                        </p:tgtEl>
                                        <p:attrNameLst>
                                          <p:attrName>style.visibility</p:attrName>
                                        </p:attrNameLst>
                                      </p:cBhvr>
                                      <p:to>
                                        <p:strVal val="visible"/>
                                      </p:to>
                                    </p:set>
                                    <p:anim calcmode="lin" valueType="num">
                                      <p:cBhvr additive="base">
                                        <p:cTn id="117" dur="500" fill="hold"/>
                                        <p:tgtEl>
                                          <p:spTgt spid="6">
                                            <p:graphicEl>
                                              <a:dgm id="{2228FFE8-E160-4A37-8BE8-FCCAFE2C8BD8}"/>
                                            </p:graphicEl>
                                          </p:spTgt>
                                        </p:tgtEl>
                                        <p:attrNameLst>
                                          <p:attrName>ppt_x</p:attrName>
                                        </p:attrNameLst>
                                      </p:cBhvr>
                                      <p:tavLst>
                                        <p:tav tm="0">
                                          <p:val>
                                            <p:strVal val="#ppt_x"/>
                                          </p:val>
                                        </p:tav>
                                        <p:tav tm="100000">
                                          <p:val>
                                            <p:strVal val="#ppt_x"/>
                                          </p:val>
                                        </p:tav>
                                      </p:tavLst>
                                    </p:anim>
                                    <p:anim calcmode="lin" valueType="num">
                                      <p:cBhvr additive="base">
                                        <p:cTn id="118" dur="500" fill="hold"/>
                                        <p:tgtEl>
                                          <p:spTgt spid="6">
                                            <p:graphicEl>
                                              <a:dgm id="{2228FFE8-E160-4A37-8BE8-FCCAFE2C8BD8}"/>
                                            </p:graphicEl>
                                          </p:spTgt>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6">
                                            <p:graphicEl>
                                              <a:dgm id="{ABC40AA4-9A21-4545-8E62-EDADAF82860A}"/>
                                            </p:graphicEl>
                                          </p:spTgt>
                                        </p:tgtEl>
                                        <p:attrNameLst>
                                          <p:attrName>style.visibility</p:attrName>
                                        </p:attrNameLst>
                                      </p:cBhvr>
                                      <p:to>
                                        <p:strVal val="visible"/>
                                      </p:to>
                                    </p:set>
                                    <p:anim calcmode="lin" valueType="num">
                                      <p:cBhvr additive="base">
                                        <p:cTn id="123" dur="500" fill="hold"/>
                                        <p:tgtEl>
                                          <p:spTgt spid="6">
                                            <p:graphicEl>
                                              <a:dgm id="{ABC40AA4-9A21-4545-8E62-EDADAF82860A}"/>
                                            </p:graphicEl>
                                          </p:spTgt>
                                        </p:tgtEl>
                                        <p:attrNameLst>
                                          <p:attrName>ppt_x</p:attrName>
                                        </p:attrNameLst>
                                      </p:cBhvr>
                                      <p:tavLst>
                                        <p:tav tm="0">
                                          <p:val>
                                            <p:strVal val="#ppt_x"/>
                                          </p:val>
                                        </p:tav>
                                        <p:tav tm="100000">
                                          <p:val>
                                            <p:strVal val="#ppt_x"/>
                                          </p:val>
                                        </p:tav>
                                      </p:tavLst>
                                    </p:anim>
                                    <p:anim calcmode="lin" valueType="num">
                                      <p:cBhvr additive="base">
                                        <p:cTn id="124" dur="500" fill="hold"/>
                                        <p:tgtEl>
                                          <p:spTgt spid="6">
                                            <p:graphicEl>
                                              <a:dgm id="{ABC40AA4-9A21-4545-8E62-EDADAF82860A}"/>
                                            </p:graphicEl>
                                          </p:spTgt>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6">
                                            <p:graphicEl>
                                              <a:dgm id="{31194C25-73CA-486F-87A3-7CC980F1045C}"/>
                                            </p:graphicEl>
                                          </p:spTgt>
                                        </p:tgtEl>
                                        <p:attrNameLst>
                                          <p:attrName>style.visibility</p:attrName>
                                        </p:attrNameLst>
                                      </p:cBhvr>
                                      <p:to>
                                        <p:strVal val="visible"/>
                                      </p:to>
                                    </p:set>
                                    <p:anim calcmode="lin" valueType="num">
                                      <p:cBhvr additive="base">
                                        <p:cTn id="127" dur="500" fill="hold"/>
                                        <p:tgtEl>
                                          <p:spTgt spid="6">
                                            <p:graphicEl>
                                              <a:dgm id="{31194C25-73CA-486F-87A3-7CC980F1045C}"/>
                                            </p:graphicEl>
                                          </p:spTgt>
                                        </p:tgtEl>
                                        <p:attrNameLst>
                                          <p:attrName>ppt_x</p:attrName>
                                        </p:attrNameLst>
                                      </p:cBhvr>
                                      <p:tavLst>
                                        <p:tav tm="0">
                                          <p:val>
                                            <p:strVal val="#ppt_x"/>
                                          </p:val>
                                        </p:tav>
                                        <p:tav tm="100000">
                                          <p:val>
                                            <p:strVal val="#ppt_x"/>
                                          </p:val>
                                        </p:tav>
                                      </p:tavLst>
                                    </p:anim>
                                    <p:anim calcmode="lin" valueType="num">
                                      <p:cBhvr additive="base">
                                        <p:cTn id="128" dur="500" fill="hold"/>
                                        <p:tgtEl>
                                          <p:spTgt spid="6">
                                            <p:graphicEl>
                                              <a:dgm id="{31194C25-73CA-486F-87A3-7CC980F1045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0718" y="320040"/>
            <a:ext cx="7239000" cy="1143000"/>
          </a:xfrm>
        </p:spPr>
        <p:txBody>
          <a:bodyPr>
            <a:normAutofit fontScale="90000"/>
          </a:bodyPr>
          <a:lstStyle/>
          <a:p>
            <a:pPr algn="r"/>
            <a:r>
              <a:rPr lang="fa-IR" sz="4000" dirty="0" smtClean="0">
                <a:cs typeface="B Titr" pitchFamily="2" charset="-78"/>
              </a:rPr>
              <a:t>درس چهلم</a:t>
            </a:r>
            <a:r>
              <a:rPr lang="fa-IR" dirty="0" smtClean="0">
                <a:cs typeface="B Titr" pitchFamily="2" charset="-78"/>
              </a:rPr>
              <a:t/>
            </a:r>
            <a:br>
              <a:rPr lang="fa-IR" dirty="0" smtClean="0">
                <a:cs typeface="B Titr" pitchFamily="2" charset="-78"/>
              </a:rPr>
            </a:br>
            <a:r>
              <a:rPr lang="fa-IR" sz="3600" dirty="0" smtClean="0">
                <a:cs typeface="B Titr" pitchFamily="2" charset="-78"/>
              </a:rPr>
              <a:t>وعده الهی</a:t>
            </a:r>
            <a:endParaRPr lang="fa-IR" dirty="0">
              <a:cs typeface="B Titr" pitchFamily="2" charset="-78"/>
            </a:endParaRPr>
          </a:p>
        </p:txBody>
      </p:sp>
      <p:graphicFrame>
        <p:nvGraphicFramePr>
          <p:cNvPr id="7" name="Content Placeholder 6"/>
          <p:cNvGraphicFramePr>
            <a:graphicFrameLocks noGrp="1"/>
          </p:cNvGraphicFramePr>
          <p:nvPr>
            <p:ph idx="1"/>
          </p:nvPr>
        </p:nvGraphicFramePr>
        <p:xfrm>
          <a:off x="0" y="500042"/>
          <a:ext cx="9144000" cy="6357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07/7/12/main">
    <mc:Choice Requires="p14">
      <p:transition spd="slow" p14:dur="1700">
        <p14:gallery dir="r"/>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AE8F8E47-F6F6-436E-9F10-6580ABEDE5D8}"/>
                                            </p:graphicEl>
                                          </p:spTgt>
                                        </p:tgtEl>
                                        <p:attrNameLst>
                                          <p:attrName>style.visibility</p:attrName>
                                        </p:attrNameLst>
                                      </p:cBhvr>
                                      <p:to>
                                        <p:strVal val="visible"/>
                                      </p:to>
                                    </p:set>
                                    <p:animEffect transition="in" filter="fade">
                                      <p:cBhvr>
                                        <p:cTn id="7" dur="2000"/>
                                        <p:tgtEl>
                                          <p:spTgt spid="7">
                                            <p:graphicEl>
                                              <a:dgm id="{AE8F8E47-F6F6-436E-9F10-6580ABEDE5D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2D3CEF1-59A4-4540-9CD0-5314FEAA543B}"/>
                                            </p:graphicEl>
                                          </p:spTgt>
                                        </p:tgtEl>
                                        <p:attrNameLst>
                                          <p:attrName>style.visibility</p:attrName>
                                        </p:attrNameLst>
                                      </p:cBhvr>
                                      <p:to>
                                        <p:strVal val="visible"/>
                                      </p:to>
                                    </p:set>
                                    <p:animEffect transition="in" filter="fade">
                                      <p:cBhvr>
                                        <p:cTn id="12" dur="2000"/>
                                        <p:tgtEl>
                                          <p:spTgt spid="7">
                                            <p:graphicEl>
                                              <a:dgm id="{D2D3CEF1-59A4-4540-9CD0-5314FEAA543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5382AF3D-AC1A-4CFB-8FF3-E9A0E58743CF}"/>
                                            </p:graphicEl>
                                          </p:spTgt>
                                        </p:tgtEl>
                                        <p:attrNameLst>
                                          <p:attrName>style.visibility</p:attrName>
                                        </p:attrNameLst>
                                      </p:cBhvr>
                                      <p:to>
                                        <p:strVal val="visible"/>
                                      </p:to>
                                    </p:set>
                                    <p:animEffect transition="in" filter="fade">
                                      <p:cBhvr>
                                        <p:cTn id="17" dur="2000"/>
                                        <p:tgtEl>
                                          <p:spTgt spid="7">
                                            <p:graphicEl>
                                              <a:dgm id="{5382AF3D-AC1A-4CFB-8FF3-E9A0E58743C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0718" y="320040"/>
            <a:ext cx="7239000" cy="1143000"/>
          </a:xfrm>
        </p:spPr>
        <p:txBody>
          <a:bodyPr>
            <a:normAutofit fontScale="90000"/>
          </a:bodyPr>
          <a:lstStyle/>
          <a:p>
            <a:pPr algn="r"/>
            <a:r>
              <a:rPr lang="fa-IR" sz="4000" dirty="0" smtClean="0">
                <a:cs typeface="B Titr" pitchFamily="2" charset="-78"/>
              </a:rPr>
              <a:t>درس چهلم</a:t>
            </a:r>
            <a:r>
              <a:rPr lang="fa-IR" dirty="0" smtClean="0">
                <a:cs typeface="B Titr" pitchFamily="2" charset="-78"/>
              </a:rPr>
              <a:t/>
            </a:r>
            <a:br>
              <a:rPr lang="fa-IR" dirty="0" smtClean="0">
                <a:cs typeface="B Titr" pitchFamily="2" charset="-78"/>
              </a:rPr>
            </a:br>
            <a:r>
              <a:rPr lang="fa-IR" sz="3600" dirty="0" smtClean="0">
                <a:cs typeface="B Titr" pitchFamily="2" charset="-78"/>
              </a:rPr>
              <a:t>وعده الهی</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07/7/12/main">
    <mc:Choice Requires="p14">
      <p:transition spd="slow" p14:dur="1700">
        <p14:gallery dir="r"/>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3D05B97-B4D5-487F-A54B-5ACBF2A9A572}"/>
                                            </p:graphicEl>
                                          </p:spTgt>
                                        </p:tgtEl>
                                        <p:attrNameLst>
                                          <p:attrName>style.visibility</p:attrName>
                                        </p:attrNameLst>
                                      </p:cBhvr>
                                      <p:to>
                                        <p:strVal val="visible"/>
                                      </p:to>
                                    </p:set>
                                    <p:animEffect transition="in" filter="fade">
                                      <p:cBhvr>
                                        <p:cTn id="7" dur="2000"/>
                                        <p:tgtEl>
                                          <p:spTgt spid="6">
                                            <p:graphicEl>
                                              <a:dgm id="{73D05B97-B4D5-487F-A54B-5ACBF2A9A57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4BEE18D3-24BD-47B2-9C16-E2A18EF15B43}"/>
                                            </p:graphicEl>
                                          </p:spTgt>
                                        </p:tgtEl>
                                        <p:attrNameLst>
                                          <p:attrName>style.visibility</p:attrName>
                                        </p:attrNameLst>
                                      </p:cBhvr>
                                      <p:to>
                                        <p:strVal val="visible"/>
                                      </p:to>
                                    </p:set>
                                    <p:animEffect transition="in" filter="fade">
                                      <p:cBhvr>
                                        <p:cTn id="12" dur="2000"/>
                                        <p:tgtEl>
                                          <p:spTgt spid="6">
                                            <p:graphicEl>
                                              <a:dgm id="{4BEE18D3-24BD-47B2-9C16-E2A18EF15B4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B927C3B9-E776-4160-A6EA-12E67BF77C83}"/>
                                            </p:graphicEl>
                                          </p:spTgt>
                                        </p:tgtEl>
                                        <p:attrNameLst>
                                          <p:attrName>style.visibility</p:attrName>
                                        </p:attrNameLst>
                                      </p:cBhvr>
                                      <p:to>
                                        <p:strVal val="visible"/>
                                      </p:to>
                                    </p:set>
                                    <p:animEffect transition="in" filter="fade">
                                      <p:cBhvr>
                                        <p:cTn id="17" dur="2000"/>
                                        <p:tgtEl>
                                          <p:spTgt spid="6">
                                            <p:graphicEl>
                                              <a:dgm id="{B927C3B9-E776-4160-A6EA-12E67BF77C8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5D3C55A7-4F10-4E4C-959D-14C8564CDB06}"/>
                                            </p:graphicEl>
                                          </p:spTgt>
                                        </p:tgtEl>
                                        <p:attrNameLst>
                                          <p:attrName>style.visibility</p:attrName>
                                        </p:attrNameLst>
                                      </p:cBhvr>
                                      <p:to>
                                        <p:strVal val="visible"/>
                                      </p:to>
                                    </p:set>
                                    <p:animEffect transition="in" filter="fade">
                                      <p:cBhvr>
                                        <p:cTn id="22" dur="2000"/>
                                        <p:tgtEl>
                                          <p:spTgt spid="6">
                                            <p:graphicEl>
                                              <a:dgm id="{5D3C55A7-4F10-4E4C-959D-14C8564CDB06}"/>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graphicEl>
                                              <a:dgm id="{37B23583-1A66-4DBE-AD16-94E58C086353}"/>
                                            </p:graphicEl>
                                          </p:spTgt>
                                        </p:tgtEl>
                                        <p:attrNameLst>
                                          <p:attrName>style.visibility</p:attrName>
                                        </p:attrNameLst>
                                      </p:cBhvr>
                                      <p:to>
                                        <p:strVal val="visible"/>
                                      </p:to>
                                    </p:set>
                                    <p:animEffect transition="in" filter="fade">
                                      <p:cBhvr>
                                        <p:cTn id="25" dur="2000"/>
                                        <p:tgtEl>
                                          <p:spTgt spid="6">
                                            <p:graphicEl>
                                              <a:dgm id="{37B23583-1A66-4DBE-AD16-94E58C086353}"/>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graphicEl>
                                              <a:dgm id="{19838D57-E5DD-4847-AAD9-E1FADD8886F4}"/>
                                            </p:graphicEl>
                                          </p:spTgt>
                                        </p:tgtEl>
                                        <p:attrNameLst>
                                          <p:attrName>style.visibility</p:attrName>
                                        </p:attrNameLst>
                                      </p:cBhvr>
                                      <p:to>
                                        <p:strVal val="visible"/>
                                      </p:to>
                                    </p:set>
                                    <p:animEffect transition="in" filter="fade">
                                      <p:cBhvr>
                                        <p:cTn id="30" dur="2000"/>
                                        <p:tgtEl>
                                          <p:spTgt spid="6">
                                            <p:graphicEl>
                                              <a:dgm id="{19838D57-E5DD-4847-AAD9-E1FADD8886F4}"/>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graphicEl>
                                              <a:dgm id="{8893E720-F596-4C2B-9E11-CED715C2110B}"/>
                                            </p:graphicEl>
                                          </p:spTgt>
                                        </p:tgtEl>
                                        <p:attrNameLst>
                                          <p:attrName>style.visibility</p:attrName>
                                        </p:attrNameLst>
                                      </p:cBhvr>
                                      <p:to>
                                        <p:strVal val="visible"/>
                                      </p:to>
                                    </p:set>
                                    <p:animEffect transition="in" filter="fade">
                                      <p:cBhvr>
                                        <p:cTn id="33" dur="2000"/>
                                        <p:tgtEl>
                                          <p:spTgt spid="6">
                                            <p:graphicEl>
                                              <a:dgm id="{8893E720-F596-4C2B-9E11-CED715C211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0718" y="320040"/>
            <a:ext cx="7239000" cy="1143000"/>
          </a:xfrm>
        </p:spPr>
        <p:txBody>
          <a:bodyPr>
            <a:normAutofit fontScale="90000"/>
          </a:bodyPr>
          <a:lstStyle/>
          <a:p>
            <a:pPr algn="r"/>
            <a:r>
              <a:rPr lang="fa-IR" sz="4000" dirty="0" smtClean="0">
                <a:cs typeface="B Titr" pitchFamily="2" charset="-78"/>
              </a:rPr>
              <a:t>درس چهلم</a:t>
            </a:r>
            <a:r>
              <a:rPr lang="fa-IR" dirty="0" smtClean="0">
                <a:cs typeface="B Titr" pitchFamily="2" charset="-78"/>
              </a:rPr>
              <a:t/>
            </a:r>
            <a:br>
              <a:rPr lang="fa-IR" dirty="0" smtClean="0">
                <a:cs typeface="B Titr" pitchFamily="2" charset="-78"/>
              </a:rPr>
            </a:br>
            <a:r>
              <a:rPr lang="fa-IR" sz="3600" dirty="0" smtClean="0">
                <a:cs typeface="B Titr" pitchFamily="2" charset="-78"/>
              </a:rPr>
              <a:t>وعده الهی</a:t>
            </a:r>
            <a:endParaRPr lang="fa-IR" dirty="0">
              <a:cs typeface="B Titr" pitchFamily="2" charset="-78"/>
            </a:endParaRPr>
          </a:p>
        </p:txBody>
      </p:sp>
      <p:graphicFrame>
        <p:nvGraphicFramePr>
          <p:cNvPr id="7" name="Content Placeholder 6"/>
          <p:cNvGraphicFramePr>
            <a:graphicFrameLocks noGrp="1"/>
          </p:cNvGraphicFramePr>
          <p:nvPr>
            <p:ph idx="1"/>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07/7/12/main" Requires="p14">
      <p:transition spd="slow" p14:dur="2799">
        <p:checker/>
      </p:transition>
    </mc:Choice>
    <mc:Fallback>
      <p:transition xmlns:p14="http://schemas.microsoft.com/office/powerpoint/2007/7/12/main" spd="slow">
        <p:checker/>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75F372AC-394E-46D3-8226-921585C73988}"/>
                                            </p:graphicEl>
                                          </p:spTgt>
                                        </p:tgtEl>
                                        <p:attrNameLst>
                                          <p:attrName>style.visibility</p:attrName>
                                        </p:attrNameLst>
                                      </p:cBhvr>
                                      <p:to>
                                        <p:strVal val="visible"/>
                                      </p:to>
                                    </p:set>
                                    <p:animEffect transition="in" filter="fade">
                                      <p:cBhvr>
                                        <p:cTn id="7" dur="2000"/>
                                        <p:tgtEl>
                                          <p:spTgt spid="7">
                                            <p:graphicEl>
                                              <a:dgm id="{75F372AC-394E-46D3-8226-921585C7398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97E9F0A2-EA1D-4820-8970-15A9267ADB79}"/>
                                            </p:graphicEl>
                                          </p:spTgt>
                                        </p:tgtEl>
                                        <p:attrNameLst>
                                          <p:attrName>style.visibility</p:attrName>
                                        </p:attrNameLst>
                                      </p:cBhvr>
                                      <p:to>
                                        <p:strVal val="visible"/>
                                      </p:to>
                                    </p:set>
                                    <p:animEffect transition="in" filter="fade">
                                      <p:cBhvr>
                                        <p:cTn id="12" dur="2000"/>
                                        <p:tgtEl>
                                          <p:spTgt spid="7">
                                            <p:graphicEl>
                                              <a:dgm id="{97E9F0A2-EA1D-4820-8970-15A9267ADB7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BBAE4AB5-86F5-4C37-AB22-4937565FB74F}"/>
                                            </p:graphicEl>
                                          </p:spTgt>
                                        </p:tgtEl>
                                        <p:attrNameLst>
                                          <p:attrName>style.visibility</p:attrName>
                                        </p:attrNameLst>
                                      </p:cBhvr>
                                      <p:to>
                                        <p:strVal val="visible"/>
                                      </p:to>
                                    </p:set>
                                    <p:animEffect transition="in" filter="fade">
                                      <p:cBhvr>
                                        <p:cTn id="17" dur="2000"/>
                                        <p:tgtEl>
                                          <p:spTgt spid="7">
                                            <p:graphicEl>
                                              <a:dgm id="{BBAE4AB5-86F5-4C37-AB22-4937565FB74F}"/>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graphicEl>
                                              <a:dgm id="{26D59464-942B-4B91-8F10-D6E6C59D8F0D}"/>
                                            </p:graphicEl>
                                          </p:spTgt>
                                        </p:tgtEl>
                                        <p:attrNameLst>
                                          <p:attrName>style.visibility</p:attrName>
                                        </p:attrNameLst>
                                      </p:cBhvr>
                                      <p:to>
                                        <p:strVal val="visible"/>
                                      </p:to>
                                    </p:set>
                                    <p:animEffect transition="in" filter="fade">
                                      <p:cBhvr>
                                        <p:cTn id="20" dur="2000"/>
                                        <p:tgtEl>
                                          <p:spTgt spid="7">
                                            <p:graphicEl>
                                              <a:dgm id="{26D59464-942B-4B91-8F10-D6E6C59D8F0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graphicEl>
                                              <a:dgm id="{2E46EB8A-5E86-43CD-B9C0-F66DCE4FB096}"/>
                                            </p:graphicEl>
                                          </p:spTgt>
                                        </p:tgtEl>
                                        <p:attrNameLst>
                                          <p:attrName>style.visibility</p:attrName>
                                        </p:attrNameLst>
                                      </p:cBhvr>
                                      <p:to>
                                        <p:strVal val="visible"/>
                                      </p:to>
                                    </p:set>
                                    <p:animEffect transition="in" filter="fade">
                                      <p:cBhvr>
                                        <p:cTn id="25" dur="2000"/>
                                        <p:tgtEl>
                                          <p:spTgt spid="7">
                                            <p:graphicEl>
                                              <a:dgm id="{2E46EB8A-5E86-43CD-B9C0-F66DCE4FB096}"/>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graphicEl>
                                              <a:dgm id="{D07D142D-A010-4CAF-8707-1D9154E19656}"/>
                                            </p:graphicEl>
                                          </p:spTgt>
                                        </p:tgtEl>
                                        <p:attrNameLst>
                                          <p:attrName>style.visibility</p:attrName>
                                        </p:attrNameLst>
                                      </p:cBhvr>
                                      <p:to>
                                        <p:strVal val="visible"/>
                                      </p:to>
                                    </p:set>
                                    <p:animEffect transition="in" filter="fade">
                                      <p:cBhvr>
                                        <p:cTn id="28" dur="2000"/>
                                        <p:tgtEl>
                                          <p:spTgt spid="7">
                                            <p:graphicEl>
                                              <a:dgm id="{D07D142D-A010-4CAF-8707-1D9154E19656}"/>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graphicEl>
                                              <a:dgm id="{B1DCE7BA-8E80-49A3-B58A-8835F5CFC51A}"/>
                                            </p:graphicEl>
                                          </p:spTgt>
                                        </p:tgtEl>
                                        <p:attrNameLst>
                                          <p:attrName>style.visibility</p:attrName>
                                        </p:attrNameLst>
                                      </p:cBhvr>
                                      <p:to>
                                        <p:strVal val="visible"/>
                                      </p:to>
                                    </p:set>
                                    <p:animEffect transition="in" filter="fade">
                                      <p:cBhvr>
                                        <p:cTn id="33" dur="2000"/>
                                        <p:tgtEl>
                                          <p:spTgt spid="7">
                                            <p:graphicEl>
                                              <a:dgm id="{B1DCE7BA-8E80-49A3-B58A-8835F5CFC51A}"/>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
                                            <p:graphicEl>
                                              <a:dgm id="{6C12A8F4-72D1-45D9-A202-01BED48176E5}"/>
                                            </p:graphicEl>
                                          </p:spTgt>
                                        </p:tgtEl>
                                        <p:attrNameLst>
                                          <p:attrName>style.visibility</p:attrName>
                                        </p:attrNameLst>
                                      </p:cBhvr>
                                      <p:to>
                                        <p:strVal val="visible"/>
                                      </p:to>
                                    </p:set>
                                    <p:animEffect transition="in" filter="fade">
                                      <p:cBhvr>
                                        <p:cTn id="36" dur="2000"/>
                                        <p:tgtEl>
                                          <p:spTgt spid="7">
                                            <p:graphicEl>
                                              <a:dgm id="{6C12A8F4-72D1-45D9-A202-01BED48176E5}"/>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graphicEl>
                                              <a:dgm id="{67109FF3-FA7A-497A-8ECA-FE10789DC670}"/>
                                            </p:graphicEl>
                                          </p:spTgt>
                                        </p:tgtEl>
                                        <p:attrNameLst>
                                          <p:attrName>style.visibility</p:attrName>
                                        </p:attrNameLst>
                                      </p:cBhvr>
                                      <p:to>
                                        <p:strVal val="visible"/>
                                      </p:to>
                                    </p:set>
                                    <p:animEffect transition="in" filter="fade">
                                      <p:cBhvr>
                                        <p:cTn id="41" dur="2000"/>
                                        <p:tgtEl>
                                          <p:spTgt spid="7">
                                            <p:graphicEl>
                                              <a:dgm id="{67109FF3-FA7A-497A-8ECA-FE10789DC670}"/>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
                                            <p:graphicEl>
                                              <a:dgm id="{2BBE3FEF-C6A7-48C1-ADCD-09C946118272}"/>
                                            </p:graphicEl>
                                          </p:spTgt>
                                        </p:tgtEl>
                                        <p:attrNameLst>
                                          <p:attrName>style.visibility</p:attrName>
                                        </p:attrNameLst>
                                      </p:cBhvr>
                                      <p:to>
                                        <p:strVal val="visible"/>
                                      </p:to>
                                    </p:set>
                                    <p:animEffect transition="in" filter="fade">
                                      <p:cBhvr>
                                        <p:cTn id="46" dur="2000"/>
                                        <p:tgtEl>
                                          <p:spTgt spid="7">
                                            <p:graphicEl>
                                              <a:dgm id="{2BBE3FEF-C6A7-48C1-ADCD-09C946118272}"/>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
                                            <p:graphicEl>
                                              <a:dgm id="{135835D6-67EA-4F86-9022-520DEC724590}"/>
                                            </p:graphicEl>
                                          </p:spTgt>
                                        </p:tgtEl>
                                        <p:attrNameLst>
                                          <p:attrName>style.visibility</p:attrName>
                                        </p:attrNameLst>
                                      </p:cBhvr>
                                      <p:to>
                                        <p:strVal val="visible"/>
                                      </p:to>
                                    </p:set>
                                    <p:animEffect transition="in" filter="fade">
                                      <p:cBhvr>
                                        <p:cTn id="49" dur="2000"/>
                                        <p:tgtEl>
                                          <p:spTgt spid="7">
                                            <p:graphicEl>
                                              <a:dgm id="{135835D6-67EA-4F86-9022-520DEC72459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0718" y="320040"/>
            <a:ext cx="7239000" cy="1143000"/>
          </a:xfrm>
        </p:spPr>
        <p:txBody>
          <a:bodyPr>
            <a:normAutofit fontScale="90000"/>
          </a:bodyPr>
          <a:lstStyle/>
          <a:p>
            <a:pPr algn="r"/>
            <a:r>
              <a:rPr lang="fa-IR" sz="4000" dirty="0" smtClean="0">
                <a:cs typeface="B Titr" pitchFamily="2" charset="-78"/>
              </a:rPr>
              <a:t>درس چهلم</a:t>
            </a:r>
            <a:r>
              <a:rPr lang="fa-IR" dirty="0" smtClean="0">
                <a:cs typeface="B Titr" pitchFamily="2" charset="-78"/>
              </a:rPr>
              <a:t/>
            </a:r>
            <a:br>
              <a:rPr lang="fa-IR" dirty="0" smtClean="0">
                <a:cs typeface="B Titr" pitchFamily="2" charset="-78"/>
              </a:rPr>
            </a:br>
            <a:r>
              <a:rPr lang="fa-IR" sz="3600" dirty="0" smtClean="0">
                <a:cs typeface="B Titr" pitchFamily="2" charset="-78"/>
              </a:rPr>
              <a:t>نمونه ای از روایات</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07/7/12/main">
    <mc:Choice Requires="p14">
      <p:transition spd="slow" p14:dur="1700">
        <p14:gallery dir="r"/>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6878DA61-F4E4-458E-837A-3B0ED484DCE7}"/>
                                            </p:graphicEl>
                                          </p:spTgt>
                                        </p:tgtEl>
                                        <p:attrNameLst>
                                          <p:attrName>style.visibility</p:attrName>
                                        </p:attrNameLst>
                                      </p:cBhvr>
                                      <p:to>
                                        <p:strVal val="visible"/>
                                      </p:to>
                                    </p:set>
                                    <p:anim calcmode="lin" valueType="num">
                                      <p:cBhvr additive="base">
                                        <p:cTn id="7" dur="500" fill="hold"/>
                                        <p:tgtEl>
                                          <p:spTgt spid="6">
                                            <p:graphicEl>
                                              <a:dgm id="{6878DA61-F4E4-458E-837A-3B0ED484DCE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6878DA61-F4E4-458E-837A-3B0ED484DCE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441DE43B-3D69-462E-A5ED-35B665DDF31A}"/>
                                            </p:graphicEl>
                                          </p:spTgt>
                                        </p:tgtEl>
                                        <p:attrNameLst>
                                          <p:attrName>style.visibility</p:attrName>
                                        </p:attrNameLst>
                                      </p:cBhvr>
                                      <p:to>
                                        <p:strVal val="visible"/>
                                      </p:to>
                                    </p:set>
                                    <p:anim calcmode="lin" valueType="num">
                                      <p:cBhvr additive="base">
                                        <p:cTn id="13" dur="500" fill="hold"/>
                                        <p:tgtEl>
                                          <p:spTgt spid="6">
                                            <p:graphicEl>
                                              <a:dgm id="{441DE43B-3D69-462E-A5ED-35B665DDF31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441DE43B-3D69-462E-A5ED-35B665DDF31A}"/>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B565C99D-8785-4294-8CF1-C1335E010643}"/>
                                            </p:graphicEl>
                                          </p:spTgt>
                                        </p:tgtEl>
                                        <p:attrNameLst>
                                          <p:attrName>style.visibility</p:attrName>
                                        </p:attrNameLst>
                                      </p:cBhvr>
                                      <p:to>
                                        <p:strVal val="visible"/>
                                      </p:to>
                                    </p:set>
                                    <p:anim calcmode="lin" valueType="num">
                                      <p:cBhvr additive="base">
                                        <p:cTn id="19" dur="500" fill="hold"/>
                                        <p:tgtEl>
                                          <p:spTgt spid="6">
                                            <p:graphicEl>
                                              <a:dgm id="{B565C99D-8785-4294-8CF1-C1335E010643}"/>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B565C99D-8785-4294-8CF1-C1335E010643}"/>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graphicEl>
                                              <a:dgm id="{38E89A51-4395-47CF-99A6-38B55E1331AA}"/>
                                            </p:graphicEl>
                                          </p:spTgt>
                                        </p:tgtEl>
                                        <p:attrNameLst>
                                          <p:attrName>style.visibility</p:attrName>
                                        </p:attrNameLst>
                                      </p:cBhvr>
                                      <p:to>
                                        <p:strVal val="visible"/>
                                      </p:to>
                                    </p:set>
                                    <p:anim calcmode="lin" valueType="num">
                                      <p:cBhvr additive="base">
                                        <p:cTn id="23" dur="500" fill="hold"/>
                                        <p:tgtEl>
                                          <p:spTgt spid="6">
                                            <p:graphicEl>
                                              <a:dgm id="{38E89A51-4395-47CF-99A6-38B55E1331AA}"/>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graphicEl>
                                              <a:dgm id="{38E89A51-4395-47CF-99A6-38B55E1331AA}"/>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graphicEl>
                                              <a:dgm id="{5A782989-EAC1-4A9C-BD62-03CE2C3F9131}"/>
                                            </p:graphicEl>
                                          </p:spTgt>
                                        </p:tgtEl>
                                        <p:attrNameLst>
                                          <p:attrName>style.visibility</p:attrName>
                                        </p:attrNameLst>
                                      </p:cBhvr>
                                      <p:to>
                                        <p:strVal val="visible"/>
                                      </p:to>
                                    </p:set>
                                    <p:anim calcmode="lin" valueType="num">
                                      <p:cBhvr additive="base">
                                        <p:cTn id="29" dur="500" fill="hold"/>
                                        <p:tgtEl>
                                          <p:spTgt spid="6">
                                            <p:graphicEl>
                                              <a:dgm id="{5A782989-EAC1-4A9C-BD62-03CE2C3F9131}"/>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graphicEl>
                                              <a:dgm id="{5A782989-EAC1-4A9C-BD62-03CE2C3F9131}"/>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graphicEl>
                                              <a:dgm id="{DBA761DD-45EF-4ABB-A7FF-2EFDCB2A0C88}"/>
                                            </p:graphicEl>
                                          </p:spTgt>
                                        </p:tgtEl>
                                        <p:attrNameLst>
                                          <p:attrName>style.visibility</p:attrName>
                                        </p:attrNameLst>
                                      </p:cBhvr>
                                      <p:to>
                                        <p:strVal val="visible"/>
                                      </p:to>
                                    </p:set>
                                    <p:anim calcmode="lin" valueType="num">
                                      <p:cBhvr additive="base">
                                        <p:cTn id="33" dur="500" fill="hold"/>
                                        <p:tgtEl>
                                          <p:spTgt spid="6">
                                            <p:graphicEl>
                                              <a:dgm id="{DBA761DD-45EF-4ABB-A7FF-2EFDCB2A0C88}"/>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graphicEl>
                                              <a:dgm id="{DBA761DD-45EF-4ABB-A7FF-2EFDCB2A0C88}"/>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graphicEl>
                                              <a:dgm id="{EF97BE82-7EB6-4852-87B4-F7A1C787A45A}"/>
                                            </p:graphicEl>
                                          </p:spTgt>
                                        </p:tgtEl>
                                        <p:attrNameLst>
                                          <p:attrName>style.visibility</p:attrName>
                                        </p:attrNameLst>
                                      </p:cBhvr>
                                      <p:to>
                                        <p:strVal val="visible"/>
                                      </p:to>
                                    </p:set>
                                    <p:anim calcmode="lin" valueType="num">
                                      <p:cBhvr additive="base">
                                        <p:cTn id="39" dur="500" fill="hold"/>
                                        <p:tgtEl>
                                          <p:spTgt spid="6">
                                            <p:graphicEl>
                                              <a:dgm id="{EF97BE82-7EB6-4852-87B4-F7A1C787A45A}"/>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graphicEl>
                                              <a:dgm id="{EF97BE82-7EB6-4852-87B4-F7A1C787A45A}"/>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graphicEl>
                                              <a:dgm id="{D15E205A-F706-40D0-91F2-F76B81EAE8F4}"/>
                                            </p:graphicEl>
                                          </p:spTgt>
                                        </p:tgtEl>
                                        <p:attrNameLst>
                                          <p:attrName>style.visibility</p:attrName>
                                        </p:attrNameLst>
                                      </p:cBhvr>
                                      <p:to>
                                        <p:strVal val="visible"/>
                                      </p:to>
                                    </p:set>
                                    <p:anim calcmode="lin" valueType="num">
                                      <p:cBhvr additive="base">
                                        <p:cTn id="43" dur="500" fill="hold"/>
                                        <p:tgtEl>
                                          <p:spTgt spid="6">
                                            <p:graphicEl>
                                              <a:dgm id="{D15E205A-F706-40D0-91F2-F76B81EAE8F4}"/>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dgm id="{D15E205A-F706-40D0-91F2-F76B81EAE8F4}"/>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graphicEl>
                                              <a:dgm id="{497D39FC-B924-4D44-B080-CCB3C1E42C7B}"/>
                                            </p:graphicEl>
                                          </p:spTgt>
                                        </p:tgtEl>
                                        <p:attrNameLst>
                                          <p:attrName>style.visibility</p:attrName>
                                        </p:attrNameLst>
                                      </p:cBhvr>
                                      <p:to>
                                        <p:strVal val="visible"/>
                                      </p:to>
                                    </p:set>
                                    <p:anim calcmode="lin" valueType="num">
                                      <p:cBhvr additive="base">
                                        <p:cTn id="49" dur="500" fill="hold"/>
                                        <p:tgtEl>
                                          <p:spTgt spid="6">
                                            <p:graphicEl>
                                              <a:dgm id="{497D39FC-B924-4D44-B080-CCB3C1E42C7B}"/>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graphicEl>
                                              <a:dgm id="{497D39FC-B924-4D44-B080-CCB3C1E42C7B}"/>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graphicEl>
                                              <a:dgm id="{C578467C-4F50-465A-8B51-357FF68EDAF7}"/>
                                            </p:graphicEl>
                                          </p:spTgt>
                                        </p:tgtEl>
                                        <p:attrNameLst>
                                          <p:attrName>style.visibility</p:attrName>
                                        </p:attrNameLst>
                                      </p:cBhvr>
                                      <p:to>
                                        <p:strVal val="visible"/>
                                      </p:to>
                                    </p:set>
                                    <p:anim calcmode="lin" valueType="num">
                                      <p:cBhvr additive="base">
                                        <p:cTn id="55" dur="500" fill="hold"/>
                                        <p:tgtEl>
                                          <p:spTgt spid="6">
                                            <p:graphicEl>
                                              <a:dgm id="{C578467C-4F50-465A-8B51-357FF68EDAF7}"/>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graphicEl>
                                              <a:dgm id="{C578467C-4F50-465A-8B51-357FF68EDAF7}"/>
                                            </p:graphic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6">
                                            <p:graphicEl>
                                              <a:dgm id="{E7964B1A-4249-414F-8C2C-71825758449E}"/>
                                            </p:graphicEl>
                                          </p:spTgt>
                                        </p:tgtEl>
                                        <p:attrNameLst>
                                          <p:attrName>style.visibility</p:attrName>
                                        </p:attrNameLst>
                                      </p:cBhvr>
                                      <p:to>
                                        <p:strVal val="visible"/>
                                      </p:to>
                                    </p:set>
                                    <p:anim calcmode="lin" valueType="num">
                                      <p:cBhvr additive="base">
                                        <p:cTn id="59" dur="500" fill="hold"/>
                                        <p:tgtEl>
                                          <p:spTgt spid="6">
                                            <p:graphicEl>
                                              <a:dgm id="{E7964B1A-4249-414F-8C2C-71825758449E}"/>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graphicEl>
                                              <a:dgm id="{E7964B1A-4249-414F-8C2C-71825758449E}"/>
                                            </p:graphic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6">
                                            <p:graphicEl>
                                              <a:dgm id="{6E21A874-AEA5-4E01-A214-2DE68DA3AE54}"/>
                                            </p:graphicEl>
                                          </p:spTgt>
                                        </p:tgtEl>
                                        <p:attrNameLst>
                                          <p:attrName>style.visibility</p:attrName>
                                        </p:attrNameLst>
                                      </p:cBhvr>
                                      <p:to>
                                        <p:strVal val="visible"/>
                                      </p:to>
                                    </p:set>
                                    <p:anim calcmode="lin" valueType="num">
                                      <p:cBhvr additive="base">
                                        <p:cTn id="65" dur="500" fill="hold"/>
                                        <p:tgtEl>
                                          <p:spTgt spid="6">
                                            <p:graphicEl>
                                              <a:dgm id="{6E21A874-AEA5-4E01-A214-2DE68DA3AE54}"/>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graphicEl>
                                              <a:dgm id="{6E21A874-AEA5-4E01-A214-2DE68DA3AE54}"/>
                                            </p:graphic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
                                            <p:graphicEl>
                                              <a:dgm id="{043F41CF-A003-4424-A989-7EA5E6CE78DA}"/>
                                            </p:graphicEl>
                                          </p:spTgt>
                                        </p:tgtEl>
                                        <p:attrNameLst>
                                          <p:attrName>style.visibility</p:attrName>
                                        </p:attrNameLst>
                                      </p:cBhvr>
                                      <p:to>
                                        <p:strVal val="visible"/>
                                      </p:to>
                                    </p:set>
                                    <p:anim calcmode="lin" valueType="num">
                                      <p:cBhvr additive="base">
                                        <p:cTn id="69" dur="500" fill="hold"/>
                                        <p:tgtEl>
                                          <p:spTgt spid="6">
                                            <p:graphicEl>
                                              <a:dgm id="{043F41CF-A003-4424-A989-7EA5E6CE78DA}"/>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6">
                                            <p:graphicEl>
                                              <a:dgm id="{043F41CF-A003-4424-A989-7EA5E6CE78DA}"/>
                                            </p:graphic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6">
                                            <p:graphicEl>
                                              <a:dgm id="{0BF1BC6D-58D6-41B3-9145-E44BBEA2A8EF}"/>
                                            </p:graphicEl>
                                          </p:spTgt>
                                        </p:tgtEl>
                                        <p:attrNameLst>
                                          <p:attrName>style.visibility</p:attrName>
                                        </p:attrNameLst>
                                      </p:cBhvr>
                                      <p:to>
                                        <p:strVal val="visible"/>
                                      </p:to>
                                    </p:set>
                                    <p:anim calcmode="lin" valueType="num">
                                      <p:cBhvr additive="base">
                                        <p:cTn id="75" dur="500" fill="hold"/>
                                        <p:tgtEl>
                                          <p:spTgt spid="6">
                                            <p:graphicEl>
                                              <a:dgm id="{0BF1BC6D-58D6-41B3-9145-E44BBEA2A8EF}"/>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6">
                                            <p:graphicEl>
                                              <a:dgm id="{0BF1BC6D-58D6-41B3-9145-E44BBEA2A8EF}"/>
                                            </p:graphic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6">
                                            <p:graphicEl>
                                              <a:dgm id="{906238BD-C305-4A48-8169-C6ECB5B8B42A}"/>
                                            </p:graphicEl>
                                          </p:spTgt>
                                        </p:tgtEl>
                                        <p:attrNameLst>
                                          <p:attrName>style.visibility</p:attrName>
                                        </p:attrNameLst>
                                      </p:cBhvr>
                                      <p:to>
                                        <p:strVal val="visible"/>
                                      </p:to>
                                    </p:set>
                                    <p:anim calcmode="lin" valueType="num">
                                      <p:cBhvr additive="base">
                                        <p:cTn id="79" dur="500" fill="hold"/>
                                        <p:tgtEl>
                                          <p:spTgt spid="6">
                                            <p:graphicEl>
                                              <a:dgm id="{906238BD-C305-4A48-8169-C6ECB5B8B42A}"/>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graphicEl>
                                              <a:dgm id="{906238BD-C305-4A48-8169-C6ECB5B8B42A}"/>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graphicEl>
                                              <a:dgm id="{D87345A7-37B2-47D3-ACED-CC360C9DD4D6}"/>
                                            </p:graphicEl>
                                          </p:spTgt>
                                        </p:tgtEl>
                                        <p:attrNameLst>
                                          <p:attrName>style.visibility</p:attrName>
                                        </p:attrNameLst>
                                      </p:cBhvr>
                                      <p:to>
                                        <p:strVal val="visible"/>
                                      </p:to>
                                    </p:set>
                                    <p:anim calcmode="lin" valueType="num">
                                      <p:cBhvr additive="base">
                                        <p:cTn id="85" dur="500" fill="hold"/>
                                        <p:tgtEl>
                                          <p:spTgt spid="6">
                                            <p:graphicEl>
                                              <a:dgm id="{D87345A7-37B2-47D3-ACED-CC360C9DD4D6}"/>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graphicEl>
                                              <a:dgm id="{D87345A7-37B2-47D3-ACED-CC360C9DD4D6}"/>
                                            </p:graphic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6">
                                            <p:graphicEl>
                                              <a:dgm id="{3A04B8DC-9951-4423-AF10-59B31A667CD8}"/>
                                            </p:graphicEl>
                                          </p:spTgt>
                                        </p:tgtEl>
                                        <p:attrNameLst>
                                          <p:attrName>style.visibility</p:attrName>
                                        </p:attrNameLst>
                                      </p:cBhvr>
                                      <p:to>
                                        <p:strVal val="visible"/>
                                      </p:to>
                                    </p:set>
                                    <p:anim calcmode="lin" valueType="num">
                                      <p:cBhvr additive="base">
                                        <p:cTn id="89" dur="500" fill="hold"/>
                                        <p:tgtEl>
                                          <p:spTgt spid="6">
                                            <p:graphicEl>
                                              <a:dgm id="{3A04B8DC-9951-4423-AF10-59B31A667CD8}"/>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6">
                                            <p:graphicEl>
                                              <a:dgm id="{3A04B8DC-9951-4423-AF10-59B31A667CD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0718" y="320040"/>
            <a:ext cx="7239000" cy="1143000"/>
          </a:xfrm>
        </p:spPr>
        <p:txBody>
          <a:bodyPr>
            <a:normAutofit fontScale="90000"/>
          </a:bodyPr>
          <a:lstStyle/>
          <a:p>
            <a:pPr algn="r"/>
            <a:r>
              <a:rPr lang="fa-IR" sz="4000" dirty="0" smtClean="0">
                <a:cs typeface="B Titr" pitchFamily="2" charset="-78"/>
              </a:rPr>
              <a:t>درس چهلم</a:t>
            </a:r>
            <a:r>
              <a:rPr lang="fa-IR" dirty="0" smtClean="0">
                <a:cs typeface="B Titr" pitchFamily="2" charset="-78"/>
              </a:rPr>
              <a:t/>
            </a:r>
            <a:br>
              <a:rPr lang="fa-IR" dirty="0" smtClean="0">
                <a:cs typeface="B Titr" pitchFamily="2" charset="-78"/>
              </a:rPr>
            </a:br>
            <a:r>
              <a:rPr lang="fa-IR" sz="3600" dirty="0" smtClean="0">
                <a:cs typeface="B Titr" pitchFamily="2" charset="-78"/>
              </a:rPr>
              <a:t>غیبت و راز آن</a:t>
            </a:r>
            <a:endParaRPr lang="fa-IR" dirty="0">
              <a:cs typeface="B Titr" pitchFamily="2" charset="-78"/>
            </a:endParaRPr>
          </a:p>
        </p:txBody>
      </p:sp>
      <p:graphicFrame>
        <p:nvGraphicFramePr>
          <p:cNvPr id="7" name="Content Placeholder 6"/>
          <p:cNvGraphicFramePr>
            <a:graphicFrameLocks noGrp="1"/>
          </p:cNvGraphicFramePr>
          <p:nvPr>
            <p:ph idx="1"/>
          </p:nvPr>
        </p:nvGraphicFramePr>
        <p:xfrm>
          <a:off x="0" y="1609416"/>
          <a:ext cx="9144000"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07/7/12/main">
    <mc:Choice Requires="p14">
      <p:transition spd="slow" p14:dur="1700">
        <p14:gallery dir="r"/>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39CA3C5B-DD31-4857-964A-7523E233B852}"/>
                                            </p:graphicEl>
                                          </p:spTgt>
                                        </p:tgtEl>
                                        <p:attrNameLst>
                                          <p:attrName>style.visibility</p:attrName>
                                        </p:attrNameLst>
                                      </p:cBhvr>
                                      <p:to>
                                        <p:strVal val="visible"/>
                                      </p:to>
                                    </p:set>
                                    <p:animEffect transition="in" filter="fade">
                                      <p:cBhvr>
                                        <p:cTn id="7" dur="2000"/>
                                        <p:tgtEl>
                                          <p:spTgt spid="7">
                                            <p:graphicEl>
                                              <a:dgm id="{39CA3C5B-DD31-4857-964A-7523E233B85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28C4F506-F70B-4C98-8572-C8C8B95ABE8E}"/>
                                            </p:graphicEl>
                                          </p:spTgt>
                                        </p:tgtEl>
                                        <p:attrNameLst>
                                          <p:attrName>style.visibility</p:attrName>
                                        </p:attrNameLst>
                                      </p:cBhvr>
                                      <p:to>
                                        <p:strVal val="visible"/>
                                      </p:to>
                                    </p:set>
                                    <p:animEffect transition="in" filter="fade">
                                      <p:cBhvr>
                                        <p:cTn id="12" dur="2000"/>
                                        <p:tgtEl>
                                          <p:spTgt spid="7">
                                            <p:graphicEl>
                                              <a:dgm id="{28C4F506-F70B-4C98-8572-C8C8B95ABE8E}"/>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graphicEl>
                                              <a:dgm id="{B4B39C38-1F75-4BF1-B927-F19FC92A12EE}"/>
                                            </p:graphicEl>
                                          </p:spTgt>
                                        </p:tgtEl>
                                        <p:attrNameLst>
                                          <p:attrName>style.visibility</p:attrName>
                                        </p:attrNameLst>
                                      </p:cBhvr>
                                      <p:to>
                                        <p:strVal val="visible"/>
                                      </p:to>
                                    </p:set>
                                    <p:animEffect transition="in" filter="fade">
                                      <p:cBhvr>
                                        <p:cTn id="15" dur="2000"/>
                                        <p:tgtEl>
                                          <p:spTgt spid="7">
                                            <p:graphicEl>
                                              <a:dgm id="{B4B39C38-1F75-4BF1-B927-F19FC92A12E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graphicEl>
                                              <a:dgm id="{5B1CAF69-AC50-4C34-94C4-13EABA1EBA31}"/>
                                            </p:graphicEl>
                                          </p:spTgt>
                                        </p:tgtEl>
                                        <p:attrNameLst>
                                          <p:attrName>style.visibility</p:attrName>
                                        </p:attrNameLst>
                                      </p:cBhvr>
                                      <p:to>
                                        <p:strVal val="visible"/>
                                      </p:to>
                                    </p:set>
                                    <p:animEffect transition="in" filter="fade">
                                      <p:cBhvr>
                                        <p:cTn id="20" dur="2000"/>
                                        <p:tgtEl>
                                          <p:spTgt spid="7">
                                            <p:graphicEl>
                                              <a:dgm id="{5B1CAF69-AC50-4C34-94C4-13EABA1EBA3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graphicEl>
                                              <a:dgm id="{CCF00483-34D9-427A-979A-1254495BB238}"/>
                                            </p:graphicEl>
                                          </p:spTgt>
                                        </p:tgtEl>
                                        <p:attrNameLst>
                                          <p:attrName>style.visibility</p:attrName>
                                        </p:attrNameLst>
                                      </p:cBhvr>
                                      <p:to>
                                        <p:strVal val="visible"/>
                                      </p:to>
                                    </p:set>
                                    <p:animEffect transition="in" filter="fade">
                                      <p:cBhvr>
                                        <p:cTn id="23" dur="2000"/>
                                        <p:tgtEl>
                                          <p:spTgt spid="7">
                                            <p:graphicEl>
                                              <a:dgm id="{CCF00483-34D9-427A-979A-1254495BB23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0718" y="320040"/>
            <a:ext cx="7239000" cy="1143000"/>
          </a:xfrm>
        </p:spPr>
        <p:txBody>
          <a:bodyPr>
            <a:normAutofit fontScale="90000"/>
          </a:bodyPr>
          <a:lstStyle/>
          <a:p>
            <a:pPr algn="r"/>
            <a:r>
              <a:rPr lang="fa-IR" sz="4000" dirty="0" smtClean="0">
                <a:cs typeface="B Titr" pitchFamily="2" charset="-78"/>
              </a:rPr>
              <a:t>درس چهلم</a:t>
            </a:r>
            <a:r>
              <a:rPr lang="fa-IR" dirty="0" smtClean="0">
                <a:cs typeface="B Titr" pitchFamily="2" charset="-78"/>
              </a:rPr>
              <a:t/>
            </a:r>
            <a:br>
              <a:rPr lang="fa-IR" dirty="0" smtClean="0">
                <a:cs typeface="B Titr" pitchFamily="2" charset="-78"/>
              </a:rPr>
            </a:br>
            <a:r>
              <a:rPr lang="fa-IR" sz="3600" dirty="0" smtClean="0">
                <a:cs typeface="B Titr" pitchFamily="2" charset="-78"/>
              </a:rPr>
              <a:t>غیبت و راز آن</a:t>
            </a:r>
            <a:endParaRPr lang="fa-IR" dirty="0">
              <a:cs typeface="B Titr" pitchFamily="2" charset="-7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07/7/12/main" val="2475434343"/>
              </p:ext>
            </p:extLst>
          </p:nvPr>
        </p:nvGraphicFramePr>
        <p:xfrm>
          <a:off x="0" y="1609416"/>
          <a:ext cx="9144000" cy="5248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07/7/12/main" spd="slow">
    <p:dissolve/>
  </p:transition>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graphicEl>
                                              <a:dgm id="{EE92A5FD-3E10-44CA-9C6A-BD7F253E67F6}"/>
                                            </p:graphicEl>
                                          </p:spTgt>
                                        </p:tgtEl>
                                        <p:attrNameLst>
                                          <p:attrName>style.visibility</p:attrName>
                                        </p:attrNameLst>
                                      </p:cBhvr>
                                      <p:to>
                                        <p:strVal val="visible"/>
                                      </p:to>
                                    </p:set>
                                    <p:anim calcmode="lin" valueType="num">
                                      <p:cBhvr>
                                        <p:cTn id="7" dur="1000" fill="hold"/>
                                        <p:tgtEl>
                                          <p:spTgt spid="2">
                                            <p:graphicEl>
                                              <a:dgm id="{EE92A5FD-3E10-44CA-9C6A-BD7F253E67F6}"/>
                                            </p:graphicEl>
                                          </p:spTgt>
                                        </p:tgtEl>
                                        <p:attrNameLst>
                                          <p:attrName>ppt_w</p:attrName>
                                        </p:attrNameLst>
                                      </p:cBhvr>
                                      <p:tavLst>
                                        <p:tav tm="0">
                                          <p:val>
                                            <p:fltVal val="0"/>
                                          </p:val>
                                        </p:tav>
                                        <p:tav tm="100000">
                                          <p:val>
                                            <p:strVal val="#ppt_w"/>
                                          </p:val>
                                        </p:tav>
                                      </p:tavLst>
                                    </p:anim>
                                    <p:anim calcmode="lin" valueType="num">
                                      <p:cBhvr>
                                        <p:cTn id="8" dur="1000" fill="hold"/>
                                        <p:tgtEl>
                                          <p:spTgt spid="2">
                                            <p:graphicEl>
                                              <a:dgm id="{EE92A5FD-3E10-44CA-9C6A-BD7F253E67F6}"/>
                                            </p:graphicEl>
                                          </p:spTgt>
                                        </p:tgtEl>
                                        <p:attrNameLst>
                                          <p:attrName>ppt_h</p:attrName>
                                        </p:attrNameLst>
                                      </p:cBhvr>
                                      <p:tavLst>
                                        <p:tav tm="0">
                                          <p:val>
                                            <p:fltVal val="0"/>
                                          </p:val>
                                        </p:tav>
                                        <p:tav tm="100000">
                                          <p:val>
                                            <p:strVal val="#ppt_h"/>
                                          </p:val>
                                        </p:tav>
                                      </p:tavLst>
                                    </p:anim>
                                    <p:anim calcmode="lin" valueType="num">
                                      <p:cBhvr>
                                        <p:cTn id="9" dur="1000" fill="hold"/>
                                        <p:tgtEl>
                                          <p:spTgt spid="2">
                                            <p:graphicEl>
                                              <a:dgm id="{EE92A5FD-3E10-44CA-9C6A-BD7F253E67F6}"/>
                                            </p:graphicEl>
                                          </p:spTgt>
                                        </p:tgtEl>
                                        <p:attrNameLst>
                                          <p:attrName>style.rotation</p:attrName>
                                        </p:attrNameLst>
                                      </p:cBhvr>
                                      <p:tavLst>
                                        <p:tav tm="0">
                                          <p:val>
                                            <p:fltVal val="90"/>
                                          </p:val>
                                        </p:tav>
                                        <p:tav tm="100000">
                                          <p:val>
                                            <p:fltVal val="0"/>
                                          </p:val>
                                        </p:tav>
                                      </p:tavLst>
                                    </p:anim>
                                    <p:animEffect transition="in" filter="fade">
                                      <p:cBhvr>
                                        <p:cTn id="10" dur="1000"/>
                                        <p:tgtEl>
                                          <p:spTgt spid="2">
                                            <p:graphicEl>
                                              <a:dgm id="{EE92A5FD-3E10-44CA-9C6A-BD7F253E67F6}"/>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
                                            <p:graphicEl>
                                              <a:dgm id="{62F1468E-AA48-4D8A-8907-53947F72FDE8}"/>
                                            </p:graphicEl>
                                          </p:spTgt>
                                        </p:tgtEl>
                                        <p:attrNameLst>
                                          <p:attrName>style.visibility</p:attrName>
                                        </p:attrNameLst>
                                      </p:cBhvr>
                                      <p:to>
                                        <p:strVal val="visible"/>
                                      </p:to>
                                    </p:set>
                                    <p:anim calcmode="lin" valueType="num">
                                      <p:cBhvr>
                                        <p:cTn id="15" dur="1000" fill="hold"/>
                                        <p:tgtEl>
                                          <p:spTgt spid="2">
                                            <p:graphicEl>
                                              <a:dgm id="{62F1468E-AA48-4D8A-8907-53947F72FDE8}"/>
                                            </p:graphicEl>
                                          </p:spTgt>
                                        </p:tgtEl>
                                        <p:attrNameLst>
                                          <p:attrName>ppt_w</p:attrName>
                                        </p:attrNameLst>
                                      </p:cBhvr>
                                      <p:tavLst>
                                        <p:tav tm="0">
                                          <p:val>
                                            <p:fltVal val="0"/>
                                          </p:val>
                                        </p:tav>
                                        <p:tav tm="100000">
                                          <p:val>
                                            <p:strVal val="#ppt_w"/>
                                          </p:val>
                                        </p:tav>
                                      </p:tavLst>
                                    </p:anim>
                                    <p:anim calcmode="lin" valueType="num">
                                      <p:cBhvr>
                                        <p:cTn id="16" dur="1000" fill="hold"/>
                                        <p:tgtEl>
                                          <p:spTgt spid="2">
                                            <p:graphicEl>
                                              <a:dgm id="{62F1468E-AA48-4D8A-8907-53947F72FDE8}"/>
                                            </p:graphicEl>
                                          </p:spTgt>
                                        </p:tgtEl>
                                        <p:attrNameLst>
                                          <p:attrName>ppt_h</p:attrName>
                                        </p:attrNameLst>
                                      </p:cBhvr>
                                      <p:tavLst>
                                        <p:tav tm="0">
                                          <p:val>
                                            <p:fltVal val="0"/>
                                          </p:val>
                                        </p:tav>
                                        <p:tav tm="100000">
                                          <p:val>
                                            <p:strVal val="#ppt_h"/>
                                          </p:val>
                                        </p:tav>
                                      </p:tavLst>
                                    </p:anim>
                                    <p:anim calcmode="lin" valueType="num">
                                      <p:cBhvr>
                                        <p:cTn id="17" dur="1000" fill="hold"/>
                                        <p:tgtEl>
                                          <p:spTgt spid="2">
                                            <p:graphicEl>
                                              <a:dgm id="{62F1468E-AA48-4D8A-8907-53947F72FDE8}"/>
                                            </p:graphicEl>
                                          </p:spTgt>
                                        </p:tgtEl>
                                        <p:attrNameLst>
                                          <p:attrName>style.rotation</p:attrName>
                                        </p:attrNameLst>
                                      </p:cBhvr>
                                      <p:tavLst>
                                        <p:tav tm="0">
                                          <p:val>
                                            <p:fltVal val="90"/>
                                          </p:val>
                                        </p:tav>
                                        <p:tav tm="100000">
                                          <p:val>
                                            <p:fltVal val="0"/>
                                          </p:val>
                                        </p:tav>
                                      </p:tavLst>
                                    </p:anim>
                                    <p:animEffect transition="in" filter="fade">
                                      <p:cBhvr>
                                        <p:cTn id="18" dur="1000"/>
                                        <p:tgtEl>
                                          <p:spTgt spid="2">
                                            <p:graphicEl>
                                              <a:dgm id="{62F1468E-AA48-4D8A-8907-53947F72FDE8}"/>
                                            </p:graphicEl>
                                          </p:spTgt>
                                        </p:tgtEl>
                                      </p:cBhvr>
                                    </p:animEffect>
                                  </p:childTnLst>
                                </p:cTn>
                              </p:par>
                              <p:par>
                                <p:cTn id="19" presetID="31" presetClass="entr" presetSubtype="0" fill="hold" grpId="0" nodeType="withEffect">
                                  <p:stCondLst>
                                    <p:cond delay="0"/>
                                  </p:stCondLst>
                                  <p:iterate type="lt">
                                    <p:tmPct val="5000"/>
                                  </p:iterate>
                                  <p:childTnLst>
                                    <p:set>
                                      <p:cBhvr>
                                        <p:cTn id="20" dur="1" fill="hold">
                                          <p:stCondLst>
                                            <p:cond delay="0"/>
                                          </p:stCondLst>
                                        </p:cTn>
                                        <p:tgtEl>
                                          <p:spTgt spid="2">
                                            <p:graphicEl>
                                              <a:dgm id="{3A1C24A4-E418-4B4B-AF7F-B4A68DE3B0D0}"/>
                                            </p:graphicEl>
                                          </p:spTgt>
                                        </p:tgtEl>
                                        <p:attrNameLst>
                                          <p:attrName>style.visibility</p:attrName>
                                        </p:attrNameLst>
                                      </p:cBhvr>
                                      <p:to>
                                        <p:strVal val="visible"/>
                                      </p:to>
                                    </p:set>
                                    <p:anim calcmode="lin" valueType="num">
                                      <p:cBhvr>
                                        <p:cTn id="21" dur="1000" fill="hold"/>
                                        <p:tgtEl>
                                          <p:spTgt spid="2">
                                            <p:graphicEl>
                                              <a:dgm id="{3A1C24A4-E418-4B4B-AF7F-B4A68DE3B0D0}"/>
                                            </p:graphicEl>
                                          </p:spTgt>
                                        </p:tgtEl>
                                        <p:attrNameLst>
                                          <p:attrName>ppt_w</p:attrName>
                                        </p:attrNameLst>
                                      </p:cBhvr>
                                      <p:tavLst>
                                        <p:tav tm="0">
                                          <p:val>
                                            <p:fltVal val="0"/>
                                          </p:val>
                                        </p:tav>
                                        <p:tav tm="100000">
                                          <p:val>
                                            <p:strVal val="#ppt_w"/>
                                          </p:val>
                                        </p:tav>
                                      </p:tavLst>
                                    </p:anim>
                                    <p:anim calcmode="lin" valueType="num">
                                      <p:cBhvr>
                                        <p:cTn id="22" dur="1000" fill="hold"/>
                                        <p:tgtEl>
                                          <p:spTgt spid="2">
                                            <p:graphicEl>
                                              <a:dgm id="{3A1C24A4-E418-4B4B-AF7F-B4A68DE3B0D0}"/>
                                            </p:graphicEl>
                                          </p:spTgt>
                                        </p:tgtEl>
                                        <p:attrNameLst>
                                          <p:attrName>ppt_h</p:attrName>
                                        </p:attrNameLst>
                                      </p:cBhvr>
                                      <p:tavLst>
                                        <p:tav tm="0">
                                          <p:val>
                                            <p:fltVal val="0"/>
                                          </p:val>
                                        </p:tav>
                                        <p:tav tm="100000">
                                          <p:val>
                                            <p:strVal val="#ppt_h"/>
                                          </p:val>
                                        </p:tav>
                                      </p:tavLst>
                                    </p:anim>
                                    <p:anim calcmode="lin" valueType="num">
                                      <p:cBhvr>
                                        <p:cTn id="23" dur="1000" fill="hold"/>
                                        <p:tgtEl>
                                          <p:spTgt spid="2">
                                            <p:graphicEl>
                                              <a:dgm id="{3A1C24A4-E418-4B4B-AF7F-B4A68DE3B0D0}"/>
                                            </p:graphicEl>
                                          </p:spTgt>
                                        </p:tgtEl>
                                        <p:attrNameLst>
                                          <p:attrName>style.rotation</p:attrName>
                                        </p:attrNameLst>
                                      </p:cBhvr>
                                      <p:tavLst>
                                        <p:tav tm="0">
                                          <p:val>
                                            <p:fltVal val="90"/>
                                          </p:val>
                                        </p:tav>
                                        <p:tav tm="100000">
                                          <p:val>
                                            <p:fltVal val="0"/>
                                          </p:val>
                                        </p:tav>
                                      </p:tavLst>
                                    </p:anim>
                                    <p:animEffect transition="in" filter="fade">
                                      <p:cBhvr>
                                        <p:cTn id="24" dur="1000"/>
                                        <p:tgtEl>
                                          <p:spTgt spid="2">
                                            <p:graphicEl>
                                              <a:dgm id="{3A1C24A4-E418-4B4B-AF7F-B4A68DE3B0D0}"/>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iterate type="lt">
                                    <p:tmPct val="5000"/>
                                  </p:iterate>
                                  <p:childTnLst>
                                    <p:set>
                                      <p:cBhvr>
                                        <p:cTn id="28" dur="1" fill="hold">
                                          <p:stCondLst>
                                            <p:cond delay="0"/>
                                          </p:stCondLst>
                                        </p:cTn>
                                        <p:tgtEl>
                                          <p:spTgt spid="2">
                                            <p:graphicEl>
                                              <a:dgm id="{CB185C6A-0056-42FD-85A3-93B5441E8D97}"/>
                                            </p:graphicEl>
                                          </p:spTgt>
                                        </p:tgtEl>
                                        <p:attrNameLst>
                                          <p:attrName>style.visibility</p:attrName>
                                        </p:attrNameLst>
                                      </p:cBhvr>
                                      <p:to>
                                        <p:strVal val="visible"/>
                                      </p:to>
                                    </p:set>
                                    <p:anim calcmode="lin" valueType="num">
                                      <p:cBhvr>
                                        <p:cTn id="29" dur="1000" fill="hold"/>
                                        <p:tgtEl>
                                          <p:spTgt spid="2">
                                            <p:graphicEl>
                                              <a:dgm id="{CB185C6A-0056-42FD-85A3-93B5441E8D97}"/>
                                            </p:graphicEl>
                                          </p:spTgt>
                                        </p:tgtEl>
                                        <p:attrNameLst>
                                          <p:attrName>ppt_w</p:attrName>
                                        </p:attrNameLst>
                                      </p:cBhvr>
                                      <p:tavLst>
                                        <p:tav tm="0">
                                          <p:val>
                                            <p:fltVal val="0"/>
                                          </p:val>
                                        </p:tav>
                                        <p:tav tm="100000">
                                          <p:val>
                                            <p:strVal val="#ppt_w"/>
                                          </p:val>
                                        </p:tav>
                                      </p:tavLst>
                                    </p:anim>
                                    <p:anim calcmode="lin" valueType="num">
                                      <p:cBhvr>
                                        <p:cTn id="30" dur="1000" fill="hold"/>
                                        <p:tgtEl>
                                          <p:spTgt spid="2">
                                            <p:graphicEl>
                                              <a:dgm id="{CB185C6A-0056-42FD-85A3-93B5441E8D97}"/>
                                            </p:graphicEl>
                                          </p:spTgt>
                                        </p:tgtEl>
                                        <p:attrNameLst>
                                          <p:attrName>ppt_h</p:attrName>
                                        </p:attrNameLst>
                                      </p:cBhvr>
                                      <p:tavLst>
                                        <p:tav tm="0">
                                          <p:val>
                                            <p:fltVal val="0"/>
                                          </p:val>
                                        </p:tav>
                                        <p:tav tm="100000">
                                          <p:val>
                                            <p:strVal val="#ppt_h"/>
                                          </p:val>
                                        </p:tav>
                                      </p:tavLst>
                                    </p:anim>
                                    <p:anim calcmode="lin" valueType="num">
                                      <p:cBhvr>
                                        <p:cTn id="31" dur="1000" fill="hold"/>
                                        <p:tgtEl>
                                          <p:spTgt spid="2">
                                            <p:graphicEl>
                                              <a:dgm id="{CB185C6A-0056-42FD-85A3-93B5441E8D97}"/>
                                            </p:graphicEl>
                                          </p:spTgt>
                                        </p:tgtEl>
                                        <p:attrNameLst>
                                          <p:attrName>style.rotation</p:attrName>
                                        </p:attrNameLst>
                                      </p:cBhvr>
                                      <p:tavLst>
                                        <p:tav tm="0">
                                          <p:val>
                                            <p:fltVal val="90"/>
                                          </p:val>
                                        </p:tav>
                                        <p:tav tm="100000">
                                          <p:val>
                                            <p:fltVal val="0"/>
                                          </p:val>
                                        </p:tav>
                                      </p:tavLst>
                                    </p:anim>
                                    <p:animEffect transition="in" filter="fade">
                                      <p:cBhvr>
                                        <p:cTn id="32" dur="1000"/>
                                        <p:tgtEl>
                                          <p:spTgt spid="2">
                                            <p:graphicEl>
                                              <a:dgm id="{CB185C6A-0056-42FD-85A3-93B5441E8D97}"/>
                                            </p:graphicEl>
                                          </p:spTgt>
                                        </p:tgtEl>
                                      </p:cBhvr>
                                    </p:animEffect>
                                  </p:childTnLst>
                                </p:cTn>
                              </p:par>
                              <p:par>
                                <p:cTn id="33" presetID="31" presetClass="entr" presetSubtype="0" fill="hold" grpId="0" nodeType="withEffect">
                                  <p:stCondLst>
                                    <p:cond delay="0"/>
                                  </p:stCondLst>
                                  <p:iterate type="lt">
                                    <p:tmPct val="5000"/>
                                  </p:iterate>
                                  <p:childTnLst>
                                    <p:set>
                                      <p:cBhvr>
                                        <p:cTn id="34" dur="1" fill="hold">
                                          <p:stCondLst>
                                            <p:cond delay="0"/>
                                          </p:stCondLst>
                                        </p:cTn>
                                        <p:tgtEl>
                                          <p:spTgt spid="2">
                                            <p:graphicEl>
                                              <a:dgm id="{AC837F3C-57FA-4AD2-826C-BCB107274DE7}"/>
                                            </p:graphicEl>
                                          </p:spTgt>
                                        </p:tgtEl>
                                        <p:attrNameLst>
                                          <p:attrName>style.visibility</p:attrName>
                                        </p:attrNameLst>
                                      </p:cBhvr>
                                      <p:to>
                                        <p:strVal val="visible"/>
                                      </p:to>
                                    </p:set>
                                    <p:anim calcmode="lin" valueType="num">
                                      <p:cBhvr>
                                        <p:cTn id="35" dur="1000" fill="hold"/>
                                        <p:tgtEl>
                                          <p:spTgt spid="2">
                                            <p:graphicEl>
                                              <a:dgm id="{AC837F3C-57FA-4AD2-826C-BCB107274DE7}"/>
                                            </p:graphicEl>
                                          </p:spTgt>
                                        </p:tgtEl>
                                        <p:attrNameLst>
                                          <p:attrName>ppt_w</p:attrName>
                                        </p:attrNameLst>
                                      </p:cBhvr>
                                      <p:tavLst>
                                        <p:tav tm="0">
                                          <p:val>
                                            <p:fltVal val="0"/>
                                          </p:val>
                                        </p:tav>
                                        <p:tav tm="100000">
                                          <p:val>
                                            <p:strVal val="#ppt_w"/>
                                          </p:val>
                                        </p:tav>
                                      </p:tavLst>
                                    </p:anim>
                                    <p:anim calcmode="lin" valueType="num">
                                      <p:cBhvr>
                                        <p:cTn id="36" dur="1000" fill="hold"/>
                                        <p:tgtEl>
                                          <p:spTgt spid="2">
                                            <p:graphicEl>
                                              <a:dgm id="{AC837F3C-57FA-4AD2-826C-BCB107274DE7}"/>
                                            </p:graphicEl>
                                          </p:spTgt>
                                        </p:tgtEl>
                                        <p:attrNameLst>
                                          <p:attrName>ppt_h</p:attrName>
                                        </p:attrNameLst>
                                      </p:cBhvr>
                                      <p:tavLst>
                                        <p:tav tm="0">
                                          <p:val>
                                            <p:fltVal val="0"/>
                                          </p:val>
                                        </p:tav>
                                        <p:tav tm="100000">
                                          <p:val>
                                            <p:strVal val="#ppt_h"/>
                                          </p:val>
                                        </p:tav>
                                      </p:tavLst>
                                    </p:anim>
                                    <p:anim calcmode="lin" valueType="num">
                                      <p:cBhvr>
                                        <p:cTn id="37" dur="1000" fill="hold"/>
                                        <p:tgtEl>
                                          <p:spTgt spid="2">
                                            <p:graphicEl>
                                              <a:dgm id="{AC837F3C-57FA-4AD2-826C-BCB107274DE7}"/>
                                            </p:graphicEl>
                                          </p:spTgt>
                                        </p:tgtEl>
                                        <p:attrNameLst>
                                          <p:attrName>style.rotation</p:attrName>
                                        </p:attrNameLst>
                                      </p:cBhvr>
                                      <p:tavLst>
                                        <p:tav tm="0">
                                          <p:val>
                                            <p:fltVal val="90"/>
                                          </p:val>
                                        </p:tav>
                                        <p:tav tm="100000">
                                          <p:val>
                                            <p:fltVal val="0"/>
                                          </p:val>
                                        </p:tav>
                                      </p:tavLst>
                                    </p:anim>
                                    <p:animEffect transition="in" filter="fade">
                                      <p:cBhvr>
                                        <p:cTn id="38" dur="1000"/>
                                        <p:tgtEl>
                                          <p:spTgt spid="2">
                                            <p:graphicEl>
                                              <a:dgm id="{AC837F3C-57FA-4AD2-826C-BCB107274DE7}"/>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iterate type="lt">
                                    <p:tmPct val="5000"/>
                                  </p:iterate>
                                  <p:childTnLst>
                                    <p:set>
                                      <p:cBhvr>
                                        <p:cTn id="42" dur="1" fill="hold">
                                          <p:stCondLst>
                                            <p:cond delay="0"/>
                                          </p:stCondLst>
                                        </p:cTn>
                                        <p:tgtEl>
                                          <p:spTgt spid="2">
                                            <p:graphicEl>
                                              <a:dgm id="{C40A3D36-8A4E-4605-B83C-BE52FAC95006}"/>
                                            </p:graphicEl>
                                          </p:spTgt>
                                        </p:tgtEl>
                                        <p:attrNameLst>
                                          <p:attrName>style.visibility</p:attrName>
                                        </p:attrNameLst>
                                      </p:cBhvr>
                                      <p:to>
                                        <p:strVal val="visible"/>
                                      </p:to>
                                    </p:set>
                                    <p:anim calcmode="lin" valueType="num">
                                      <p:cBhvr>
                                        <p:cTn id="43" dur="1000" fill="hold"/>
                                        <p:tgtEl>
                                          <p:spTgt spid="2">
                                            <p:graphicEl>
                                              <a:dgm id="{C40A3D36-8A4E-4605-B83C-BE52FAC95006}"/>
                                            </p:graphicEl>
                                          </p:spTgt>
                                        </p:tgtEl>
                                        <p:attrNameLst>
                                          <p:attrName>ppt_w</p:attrName>
                                        </p:attrNameLst>
                                      </p:cBhvr>
                                      <p:tavLst>
                                        <p:tav tm="0">
                                          <p:val>
                                            <p:fltVal val="0"/>
                                          </p:val>
                                        </p:tav>
                                        <p:tav tm="100000">
                                          <p:val>
                                            <p:strVal val="#ppt_w"/>
                                          </p:val>
                                        </p:tav>
                                      </p:tavLst>
                                    </p:anim>
                                    <p:anim calcmode="lin" valueType="num">
                                      <p:cBhvr>
                                        <p:cTn id="44" dur="1000" fill="hold"/>
                                        <p:tgtEl>
                                          <p:spTgt spid="2">
                                            <p:graphicEl>
                                              <a:dgm id="{C40A3D36-8A4E-4605-B83C-BE52FAC95006}"/>
                                            </p:graphicEl>
                                          </p:spTgt>
                                        </p:tgtEl>
                                        <p:attrNameLst>
                                          <p:attrName>ppt_h</p:attrName>
                                        </p:attrNameLst>
                                      </p:cBhvr>
                                      <p:tavLst>
                                        <p:tav tm="0">
                                          <p:val>
                                            <p:fltVal val="0"/>
                                          </p:val>
                                        </p:tav>
                                        <p:tav tm="100000">
                                          <p:val>
                                            <p:strVal val="#ppt_h"/>
                                          </p:val>
                                        </p:tav>
                                      </p:tavLst>
                                    </p:anim>
                                    <p:anim calcmode="lin" valueType="num">
                                      <p:cBhvr>
                                        <p:cTn id="45" dur="1000" fill="hold"/>
                                        <p:tgtEl>
                                          <p:spTgt spid="2">
                                            <p:graphicEl>
                                              <a:dgm id="{C40A3D36-8A4E-4605-B83C-BE52FAC95006}"/>
                                            </p:graphicEl>
                                          </p:spTgt>
                                        </p:tgtEl>
                                        <p:attrNameLst>
                                          <p:attrName>style.rotation</p:attrName>
                                        </p:attrNameLst>
                                      </p:cBhvr>
                                      <p:tavLst>
                                        <p:tav tm="0">
                                          <p:val>
                                            <p:fltVal val="90"/>
                                          </p:val>
                                        </p:tav>
                                        <p:tav tm="100000">
                                          <p:val>
                                            <p:fltVal val="0"/>
                                          </p:val>
                                        </p:tav>
                                      </p:tavLst>
                                    </p:anim>
                                    <p:animEffect transition="in" filter="fade">
                                      <p:cBhvr>
                                        <p:cTn id="46" dur="1000"/>
                                        <p:tgtEl>
                                          <p:spTgt spid="2">
                                            <p:graphicEl>
                                              <a:dgm id="{C40A3D36-8A4E-4605-B83C-BE52FAC95006}"/>
                                            </p:graphicEl>
                                          </p:spTgt>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2">
                                            <p:graphicEl>
                                              <a:dgm id="{769F1CBC-944C-4AB6-85BE-29BEE850B5AB}"/>
                                            </p:graphicEl>
                                          </p:spTgt>
                                        </p:tgtEl>
                                        <p:attrNameLst>
                                          <p:attrName>style.visibility</p:attrName>
                                        </p:attrNameLst>
                                      </p:cBhvr>
                                      <p:to>
                                        <p:strVal val="visible"/>
                                      </p:to>
                                    </p:set>
                                    <p:anim calcmode="lin" valueType="num">
                                      <p:cBhvr>
                                        <p:cTn id="49" dur="1000" fill="hold"/>
                                        <p:tgtEl>
                                          <p:spTgt spid="2">
                                            <p:graphicEl>
                                              <a:dgm id="{769F1CBC-944C-4AB6-85BE-29BEE850B5AB}"/>
                                            </p:graphicEl>
                                          </p:spTgt>
                                        </p:tgtEl>
                                        <p:attrNameLst>
                                          <p:attrName>ppt_w</p:attrName>
                                        </p:attrNameLst>
                                      </p:cBhvr>
                                      <p:tavLst>
                                        <p:tav tm="0">
                                          <p:val>
                                            <p:fltVal val="0"/>
                                          </p:val>
                                        </p:tav>
                                        <p:tav tm="100000">
                                          <p:val>
                                            <p:strVal val="#ppt_w"/>
                                          </p:val>
                                        </p:tav>
                                      </p:tavLst>
                                    </p:anim>
                                    <p:anim calcmode="lin" valueType="num">
                                      <p:cBhvr>
                                        <p:cTn id="50" dur="1000" fill="hold"/>
                                        <p:tgtEl>
                                          <p:spTgt spid="2">
                                            <p:graphicEl>
                                              <a:dgm id="{769F1CBC-944C-4AB6-85BE-29BEE850B5AB}"/>
                                            </p:graphicEl>
                                          </p:spTgt>
                                        </p:tgtEl>
                                        <p:attrNameLst>
                                          <p:attrName>ppt_h</p:attrName>
                                        </p:attrNameLst>
                                      </p:cBhvr>
                                      <p:tavLst>
                                        <p:tav tm="0">
                                          <p:val>
                                            <p:fltVal val="0"/>
                                          </p:val>
                                        </p:tav>
                                        <p:tav tm="100000">
                                          <p:val>
                                            <p:strVal val="#ppt_h"/>
                                          </p:val>
                                        </p:tav>
                                      </p:tavLst>
                                    </p:anim>
                                    <p:anim calcmode="lin" valueType="num">
                                      <p:cBhvr>
                                        <p:cTn id="51" dur="1000" fill="hold"/>
                                        <p:tgtEl>
                                          <p:spTgt spid="2">
                                            <p:graphicEl>
                                              <a:dgm id="{769F1CBC-944C-4AB6-85BE-29BEE850B5AB}"/>
                                            </p:graphicEl>
                                          </p:spTgt>
                                        </p:tgtEl>
                                        <p:attrNameLst>
                                          <p:attrName>style.rotation</p:attrName>
                                        </p:attrNameLst>
                                      </p:cBhvr>
                                      <p:tavLst>
                                        <p:tav tm="0">
                                          <p:val>
                                            <p:fltVal val="90"/>
                                          </p:val>
                                        </p:tav>
                                        <p:tav tm="100000">
                                          <p:val>
                                            <p:fltVal val="0"/>
                                          </p:val>
                                        </p:tav>
                                      </p:tavLst>
                                    </p:anim>
                                    <p:animEffect transition="in" filter="fade">
                                      <p:cBhvr>
                                        <p:cTn id="52" dur="1000"/>
                                        <p:tgtEl>
                                          <p:spTgt spid="2">
                                            <p:graphicEl>
                                              <a:dgm id="{769F1CBC-944C-4AB6-85BE-29BEE850B5A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0718" y="320040"/>
            <a:ext cx="7239000" cy="1143000"/>
          </a:xfrm>
        </p:spPr>
        <p:txBody>
          <a:bodyPr>
            <a:normAutofit fontScale="90000"/>
          </a:bodyPr>
          <a:lstStyle/>
          <a:p>
            <a:pPr algn="r"/>
            <a:r>
              <a:rPr lang="fa-IR" sz="4000" dirty="0" smtClean="0">
                <a:cs typeface="B Titr" pitchFamily="2" charset="-78"/>
              </a:rPr>
              <a:t>درس چهلم</a:t>
            </a:r>
            <a:r>
              <a:rPr lang="fa-IR" dirty="0" smtClean="0">
                <a:cs typeface="B Titr" pitchFamily="2" charset="-78"/>
              </a:rPr>
              <a:t/>
            </a:r>
            <a:br>
              <a:rPr lang="fa-IR" dirty="0" smtClean="0">
                <a:cs typeface="B Titr" pitchFamily="2" charset="-78"/>
              </a:rPr>
            </a:br>
            <a:r>
              <a:rPr lang="fa-IR" sz="3600" dirty="0" smtClean="0">
                <a:cs typeface="B Titr" pitchFamily="2" charset="-78"/>
              </a:rPr>
              <a:t>غیبت و راز آن</a:t>
            </a:r>
            <a:endParaRPr lang="fa-IR" dirty="0">
              <a:cs typeface="B Titr" pitchFamily="2" charset="-7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07/7/12/main" val="154532368"/>
              </p:ext>
            </p:extLst>
          </p:nvPr>
        </p:nvGraphicFramePr>
        <p:xfrm>
          <a:off x="0" y="1142984"/>
          <a:ext cx="9144000"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07/7/12/main" val="2552915622"/>
      </p:ext>
    </p:extLst>
  </p:cSld>
  <p:clrMapOvr>
    <a:masterClrMapping/>
  </p:clrMapOvr>
  <mc:AlternateContent xmlns:mc="http://schemas.openxmlformats.org/markup-compatibility/2006" xmlns:p14="http://schemas.microsoft.com/office/powerpoint/2007/7/12/main">
    <mc:Choice Requires="p14">
      <p:transition spd="slow" p14:dur="1700">
        <p14:gallery dir="r"/>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graphicEl>
                                              <a:dgm id="{7E5370C0-D3DB-4A59-9392-A463E7AD9A01}"/>
                                            </p:graphicEl>
                                          </p:spTgt>
                                        </p:tgtEl>
                                        <p:attrNameLst>
                                          <p:attrName>style.visibility</p:attrName>
                                        </p:attrNameLst>
                                      </p:cBhvr>
                                      <p:to>
                                        <p:strVal val="visible"/>
                                      </p:to>
                                    </p:set>
                                    <p:animEffect transition="in" filter="circle(in)">
                                      <p:cBhvr>
                                        <p:cTn id="7" dur="2000"/>
                                        <p:tgtEl>
                                          <p:spTgt spid="2">
                                            <p:graphicEl>
                                              <a:dgm id="{7E5370C0-D3DB-4A59-9392-A463E7AD9A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graphicEl>
                                              <a:dgm id="{8F9676D5-2689-44EA-8E7D-DCA401B7D219}"/>
                                            </p:graphicEl>
                                          </p:spTgt>
                                        </p:tgtEl>
                                        <p:attrNameLst>
                                          <p:attrName>style.visibility</p:attrName>
                                        </p:attrNameLst>
                                      </p:cBhvr>
                                      <p:to>
                                        <p:strVal val="visible"/>
                                      </p:to>
                                    </p:set>
                                    <p:animEffect transition="in" filter="circle(in)">
                                      <p:cBhvr>
                                        <p:cTn id="12" dur="2000"/>
                                        <p:tgtEl>
                                          <p:spTgt spid="2">
                                            <p:graphicEl>
                                              <a:dgm id="{8F9676D5-2689-44EA-8E7D-DCA401B7D219}"/>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2">
                                            <p:graphicEl>
                                              <a:dgm id="{171ACC90-BAE1-48E9-AF95-1ACE4A7E3369}"/>
                                            </p:graphicEl>
                                          </p:spTgt>
                                        </p:tgtEl>
                                        <p:attrNameLst>
                                          <p:attrName>style.visibility</p:attrName>
                                        </p:attrNameLst>
                                      </p:cBhvr>
                                      <p:to>
                                        <p:strVal val="visible"/>
                                      </p:to>
                                    </p:set>
                                    <p:animEffect transition="in" filter="circle(in)">
                                      <p:cBhvr>
                                        <p:cTn id="15" dur="2000"/>
                                        <p:tgtEl>
                                          <p:spTgt spid="2">
                                            <p:graphicEl>
                                              <a:dgm id="{171ACC90-BAE1-48E9-AF95-1ACE4A7E336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2">
                                            <p:graphicEl>
                                              <a:dgm id="{F9D95996-E940-46E1-8316-25DE1671E41A}"/>
                                            </p:graphicEl>
                                          </p:spTgt>
                                        </p:tgtEl>
                                        <p:attrNameLst>
                                          <p:attrName>style.visibility</p:attrName>
                                        </p:attrNameLst>
                                      </p:cBhvr>
                                      <p:to>
                                        <p:strVal val="visible"/>
                                      </p:to>
                                    </p:set>
                                    <p:animEffect transition="in" filter="circle(in)">
                                      <p:cBhvr>
                                        <p:cTn id="20" dur="2000"/>
                                        <p:tgtEl>
                                          <p:spTgt spid="2">
                                            <p:graphicEl>
                                              <a:dgm id="{F9D95996-E940-46E1-8316-25DE1671E41A}"/>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2">
                                            <p:graphicEl>
                                              <a:dgm id="{75A307C1-33D9-4141-B2A6-91F4AA77C37A}"/>
                                            </p:graphicEl>
                                          </p:spTgt>
                                        </p:tgtEl>
                                        <p:attrNameLst>
                                          <p:attrName>style.visibility</p:attrName>
                                        </p:attrNameLst>
                                      </p:cBhvr>
                                      <p:to>
                                        <p:strVal val="visible"/>
                                      </p:to>
                                    </p:set>
                                    <p:animEffect transition="in" filter="circle(in)">
                                      <p:cBhvr>
                                        <p:cTn id="23" dur="2000"/>
                                        <p:tgtEl>
                                          <p:spTgt spid="2">
                                            <p:graphicEl>
                                              <a:dgm id="{75A307C1-33D9-4141-B2A6-91F4AA77C37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2">
                                            <p:graphicEl>
                                              <a:dgm id="{4CEB08F9-27BA-4AA5-ACB8-6583F40607FC}"/>
                                            </p:graphicEl>
                                          </p:spTgt>
                                        </p:tgtEl>
                                        <p:attrNameLst>
                                          <p:attrName>style.visibility</p:attrName>
                                        </p:attrNameLst>
                                      </p:cBhvr>
                                      <p:to>
                                        <p:strVal val="visible"/>
                                      </p:to>
                                    </p:set>
                                    <p:animEffect transition="in" filter="circle(in)">
                                      <p:cBhvr>
                                        <p:cTn id="28" dur="2000"/>
                                        <p:tgtEl>
                                          <p:spTgt spid="2">
                                            <p:graphicEl>
                                              <a:dgm id="{4CEB08F9-27BA-4AA5-ACB8-6583F40607FC}"/>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2">
                                            <p:graphicEl>
                                              <a:dgm id="{E011DE0E-E58D-4255-A65E-A4D00A263AD8}"/>
                                            </p:graphicEl>
                                          </p:spTgt>
                                        </p:tgtEl>
                                        <p:attrNameLst>
                                          <p:attrName>style.visibility</p:attrName>
                                        </p:attrNameLst>
                                      </p:cBhvr>
                                      <p:to>
                                        <p:strVal val="visible"/>
                                      </p:to>
                                    </p:set>
                                    <p:animEffect transition="in" filter="circle(in)">
                                      <p:cBhvr>
                                        <p:cTn id="31" dur="2000"/>
                                        <p:tgtEl>
                                          <p:spTgt spid="2">
                                            <p:graphicEl>
                                              <a:dgm id="{E011DE0E-E58D-4255-A65E-A4D00A263AD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2">
                                            <p:graphicEl>
                                              <a:dgm id="{C3F6C8D6-E23F-4288-A041-4DE86BEE6FA4}"/>
                                            </p:graphicEl>
                                          </p:spTgt>
                                        </p:tgtEl>
                                        <p:attrNameLst>
                                          <p:attrName>style.visibility</p:attrName>
                                        </p:attrNameLst>
                                      </p:cBhvr>
                                      <p:to>
                                        <p:strVal val="visible"/>
                                      </p:to>
                                    </p:set>
                                    <p:animEffect transition="in" filter="circle(in)">
                                      <p:cBhvr>
                                        <p:cTn id="36" dur="2000"/>
                                        <p:tgtEl>
                                          <p:spTgt spid="2">
                                            <p:graphicEl>
                                              <a:dgm id="{C3F6C8D6-E23F-4288-A041-4DE86BEE6FA4}"/>
                                            </p:graphic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2">
                                            <p:graphicEl>
                                              <a:dgm id="{4D9E4329-2BAE-40DB-8EFD-EF8A67742F51}"/>
                                            </p:graphicEl>
                                          </p:spTgt>
                                        </p:tgtEl>
                                        <p:attrNameLst>
                                          <p:attrName>style.visibility</p:attrName>
                                        </p:attrNameLst>
                                      </p:cBhvr>
                                      <p:to>
                                        <p:strVal val="visible"/>
                                      </p:to>
                                    </p:set>
                                    <p:animEffect transition="in" filter="circle(in)">
                                      <p:cBhvr>
                                        <p:cTn id="39" dur="2000"/>
                                        <p:tgtEl>
                                          <p:spTgt spid="2">
                                            <p:graphicEl>
                                              <a:dgm id="{4D9E4329-2BAE-40DB-8EFD-EF8A67742F51}"/>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2">
                                            <p:graphicEl>
                                              <a:dgm id="{C64B23B2-5F12-4E84-B77F-A02924026599}"/>
                                            </p:graphicEl>
                                          </p:spTgt>
                                        </p:tgtEl>
                                        <p:attrNameLst>
                                          <p:attrName>style.visibility</p:attrName>
                                        </p:attrNameLst>
                                      </p:cBhvr>
                                      <p:to>
                                        <p:strVal val="visible"/>
                                      </p:to>
                                    </p:set>
                                    <p:animEffect transition="in" filter="circle(in)">
                                      <p:cBhvr>
                                        <p:cTn id="44" dur="2000"/>
                                        <p:tgtEl>
                                          <p:spTgt spid="2">
                                            <p:graphicEl>
                                              <a:dgm id="{C64B23B2-5F12-4E84-B77F-A02924026599}"/>
                                            </p:graphicEl>
                                          </p:spTgt>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2">
                                            <p:graphicEl>
                                              <a:dgm id="{38A77469-391A-4EFA-AC43-86F0B67E4C94}"/>
                                            </p:graphicEl>
                                          </p:spTgt>
                                        </p:tgtEl>
                                        <p:attrNameLst>
                                          <p:attrName>style.visibility</p:attrName>
                                        </p:attrNameLst>
                                      </p:cBhvr>
                                      <p:to>
                                        <p:strVal val="visible"/>
                                      </p:to>
                                    </p:set>
                                    <p:animEffect transition="in" filter="circle(in)">
                                      <p:cBhvr>
                                        <p:cTn id="47" dur="2000"/>
                                        <p:tgtEl>
                                          <p:spTgt spid="2">
                                            <p:graphicEl>
                                              <a:dgm id="{38A77469-391A-4EFA-AC43-86F0B67E4C9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2">
                                            <p:graphicEl>
                                              <a:dgm id="{4414510B-AC3E-49FA-BA94-0134E7392A70}"/>
                                            </p:graphicEl>
                                          </p:spTgt>
                                        </p:tgtEl>
                                        <p:attrNameLst>
                                          <p:attrName>style.visibility</p:attrName>
                                        </p:attrNameLst>
                                      </p:cBhvr>
                                      <p:to>
                                        <p:strVal val="visible"/>
                                      </p:to>
                                    </p:set>
                                    <p:animEffect transition="in" filter="circle(in)">
                                      <p:cBhvr>
                                        <p:cTn id="52" dur="2000"/>
                                        <p:tgtEl>
                                          <p:spTgt spid="2">
                                            <p:graphicEl>
                                              <a:dgm id="{4414510B-AC3E-49FA-BA94-0134E7392A70}"/>
                                            </p:graphicEl>
                                          </p:spTgt>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2">
                                            <p:graphicEl>
                                              <a:dgm id="{EA448CBF-A71E-469B-81B7-AF105289A05A}"/>
                                            </p:graphicEl>
                                          </p:spTgt>
                                        </p:tgtEl>
                                        <p:attrNameLst>
                                          <p:attrName>style.visibility</p:attrName>
                                        </p:attrNameLst>
                                      </p:cBhvr>
                                      <p:to>
                                        <p:strVal val="visible"/>
                                      </p:to>
                                    </p:set>
                                    <p:animEffect transition="in" filter="circle(in)">
                                      <p:cBhvr>
                                        <p:cTn id="55" dur="2000"/>
                                        <p:tgtEl>
                                          <p:spTgt spid="2">
                                            <p:graphicEl>
                                              <a:dgm id="{EA448CBF-A71E-469B-81B7-AF105289A05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Metro">
      <a:dk1>
        <a:sysClr val="windowText" lastClr="000000"/>
      </a:dk1>
      <a:lt1>
        <a:sysClr val="window" lastClr="FFFFFF"/>
      </a:lt1>
      <a:dk2>
        <a:srgbClr xmlns:mc="http://schemas.openxmlformats.org/markup-compatibility/2006" xmlns:a14="http://schemas.microsoft.com/office/drawing/2007/7/7/main" val="4E5B6F" mc:Ignorable=""/>
      </a:dk2>
      <a:lt2>
        <a:srgbClr xmlns:mc="http://schemas.openxmlformats.org/markup-compatibility/2006" xmlns:a14="http://schemas.microsoft.com/office/drawing/2007/7/7/main" val="D6ECFF" mc:Ignorable=""/>
      </a:lt2>
      <a:accent1>
        <a:srgbClr xmlns:mc="http://schemas.openxmlformats.org/markup-compatibility/2006" xmlns:a14="http://schemas.microsoft.com/office/drawing/2007/7/7/main" val="7FD13B" mc:Ignorable=""/>
      </a:accent1>
      <a:accent2>
        <a:srgbClr xmlns:mc="http://schemas.openxmlformats.org/markup-compatibility/2006" xmlns:a14="http://schemas.microsoft.com/office/drawing/2007/7/7/main" val="EA157A" mc:Ignorable=""/>
      </a:accent2>
      <a:accent3>
        <a:srgbClr xmlns:mc="http://schemas.openxmlformats.org/markup-compatibility/2006" xmlns:a14="http://schemas.microsoft.com/office/drawing/2007/7/7/main" val="FEB80A" mc:Ignorable=""/>
      </a:accent3>
      <a:accent4>
        <a:srgbClr xmlns:mc="http://schemas.openxmlformats.org/markup-compatibility/2006" xmlns:a14="http://schemas.microsoft.com/office/drawing/2007/7/7/main" val="00ADDC" mc:Ignorable=""/>
      </a:accent4>
      <a:accent5>
        <a:srgbClr xmlns:mc="http://schemas.openxmlformats.org/markup-compatibility/2006" xmlns:a14="http://schemas.microsoft.com/office/drawing/2007/7/7/main" val="738AC8" mc:Ignorable=""/>
      </a:accent5>
      <a:accent6>
        <a:srgbClr xmlns:mc="http://schemas.openxmlformats.org/markup-compatibility/2006" xmlns:a14="http://schemas.microsoft.com/office/drawing/2007/7/7/main" val="1AB39F" mc:Ignorable=""/>
      </a:accent6>
      <a:hlink>
        <a:srgbClr xmlns:mc="http://schemas.openxmlformats.org/markup-compatibility/2006" xmlns:a14="http://schemas.microsoft.com/office/drawing/2007/7/7/main" val="EB8803" mc:Ignorable=""/>
      </a:hlink>
      <a:folHlink>
        <a:srgbClr xmlns:mc="http://schemas.openxmlformats.org/markup-compatibility/2006" xmlns:a14="http://schemas.microsoft.com/office/drawing/2007/7/7/main" val="5F7791" mc:Ignorable=""/>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2009-12-11T17:35:22Z</outs:dateTime>
      <outs:isPinned>true</outs:isPinned>
    </outs:relatedDate>
    <outs:relatedDate>
      <outs:type>2</outs:type>
      <outs:displayName>Created</outs:displayName>
      <outs:dateTime>2012-04-04T01:22:37Z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mahdi</outs:displayName>
          <outs:accountName/>
        </outs:relatedPerson>
      </outs:people>
      <outs:source>0</outs:source>
      <outs:isPinned>true</outs:isPinned>
    </outs:relatedPeopleItem>
    <outs:relatedPeopleItem>
      <outs:category>Last modified by</outs:category>
      <outs:people>
        <outs:relatedPerson>
          <outs:displayName>mahdi</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9717D666-CB6B-4D1E-83E3-218BDE2A7564}">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Opulent</Template>
  <TotalTime>227</TotalTime>
  <Words>1426</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درس چهلم</vt:lpstr>
      <vt:lpstr>درس چهلم حکومت الهی جهانی</vt:lpstr>
      <vt:lpstr>درس چهلم وعده الهی</vt:lpstr>
      <vt:lpstr>درس چهلم وعده الهی</vt:lpstr>
      <vt:lpstr>درس چهلم وعده الهی</vt:lpstr>
      <vt:lpstr>درس چهلم نمونه ای از روایات</vt:lpstr>
      <vt:lpstr>درس چهلم غیبت و راز آن</vt:lpstr>
      <vt:lpstr>درس چهلم غیبت و راز آن</vt:lpstr>
      <vt:lpstr>درس چهلم غیبت و راز آن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چهلم</dc:title>
  <dc:creator>mahdi</dc:creator>
  <cp:lastModifiedBy>mahdi</cp:lastModifiedBy>
  <cp:revision>17</cp:revision>
  <dcterms:created xsi:type="dcterms:W3CDTF">2012-04-04T01:22:37Z</dcterms:created>
  <dcterms:modified xsi:type="dcterms:W3CDTF">2009-12-11T17:41:15Z</dcterms:modified>
</cp:coreProperties>
</file>