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12" autoAdjust="0"/>
    <p:restoredTop sz="94660"/>
  </p:normalViewPr>
  <p:slideViewPr>
    <p:cSldViewPr>
      <p:cViewPr varScale="1">
        <p:scale>
          <a:sx n="80" d="100"/>
          <a:sy n="80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AE64B-F939-4BCE-8CAC-15D42DEDAC0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pPr rtl="1"/>
          <a:endParaRPr lang="fa-IR"/>
        </a:p>
      </dgm:t>
    </dgm:pt>
    <dgm:pt modelId="{3DE8F512-4CF4-48EE-8B8E-5AC1FDC452D2}">
      <dgm:prSet custT="1"/>
      <dgm:spPr/>
      <dgm:t>
        <a:bodyPr/>
        <a:lstStyle/>
        <a:p>
          <a:pPr rtl="1"/>
          <a:r>
            <a:rPr lang="fa-IR" sz="1800" baseline="0" dirty="0" smtClean="0">
              <a:cs typeface="B Koodak" pitchFamily="2" charset="-78"/>
            </a:rPr>
            <a:t>درس چهارم</a:t>
          </a:r>
          <a:endParaRPr lang="fa-IR" sz="1800" baseline="0" dirty="0">
            <a:cs typeface="B Koodak" pitchFamily="2" charset="-78"/>
          </a:endParaRPr>
        </a:p>
      </dgm:t>
    </dgm:pt>
    <dgm:pt modelId="{08924161-AA42-4DBC-963C-E25F290B995E}" type="parTrans" cxnId="{46CECA4B-9761-4D38-BA5E-8476FE5B3C6D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EF0BAFFE-0897-4123-82D1-8475FD4D2313}" type="sibTrans" cxnId="{46CECA4B-9761-4D38-BA5E-8476FE5B3C6D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C97722DB-60A0-4321-B7B6-D5EAE175C81E}">
      <dgm:prSet custT="1"/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راه حل مسائل بنیادی</a:t>
          </a:r>
          <a:endParaRPr lang="fa-IR" sz="1800" dirty="0">
            <a:cs typeface="B Koodak" pitchFamily="2" charset="-78"/>
          </a:endParaRPr>
        </a:p>
      </dgm:t>
    </dgm:pt>
    <dgm:pt modelId="{B45C094B-CCDB-4A1E-A899-4AFE2E37EA1A}" type="parTrans" cxnId="{210E815C-C151-4A1C-AE27-10B60A2844C6}">
      <dgm:prSet custT="1"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8336DE24-AB46-4B6E-897F-738A75C5D0C6}" type="sibTrans" cxnId="{210E815C-C151-4A1C-AE27-10B60A2844C6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DE1977F4-C819-4EF9-B4E4-FC72A4A7606B}">
      <dgm:prSet custT="1"/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مقدمه</a:t>
          </a:r>
          <a:endParaRPr lang="fa-IR" sz="1800" dirty="0">
            <a:cs typeface="B Koodak" pitchFamily="2" charset="-78"/>
          </a:endParaRPr>
        </a:p>
      </dgm:t>
    </dgm:pt>
    <dgm:pt modelId="{F4964C97-CEC7-48FF-817D-1FA842DB61FF}" type="parTrans" cxnId="{A3E944FA-A960-42C5-A527-4C29B9193CBC}">
      <dgm:prSet custT="1"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B4DD5662-D31A-44ED-B4DE-9104A721EDE7}" type="sibTrans" cxnId="{A3E944FA-A960-42C5-A527-4C29B9193CBC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9D6C84E7-F029-4D89-9BED-1C48EBAC7E3D}">
      <dgm:prSet custT="1"/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انواع شناخت</a:t>
          </a:r>
          <a:endParaRPr lang="fa-IR" sz="1800" dirty="0">
            <a:cs typeface="B Koodak" pitchFamily="2" charset="-78"/>
          </a:endParaRPr>
        </a:p>
      </dgm:t>
    </dgm:pt>
    <dgm:pt modelId="{654A341D-B8AD-4D9B-86D1-70FF5200110C}" type="parTrans" cxnId="{217C4996-FD17-495B-9A8A-6195FE67E0A3}">
      <dgm:prSet custT="1"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CCB7CC7E-E662-484D-8077-CE1E62C3230A}" type="sibTrans" cxnId="{217C4996-FD17-495B-9A8A-6195FE67E0A3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A1B0A3E0-3C9D-4832-A0FC-B6C876086A21}">
      <dgm:prSet custT="1"/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انواع جهان بینی</a:t>
          </a:r>
          <a:endParaRPr lang="fa-IR" sz="1800" dirty="0">
            <a:cs typeface="B Koodak" pitchFamily="2" charset="-78"/>
          </a:endParaRPr>
        </a:p>
      </dgm:t>
    </dgm:pt>
    <dgm:pt modelId="{AC747573-D064-4104-90F2-B35159E28D4C}" type="parTrans" cxnId="{73E27E75-A872-4D40-A7F7-C7CC4F886146}">
      <dgm:prSet custT="1"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D7EEA502-A95E-4BFC-AA07-FF448FB965FC}" type="sibTrans" cxnId="{73E27E75-A872-4D40-A7F7-C7CC4F886146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7323196E-D838-4208-BB3F-B8224FBE9E0E}">
      <dgm:prSet custT="1"/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نقد و بررسی</a:t>
          </a:r>
          <a:endParaRPr lang="fa-IR" sz="1800" dirty="0">
            <a:cs typeface="B Koodak" pitchFamily="2" charset="-78"/>
          </a:endParaRPr>
        </a:p>
      </dgm:t>
    </dgm:pt>
    <dgm:pt modelId="{B81C3DDE-6AB8-4CA2-BF44-58E2D1E1762C}" type="parTrans" cxnId="{29B4F33A-5518-4AE9-B68D-62066EF0CD07}">
      <dgm:prSet custT="1"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57206B25-6025-4170-BC2B-AC0B8616AE52}" type="sibTrans" cxnId="{29B4F33A-5518-4AE9-B68D-62066EF0CD07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7E640272-AAE6-4F22-80AB-BB61AA34257B}">
      <dgm:prSet custT="1"/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نتیجه گیری</a:t>
          </a:r>
          <a:endParaRPr lang="fa-IR" sz="1800" dirty="0">
            <a:cs typeface="B Koodak" pitchFamily="2" charset="-78"/>
          </a:endParaRPr>
        </a:p>
      </dgm:t>
    </dgm:pt>
    <dgm:pt modelId="{9745CBC0-6E35-4F99-8862-02E194347D13}" type="parTrans" cxnId="{9072B89A-8993-4200-9600-22DBA70A6C29}">
      <dgm:prSet custT="1"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7B19C462-04A9-45BE-B564-BC5EA2B18C9A}" type="sibTrans" cxnId="{9072B89A-8993-4200-9600-22DBA70A6C29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DF143C71-B1DE-41A4-88D5-A13F5FDF71CB}" type="pres">
      <dgm:prSet presAssocID="{CBBAE64B-F939-4BCE-8CAC-15D42DEDAC0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686DEF3A-F925-404E-9EEA-A98B77DC781A}" type="pres">
      <dgm:prSet presAssocID="{3DE8F512-4CF4-48EE-8B8E-5AC1FDC452D2}" presName="root1" presStyleCnt="0"/>
      <dgm:spPr/>
    </dgm:pt>
    <dgm:pt modelId="{49D4A984-BE0A-4EB9-9D1C-342642DA27A0}" type="pres">
      <dgm:prSet presAssocID="{3DE8F512-4CF4-48EE-8B8E-5AC1FDC452D2}" presName="LevelOneTextNode" presStyleLbl="node0" presStyleIdx="0" presStyleCnt="1">
        <dgm:presLayoutVars>
          <dgm:chPref val="3"/>
        </dgm:presLayoutVars>
      </dgm:prSet>
      <dgm:spPr/>
    </dgm:pt>
    <dgm:pt modelId="{6A0B317B-A9FC-443A-A4D1-37C62B44C51A}" type="pres">
      <dgm:prSet presAssocID="{3DE8F512-4CF4-48EE-8B8E-5AC1FDC452D2}" presName="level2hierChild" presStyleCnt="0"/>
      <dgm:spPr/>
    </dgm:pt>
    <dgm:pt modelId="{43A4F0E1-F97A-4DAC-B457-3376CCA48CA4}" type="pres">
      <dgm:prSet presAssocID="{B45C094B-CCDB-4A1E-A899-4AFE2E37EA1A}" presName="conn2-1" presStyleLbl="parChTrans1D2" presStyleIdx="0" presStyleCnt="1"/>
      <dgm:spPr/>
    </dgm:pt>
    <dgm:pt modelId="{823F22E7-753E-40F4-8870-25C0BAB1CD65}" type="pres">
      <dgm:prSet presAssocID="{B45C094B-CCDB-4A1E-A899-4AFE2E37EA1A}" presName="connTx" presStyleLbl="parChTrans1D2" presStyleIdx="0" presStyleCnt="1"/>
      <dgm:spPr/>
    </dgm:pt>
    <dgm:pt modelId="{FDB36399-9DE8-4407-B792-4C61EE0F6AAA}" type="pres">
      <dgm:prSet presAssocID="{C97722DB-60A0-4321-B7B6-D5EAE175C81E}" presName="root2" presStyleCnt="0"/>
      <dgm:spPr/>
    </dgm:pt>
    <dgm:pt modelId="{E539B4ED-5B10-4E8A-8541-F401BA609078}" type="pres">
      <dgm:prSet presAssocID="{C97722DB-60A0-4321-B7B6-D5EAE175C81E}" presName="LevelTwoTextNode" presStyleLbl="node2" presStyleIdx="0" presStyleCnt="1">
        <dgm:presLayoutVars>
          <dgm:chPref val="3"/>
        </dgm:presLayoutVars>
      </dgm:prSet>
      <dgm:spPr/>
    </dgm:pt>
    <dgm:pt modelId="{F59F697F-6EC1-4345-B48E-A48CE9240F3F}" type="pres">
      <dgm:prSet presAssocID="{C97722DB-60A0-4321-B7B6-D5EAE175C81E}" presName="level3hierChild" presStyleCnt="0"/>
      <dgm:spPr/>
    </dgm:pt>
    <dgm:pt modelId="{F357884B-912F-421F-B3EB-F18E376127B1}" type="pres">
      <dgm:prSet presAssocID="{F4964C97-CEC7-48FF-817D-1FA842DB61FF}" presName="conn2-1" presStyleLbl="parChTrans1D3" presStyleIdx="0" presStyleCnt="5"/>
      <dgm:spPr/>
    </dgm:pt>
    <dgm:pt modelId="{D07B5E6D-711C-4B05-8541-A8E105775067}" type="pres">
      <dgm:prSet presAssocID="{F4964C97-CEC7-48FF-817D-1FA842DB61FF}" presName="connTx" presStyleLbl="parChTrans1D3" presStyleIdx="0" presStyleCnt="5"/>
      <dgm:spPr/>
    </dgm:pt>
    <dgm:pt modelId="{9CC6AC72-8092-49FE-9B61-00E1ED27494A}" type="pres">
      <dgm:prSet presAssocID="{DE1977F4-C819-4EF9-B4E4-FC72A4A7606B}" presName="root2" presStyleCnt="0"/>
      <dgm:spPr/>
    </dgm:pt>
    <dgm:pt modelId="{ACE599C9-7839-495D-87A2-6FF217337F2B}" type="pres">
      <dgm:prSet presAssocID="{DE1977F4-C819-4EF9-B4E4-FC72A4A7606B}" presName="LevelTwoTextNode" presStyleLbl="node3" presStyleIdx="0" presStyleCnt="5">
        <dgm:presLayoutVars>
          <dgm:chPref val="3"/>
        </dgm:presLayoutVars>
      </dgm:prSet>
      <dgm:spPr/>
    </dgm:pt>
    <dgm:pt modelId="{338AF088-5C4D-43CC-AF56-93943B026DB0}" type="pres">
      <dgm:prSet presAssocID="{DE1977F4-C819-4EF9-B4E4-FC72A4A7606B}" presName="level3hierChild" presStyleCnt="0"/>
      <dgm:spPr/>
    </dgm:pt>
    <dgm:pt modelId="{C429237C-0DDB-4F60-BAE8-13A81921B793}" type="pres">
      <dgm:prSet presAssocID="{654A341D-B8AD-4D9B-86D1-70FF5200110C}" presName="conn2-1" presStyleLbl="parChTrans1D3" presStyleIdx="1" presStyleCnt="5"/>
      <dgm:spPr/>
    </dgm:pt>
    <dgm:pt modelId="{222E6D13-EB42-4A18-8A47-7BCEE5EB8C48}" type="pres">
      <dgm:prSet presAssocID="{654A341D-B8AD-4D9B-86D1-70FF5200110C}" presName="connTx" presStyleLbl="parChTrans1D3" presStyleIdx="1" presStyleCnt="5"/>
      <dgm:spPr/>
    </dgm:pt>
    <dgm:pt modelId="{0CC5A821-BA33-42AF-9030-E9D84839A4E3}" type="pres">
      <dgm:prSet presAssocID="{9D6C84E7-F029-4D89-9BED-1C48EBAC7E3D}" presName="root2" presStyleCnt="0"/>
      <dgm:spPr/>
    </dgm:pt>
    <dgm:pt modelId="{8CD3D941-55A0-428C-BBE3-11E71F210FD3}" type="pres">
      <dgm:prSet presAssocID="{9D6C84E7-F029-4D89-9BED-1C48EBAC7E3D}" presName="LevelTwoTextNode" presStyleLbl="node3" presStyleIdx="1" presStyleCnt="5">
        <dgm:presLayoutVars>
          <dgm:chPref val="3"/>
        </dgm:presLayoutVars>
      </dgm:prSet>
      <dgm:spPr/>
    </dgm:pt>
    <dgm:pt modelId="{AAD44CE4-308B-45D8-A7AB-DAAF8891395F}" type="pres">
      <dgm:prSet presAssocID="{9D6C84E7-F029-4D89-9BED-1C48EBAC7E3D}" presName="level3hierChild" presStyleCnt="0"/>
      <dgm:spPr/>
    </dgm:pt>
    <dgm:pt modelId="{3178AD0B-AC44-410E-B6D1-5609EB7B78A0}" type="pres">
      <dgm:prSet presAssocID="{AC747573-D064-4104-90F2-B35159E28D4C}" presName="conn2-1" presStyleLbl="parChTrans1D3" presStyleIdx="2" presStyleCnt="5"/>
      <dgm:spPr/>
    </dgm:pt>
    <dgm:pt modelId="{83065F26-B758-4AD5-84D6-1A181D643295}" type="pres">
      <dgm:prSet presAssocID="{AC747573-D064-4104-90F2-B35159E28D4C}" presName="connTx" presStyleLbl="parChTrans1D3" presStyleIdx="2" presStyleCnt="5"/>
      <dgm:spPr/>
    </dgm:pt>
    <dgm:pt modelId="{3D00FF3B-A3EA-499C-8DAA-0094E3516574}" type="pres">
      <dgm:prSet presAssocID="{A1B0A3E0-3C9D-4832-A0FC-B6C876086A21}" presName="root2" presStyleCnt="0"/>
      <dgm:spPr/>
    </dgm:pt>
    <dgm:pt modelId="{20695F9A-C04D-4754-B120-3CA438AB6B25}" type="pres">
      <dgm:prSet presAssocID="{A1B0A3E0-3C9D-4832-A0FC-B6C876086A21}" presName="LevelTwoTextNode" presStyleLbl="node3" presStyleIdx="2" presStyleCnt="5">
        <dgm:presLayoutVars>
          <dgm:chPref val="3"/>
        </dgm:presLayoutVars>
      </dgm:prSet>
      <dgm:spPr/>
    </dgm:pt>
    <dgm:pt modelId="{2BB6CDDB-7DD4-42BD-A3C8-C61A0708BAD2}" type="pres">
      <dgm:prSet presAssocID="{A1B0A3E0-3C9D-4832-A0FC-B6C876086A21}" presName="level3hierChild" presStyleCnt="0"/>
      <dgm:spPr/>
    </dgm:pt>
    <dgm:pt modelId="{B99A4B30-9E02-42C3-BCE4-443C16539DD5}" type="pres">
      <dgm:prSet presAssocID="{B81C3DDE-6AB8-4CA2-BF44-58E2D1E1762C}" presName="conn2-1" presStyleLbl="parChTrans1D3" presStyleIdx="3" presStyleCnt="5"/>
      <dgm:spPr/>
    </dgm:pt>
    <dgm:pt modelId="{8E5E5DC9-D1BF-4B16-9C91-D35FEFA94606}" type="pres">
      <dgm:prSet presAssocID="{B81C3DDE-6AB8-4CA2-BF44-58E2D1E1762C}" presName="connTx" presStyleLbl="parChTrans1D3" presStyleIdx="3" presStyleCnt="5"/>
      <dgm:spPr/>
    </dgm:pt>
    <dgm:pt modelId="{FF422D25-5BBD-42F2-A5EB-77E7382C0ECC}" type="pres">
      <dgm:prSet presAssocID="{7323196E-D838-4208-BB3F-B8224FBE9E0E}" presName="root2" presStyleCnt="0"/>
      <dgm:spPr/>
    </dgm:pt>
    <dgm:pt modelId="{56C56D44-32F8-4827-AA24-92A43F7FE93A}" type="pres">
      <dgm:prSet presAssocID="{7323196E-D838-4208-BB3F-B8224FBE9E0E}" presName="LevelTwoTextNode" presStyleLbl="node3" presStyleIdx="3" presStyleCnt="5">
        <dgm:presLayoutVars>
          <dgm:chPref val="3"/>
        </dgm:presLayoutVars>
      </dgm:prSet>
      <dgm:spPr/>
    </dgm:pt>
    <dgm:pt modelId="{A056ECC1-3E00-4D36-9928-B4299ABD3D79}" type="pres">
      <dgm:prSet presAssocID="{7323196E-D838-4208-BB3F-B8224FBE9E0E}" presName="level3hierChild" presStyleCnt="0"/>
      <dgm:spPr/>
    </dgm:pt>
    <dgm:pt modelId="{3E69AA8D-D817-4A73-888A-ABC182583935}" type="pres">
      <dgm:prSet presAssocID="{9745CBC0-6E35-4F99-8862-02E194347D13}" presName="conn2-1" presStyleLbl="parChTrans1D3" presStyleIdx="4" presStyleCnt="5"/>
      <dgm:spPr/>
    </dgm:pt>
    <dgm:pt modelId="{149FA4F7-2CA0-4B57-9738-14F43E12CFC3}" type="pres">
      <dgm:prSet presAssocID="{9745CBC0-6E35-4F99-8862-02E194347D13}" presName="connTx" presStyleLbl="parChTrans1D3" presStyleIdx="4" presStyleCnt="5"/>
      <dgm:spPr/>
    </dgm:pt>
    <dgm:pt modelId="{E419AF07-E131-4DAB-AA2E-904F5F4465CB}" type="pres">
      <dgm:prSet presAssocID="{7E640272-AAE6-4F22-80AB-BB61AA34257B}" presName="root2" presStyleCnt="0"/>
      <dgm:spPr/>
    </dgm:pt>
    <dgm:pt modelId="{A0A467E3-DF71-441C-AAB2-349908ED3F4C}" type="pres">
      <dgm:prSet presAssocID="{7E640272-AAE6-4F22-80AB-BB61AA34257B}" presName="LevelTwoTextNode" presStyleLbl="node3" presStyleIdx="4" presStyleCnt="5">
        <dgm:presLayoutVars>
          <dgm:chPref val="3"/>
        </dgm:presLayoutVars>
      </dgm:prSet>
      <dgm:spPr/>
    </dgm:pt>
    <dgm:pt modelId="{28288F19-6BFF-40A9-B17A-5BE1BF20EF14}" type="pres">
      <dgm:prSet presAssocID="{7E640272-AAE6-4F22-80AB-BB61AA34257B}" presName="level3hierChild" presStyleCnt="0"/>
      <dgm:spPr/>
    </dgm:pt>
  </dgm:ptLst>
  <dgm:cxnLst>
    <dgm:cxn modelId="{A747EF9C-BE95-4293-ACA2-FAB705728B14}" type="presOf" srcId="{B81C3DDE-6AB8-4CA2-BF44-58E2D1E1762C}" destId="{8E5E5DC9-D1BF-4B16-9C91-D35FEFA94606}" srcOrd="1" destOrd="0" presId="urn:microsoft.com/office/officeart/2005/8/layout/hierarchy2"/>
    <dgm:cxn modelId="{87AB8FC3-9307-45D1-A1EE-F39607F4943F}" type="presOf" srcId="{9D6C84E7-F029-4D89-9BED-1C48EBAC7E3D}" destId="{8CD3D941-55A0-428C-BBE3-11E71F210FD3}" srcOrd="0" destOrd="0" presId="urn:microsoft.com/office/officeart/2005/8/layout/hierarchy2"/>
    <dgm:cxn modelId="{4EFF63A2-C331-458C-81C3-92C443FCA6BC}" type="presOf" srcId="{3DE8F512-4CF4-48EE-8B8E-5AC1FDC452D2}" destId="{49D4A984-BE0A-4EB9-9D1C-342642DA27A0}" srcOrd="0" destOrd="0" presId="urn:microsoft.com/office/officeart/2005/8/layout/hierarchy2"/>
    <dgm:cxn modelId="{7616DBE3-4EB8-45F2-848D-A6E71981302A}" type="presOf" srcId="{AC747573-D064-4104-90F2-B35159E28D4C}" destId="{83065F26-B758-4AD5-84D6-1A181D643295}" srcOrd="1" destOrd="0" presId="urn:microsoft.com/office/officeart/2005/8/layout/hierarchy2"/>
    <dgm:cxn modelId="{59665891-A06E-458C-963E-4DAEDBAEDA7E}" type="presOf" srcId="{B45C094B-CCDB-4A1E-A899-4AFE2E37EA1A}" destId="{43A4F0E1-F97A-4DAC-B457-3376CCA48CA4}" srcOrd="0" destOrd="0" presId="urn:microsoft.com/office/officeart/2005/8/layout/hierarchy2"/>
    <dgm:cxn modelId="{F51D9170-D00E-4727-A21A-24E022BC58BB}" type="presOf" srcId="{7323196E-D838-4208-BB3F-B8224FBE9E0E}" destId="{56C56D44-32F8-4827-AA24-92A43F7FE93A}" srcOrd="0" destOrd="0" presId="urn:microsoft.com/office/officeart/2005/8/layout/hierarchy2"/>
    <dgm:cxn modelId="{210E815C-C151-4A1C-AE27-10B60A2844C6}" srcId="{3DE8F512-4CF4-48EE-8B8E-5AC1FDC452D2}" destId="{C97722DB-60A0-4321-B7B6-D5EAE175C81E}" srcOrd="0" destOrd="0" parTransId="{B45C094B-CCDB-4A1E-A899-4AFE2E37EA1A}" sibTransId="{8336DE24-AB46-4B6E-897F-738A75C5D0C6}"/>
    <dgm:cxn modelId="{26FC1AA2-3A0C-46E6-B935-6F1848DA301A}" type="presOf" srcId="{DE1977F4-C819-4EF9-B4E4-FC72A4A7606B}" destId="{ACE599C9-7839-495D-87A2-6FF217337F2B}" srcOrd="0" destOrd="0" presId="urn:microsoft.com/office/officeart/2005/8/layout/hierarchy2"/>
    <dgm:cxn modelId="{46CECA4B-9761-4D38-BA5E-8476FE5B3C6D}" srcId="{CBBAE64B-F939-4BCE-8CAC-15D42DEDAC04}" destId="{3DE8F512-4CF4-48EE-8B8E-5AC1FDC452D2}" srcOrd="0" destOrd="0" parTransId="{08924161-AA42-4DBC-963C-E25F290B995E}" sibTransId="{EF0BAFFE-0897-4123-82D1-8475FD4D2313}"/>
    <dgm:cxn modelId="{CC885208-99C6-4F2A-A8F0-2B9DF3D93666}" type="presOf" srcId="{F4964C97-CEC7-48FF-817D-1FA842DB61FF}" destId="{D07B5E6D-711C-4B05-8541-A8E105775067}" srcOrd="1" destOrd="0" presId="urn:microsoft.com/office/officeart/2005/8/layout/hierarchy2"/>
    <dgm:cxn modelId="{A3E944FA-A960-42C5-A527-4C29B9193CBC}" srcId="{C97722DB-60A0-4321-B7B6-D5EAE175C81E}" destId="{DE1977F4-C819-4EF9-B4E4-FC72A4A7606B}" srcOrd="0" destOrd="0" parTransId="{F4964C97-CEC7-48FF-817D-1FA842DB61FF}" sibTransId="{B4DD5662-D31A-44ED-B4DE-9104A721EDE7}"/>
    <dgm:cxn modelId="{5754DCCF-2BFA-4920-8E29-3EF008B6BE7F}" type="presOf" srcId="{A1B0A3E0-3C9D-4832-A0FC-B6C876086A21}" destId="{20695F9A-C04D-4754-B120-3CA438AB6B25}" srcOrd="0" destOrd="0" presId="urn:microsoft.com/office/officeart/2005/8/layout/hierarchy2"/>
    <dgm:cxn modelId="{9072B89A-8993-4200-9600-22DBA70A6C29}" srcId="{C97722DB-60A0-4321-B7B6-D5EAE175C81E}" destId="{7E640272-AAE6-4F22-80AB-BB61AA34257B}" srcOrd="4" destOrd="0" parTransId="{9745CBC0-6E35-4F99-8862-02E194347D13}" sibTransId="{7B19C462-04A9-45BE-B564-BC5EA2B18C9A}"/>
    <dgm:cxn modelId="{727C896F-794E-4EB8-BF03-2952F1FC8B33}" type="presOf" srcId="{AC747573-D064-4104-90F2-B35159E28D4C}" destId="{3178AD0B-AC44-410E-B6D1-5609EB7B78A0}" srcOrd="0" destOrd="0" presId="urn:microsoft.com/office/officeart/2005/8/layout/hierarchy2"/>
    <dgm:cxn modelId="{A1C30206-E3F3-4DE9-B642-69C358056906}" type="presOf" srcId="{F4964C97-CEC7-48FF-817D-1FA842DB61FF}" destId="{F357884B-912F-421F-B3EB-F18E376127B1}" srcOrd="0" destOrd="0" presId="urn:microsoft.com/office/officeart/2005/8/layout/hierarchy2"/>
    <dgm:cxn modelId="{408995E1-4D5E-43EC-A1B3-53CDF15931D4}" type="presOf" srcId="{B81C3DDE-6AB8-4CA2-BF44-58E2D1E1762C}" destId="{B99A4B30-9E02-42C3-BCE4-443C16539DD5}" srcOrd="0" destOrd="0" presId="urn:microsoft.com/office/officeart/2005/8/layout/hierarchy2"/>
    <dgm:cxn modelId="{CAF816D8-5094-4707-B25D-FFDEAD606095}" type="presOf" srcId="{9745CBC0-6E35-4F99-8862-02E194347D13}" destId="{3E69AA8D-D817-4A73-888A-ABC182583935}" srcOrd="0" destOrd="0" presId="urn:microsoft.com/office/officeart/2005/8/layout/hierarchy2"/>
    <dgm:cxn modelId="{8D8C1714-6224-4FD9-B0B3-798C58B96395}" type="presOf" srcId="{9745CBC0-6E35-4F99-8862-02E194347D13}" destId="{149FA4F7-2CA0-4B57-9738-14F43E12CFC3}" srcOrd="1" destOrd="0" presId="urn:microsoft.com/office/officeart/2005/8/layout/hierarchy2"/>
    <dgm:cxn modelId="{217C4996-FD17-495B-9A8A-6195FE67E0A3}" srcId="{C97722DB-60A0-4321-B7B6-D5EAE175C81E}" destId="{9D6C84E7-F029-4D89-9BED-1C48EBAC7E3D}" srcOrd="1" destOrd="0" parTransId="{654A341D-B8AD-4D9B-86D1-70FF5200110C}" sibTransId="{CCB7CC7E-E662-484D-8077-CE1E62C3230A}"/>
    <dgm:cxn modelId="{A392E752-3DF7-4043-9611-6CE75DEE60C1}" type="presOf" srcId="{B45C094B-CCDB-4A1E-A899-4AFE2E37EA1A}" destId="{823F22E7-753E-40F4-8870-25C0BAB1CD65}" srcOrd="1" destOrd="0" presId="urn:microsoft.com/office/officeart/2005/8/layout/hierarchy2"/>
    <dgm:cxn modelId="{8FB1E23F-0F13-452A-99FA-49D51431CD80}" type="presOf" srcId="{C97722DB-60A0-4321-B7B6-D5EAE175C81E}" destId="{E539B4ED-5B10-4E8A-8541-F401BA609078}" srcOrd="0" destOrd="0" presId="urn:microsoft.com/office/officeart/2005/8/layout/hierarchy2"/>
    <dgm:cxn modelId="{29B4F33A-5518-4AE9-B68D-62066EF0CD07}" srcId="{C97722DB-60A0-4321-B7B6-D5EAE175C81E}" destId="{7323196E-D838-4208-BB3F-B8224FBE9E0E}" srcOrd="3" destOrd="0" parTransId="{B81C3DDE-6AB8-4CA2-BF44-58E2D1E1762C}" sibTransId="{57206B25-6025-4170-BC2B-AC0B8616AE52}"/>
    <dgm:cxn modelId="{7DD90EFF-8365-4597-B5AD-8A05B2600870}" type="presOf" srcId="{654A341D-B8AD-4D9B-86D1-70FF5200110C}" destId="{C429237C-0DDB-4F60-BAE8-13A81921B793}" srcOrd="0" destOrd="0" presId="urn:microsoft.com/office/officeart/2005/8/layout/hierarchy2"/>
    <dgm:cxn modelId="{73E27E75-A872-4D40-A7F7-C7CC4F886146}" srcId="{C97722DB-60A0-4321-B7B6-D5EAE175C81E}" destId="{A1B0A3E0-3C9D-4832-A0FC-B6C876086A21}" srcOrd="2" destOrd="0" parTransId="{AC747573-D064-4104-90F2-B35159E28D4C}" sibTransId="{D7EEA502-A95E-4BFC-AA07-FF448FB965FC}"/>
    <dgm:cxn modelId="{C8ECCF87-37D0-468C-9A3F-8FC5DCA60734}" type="presOf" srcId="{CBBAE64B-F939-4BCE-8CAC-15D42DEDAC04}" destId="{DF143C71-B1DE-41A4-88D5-A13F5FDF71CB}" srcOrd="0" destOrd="0" presId="urn:microsoft.com/office/officeart/2005/8/layout/hierarchy2"/>
    <dgm:cxn modelId="{F62C768F-DA24-4E70-AB5F-A36883A6F28F}" type="presOf" srcId="{7E640272-AAE6-4F22-80AB-BB61AA34257B}" destId="{A0A467E3-DF71-441C-AAB2-349908ED3F4C}" srcOrd="0" destOrd="0" presId="urn:microsoft.com/office/officeart/2005/8/layout/hierarchy2"/>
    <dgm:cxn modelId="{B326F70A-09A0-46B1-B5AD-6B61C4A0A1D7}" type="presOf" srcId="{654A341D-B8AD-4D9B-86D1-70FF5200110C}" destId="{222E6D13-EB42-4A18-8A47-7BCEE5EB8C48}" srcOrd="1" destOrd="0" presId="urn:microsoft.com/office/officeart/2005/8/layout/hierarchy2"/>
    <dgm:cxn modelId="{793A6D55-DDB7-48CD-BC1E-5C36BD318E50}" type="presParOf" srcId="{DF143C71-B1DE-41A4-88D5-A13F5FDF71CB}" destId="{686DEF3A-F925-404E-9EEA-A98B77DC781A}" srcOrd="0" destOrd="0" presId="urn:microsoft.com/office/officeart/2005/8/layout/hierarchy2"/>
    <dgm:cxn modelId="{27DD36BC-B6E6-4444-9752-F937DD2263A3}" type="presParOf" srcId="{686DEF3A-F925-404E-9EEA-A98B77DC781A}" destId="{49D4A984-BE0A-4EB9-9D1C-342642DA27A0}" srcOrd="0" destOrd="0" presId="urn:microsoft.com/office/officeart/2005/8/layout/hierarchy2"/>
    <dgm:cxn modelId="{4DA84FBC-9DA9-48C2-B115-A620790532F5}" type="presParOf" srcId="{686DEF3A-F925-404E-9EEA-A98B77DC781A}" destId="{6A0B317B-A9FC-443A-A4D1-37C62B44C51A}" srcOrd="1" destOrd="0" presId="urn:microsoft.com/office/officeart/2005/8/layout/hierarchy2"/>
    <dgm:cxn modelId="{7FA53677-6773-4A11-B414-4485774D62B6}" type="presParOf" srcId="{6A0B317B-A9FC-443A-A4D1-37C62B44C51A}" destId="{43A4F0E1-F97A-4DAC-B457-3376CCA48CA4}" srcOrd="0" destOrd="0" presId="urn:microsoft.com/office/officeart/2005/8/layout/hierarchy2"/>
    <dgm:cxn modelId="{B2A22F7D-D68D-482B-B932-2C9DA6C6E595}" type="presParOf" srcId="{43A4F0E1-F97A-4DAC-B457-3376CCA48CA4}" destId="{823F22E7-753E-40F4-8870-25C0BAB1CD65}" srcOrd="0" destOrd="0" presId="urn:microsoft.com/office/officeart/2005/8/layout/hierarchy2"/>
    <dgm:cxn modelId="{9CB7F0BE-E8A7-405C-A2B7-586A4A81AA12}" type="presParOf" srcId="{6A0B317B-A9FC-443A-A4D1-37C62B44C51A}" destId="{FDB36399-9DE8-4407-B792-4C61EE0F6AAA}" srcOrd="1" destOrd="0" presId="urn:microsoft.com/office/officeart/2005/8/layout/hierarchy2"/>
    <dgm:cxn modelId="{89F7A0E8-80DB-4704-A735-36581D6354C0}" type="presParOf" srcId="{FDB36399-9DE8-4407-B792-4C61EE0F6AAA}" destId="{E539B4ED-5B10-4E8A-8541-F401BA609078}" srcOrd="0" destOrd="0" presId="urn:microsoft.com/office/officeart/2005/8/layout/hierarchy2"/>
    <dgm:cxn modelId="{4A3434DF-6910-465A-A415-01D6E6D38C4C}" type="presParOf" srcId="{FDB36399-9DE8-4407-B792-4C61EE0F6AAA}" destId="{F59F697F-6EC1-4345-B48E-A48CE9240F3F}" srcOrd="1" destOrd="0" presId="urn:microsoft.com/office/officeart/2005/8/layout/hierarchy2"/>
    <dgm:cxn modelId="{DBA40F18-DCC1-41AA-8157-89CFFB77EECD}" type="presParOf" srcId="{F59F697F-6EC1-4345-B48E-A48CE9240F3F}" destId="{F357884B-912F-421F-B3EB-F18E376127B1}" srcOrd="0" destOrd="0" presId="urn:microsoft.com/office/officeart/2005/8/layout/hierarchy2"/>
    <dgm:cxn modelId="{D1456EE2-018C-45C3-8A10-FE28D2670134}" type="presParOf" srcId="{F357884B-912F-421F-B3EB-F18E376127B1}" destId="{D07B5E6D-711C-4B05-8541-A8E105775067}" srcOrd="0" destOrd="0" presId="urn:microsoft.com/office/officeart/2005/8/layout/hierarchy2"/>
    <dgm:cxn modelId="{1A2030A7-6DE6-4D8E-BD22-EC2EBF3103F7}" type="presParOf" srcId="{F59F697F-6EC1-4345-B48E-A48CE9240F3F}" destId="{9CC6AC72-8092-49FE-9B61-00E1ED27494A}" srcOrd="1" destOrd="0" presId="urn:microsoft.com/office/officeart/2005/8/layout/hierarchy2"/>
    <dgm:cxn modelId="{74B8040D-8D3E-479A-BAC9-E561B50470D4}" type="presParOf" srcId="{9CC6AC72-8092-49FE-9B61-00E1ED27494A}" destId="{ACE599C9-7839-495D-87A2-6FF217337F2B}" srcOrd="0" destOrd="0" presId="urn:microsoft.com/office/officeart/2005/8/layout/hierarchy2"/>
    <dgm:cxn modelId="{9587BDEA-A87D-4AD1-835E-3655A4E84897}" type="presParOf" srcId="{9CC6AC72-8092-49FE-9B61-00E1ED27494A}" destId="{338AF088-5C4D-43CC-AF56-93943B026DB0}" srcOrd="1" destOrd="0" presId="urn:microsoft.com/office/officeart/2005/8/layout/hierarchy2"/>
    <dgm:cxn modelId="{F976AC04-CA96-4163-825E-9716C8E582E3}" type="presParOf" srcId="{F59F697F-6EC1-4345-B48E-A48CE9240F3F}" destId="{C429237C-0DDB-4F60-BAE8-13A81921B793}" srcOrd="2" destOrd="0" presId="urn:microsoft.com/office/officeart/2005/8/layout/hierarchy2"/>
    <dgm:cxn modelId="{5C5649D8-8D57-4CEF-9219-ABE5184DE45B}" type="presParOf" srcId="{C429237C-0DDB-4F60-BAE8-13A81921B793}" destId="{222E6D13-EB42-4A18-8A47-7BCEE5EB8C48}" srcOrd="0" destOrd="0" presId="urn:microsoft.com/office/officeart/2005/8/layout/hierarchy2"/>
    <dgm:cxn modelId="{DB7F8F02-5376-4A97-9C46-71E4CDB8DB7E}" type="presParOf" srcId="{F59F697F-6EC1-4345-B48E-A48CE9240F3F}" destId="{0CC5A821-BA33-42AF-9030-E9D84839A4E3}" srcOrd="3" destOrd="0" presId="urn:microsoft.com/office/officeart/2005/8/layout/hierarchy2"/>
    <dgm:cxn modelId="{77F4B90D-3797-400A-92A9-88054A085496}" type="presParOf" srcId="{0CC5A821-BA33-42AF-9030-E9D84839A4E3}" destId="{8CD3D941-55A0-428C-BBE3-11E71F210FD3}" srcOrd="0" destOrd="0" presId="urn:microsoft.com/office/officeart/2005/8/layout/hierarchy2"/>
    <dgm:cxn modelId="{C4455806-08DE-4FC4-80AA-205A56419860}" type="presParOf" srcId="{0CC5A821-BA33-42AF-9030-E9D84839A4E3}" destId="{AAD44CE4-308B-45D8-A7AB-DAAF8891395F}" srcOrd="1" destOrd="0" presId="urn:microsoft.com/office/officeart/2005/8/layout/hierarchy2"/>
    <dgm:cxn modelId="{9100523A-7169-405B-84A9-7123C15D918A}" type="presParOf" srcId="{F59F697F-6EC1-4345-B48E-A48CE9240F3F}" destId="{3178AD0B-AC44-410E-B6D1-5609EB7B78A0}" srcOrd="4" destOrd="0" presId="urn:microsoft.com/office/officeart/2005/8/layout/hierarchy2"/>
    <dgm:cxn modelId="{69C6B4E7-D558-463B-8C6E-97C99B9C6FC5}" type="presParOf" srcId="{3178AD0B-AC44-410E-B6D1-5609EB7B78A0}" destId="{83065F26-B758-4AD5-84D6-1A181D643295}" srcOrd="0" destOrd="0" presId="urn:microsoft.com/office/officeart/2005/8/layout/hierarchy2"/>
    <dgm:cxn modelId="{A0F8163B-0E7C-4A26-84A0-9D2725170821}" type="presParOf" srcId="{F59F697F-6EC1-4345-B48E-A48CE9240F3F}" destId="{3D00FF3B-A3EA-499C-8DAA-0094E3516574}" srcOrd="5" destOrd="0" presId="urn:microsoft.com/office/officeart/2005/8/layout/hierarchy2"/>
    <dgm:cxn modelId="{E7FF7B27-DF38-4B2D-A5A9-0A9771231300}" type="presParOf" srcId="{3D00FF3B-A3EA-499C-8DAA-0094E3516574}" destId="{20695F9A-C04D-4754-B120-3CA438AB6B25}" srcOrd="0" destOrd="0" presId="urn:microsoft.com/office/officeart/2005/8/layout/hierarchy2"/>
    <dgm:cxn modelId="{94F31314-685E-4631-B915-89EAF08A81D9}" type="presParOf" srcId="{3D00FF3B-A3EA-499C-8DAA-0094E3516574}" destId="{2BB6CDDB-7DD4-42BD-A3C8-C61A0708BAD2}" srcOrd="1" destOrd="0" presId="urn:microsoft.com/office/officeart/2005/8/layout/hierarchy2"/>
    <dgm:cxn modelId="{65A14948-3312-44C3-B116-CCA6C0D54D55}" type="presParOf" srcId="{F59F697F-6EC1-4345-B48E-A48CE9240F3F}" destId="{B99A4B30-9E02-42C3-BCE4-443C16539DD5}" srcOrd="6" destOrd="0" presId="urn:microsoft.com/office/officeart/2005/8/layout/hierarchy2"/>
    <dgm:cxn modelId="{5D1E320C-1128-4FE5-9F01-AB0652BA47B7}" type="presParOf" srcId="{B99A4B30-9E02-42C3-BCE4-443C16539DD5}" destId="{8E5E5DC9-D1BF-4B16-9C91-D35FEFA94606}" srcOrd="0" destOrd="0" presId="urn:microsoft.com/office/officeart/2005/8/layout/hierarchy2"/>
    <dgm:cxn modelId="{13818381-7BD5-4D9B-AA9B-C79F40D44609}" type="presParOf" srcId="{F59F697F-6EC1-4345-B48E-A48CE9240F3F}" destId="{FF422D25-5BBD-42F2-A5EB-77E7382C0ECC}" srcOrd="7" destOrd="0" presId="urn:microsoft.com/office/officeart/2005/8/layout/hierarchy2"/>
    <dgm:cxn modelId="{DDED5CA9-759B-46AB-9936-77C3F1A5384F}" type="presParOf" srcId="{FF422D25-5BBD-42F2-A5EB-77E7382C0ECC}" destId="{56C56D44-32F8-4827-AA24-92A43F7FE93A}" srcOrd="0" destOrd="0" presId="urn:microsoft.com/office/officeart/2005/8/layout/hierarchy2"/>
    <dgm:cxn modelId="{1DEB22A6-C9F0-4753-AD59-38D41FDDB466}" type="presParOf" srcId="{FF422D25-5BBD-42F2-A5EB-77E7382C0ECC}" destId="{A056ECC1-3E00-4D36-9928-B4299ABD3D79}" srcOrd="1" destOrd="0" presId="urn:microsoft.com/office/officeart/2005/8/layout/hierarchy2"/>
    <dgm:cxn modelId="{163706AF-6C7C-4ADF-9765-CCE9866E0C7F}" type="presParOf" srcId="{F59F697F-6EC1-4345-B48E-A48CE9240F3F}" destId="{3E69AA8D-D817-4A73-888A-ABC182583935}" srcOrd="8" destOrd="0" presId="urn:microsoft.com/office/officeart/2005/8/layout/hierarchy2"/>
    <dgm:cxn modelId="{95265478-B6CF-4693-8825-3472D6EEF909}" type="presParOf" srcId="{3E69AA8D-D817-4A73-888A-ABC182583935}" destId="{149FA4F7-2CA0-4B57-9738-14F43E12CFC3}" srcOrd="0" destOrd="0" presId="urn:microsoft.com/office/officeart/2005/8/layout/hierarchy2"/>
    <dgm:cxn modelId="{70C5CCE6-F6C2-4FA6-A835-5B34E03C0002}" type="presParOf" srcId="{F59F697F-6EC1-4345-B48E-A48CE9240F3F}" destId="{E419AF07-E131-4DAB-AA2E-904F5F4465CB}" srcOrd="9" destOrd="0" presId="urn:microsoft.com/office/officeart/2005/8/layout/hierarchy2"/>
    <dgm:cxn modelId="{5C671DC1-8A6A-4075-9405-7A2DC14B27CC}" type="presParOf" srcId="{E419AF07-E131-4DAB-AA2E-904F5F4465CB}" destId="{A0A467E3-DF71-441C-AAB2-349908ED3F4C}" srcOrd="0" destOrd="0" presId="urn:microsoft.com/office/officeart/2005/8/layout/hierarchy2"/>
    <dgm:cxn modelId="{25CD184A-9F9C-4BE5-A720-F564041608AE}" type="presParOf" srcId="{E419AF07-E131-4DAB-AA2E-904F5F4465CB}" destId="{28288F19-6BFF-40A9-B17A-5BE1BF20EF14}" srcOrd="1" destOrd="0" presId="urn:microsoft.com/office/officeart/2005/8/layout/hierarchy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4A75BD-B868-46AB-9A85-AD0013AEBD9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pPr rtl="1"/>
          <a:endParaRPr lang="fa-IR"/>
        </a:p>
      </dgm:t>
    </dgm:pt>
    <dgm:pt modelId="{9F317942-9249-455E-BCE8-BC8DC8C405D6}">
      <dgm:prSet custT="1"/>
      <dgm:spPr/>
      <dgm:t>
        <a:bodyPr/>
        <a:lstStyle/>
        <a:p>
          <a:pPr rtl="1"/>
          <a:r>
            <a:rPr lang="fa-IR" sz="1800" baseline="0" dirty="0" smtClean="0">
              <a:solidFill>
                <a:schemeClr val="tx1"/>
              </a:solidFill>
              <a:cs typeface="B Koodak" pitchFamily="2" charset="-78"/>
            </a:rPr>
            <a:t>نتیجه مباحث گذشته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BADAC345-4F07-45FC-8576-1D8C96543FC1}" type="parTrans" cxnId="{DB8EE797-50C1-4858-A24E-2D8C35AAE8B5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C823D720-0112-4B76-8138-8BB4E96B1EBE}" type="sibTrans" cxnId="{DB8EE797-50C1-4858-A24E-2D8C35AAE8B5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C44C0762-8346-4648-A0B3-77C1431E62F1}">
      <dgm:prSet custT="1"/>
      <dgm:spPr/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تنها روش صحیح جهان بینی، جهان بینی فلسفی است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7A6BE942-517B-44A6-8D46-3236B665D8D7}" type="parTrans" cxnId="{6ABC21E4-9446-4F47-86A6-59BE8D9ABCA5}">
      <dgm:prSet custT="1"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A20989FC-F1E1-488A-B60E-49500ACA1487}" type="sibTrans" cxnId="{6ABC21E4-9446-4F47-86A6-59BE8D9ABCA5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1B65BBAA-3399-4443-911A-7A9142953FD5}">
      <dgm:prSet custT="1"/>
      <dgm:spPr/>
      <dgm:t>
        <a:bodyPr/>
        <a:lstStyle/>
        <a:p>
          <a:pPr rtl="1"/>
          <a:r>
            <a:rPr lang="fa-IR" sz="1800" baseline="0" dirty="0" smtClean="0">
              <a:solidFill>
                <a:schemeClr val="tx1"/>
              </a:solidFill>
              <a:cs typeface="B Koodak" pitchFamily="2" charset="-78"/>
            </a:rPr>
            <a:t>چند نکته</a:t>
          </a:r>
          <a:endParaRPr lang="fa-IR" sz="1800" baseline="0" dirty="0">
            <a:solidFill>
              <a:schemeClr val="tx1"/>
            </a:solidFill>
            <a:cs typeface="B Koodak" pitchFamily="2" charset="-78"/>
          </a:endParaRPr>
        </a:p>
      </dgm:t>
    </dgm:pt>
    <dgm:pt modelId="{0B1ADC0B-C5FF-472B-B4BC-E1C098F73974}" type="parTrans" cxnId="{966C914A-DB84-44F9-A712-5060DC6250D8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A27714EF-7525-4651-875E-E0C16C55BBB0}" type="sibTrans" cxnId="{966C914A-DB84-44F9-A712-5060DC6250D8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7897D4F7-A200-45F6-9275-EC68C275AA7D}">
      <dgm:prSet custT="1"/>
      <dgm:spPr/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برای داشتن جهان بینی صحیح حل تمامی مسائل فلسفی ضرورت ندارد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EE31B810-7C7A-463F-B67D-A25CDA1F0CEF}" type="parTrans" cxnId="{46E2C6BB-A07E-41C0-9F97-9A60A3B3150F}">
      <dgm:prSet custT="1"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452B7E86-CFED-431A-A234-20ED2318E6AA}" type="sibTrans" cxnId="{46E2C6BB-A07E-41C0-9F97-9A60A3B3150F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B2674FEE-0D49-49AD-8E87-003E8603EA54}">
      <dgm:prSet custT="1"/>
      <dgm:spPr/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در جهان بینی فلسفی از حس، علوم حضوری و تعبد نیز بهره می بریم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EC79DE59-6653-4130-B7DF-1EE030CBA4C3}" type="parTrans" cxnId="{A47B8CF1-22B9-4A79-8C4E-94D1EB22F33E}">
      <dgm:prSet custT="1"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E0266DCD-E7EA-4565-8D00-6C254181D1F4}" type="sibTrans" cxnId="{A47B8CF1-22B9-4A79-8C4E-94D1EB22F33E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E7298179-A522-4BCF-AB7B-0AB44755E967}">
      <dgm:prSet custT="1"/>
      <dgm:spPr/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تنها لازم است مسائل بنیادی جهان بینی از راه شناخت فلسفی حل شود و مسائل دیگر ممکن است با شناخت تعبدی حاصل گردد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1C62EFEB-EC20-4A3C-9822-2887C4DB9054}" type="parTrans" cxnId="{9B5FFA62-6D65-4428-A372-998CFB5F5062}">
      <dgm:prSet custT="1"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BB381A40-6A78-4B22-AB94-8BCD831DA7DC}" type="sibTrans" cxnId="{9B5FFA62-6D65-4428-A372-998CFB5F5062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53BD13C8-981C-4CD6-BABA-A87D2F3A4DAF}" type="pres">
      <dgm:prSet presAssocID="{A34A75BD-B868-46AB-9A85-AD0013AEBD9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F4BB1203-AD52-4905-88A5-A30F488CED23}" type="pres">
      <dgm:prSet presAssocID="{9F317942-9249-455E-BCE8-BC8DC8C405D6}" presName="root1" presStyleCnt="0"/>
      <dgm:spPr/>
    </dgm:pt>
    <dgm:pt modelId="{B8785929-8354-4B75-B7C0-8E8FF1CEBAB7}" type="pres">
      <dgm:prSet presAssocID="{9F317942-9249-455E-BCE8-BC8DC8C405D6}" presName="LevelOneTextNode" presStyleLbl="node0" presStyleIdx="0" presStyleCnt="2" custScaleY="66747">
        <dgm:presLayoutVars>
          <dgm:chPref val="3"/>
        </dgm:presLayoutVars>
      </dgm:prSet>
      <dgm:spPr/>
    </dgm:pt>
    <dgm:pt modelId="{7E8984C5-24AB-4882-ABE9-E9961655DC0A}" type="pres">
      <dgm:prSet presAssocID="{9F317942-9249-455E-BCE8-BC8DC8C405D6}" presName="level2hierChild" presStyleCnt="0"/>
      <dgm:spPr/>
    </dgm:pt>
    <dgm:pt modelId="{239D7B2A-8561-4008-9675-D1B4D6AC9360}" type="pres">
      <dgm:prSet presAssocID="{7A6BE942-517B-44A6-8D46-3236B665D8D7}" presName="conn2-1" presStyleLbl="parChTrans1D2" presStyleIdx="0" presStyleCnt="4"/>
      <dgm:spPr/>
    </dgm:pt>
    <dgm:pt modelId="{6B730AA5-905B-451B-A9C3-0E52FDD8C20C}" type="pres">
      <dgm:prSet presAssocID="{7A6BE942-517B-44A6-8D46-3236B665D8D7}" presName="connTx" presStyleLbl="parChTrans1D2" presStyleIdx="0" presStyleCnt="4"/>
      <dgm:spPr/>
    </dgm:pt>
    <dgm:pt modelId="{E506DE5A-2CBE-4F24-B5C7-59973A1BD29C}" type="pres">
      <dgm:prSet presAssocID="{C44C0762-8346-4648-A0B3-77C1431E62F1}" presName="root2" presStyleCnt="0"/>
      <dgm:spPr/>
    </dgm:pt>
    <dgm:pt modelId="{DB423986-D59C-4DC4-A823-A89C8019F303}" type="pres">
      <dgm:prSet presAssocID="{C44C0762-8346-4648-A0B3-77C1431E62F1}" presName="LevelTwoTextNode" presStyleLbl="node2" presStyleIdx="0" presStyleCnt="4" custScaleX="137221" custScaleY="66747">
        <dgm:presLayoutVars>
          <dgm:chPref val="3"/>
        </dgm:presLayoutVars>
      </dgm:prSet>
      <dgm:spPr/>
    </dgm:pt>
    <dgm:pt modelId="{FB054617-EA31-4160-81CB-0D166528308C}" type="pres">
      <dgm:prSet presAssocID="{C44C0762-8346-4648-A0B3-77C1431E62F1}" presName="level3hierChild" presStyleCnt="0"/>
      <dgm:spPr/>
    </dgm:pt>
    <dgm:pt modelId="{E8A32F34-D986-4ED4-A5A6-75BD5DEB8C3E}" type="pres">
      <dgm:prSet presAssocID="{1B65BBAA-3399-4443-911A-7A9142953FD5}" presName="root1" presStyleCnt="0"/>
      <dgm:spPr/>
    </dgm:pt>
    <dgm:pt modelId="{3E7CDA30-D08A-4A18-A7D9-B9ACB7A84650}" type="pres">
      <dgm:prSet presAssocID="{1B65BBAA-3399-4443-911A-7A9142953FD5}" presName="LevelOneTextNode" presStyleLbl="node0" presStyleIdx="1" presStyleCnt="2" custScaleX="60289" custScaleY="66747">
        <dgm:presLayoutVars>
          <dgm:chPref val="3"/>
        </dgm:presLayoutVars>
      </dgm:prSet>
      <dgm:spPr/>
    </dgm:pt>
    <dgm:pt modelId="{1D2F8973-E487-4E2A-944E-886B3610A052}" type="pres">
      <dgm:prSet presAssocID="{1B65BBAA-3399-4443-911A-7A9142953FD5}" presName="level2hierChild" presStyleCnt="0"/>
      <dgm:spPr/>
    </dgm:pt>
    <dgm:pt modelId="{71C24972-05A9-4963-BC6D-EA3C926CE691}" type="pres">
      <dgm:prSet presAssocID="{EE31B810-7C7A-463F-B67D-A25CDA1F0CEF}" presName="conn2-1" presStyleLbl="parChTrans1D2" presStyleIdx="1" presStyleCnt="4"/>
      <dgm:spPr/>
    </dgm:pt>
    <dgm:pt modelId="{02314963-35D3-4DF8-B0F2-53A69E7B8D2F}" type="pres">
      <dgm:prSet presAssocID="{EE31B810-7C7A-463F-B67D-A25CDA1F0CEF}" presName="connTx" presStyleLbl="parChTrans1D2" presStyleIdx="1" presStyleCnt="4"/>
      <dgm:spPr/>
    </dgm:pt>
    <dgm:pt modelId="{1E8BA724-8087-4103-B3C8-4DEF0BA11F3E}" type="pres">
      <dgm:prSet presAssocID="{7897D4F7-A200-45F6-9275-EC68C275AA7D}" presName="root2" presStyleCnt="0"/>
      <dgm:spPr/>
    </dgm:pt>
    <dgm:pt modelId="{4D09F6DF-F17F-48FE-9D57-30357557D6D5}" type="pres">
      <dgm:prSet presAssocID="{7897D4F7-A200-45F6-9275-EC68C275AA7D}" presName="LevelTwoTextNode" presStyleLbl="node2" presStyleIdx="1" presStyleCnt="4" custScaleX="249193" custScaleY="66747">
        <dgm:presLayoutVars>
          <dgm:chPref val="3"/>
        </dgm:presLayoutVars>
      </dgm:prSet>
      <dgm:spPr/>
    </dgm:pt>
    <dgm:pt modelId="{4BF7599C-5504-481E-884F-BA82FF2FAEEF}" type="pres">
      <dgm:prSet presAssocID="{7897D4F7-A200-45F6-9275-EC68C275AA7D}" presName="level3hierChild" presStyleCnt="0"/>
      <dgm:spPr/>
    </dgm:pt>
    <dgm:pt modelId="{42795559-4C2C-4C67-BB42-427E4FF982AD}" type="pres">
      <dgm:prSet presAssocID="{EC79DE59-6653-4130-B7DF-1EE030CBA4C3}" presName="conn2-1" presStyleLbl="parChTrans1D2" presStyleIdx="2" presStyleCnt="4"/>
      <dgm:spPr/>
    </dgm:pt>
    <dgm:pt modelId="{2D724BB4-5FAE-46D1-AA22-B7BBFE1C8385}" type="pres">
      <dgm:prSet presAssocID="{EC79DE59-6653-4130-B7DF-1EE030CBA4C3}" presName="connTx" presStyleLbl="parChTrans1D2" presStyleIdx="2" presStyleCnt="4"/>
      <dgm:spPr/>
    </dgm:pt>
    <dgm:pt modelId="{5F3024CF-40A0-47A1-A2FE-A4C1ECD62C19}" type="pres">
      <dgm:prSet presAssocID="{B2674FEE-0D49-49AD-8E87-003E8603EA54}" presName="root2" presStyleCnt="0"/>
      <dgm:spPr/>
    </dgm:pt>
    <dgm:pt modelId="{0F8811CB-4781-4A2B-98D8-5BAE94FE7B66}" type="pres">
      <dgm:prSet presAssocID="{B2674FEE-0D49-49AD-8E87-003E8603EA54}" presName="LevelTwoTextNode" presStyleLbl="node2" presStyleIdx="2" presStyleCnt="4" custScaleX="249193" custScaleY="66747">
        <dgm:presLayoutVars>
          <dgm:chPref val="3"/>
        </dgm:presLayoutVars>
      </dgm:prSet>
      <dgm:spPr/>
    </dgm:pt>
    <dgm:pt modelId="{02EE19DC-A4E8-4EE2-8F5B-E0C4DBB73CA6}" type="pres">
      <dgm:prSet presAssocID="{B2674FEE-0D49-49AD-8E87-003E8603EA54}" presName="level3hierChild" presStyleCnt="0"/>
      <dgm:spPr/>
    </dgm:pt>
    <dgm:pt modelId="{30AC20ED-63BD-450A-B46D-89347D8397A4}" type="pres">
      <dgm:prSet presAssocID="{1C62EFEB-EC20-4A3C-9822-2887C4DB9054}" presName="conn2-1" presStyleLbl="parChTrans1D2" presStyleIdx="3" presStyleCnt="4"/>
      <dgm:spPr/>
    </dgm:pt>
    <dgm:pt modelId="{748CFCC0-EB41-41CD-83AC-6B2DFC8AB5DF}" type="pres">
      <dgm:prSet presAssocID="{1C62EFEB-EC20-4A3C-9822-2887C4DB9054}" presName="connTx" presStyleLbl="parChTrans1D2" presStyleIdx="3" presStyleCnt="4"/>
      <dgm:spPr/>
    </dgm:pt>
    <dgm:pt modelId="{136AE219-783A-4A7D-BE2D-C5D638B6F520}" type="pres">
      <dgm:prSet presAssocID="{E7298179-A522-4BCF-AB7B-0AB44755E967}" presName="root2" presStyleCnt="0"/>
      <dgm:spPr/>
    </dgm:pt>
    <dgm:pt modelId="{466261A8-733C-446F-AB85-7F5A9F53025B}" type="pres">
      <dgm:prSet presAssocID="{E7298179-A522-4BCF-AB7B-0AB44755E967}" presName="LevelTwoTextNode" presStyleLbl="node2" presStyleIdx="3" presStyleCnt="4" custScaleX="249193" custScaleY="66747">
        <dgm:presLayoutVars>
          <dgm:chPref val="3"/>
        </dgm:presLayoutVars>
      </dgm:prSet>
      <dgm:spPr/>
    </dgm:pt>
    <dgm:pt modelId="{A44E5FE5-7CB4-41AA-BDA2-8E2DF0BEB188}" type="pres">
      <dgm:prSet presAssocID="{E7298179-A522-4BCF-AB7B-0AB44755E967}" presName="level3hierChild" presStyleCnt="0"/>
      <dgm:spPr/>
    </dgm:pt>
  </dgm:ptLst>
  <dgm:cxnLst>
    <dgm:cxn modelId="{9AB15261-28B7-420E-B932-2B7343DEBC17}" type="presOf" srcId="{A34A75BD-B868-46AB-9A85-AD0013AEBD9A}" destId="{53BD13C8-981C-4CD6-BABA-A87D2F3A4DAF}" srcOrd="0" destOrd="0" presId="urn:microsoft.com/office/officeart/2005/8/layout/hierarchy2"/>
    <dgm:cxn modelId="{5E255411-B5BD-4D26-ABF3-4C95F9003963}" type="presOf" srcId="{7897D4F7-A200-45F6-9275-EC68C275AA7D}" destId="{4D09F6DF-F17F-48FE-9D57-30357557D6D5}" srcOrd="0" destOrd="0" presId="urn:microsoft.com/office/officeart/2005/8/layout/hierarchy2"/>
    <dgm:cxn modelId="{966C914A-DB84-44F9-A712-5060DC6250D8}" srcId="{A34A75BD-B868-46AB-9A85-AD0013AEBD9A}" destId="{1B65BBAA-3399-4443-911A-7A9142953FD5}" srcOrd="1" destOrd="0" parTransId="{0B1ADC0B-C5FF-472B-B4BC-E1C098F73974}" sibTransId="{A27714EF-7525-4651-875E-E0C16C55BBB0}"/>
    <dgm:cxn modelId="{03B3EC8C-6F6B-42F6-8BD3-9D281911B6E1}" type="presOf" srcId="{1C62EFEB-EC20-4A3C-9822-2887C4DB9054}" destId="{30AC20ED-63BD-450A-B46D-89347D8397A4}" srcOrd="0" destOrd="0" presId="urn:microsoft.com/office/officeart/2005/8/layout/hierarchy2"/>
    <dgm:cxn modelId="{00F8F3D6-BD5E-4A1E-90D4-0F74F4788663}" type="presOf" srcId="{B2674FEE-0D49-49AD-8E87-003E8603EA54}" destId="{0F8811CB-4781-4A2B-98D8-5BAE94FE7B66}" srcOrd="0" destOrd="0" presId="urn:microsoft.com/office/officeart/2005/8/layout/hierarchy2"/>
    <dgm:cxn modelId="{6ABC21E4-9446-4F47-86A6-59BE8D9ABCA5}" srcId="{9F317942-9249-455E-BCE8-BC8DC8C405D6}" destId="{C44C0762-8346-4648-A0B3-77C1431E62F1}" srcOrd="0" destOrd="0" parTransId="{7A6BE942-517B-44A6-8D46-3236B665D8D7}" sibTransId="{A20989FC-F1E1-488A-B60E-49500ACA1487}"/>
    <dgm:cxn modelId="{DB8EE797-50C1-4858-A24E-2D8C35AAE8B5}" srcId="{A34A75BD-B868-46AB-9A85-AD0013AEBD9A}" destId="{9F317942-9249-455E-BCE8-BC8DC8C405D6}" srcOrd="0" destOrd="0" parTransId="{BADAC345-4F07-45FC-8576-1D8C96543FC1}" sibTransId="{C823D720-0112-4B76-8138-8BB4E96B1EBE}"/>
    <dgm:cxn modelId="{B76E14CB-BFF4-4A4E-8F5C-E44F6E8FB2EB}" type="presOf" srcId="{7A6BE942-517B-44A6-8D46-3236B665D8D7}" destId="{239D7B2A-8561-4008-9675-D1B4D6AC9360}" srcOrd="0" destOrd="0" presId="urn:microsoft.com/office/officeart/2005/8/layout/hierarchy2"/>
    <dgm:cxn modelId="{E9376476-953D-454E-A516-9039F1294A96}" type="presOf" srcId="{E7298179-A522-4BCF-AB7B-0AB44755E967}" destId="{466261A8-733C-446F-AB85-7F5A9F53025B}" srcOrd="0" destOrd="0" presId="urn:microsoft.com/office/officeart/2005/8/layout/hierarchy2"/>
    <dgm:cxn modelId="{592E0781-1128-4377-92CF-18063B0976F3}" type="presOf" srcId="{9F317942-9249-455E-BCE8-BC8DC8C405D6}" destId="{B8785929-8354-4B75-B7C0-8E8FF1CEBAB7}" srcOrd="0" destOrd="0" presId="urn:microsoft.com/office/officeart/2005/8/layout/hierarchy2"/>
    <dgm:cxn modelId="{22A66AE6-D058-4902-8D82-0B1EEE861FCF}" type="presOf" srcId="{1C62EFEB-EC20-4A3C-9822-2887C4DB9054}" destId="{748CFCC0-EB41-41CD-83AC-6B2DFC8AB5DF}" srcOrd="1" destOrd="0" presId="urn:microsoft.com/office/officeart/2005/8/layout/hierarchy2"/>
    <dgm:cxn modelId="{AC77F907-2E2D-4747-9601-A2FC13C9CE12}" type="presOf" srcId="{7A6BE942-517B-44A6-8D46-3236B665D8D7}" destId="{6B730AA5-905B-451B-A9C3-0E52FDD8C20C}" srcOrd="1" destOrd="0" presId="urn:microsoft.com/office/officeart/2005/8/layout/hierarchy2"/>
    <dgm:cxn modelId="{2081F215-8737-4E51-8A00-983D14A96432}" type="presOf" srcId="{EC79DE59-6653-4130-B7DF-1EE030CBA4C3}" destId="{42795559-4C2C-4C67-BB42-427E4FF982AD}" srcOrd="0" destOrd="0" presId="urn:microsoft.com/office/officeart/2005/8/layout/hierarchy2"/>
    <dgm:cxn modelId="{8956EE0C-A2FF-49F7-9F9F-49733350B1A9}" type="presOf" srcId="{EC79DE59-6653-4130-B7DF-1EE030CBA4C3}" destId="{2D724BB4-5FAE-46D1-AA22-B7BBFE1C8385}" srcOrd="1" destOrd="0" presId="urn:microsoft.com/office/officeart/2005/8/layout/hierarchy2"/>
    <dgm:cxn modelId="{58E4ABB9-AAF4-4C1C-A6BE-8070B06424D6}" type="presOf" srcId="{C44C0762-8346-4648-A0B3-77C1431E62F1}" destId="{DB423986-D59C-4DC4-A823-A89C8019F303}" srcOrd="0" destOrd="0" presId="urn:microsoft.com/office/officeart/2005/8/layout/hierarchy2"/>
    <dgm:cxn modelId="{A47B8CF1-22B9-4A79-8C4E-94D1EB22F33E}" srcId="{1B65BBAA-3399-4443-911A-7A9142953FD5}" destId="{B2674FEE-0D49-49AD-8E87-003E8603EA54}" srcOrd="1" destOrd="0" parTransId="{EC79DE59-6653-4130-B7DF-1EE030CBA4C3}" sibTransId="{E0266DCD-E7EA-4565-8D00-6C254181D1F4}"/>
    <dgm:cxn modelId="{9B5FFA62-6D65-4428-A372-998CFB5F5062}" srcId="{1B65BBAA-3399-4443-911A-7A9142953FD5}" destId="{E7298179-A522-4BCF-AB7B-0AB44755E967}" srcOrd="2" destOrd="0" parTransId="{1C62EFEB-EC20-4A3C-9822-2887C4DB9054}" sibTransId="{BB381A40-6A78-4B22-AB94-8BCD831DA7DC}"/>
    <dgm:cxn modelId="{E58AA140-E91D-4268-A4C1-82A13CE9362D}" type="presOf" srcId="{1B65BBAA-3399-4443-911A-7A9142953FD5}" destId="{3E7CDA30-D08A-4A18-A7D9-B9ACB7A84650}" srcOrd="0" destOrd="0" presId="urn:microsoft.com/office/officeart/2005/8/layout/hierarchy2"/>
    <dgm:cxn modelId="{363563C3-2ED2-435C-9ECE-063F19D10D5B}" type="presOf" srcId="{EE31B810-7C7A-463F-B67D-A25CDA1F0CEF}" destId="{02314963-35D3-4DF8-B0F2-53A69E7B8D2F}" srcOrd="1" destOrd="0" presId="urn:microsoft.com/office/officeart/2005/8/layout/hierarchy2"/>
    <dgm:cxn modelId="{46E2C6BB-A07E-41C0-9F97-9A60A3B3150F}" srcId="{1B65BBAA-3399-4443-911A-7A9142953FD5}" destId="{7897D4F7-A200-45F6-9275-EC68C275AA7D}" srcOrd="0" destOrd="0" parTransId="{EE31B810-7C7A-463F-B67D-A25CDA1F0CEF}" sibTransId="{452B7E86-CFED-431A-A234-20ED2318E6AA}"/>
    <dgm:cxn modelId="{D71AA826-2267-480F-9475-F017D62AD7EB}" type="presOf" srcId="{EE31B810-7C7A-463F-B67D-A25CDA1F0CEF}" destId="{71C24972-05A9-4963-BC6D-EA3C926CE691}" srcOrd="0" destOrd="0" presId="urn:microsoft.com/office/officeart/2005/8/layout/hierarchy2"/>
    <dgm:cxn modelId="{9D0537A5-C3DA-4C93-B0E0-CDB179BA17C3}" type="presParOf" srcId="{53BD13C8-981C-4CD6-BABA-A87D2F3A4DAF}" destId="{F4BB1203-AD52-4905-88A5-A30F488CED23}" srcOrd="0" destOrd="0" presId="urn:microsoft.com/office/officeart/2005/8/layout/hierarchy2"/>
    <dgm:cxn modelId="{D5A82CFF-C0A5-4E1B-B0D8-5D1E2BE2F635}" type="presParOf" srcId="{F4BB1203-AD52-4905-88A5-A30F488CED23}" destId="{B8785929-8354-4B75-B7C0-8E8FF1CEBAB7}" srcOrd="0" destOrd="0" presId="urn:microsoft.com/office/officeart/2005/8/layout/hierarchy2"/>
    <dgm:cxn modelId="{E6FABA29-AE3B-4265-8735-D22BEF321C52}" type="presParOf" srcId="{F4BB1203-AD52-4905-88A5-A30F488CED23}" destId="{7E8984C5-24AB-4882-ABE9-E9961655DC0A}" srcOrd="1" destOrd="0" presId="urn:microsoft.com/office/officeart/2005/8/layout/hierarchy2"/>
    <dgm:cxn modelId="{4322E3F7-F9C1-4377-B5D5-C7B6D6CA9E06}" type="presParOf" srcId="{7E8984C5-24AB-4882-ABE9-E9961655DC0A}" destId="{239D7B2A-8561-4008-9675-D1B4D6AC9360}" srcOrd="0" destOrd="0" presId="urn:microsoft.com/office/officeart/2005/8/layout/hierarchy2"/>
    <dgm:cxn modelId="{BE5804E8-23D6-4157-B920-5E6418880F7E}" type="presParOf" srcId="{239D7B2A-8561-4008-9675-D1B4D6AC9360}" destId="{6B730AA5-905B-451B-A9C3-0E52FDD8C20C}" srcOrd="0" destOrd="0" presId="urn:microsoft.com/office/officeart/2005/8/layout/hierarchy2"/>
    <dgm:cxn modelId="{80CE3F8B-351D-4705-87B8-8DF69C809544}" type="presParOf" srcId="{7E8984C5-24AB-4882-ABE9-E9961655DC0A}" destId="{E506DE5A-2CBE-4F24-B5C7-59973A1BD29C}" srcOrd="1" destOrd="0" presId="urn:microsoft.com/office/officeart/2005/8/layout/hierarchy2"/>
    <dgm:cxn modelId="{6E894C11-01A6-456A-B71C-2CDE8D1290C7}" type="presParOf" srcId="{E506DE5A-2CBE-4F24-B5C7-59973A1BD29C}" destId="{DB423986-D59C-4DC4-A823-A89C8019F303}" srcOrd="0" destOrd="0" presId="urn:microsoft.com/office/officeart/2005/8/layout/hierarchy2"/>
    <dgm:cxn modelId="{8FDF8EEB-4D33-4967-9E94-E257871AE1A3}" type="presParOf" srcId="{E506DE5A-2CBE-4F24-B5C7-59973A1BD29C}" destId="{FB054617-EA31-4160-81CB-0D166528308C}" srcOrd="1" destOrd="0" presId="urn:microsoft.com/office/officeart/2005/8/layout/hierarchy2"/>
    <dgm:cxn modelId="{D234C672-CADE-4187-B926-6DED2D95208B}" type="presParOf" srcId="{53BD13C8-981C-4CD6-BABA-A87D2F3A4DAF}" destId="{E8A32F34-D986-4ED4-A5A6-75BD5DEB8C3E}" srcOrd="1" destOrd="0" presId="urn:microsoft.com/office/officeart/2005/8/layout/hierarchy2"/>
    <dgm:cxn modelId="{C2828FE0-4755-4EAD-A1A4-BE9BDF7526F0}" type="presParOf" srcId="{E8A32F34-D986-4ED4-A5A6-75BD5DEB8C3E}" destId="{3E7CDA30-D08A-4A18-A7D9-B9ACB7A84650}" srcOrd="0" destOrd="0" presId="urn:microsoft.com/office/officeart/2005/8/layout/hierarchy2"/>
    <dgm:cxn modelId="{A5D26D53-A010-447E-BF20-B659D08FD0B2}" type="presParOf" srcId="{E8A32F34-D986-4ED4-A5A6-75BD5DEB8C3E}" destId="{1D2F8973-E487-4E2A-944E-886B3610A052}" srcOrd="1" destOrd="0" presId="urn:microsoft.com/office/officeart/2005/8/layout/hierarchy2"/>
    <dgm:cxn modelId="{FFDFE7C4-C1F2-4DA6-8EB9-0D1BABCFF967}" type="presParOf" srcId="{1D2F8973-E487-4E2A-944E-886B3610A052}" destId="{71C24972-05A9-4963-BC6D-EA3C926CE691}" srcOrd="0" destOrd="0" presId="urn:microsoft.com/office/officeart/2005/8/layout/hierarchy2"/>
    <dgm:cxn modelId="{E9A50C49-C1FD-451B-8D68-38EEF576B25D}" type="presParOf" srcId="{71C24972-05A9-4963-BC6D-EA3C926CE691}" destId="{02314963-35D3-4DF8-B0F2-53A69E7B8D2F}" srcOrd="0" destOrd="0" presId="urn:microsoft.com/office/officeart/2005/8/layout/hierarchy2"/>
    <dgm:cxn modelId="{F6962760-697C-4B70-AEEF-EA395B5428C5}" type="presParOf" srcId="{1D2F8973-E487-4E2A-944E-886B3610A052}" destId="{1E8BA724-8087-4103-B3C8-4DEF0BA11F3E}" srcOrd="1" destOrd="0" presId="urn:microsoft.com/office/officeart/2005/8/layout/hierarchy2"/>
    <dgm:cxn modelId="{43FDAED0-46E8-462E-98E6-65353FA2D5DB}" type="presParOf" srcId="{1E8BA724-8087-4103-B3C8-4DEF0BA11F3E}" destId="{4D09F6DF-F17F-48FE-9D57-30357557D6D5}" srcOrd="0" destOrd="0" presId="urn:microsoft.com/office/officeart/2005/8/layout/hierarchy2"/>
    <dgm:cxn modelId="{37038E90-E980-4CDC-AABC-46D5240DEF56}" type="presParOf" srcId="{1E8BA724-8087-4103-B3C8-4DEF0BA11F3E}" destId="{4BF7599C-5504-481E-884F-BA82FF2FAEEF}" srcOrd="1" destOrd="0" presId="urn:microsoft.com/office/officeart/2005/8/layout/hierarchy2"/>
    <dgm:cxn modelId="{9849A459-5969-4429-967F-61E7B9C9F9D7}" type="presParOf" srcId="{1D2F8973-E487-4E2A-944E-886B3610A052}" destId="{42795559-4C2C-4C67-BB42-427E4FF982AD}" srcOrd="2" destOrd="0" presId="urn:microsoft.com/office/officeart/2005/8/layout/hierarchy2"/>
    <dgm:cxn modelId="{1B3C618B-85D4-42D0-9C3C-50D275399C2B}" type="presParOf" srcId="{42795559-4C2C-4C67-BB42-427E4FF982AD}" destId="{2D724BB4-5FAE-46D1-AA22-B7BBFE1C8385}" srcOrd="0" destOrd="0" presId="urn:microsoft.com/office/officeart/2005/8/layout/hierarchy2"/>
    <dgm:cxn modelId="{4CF2A59F-DF78-4062-B6C7-BEA3797383F6}" type="presParOf" srcId="{1D2F8973-E487-4E2A-944E-886B3610A052}" destId="{5F3024CF-40A0-47A1-A2FE-A4C1ECD62C19}" srcOrd="3" destOrd="0" presId="urn:microsoft.com/office/officeart/2005/8/layout/hierarchy2"/>
    <dgm:cxn modelId="{96B5808E-F82F-4748-B73D-814E234A362D}" type="presParOf" srcId="{5F3024CF-40A0-47A1-A2FE-A4C1ECD62C19}" destId="{0F8811CB-4781-4A2B-98D8-5BAE94FE7B66}" srcOrd="0" destOrd="0" presId="urn:microsoft.com/office/officeart/2005/8/layout/hierarchy2"/>
    <dgm:cxn modelId="{C842B452-3CDF-4DCC-8889-BD2A767953C4}" type="presParOf" srcId="{5F3024CF-40A0-47A1-A2FE-A4C1ECD62C19}" destId="{02EE19DC-A4E8-4EE2-8F5B-E0C4DBB73CA6}" srcOrd="1" destOrd="0" presId="urn:microsoft.com/office/officeart/2005/8/layout/hierarchy2"/>
    <dgm:cxn modelId="{AD4965B9-289C-44C3-98E0-73893B8EFC0C}" type="presParOf" srcId="{1D2F8973-E487-4E2A-944E-886B3610A052}" destId="{30AC20ED-63BD-450A-B46D-89347D8397A4}" srcOrd="4" destOrd="0" presId="urn:microsoft.com/office/officeart/2005/8/layout/hierarchy2"/>
    <dgm:cxn modelId="{B79C2A65-C6CE-44AE-86E2-69DA6A34C094}" type="presParOf" srcId="{30AC20ED-63BD-450A-B46D-89347D8397A4}" destId="{748CFCC0-EB41-41CD-83AC-6B2DFC8AB5DF}" srcOrd="0" destOrd="0" presId="urn:microsoft.com/office/officeart/2005/8/layout/hierarchy2"/>
    <dgm:cxn modelId="{DED7D7D5-684C-4103-93E1-DDF9F3867D33}" type="presParOf" srcId="{1D2F8973-E487-4E2A-944E-886B3610A052}" destId="{136AE219-783A-4A7D-BE2D-C5D638B6F520}" srcOrd="5" destOrd="0" presId="urn:microsoft.com/office/officeart/2005/8/layout/hierarchy2"/>
    <dgm:cxn modelId="{3E7B5607-4A47-4A33-A7B6-65B9B9261D6F}" type="presParOf" srcId="{136AE219-783A-4A7D-BE2D-C5D638B6F520}" destId="{466261A8-733C-446F-AB85-7F5A9F53025B}" srcOrd="0" destOrd="0" presId="urn:microsoft.com/office/officeart/2005/8/layout/hierarchy2"/>
    <dgm:cxn modelId="{3E0AB9FB-D49A-4949-9811-51DC1AC94FC1}" type="presParOf" srcId="{136AE219-783A-4A7D-BE2D-C5D638B6F520}" destId="{A44E5FE5-7CB4-41AA-BDA2-8E2DF0BEB188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A67D89-F67B-40FA-BF25-57AB4A590013}" type="doc">
      <dgm:prSet loTypeId="urn:microsoft.com/office/officeart/2005/8/layout/hierarchy2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pPr rtl="1"/>
          <a:endParaRPr lang="fa-IR"/>
        </a:p>
      </dgm:t>
    </dgm:pt>
    <dgm:pt modelId="{B6AE20EB-4C3D-401B-A31F-6EDD1CD7A4BC}">
      <dgm:prSet custT="1"/>
      <dgm:spPr/>
      <dgm:t>
        <a:bodyPr/>
        <a:lstStyle/>
        <a:p>
          <a:pPr rtl="1"/>
          <a:r>
            <a:rPr lang="fa-IR" sz="1600" i="0" baseline="0" dirty="0" smtClean="0">
              <a:solidFill>
                <a:srgbClr val="002060"/>
              </a:solidFill>
              <a:cs typeface="B Koodak" pitchFamily="2" charset="-78"/>
            </a:rPr>
            <a:t>چند نکته</a:t>
          </a:r>
          <a:endParaRPr lang="fa-IR" sz="1600" i="0" dirty="0">
            <a:solidFill>
              <a:srgbClr val="002060"/>
            </a:solidFill>
            <a:cs typeface="B Koodak" pitchFamily="2" charset="-78"/>
          </a:endParaRPr>
        </a:p>
      </dgm:t>
    </dgm:pt>
    <dgm:pt modelId="{338AF766-C9BD-4272-9C1B-EAEA4F036345}" type="parTrans" cxnId="{6CD7AA74-19C1-4B40-8519-9AF9E119337C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B2890ABE-80BC-4A54-9D77-476BAE51907E}" type="sibTrans" cxnId="{6CD7AA74-19C1-4B40-8519-9AF9E119337C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E57E6AF-6420-4CE3-B615-70CDDA19BA5B}">
      <dgm:prSet custT="1"/>
      <dgm:spPr/>
      <dgm:t>
        <a:bodyPr/>
        <a:lstStyle/>
        <a:p>
          <a:pPr rtl="1"/>
          <a:r>
            <a:rPr lang="fa-IR" sz="1600" i="0" dirty="0" smtClean="0">
              <a:solidFill>
                <a:srgbClr val="002060"/>
              </a:solidFill>
              <a:cs typeface="B Koodak" pitchFamily="2" charset="-78"/>
            </a:rPr>
            <a:t>حال که ضرورت شناخت جهان بینی تبیین گردید چند پرسش مطرح می گردد: </a:t>
          </a:r>
          <a:endParaRPr lang="fa-IR" sz="1600" i="0" dirty="0">
            <a:solidFill>
              <a:srgbClr val="002060"/>
            </a:solidFill>
            <a:cs typeface="B Koodak" pitchFamily="2" charset="-78"/>
          </a:endParaRPr>
        </a:p>
      </dgm:t>
    </dgm:pt>
    <dgm:pt modelId="{38FF0997-9818-4C45-99B1-0047FEB09930}" type="parTrans" cxnId="{2561A592-BFD9-4846-830F-763F6B029D35}">
      <dgm:prSet custT="1"/>
      <dgm:spPr/>
      <dgm:t>
        <a:bodyPr/>
        <a:lstStyle/>
        <a:p>
          <a:pPr rtl="1"/>
          <a:endParaRPr lang="fa-IR" sz="1600" i="0">
            <a:solidFill>
              <a:srgbClr val="002060"/>
            </a:solidFill>
            <a:cs typeface="B Koodak" pitchFamily="2" charset="-78"/>
          </a:endParaRPr>
        </a:p>
      </dgm:t>
    </dgm:pt>
    <dgm:pt modelId="{3556FCE6-D30D-4848-A98B-358928FE7E9D}" type="sibTrans" cxnId="{2561A592-BFD9-4846-830F-763F6B029D35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DBBEFDE3-7988-41E7-BF3F-59877EF5308F}">
      <dgm:prSet custT="1"/>
      <dgm:spPr/>
      <dgm:t>
        <a:bodyPr/>
        <a:lstStyle/>
        <a:p>
          <a:pPr rtl="1"/>
          <a:r>
            <a:rPr lang="fa-IR" sz="1600" i="0" dirty="0" smtClean="0">
              <a:solidFill>
                <a:srgbClr val="002060"/>
              </a:solidFill>
              <a:cs typeface="B Koodak" pitchFamily="2" charset="-78"/>
            </a:rPr>
            <a:t>از چه طریقی جهان بینی خویش را بشناسیم؟</a:t>
          </a:r>
          <a:endParaRPr lang="fa-IR" sz="1600" i="0" dirty="0">
            <a:solidFill>
              <a:srgbClr val="002060"/>
            </a:solidFill>
            <a:cs typeface="B Koodak" pitchFamily="2" charset="-78"/>
          </a:endParaRPr>
        </a:p>
      </dgm:t>
    </dgm:pt>
    <dgm:pt modelId="{F0DA407E-AFD4-4D39-8B29-F0A742D3B08F}" type="parTrans" cxnId="{28B4B27C-3F3C-495F-8837-2E61C0C8497C}">
      <dgm:prSet custT="1"/>
      <dgm:spPr/>
      <dgm:t>
        <a:bodyPr/>
        <a:lstStyle/>
        <a:p>
          <a:pPr rtl="1"/>
          <a:endParaRPr lang="fa-IR" sz="1600" i="0">
            <a:solidFill>
              <a:srgbClr val="002060"/>
            </a:solidFill>
            <a:cs typeface="B Koodak" pitchFamily="2" charset="-78"/>
          </a:endParaRPr>
        </a:p>
      </dgm:t>
    </dgm:pt>
    <dgm:pt modelId="{3A7E4543-897F-43DC-9CB9-350592094741}" type="sibTrans" cxnId="{28B4B27C-3F3C-495F-8837-2E61C0C8497C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953DE227-DD68-4696-B419-7EBADF4F7A9A}">
      <dgm:prSet custT="1"/>
      <dgm:spPr/>
      <dgm:t>
        <a:bodyPr/>
        <a:lstStyle/>
        <a:p>
          <a:pPr rtl="1"/>
          <a:r>
            <a:rPr lang="fa-IR" sz="1600" i="0" dirty="0" smtClean="0">
              <a:solidFill>
                <a:srgbClr val="002060"/>
              </a:solidFill>
              <a:cs typeface="B Koodak" pitchFamily="2" charset="-78"/>
            </a:rPr>
            <a:t>اساسا راه های شناخت کدام است؟</a:t>
          </a:r>
          <a:endParaRPr lang="fa-IR" sz="1600" i="0" dirty="0">
            <a:solidFill>
              <a:srgbClr val="002060"/>
            </a:solidFill>
            <a:cs typeface="B Koodak" pitchFamily="2" charset="-78"/>
          </a:endParaRPr>
        </a:p>
      </dgm:t>
    </dgm:pt>
    <dgm:pt modelId="{0E8F3731-6E4F-49F6-B06C-4C1B07426FA4}" type="parTrans" cxnId="{CA64570F-909F-4BF4-8AAE-02BC80138046}">
      <dgm:prSet custT="1"/>
      <dgm:spPr/>
      <dgm:t>
        <a:bodyPr/>
        <a:lstStyle/>
        <a:p>
          <a:pPr rtl="1"/>
          <a:endParaRPr lang="fa-IR" sz="1600" i="0">
            <a:solidFill>
              <a:srgbClr val="002060"/>
            </a:solidFill>
            <a:cs typeface="B Koodak" pitchFamily="2" charset="-78"/>
          </a:endParaRPr>
        </a:p>
      </dgm:t>
    </dgm:pt>
    <dgm:pt modelId="{55FCC0D4-6A0B-4949-8D18-FD59A4A5C379}" type="sibTrans" cxnId="{CA64570F-909F-4BF4-8AAE-02BC80138046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D05F8F13-73F7-4005-AFA2-AE5022682CA9}">
      <dgm:prSet custT="1"/>
      <dgm:spPr/>
      <dgm:t>
        <a:bodyPr/>
        <a:lstStyle/>
        <a:p>
          <a:pPr rtl="1"/>
          <a:r>
            <a:rPr lang="fa-IR" sz="1600" i="0" dirty="0" smtClean="0">
              <a:solidFill>
                <a:srgbClr val="002060"/>
              </a:solidFill>
              <a:cs typeface="B Koodak" pitchFamily="2" charset="-78"/>
            </a:rPr>
            <a:t>آیا عقل توانایی شناخت حقائق را دارد؟ </a:t>
          </a:r>
          <a:endParaRPr lang="fa-IR" sz="1600" i="0" dirty="0">
            <a:solidFill>
              <a:srgbClr val="002060"/>
            </a:solidFill>
            <a:cs typeface="B Koodak" pitchFamily="2" charset="-78"/>
          </a:endParaRPr>
        </a:p>
      </dgm:t>
    </dgm:pt>
    <dgm:pt modelId="{77BD70D3-3B76-4B85-8D63-6E9F2BD2D262}" type="parTrans" cxnId="{7A06573E-EFEE-4184-83AE-E22291562B27}">
      <dgm:prSet custT="1"/>
      <dgm:spPr/>
      <dgm:t>
        <a:bodyPr/>
        <a:lstStyle/>
        <a:p>
          <a:pPr rtl="1"/>
          <a:endParaRPr lang="fa-IR" sz="1600" i="0">
            <a:solidFill>
              <a:srgbClr val="002060"/>
            </a:solidFill>
            <a:cs typeface="B Koodak" pitchFamily="2" charset="-78"/>
          </a:endParaRPr>
        </a:p>
      </dgm:t>
    </dgm:pt>
    <dgm:pt modelId="{52E6E865-E4F4-4FF3-84C1-14DD17918FEF}" type="sibTrans" cxnId="{7A06573E-EFEE-4184-83AE-E22291562B27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37D27B0-BCBA-4FB1-8CB6-B72EF4A2D894}">
      <dgm:prSet custT="1"/>
      <dgm:spPr/>
      <dgm:t>
        <a:bodyPr/>
        <a:lstStyle/>
        <a:p>
          <a:pPr rtl="1"/>
          <a:r>
            <a:rPr lang="fa-IR" sz="1600" i="0" dirty="0" smtClean="0">
              <a:solidFill>
                <a:srgbClr val="002060"/>
              </a:solidFill>
              <a:cs typeface="B Koodak" pitchFamily="2" charset="-78"/>
            </a:rPr>
            <a:t>بررسی تفصیلی سوال سوم در علم معرفت شناسی یا شناخت شناسی (اپیستمولوژی) صورت می پذیرد </a:t>
          </a:r>
          <a:endParaRPr lang="fa-IR" sz="1600" i="0" dirty="0">
            <a:solidFill>
              <a:srgbClr val="002060"/>
            </a:solidFill>
            <a:cs typeface="B Koodak" pitchFamily="2" charset="-78"/>
          </a:endParaRPr>
        </a:p>
      </dgm:t>
    </dgm:pt>
    <dgm:pt modelId="{5F1FB629-6EE8-4E8F-A722-2A955586D71C}" type="parTrans" cxnId="{BAE8D510-209B-402F-9200-F5D64A84AD17}">
      <dgm:prSet custT="1"/>
      <dgm:spPr/>
      <dgm:t>
        <a:bodyPr/>
        <a:lstStyle/>
        <a:p>
          <a:pPr rtl="1"/>
          <a:endParaRPr lang="fa-IR" sz="1600" i="0">
            <a:solidFill>
              <a:srgbClr val="002060"/>
            </a:solidFill>
            <a:cs typeface="B Koodak" pitchFamily="2" charset="-78"/>
          </a:endParaRPr>
        </a:p>
      </dgm:t>
    </dgm:pt>
    <dgm:pt modelId="{6441AF6B-1E41-466E-BF40-6C963732C66B}" type="sibTrans" cxnId="{BAE8D510-209B-402F-9200-F5D64A84AD17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5EC864C7-C439-429F-975C-D2F42D440B6B}">
      <dgm:prSet custT="1"/>
      <dgm:spPr/>
      <dgm:t>
        <a:bodyPr/>
        <a:lstStyle/>
        <a:p>
          <a:pPr rtl="1"/>
          <a:r>
            <a:rPr lang="fa-IR" sz="1600" i="0" dirty="0" smtClean="0">
              <a:solidFill>
                <a:srgbClr val="002060"/>
              </a:solidFill>
              <a:cs typeface="B Koodak" pitchFamily="2" charset="-78"/>
            </a:rPr>
            <a:t>پرسش هسته ای این علم همین مساله سوم است</a:t>
          </a:r>
          <a:endParaRPr lang="fa-IR" sz="1600" i="0" dirty="0">
            <a:solidFill>
              <a:srgbClr val="002060"/>
            </a:solidFill>
            <a:cs typeface="B Koodak" pitchFamily="2" charset="-78"/>
          </a:endParaRPr>
        </a:p>
      </dgm:t>
    </dgm:pt>
    <dgm:pt modelId="{E6495F79-58FC-455D-94A2-3FE1B8248935}" type="parTrans" cxnId="{13843EBE-140C-4E2F-93D6-80C07DA6E87A}">
      <dgm:prSet custT="1"/>
      <dgm:spPr/>
      <dgm:t>
        <a:bodyPr/>
        <a:lstStyle/>
        <a:p>
          <a:pPr rtl="1"/>
          <a:endParaRPr lang="fa-IR" sz="1600" i="0">
            <a:solidFill>
              <a:srgbClr val="002060"/>
            </a:solidFill>
            <a:cs typeface="B Koodak" pitchFamily="2" charset="-78"/>
          </a:endParaRPr>
        </a:p>
      </dgm:t>
    </dgm:pt>
    <dgm:pt modelId="{E3E946C4-A6A4-4260-A34A-7D06F3832D5E}" type="sibTrans" cxnId="{13843EBE-140C-4E2F-93D6-80C07DA6E87A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3038EA4-28A6-4DBF-A7E1-B3EE57E4F0B0}">
      <dgm:prSet custT="1"/>
      <dgm:spPr/>
      <dgm:t>
        <a:bodyPr/>
        <a:lstStyle/>
        <a:p>
          <a:pPr rtl="1"/>
          <a:r>
            <a:rPr lang="fa-IR" sz="1600" i="0" dirty="0" smtClean="0">
              <a:solidFill>
                <a:srgbClr val="002060"/>
              </a:solidFill>
              <a:cs typeface="B Koodak" pitchFamily="2" charset="-78"/>
            </a:rPr>
            <a:t>چون هدف این کتاب معرفت شناسی نیست صرفا سوال اول و دوم بررسی می گردد و می پذیریم که عقل چنین توانایی دارد.</a:t>
          </a:r>
          <a:endParaRPr lang="fa-IR" sz="1600" i="0" dirty="0">
            <a:solidFill>
              <a:srgbClr val="002060"/>
            </a:solidFill>
            <a:cs typeface="B Koodak" pitchFamily="2" charset="-78"/>
          </a:endParaRPr>
        </a:p>
      </dgm:t>
    </dgm:pt>
    <dgm:pt modelId="{0D913AF1-A5C3-482E-93BC-640A842AA7C4}" type="parTrans" cxnId="{9AF63B0C-EC50-4A8B-BED9-382B26686DCB}">
      <dgm:prSet custT="1"/>
      <dgm:spPr/>
      <dgm:t>
        <a:bodyPr/>
        <a:lstStyle/>
        <a:p>
          <a:pPr rtl="1"/>
          <a:endParaRPr lang="fa-IR" sz="1600" i="0">
            <a:solidFill>
              <a:srgbClr val="002060"/>
            </a:solidFill>
            <a:cs typeface="B Koodak" pitchFamily="2" charset="-78"/>
          </a:endParaRPr>
        </a:p>
      </dgm:t>
    </dgm:pt>
    <dgm:pt modelId="{39D1DEEB-7A20-4B25-A91D-4137BA719C45}" type="sibTrans" cxnId="{9AF63B0C-EC50-4A8B-BED9-382B26686DCB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7DB1160C-547B-4736-A38A-9272E00CCCF7}" type="pres">
      <dgm:prSet presAssocID="{6DA67D89-F67B-40FA-BF25-57AB4A59001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96AC262-4271-4BAF-BAD1-087F620BB35D}" type="pres">
      <dgm:prSet presAssocID="{B6AE20EB-4C3D-401B-A31F-6EDD1CD7A4BC}" presName="root1" presStyleCnt="0"/>
      <dgm:spPr/>
    </dgm:pt>
    <dgm:pt modelId="{28688749-72F5-49D3-B6AF-8D09090A810F}" type="pres">
      <dgm:prSet presAssocID="{B6AE20EB-4C3D-401B-A31F-6EDD1CD7A4BC}" presName="LevelOneTextNode" presStyleLbl="node0" presStyleIdx="0" presStyleCnt="1" custScaleX="58613" custScaleY="49208">
        <dgm:presLayoutVars>
          <dgm:chPref val="3"/>
        </dgm:presLayoutVars>
      </dgm:prSet>
      <dgm:spPr/>
    </dgm:pt>
    <dgm:pt modelId="{15DE379E-724F-479D-A732-5D99039919A0}" type="pres">
      <dgm:prSet presAssocID="{B6AE20EB-4C3D-401B-A31F-6EDD1CD7A4BC}" presName="level2hierChild" presStyleCnt="0"/>
      <dgm:spPr/>
    </dgm:pt>
    <dgm:pt modelId="{867D4F49-9A50-4C72-8FAD-E0582B684D34}" type="pres">
      <dgm:prSet presAssocID="{38FF0997-9818-4C45-99B1-0047FEB09930}" presName="conn2-1" presStyleLbl="parChTrans1D2" presStyleIdx="0" presStyleCnt="3" custScaleY="79398"/>
      <dgm:spPr/>
    </dgm:pt>
    <dgm:pt modelId="{CABF44A4-52F1-4C76-896A-0A5B17DC4800}" type="pres">
      <dgm:prSet presAssocID="{38FF0997-9818-4C45-99B1-0047FEB09930}" presName="connTx" presStyleLbl="parChTrans1D2" presStyleIdx="0" presStyleCnt="3"/>
      <dgm:spPr/>
    </dgm:pt>
    <dgm:pt modelId="{5EFC23F3-E906-4F6D-A8A0-23C63B9E8C29}" type="pres">
      <dgm:prSet presAssocID="{EE57E6AF-6420-4CE3-B615-70CDDA19BA5B}" presName="root2" presStyleCnt="0"/>
      <dgm:spPr/>
    </dgm:pt>
    <dgm:pt modelId="{42D6AB2B-FBB0-4BBD-925D-EF6E2238D891}" type="pres">
      <dgm:prSet presAssocID="{EE57E6AF-6420-4CE3-B615-70CDDA19BA5B}" presName="LevelTwoTextNode" presStyleLbl="node2" presStyleIdx="0" presStyleCnt="3" custScaleX="163531" custScaleY="76671">
        <dgm:presLayoutVars>
          <dgm:chPref val="3"/>
        </dgm:presLayoutVars>
      </dgm:prSet>
      <dgm:spPr/>
    </dgm:pt>
    <dgm:pt modelId="{4981AA40-1F67-4211-A6DF-3DD50BAFA03F}" type="pres">
      <dgm:prSet presAssocID="{EE57E6AF-6420-4CE3-B615-70CDDA19BA5B}" presName="level3hierChild" presStyleCnt="0"/>
      <dgm:spPr/>
    </dgm:pt>
    <dgm:pt modelId="{7ED4BA54-9228-4994-A778-718B1B0BD2D5}" type="pres">
      <dgm:prSet presAssocID="{F0DA407E-AFD4-4D39-8B29-F0A742D3B08F}" presName="conn2-1" presStyleLbl="parChTrans1D3" presStyleIdx="0" presStyleCnt="4" custScaleY="79398"/>
      <dgm:spPr/>
    </dgm:pt>
    <dgm:pt modelId="{AF725A92-AB72-4484-8F81-04064B141DDC}" type="pres">
      <dgm:prSet presAssocID="{F0DA407E-AFD4-4D39-8B29-F0A742D3B08F}" presName="connTx" presStyleLbl="parChTrans1D3" presStyleIdx="0" presStyleCnt="4"/>
      <dgm:spPr/>
    </dgm:pt>
    <dgm:pt modelId="{2307823D-9132-4EFC-9139-6ADCE2A38AD0}" type="pres">
      <dgm:prSet presAssocID="{DBBEFDE3-7988-41E7-BF3F-59877EF5308F}" presName="root2" presStyleCnt="0"/>
      <dgm:spPr/>
    </dgm:pt>
    <dgm:pt modelId="{E601A325-1CAA-40D4-B347-8A185D9E5B52}" type="pres">
      <dgm:prSet presAssocID="{DBBEFDE3-7988-41E7-BF3F-59877EF5308F}" presName="LevelTwoTextNode" presStyleLbl="node3" presStyleIdx="0" presStyleCnt="4" custScaleY="76671">
        <dgm:presLayoutVars>
          <dgm:chPref val="3"/>
        </dgm:presLayoutVars>
      </dgm:prSet>
      <dgm:spPr/>
    </dgm:pt>
    <dgm:pt modelId="{1F19A2B3-4C1D-44FF-8026-C3505A37E15E}" type="pres">
      <dgm:prSet presAssocID="{DBBEFDE3-7988-41E7-BF3F-59877EF5308F}" presName="level3hierChild" presStyleCnt="0"/>
      <dgm:spPr/>
    </dgm:pt>
    <dgm:pt modelId="{40A9701D-A479-40D0-82C5-B27FB2FB5A92}" type="pres">
      <dgm:prSet presAssocID="{0E8F3731-6E4F-49F6-B06C-4C1B07426FA4}" presName="conn2-1" presStyleLbl="parChTrans1D3" presStyleIdx="1" presStyleCnt="4" custScaleY="79398"/>
      <dgm:spPr/>
    </dgm:pt>
    <dgm:pt modelId="{F49190E0-4659-4DE7-9FC7-2961D22B79E4}" type="pres">
      <dgm:prSet presAssocID="{0E8F3731-6E4F-49F6-B06C-4C1B07426FA4}" presName="connTx" presStyleLbl="parChTrans1D3" presStyleIdx="1" presStyleCnt="4"/>
      <dgm:spPr/>
    </dgm:pt>
    <dgm:pt modelId="{1D2AC072-4769-433A-B302-1C0422499659}" type="pres">
      <dgm:prSet presAssocID="{953DE227-DD68-4696-B419-7EBADF4F7A9A}" presName="root2" presStyleCnt="0"/>
      <dgm:spPr/>
    </dgm:pt>
    <dgm:pt modelId="{BC54F4E7-2D8D-43BA-AFC9-8EF2C60E23D1}" type="pres">
      <dgm:prSet presAssocID="{953DE227-DD68-4696-B419-7EBADF4F7A9A}" presName="LevelTwoTextNode" presStyleLbl="node3" presStyleIdx="1" presStyleCnt="4" custScaleY="76671">
        <dgm:presLayoutVars>
          <dgm:chPref val="3"/>
        </dgm:presLayoutVars>
      </dgm:prSet>
      <dgm:spPr/>
    </dgm:pt>
    <dgm:pt modelId="{FD4A2384-F13B-4C2B-9DD0-30DB4104B031}" type="pres">
      <dgm:prSet presAssocID="{953DE227-DD68-4696-B419-7EBADF4F7A9A}" presName="level3hierChild" presStyleCnt="0"/>
      <dgm:spPr/>
    </dgm:pt>
    <dgm:pt modelId="{C458DCA5-77CF-4473-88CD-C92CBB3A10FF}" type="pres">
      <dgm:prSet presAssocID="{77BD70D3-3B76-4B85-8D63-6E9F2BD2D262}" presName="conn2-1" presStyleLbl="parChTrans1D3" presStyleIdx="2" presStyleCnt="4" custScaleY="79398"/>
      <dgm:spPr/>
    </dgm:pt>
    <dgm:pt modelId="{46ABA3E7-0034-410C-A3BF-F2FD2632BDAA}" type="pres">
      <dgm:prSet presAssocID="{77BD70D3-3B76-4B85-8D63-6E9F2BD2D262}" presName="connTx" presStyleLbl="parChTrans1D3" presStyleIdx="2" presStyleCnt="4"/>
      <dgm:spPr/>
    </dgm:pt>
    <dgm:pt modelId="{ACAEAB7C-63FE-4B61-9C84-CA97CAFC7370}" type="pres">
      <dgm:prSet presAssocID="{D05F8F13-73F7-4005-AFA2-AE5022682CA9}" presName="root2" presStyleCnt="0"/>
      <dgm:spPr/>
    </dgm:pt>
    <dgm:pt modelId="{B44749A9-86FE-4C43-86A7-0631D2AC3CA3}" type="pres">
      <dgm:prSet presAssocID="{D05F8F13-73F7-4005-AFA2-AE5022682CA9}" presName="LevelTwoTextNode" presStyleLbl="node3" presStyleIdx="2" presStyleCnt="4" custScaleY="76671">
        <dgm:presLayoutVars>
          <dgm:chPref val="3"/>
        </dgm:presLayoutVars>
      </dgm:prSet>
      <dgm:spPr/>
    </dgm:pt>
    <dgm:pt modelId="{43DBEF6C-8490-4155-BED7-6837350345F0}" type="pres">
      <dgm:prSet presAssocID="{D05F8F13-73F7-4005-AFA2-AE5022682CA9}" presName="level3hierChild" presStyleCnt="0"/>
      <dgm:spPr/>
    </dgm:pt>
    <dgm:pt modelId="{C0E6C9AC-B2FF-4ABD-AD62-9EFA560F4628}" type="pres">
      <dgm:prSet presAssocID="{5F1FB629-6EE8-4E8F-A722-2A955586D71C}" presName="conn2-1" presStyleLbl="parChTrans1D2" presStyleIdx="1" presStyleCnt="3" custScaleY="79398"/>
      <dgm:spPr/>
    </dgm:pt>
    <dgm:pt modelId="{A3036938-1FF8-416F-B800-AD7EAF710E28}" type="pres">
      <dgm:prSet presAssocID="{5F1FB629-6EE8-4E8F-A722-2A955586D71C}" presName="connTx" presStyleLbl="parChTrans1D2" presStyleIdx="1" presStyleCnt="3"/>
      <dgm:spPr/>
    </dgm:pt>
    <dgm:pt modelId="{CDCF4512-6E5F-470E-BC5F-6385CF5390D5}" type="pres">
      <dgm:prSet presAssocID="{E37D27B0-BCBA-4FB1-8CB6-B72EF4A2D894}" presName="root2" presStyleCnt="0"/>
      <dgm:spPr/>
    </dgm:pt>
    <dgm:pt modelId="{333F32C2-04A1-456C-9E0A-A785D7B742CA}" type="pres">
      <dgm:prSet presAssocID="{E37D27B0-BCBA-4FB1-8CB6-B72EF4A2D894}" presName="LevelTwoTextNode" presStyleLbl="node2" presStyleIdx="1" presStyleCnt="3" custScaleX="232238" custScaleY="76671">
        <dgm:presLayoutVars>
          <dgm:chPref val="3"/>
        </dgm:presLayoutVars>
      </dgm:prSet>
      <dgm:spPr/>
    </dgm:pt>
    <dgm:pt modelId="{52AAB45A-E332-41C7-B53F-3AD64EA2CF9F}" type="pres">
      <dgm:prSet presAssocID="{E37D27B0-BCBA-4FB1-8CB6-B72EF4A2D894}" presName="level3hierChild" presStyleCnt="0"/>
      <dgm:spPr/>
    </dgm:pt>
    <dgm:pt modelId="{5CB01DE3-8533-4372-89A2-61118F6736A5}" type="pres">
      <dgm:prSet presAssocID="{E6495F79-58FC-455D-94A2-3FE1B8248935}" presName="conn2-1" presStyleLbl="parChTrans1D3" presStyleIdx="3" presStyleCnt="4" custScaleY="79398"/>
      <dgm:spPr/>
    </dgm:pt>
    <dgm:pt modelId="{E0F3B1FE-8F63-4E15-A0C1-7AE23F159512}" type="pres">
      <dgm:prSet presAssocID="{E6495F79-58FC-455D-94A2-3FE1B8248935}" presName="connTx" presStyleLbl="parChTrans1D3" presStyleIdx="3" presStyleCnt="4"/>
      <dgm:spPr/>
    </dgm:pt>
    <dgm:pt modelId="{2C22BA49-12CE-429E-BAA7-E0A5CD23E8A4}" type="pres">
      <dgm:prSet presAssocID="{5EC864C7-C439-429F-975C-D2F42D440B6B}" presName="root2" presStyleCnt="0"/>
      <dgm:spPr/>
    </dgm:pt>
    <dgm:pt modelId="{2C0297DD-57A5-4301-AC78-D5AE41CB81E2}" type="pres">
      <dgm:prSet presAssocID="{5EC864C7-C439-429F-975C-D2F42D440B6B}" presName="LevelTwoTextNode" presStyleLbl="node3" presStyleIdx="3" presStyleCnt="4" custScaleY="76671">
        <dgm:presLayoutVars>
          <dgm:chPref val="3"/>
        </dgm:presLayoutVars>
      </dgm:prSet>
      <dgm:spPr/>
    </dgm:pt>
    <dgm:pt modelId="{0D7F0DB2-2EAD-44D8-9FD0-B748B8B03CF9}" type="pres">
      <dgm:prSet presAssocID="{5EC864C7-C439-429F-975C-D2F42D440B6B}" presName="level3hierChild" presStyleCnt="0"/>
      <dgm:spPr/>
    </dgm:pt>
    <dgm:pt modelId="{8BA009A8-B727-4591-AFE0-5CDADD4626DB}" type="pres">
      <dgm:prSet presAssocID="{0D913AF1-A5C3-482E-93BC-640A842AA7C4}" presName="conn2-1" presStyleLbl="parChTrans1D2" presStyleIdx="2" presStyleCnt="3" custScaleY="79398"/>
      <dgm:spPr/>
    </dgm:pt>
    <dgm:pt modelId="{1D5F7535-7350-43FD-89F5-9367BFEC815E}" type="pres">
      <dgm:prSet presAssocID="{0D913AF1-A5C3-482E-93BC-640A842AA7C4}" presName="connTx" presStyleLbl="parChTrans1D2" presStyleIdx="2" presStyleCnt="3"/>
      <dgm:spPr/>
    </dgm:pt>
    <dgm:pt modelId="{04BF3BCF-7E39-4D80-B8BA-D663FDB51E04}" type="pres">
      <dgm:prSet presAssocID="{03038EA4-28A6-4DBF-A7E1-B3EE57E4F0B0}" presName="root2" presStyleCnt="0"/>
      <dgm:spPr/>
    </dgm:pt>
    <dgm:pt modelId="{EA5C7F2F-B326-4919-8C03-CBA56F7A0D2E}" type="pres">
      <dgm:prSet presAssocID="{03038EA4-28A6-4DBF-A7E1-B3EE57E4F0B0}" presName="LevelTwoTextNode" presStyleLbl="node2" presStyleIdx="2" presStyleCnt="3" custScaleX="303404" custScaleY="76671">
        <dgm:presLayoutVars>
          <dgm:chPref val="3"/>
        </dgm:presLayoutVars>
      </dgm:prSet>
      <dgm:spPr/>
    </dgm:pt>
    <dgm:pt modelId="{6DBE678F-CA8E-41D9-9366-CE882C673102}" type="pres">
      <dgm:prSet presAssocID="{03038EA4-28A6-4DBF-A7E1-B3EE57E4F0B0}" presName="level3hierChild" presStyleCnt="0"/>
      <dgm:spPr/>
    </dgm:pt>
  </dgm:ptLst>
  <dgm:cxnLst>
    <dgm:cxn modelId="{141B8336-9DFD-4027-967F-E919BF120B34}" type="presOf" srcId="{E6495F79-58FC-455D-94A2-3FE1B8248935}" destId="{5CB01DE3-8533-4372-89A2-61118F6736A5}" srcOrd="0" destOrd="0" presId="urn:microsoft.com/office/officeart/2005/8/layout/hierarchy2"/>
    <dgm:cxn modelId="{4E76884A-CEE4-40E0-A787-6DC50B5F3BAF}" type="presOf" srcId="{F0DA407E-AFD4-4D39-8B29-F0A742D3B08F}" destId="{AF725A92-AB72-4484-8F81-04064B141DDC}" srcOrd="1" destOrd="0" presId="urn:microsoft.com/office/officeart/2005/8/layout/hierarchy2"/>
    <dgm:cxn modelId="{97E68318-FA70-4CC5-AC22-C33A8A3E80BC}" type="presOf" srcId="{03038EA4-28A6-4DBF-A7E1-B3EE57E4F0B0}" destId="{EA5C7F2F-B326-4919-8C03-CBA56F7A0D2E}" srcOrd="0" destOrd="0" presId="urn:microsoft.com/office/officeart/2005/8/layout/hierarchy2"/>
    <dgm:cxn modelId="{23D677D9-7876-4968-8D5F-7459C8A8D5CF}" type="presOf" srcId="{38FF0997-9818-4C45-99B1-0047FEB09930}" destId="{CABF44A4-52F1-4C76-896A-0A5B17DC4800}" srcOrd="1" destOrd="0" presId="urn:microsoft.com/office/officeart/2005/8/layout/hierarchy2"/>
    <dgm:cxn modelId="{5626DE19-65B9-4DD8-9C02-5542CA81C125}" type="presOf" srcId="{0E8F3731-6E4F-49F6-B06C-4C1B07426FA4}" destId="{40A9701D-A479-40D0-82C5-B27FB2FB5A92}" srcOrd="0" destOrd="0" presId="urn:microsoft.com/office/officeart/2005/8/layout/hierarchy2"/>
    <dgm:cxn modelId="{DDD2BD11-8C8C-4381-86EC-483807A0438E}" type="presOf" srcId="{77BD70D3-3B76-4B85-8D63-6E9F2BD2D262}" destId="{C458DCA5-77CF-4473-88CD-C92CBB3A10FF}" srcOrd="0" destOrd="0" presId="urn:microsoft.com/office/officeart/2005/8/layout/hierarchy2"/>
    <dgm:cxn modelId="{13843EBE-140C-4E2F-93D6-80C07DA6E87A}" srcId="{E37D27B0-BCBA-4FB1-8CB6-B72EF4A2D894}" destId="{5EC864C7-C439-429F-975C-D2F42D440B6B}" srcOrd="0" destOrd="0" parTransId="{E6495F79-58FC-455D-94A2-3FE1B8248935}" sibTransId="{E3E946C4-A6A4-4260-A34A-7D06F3832D5E}"/>
    <dgm:cxn modelId="{580D8D22-A15E-40B9-A60A-9EF6EAE96AA3}" type="presOf" srcId="{5EC864C7-C439-429F-975C-D2F42D440B6B}" destId="{2C0297DD-57A5-4301-AC78-D5AE41CB81E2}" srcOrd="0" destOrd="0" presId="urn:microsoft.com/office/officeart/2005/8/layout/hierarchy2"/>
    <dgm:cxn modelId="{D921CB00-2AC6-4DE0-A4A7-FCA6D4D901BB}" type="presOf" srcId="{E37D27B0-BCBA-4FB1-8CB6-B72EF4A2D894}" destId="{333F32C2-04A1-456C-9E0A-A785D7B742CA}" srcOrd="0" destOrd="0" presId="urn:microsoft.com/office/officeart/2005/8/layout/hierarchy2"/>
    <dgm:cxn modelId="{9AF63B0C-EC50-4A8B-BED9-382B26686DCB}" srcId="{B6AE20EB-4C3D-401B-A31F-6EDD1CD7A4BC}" destId="{03038EA4-28A6-4DBF-A7E1-B3EE57E4F0B0}" srcOrd="2" destOrd="0" parTransId="{0D913AF1-A5C3-482E-93BC-640A842AA7C4}" sibTransId="{39D1DEEB-7A20-4B25-A91D-4137BA719C45}"/>
    <dgm:cxn modelId="{2561A592-BFD9-4846-830F-763F6B029D35}" srcId="{B6AE20EB-4C3D-401B-A31F-6EDD1CD7A4BC}" destId="{EE57E6AF-6420-4CE3-B615-70CDDA19BA5B}" srcOrd="0" destOrd="0" parTransId="{38FF0997-9818-4C45-99B1-0047FEB09930}" sibTransId="{3556FCE6-D30D-4848-A98B-358928FE7E9D}"/>
    <dgm:cxn modelId="{29F6BDE8-CABD-44C1-B2AD-F9BFF63F7D25}" type="presOf" srcId="{77BD70D3-3B76-4B85-8D63-6E9F2BD2D262}" destId="{46ABA3E7-0034-410C-A3BF-F2FD2632BDAA}" srcOrd="1" destOrd="0" presId="urn:microsoft.com/office/officeart/2005/8/layout/hierarchy2"/>
    <dgm:cxn modelId="{CA64570F-909F-4BF4-8AAE-02BC80138046}" srcId="{EE57E6AF-6420-4CE3-B615-70CDDA19BA5B}" destId="{953DE227-DD68-4696-B419-7EBADF4F7A9A}" srcOrd="1" destOrd="0" parTransId="{0E8F3731-6E4F-49F6-B06C-4C1B07426FA4}" sibTransId="{55FCC0D4-6A0B-4949-8D18-FD59A4A5C379}"/>
    <dgm:cxn modelId="{EC5F1DF0-3E60-4785-85B2-36C4496F1471}" type="presOf" srcId="{0E8F3731-6E4F-49F6-B06C-4C1B07426FA4}" destId="{F49190E0-4659-4DE7-9FC7-2961D22B79E4}" srcOrd="1" destOrd="0" presId="urn:microsoft.com/office/officeart/2005/8/layout/hierarchy2"/>
    <dgm:cxn modelId="{31558758-7F7D-4FEF-90EC-BD11CD81D228}" type="presOf" srcId="{B6AE20EB-4C3D-401B-A31F-6EDD1CD7A4BC}" destId="{28688749-72F5-49D3-B6AF-8D09090A810F}" srcOrd="0" destOrd="0" presId="urn:microsoft.com/office/officeart/2005/8/layout/hierarchy2"/>
    <dgm:cxn modelId="{C5CF8972-6793-4EDF-89B7-50A8936BA1BD}" type="presOf" srcId="{5F1FB629-6EE8-4E8F-A722-2A955586D71C}" destId="{A3036938-1FF8-416F-B800-AD7EAF710E28}" srcOrd="1" destOrd="0" presId="urn:microsoft.com/office/officeart/2005/8/layout/hierarchy2"/>
    <dgm:cxn modelId="{AA2A293A-B6E3-4F50-A7CA-121F8C27D860}" type="presOf" srcId="{0D913AF1-A5C3-482E-93BC-640A842AA7C4}" destId="{8BA009A8-B727-4591-AFE0-5CDADD4626DB}" srcOrd="0" destOrd="0" presId="urn:microsoft.com/office/officeart/2005/8/layout/hierarchy2"/>
    <dgm:cxn modelId="{41591CC6-6C46-4E22-AAAD-09BF9A12F47B}" type="presOf" srcId="{953DE227-DD68-4696-B419-7EBADF4F7A9A}" destId="{BC54F4E7-2D8D-43BA-AFC9-8EF2C60E23D1}" srcOrd="0" destOrd="0" presId="urn:microsoft.com/office/officeart/2005/8/layout/hierarchy2"/>
    <dgm:cxn modelId="{42759309-E699-47AA-82F7-367CA3C2D122}" type="presOf" srcId="{DBBEFDE3-7988-41E7-BF3F-59877EF5308F}" destId="{E601A325-1CAA-40D4-B347-8A185D9E5B52}" srcOrd="0" destOrd="0" presId="urn:microsoft.com/office/officeart/2005/8/layout/hierarchy2"/>
    <dgm:cxn modelId="{358923BF-887C-429A-ACDA-91FF7D040A4B}" type="presOf" srcId="{6DA67D89-F67B-40FA-BF25-57AB4A590013}" destId="{7DB1160C-547B-4736-A38A-9272E00CCCF7}" srcOrd="0" destOrd="0" presId="urn:microsoft.com/office/officeart/2005/8/layout/hierarchy2"/>
    <dgm:cxn modelId="{CB0E43BC-F534-46F3-8644-BBDBF6070C48}" type="presOf" srcId="{38FF0997-9818-4C45-99B1-0047FEB09930}" destId="{867D4F49-9A50-4C72-8FAD-E0582B684D34}" srcOrd="0" destOrd="0" presId="urn:microsoft.com/office/officeart/2005/8/layout/hierarchy2"/>
    <dgm:cxn modelId="{7A06573E-EFEE-4184-83AE-E22291562B27}" srcId="{EE57E6AF-6420-4CE3-B615-70CDDA19BA5B}" destId="{D05F8F13-73F7-4005-AFA2-AE5022682CA9}" srcOrd="2" destOrd="0" parTransId="{77BD70D3-3B76-4B85-8D63-6E9F2BD2D262}" sibTransId="{52E6E865-E4F4-4FF3-84C1-14DD17918FEF}"/>
    <dgm:cxn modelId="{91B94DBB-50B3-4AB8-B3A3-6B5DF0525A38}" type="presOf" srcId="{0D913AF1-A5C3-482E-93BC-640A842AA7C4}" destId="{1D5F7535-7350-43FD-89F5-9367BFEC815E}" srcOrd="1" destOrd="0" presId="urn:microsoft.com/office/officeart/2005/8/layout/hierarchy2"/>
    <dgm:cxn modelId="{53EA8A8E-0B3F-4277-BCFB-C449CF16EE1A}" type="presOf" srcId="{F0DA407E-AFD4-4D39-8B29-F0A742D3B08F}" destId="{7ED4BA54-9228-4994-A778-718B1B0BD2D5}" srcOrd="0" destOrd="0" presId="urn:microsoft.com/office/officeart/2005/8/layout/hierarchy2"/>
    <dgm:cxn modelId="{BAE8D510-209B-402F-9200-F5D64A84AD17}" srcId="{B6AE20EB-4C3D-401B-A31F-6EDD1CD7A4BC}" destId="{E37D27B0-BCBA-4FB1-8CB6-B72EF4A2D894}" srcOrd="1" destOrd="0" parTransId="{5F1FB629-6EE8-4E8F-A722-2A955586D71C}" sibTransId="{6441AF6B-1E41-466E-BF40-6C963732C66B}"/>
    <dgm:cxn modelId="{C7890623-1D5D-4872-BBC7-E654713AACE6}" type="presOf" srcId="{E6495F79-58FC-455D-94A2-3FE1B8248935}" destId="{E0F3B1FE-8F63-4E15-A0C1-7AE23F159512}" srcOrd="1" destOrd="0" presId="urn:microsoft.com/office/officeart/2005/8/layout/hierarchy2"/>
    <dgm:cxn modelId="{6CD7AA74-19C1-4B40-8519-9AF9E119337C}" srcId="{6DA67D89-F67B-40FA-BF25-57AB4A590013}" destId="{B6AE20EB-4C3D-401B-A31F-6EDD1CD7A4BC}" srcOrd="0" destOrd="0" parTransId="{338AF766-C9BD-4272-9C1B-EAEA4F036345}" sibTransId="{B2890ABE-80BC-4A54-9D77-476BAE51907E}"/>
    <dgm:cxn modelId="{28B4B27C-3F3C-495F-8837-2E61C0C8497C}" srcId="{EE57E6AF-6420-4CE3-B615-70CDDA19BA5B}" destId="{DBBEFDE3-7988-41E7-BF3F-59877EF5308F}" srcOrd="0" destOrd="0" parTransId="{F0DA407E-AFD4-4D39-8B29-F0A742D3B08F}" sibTransId="{3A7E4543-897F-43DC-9CB9-350592094741}"/>
    <dgm:cxn modelId="{A1193EFE-65C6-4A40-BC3F-E7C0F869E36F}" type="presOf" srcId="{5F1FB629-6EE8-4E8F-A722-2A955586D71C}" destId="{C0E6C9AC-B2FF-4ABD-AD62-9EFA560F4628}" srcOrd="0" destOrd="0" presId="urn:microsoft.com/office/officeart/2005/8/layout/hierarchy2"/>
    <dgm:cxn modelId="{58086CEA-DC5E-4289-A949-3255F908894D}" type="presOf" srcId="{EE57E6AF-6420-4CE3-B615-70CDDA19BA5B}" destId="{42D6AB2B-FBB0-4BBD-925D-EF6E2238D891}" srcOrd="0" destOrd="0" presId="urn:microsoft.com/office/officeart/2005/8/layout/hierarchy2"/>
    <dgm:cxn modelId="{61033448-3B45-4FCF-9E22-5653A8A7EE22}" type="presOf" srcId="{D05F8F13-73F7-4005-AFA2-AE5022682CA9}" destId="{B44749A9-86FE-4C43-86A7-0631D2AC3CA3}" srcOrd="0" destOrd="0" presId="urn:microsoft.com/office/officeart/2005/8/layout/hierarchy2"/>
    <dgm:cxn modelId="{5B8FD2C3-F36C-41B9-8B64-56E8FB3B6CA3}" type="presParOf" srcId="{7DB1160C-547B-4736-A38A-9272E00CCCF7}" destId="{496AC262-4271-4BAF-BAD1-087F620BB35D}" srcOrd="0" destOrd="0" presId="urn:microsoft.com/office/officeart/2005/8/layout/hierarchy2"/>
    <dgm:cxn modelId="{D2CE550F-5CBE-4F94-8CA4-1303BD89AD56}" type="presParOf" srcId="{496AC262-4271-4BAF-BAD1-087F620BB35D}" destId="{28688749-72F5-49D3-B6AF-8D09090A810F}" srcOrd="0" destOrd="0" presId="urn:microsoft.com/office/officeart/2005/8/layout/hierarchy2"/>
    <dgm:cxn modelId="{A57710FC-7EB3-4FC4-B795-1D8BD359C20A}" type="presParOf" srcId="{496AC262-4271-4BAF-BAD1-087F620BB35D}" destId="{15DE379E-724F-479D-A732-5D99039919A0}" srcOrd="1" destOrd="0" presId="urn:microsoft.com/office/officeart/2005/8/layout/hierarchy2"/>
    <dgm:cxn modelId="{E108E38D-9D0D-495B-8E28-E575823CFBAF}" type="presParOf" srcId="{15DE379E-724F-479D-A732-5D99039919A0}" destId="{867D4F49-9A50-4C72-8FAD-E0582B684D34}" srcOrd="0" destOrd="0" presId="urn:microsoft.com/office/officeart/2005/8/layout/hierarchy2"/>
    <dgm:cxn modelId="{6151216C-8267-4C4B-9AC5-5894808C748C}" type="presParOf" srcId="{867D4F49-9A50-4C72-8FAD-E0582B684D34}" destId="{CABF44A4-52F1-4C76-896A-0A5B17DC4800}" srcOrd="0" destOrd="0" presId="urn:microsoft.com/office/officeart/2005/8/layout/hierarchy2"/>
    <dgm:cxn modelId="{AFD6E9BA-589A-4289-AFC3-18553F71E411}" type="presParOf" srcId="{15DE379E-724F-479D-A732-5D99039919A0}" destId="{5EFC23F3-E906-4F6D-A8A0-23C63B9E8C29}" srcOrd="1" destOrd="0" presId="urn:microsoft.com/office/officeart/2005/8/layout/hierarchy2"/>
    <dgm:cxn modelId="{E8EF5DEE-6AF1-47B1-A8B0-0566E2060EBA}" type="presParOf" srcId="{5EFC23F3-E906-4F6D-A8A0-23C63B9E8C29}" destId="{42D6AB2B-FBB0-4BBD-925D-EF6E2238D891}" srcOrd="0" destOrd="0" presId="urn:microsoft.com/office/officeart/2005/8/layout/hierarchy2"/>
    <dgm:cxn modelId="{FFAEF56C-D820-4EA8-BEFD-0D8E52E996E5}" type="presParOf" srcId="{5EFC23F3-E906-4F6D-A8A0-23C63B9E8C29}" destId="{4981AA40-1F67-4211-A6DF-3DD50BAFA03F}" srcOrd="1" destOrd="0" presId="urn:microsoft.com/office/officeart/2005/8/layout/hierarchy2"/>
    <dgm:cxn modelId="{338B8B72-ACCA-433A-A1ED-2DBBB8FE6F9A}" type="presParOf" srcId="{4981AA40-1F67-4211-A6DF-3DD50BAFA03F}" destId="{7ED4BA54-9228-4994-A778-718B1B0BD2D5}" srcOrd="0" destOrd="0" presId="urn:microsoft.com/office/officeart/2005/8/layout/hierarchy2"/>
    <dgm:cxn modelId="{AE836AAA-DFCD-43FE-9164-EA3026FAFF29}" type="presParOf" srcId="{7ED4BA54-9228-4994-A778-718B1B0BD2D5}" destId="{AF725A92-AB72-4484-8F81-04064B141DDC}" srcOrd="0" destOrd="0" presId="urn:microsoft.com/office/officeart/2005/8/layout/hierarchy2"/>
    <dgm:cxn modelId="{96372D5F-939D-496E-A9AF-B72F555205B6}" type="presParOf" srcId="{4981AA40-1F67-4211-A6DF-3DD50BAFA03F}" destId="{2307823D-9132-4EFC-9139-6ADCE2A38AD0}" srcOrd="1" destOrd="0" presId="urn:microsoft.com/office/officeart/2005/8/layout/hierarchy2"/>
    <dgm:cxn modelId="{675A97F0-6B02-4581-9514-B698EF80D7B4}" type="presParOf" srcId="{2307823D-9132-4EFC-9139-6ADCE2A38AD0}" destId="{E601A325-1CAA-40D4-B347-8A185D9E5B52}" srcOrd="0" destOrd="0" presId="urn:microsoft.com/office/officeart/2005/8/layout/hierarchy2"/>
    <dgm:cxn modelId="{2D95C3C0-19EC-4C94-B3B3-A2DAC732DB62}" type="presParOf" srcId="{2307823D-9132-4EFC-9139-6ADCE2A38AD0}" destId="{1F19A2B3-4C1D-44FF-8026-C3505A37E15E}" srcOrd="1" destOrd="0" presId="urn:microsoft.com/office/officeart/2005/8/layout/hierarchy2"/>
    <dgm:cxn modelId="{1F96C37D-846A-4501-AEED-D15808C3FFD9}" type="presParOf" srcId="{4981AA40-1F67-4211-A6DF-3DD50BAFA03F}" destId="{40A9701D-A479-40D0-82C5-B27FB2FB5A92}" srcOrd="2" destOrd="0" presId="urn:microsoft.com/office/officeart/2005/8/layout/hierarchy2"/>
    <dgm:cxn modelId="{11A36121-2115-4576-826B-66608FE70D7C}" type="presParOf" srcId="{40A9701D-A479-40D0-82C5-B27FB2FB5A92}" destId="{F49190E0-4659-4DE7-9FC7-2961D22B79E4}" srcOrd="0" destOrd="0" presId="urn:microsoft.com/office/officeart/2005/8/layout/hierarchy2"/>
    <dgm:cxn modelId="{F4229C3D-FF0A-4C54-BB5C-EBD88047BDED}" type="presParOf" srcId="{4981AA40-1F67-4211-A6DF-3DD50BAFA03F}" destId="{1D2AC072-4769-433A-B302-1C0422499659}" srcOrd="3" destOrd="0" presId="urn:microsoft.com/office/officeart/2005/8/layout/hierarchy2"/>
    <dgm:cxn modelId="{FF5E47A9-F9B1-435E-929C-E90A3DA8FB07}" type="presParOf" srcId="{1D2AC072-4769-433A-B302-1C0422499659}" destId="{BC54F4E7-2D8D-43BA-AFC9-8EF2C60E23D1}" srcOrd="0" destOrd="0" presId="urn:microsoft.com/office/officeart/2005/8/layout/hierarchy2"/>
    <dgm:cxn modelId="{B32BF7F7-F95B-4FFF-85F5-A108B3FE9AED}" type="presParOf" srcId="{1D2AC072-4769-433A-B302-1C0422499659}" destId="{FD4A2384-F13B-4C2B-9DD0-30DB4104B031}" srcOrd="1" destOrd="0" presId="urn:microsoft.com/office/officeart/2005/8/layout/hierarchy2"/>
    <dgm:cxn modelId="{B4F549AF-DA6F-48AF-9809-6097F4637B10}" type="presParOf" srcId="{4981AA40-1F67-4211-A6DF-3DD50BAFA03F}" destId="{C458DCA5-77CF-4473-88CD-C92CBB3A10FF}" srcOrd="4" destOrd="0" presId="urn:microsoft.com/office/officeart/2005/8/layout/hierarchy2"/>
    <dgm:cxn modelId="{18523A66-E044-42CF-A06E-AA43CB8C49D9}" type="presParOf" srcId="{C458DCA5-77CF-4473-88CD-C92CBB3A10FF}" destId="{46ABA3E7-0034-410C-A3BF-F2FD2632BDAA}" srcOrd="0" destOrd="0" presId="urn:microsoft.com/office/officeart/2005/8/layout/hierarchy2"/>
    <dgm:cxn modelId="{6DD92E2C-28D9-4E76-8E4E-DD3673A30CF9}" type="presParOf" srcId="{4981AA40-1F67-4211-A6DF-3DD50BAFA03F}" destId="{ACAEAB7C-63FE-4B61-9C84-CA97CAFC7370}" srcOrd="5" destOrd="0" presId="urn:microsoft.com/office/officeart/2005/8/layout/hierarchy2"/>
    <dgm:cxn modelId="{193FE807-5C0F-4ECB-BBD3-73B819C1398A}" type="presParOf" srcId="{ACAEAB7C-63FE-4B61-9C84-CA97CAFC7370}" destId="{B44749A9-86FE-4C43-86A7-0631D2AC3CA3}" srcOrd="0" destOrd="0" presId="urn:microsoft.com/office/officeart/2005/8/layout/hierarchy2"/>
    <dgm:cxn modelId="{B703BC49-8E95-4386-9110-CD84424696A5}" type="presParOf" srcId="{ACAEAB7C-63FE-4B61-9C84-CA97CAFC7370}" destId="{43DBEF6C-8490-4155-BED7-6837350345F0}" srcOrd="1" destOrd="0" presId="urn:microsoft.com/office/officeart/2005/8/layout/hierarchy2"/>
    <dgm:cxn modelId="{483E2269-9F08-4FBB-B07A-F6202C957A2C}" type="presParOf" srcId="{15DE379E-724F-479D-A732-5D99039919A0}" destId="{C0E6C9AC-B2FF-4ABD-AD62-9EFA560F4628}" srcOrd="2" destOrd="0" presId="urn:microsoft.com/office/officeart/2005/8/layout/hierarchy2"/>
    <dgm:cxn modelId="{9992EF22-BA0D-4EA5-8F43-82E54E587830}" type="presParOf" srcId="{C0E6C9AC-B2FF-4ABD-AD62-9EFA560F4628}" destId="{A3036938-1FF8-416F-B800-AD7EAF710E28}" srcOrd="0" destOrd="0" presId="urn:microsoft.com/office/officeart/2005/8/layout/hierarchy2"/>
    <dgm:cxn modelId="{202648A5-1B51-4EC3-8E75-ACA4D1A9DC68}" type="presParOf" srcId="{15DE379E-724F-479D-A732-5D99039919A0}" destId="{CDCF4512-6E5F-470E-BC5F-6385CF5390D5}" srcOrd="3" destOrd="0" presId="urn:microsoft.com/office/officeart/2005/8/layout/hierarchy2"/>
    <dgm:cxn modelId="{B1A3DF84-50BD-40B4-AAA7-02E718F23BA6}" type="presParOf" srcId="{CDCF4512-6E5F-470E-BC5F-6385CF5390D5}" destId="{333F32C2-04A1-456C-9E0A-A785D7B742CA}" srcOrd="0" destOrd="0" presId="urn:microsoft.com/office/officeart/2005/8/layout/hierarchy2"/>
    <dgm:cxn modelId="{5352DE91-1A1D-4614-981E-3D31583530F6}" type="presParOf" srcId="{CDCF4512-6E5F-470E-BC5F-6385CF5390D5}" destId="{52AAB45A-E332-41C7-B53F-3AD64EA2CF9F}" srcOrd="1" destOrd="0" presId="urn:microsoft.com/office/officeart/2005/8/layout/hierarchy2"/>
    <dgm:cxn modelId="{0F85189F-FB06-4EC2-A890-60704318587C}" type="presParOf" srcId="{52AAB45A-E332-41C7-B53F-3AD64EA2CF9F}" destId="{5CB01DE3-8533-4372-89A2-61118F6736A5}" srcOrd="0" destOrd="0" presId="urn:microsoft.com/office/officeart/2005/8/layout/hierarchy2"/>
    <dgm:cxn modelId="{171C3027-E95B-4B82-B839-C88169918BA2}" type="presParOf" srcId="{5CB01DE3-8533-4372-89A2-61118F6736A5}" destId="{E0F3B1FE-8F63-4E15-A0C1-7AE23F159512}" srcOrd="0" destOrd="0" presId="urn:microsoft.com/office/officeart/2005/8/layout/hierarchy2"/>
    <dgm:cxn modelId="{507FD214-8F3B-470C-A401-0507EE0C3C1E}" type="presParOf" srcId="{52AAB45A-E332-41C7-B53F-3AD64EA2CF9F}" destId="{2C22BA49-12CE-429E-BAA7-E0A5CD23E8A4}" srcOrd="1" destOrd="0" presId="urn:microsoft.com/office/officeart/2005/8/layout/hierarchy2"/>
    <dgm:cxn modelId="{089203B8-280F-4504-A36F-2F21A095ACFF}" type="presParOf" srcId="{2C22BA49-12CE-429E-BAA7-E0A5CD23E8A4}" destId="{2C0297DD-57A5-4301-AC78-D5AE41CB81E2}" srcOrd="0" destOrd="0" presId="urn:microsoft.com/office/officeart/2005/8/layout/hierarchy2"/>
    <dgm:cxn modelId="{E7C6BEE4-F9B0-43C8-981D-0214C0AF01F1}" type="presParOf" srcId="{2C22BA49-12CE-429E-BAA7-E0A5CD23E8A4}" destId="{0D7F0DB2-2EAD-44D8-9FD0-B748B8B03CF9}" srcOrd="1" destOrd="0" presId="urn:microsoft.com/office/officeart/2005/8/layout/hierarchy2"/>
    <dgm:cxn modelId="{324F95CC-40F1-4A5C-8BFD-D438F7C8DC16}" type="presParOf" srcId="{15DE379E-724F-479D-A732-5D99039919A0}" destId="{8BA009A8-B727-4591-AFE0-5CDADD4626DB}" srcOrd="4" destOrd="0" presId="urn:microsoft.com/office/officeart/2005/8/layout/hierarchy2"/>
    <dgm:cxn modelId="{ACFEFAB1-292A-4C02-9730-41BEE5C42C29}" type="presParOf" srcId="{8BA009A8-B727-4591-AFE0-5CDADD4626DB}" destId="{1D5F7535-7350-43FD-89F5-9367BFEC815E}" srcOrd="0" destOrd="0" presId="urn:microsoft.com/office/officeart/2005/8/layout/hierarchy2"/>
    <dgm:cxn modelId="{A40C236C-DA69-4F40-9A6D-060F8FF68EA4}" type="presParOf" srcId="{15DE379E-724F-479D-A732-5D99039919A0}" destId="{04BF3BCF-7E39-4D80-B8BA-D663FDB51E04}" srcOrd="5" destOrd="0" presId="urn:microsoft.com/office/officeart/2005/8/layout/hierarchy2"/>
    <dgm:cxn modelId="{8615E854-00A0-440A-9CDB-8BCD6ED2E00C}" type="presParOf" srcId="{04BF3BCF-7E39-4D80-B8BA-D663FDB51E04}" destId="{EA5C7F2F-B326-4919-8C03-CBA56F7A0D2E}" srcOrd="0" destOrd="0" presId="urn:microsoft.com/office/officeart/2005/8/layout/hierarchy2"/>
    <dgm:cxn modelId="{532E0ED3-8169-4688-993F-DD4D8C9C1069}" type="presParOf" srcId="{04BF3BCF-7E39-4D80-B8BA-D663FDB51E04}" destId="{6DBE678F-CA8E-41D9-9366-CE882C673102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9FFF18-EFEF-41B8-8683-8D54218E9E55}" type="doc">
      <dgm:prSet loTypeId="urn:microsoft.com/office/officeart/2005/8/layout/hierarchy2" loCatId="hierarchy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pPr rtl="1"/>
          <a:endParaRPr lang="fa-IR"/>
        </a:p>
      </dgm:t>
    </dgm:pt>
    <dgm:pt modelId="{702C8E13-4D92-4688-8BDF-301EB3E0022E}">
      <dgm:prSet custT="1"/>
      <dgm:spPr/>
      <dgm:t>
        <a:bodyPr/>
        <a:lstStyle/>
        <a:p>
          <a:pPr rtl="1"/>
          <a:r>
            <a:rPr lang="fa-IR" sz="1800" baseline="0" dirty="0" smtClean="0">
              <a:solidFill>
                <a:srgbClr val="002060"/>
              </a:solidFill>
              <a:cs typeface="B Koodak" pitchFamily="2" charset="-78"/>
            </a:rPr>
            <a:t>انواع شناخت</a:t>
          </a:r>
          <a:endParaRPr lang="fa-IR" sz="1800" dirty="0">
            <a:solidFill>
              <a:srgbClr val="002060"/>
            </a:solidFill>
            <a:cs typeface="B Koodak" pitchFamily="2" charset="-78"/>
          </a:endParaRPr>
        </a:p>
      </dgm:t>
    </dgm:pt>
    <dgm:pt modelId="{C14E3F47-5873-4DDC-BD01-E0137723CA06}" type="parTrans" cxnId="{B0189D3A-087F-4233-A588-D4A9CBFC566C}">
      <dgm:prSet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5F943A78-5A2B-4F49-8B78-C165FA4C9C1D}" type="sibTrans" cxnId="{B0189D3A-087F-4233-A588-D4A9CBFC566C}">
      <dgm:prSet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FBFE8943-37B0-49BA-BAA0-E0B4C755203E}">
      <dgm:prSet custT="1"/>
      <dgm:spPr/>
      <dgm:t>
        <a:bodyPr/>
        <a:lstStyle/>
        <a:p>
          <a:pPr rtl="1"/>
          <a:r>
            <a:rPr lang="fa-IR" sz="1800" dirty="0" smtClean="0">
              <a:solidFill>
                <a:srgbClr val="002060"/>
              </a:solidFill>
              <a:cs typeface="B Koodak" pitchFamily="2" charset="-78"/>
            </a:rPr>
            <a:t>شناخت تجربی و علمی (به معنای خاص)</a:t>
          </a:r>
          <a:endParaRPr lang="fa-IR" sz="1800" dirty="0">
            <a:solidFill>
              <a:srgbClr val="002060"/>
            </a:solidFill>
            <a:cs typeface="B Koodak" pitchFamily="2" charset="-78"/>
          </a:endParaRPr>
        </a:p>
      </dgm:t>
    </dgm:pt>
    <dgm:pt modelId="{A041B332-F5B0-43AB-A145-38C6879AEF4C}" type="parTrans" cxnId="{3A5A6FA5-AFF6-4249-86DF-67BCD1D51D10}">
      <dgm:prSet custT="1"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222A3CAD-A742-40A1-BE62-BA8595D4B71A}" type="sibTrans" cxnId="{3A5A6FA5-AFF6-4249-86DF-67BCD1D51D10}">
      <dgm:prSet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54F7AA72-D58A-4278-80B8-E2E998F57900}">
      <dgm:prSet custT="1"/>
      <dgm:spPr/>
      <dgm:t>
        <a:bodyPr/>
        <a:lstStyle/>
        <a:p>
          <a:pPr rtl="1"/>
          <a:r>
            <a:rPr lang="fa-IR" sz="1800" dirty="0" smtClean="0">
              <a:solidFill>
                <a:srgbClr val="002060"/>
              </a:solidFill>
              <a:cs typeface="B Koodak" pitchFamily="2" charset="-78"/>
            </a:rPr>
            <a:t>شناخت عقلی</a:t>
          </a:r>
          <a:endParaRPr lang="fa-IR" sz="1800" dirty="0">
            <a:solidFill>
              <a:srgbClr val="002060"/>
            </a:solidFill>
            <a:cs typeface="B Koodak" pitchFamily="2" charset="-78"/>
          </a:endParaRPr>
        </a:p>
      </dgm:t>
    </dgm:pt>
    <dgm:pt modelId="{076E0F54-92AD-4B5D-A9F7-B14F69C765AD}" type="parTrans" cxnId="{EAF1C6FF-3593-454C-B19C-C57ABEE129AA}">
      <dgm:prSet custT="1"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E64191B5-1F54-47E1-9CAE-97D4B5194268}" type="sibTrans" cxnId="{EAF1C6FF-3593-454C-B19C-C57ABEE129AA}">
      <dgm:prSet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9EEC85C1-EB22-48E9-BE20-3A4BB585D66F}">
      <dgm:prSet custT="1"/>
      <dgm:spPr/>
      <dgm:t>
        <a:bodyPr/>
        <a:lstStyle/>
        <a:p>
          <a:pPr rtl="1"/>
          <a:r>
            <a:rPr lang="fa-IR" sz="1800" dirty="0" smtClean="0">
              <a:solidFill>
                <a:srgbClr val="002060"/>
              </a:solidFill>
              <a:cs typeface="B Koodak" pitchFamily="2" charset="-78"/>
            </a:rPr>
            <a:t>شناخت تعبدی</a:t>
          </a:r>
          <a:endParaRPr lang="fa-IR" sz="1800" dirty="0">
            <a:solidFill>
              <a:srgbClr val="002060"/>
            </a:solidFill>
            <a:cs typeface="B Koodak" pitchFamily="2" charset="-78"/>
          </a:endParaRPr>
        </a:p>
      </dgm:t>
    </dgm:pt>
    <dgm:pt modelId="{E6C95943-EA9D-425C-AE50-21E8B834883C}" type="parTrans" cxnId="{855FAA1A-3A0A-4BC7-AE82-C94AC736AC49}">
      <dgm:prSet custT="1"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CA3DD099-4958-417B-9670-9C302A95D1C3}" type="sibTrans" cxnId="{855FAA1A-3A0A-4BC7-AE82-C94AC736AC49}">
      <dgm:prSet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9CED293D-C5F7-4C4D-874B-6238E58B27B0}">
      <dgm:prSet custT="1"/>
      <dgm:spPr/>
      <dgm:t>
        <a:bodyPr/>
        <a:lstStyle/>
        <a:p>
          <a:pPr rtl="1"/>
          <a:r>
            <a:rPr lang="fa-IR" sz="1800" dirty="0" smtClean="0">
              <a:solidFill>
                <a:srgbClr val="002060"/>
              </a:solidFill>
              <a:cs typeface="B Koodak" pitchFamily="2" charset="-78"/>
            </a:rPr>
            <a:t>شناخت شهودی</a:t>
          </a:r>
          <a:endParaRPr lang="fa-IR" sz="1800" dirty="0">
            <a:solidFill>
              <a:srgbClr val="002060"/>
            </a:solidFill>
            <a:cs typeface="B Koodak" pitchFamily="2" charset="-78"/>
          </a:endParaRPr>
        </a:p>
      </dgm:t>
    </dgm:pt>
    <dgm:pt modelId="{EA0AE1B6-43AB-47D1-A640-D3EFB77804D3}" type="parTrans" cxnId="{03D4A933-6982-4D33-81D0-03235B83F350}">
      <dgm:prSet custT="1"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2993EDF3-A386-43B8-9DDB-CDB7248D5377}" type="sibTrans" cxnId="{03D4A933-6982-4D33-81D0-03235B83F350}">
      <dgm:prSet/>
      <dgm:spPr/>
      <dgm:t>
        <a:bodyPr/>
        <a:lstStyle/>
        <a:p>
          <a:pPr rtl="1"/>
          <a:endParaRPr lang="fa-IR" sz="1800">
            <a:solidFill>
              <a:srgbClr val="002060"/>
            </a:solidFill>
            <a:cs typeface="B Koodak" pitchFamily="2" charset="-78"/>
          </a:endParaRPr>
        </a:p>
      </dgm:t>
    </dgm:pt>
    <dgm:pt modelId="{CBBF88BB-24B0-4C0C-A428-E602109C96B1}" type="pres">
      <dgm:prSet presAssocID="{899FFF18-EFEF-41B8-8683-8D54218E9E5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8829159A-18EC-4CB8-9EAC-B5EA6176F063}" type="pres">
      <dgm:prSet presAssocID="{702C8E13-4D92-4688-8BDF-301EB3E0022E}" presName="root1" presStyleCnt="0"/>
      <dgm:spPr/>
    </dgm:pt>
    <dgm:pt modelId="{831B45B8-0BA7-424E-9925-19FE93E21D01}" type="pres">
      <dgm:prSet presAssocID="{702C8E13-4D92-4688-8BDF-301EB3E0022E}" presName="LevelOneTextNode" presStyleLbl="node0" presStyleIdx="0" presStyleCnt="1" custScaleY="64398">
        <dgm:presLayoutVars>
          <dgm:chPref val="3"/>
        </dgm:presLayoutVars>
      </dgm:prSet>
      <dgm:spPr/>
    </dgm:pt>
    <dgm:pt modelId="{542CE5B4-37AC-45C5-9C0C-D3FCA3124D9F}" type="pres">
      <dgm:prSet presAssocID="{702C8E13-4D92-4688-8BDF-301EB3E0022E}" presName="level2hierChild" presStyleCnt="0"/>
      <dgm:spPr/>
    </dgm:pt>
    <dgm:pt modelId="{B9DB61CA-0D92-4355-B819-FBDA9CE3FBC0}" type="pres">
      <dgm:prSet presAssocID="{A041B332-F5B0-43AB-A145-38C6879AEF4C}" presName="conn2-1" presStyleLbl="parChTrans1D2" presStyleIdx="0" presStyleCnt="4" custScaleY="88860"/>
      <dgm:spPr/>
    </dgm:pt>
    <dgm:pt modelId="{DAAE9418-FB8E-46FA-BF76-3CE92F221644}" type="pres">
      <dgm:prSet presAssocID="{A041B332-F5B0-43AB-A145-38C6879AEF4C}" presName="connTx" presStyleLbl="parChTrans1D2" presStyleIdx="0" presStyleCnt="4"/>
      <dgm:spPr/>
    </dgm:pt>
    <dgm:pt modelId="{4EADA094-74B5-42C3-8162-487EEB84F945}" type="pres">
      <dgm:prSet presAssocID="{FBFE8943-37B0-49BA-BAA0-E0B4C755203E}" presName="root2" presStyleCnt="0"/>
      <dgm:spPr/>
    </dgm:pt>
    <dgm:pt modelId="{87CB2B26-8280-477A-B620-C8A7DD40BFBC}" type="pres">
      <dgm:prSet presAssocID="{FBFE8943-37B0-49BA-BAA0-E0B4C755203E}" presName="LevelTwoTextNode" presStyleLbl="node2" presStyleIdx="0" presStyleCnt="4" custScaleX="143514" custScaleY="64398">
        <dgm:presLayoutVars>
          <dgm:chPref val="3"/>
        </dgm:presLayoutVars>
      </dgm:prSet>
      <dgm:spPr/>
    </dgm:pt>
    <dgm:pt modelId="{227CD5CD-6B62-49DA-924E-3E5F6DC11C7F}" type="pres">
      <dgm:prSet presAssocID="{FBFE8943-37B0-49BA-BAA0-E0B4C755203E}" presName="level3hierChild" presStyleCnt="0"/>
      <dgm:spPr/>
    </dgm:pt>
    <dgm:pt modelId="{AAACEAC2-6D55-465B-BF21-189AD9DB1637}" type="pres">
      <dgm:prSet presAssocID="{076E0F54-92AD-4B5D-A9F7-B14F69C765AD}" presName="conn2-1" presStyleLbl="parChTrans1D2" presStyleIdx="1" presStyleCnt="4" custScaleY="88860"/>
      <dgm:spPr/>
    </dgm:pt>
    <dgm:pt modelId="{AF013844-B683-4C6B-90CF-60B3EA35C5B4}" type="pres">
      <dgm:prSet presAssocID="{076E0F54-92AD-4B5D-A9F7-B14F69C765AD}" presName="connTx" presStyleLbl="parChTrans1D2" presStyleIdx="1" presStyleCnt="4"/>
      <dgm:spPr/>
    </dgm:pt>
    <dgm:pt modelId="{DAD98C0F-62B3-4240-8E68-CB139A0A725C}" type="pres">
      <dgm:prSet presAssocID="{54F7AA72-D58A-4278-80B8-E2E998F57900}" presName="root2" presStyleCnt="0"/>
      <dgm:spPr/>
    </dgm:pt>
    <dgm:pt modelId="{DA4ADCE3-39A0-49A7-82AD-7A93681D9F50}" type="pres">
      <dgm:prSet presAssocID="{54F7AA72-D58A-4278-80B8-E2E998F57900}" presName="LevelTwoTextNode" presStyleLbl="node2" presStyleIdx="1" presStyleCnt="4" custScaleX="143514" custScaleY="64398">
        <dgm:presLayoutVars>
          <dgm:chPref val="3"/>
        </dgm:presLayoutVars>
      </dgm:prSet>
      <dgm:spPr/>
    </dgm:pt>
    <dgm:pt modelId="{17550F1B-A05B-4748-9D2A-169C4092D7FC}" type="pres">
      <dgm:prSet presAssocID="{54F7AA72-D58A-4278-80B8-E2E998F57900}" presName="level3hierChild" presStyleCnt="0"/>
      <dgm:spPr/>
    </dgm:pt>
    <dgm:pt modelId="{457093FE-69E9-4603-9B0F-4A4B27FF61E9}" type="pres">
      <dgm:prSet presAssocID="{E6C95943-EA9D-425C-AE50-21E8B834883C}" presName="conn2-1" presStyleLbl="parChTrans1D2" presStyleIdx="2" presStyleCnt="4" custScaleY="88860"/>
      <dgm:spPr/>
    </dgm:pt>
    <dgm:pt modelId="{DD4AB9E7-FEAD-4AB6-9FE6-2DC48BFCEC64}" type="pres">
      <dgm:prSet presAssocID="{E6C95943-EA9D-425C-AE50-21E8B834883C}" presName="connTx" presStyleLbl="parChTrans1D2" presStyleIdx="2" presStyleCnt="4"/>
      <dgm:spPr/>
    </dgm:pt>
    <dgm:pt modelId="{50A46A5E-E400-4A6A-9D78-7EF02198C5D7}" type="pres">
      <dgm:prSet presAssocID="{9EEC85C1-EB22-48E9-BE20-3A4BB585D66F}" presName="root2" presStyleCnt="0"/>
      <dgm:spPr/>
    </dgm:pt>
    <dgm:pt modelId="{809FA1BD-3D8F-4A23-889E-335B0A4D633B}" type="pres">
      <dgm:prSet presAssocID="{9EEC85C1-EB22-48E9-BE20-3A4BB585D66F}" presName="LevelTwoTextNode" presStyleLbl="node2" presStyleIdx="2" presStyleCnt="4" custScaleX="143514" custScaleY="64398">
        <dgm:presLayoutVars>
          <dgm:chPref val="3"/>
        </dgm:presLayoutVars>
      </dgm:prSet>
      <dgm:spPr/>
    </dgm:pt>
    <dgm:pt modelId="{E247E146-E7C0-4114-B3B5-82C866CA85BF}" type="pres">
      <dgm:prSet presAssocID="{9EEC85C1-EB22-48E9-BE20-3A4BB585D66F}" presName="level3hierChild" presStyleCnt="0"/>
      <dgm:spPr/>
    </dgm:pt>
    <dgm:pt modelId="{F59C2D62-9755-4767-8B85-ACFE08CBACFC}" type="pres">
      <dgm:prSet presAssocID="{EA0AE1B6-43AB-47D1-A640-D3EFB77804D3}" presName="conn2-1" presStyleLbl="parChTrans1D2" presStyleIdx="3" presStyleCnt="4" custScaleY="88860"/>
      <dgm:spPr/>
    </dgm:pt>
    <dgm:pt modelId="{2BF63322-5C06-4BBF-9C55-586D09A15E4B}" type="pres">
      <dgm:prSet presAssocID="{EA0AE1B6-43AB-47D1-A640-D3EFB77804D3}" presName="connTx" presStyleLbl="parChTrans1D2" presStyleIdx="3" presStyleCnt="4"/>
      <dgm:spPr/>
    </dgm:pt>
    <dgm:pt modelId="{E2CB85D8-6BCA-4952-BB94-3D875BBDF3D8}" type="pres">
      <dgm:prSet presAssocID="{9CED293D-C5F7-4C4D-874B-6238E58B27B0}" presName="root2" presStyleCnt="0"/>
      <dgm:spPr/>
    </dgm:pt>
    <dgm:pt modelId="{8B180A60-0872-4CC2-83F1-F87ED7B818A8}" type="pres">
      <dgm:prSet presAssocID="{9CED293D-C5F7-4C4D-874B-6238E58B27B0}" presName="LevelTwoTextNode" presStyleLbl="node2" presStyleIdx="3" presStyleCnt="4" custScaleX="143514" custScaleY="64398">
        <dgm:presLayoutVars>
          <dgm:chPref val="3"/>
        </dgm:presLayoutVars>
      </dgm:prSet>
      <dgm:spPr/>
    </dgm:pt>
    <dgm:pt modelId="{C9F6828F-9D5D-4161-AB28-EBDE3C9DEF59}" type="pres">
      <dgm:prSet presAssocID="{9CED293D-C5F7-4C4D-874B-6238E58B27B0}" presName="level3hierChild" presStyleCnt="0"/>
      <dgm:spPr/>
    </dgm:pt>
  </dgm:ptLst>
  <dgm:cxnLst>
    <dgm:cxn modelId="{3A5A6FA5-AFF6-4249-86DF-67BCD1D51D10}" srcId="{702C8E13-4D92-4688-8BDF-301EB3E0022E}" destId="{FBFE8943-37B0-49BA-BAA0-E0B4C755203E}" srcOrd="0" destOrd="0" parTransId="{A041B332-F5B0-43AB-A145-38C6879AEF4C}" sibTransId="{222A3CAD-A742-40A1-BE62-BA8595D4B71A}"/>
    <dgm:cxn modelId="{2D3FB44F-E98A-449B-909E-65A5954B8072}" type="presOf" srcId="{076E0F54-92AD-4B5D-A9F7-B14F69C765AD}" destId="{AF013844-B683-4C6B-90CF-60B3EA35C5B4}" srcOrd="1" destOrd="0" presId="urn:microsoft.com/office/officeart/2005/8/layout/hierarchy2"/>
    <dgm:cxn modelId="{03D4A933-6982-4D33-81D0-03235B83F350}" srcId="{702C8E13-4D92-4688-8BDF-301EB3E0022E}" destId="{9CED293D-C5F7-4C4D-874B-6238E58B27B0}" srcOrd="3" destOrd="0" parTransId="{EA0AE1B6-43AB-47D1-A640-D3EFB77804D3}" sibTransId="{2993EDF3-A386-43B8-9DDB-CDB7248D5377}"/>
    <dgm:cxn modelId="{7182980C-EEFF-48E5-A452-EE64FE0B2B84}" type="presOf" srcId="{076E0F54-92AD-4B5D-A9F7-B14F69C765AD}" destId="{AAACEAC2-6D55-465B-BF21-189AD9DB1637}" srcOrd="0" destOrd="0" presId="urn:microsoft.com/office/officeart/2005/8/layout/hierarchy2"/>
    <dgm:cxn modelId="{B0189D3A-087F-4233-A588-D4A9CBFC566C}" srcId="{899FFF18-EFEF-41B8-8683-8D54218E9E55}" destId="{702C8E13-4D92-4688-8BDF-301EB3E0022E}" srcOrd="0" destOrd="0" parTransId="{C14E3F47-5873-4DDC-BD01-E0137723CA06}" sibTransId="{5F943A78-5A2B-4F49-8B78-C165FA4C9C1D}"/>
    <dgm:cxn modelId="{7771BB91-D001-4D44-B476-5406565E0788}" type="presOf" srcId="{A041B332-F5B0-43AB-A145-38C6879AEF4C}" destId="{B9DB61CA-0D92-4355-B819-FBDA9CE3FBC0}" srcOrd="0" destOrd="0" presId="urn:microsoft.com/office/officeart/2005/8/layout/hierarchy2"/>
    <dgm:cxn modelId="{5390E45A-476E-454A-A298-F186A3B1A613}" type="presOf" srcId="{899FFF18-EFEF-41B8-8683-8D54218E9E55}" destId="{CBBF88BB-24B0-4C0C-A428-E602109C96B1}" srcOrd="0" destOrd="0" presId="urn:microsoft.com/office/officeart/2005/8/layout/hierarchy2"/>
    <dgm:cxn modelId="{59BE38F7-1E13-4CC3-A6F1-CE7E143B813A}" type="presOf" srcId="{E6C95943-EA9D-425C-AE50-21E8B834883C}" destId="{DD4AB9E7-FEAD-4AB6-9FE6-2DC48BFCEC64}" srcOrd="1" destOrd="0" presId="urn:microsoft.com/office/officeart/2005/8/layout/hierarchy2"/>
    <dgm:cxn modelId="{457C9E83-7C13-4E20-8E26-A2B61B140435}" type="presOf" srcId="{9CED293D-C5F7-4C4D-874B-6238E58B27B0}" destId="{8B180A60-0872-4CC2-83F1-F87ED7B818A8}" srcOrd="0" destOrd="0" presId="urn:microsoft.com/office/officeart/2005/8/layout/hierarchy2"/>
    <dgm:cxn modelId="{09D8271C-8FF7-4023-A587-079A5DE70B78}" type="presOf" srcId="{FBFE8943-37B0-49BA-BAA0-E0B4C755203E}" destId="{87CB2B26-8280-477A-B620-C8A7DD40BFBC}" srcOrd="0" destOrd="0" presId="urn:microsoft.com/office/officeart/2005/8/layout/hierarchy2"/>
    <dgm:cxn modelId="{76563FD9-4F96-45BE-B79C-490DC45F3DB8}" type="presOf" srcId="{EA0AE1B6-43AB-47D1-A640-D3EFB77804D3}" destId="{2BF63322-5C06-4BBF-9C55-586D09A15E4B}" srcOrd="1" destOrd="0" presId="urn:microsoft.com/office/officeart/2005/8/layout/hierarchy2"/>
    <dgm:cxn modelId="{C831CEA0-2125-4EB7-B49A-4D0EACA55CD7}" type="presOf" srcId="{E6C95943-EA9D-425C-AE50-21E8B834883C}" destId="{457093FE-69E9-4603-9B0F-4A4B27FF61E9}" srcOrd="0" destOrd="0" presId="urn:microsoft.com/office/officeart/2005/8/layout/hierarchy2"/>
    <dgm:cxn modelId="{EAF1C6FF-3593-454C-B19C-C57ABEE129AA}" srcId="{702C8E13-4D92-4688-8BDF-301EB3E0022E}" destId="{54F7AA72-D58A-4278-80B8-E2E998F57900}" srcOrd="1" destOrd="0" parTransId="{076E0F54-92AD-4B5D-A9F7-B14F69C765AD}" sibTransId="{E64191B5-1F54-47E1-9CAE-97D4B5194268}"/>
    <dgm:cxn modelId="{28C70081-8749-438A-AB43-B29B60C9AA57}" type="presOf" srcId="{9EEC85C1-EB22-48E9-BE20-3A4BB585D66F}" destId="{809FA1BD-3D8F-4A23-889E-335B0A4D633B}" srcOrd="0" destOrd="0" presId="urn:microsoft.com/office/officeart/2005/8/layout/hierarchy2"/>
    <dgm:cxn modelId="{31AAE159-1064-4070-A5C6-A83FC457E1E5}" type="presOf" srcId="{702C8E13-4D92-4688-8BDF-301EB3E0022E}" destId="{831B45B8-0BA7-424E-9925-19FE93E21D01}" srcOrd="0" destOrd="0" presId="urn:microsoft.com/office/officeart/2005/8/layout/hierarchy2"/>
    <dgm:cxn modelId="{70D51AB2-2798-4F56-AC3F-70279C96EEE5}" type="presOf" srcId="{54F7AA72-D58A-4278-80B8-E2E998F57900}" destId="{DA4ADCE3-39A0-49A7-82AD-7A93681D9F50}" srcOrd="0" destOrd="0" presId="urn:microsoft.com/office/officeart/2005/8/layout/hierarchy2"/>
    <dgm:cxn modelId="{8E298FE0-1582-4883-943F-57934F031100}" type="presOf" srcId="{EA0AE1B6-43AB-47D1-A640-D3EFB77804D3}" destId="{F59C2D62-9755-4767-8B85-ACFE08CBACFC}" srcOrd="0" destOrd="0" presId="urn:microsoft.com/office/officeart/2005/8/layout/hierarchy2"/>
    <dgm:cxn modelId="{A414F688-6068-499F-AD2B-937685AEB176}" type="presOf" srcId="{A041B332-F5B0-43AB-A145-38C6879AEF4C}" destId="{DAAE9418-FB8E-46FA-BF76-3CE92F221644}" srcOrd="1" destOrd="0" presId="urn:microsoft.com/office/officeart/2005/8/layout/hierarchy2"/>
    <dgm:cxn modelId="{855FAA1A-3A0A-4BC7-AE82-C94AC736AC49}" srcId="{702C8E13-4D92-4688-8BDF-301EB3E0022E}" destId="{9EEC85C1-EB22-48E9-BE20-3A4BB585D66F}" srcOrd="2" destOrd="0" parTransId="{E6C95943-EA9D-425C-AE50-21E8B834883C}" sibTransId="{CA3DD099-4958-417B-9670-9C302A95D1C3}"/>
    <dgm:cxn modelId="{9381A812-FCDD-4FFB-B7AE-09AD2B340A0E}" type="presParOf" srcId="{CBBF88BB-24B0-4C0C-A428-E602109C96B1}" destId="{8829159A-18EC-4CB8-9EAC-B5EA6176F063}" srcOrd="0" destOrd="0" presId="urn:microsoft.com/office/officeart/2005/8/layout/hierarchy2"/>
    <dgm:cxn modelId="{4F2E58A8-C98F-4C0A-A105-F7421A9DF39B}" type="presParOf" srcId="{8829159A-18EC-4CB8-9EAC-B5EA6176F063}" destId="{831B45B8-0BA7-424E-9925-19FE93E21D01}" srcOrd="0" destOrd="0" presId="urn:microsoft.com/office/officeart/2005/8/layout/hierarchy2"/>
    <dgm:cxn modelId="{5EE8FFF8-157F-47BE-8F96-4B202E13B6D3}" type="presParOf" srcId="{8829159A-18EC-4CB8-9EAC-B5EA6176F063}" destId="{542CE5B4-37AC-45C5-9C0C-D3FCA3124D9F}" srcOrd="1" destOrd="0" presId="urn:microsoft.com/office/officeart/2005/8/layout/hierarchy2"/>
    <dgm:cxn modelId="{9D72E4C1-86BC-4EE2-B64F-664F0D87F166}" type="presParOf" srcId="{542CE5B4-37AC-45C5-9C0C-D3FCA3124D9F}" destId="{B9DB61CA-0D92-4355-B819-FBDA9CE3FBC0}" srcOrd="0" destOrd="0" presId="urn:microsoft.com/office/officeart/2005/8/layout/hierarchy2"/>
    <dgm:cxn modelId="{FA32A549-37B2-4B38-803F-21B0AAD277E2}" type="presParOf" srcId="{B9DB61CA-0D92-4355-B819-FBDA9CE3FBC0}" destId="{DAAE9418-FB8E-46FA-BF76-3CE92F221644}" srcOrd="0" destOrd="0" presId="urn:microsoft.com/office/officeart/2005/8/layout/hierarchy2"/>
    <dgm:cxn modelId="{866467E6-873F-436D-9A8E-61C242A23E74}" type="presParOf" srcId="{542CE5B4-37AC-45C5-9C0C-D3FCA3124D9F}" destId="{4EADA094-74B5-42C3-8162-487EEB84F945}" srcOrd="1" destOrd="0" presId="urn:microsoft.com/office/officeart/2005/8/layout/hierarchy2"/>
    <dgm:cxn modelId="{8669616A-1491-474C-9EDC-66AE205AC287}" type="presParOf" srcId="{4EADA094-74B5-42C3-8162-487EEB84F945}" destId="{87CB2B26-8280-477A-B620-C8A7DD40BFBC}" srcOrd="0" destOrd="0" presId="urn:microsoft.com/office/officeart/2005/8/layout/hierarchy2"/>
    <dgm:cxn modelId="{A51826AF-8958-448B-919D-8381C4AFDB25}" type="presParOf" srcId="{4EADA094-74B5-42C3-8162-487EEB84F945}" destId="{227CD5CD-6B62-49DA-924E-3E5F6DC11C7F}" srcOrd="1" destOrd="0" presId="urn:microsoft.com/office/officeart/2005/8/layout/hierarchy2"/>
    <dgm:cxn modelId="{01E146C5-92DB-4C11-A948-B6594906854C}" type="presParOf" srcId="{542CE5B4-37AC-45C5-9C0C-D3FCA3124D9F}" destId="{AAACEAC2-6D55-465B-BF21-189AD9DB1637}" srcOrd="2" destOrd="0" presId="urn:microsoft.com/office/officeart/2005/8/layout/hierarchy2"/>
    <dgm:cxn modelId="{33E8D93B-6140-4C59-9EFB-C19622503F96}" type="presParOf" srcId="{AAACEAC2-6D55-465B-BF21-189AD9DB1637}" destId="{AF013844-B683-4C6B-90CF-60B3EA35C5B4}" srcOrd="0" destOrd="0" presId="urn:microsoft.com/office/officeart/2005/8/layout/hierarchy2"/>
    <dgm:cxn modelId="{6D5A0930-FCD4-43F7-AE2E-889F557E47EB}" type="presParOf" srcId="{542CE5B4-37AC-45C5-9C0C-D3FCA3124D9F}" destId="{DAD98C0F-62B3-4240-8E68-CB139A0A725C}" srcOrd="3" destOrd="0" presId="urn:microsoft.com/office/officeart/2005/8/layout/hierarchy2"/>
    <dgm:cxn modelId="{47A03357-2B95-451F-9463-CF4CBFB34F94}" type="presParOf" srcId="{DAD98C0F-62B3-4240-8E68-CB139A0A725C}" destId="{DA4ADCE3-39A0-49A7-82AD-7A93681D9F50}" srcOrd="0" destOrd="0" presId="urn:microsoft.com/office/officeart/2005/8/layout/hierarchy2"/>
    <dgm:cxn modelId="{0A8A67C2-518B-40DB-A294-D7F720AE96F2}" type="presParOf" srcId="{DAD98C0F-62B3-4240-8E68-CB139A0A725C}" destId="{17550F1B-A05B-4748-9D2A-169C4092D7FC}" srcOrd="1" destOrd="0" presId="urn:microsoft.com/office/officeart/2005/8/layout/hierarchy2"/>
    <dgm:cxn modelId="{F44F18B2-070B-4E89-863A-ACA8E7294A2B}" type="presParOf" srcId="{542CE5B4-37AC-45C5-9C0C-D3FCA3124D9F}" destId="{457093FE-69E9-4603-9B0F-4A4B27FF61E9}" srcOrd="4" destOrd="0" presId="urn:microsoft.com/office/officeart/2005/8/layout/hierarchy2"/>
    <dgm:cxn modelId="{E3746DA4-78B2-4EF1-8A89-651BB62682F8}" type="presParOf" srcId="{457093FE-69E9-4603-9B0F-4A4B27FF61E9}" destId="{DD4AB9E7-FEAD-4AB6-9FE6-2DC48BFCEC64}" srcOrd="0" destOrd="0" presId="urn:microsoft.com/office/officeart/2005/8/layout/hierarchy2"/>
    <dgm:cxn modelId="{30881529-1E92-4275-AB70-11A49D4063F6}" type="presParOf" srcId="{542CE5B4-37AC-45C5-9C0C-D3FCA3124D9F}" destId="{50A46A5E-E400-4A6A-9D78-7EF02198C5D7}" srcOrd="5" destOrd="0" presId="urn:microsoft.com/office/officeart/2005/8/layout/hierarchy2"/>
    <dgm:cxn modelId="{2BF90D9D-ECDF-49E8-B90F-A4DDE60CE350}" type="presParOf" srcId="{50A46A5E-E400-4A6A-9D78-7EF02198C5D7}" destId="{809FA1BD-3D8F-4A23-889E-335B0A4D633B}" srcOrd="0" destOrd="0" presId="urn:microsoft.com/office/officeart/2005/8/layout/hierarchy2"/>
    <dgm:cxn modelId="{29356157-0E7C-418F-A364-A661553A0D6C}" type="presParOf" srcId="{50A46A5E-E400-4A6A-9D78-7EF02198C5D7}" destId="{E247E146-E7C0-4114-B3B5-82C866CA85BF}" srcOrd="1" destOrd="0" presId="urn:microsoft.com/office/officeart/2005/8/layout/hierarchy2"/>
    <dgm:cxn modelId="{2485B61A-3A60-4EBF-BC44-C6B1C6EAD1D5}" type="presParOf" srcId="{542CE5B4-37AC-45C5-9C0C-D3FCA3124D9F}" destId="{F59C2D62-9755-4767-8B85-ACFE08CBACFC}" srcOrd="6" destOrd="0" presId="urn:microsoft.com/office/officeart/2005/8/layout/hierarchy2"/>
    <dgm:cxn modelId="{E701670D-7982-4252-90E6-8A716BB3A5FC}" type="presParOf" srcId="{F59C2D62-9755-4767-8B85-ACFE08CBACFC}" destId="{2BF63322-5C06-4BBF-9C55-586D09A15E4B}" srcOrd="0" destOrd="0" presId="urn:microsoft.com/office/officeart/2005/8/layout/hierarchy2"/>
    <dgm:cxn modelId="{53755DB7-FF12-4DE6-93DE-ECC557EF3A54}" type="presParOf" srcId="{542CE5B4-37AC-45C5-9C0C-D3FCA3124D9F}" destId="{E2CB85D8-6BCA-4952-BB94-3D875BBDF3D8}" srcOrd="7" destOrd="0" presId="urn:microsoft.com/office/officeart/2005/8/layout/hierarchy2"/>
    <dgm:cxn modelId="{427D4219-C536-4B66-8211-B40734719A65}" type="presParOf" srcId="{E2CB85D8-6BCA-4952-BB94-3D875BBDF3D8}" destId="{8B180A60-0872-4CC2-83F1-F87ED7B818A8}" srcOrd="0" destOrd="0" presId="urn:microsoft.com/office/officeart/2005/8/layout/hierarchy2"/>
    <dgm:cxn modelId="{D1599FD6-5F1D-4EAC-AC58-BA31862373E1}" type="presParOf" srcId="{E2CB85D8-6BCA-4952-BB94-3D875BBDF3D8}" destId="{C9F6828F-9D5D-4161-AB28-EBDE3C9DEF59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2E97DA-6F92-435F-95AD-7D63519A3E9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88CE31CD-4051-4926-874A-76A3496BF848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در خصوص شناخت تجربی</a:t>
          </a:r>
          <a:endParaRPr lang="fa-IR" sz="1600" dirty="0">
            <a:cs typeface="B Koodak" pitchFamily="2" charset="-78"/>
          </a:endParaRPr>
        </a:p>
      </dgm:t>
    </dgm:pt>
    <dgm:pt modelId="{B93A26A0-AA7F-46B6-8753-B9448A6BC959}" type="parTrans" cxnId="{3A731248-A58E-41BA-81AD-2F1701A7EF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AF05BB-8F0A-4541-BD0A-671171CEDDD8}" type="sibTrans" cxnId="{3A731248-A58E-41BA-81AD-2F1701A7EF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E416C5-A4DD-4FB0-A0F7-C591FAB8005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تعریف</a:t>
          </a:r>
          <a:endParaRPr lang="fa-IR" sz="1600" dirty="0">
            <a:cs typeface="B Koodak" pitchFamily="2" charset="-78"/>
          </a:endParaRPr>
        </a:p>
      </dgm:t>
    </dgm:pt>
    <dgm:pt modelId="{06462648-36CF-44BA-BFA8-464A174EBE6C}" type="parTrans" cxnId="{11D34398-6002-432C-B6C7-8FDFE48376A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66B74AF-2C51-4735-9CCC-0C08BD4BBE74}" type="sibTrans" cxnId="{11D34398-6002-432C-B6C7-8FDFE48376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1617C3-EA8E-4655-B6E6-D0A872A7372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شناختی است که از طریق ابزارهای حسی صورت می گیرد </a:t>
          </a:r>
          <a:endParaRPr lang="fa-IR" sz="1600" dirty="0">
            <a:cs typeface="B Koodak" pitchFamily="2" charset="-78"/>
          </a:endParaRPr>
        </a:p>
      </dgm:t>
    </dgm:pt>
    <dgm:pt modelId="{C27C6332-717C-4876-BF71-436BA80567FD}" type="parTrans" cxnId="{1AA7F559-CD7E-4F5D-8DC1-8F0E3895360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0FF3E2-A781-41D9-8E16-D2A1786B3C1B}" type="sibTrans" cxnId="{1AA7F559-CD7E-4F5D-8DC1-8F0E389536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034AD8-5271-47A5-A734-ED118A93372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علومی مثل فیزیک وشیمی و ...</a:t>
          </a:r>
          <a:endParaRPr lang="fa-IR" sz="1600" dirty="0">
            <a:cs typeface="B Koodak" pitchFamily="2" charset="-78"/>
          </a:endParaRPr>
        </a:p>
      </dgm:t>
    </dgm:pt>
    <dgm:pt modelId="{A6481595-C179-462D-A81C-76B59F80BDF2}" type="parTrans" cxnId="{EDC026F7-6E0E-4E10-A1C9-99C44DFAD03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40C060-C574-4774-9DA3-5B0156E350D9}" type="sibTrans" cxnId="{EDC026F7-6E0E-4E10-A1C9-99C44DFAD03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B2E278-0AC9-42EC-9E01-E0580D229B7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توضیح به معنای خاص</a:t>
          </a:r>
          <a:endParaRPr lang="fa-IR" sz="1600" dirty="0">
            <a:cs typeface="B Koodak" pitchFamily="2" charset="-78"/>
          </a:endParaRPr>
        </a:p>
      </dgm:t>
    </dgm:pt>
    <dgm:pt modelId="{4832E46A-562B-4F6B-AD60-57B09F2146C4}" type="parTrans" cxnId="{B4BDCE5B-A2ED-4BF8-ABCA-28335E83645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D5013E-AFA9-4468-B456-16C6A93A958A}" type="sibTrans" cxnId="{B4BDCE5B-A2ED-4BF8-ABCA-28335E83645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7782BD-E72A-489D-86BB-0696C70DE5C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علمی </a:t>
          </a:r>
          <a:endParaRPr lang="fa-IR" sz="1600" dirty="0">
            <a:cs typeface="B Koodak" pitchFamily="2" charset="-78"/>
          </a:endParaRPr>
        </a:p>
      </dgm:t>
    </dgm:pt>
    <dgm:pt modelId="{32328D6B-3E49-408F-8B01-F9F7757A3B11}" type="parTrans" cxnId="{879B206F-1D1A-48A0-8409-483C2F3829E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9133C8-0047-4496-9637-439BE6477DF0}" type="sibTrans" cxnId="{879B206F-1D1A-48A0-8409-483C2F3829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B750FA-E359-4AF7-A0E4-DC51894FF8E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معنای عام</a:t>
          </a:r>
          <a:endParaRPr lang="fa-IR" sz="1600" dirty="0">
            <a:cs typeface="B Koodak" pitchFamily="2" charset="-78"/>
          </a:endParaRPr>
        </a:p>
      </dgm:t>
    </dgm:pt>
    <dgm:pt modelId="{41A5DDF2-39D7-4FBB-B185-4347A1FC05BC}" type="parTrans" cxnId="{DF8F18CF-64CA-48CF-AC82-B3C6DD62019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23C5C2-A70E-4880-B003-478219B0F6E7}" type="sibTrans" cxnId="{DF8F18CF-64CA-48CF-AC82-B3C6DD6201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3380B1-ADBB-416E-9BBB-2D152A3A9F8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اعم از تجربی و عقلی </a:t>
          </a:r>
          <a:endParaRPr lang="fa-IR" sz="1600" dirty="0">
            <a:cs typeface="B Koodak" pitchFamily="2" charset="-78"/>
          </a:endParaRPr>
        </a:p>
      </dgm:t>
    </dgm:pt>
    <dgm:pt modelId="{1D0B724E-C28F-4E5C-BD06-0727425311D1}" type="parTrans" cxnId="{7023B5BD-C568-43B0-9D67-392885EBDF2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EB49E5-0651-48B9-A2DC-591F13F2C269}" type="sibTrans" cxnId="{7023B5BD-C568-43B0-9D67-392885EBDF2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6D54AD-C5C5-4D85-9A95-0B84BBAAF50F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بیشتر در بین شرقی ها رواج دارد </a:t>
          </a:r>
          <a:endParaRPr lang="fa-IR" sz="1600" dirty="0">
            <a:cs typeface="B Koodak" pitchFamily="2" charset="-78"/>
          </a:endParaRPr>
        </a:p>
      </dgm:t>
    </dgm:pt>
    <dgm:pt modelId="{9D7A2C86-29F2-4751-A6B4-519DC7FEF92A}" type="parTrans" cxnId="{DA4B3883-C900-4CA5-903B-2F18743968E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5E7FC2-3F00-49EF-8D4D-8DAAF510FC69}" type="sibTrans" cxnId="{DA4B3883-C900-4CA5-903B-2F18743968E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18FEF5-4478-4783-BDEA-BA65EA2833B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معنای خاص</a:t>
          </a:r>
          <a:endParaRPr lang="fa-IR" sz="1600" dirty="0">
            <a:cs typeface="B Koodak" pitchFamily="2" charset="-78"/>
          </a:endParaRPr>
        </a:p>
      </dgm:t>
    </dgm:pt>
    <dgm:pt modelId="{7DFA424C-DB66-4D45-A262-BB4BE3983D2E}" type="parTrans" cxnId="{42447434-FD32-41DE-B25C-C501A496035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73E1BC-24FF-42BD-A4E7-5189DF1095C2}" type="sibTrans" cxnId="{42447434-FD32-41DE-B25C-C501A496035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64D887-8A8D-43F5-AEA5-4811E7A2492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خصوص علوم تجربی </a:t>
          </a:r>
          <a:r>
            <a:rPr lang="en-US" sz="1600" dirty="0" smtClean="0">
              <a:cs typeface="B Koodak" pitchFamily="2" charset="-78"/>
            </a:rPr>
            <a:t>(science) </a:t>
          </a:r>
          <a:r>
            <a:rPr lang="fa-IR" sz="1600" dirty="0" smtClean="0">
              <a:cs typeface="B Koodak" pitchFamily="2" charset="-78"/>
            </a:rPr>
            <a:t> </a:t>
          </a:r>
          <a:r>
            <a:rPr lang="en-US" sz="1600" dirty="0" smtClean="0">
              <a:cs typeface="B Koodak" pitchFamily="2" charset="-78"/>
            </a:rPr>
            <a:t> </a:t>
          </a:r>
          <a:r>
            <a:rPr lang="fa-IR" sz="1600" dirty="0" smtClean="0">
              <a:cs typeface="B Koodak" pitchFamily="2" charset="-78"/>
            </a:rPr>
            <a:t> </a:t>
          </a:r>
          <a:endParaRPr lang="fa-IR" sz="1600" dirty="0">
            <a:cs typeface="B Koodak" pitchFamily="2" charset="-78"/>
          </a:endParaRPr>
        </a:p>
      </dgm:t>
    </dgm:pt>
    <dgm:pt modelId="{FC026CF9-9F48-4F9C-A756-D374396F71DD}" type="parTrans" cxnId="{CAE89A83-C89B-43BB-9BE8-17BBF7755DF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D139E6-5A47-41B5-A6CB-6C4ABAA1CCFF}" type="sibTrans" cxnId="{CAE89A83-C89B-43BB-9BE8-17BBF7755D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C49698-6CF3-401C-882D-3611634A7AE9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بیشتر در بین غربی ها رواج دارد </a:t>
          </a:r>
          <a:endParaRPr lang="fa-IR" sz="1600" baseline="0" dirty="0">
            <a:cs typeface="B Koodak" pitchFamily="2" charset="-78"/>
          </a:endParaRPr>
        </a:p>
      </dgm:t>
    </dgm:pt>
    <dgm:pt modelId="{0D32E67D-522A-4C4B-821A-A83714622509}" type="parTrans" cxnId="{73E70FBA-7F6B-426E-BB06-84546CFCB91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BF17485-6245-4878-972D-5A23B094DF53}" type="sibTrans" cxnId="{73E70FBA-7F6B-426E-BB06-84546CFCB91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E8BE80-780B-4891-B4FD-E573119E6B9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علت اطلاق علم بر خصوص تجربه در نزد غربی ها</a:t>
          </a:r>
          <a:endParaRPr lang="fa-IR" sz="1600" dirty="0">
            <a:cs typeface="B Koodak" pitchFamily="2" charset="-78"/>
          </a:endParaRPr>
        </a:p>
      </dgm:t>
    </dgm:pt>
    <dgm:pt modelId="{300A5FFE-A7F6-40FC-877E-4FCA7BB83E86}" type="parTrans" cxnId="{45F2162C-7A47-4638-9346-1DB82B58413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5C10C1B-12DD-417B-8F96-127893B6491C}" type="sibTrans" cxnId="{45F2162C-7A47-4638-9346-1DB82B58413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53402E-7C41-4444-9CDC-C7D6503CC0E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تعبیر را به کار بردند تا بگویند سخنان غیر تجربی اساسا علمی نیستند!</a:t>
          </a:r>
          <a:endParaRPr lang="fa-IR" sz="1600" dirty="0">
            <a:cs typeface="B Koodak" pitchFamily="2" charset="-78"/>
          </a:endParaRPr>
        </a:p>
      </dgm:t>
    </dgm:pt>
    <dgm:pt modelId="{4FEFF622-380A-405E-8012-88119D705EF5}" type="parTrans" cxnId="{2C2F2C11-B06A-41D6-A216-FCBC87AEFB7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4D3A17-4304-465D-B456-0A25D21BADEF}" type="sibTrans" cxnId="{2C2F2C11-B06A-41D6-A216-FCBC87AEFB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4FC411-F404-4D9F-B514-78FC7FECC17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جایگاه عقل در شناحت تجربی</a:t>
          </a:r>
          <a:endParaRPr lang="fa-IR" sz="1600" dirty="0">
            <a:cs typeface="B Koodak" pitchFamily="2" charset="-78"/>
          </a:endParaRPr>
        </a:p>
      </dgm:t>
    </dgm:pt>
    <dgm:pt modelId="{4AF21F68-09F6-4706-99A4-6975DE9628A3}" type="parTrans" cxnId="{69993EDD-CEBC-4A79-A2E1-1B2DCB996E9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34636F-59A0-4B74-9F00-CDF4A6F6EA61}" type="sibTrans" cxnId="{69993EDD-CEBC-4A79-A2E1-1B2DCB996E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2F2AE5-58B5-460E-A463-571A6646AC1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شناخت ها بی نیاز از عقل نیستند و عقل در آنها نقش تعمیم و تجرید دارد</a:t>
          </a:r>
          <a:endParaRPr lang="fa-IR" sz="1600" dirty="0">
            <a:cs typeface="B Koodak" pitchFamily="2" charset="-78"/>
          </a:endParaRPr>
        </a:p>
      </dgm:t>
    </dgm:pt>
    <dgm:pt modelId="{152BF7DE-488C-45FF-90C1-30CCBE45F6C5}" type="parTrans" cxnId="{AB4BD3E5-0495-4639-97C6-9EB67E58BEA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C7DC91-9C8A-46D3-9E83-69D16173F38D}" type="sibTrans" cxnId="{AB4BD3E5-0495-4639-97C6-9EB67E58BE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554B1B-C3AA-4941-9B6E-7E23E8741714}" type="pres">
      <dgm:prSet presAssocID="{0B2E97DA-6F92-435F-95AD-7D63519A3E9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A348B54-4393-46F9-A26E-7A467FB23F8E}" type="pres">
      <dgm:prSet presAssocID="{88CE31CD-4051-4926-874A-76A3496BF848}" presName="root1" presStyleCnt="0"/>
      <dgm:spPr/>
    </dgm:pt>
    <dgm:pt modelId="{F165CE7F-1386-4EA0-B190-0422D822A971}" type="pres">
      <dgm:prSet presAssocID="{88CE31CD-4051-4926-874A-76A3496BF848}" presName="LevelOneTextNode" presStyleLbl="node0" presStyleIdx="0" presStyleCnt="1" custScaleX="84617" custScaleY="191303">
        <dgm:presLayoutVars>
          <dgm:chPref val="3"/>
        </dgm:presLayoutVars>
      </dgm:prSet>
      <dgm:spPr/>
    </dgm:pt>
    <dgm:pt modelId="{E87E0701-5634-40FD-A8E9-338A0F2AE4DB}" type="pres">
      <dgm:prSet presAssocID="{88CE31CD-4051-4926-874A-76A3496BF848}" presName="level2hierChild" presStyleCnt="0"/>
      <dgm:spPr/>
    </dgm:pt>
    <dgm:pt modelId="{AC1F1B24-D9FA-44D8-AE8A-2C2048F6FBB7}" type="pres">
      <dgm:prSet presAssocID="{06462648-36CF-44BA-BFA8-464A174EBE6C}" presName="conn2-1" presStyleLbl="parChTrans1D2" presStyleIdx="0" presStyleCnt="4"/>
      <dgm:spPr/>
    </dgm:pt>
    <dgm:pt modelId="{7C3C17ED-FBBD-418D-BDEC-B650B8253898}" type="pres">
      <dgm:prSet presAssocID="{06462648-36CF-44BA-BFA8-464A174EBE6C}" presName="connTx" presStyleLbl="parChTrans1D2" presStyleIdx="0" presStyleCnt="4"/>
      <dgm:spPr/>
    </dgm:pt>
    <dgm:pt modelId="{A5FBDA3C-0E56-452C-B3B0-C85BD80165C5}" type="pres">
      <dgm:prSet presAssocID="{4AE416C5-A4DD-4FB0-A0F7-C591FAB8005E}" presName="root2" presStyleCnt="0"/>
      <dgm:spPr/>
    </dgm:pt>
    <dgm:pt modelId="{5F06DFA6-773B-4419-9500-B4990C964F12}" type="pres">
      <dgm:prSet presAssocID="{4AE416C5-A4DD-4FB0-A0F7-C591FAB8005E}" presName="LevelTwoTextNode" presStyleLbl="node2" presStyleIdx="0" presStyleCnt="4">
        <dgm:presLayoutVars>
          <dgm:chPref val="3"/>
        </dgm:presLayoutVars>
      </dgm:prSet>
      <dgm:spPr/>
    </dgm:pt>
    <dgm:pt modelId="{6D6AF231-1444-43C0-B50C-FB79559BFBF2}" type="pres">
      <dgm:prSet presAssocID="{4AE416C5-A4DD-4FB0-A0F7-C591FAB8005E}" presName="level3hierChild" presStyleCnt="0"/>
      <dgm:spPr/>
    </dgm:pt>
    <dgm:pt modelId="{41ACD865-6E12-4253-B9C4-75DEA2D15DD7}" type="pres">
      <dgm:prSet presAssocID="{C27C6332-717C-4876-BF71-436BA80567FD}" presName="conn2-1" presStyleLbl="parChTrans1D3" presStyleIdx="0" presStyleCnt="4"/>
      <dgm:spPr/>
    </dgm:pt>
    <dgm:pt modelId="{912959B3-37EF-40DA-8B8A-04CC63ABF179}" type="pres">
      <dgm:prSet presAssocID="{C27C6332-717C-4876-BF71-436BA80567FD}" presName="connTx" presStyleLbl="parChTrans1D3" presStyleIdx="0" presStyleCnt="4"/>
      <dgm:spPr/>
    </dgm:pt>
    <dgm:pt modelId="{0494C8FD-8E8B-4BAC-953B-0052A7027CCF}" type="pres">
      <dgm:prSet presAssocID="{A31617C3-EA8E-4655-B6E6-D0A872A73727}" presName="root2" presStyleCnt="0"/>
      <dgm:spPr/>
    </dgm:pt>
    <dgm:pt modelId="{48AA4D16-6783-4183-B8CA-24816BD075E6}" type="pres">
      <dgm:prSet presAssocID="{A31617C3-EA8E-4655-B6E6-D0A872A73727}" presName="LevelTwoTextNode" presStyleLbl="node3" presStyleIdx="0" presStyleCnt="4" custScaleX="425541">
        <dgm:presLayoutVars>
          <dgm:chPref val="3"/>
        </dgm:presLayoutVars>
      </dgm:prSet>
      <dgm:spPr/>
    </dgm:pt>
    <dgm:pt modelId="{ACC8BB09-32CC-435B-9A98-FE502E8DC1D3}" type="pres">
      <dgm:prSet presAssocID="{A31617C3-EA8E-4655-B6E6-D0A872A73727}" presName="level3hierChild" presStyleCnt="0"/>
      <dgm:spPr/>
    </dgm:pt>
    <dgm:pt modelId="{AE356D82-6621-4791-B4EE-B5509A7858C2}" type="pres">
      <dgm:prSet presAssocID="{A6481595-C179-462D-A81C-76B59F80BDF2}" presName="conn2-1" presStyleLbl="parChTrans1D4" presStyleIdx="0" presStyleCnt="7"/>
      <dgm:spPr/>
    </dgm:pt>
    <dgm:pt modelId="{D80E848F-CF0D-4918-A3A6-F7F282AAA9A1}" type="pres">
      <dgm:prSet presAssocID="{A6481595-C179-462D-A81C-76B59F80BDF2}" presName="connTx" presStyleLbl="parChTrans1D4" presStyleIdx="0" presStyleCnt="7"/>
      <dgm:spPr/>
    </dgm:pt>
    <dgm:pt modelId="{6D5EDC80-73B5-4CDE-8BA1-B9DD504868C0}" type="pres">
      <dgm:prSet presAssocID="{02034AD8-5271-47A5-A734-ED118A93372E}" presName="root2" presStyleCnt="0"/>
      <dgm:spPr/>
    </dgm:pt>
    <dgm:pt modelId="{95C345B6-3FCC-4B9D-B35C-34A1486845E6}" type="pres">
      <dgm:prSet presAssocID="{02034AD8-5271-47A5-A734-ED118A93372E}" presName="LevelTwoTextNode" presStyleLbl="node4" presStyleIdx="0" presStyleCnt="7" custScaleX="174182" custScaleY="128573">
        <dgm:presLayoutVars>
          <dgm:chPref val="3"/>
        </dgm:presLayoutVars>
      </dgm:prSet>
      <dgm:spPr/>
    </dgm:pt>
    <dgm:pt modelId="{F448EE32-3249-4C39-B52E-339CBA17A065}" type="pres">
      <dgm:prSet presAssocID="{02034AD8-5271-47A5-A734-ED118A93372E}" presName="level3hierChild" presStyleCnt="0"/>
      <dgm:spPr/>
    </dgm:pt>
    <dgm:pt modelId="{A63A56BA-E05C-4628-86AE-76223204444D}" type="pres">
      <dgm:prSet presAssocID="{4832E46A-562B-4F6B-AD60-57B09F2146C4}" presName="conn2-1" presStyleLbl="parChTrans1D2" presStyleIdx="1" presStyleCnt="4"/>
      <dgm:spPr/>
    </dgm:pt>
    <dgm:pt modelId="{3C1082AC-6CFE-4FE5-AA44-27B759BC9718}" type="pres">
      <dgm:prSet presAssocID="{4832E46A-562B-4F6B-AD60-57B09F2146C4}" presName="connTx" presStyleLbl="parChTrans1D2" presStyleIdx="1" presStyleCnt="4"/>
      <dgm:spPr/>
    </dgm:pt>
    <dgm:pt modelId="{47DAE5D2-57A2-4E04-B7EF-0361A825E2D8}" type="pres">
      <dgm:prSet presAssocID="{39B2E278-0AC9-42EC-9E01-E0580D229B7A}" presName="root2" presStyleCnt="0"/>
      <dgm:spPr/>
    </dgm:pt>
    <dgm:pt modelId="{96B9874B-DC21-45A4-B547-3CDBFB080BD4}" type="pres">
      <dgm:prSet presAssocID="{39B2E278-0AC9-42EC-9E01-E0580D229B7A}" presName="LevelTwoTextNode" presStyleLbl="node2" presStyleIdx="1" presStyleCnt="4" custScaleX="102212" custScaleY="131002">
        <dgm:presLayoutVars>
          <dgm:chPref val="3"/>
        </dgm:presLayoutVars>
      </dgm:prSet>
      <dgm:spPr/>
    </dgm:pt>
    <dgm:pt modelId="{9DF4005F-F805-452F-88D2-BEE2927574AA}" type="pres">
      <dgm:prSet presAssocID="{39B2E278-0AC9-42EC-9E01-E0580D229B7A}" presName="level3hierChild" presStyleCnt="0"/>
      <dgm:spPr/>
    </dgm:pt>
    <dgm:pt modelId="{B21B44C1-9B0E-4B54-8376-F0E23854916C}" type="pres">
      <dgm:prSet presAssocID="{32328D6B-3E49-408F-8B01-F9F7757A3B11}" presName="conn2-1" presStyleLbl="parChTrans1D3" presStyleIdx="1" presStyleCnt="4"/>
      <dgm:spPr/>
    </dgm:pt>
    <dgm:pt modelId="{7B6AC95E-7F65-49D8-9834-E80AAE22E8F2}" type="pres">
      <dgm:prSet presAssocID="{32328D6B-3E49-408F-8B01-F9F7757A3B11}" presName="connTx" presStyleLbl="parChTrans1D3" presStyleIdx="1" presStyleCnt="4"/>
      <dgm:spPr/>
    </dgm:pt>
    <dgm:pt modelId="{520DB69C-E7BD-407E-B16C-F7CE73FB8771}" type="pres">
      <dgm:prSet presAssocID="{5F7782BD-E72A-489D-86BB-0696C70DE5CA}" presName="root2" presStyleCnt="0"/>
      <dgm:spPr/>
    </dgm:pt>
    <dgm:pt modelId="{5B4CD69B-84CF-40E7-8D41-0A1E7C865E71}" type="pres">
      <dgm:prSet presAssocID="{5F7782BD-E72A-489D-86BB-0696C70DE5CA}" presName="LevelTwoTextNode" presStyleLbl="node3" presStyleIdx="1" presStyleCnt="4">
        <dgm:presLayoutVars>
          <dgm:chPref val="3"/>
        </dgm:presLayoutVars>
      </dgm:prSet>
      <dgm:spPr/>
    </dgm:pt>
    <dgm:pt modelId="{5B0756C8-79DA-4C7E-B56E-85B17297FAB0}" type="pres">
      <dgm:prSet presAssocID="{5F7782BD-E72A-489D-86BB-0696C70DE5CA}" presName="level3hierChild" presStyleCnt="0"/>
      <dgm:spPr/>
    </dgm:pt>
    <dgm:pt modelId="{E2B642BB-14E0-4C59-AB86-F20A511E7CEA}" type="pres">
      <dgm:prSet presAssocID="{41A5DDF2-39D7-4FBB-B185-4347A1FC05BC}" presName="conn2-1" presStyleLbl="parChTrans1D4" presStyleIdx="1" presStyleCnt="7"/>
      <dgm:spPr/>
    </dgm:pt>
    <dgm:pt modelId="{6F3AADC2-57E2-4EE9-8C2C-EDB2E3B4995C}" type="pres">
      <dgm:prSet presAssocID="{41A5DDF2-39D7-4FBB-B185-4347A1FC05BC}" presName="connTx" presStyleLbl="parChTrans1D4" presStyleIdx="1" presStyleCnt="7"/>
      <dgm:spPr/>
    </dgm:pt>
    <dgm:pt modelId="{988CC8CB-9485-46AE-8A8D-D48DEFE0F42C}" type="pres">
      <dgm:prSet presAssocID="{D1B750FA-E359-4AF7-A0E4-DC51894FF8ED}" presName="root2" presStyleCnt="0"/>
      <dgm:spPr/>
    </dgm:pt>
    <dgm:pt modelId="{2E698E96-0862-47C8-A9E2-52CCB590A5E3}" type="pres">
      <dgm:prSet presAssocID="{D1B750FA-E359-4AF7-A0E4-DC51894FF8ED}" presName="LevelTwoTextNode" presStyleLbl="node4" presStyleIdx="1" presStyleCnt="7" custScaleX="132306">
        <dgm:presLayoutVars>
          <dgm:chPref val="3"/>
        </dgm:presLayoutVars>
      </dgm:prSet>
      <dgm:spPr/>
    </dgm:pt>
    <dgm:pt modelId="{01576840-0567-42C1-B866-33A69E05BB7F}" type="pres">
      <dgm:prSet presAssocID="{D1B750FA-E359-4AF7-A0E4-DC51894FF8ED}" presName="level3hierChild" presStyleCnt="0"/>
      <dgm:spPr/>
    </dgm:pt>
    <dgm:pt modelId="{753DB31C-2E9B-411F-B8CD-B435068382C6}" type="pres">
      <dgm:prSet presAssocID="{1D0B724E-C28F-4E5C-BD06-0727425311D1}" presName="conn2-1" presStyleLbl="parChTrans1D4" presStyleIdx="2" presStyleCnt="7"/>
      <dgm:spPr/>
    </dgm:pt>
    <dgm:pt modelId="{E1BFD906-0324-476B-9CF9-56F84BAFC2BE}" type="pres">
      <dgm:prSet presAssocID="{1D0B724E-C28F-4E5C-BD06-0727425311D1}" presName="connTx" presStyleLbl="parChTrans1D4" presStyleIdx="2" presStyleCnt="7"/>
      <dgm:spPr/>
    </dgm:pt>
    <dgm:pt modelId="{AB70F40D-5A15-4C8B-A22A-60D04BCB22D9}" type="pres">
      <dgm:prSet presAssocID="{5E3380B1-ADBB-416E-9BBB-2D152A3A9F8B}" presName="root2" presStyleCnt="0"/>
      <dgm:spPr/>
    </dgm:pt>
    <dgm:pt modelId="{39B11167-791A-4CEA-AEF8-BC46B959A83A}" type="pres">
      <dgm:prSet presAssocID="{5E3380B1-ADBB-416E-9BBB-2D152A3A9F8B}" presName="LevelTwoTextNode" presStyleLbl="node4" presStyleIdx="2" presStyleCnt="7" custScaleX="156650" custScaleY="142118">
        <dgm:presLayoutVars>
          <dgm:chPref val="3"/>
        </dgm:presLayoutVars>
      </dgm:prSet>
      <dgm:spPr/>
    </dgm:pt>
    <dgm:pt modelId="{EFEDF5FE-0C8D-41FA-8D79-F79402989FAC}" type="pres">
      <dgm:prSet presAssocID="{5E3380B1-ADBB-416E-9BBB-2D152A3A9F8B}" presName="level3hierChild" presStyleCnt="0"/>
      <dgm:spPr/>
    </dgm:pt>
    <dgm:pt modelId="{D123A77B-FB17-4D05-9BC5-788CF665095D}" type="pres">
      <dgm:prSet presAssocID="{9D7A2C86-29F2-4751-A6B4-519DC7FEF92A}" presName="conn2-1" presStyleLbl="parChTrans1D4" presStyleIdx="3" presStyleCnt="7"/>
      <dgm:spPr/>
    </dgm:pt>
    <dgm:pt modelId="{4C47D05E-314A-4B83-A368-48DC8D51380E}" type="pres">
      <dgm:prSet presAssocID="{9D7A2C86-29F2-4751-A6B4-519DC7FEF92A}" presName="connTx" presStyleLbl="parChTrans1D4" presStyleIdx="3" presStyleCnt="7"/>
      <dgm:spPr/>
    </dgm:pt>
    <dgm:pt modelId="{C7CBDD62-FF2F-4FD2-B1A9-BF1A8265C975}" type="pres">
      <dgm:prSet presAssocID="{8A6D54AD-C5C5-4D85-9A95-0B84BBAAF50F}" presName="root2" presStyleCnt="0"/>
      <dgm:spPr/>
    </dgm:pt>
    <dgm:pt modelId="{A4C0117B-29D7-4CDE-AA59-668DEBA34955}" type="pres">
      <dgm:prSet presAssocID="{8A6D54AD-C5C5-4D85-9A95-0B84BBAAF50F}" presName="LevelTwoTextNode" presStyleLbl="node4" presStyleIdx="3" presStyleCnt="7" custScaleX="137715" custScaleY="145319">
        <dgm:presLayoutVars>
          <dgm:chPref val="3"/>
        </dgm:presLayoutVars>
      </dgm:prSet>
      <dgm:spPr/>
    </dgm:pt>
    <dgm:pt modelId="{6AE556F7-2605-4659-A197-E316B5225DA7}" type="pres">
      <dgm:prSet presAssocID="{8A6D54AD-C5C5-4D85-9A95-0B84BBAAF50F}" presName="level3hierChild" presStyleCnt="0"/>
      <dgm:spPr/>
    </dgm:pt>
    <dgm:pt modelId="{F1C3471B-538C-4683-8FFE-FA19F5A3AE3A}" type="pres">
      <dgm:prSet presAssocID="{7DFA424C-DB66-4D45-A262-BB4BE3983D2E}" presName="conn2-1" presStyleLbl="parChTrans1D4" presStyleIdx="4" presStyleCnt="7"/>
      <dgm:spPr/>
    </dgm:pt>
    <dgm:pt modelId="{DE686715-3D64-4F5D-A3C9-B98D6E34B7E1}" type="pres">
      <dgm:prSet presAssocID="{7DFA424C-DB66-4D45-A262-BB4BE3983D2E}" presName="connTx" presStyleLbl="parChTrans1D4" presStyleIdx="4" presStyleCnt="7"/>
      <dgm:spPr/>
    </dgm:pt>
    <dgm:pt modelId="{A2CCE804-CA8C-4CC1-B0E0-ADFB654BD482}" type="pres">
      <dgm:prSet presAssocID="{6418FEF5-4478-4783-BDEA-BA65EA2833B7}" presName="root2" presStyleCnt="0"/>
      <dgm:spPr/>
    </dgm:pt>
    <dgm:pt modelId="{D448FB09-84E7-4F32-B41D-89CA1B0BB7D1}" type="pres">
      <dgm:prSet presAssocID="{6418FEF5-4478-4783-BDEA-BA65EA2833B7}" presName="LevelTwoTextNode" presStyleLbl="node4" presStyleIdx="4" presStyleCnt="7" custScaleX="1323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B73E1F8-D48C-4AA7-8397-6CF87D0C7F97}" type="pres">
      <dgm:prSet presAssocID="{6418FEF5-4478-4783-BDEA-BA65EA2833B7}" presName="level3hierChild" presStyleCnt="0"/>
      <dgm:spPr/>
    </dgm:pt>
    <dgm:pt modelId="{FE4303A3-C47D-43C5-971B-2451E62B3740}" type="pres">
      <dgm:prSet presAssocID="{FC026CF9-9F48-4F9C-A756-D374396F71DD}" presName="conn2-1" presStyleLbl="parChTrans1D4" presStyleIdx="5" presStyleCnt="7"/>
      <dgm:spPr/>
    </dgm:pt>
    <dgm:pt modelId="{B6355B8B-E9D9-41F2-AF6A-E7252B75C713}" type="pres">
      <dgm:prSet presAssocID="{FC026CF9-9F48-4F9C-A756-D374396F71DD}" presName="connTx" presStyleLbl="parChTrans1D4" presStyleIdx="5" presStyleCnt="7"/>
      <dgm:spPr/>
    </dgm:pt>
    <dgm:pt modelId="{EE56316F-D943-498F-AB87-0CDBAFF57F7E}" type="pres">
      <dgm:prSet presAssocID="{3764D887-8A8D-43F5-AEA5-4811E7A2492A}" presName="root2" presStyleCnt="0"/>
      <dgm:spPr/>
    </dgm:pt>
    <dgm:pt modelId="{6FEEC2BD-DC71-4CA1-A8A2-300722761D47}" type="pres">
      <dgm:prSet presAssocID="{3764D887-8A8D-43F5-AEA5-4811E7A2492A}" presName="LevelTwoTextNode" presStyleLbl="node4" presStyleIdx="5" presStyleCnt="7" custScaleX="156650" custScaleY="1421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5DDBE2-428B-48DD-96D1-46C7C22F824C}" type="pres">
      <dgm:prSet presAssocID="{3764D887-8A8D-43F5-AEA5-4811E7A2492A}" presName="level3hierChild" presStyleCnt="0"/>
      <dgm:spPr/>
    </dgm:pt>
    <dgm:pt modelId="{60F08DD5-6E87-4810-A017-30FBF1F5C2C5}" type="pres">
      <dgm:prSet presAssocID="{0D32E67D-522A-4C4B-821A-A83714622509}" presName="conn2-1" presStyleLbl="parChTrans1D4" presStyleIdx="6" presStyleCnt="7"/>
      <dgm:spPr/>
    </dgm:pt>
    <dgm:pt modelId="{5CB48C87-AEC1-4A47-B4EE-226B7CF3D59D}" type="pres">
      <dgm:prSet presAssocID="{0D32E67D-522A-4C4B-821A-A83714622509}" presName="connTx" presStyleLbl="parChTrans1D4" presStyleIdx="6" presStyleCnt="7"/>
      <dgm:spPr/>
    </dgm:pt>
    <dgm:pt modelId="{9AD3A512-ADE7-4DC2-9BF5-344935ACB0B3}" type="pres">
      <dgm:prSet presAssocID="{F6C49698-6CF3-401C-882D-3611634A7AE9}" presName="root2" presStyleCnt="0"/>
      <dgm:spPr/>
    </dgm:pt>
    <dgm:pt modelId="{7F243188-3DA8-4714-B89F-F728C3306B39}" type="pres">
      <dgm:prSet presAssocID="{F6C49698-6CF3-401C-882D-3611634A7AE9}" presName="LevelTwoTextNode" presStyleLbl="node4" presStyleIdx="6" presStyleCnt="7" custScaleX="137715" custScaleY="1453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D3EE09-E54A-471F-A1DA-C90038639A12}" type="pres">
      <dgm:prSet presAssocID="{F6C49698-6CF3-401C-882D-3611634A7AE9}" presName="level3hierChild" presStyleCnt="0"/>
      <dgm:spPr/>
    </dgm:pt>
    <dgm:pt modelId="{D174CB72-C703-4F52-A939-546A72FC58C9}" type="pres">
      <dgm:prSet presAssocID="{300A5FFE-A7F6-40FC-877E-4FCA7BB83E86}" presName="conn2-1" presStyleLbl="parChTrans1D2" presStyleIdx="2" presStyleCnt="4"/>
      <dgm:spPr/>
    </dgm:pt>
    <dgm:pt modelId="{C4A3714B-FE5C-4C8A-9D5D-DD89313B3A4A}" type="pres">
      <dgm:prSet presAssocID="{300A5FFE-A7F6-40FC-877E-4FCA7BB83E86}" presName="connTx" presStyleLbl="parChTrans1D2" presStyleIdx="2" presStyleCnt="4"/>
      <dgm:spPr/>
    </dgm:pt>
    <dgm:pt modelId="{BDD87BC3-D6C6-4618-B1A8-980791369EC3}" type="pres">
      <dgm:prSet presAssocID="{18E8BE80-780B-4891-B4FD-E573119E6B97}" presName="root2" presStyleCnt="0"/>
      <dgm:spPr/>
    </dgm:pt>
    <dgm:pt modelId="{F899B86E-7086-4914-AA2C-447F785EEC4D}" type="pres">
      <dgm:prSet presAssocID="{18E8BE80-780B-4891-B4FD-E573119E6B97}" presName="LevelTwoTextNode" presStyleLbl="node2" presStyleIdx="2" presStyleCnt="4" custScaleX="242920" custScaleY="152604">
        <dgm:presLayoutVars>
          <dgm:chPref val="3"/>
        </dgm:presLayoutVars>
      </dgm:prSet>
      <dgm:spPr/>
    </dgm:pt>
    <dgm:pt modelId="{CB09577D-CE6D-4AC7-9ED2-D02370F0295B}" type="pres">
      <dgm:prSet presAssocID="{18E8BE80-780B-4891-B4FD-E573119E6B97}" presName="level3hierChild" presStyleCnt="0"/>
      <dgm:spPr/>
    </dgm:pt>
    <dgm:pt modelId="{41ABA863-C8D5-421F-9A29-0318A14208FA}" type="pres">
      <dgm:prSet presAssocID="{4FEFF622-380A-405E-8012-88119D705EF5}" presName="conn2-1" presStyleLbl="parChTrans1D3" presStyleIdx="2" presStyleCnt="4"/>
      <dgm:spPr/>
    </dgm:pt>
    <dgm:pt modelId="{AB80204E-09B7-4B7C-9174-4B3392DC05B8}" type="pres">
      <dgm:prSet presAssocID="{4FEFF622-380A-405E-8012-88119D705EF5}" presName="connTx" presStyleLbl="parChTrans1D3" presStyleIdx="2" presStyleCnt="4"/>
      <dgm:spPr/>
    </dgm:pt>
    <dgm:pt modelId="{B245BD64-F8AB-4B8E-B33C-6AABE8F543F2}" type="pres">
      <dgm:prSet presAssocID="{DE53402E-7C41-4444-9CDC-C7D6503CC0E7}" presName="root2" presStyleCnt="0"/>
      <dgm:spPr/>
    </dgm:pt>
    <dgm:pt modelId="{438F0D66-8302-4C3B-9FA5-E531D43E6782}" type="pres">
      <dgm:prSet presAssocID="{DE53402E-7C41-4444-9CDC-C7D6503CC0E7}" presName="LevelTwoTextNode" presStyleLbl="node3" presStyleIdx="2" presStyleCnt="4" custScaleX="313299" custScaleY="152604">
        <dgm:presLayoutVars>
          <dgm:chPref val="3"/>
        </dgm:presLayoutVars>
      </dgm:prSet>
      <dgm:spPr/>
    </dgm:pt>
    <dgm:pt modelId="{850D3573-3F79-4DEA-B0DA-3C9AD84EDDED}" type="pres">
      <dgm:prSet presAssocID="{DE53402E-7C41-4444-9CDC-C7D6503CC0E7}" presName="level3hierChild" presStyleCnt="0"/>
      <dgm:spPr/>
    </dgm:pt>
    <dgm:pt modelId="{2D226077-6B10-43AE-A129-59C3B12FD93B}" type="pres">
      <dgm:prSet presAssocID="{4AF21F68-09F6-4706-99A4-6975DE9628A3}" presName="conn2-1" presStyleLbl="parChTrans1D2" presStyleIdx="3" presStyleCnt="4"/>
      <dgm:spPr/>
    </dgm:pt>
    <dgm:pt modelId="{5A29EA7A-7285-4419-BA05-A58D76069E3D}" type="pres">
      <dgm:prSet presAssocID="{4AF21F68-09F6-4706-99A4-6975DE9628A3}" presName="connTx" presStyleLbl="parChTrans1D2" presStyleIdx="3" presStyleCnt="4"/>
      <dgm:spPr/>
    </dgm:pt>
    <dgm:pt modelId="{DD2D73C7-2C75-4CF8-B4C3-D9C4786DE2AA}" type="pres">
      <dgm:prSet presAssocID="{9E4FC411-F404-4D9F-B514-78FC7FECC175}" presName="root2" presStyleCnt="0"/>
      <dgm:spPr/>
    </dgm:pt>
    <dgm:pt modelId="{806D8E22-9AEC-4F90-90C1-257B7DBB2AD9}" type="pres">
      <dgm:prSet presAssocID="{9E4FC411-F404-4D9F-B514-78FC7FECC175}" presName="LevelTwoTextNode" presStyleLbl="node2" presStyleIdx="3" presStyleCnt="4" custScaleX="135505" custScaleY="155841">
        <dgm:presLayoutVars>
          <dgm:chPref val="3"/>
        </dgm:presLayoutVars>
      </dgm:prSet>
      <dgm:spPr/>
    </dgm:pt>
    <dgm:pt modelId="{EEBE229A-354F-4E0F-AB39-76D4F315A271}" type="pres">
      <dgm:prSet presAssocID="{9E4FC411-F404-4D9F-B514-78FC7FECC175}" presName="level3hierChild" presStyleCnt="0"/>
      <dgm:spPr/>
    </dgm:pt>
    <dgm:pt modelId="{C386930D-A1F4-4BAB-81CC-AA6CB76CDF4E}" type="pres">
      <dgm:prSet presAssocID="{152BF7DE-488C-45FF-90C1-30CCBE45F6C5}" presName="conn2-1" presStyleLbl="parChTrans1D3" presStyleIdx="3" presStyleCnt="4"/>
      <dgm:spPr/>
    </dgm:pt>
    <dgm:pt modelId="{261AF2D7-FBE6-4611-80F5-8F9CEC874C34}" type="pres">
      <dgm:prSet presAssocID="{152BF7DE-488C-45FF-90C1-30CCBE45F6C5}" presName="connTx" presStyleLbl="parChTrans1D3" presStyleIdx="3" presStyleCnt="4"/>
      <dgm:spPr/>
    </dgm:pt>
    <dgm:pt modelId="{2A2D6A7F-4F3E-4FD2-AAF8-F06C7AE6DFD9}" type="pres">
      <dgm:prSet presAssocID="{272F2AE5-58B5-460E-A463-571A6646AC10}" presName="root2" presStyleCnt="0"/>
      <dgm:spPr/>
    </dgm:pt>
    <dgm:pt modelId="{49DD324D-4E57-4FD5-BCF8-B97E32C11683}" type="pres">
      <dgm:prSet presAssocID="{272F2AE5-58B5-460E-A463-571A6646AC10}" presName="LevelTwoTextNode" presStyleLbl="node3" presStyleIdx="3" presStyleCnt="4" custScaleX="314380" custScaleY="155841">
        <dgm:presLayoutVars>
          <dgm:chPref val="3"/>
        </dgm:presLayoutVars>
      </dgm:prSet>
      <dgm:spPr/>
    </dgm:pt>
    <dgm:pt modelId="{B59A4FD4-A0F9-42F3-8295-26F689F007E3}" type="pres">
      <dgm:prSet presAssocID="{272F2AE5-58B5-460E-A463-571A6646AC10}" presName="level3hierChild" presStyleCnt="0"/>
      <dgm:spPr/>
    </dgm:pt>
  </dgm:ptLst>
  <dgm:cxnLst>
    <dgm:cxn modelId="{C2701133-1E0E-40B1-A05F-A93EDBB3CBAA}" type="presOf" srcId="{4AF21F68-09F6-4706-99A4-6975DE9628A3}" destId="{5A29EA7A-7285-4419-BA05-A58D76069E3D}" srcOrd="1" destOrd="0" presId="urn:microsoft.com/office/officeart/2005/8/layout/hierarchy2"/>
    <dgm:cxn modelId="{88F26BEE-79CC-4B34-BF9B-C64B452D06C0}" type="presOf" srcId="{9E4FC411-F404-4D9F-B514-78FC7FECC175}" destId="{806D8E22-9AEC-4F90-90C1-257B7DBB2AD9}" srcOrd="0" destOrd="0" presId="urn:microsoft.com/office/officeart/2005/8/layout/hierarchy2"/>
    <dgm:cxn modelId="{192E668B-718C-4B42-95F4-DDC846D52BEE}" type="presOf" srcId="{5E3380B1-ADBB-416E-9BBB-2D152A3A9F8B}" destId="{39B11167-791A-4CEA-AEF8-BC46B959A83A}" srcOrd="0" destOrd="0" presId="urn:microsoft.com/office/officeart/2005/8/layout/hierarchy2"/>
    <dgm:cxn modelId="{9A47626F-15C8-44A8-ADD7-6B7253744601}" type="presOf" srcId="{41A5DDF2-39D7-4FBB-B185-4347A1FC05BC}" destId="{6F3AADC2-57E2-4EE9-8C2C-EDB2E3B4995C}" srcOrd="1" destOrd="0" presId="urn:microsoft.com/office/officeart/2005/8/layout/hierarchy2"/>
    <dgm:cxn modelId="{DF1D98E2-A759-46DD-ABCE-97E23B62A65A}" type="presOf" srcId="{6418FEF5-4478-4783-BDEA-BA65EA2833B7}" destId="{D448FB09-84E7-4F32-B41D-89CA1B0BB7D1}" srcOrd="0" destOrd="0" presId="urn:microsoft.com/office/officeart/2005/8/layout/hierarchy2"/>
    <dgm:cxn modelId="{6F20C90E-2448-47F7-BC2F-4E2931F42CEE}" type="presOf" srcId="{32328D6B-3E49-408F-8B01-F9F7757A3B11}" destId="{B21B44C1-9B0E-4B54-8376-F0E23854916C}" srcOrd="0" destOrd="0" presId="urn:microsoft.com/office/officeart/2005/8/layout/hierarchy2"/>
    <dgm:cxn modelId="{3292C0CC-CC80-4D8C-9E7D-DC07D31CC473}" type="presOf" srcId="{4FEFF622-380A-405E-8012-88119D705EF5}" destId="{41ABA863-C8D5-421F-9A29-0318A14208FA}" srcOrd="0" destOrd="0" presId="urn:microsoft.com/office/officeart/2005/8/layout/hierarchy2"/>
    <dgm:cxn modelId="{2EC2A75A-5879-4A19-9413-175D668AA376}" type="presOf" srcId="{7DFA424C-DB66-4D45-A262-BB4BE3983D2E}" destId="{F1C3471B-538C-4683-8FFE-FA19F5A3AE3A}" srcOrd="0" destOrd="0" presId="urn:microsoft.com/office/officeart/2005/8/layout/hierarchy2"/>
    <dgm:cxn modelId="{7023B5BD-C568-43B0-9D67-392885EBDF2F}" srcId="{D1B750FA-E359-4AF7-A0E4-DC51894FF8ED}" destId="{5E3380B1-ADBB-416E-9BBB-2D152A3A9F8B}" srcOrd="0" destOrd="0" parTransId="{1D0B724E-C28F-4E5C-BD06-0727425311D1}" sibTransId="{E3EB49E5-0651-48B9-A2DC-591F13F2C269}"/>
    <dgm:cxn modelId="{625AA5CE-4B0E-4D66-9C8A-FBF1583EE12C}" type="presOf" srcId="{0B2E97DA-6F92-435F-95AD-7D63519A3E99}" destId="{37554B1B-C3AA-4941-9B6E-7E23E8741714}" srcOrd="0" destOrd="0" presId="urn:microsoft.com/office/officeart/2005/8/layout/hierarchy2"/>
    <dgm:cxn modelId="{CAE89A83-C89B-43BB-9BE8-17BBF7755DF0}" srcId="{6418FEF5-4478-4783-BDEA-BA65EA2833B7}" destId="{3764D887-8A8D-43F5-AEA5-4811E7A2492A}" srcOrd="0" destOrd="0" parTransId="{FC026CF9-9F48-4F9C-A756-D374396F71DD}" sibTransId="{CCD139E6-5A47-41B5-A6CB-6C4ABAA1CCFF}"/>
    <dgm:cxn modelId="{7FED7C2B-1C57-470E-9DFF-CC4D16F52052}" type="presOf" srcId="{88CE31CD-4051-4926-874A-76A3496BF848}" destId="{F165CE7F-1386-4EA0-B190-0422D822A971}" srcOrd="0" destOrd="0" presId="urn:microsoft.com/office/officeart/2005/8/layout/hierarchy2"/>
    <dgm:cxn modelId="{A9811F60-AF97-421E-907D-6BB947755641}" type="presOf" srcId="{D1B750FA-E359-4AF7-A0E4-DC51894FF8ED}" destId="{2E698E96-0862-47C8-A9E2-52CCB590A5E3}" srcOrd="0" destOrd="0" presId="urn:microsoft.com/office/officeart/2005/8/layout/hierarchy2"/>
    <dgm:cxn modelId="{5378413C-12F7-456E-B8F7-9DE359B3F528}" type="presOf" srcId="{300A5FFE-A7F6-40FC-877E-4FCA7BB83E86}" destId="{C4A3714B-FE5C-4C8A-9D5D-DD89313B3A4A}" srcOrd="1" destOrd="0" presId="urn:microsoft.com/office/officeart/2005/8/layout/hierarchy2"/>
    <dgm:cxn modelId="{06CAF0C3-D747-47DF-BE19-D6EE0DE36682}" type="presOf" srcId="{C27C6332-717C-4876-BF71-436BA80567FD}" destId="{41ACD865-6E12-4253-B9C4-75DEA2D15DD7}" srcOrd="0" destOrd="0" presId="urn:microsoft.com/office/officeart/2005/8/layout/hierarchy2"/>
    <dgm:cxn modelId="{28F735ED-90B1-4C89-BE95-80200E3D834A}" type="presOf" srcId="{F6C49698-6CF3-401C-882D-3611634A7AE9}" destId="{7F243188-3DA8-4714-B89F-F728C3306B39}" srcOrd="0" destOrd="0" presId="urn:microsoft.com/office/officeart/2005/8/layout/hierarchy2"/>
    <dgm:cxn modelId="{3A731248-A58E-41BA-81AD-2F1701A7EF79}" srcId="{0B2E97DA-6F92-435F-95AD-7D63519A3E99}" destId="{88CE31CD-4051-4926-874A-76A3496BF848}" srcOrd="0" destOrd="0" parTransId="{B93A26A0-AA7F-46B6-8753-B9448A6BC959}" sibTransId="{F2AF05BB-8F0A-4541-BD0A-671171CEDDD8}"/>
    <dgm:cxn modelId="{DA4B3883-C900-4CA5-903B-2F18743968EE}" srcId="{5E3380B1-ADBB-416E-9BBB-2D152A3A9F8B}" destId="{8A6D54AD-C5C5-4D85-9A95-0B84BBAAF50F}" srcOrd="0" destOrd="0" parTransId="{9D7A2C86-29F2-4751-A6B4-519DC7FEF92A}" sibTransId="{635E7FC2-3F00-49EF-8D4D-8DAAF510FC69}"/>
    <dgm:cxn modelId="{2308672B-BD82-4AA4-9C09-37D1141DF7C8}" type="presOf" srcId="{3764D887-8A8D-43F5-AEA5-4811E7A2492A}" destId="{6FEEC2BD-DC71-4CA1-A8A2-300722761D47}" srcOrd="0" destOrd="0" presId="urn:microsoft.com/office/officeart/2005/8/layout/hierarchy2"/>
    <dgm:cxn modelId="{3CAEEB9C-39C5-44B9-A5E6-3B5AB67C3CD2}" type="presOf" srcId="{152BF7DE-488C-45FF-90C1-30CCBE45F6C5}" destId="{C386930D-A1F4-4BAB-81CC-AA6CB76CDF4E}" srcOrd="0" destOrd="0" presId="urn:microsoft.com/office/officeart/2005/8/layout/hierarchy2"/>
    <dgm:cxn modelId="{EDC026F7-6E0E-4E10-A1C9-99C44DFAD031}" srcId="{A31617C3-EA8E-4655-B6E6-D0A872A73727}" destId="{02034AD8-5271-47A5-A734-ED118A93372E}" srcOrd="0" destOrd="0" parTransId="{A6481595-C179-462D-A81C-76B59F80BDF2}" sibTransId="{2F40C060-C574-4774-9DA3-5B0156E350D9}"/>
    <dgm:cxn modelId="{3FC88C0B-41B2-41B5-98D8-DD8D47F0E214}" type="presOf" srcId="{06462648-36CF-44BA-BFA8-464A174EBE6C}" destId="{7C3C17ED-FBBD-418D-BDEC-B650B8253898}" srcOrd="1" destOrd="0" presId="urn:microsoft.com/office/officeart/2005/8/layout/hierarchy2"/>
    <dgm:cxn modelId="{8B8DDC91-7685-41A6-9CD6-30CDC4FD48D9}" type="presOf" srcId="{272F2AE5-58B5-460E-A463-571A6646AC10}" destId="{49DD324D-4E57-4FD5-BCF8-B97E32C11683}" srcOrd="0" destOrd="0" presId="urn:microsoft.com/office/officeart/2005/8/layout/hierarchy2"/>
    <dgm:cxn modelId="{82A4E1BF-EBDA-42CC-ACF9-107CFC1FF8CE}" type="presOf" srcId="{4832E46A-562B-4F6B-AD60-57B09F2146C4}" destId="{A63A56BA-E05C-4628-86AE-76223204444D}" srcOrd="0" destOrd="0" presId="urn:microsoft.com/office/officeart/2005/8/layout/hierarchy2"/>
    <dgm:cxn modelId="{1B069AA1-A3D8-4C71-A0A0-9B3A2D65F426}" type="presOf" srcId="{0D32E67D-522A-4C4B-821A-A83714622509}" destId="{60F08DD5-6E87-4810-A017-30FBF1F5C2C5}" srcOrd="0" destOrd="0" presId="urn:microsoft.com/office/officeart/2005/8/layout/hierarchy2"/>
    <dgm:cxn modelId="{FD43F067-9E4D-4082-A45E-F65317D56B21}" type="presOf" srcId="{06462648-36CF-44BA-BFA8-464A174EBE6C}" destId="{AC1F1B24-D9FA-44D8-AE8A-2C2048F6FBB7}" srcOrd="0" destOrd="0" presId="urn:microsoft.com/office/officeart/2005/8/layout/hierarchy2"/>
    <dgm:cxn modelId="{1B826693-D855-4FDF-B444-7C941A35F950}" type="presOf" srcId="{1D0B724E-C28F-4E5C-BD06-0727425311D1}" destId="{E1BFD906-0324-476B-9CF9-56F84BAFC2BE}" srcOrd="1" destOrd="0" presId="urn:microsoft.com/office/officeart/2005/8/layout/hierarchy2"/>
    <dgm:cxn modelId="{B55AB4FC-A407-4E43-AFA5-EAF7871C9D23}" type="presOf" srcId="{FC026CF9-9F48-4F9C-A756-D374396F71DD}" destId="{B6355B8B-E9D9-41F2-AF6A-E7252B75C713}" srcOrd="1" destOrd="0" presId="urn:microsoft.com/office/officeart/2005/8/layout/hierarchy2"/>
    <dgm:cxn modelId="{02F3F57D-86D4-4FDD-AE41-97395E3A09DA}" type="presOf" srcId="{9D7A2C86-29F2-4751-A6B4-519DC7FEF92A}" destId="{4C47D05E-314A-4B83-A368-48DC8D51380E}" srcOrd="1" destOrd="0" presId="urn:microsoft.com/office/officeart/2005/8/layout/hierarchy2"/>
    <dgm:cxn modelId="{11D34398-6002-432C-B6C7-8FDFE48376A8}" srcId="{88CE31CD-4051-4926-874A-76A3496BF848}" destId="{4AE416C5-A4DD-4FB0-A0F7-C591FAB8005E}" srcOrd="0" destOrd="0" parTransId="{06462648-36CF-44BA-BFA8-464A174EBE6C}" sibTransId="{466B74AF-2C51-4735-9CCC-0C08BD4BBE74}"/>
    <dgm:cxn modelId="{A3810F4D-2634-4F68-B2A4-C2D75BC743EB}" type="presOf" srcId="{DE53402E-7C41-4444-9CDC-C7D6503CC0E7}" destId="{438F0D66-8302-4C3B-9FA5-E531D43E6782}" srcOrd="0" destOrd="0" presId="urn:microsoft.com/office/officeart/2005/8/layout/hierarchy2"/>
    <dgm:cxn modelId="{0645D3ED-143E-4DEB-A005-71728F1E802F}" type="presOf" srcId="{300A5FFE-A7F6-40FC-877E-4FCA7BB83E86}" destId="{D174CB72-C703-4F52-A939-546A72FC58C9}" srcOrd="0" destOrd="0" presId="urn:microsoft.com/office/officeart/2005/8/layout/hierarchy2"/>
    <dgm:cxn modelId="{3D42361A-292E-44A1-9D56-B0F0677FF434}" type="presOf" srcId="{4AF21F68-09F6-4706-99A4-6975DE9628A3}" destId="{2D226077-6B10-43AE-A129-59C3B12FD93B}" srcOrd="0" destOrd="0" presId="urn:microsoft.com/office/officeart/2005/8/layout/hierarchy2"/>
    <dgm:cxn modelId="{ABD3B89C-0F22-4CA6-9EE7-B1169134CA54}" type="presOf" srcId="{18E8BE80-780B-4891-B4FD-E573119E6B97}" destId="{F899B86E-7086-4914-AA2C-447F785EEC4D}" srcOrd="0" destOrd="0" presId="urn:microsoft.com/office/officeart/2005/8/layout/hierarchy2"/>
    <dgm:cxn modelId="{88C19A2F-EF26-476C-9E20-98C7B9086CB2}" type="presOf" srcId="{4FEFF622-380A-405E-8012-88119D705EF5}" destId="{AB80204E-09B7-4B7C-9174-4B3392DC05B8}" srcOrd="1" destOrd="0" presId="urn:microsoft.com/office/officeart/2005/8/layout/hierarchy2"/>
    <dgm:cxn modelId="{45F2162C-7A47-4638-9346-1DB82B584136}" srcId="{88CE31CD-4051-4926-874A-76A3496BF848}" destId="{18E8BE80-780B-4891-B4FD-E573119E6B97}" srcOrd="2" destOrd="0" parTransId="{300A5FFE-A7F6-40FC-877E-4FCA7BB83E86}" sibTransId="{E5C10C1B-12DD-417B-8F96-127893B6491C}"/>
    <dgm:cxn modelId="{879B206F-1D1A-48A0-8409-483C2F3829EA}" srcId="{39B2E278-0AC9-42EC-9E01-E0580D229B7A}" destId="{5F7782BD-E72A-489D-86BB-0696C70DE5CA}" srcOrd="0" destOrd="0" parTransId="{32328D6B-3E49-408F-8B01-F9F7757A3B11}" sibTransId="{5F9133C8-0047-4496-9637-439BE6477DF0}"/>
    <dgm:cxn modelId="{84BF1D9D-B286-4EE3-9035-DA30F05958BD}" type="presOf" srcId="{4832E46A-562B-4F6B-AD60-57B09F2146C4}" destId="{3C1082AC-6CFE-4FE5-AA44-27B759BC9718}" srcOrd="1" destOrd="0" presId="urn:microsoft.com/office/officeart/2005/8/layout/hierarchy2"/>
    <dgm:cxn modelId="{9DA0E01A-F378-4F41-81FE-9E32D16CF724}" type="presOf" srcId="{02034AD8-5271-47A5-A734-ED118A93372E}" destId="{95C345B6-3FCC-4B9D-B35C-34A1486845E6}" srcOrd="0" destOrd="0" presId="urn:microsoft.com/office/officeart/2005/8/layout/hierarchy2"/>
    <dgm:cxn modelId="{DAB0E158-82FF-4F9D-84C7-B9D0B3918A20}" type="presOf" srcId="{5F7782BD-E72A-489D-86BB-0696C70DE5CA}" destId="{5B4CD69B-84CF-40E7-8D41-0A1E7C865E71}" srcOrd="0" destOrd="0" presId="urn:microsoft.com/office/officeart/2005/8/layout/hierarchy2"/>
    <dgm:cxn modelId="{E488ED5F-F913-494A-B67D-518E7513A7FA}" type="presOf" srcId="{A6481595-C179-462D-A81C-76B59F80BDF2}" destId="{AE356D82-6621-4791-B4EE-B5509A7858C2}" srcOrd="0" destOrd="0" presId="urn:microsoft.com/office/officeart/2005/8/layout/hierarchy2"/>
    <dgm:cxn modelId="{4194F459-D097-4DFE-A0D9-542B2BC9F239}" type="presOf" srcId="{41A5DDF2-39D7-4FBB-B185-4347A1FC05BC}" destId="{E2B642BB-14E0-4C59-AB86-F20A511E7CEA}" srcOrd="0" destOrd="0" presId="urn:microsoft.com/office/officeart/2005/8/layout/hierarchy2"/>
    <dgm:cxn modelId="{E7F13339-1321-4B7B-84C7-2140B773FAA2}" type="presOf" srcId="{4AE416C5-A4DD-4FB0-A0F7-C591FAB8005E}" destId="{5F06DFA6-773B-4419-9500-B4990C964F12}" srcOrd="0" destOrd="0" presId="urn:microsoft.com/office/officeart/2005/8/layout/hierarchy2"/>
    <dgm:cxn modelId="{4F0C24CF-3D87-4183-8015-0531395B1E05}" type="presOf" srcId="{A6481595-C179-462D-A81C-76B59F80BDF2}" destId="{D80E848F-CF0D-4918-A3A6-F7F282AAA9A1}" srcOrd="1" destOrd="0" presId="urn:microsoft.com/office/officeart/2005/8/layout/hierarchy2"/>
    <dgm:cxn modelId="{232D7162-3239-4B24-952B-A0DA8B30742B}" type="presOf" srcId="{0D32E67D-522A-4C4B-821A-A83714622509}" destId="{5CB48C87-AEC1-4A47-B4EE-226B7CF3D59D}" srcOrd="1" destOrd="0" presId="urn:microsoft.com/office/officeart/2005/8/layout/hierarchy2"/>
    <dgm:cxn modelId="{1AA7F559-CD7E-4F5D-8DC1-8F0E38953606}" srcId="{4AE416C5-A4DD-4FB0-A0F7-C591FAB8005E}" destId="{A31617C3-EA8E-4655-B6E6-D0A872A73727}" srcOrd="0" destOrd="0" parTransId="{C27C6332-717C-4876-BF71-436BA80567FD}" sibTransId="{280FF3E2-A781-41D9-8E16-D2A1786B3C1B}"/>
    <dgm:cxn modelId="{73E70FBA-7F6B-426E-BB06-84546CFCB918}" srcId="{3764D887-8A8D-43F5-AEA5-4811E7A2492A}" destId="{F6C49698-6CF3-401C-882D-3611634A7AE9}" srcOrd="0" destOrd="0" parTransId="{0D32E67D-522A-4C4B-821A-A83714622509}" sibTransId="{4BF17485-6245-4878-972D-5A23B094DF53}"/>
    <dgm:cxn modelId="{BCDDB42B-83F2-4894-8C96-EDC7384B1F3B}" type="presOf" srcId="{8A6D54AD-C5C5-4D85-9A95-0B84BBAAF50F}" destId="{A4C0117B-29D7-4CDE-AA59-668DEBA34955}" srcOrd="0" destOrd="0" presId="urn:microsoft.com/office/officeart/2005/8/layout/hierarchy2"/>
    <dgm:cxn modelId="{6A880D25-D0C2-4812-9812-C77C75F1F2CA}" type="presOf" srcId="{9D7A2C86-29F2-4751-A6B4-519DC7FEF92A}" destId="{D123A77B-FB17-4D05-9BC5-788CF665095D}" srcOrd="0" destOrd="0" presId="urn:microsoft.com/office/officeart/2005/8/layout/hierarchy2"/>
    <dgm:cxn modelId="{76B1E110-A569-40A8-AFA5-BE1F6AB68CCE}" type="presOf" srcId="{7DFA424C-DB66-4D45-A262-BB4BE3983D2E}" destId="{DE686715-3D64-4F5D-A3C9-B98D6E34B7E1}" srcOrd="1" destOrd="0" presId="urn:microsoft.com/office/officeart/2005/8/layout/hierarchy2"/>
    <dgm:cxn modelId="{2C2F2C11-B06A-41D6-A216-FCBC87AEFB7B}" srcId="{18E8BE80-780B-4891-B4FD-E573119E6B97}" destId="{DE53402E-7C41-4444-9CDC-C7D6503CC0E7}" srcOrd="0" destOrd="0" parTransId="{4FEFF622-380A-405E-8012-88119D705EF5}" sibTransId="{2B4D3A17-4304-465D-B456-0A25D21BADEF}"/>
    <dgm:cxn modelId="{B4BDCE5B-A2ED-4BF8-ABCA-28335E836451}" srcId="{88CE31CD-4051-4926-874A-76A3496BF848}" destId="{39B2E278-0AC9-42EC-9E01-E0580D229B7A}" srcOrd="1" destOrd="0" parTransId="{4832E46A-562B-4F6B-AD60-57B09F2146C4}" sibTransId="{58D5013E-AFA9-4468-B456-16C6A93A958A}"/>
    <dgm:cxn modelId="{2F9C6FFF-C668-4B3C-B8BB-9202E8593E3D}" type="presOf" srcId="{C27C6332-717C-4876-BF71-436BA80567FD}" destId="{912959B3-37EF-40DA-8B8A-04CC63ABF179}" srcOrd="1" destOrd="0" presId="urn:microsoft.com/office/officeart/2005/8/layout/hierarchy2"/>
    <dgm:cxn modelId="{96FA0D72-3D8D-4348-96DA-BB3926CF762F}" type="presOf" srcId="{39B2E278-0AC9-42EC-9E01-E0580D229B7A}" destId="{96B9874B-DC21-45A4-B547-3CDBFB080BD4}" srcOrd="0" destOrd="0" presId="urn:microsoft.com/office/officeart/2005/8/layout/hierarchy2"/>
    <dgm:cxn modelId="{DF8F18CF-64CA-48CF-AC82-B3C6DD62019D}" srcId="{5F7782BD-E72A-489D-86BB-0696C70DE5CA}" destId="{D1B750FA-E359-4AF7-A0E4-DC51894FF8ED}" srcOrd="0" destOrd="0" parTransId="{41A5DDF2-39D7-4FBB-B185-4347A1FC05BC}" sibTransId="{BB23C5C2-A70E-4880-B003-478219B0F6E7}"/>
    <dgm:cxn modelId="{69993EDD-CEBC-4A79-A2E1-1B2DCB996E90}" srcId="{88CE31CD-4051-4926-874A-76A3496BF848}" destId="{9E4FC411-F404-4D9F-B514-78FC7FECC175}" srcOrd="3" destOrd="0" parTransId="{4AF21F68-09F6-4706-99A4-6975DE9628A3}" sibTransId="{2A34636F-59A0-4B74-9F00-CDF4A6F6EA61}"/>
    <dgm:cxn modelId="{42447434-FD32-41DE-B25C-C501A4960359}" srcId="{5F7782BD-E72A-489D-86BB-0696C70DE5CA}" destId="{6418FEF5-4478-4783-BDEA-BA65EA2833B7}" srcOrd="1" destOrd="0" parTransId="{7DFA424C-DB66-4D45-A262-BB4BE3983D2E}" sibTransId="{5773E1BC-24FF-42BD-A4E7-5189DF1095C2}"/>
    <dgm:cxn modelId="{90C2A8DF-D188-4C2C-A454-D42F616BBD53}" type="presOf" srcId="{32328D6B-3E49-408F-8B01-F9F7757A3B11}" destId="{7B6AC95E-7F65-49D8-9834-E80AAE22E8F2}" srcOrd="1" destOrd="0" presId="urn:microsoft.com/office/officeart/2005/8/layout/hierarchy2"/>
    <dgm:cxn modelId="{112C6EF9-F020-427F-9E54-667361762E05}" type="presOf" srcId="{152BF7DE-488C-45FF-90C1-30CCBE45F6C5}" destId="{261AF2D7-FBE6-4611-80F5-8F9CEC874C34}" srcOrd="1" destOrd="0" presId="urn:microsoft.com/office/officeart/2005/8/layout/hierarchy2"/>
    <dgm:cxn modelId="{59BBCB07-FCD1-4F01-B319-FE73C6A29BE7}" type="presOf" srcId="{1D0B724E-C28F-4E5C-BD06-0727425311D1}" destId="{753DB31C-2E9B-411F-B8CD-B435068382C6}" srcOrd="0" destOrd="0" presId="urn:microsoft.com/office/officeart/2005/8/layout/hierarchy2"/>
    <dgm:cxn modelId="{96F9C0DC-A862-4D4A-BF2F-AE1DDF3CF061}" type="presOf" srcId="{A31617C3-EA8E-4655-B6E6-D0A872A73727}" destId="{48AA4D16-6783-4183-B8CA-24816BD075E6}" srcOrd="0" destOrd="0" presId="urn:microsoft.com/office/officeart/2005/8/layout/hierarchy2"/>
    <dgm:cxn modelId="{1F1D0CD4-8EB5-4CC3-A8FC-0DC12B391AB9}" type="presOf" srcId="{FC026CF9-9F48-4F9C-A756-D374396F71DD}" destId="{FE4303A3-C47D-43C5-971B-2451E62B3740}" srcOrd="0" destOrd="0" presId="urn:microsoft.com/office/officeart/2005/8/layout/hierarchy2"/>
    <dgm:cxn modelId="{AB4BD3E5-0495-4639-97C6-9EB67E58BEA1}" srcId="{9E4FC411-F404-4D9F-B514-78FC7FECC175}" destId="{272F2AE5-58B5-460E-A463-571A6646AC10}" srcOrd="0" destOrd="0" parTransId="{152BF7DE-488C-45FF-90C1-30CCBE45F6C5}" sibTransId="{BCC7DC91-9C8A-46D3-9E83-69D16173F38D}"/>
    <dgm:cxn modelId="{71866EB7-45B0-4746-96FC-9E22FCEFC725}" type="presParOf" srcId="{37554B1B-C3AA-4941-9B6E-7E23E8741714}" destId="{BA348B54-4393-46F9-A26E-7A467FB23F8E}" srcOrd="0" destOrd="0" presId="urn:microsoft.com/office/officeart/2005/8/layout/hierarchy2"/>
    <dgm:cxn modelId="{B6725E46-287E-40B5-B8F9-0BC74E921F3B}" type="presParOf" srcId="{BA348B54-4393-46F9-A26E-7A467FB23F8E}" destId="{F165CE7F-1386-4EA0-B190-0422D822A971}" srcOrd="0" destOrd="0" presId="urn:microsoft.com/office/officeart/2005/8/layout/hierarchy2"/>
    <dgm:cxn modelId="{9304D90E-72A4-4CEA-9876-8E8D6A99CE3B}" type="presParOf" srcId="{BA348B54-4393-46F9-A26E-7A467FB23F8E}" destId="{E87E0701-5634-40FD-A8E9-338A0F2AE4DB}" srcOrd="1" destOrd="0" presId="urn:microsoft.com/office/officeart/2005/8/layout/hierarchy2"/>
    <dgm:cxn modelId="{A507140A-18E9-47C4-B27F-0A55C1E58F42}" type="presParOf" srcId="{E87E0701-5634-40FD-A8E9-338A0F2AE4DB}" destId="{AC1F1B24-D9FA-44D8-AE8A-2C2048F6FBB7}" srcOrd="0" destOrd="0" presId="urn:microsoft.com/office/officeart/2005/8/layout/hierarchy2"/>
    <dgm:cxn modelId="{29E70077-F21E-474C-ABF3-15E9AF83ED6E}" type="presParOf" srcId="{AC1F1B24-D9FA-44D8-AE8A-2C2048F6FBB7}" destId="{7C3C17ED-FBBD-418D-BDEC-B650B8253898}" srcOrd="0" destOrd="0" presId="urn:microsoft.com/office/officeart/2005/8/layout/hierarchy2"/>
    <dgm:cxn modelId="{4BE9D2D1-FFED-44FE-8109-7440B26ED687}" type="presParOf" srcId="{E87E0701-5634-40FD-A8E9-338A0F2AE4DB}" destId="{A5FBDA3C-0E56-452C-B3B0-C85BD80165C5}" srcOrd="1" destOrd="0" presId="urn:microsoft.com/office/officeart/2005/8/layout/hierarchy2"/>
    <dgm:cxn modelId="{BA16A652-BBAA-4355-B8AD-0B533E04ED36}" type="presParOf" srcId="{A5FBDA3C-0E56-452C-B3B0-C85BD80165C5}" destId="{5F06DFA6-773B-4419-9500-B4990C964F12}" srcOrd="0" destOrd="0" presId="urn:microsoft.com/office/officeart/2005/8/layout/hierarchy2"/>
    <dgm:cxn modelId="{427D8743-936F-48BB-9FFE-0C926C4D5F33}" type="presParOf" srcId="{A5FBDA3C-0E56-452C-B3B0-C85BD80165C5}" destId="{6D6AF231-1444-43C0-B50C-FB79559BFBF2}" srcOrd="1" destOrd="0" presId="urn:microsoft.com/office/officeart/2005/8/layout/hierarchy2"/>
    <dgm:cxn modelId="{182B52CA-A611-4AF4-9D4C-46205CFC8FCE}" type="presParOf" srcId="{6D6AF231-1444-43C0-B50C-FB79559BFBF2}" destId="{41ACD865-6E12-4253-B9C4-75DEA2D15DD7}" srcOrd="0" destOrd="0" presId="urn:microsoft.com/office/officeart/2005/8/layout/hierarchy2"/>
    <dgm:cxn modelId="{803ED29D-45CF-40F6-B7C0-F4395FF955D7}" type="presParOf" srcId="{41ACD865-6E12-4253-B9C4-75DEA2D15DD7}" destId="{912959B3-37EF-40DA-8B8A-04CC63ABF179}" srcOrd="0" destOrd="0" presId="urn:microsoft.com/office/officeart/2005/8/layout/hierarchy2"/>
    <dgm:cxn modelId="{8A71DC45-6D62-41E7-AC42-40D91EDE0688}" type="presParOf" srcId="{6D6AF231-1444-43C0-B50C-FB79559BFBF2}" destId="{0494C8FD-8E8B-4BAC-953B-0052A7027CCF}" srcOrd="1" destOrd="0" presId="urn:microsoft.com/office/officeart/2005/8/layout/hierarchy2"/>
    <dgm:cxn modelId="{30A5D7DB-5416-430B-ADF6-05B9B391145F}" type="presParOf" srcId="{0494C8FD-8E8B-4BAC-953B-0052A7027CCF}" destId="{48AA4D16-6783-4183-B8CA-24816BD075E6}" srcOrd="0" destOrd="0" presId="urn:microsoft.com/office/officeart/2005/8/layout/hierarchy2"/>
    <dgm:cxn modelId="{03554F54-9134-4B11-9ABF-325C8A211FD4}" type="presParOf" srcId="{0494C8FD-8E8B-4BAC-953B-0052A7027CCF}" destId="{ACC8BB09-32CC-435B-9A98-FE502E8DC1D3}" srcOrd="1" destOrd="0" presId="urn:microsoft.com/office/officeart/2005/8/layout/hierarchy2"/>
    <dgm:cxn modelId="{8DADCDE0-756F-43E2-8FA5-EF08A3B7C603}" type="presParOf" srcId="{ACC8BB09-32CC-435B-9A98-FE502E8DC1D3}" destId="{AE356D82-6621-4791-B4EE-B5509A7858C2}" srcOrd="0" destOrd="0" presId="urn:microsoft.com/office/officeart/2005/8/layout/hierarchy2"/>
    <dgm:cxn modelId="{53F5150E-A7D3-4546-8F1C-CBF05390CFFA}" type="presParOf" srcId="{AE356D82-6621-4791-B4EE-B5509A7858C2}" destId="{D80E848F-CF0D-4918-A3A6-F7F282AAA9A1}" srcOrd="0" destOrd="0" presId="urn:microsoft.com/office/officeart/2005/8/layout/hierarchy2"/>
    <dgm:cxn modelId="{F0E06B05-BCFE-4280-9342-D4F437833B0B}" type="presParOf" srcId="{ACC8BB09-32CC-435B-9A98-FE502E8DC1D3}" destId="{6D5EDC80-73B5-4CDE-8BA1-B9DD504868C0}" srcOrd="1" destOrd="0" presId="urn:microsoft.com/office/officeart/2005/8/layout/hierarchy2"/>
    <dgm:cxn modelId="{3B29D9C5-EB15-4056-B92E-D8557997C353}" type="presParOf" srcId="{6D5EDC80-73B5-4CDE-8BA1-B9DD504868C0}" destId="{95C345B6-3FCC-4B9D-B35C-34A1486845E6}" srcOrd="0" destOrd="0" presId="urn:microsoft.com/office/officeart/2005/8/layout/hierarchy2"/>
    <dgm:cxn modelId="{E7B1B295-2547-474D-9900-BE00987A8C28}" type="presParOf" srcId="{6D5EDC80-73B5-4CDE-8BA1-B9DD504868C0}" destId="{F448EE32-3249-4C39-B52E-339CBA17A065}" srcOrd="1" destOrd="0" presId="urn:microsoft.com/office/officeart/2005/8/layout/hierarchy2"/>
    <dgm:cxn modelId="{FF905719-0506-4409-A9B8-6C2BA18FFBB1}" type="presParOf" srcId="{E87E0701-5634-40FD-A8E9-338A0F2AE4DB}" destId="{A63A56BA-E05C-4628-86AE-76223204444D}" srcOrd="2" destOrd="0" presId="urn:microsoft.com/office/officeart/2005/8/layout/hierarchy2"/>
    <dgm:cxn modelId="{73AC0CD1-652B-46B5-87DE-901AED659229}" type="presParOf" srcId="{A63A56BA-E05C-4628-86AE-76223204444D}" destId="{3C1082AC-6CFE-4FE5-AA44-27B759BC9718}" srcOrd="0" destOrd="0" presId="urn:microsoft.com/office/officeart/2005/8/layout/hierarchy2"/>
    <dgm:cxn modelId="{5D04B55F-059A-4B88-9E64-360860A52BC6}" type="presParOf" srcId="{E87E0701-5634-40FD-A8E9-338A0F2AE4DB}" destId="{47DAE5D2-57A2-4E04-B7EF-0361A825E2D8}" srcOrd="3" destOrd="0" presId="urn:microsoft.com/office/officeart/2005/8/layout/hierarchy2"/>
    <dgm:cxn modelId="{864B34D8-8619-4BFA-8237-7FE8F874E859}" type="presParOf" srcId="{47DAE5D2-57A2-4E04-B7EF-0361A825E2D8}" destId="{96B9874B-DC21-45A4-B547-3CDBFB080BD4}" srcOrd="0" destOrd="0" presId="urn:microsoft.com/office/officeart/2005/8/layout/hierarchy2"/>
    <dgm:cxn modelId="{E98CC4AC-26D2-4781-BC90-E00A3FC838BA}" type="presParOf" srcId="{47DAE5D2-57A2-4E04-B7EF-0361A825E2D8}" destId="{9DF4005F-F805-452F-88D2-BEE2927574AA}" srcOrd="1" destOrd="0" presId="urn:microsoft.com/office/officeart/2005/8/layout/hierarchy2"/>
    <dgm:cxn modelId="{E9E282CD-6AB3-4AC5-B401-4A770AB372F0}" type="presParOf" srcId="{9DF4005F-F805-452F-88D2-BEE2927574AA}" destId="{B21B44C1-9B0E-4B54-8376-F0E23854916C}" srcOrd="0" destOrd="0" presId="urn:microsoft.com/office/officeart/2005/8/layout/hierarchy2"/>
    <dgm:cxn modelId="{5050765D-374E-46E8-BC1A-DFCF8ED7E175}" type="presParOf" srcId="{B21B44C1-9B0E-4B54-8376-F0E23854916C}" destId="{7B6AC95E-7F65-49D8-9834-E80AAE22E8F2}" srcOrd="0" destOrd="0" presId="urn:microsoft.com/office/officeart/2005/8/layout/hierarchy2"/>
    <dgm:cxn modelId="{E73EF099-3E7C-4FA7-8263-45C5800F8494}" type="presParOf" srcId="{9DF4005F-F805-452F-88D2-BEE2927574AA}" destId="{520DB69C-E7BD-407E-B16C-F7CE73FB8771}" srcOrd="1" destOrd="0" presId="urn:microsoft.com/office/officeart/2005/8/layout/hierarchy2"/>
    <dgm:cxn modelId="{FA87A367-7AB2-420C-AEBC-7307FA0DB389}" type="presParOf" srcId="{520DB69C-E7BD-407E-B16C-F7CE73FB8771}" destId="{5B4CD69B-84CF-40E7-8D41-0A1E7C865E71}" srcOrd="0" destOrd="0" presId="urn:microsoft.com/office/officeart/2005/8/layout/hierarchy2"/>
    <dgm:cxn modelId="{0E182FA7-1B32-4497-8DF3-5C9656A5B3CC}" type="presParOf" srcId="{520DB69C-E7BD-407E-B16C-F7CE73FB8771}" destId="{5B0756C8-79DA-4C7E-B56E-85B17297FAB0}" srcOrd="1" destOrd="0" presId="urn:microsoft.com/office/officeart/2005/8/layout/hierarchy2"/>
    <dgm:cxn modelId="{E979B5B2-F491-4B90-A439-FC21A21B8EE4}" type="presParOf" srcId="{5B0756C8-79DA-4C7E-B56E-85B17297FAB0}" destId="{E2B642BB-14E0-4C59-AB86-F20A511E7CEA}" srcOrd="0" destOrd="0" presId="urn:microsoft.com/office/officeart/2005/8/layout/hierarchy2"/>
    <dgm:cxn modelId="{38EBA633-3426-40AF-AB4D-FE4E39860246}" type="presParOf" srcId="{E2B642BB-14E0-4C59-AB86-F20A511E7CEA}" destId="{6F3AADC2-57E2-4EE9-8C2C-EDB2E3B4995C}" srcOrd="0" destOrd="0" presId="urn:microsoft.com/office/officeart/2005/8/layout/hierarchy2"/>
    <dgm:cxn modelId="{BA70238E-72FE-4CE7-B94F-E081E94F0C6F}" type="presParOf" srcId="{5B0756C8-79DA-4C7E-B56E-85B17297FAB0}" destId="{988CC8CB-9485-46AE-8A8D-D48DEFE0F42C}" srcOrd="1" destOrd="0" presId="urn:microsoft.com/office/officeart/2005/8/layout/hierarchy2"/>
    <dgm:cxn modelId="{CEB90E29-0F8F-49E4-BCE1-CD898EE9971C}" type="presParOf" srcId="{988CC8CB-9485-46AE-8A8D-D48DEFE0F42C}" destId="{2E698E96-0862-47C8-A9E2-52CCB590A5E3}" srcOrd="0" destOrd="0" presId="urn:microsoft.com/office/officeart/2005/8/layout/hierarchy2"/>
    <dgm:cxn modelId="{527EC414-DA89-443B-AD25-60FBDDCA8573}" type="presParOf" srcId="{988CC8CB-9485-46AE-8A8D-D48DEFE0F42C}" destId="{01576840-0567-42C1-B866-33A69E05BB7F}" srcOrd="1" destOrd="0" presId="urn:microsoft.com/office/officeart/2005/8/layout/hierarchy2"/>
    <dgm:cxn modelId="{43A343BA-E0B2-4DC3-A72C-B720CCBAA7D2}" type="presParOf" srcId="{01576840-0567-42C1-B866-33A69E05BB7F}" destId="{753DB31C-2E9B-411F-B8CD-B435068382C6}" srcOrd="0" destOrd="0" presId="urn:microsoft.com/office/officeart/2005/8/layout/hierarchy2"/>
    <dgm:cxn modelId="{4516B00D-0720-4DD8-97B0-5D7AFAC37C18}" type="presParOf" srcId="{753DB31C-2E9B-411F-B8CD-B435068382C6}" destId="{E1BFD906-0324-476B-9CF9-56F84BAFC2BE}" srcOrd="0" destOrd="0" presId="urn:microsoft.com/office/officeart/2005/8/layout/hierarchy2"/>
    <dgm:cxn modelId="{D2A58F78-D269-4F6A-96AA-DA6A8A6B237D}" type="presParOf" srcId="{01576840-0567-42C1-B866-33A69E05BB7F}" destId="{AB70F40D-5A15-4C8B-A22A-60D04BCB22D9}" srcOrd="1" destOrd="0" presId="urn:microsoft.com/office/officeart/2005/8/layout/hierarchy2"/>
    <dgm:cxn modelId="{920CD065-DF74-402F-866F-32B1EE524CFA}" type="presParOf" srcId="{AB70F40D-5A15-4C8B-A22A-60D04BCB22D9}" destId="{39B11167-791A-4CEA-AEF8-BC46B959A83A}" srcOrd="0" destOrd="0" presId="urn:microsoft.com/office/officeart/2005/8/layout/hierarchy2"/>
    <dgm:cxn modelId="{A3A44BF4-B0A9-40FF-873C-96E46AA606B1}" type="presParOf" srcId="{AB70F40D-5A15-4C8B-A22A-60D04BCB22D9}" destId="{EFEDF5FE-0C8D-41FA-8D79-F79402989FAC}" srcOrd="1" destOrd="0" presId="urn:microsoft.com/office/officeart/2005/8/layout/hierarchy2"/>
    <dgm:cxn modelId="{0A26A873-6139-48BA-AC11-861606E64117}" type="presParOf" srcId="{EFEDF5FE-0C8D-41FA-8D79-F79402989FAC}" destId="{D123A77B-FB17-4D05-9BC5-788CF665095D}" srcOrd="0" destOrd="0" presId="urn:microsoft.com/office/officeart/2005/8/layout/hierarchy2"/>
    <dgm:cxn modelId="{F33D085B-5FCF-4A9D-A60B-5DDA3822EF16}" type="presParOf" srcId="{D123A77B-FB17-4D05-9BC5-788CF665095D}" destId="{4C47D05E-314A-4B83-A368-48DC8D51380E}" srcOrd="0" destOrd="0" presId="urn:microsoft.com/office/officeart/2005/8/layout/hierarchy2"/>
    <dgm:cxn modelId="{05E9C53C-CD51-405F-9740-D22822F64B3C}" type="presParOf" srcId="{EFEDF5FE-0C8D-41FA-8D79-F79402989FAC}" destId="{C7CBDD62-FF2F-4FD2-B1A9-BF1A8265C975}" srcOrd="1" destOrd="0" presId="urn:microsoft.com/office/officeart/2005/8/layout/hierarchy2"/>
    <dgm:cxn modelId="{7325536C-3FA8-4EF4-B5DE-ACEC4E353E71}" type="presParOf" srcId="{C7CBDD62-FF2F-4FD2-B1A9-BF1A8265C975}" destId="{A4C0117B-29D7-4CDE-AA59-668DEBA34955}" srcOrd="0" destOrd="0" presId="urn:microsoft.com/office/officeart/2005/8/layout/hierarchy2"/>
    <dgm:cxn modelId="{BC541157-2AA7-4198-901F-867A1B7F28D2}" type="presParOf" srcId="{C7CBDD62-FF2F-4FD2-B1A9-BF1A8265C975}" destId="{6AE556F7-2605-4659-A197-E316B5225DA7}" srcOrd="1" destOrd="0" presId="urn:microsoft.com/office/officeart/2005/8/layout/hierarchy2"/>
    <dgm:cxn modelId="{210428E4-D7B1-4216-AAD2-B5D2B2513008}" type="presParOf" srcId="{5B0756C8-79DA-4C7E-B56E-85B17297FAB0}" destId="{F1C3471B-538C-4683-8FFE-FA19F5A3AE3A}" srcOrd="2" destOrd="0" presId="urn:microsoft.com/office/officeart/2005/8/layout/hierarchy2"/>
    <dgm:cxn modelId="{C3DD2E53-4ADA-4319-92D6-3CA208FBF486}" type="presParOf" srcId="{F1C3471B-538C-4683-8FFE-FA19F5A3AE3A}" destId="{DE686715-3D64-4F5D-A3C9-B98D6E34B7E1}" srcOrd="0" destOrd="0" presId="urn:microsoft.com/office/officeart/2005/8/layout/hierarchy2"/>
    <dgm:cxn modelId="{F6F72590-AB0E-4A35-90C6-8E28FBEB8B1E}" type="presParOf" srcId="{5B0756C8-79DA-4C7E-B56E-85B17297FAB0}" destId="{A2CCE804-CA8C-4CC1-B0E0-ADFB654BD482}" srcOrd="3" destOrd="0" presId="urn:microsoft.com/office/officeart/2005/8/layout/hierarchy2"/>
    <dgm:cxn modelId="{F8086BF3-EF52-4497-92BB-28E89FCE64DF}" type="presParOf" srcId="{A2CCE804-CA8C-4CC1-B0E0-ADFB654BD482}" destId="{D448FB09-84E7-4F32-B41D-89CA1B0BB7D1}" srcOrd="0" destOrd="0" presId="urn:microsoft.com/office/officeart/2005/8/layout/hierarchy2"/>
    <dgm:cxn modelId="{32AD70DE-1DBD-4F15-A112-E330BBC24359}" type="presParOf" srcId="{A2CCE804-CA8C-4CC1-B0E0-ADFB654BD482}" destId="{AB73E1F8-D48C-4AA7-8397-6CF87D0C7F97}" srcOrd="1" destOrd="0" presId="urn:microsoft.com/office/officeart/2005/8/layout/hierarchy2"/>
    <dgm:cxn modelId="{4B0589D1-BAF0-4EC6-AEBB-5E213029FA21}" type="presParOf" srcId="{AB73E1F8-D48C-4AA7-8397-6CF87D0C7F97}" destId="{FE4303A3-C47D-43C5-971B-2451E62B3740}" srcOrd="0" destOrd="0" presId="urn:microsoft.com/office/officeart/2005/8/layout/hierarchy2"/>
    <dgm:cxn modelId="{700B0472-04F6-42F6-97AE-CFFCC908FDB4}" type="presParOf" srcId="{FE4303A3-C47D-43C5-971B-2451E62B3740}" destId="{B6355B8B-E9D9-41F2-AF6A-E7252B75C713}" srcOrd="0" destOrd="0" presId="urn:microsoft.com/office/officeart/2005/8/layout/hierarchy2"/>
    <dgm:cxn modelId="{487E4B13-48EC-47C8-9A59-736499922009}" type="presParOf" srcId="{AB73E1F8-D48C-4AA7-8397-6CF87D0C7F97}" destId="{EE56316F-D943-498F-AB87-0CDBAFF57F7E}" srcOrd="1" destOrd="0" presId="urn:microsoft.com/office/officeart/2005/8/layout/hierarchy2"/>
    <dgm:cxn modelId="{7E814037-E462-495A-BFF7-7C57DA1EDC9D}" type="presParOf" srcId="{EE56316F-D943-498F-AB87-0CDBAFF57F7E}" destId="{6FEEC2BD-DC71-4CA1-A8A2-300722761D47}" srcOrd="0" destOrd="0" presId="urn:microsoft.com/office/officeart/2005/8/layout/hierarchy2"/>
    <dgm:cxn modelId="{DD78A09B-CA00-4A52-9F23-AE1C6300E720}" type="presParOf" srcId="{EE56316F-D943-498F-AB87-0CDBAFF57F7E}" destId="{3D5DDBE2-428B-48DD-96D1-46C7C22F824C}" srcOrd="1" destOrd="0" presId="urn:microsoft.com/office/officeart/2005/8/layout/hierarchy2"/>
    <dgm:cxn modelId="{D0F8A8C2-644E-4B44-B30F-A254529C0130}" type="presParOf" srcId="{3D5DDBE2-428B-48DD-96D1-46C7C22F824C}" destId="{60F08DD5-6E87-4810-A017-30FBF1F5C2C5}" srcOrd="0" destOrd="0" presId="urn:microsoft.com/office/officeart/2005/8/layout/hierarchy2"/>
    <dgm:cxn modelId="{5DC2E85D-C132-4A59-B9C1-0EF2327637CB}" type="presParOf" srcId="{60F08DD5-6E87-4810-A017-30FBF1F5C2C5}" destId="{5CB48C87-AEC1-4A47-B4EE-226B7CF3D59D}" srcOrd="0" destOrd="0" presId="urn:microsoft.com/office/officeart/2005/8/layout/hierarchy2"/>
    <dgm:cxn modelId="{ED26DDC6-C732-4594-A229-2020021C8776}" type="presParOf" srcId="{3D5DDBE2-428B-48DD-96D1-46C7C22F824C}" destId="{9AD3A512-ADE7-4DC2-9BF5-344935ACB0B3}" srcOrd="1" destOrd="0" presId="urn:microsoft.com/office/officeart/2005/8/layout/hierarchy2"/>
    <dgm:cxn modelId="{8396D22B-1842-45D3-9502-B2102FBE2BFE}" type="presParOf" srcId="{9AD3A512-ADE7-4DC2-9BF5-344935ACB0B3}" destId="{7F243188-3DA8-4714-B89F-F728C3306B39}" srcOrd="0" destOrd="0" presId="urn:microsoft.com/office/officeart/2005/8/layout/hierarchy2"/>
    <dgm:cxn modelId="{2386F2C7-7A7C-4D50-8092-FB24994FE926}" type="presParOf" srcId="{9AD3A512-ADE7-4DC2-9BF5-344935ACB0B3}" destId="{7DD3EE09-E54A-471F-A1DA-C90038639A12}" srcOrd="1" destOrd="0" presId="urn:microsoft.com/office/officeart/2005/8/layout/hierarchy2"/>
    <dgm:cxn modelId="{1A1FB564-9B70-41F4-A0A1-3DFC4B00BAE0}" type="presParOf" srcId="{E87E0701-5634-40FD-A8E9-338A0F2AE4DB}" destId="{D174CB72-C703-4F52-A939-546A72FC58C9}" srcOrd="4" destOrd="0" presId="urn:microsoft.com/office/officeart/2005/8/layout/hierarchy2"/>
    <dgm:cxn modelId="{60F5B4A3-A70A-475B-AC80-039768BB9D3B}" type="presParOf" srcId="{D174CB72-C703-4F52-A939-546A72FC58C9}" destId="{C4A3714B-FE5C-4C8A-9D5D-DD89313B3A4A}" srcOrd="0" destOrd="0" presId="urn:microsoft.com/office/officeart/2005/8/layout/hierarchy2"/>
    <dgm:cxn modelId="{21FBCC79-B8D9-4CF3-B9C7-1CF41ECDFB0D}" type="presParOf" srcId="{E87E0701-5634-40FD-A8E9-338A0F2AE4DB}" destId="{BDD87BC3-D6C6-4618-B1A8-980791369EC3}" srcOrd="5" destOrd="0" presId="urn:microsoft.com/office/officeart/2005/8/layout/hierarchy2"/>
    <dgm:cxn modelId="{5FCE0DA8-163F-4076-9941-535E0013F28F}" type="presParOf" srcId="{BDD87BC3-D6C6-4618-B1A8-980791369EC3}" destId="{F899B86E-7086-4914-AA2C-447F785EEC4D}" srcOrd="0" destOrd="0" presId="urn:microsoft.com/office/officeart/2005/8/layout/hierarchy2"/>
    <dgm:cxn modelId="{DDE9F6B2-231D-4F48-AB65-A859F21E9D09}" type="presParOf" srcId="{BDD87BC3-D6C6-4618-B1A8-980791369EC3}" destId="{CB09577D-CE6D-4AC7-9ED2-D02370F0295B}" srcOrd="1" destOrd="0" presId="urn:microsoft.com/office/officeart/2005/8/layout/hierarchy2"/>
    <dgm:cxn modelId="{660CC893-A0E4-48EA-BC4D-0C77F432356A}" type="presParOf" srcId="{CB09577D-CE6D-4AC7-9ED2-D02370F0295B}" destId="{41ABA863-C8D5-421F-9A29-0318A14208FA}" srcOrd="0" destOrd="0" presId="urn:microsoft.com/office/officeart/2005/8/layout/hierarchy2"/>
    <dgm:cxn modelId="{501C5FFA-2DBC-40E3-AE4E-D09FF81CF629}" type="presParOf" srcId="{41ABA863-C8D5-421F-9A29-0318A14208FA}" destId="{AB80204E-09B7-4B7C-9174-4B3392DC05B8}" srcOrd="0" destOrd="0" presId="urn:microsoft.com/office/officeart/2005/8/layout/hierarchy2"/>
    <dgm:cxn modelId="{C6F1D0AF-1A59-44D7-9E90-07F1F444F01E}" type="presParOf" srcId="{CB09577D-CE6D-4AC7-9ED2-D02370F0295B}" destId="{B245BD64-F8AB-4B8E-B33C-6AABE8F543F2}" srcOrd="1" destOrd="0" presId="urn:microsoft.com/office/officeart/2005/8/layout/hierarchy2"/>
    <dgm:cxn modelId="{7C8F63B4-9E34-49FA-935A-3B5539B5813D}" type="presParOf" srcId="{B245BD64-F8AB-4B8E-B33C-6AABE8F543F2}" destId="{438F0D66-8302-4C3B-9FA5-E531D43E6782}" srcOrd="0" destOrd="0" presId="urn:microsoft.com/office/officeart/2005/8/layout/hierarchy2"/>
    <dgm:cxn modelId="{34312CFC-1D92-46E5-A0A7-0B492D2B9D0E}" type="presParOf" srcId="{B245BD64-F8AB-4B8E-B33C-6AABE8F543F2}" destId="{850D3573-3F79-4DEA-B0DA-3C9AD84EDDED}" srcOrd="1" destOrd="0" presId="urn:microsoft.com/office/officeart/2005/8/layout/hierarchy2"/>
    <dgm:cxn modelId="{B1FACEBF-05A5-4351-9E6A-70DA90584952}" type="presParOf" srcId="{E87E0701-5634-40FD-A8E9-338A0F2AE4DB}" destId="{2D226077-6B10-43AE-A129-59C3B12FD93B}" srcOrd="6" destOrd="0" presId="urn:microsoft.com/office/officeart/2005/8/layout/hierarchy2"/>
    <dgm:cxn modelId="{F28D050D-063E-4797-A8D6-4CBAAE1BD1FC}" type="presParOf" srcId="{2D226077-6B10-43AE-A129-59C3B12FD93B}" destId="{5A29EA7A-7285-4419-BA05-A58D76069E3D}" srcOrd="0" destOrd="0" presId="urn:microsoft.com/office/officeart/2005/8/layout/hierarchy2"/>
    <dgm:cxn modelId="{5DA54042-329B-46B9-9C31-164BFD3C66F2}" type="presParOf" srcId="{E87E0701-5634-40FD-A8E9-338A0F2AE4DB}" destId="{DD2D73C7-2C75-4CF8-B4C3-D9C4786DE2AA}" srcOrd="7" destOrd="0" presId="urn:microsoft.com/office/officeart/2005/8/layout/hierarchy2"/>
    <dgm:cxn modelId="{467DEDE9-4D0D-4199-B439-74700D1BE96F}" type="presParOf" srcId="{DD2D73C7-2C75-4CF8-B4C3-D9C4786DE2AA}" destId="{806D8E22-9AEC-4F90-90C1-257B7DBB2AD9}" srcOrd="0" destOrd="0" presId="urn:microsoft.com/office/officeart/2005/8/layout/hierarchy2"/>
    <dgm:cxn modelId="{808921D5-3E86-49E5-856B-07AABD2D6DAC}" type="presParOf" srcId="{DD2D73C7-2C75-4CF8-B4C3-D9C4786DE2AA}" destId="{EEBE229A-354F-4E0F-AB39-76D4F315A271}" srcOrd="1" destOrd="0" presId="urn:microsoft.com/office/officeart/2005/8/layout/hierarchy2"/>
    <dgm:cxn modelId="{E0E1F1FB-5753-4039-A2BA-18E5E271D811}" type="presParOf" srcId="{EEBE229A-354F-4E0F-AB39-76D4F315A271}" destId="{C386930D-A1F4-4BAB-81CC-AA6CB76CDF4E}" srcOrd="0" destOrd="0" presId="urn:microsoft.com/office/officeart/2005/8/layout/hierarchy2"/>
    <dgm:cxn modelId="{2D0EC1BC-C78A-464D-BE37-6DE6EB117EA0}" type="presParOf" srcId="{C386930D-A1F4-4BAB-81CC-AA6CB76CDF4E}" destId="{261AF2D7-FBE6-4611-80F5-8F9CEC874C34}" srcOrd="0" destOrd="0" presId="urn:microsoft.com/office/officeart/2005/8/layout/hierarchy2"/>
    <dgm:cxn modelId="{C868E049-0BAA-4AE1-8868-6797C3D1A1D3}" type="presParOf" srcId="{EEBE229A-354F-4E0F-AB39-76D4F315A271}" destId="{2A2D6A7F-4F3E-4FD2-AAF8-F06C7AE6DFD9}" srcOrd="1" destOrd="0" presId="urn:microsoft.com/office/officeart/2005/8/layout/hierarchy2"/>
    <dgm:cxn modelId="{A7E6ACB8-4AE6-4649-9EE2-AA4AFD11B6B0}" type="presParOf" srcId="{2A2D6A7F-4F3E-4FD2-AAF8-F06C7AE6DFD9}" destId="{49DD324D-4E57-4FD5-BCF8-B97E32C11683}" srcOrd="0" destOrd="0" presId="urn:microsoft.com/office/officeart/2005/8/layout/hierarchy2"/>
    <dgm:cxn modelId="{FB320EB2-B1D6-4235-BA04-61FECA87A368}" type="presParOf" srcId="{2A2D6A7F-4F3E-4FD2-AAF8-F06C7AE6DFD9}" destId="{B59A4FD4-A0F9-42F3-8295-26F689F007E3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262069-AD1A-4496-B1A5-185A98C4E03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F1AF486C-70A1-42FD-B9DD-905762AAE6E9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در خصوص شناخت عقلی</a:t>
          </a:r>
          <a:endParaRPr lang="fa-IR" sz="1600" dirty="0">
            <a:cs typeface="B Koodak" pitchFamily="2" charset="-78"/>
          </a:endParaRPr>
        </a:p>
      </dgm:t>
    </dgm:pt>
    <dgm:pt modelId="{BC9A00C2-266C-4D29-9BE8-C1F06D18ADC2}" type="parTrans" cxnId="{43EA3E03-3CC2-478F-A940-25004CC912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9B7AA6-9E17-45F2-8DB3-5770A6B3E6C2}" type="sibTrans" cxnId="{43EA3E03-3CC2-478F-A940-25004CC912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E40643-E992-4A8D-86A6-EBD24126AA5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تعریف</a:t>
          </a:r>
          <a:endParaRPr lang="fa-IR" sz="1600" dirty="0">
            <a:cs typeface="B Koodak" pitchFamily="2" charset="-78"/>
          </a:endParaRPr>
        </a:p>
      </dgm:t>
    </dgm:pt>
    <dgm:pt modelId="{55F6F74D-1396-4895-B26E-4D382A26B8B2}" type="parTrans" cxnId="{7A5AEC14-B110-40C2-93C9-86F3573A91C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24B71B-AA1A-4BFD-8238-3FE86533060E}" type="sibTrans" cxnId="{7A5AEC14-B110-40C2-93C9-86F3573A91C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D97425-E106-46D0-A48A-9B1992E3CB0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شناختی است که از طریق انتزاع مفاهیم ثانویه ایجاد می شود </a:t>
          </a:r>
          <a:endParaRPr lang="fa-IR" sz="1600" dirty="0">
            <a:cs typeface="B Koodak" pitchFamily="2" charset="-78"/>
          </a:endParaRPr>
        </a:p>
      </dgm:t>
    </dgm:pt>
    <dgm:pt modelId="{FAF7D79F-3BDE-46E3-A77B-3C3B5A7B6317}" type="parTrans" cxnId="{501C62B8-2747-4915-A40E-82A339E8522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616DF3-2C5C-4B99-BBAD-ADE51B1A9803}" type="sibTrans" cxnId="{501C62B8-2747-4915-A40E-82A339E852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978668-C5CE-4F81-8694-F778DC8461B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علومی مثل فلسفه و ریاضی و منطق</a:t>
          </a:r>
          <a:endParaRPr lang="fa-IR" sz="1600" dirty="0">
            <a:cs typeface="B Koodak" pitchFamily="2" charset="-78"/>
          </a:endParaRPr>
        </a:p>
      </dgm:t>
    </dgm:pt>
    <dgm:pt modelId="{F8B8BC9E-1242-450D-B1AD-C92E39A1E1ED}" type="parTrans" cxnId="{6138BC27-0DDE-4377-9EE7-C68E5A909C0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8417B4-1B2B-4AC0-BF0F-8578DDF31AB5}" type="sibTrans" cxnId="{6138BC27-0DDE-4377-9EE7-C68E5A909C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5877C6-1AB8-4364-8E5F-E00279CB228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توضیح معقولات ثانویه</a:t>
          </a:r>
          <a:endParaRPr lang="fa-IR" sz="1600" dirty="0">
            <a:cs typeface="B Koodak" pitchFamily="2" charset="-78"/>
          </a:endParaRPr>
        </a:p>
      </dgm:t>
    </dgm:pt>
    <dgm:pt modelId="{9EDECBD5-B982-4DCD-948C-5EDA2AC0AF3B}" type="parTrans" cxnId="{831C1EAD-8DFE-47C8-9716-CC92482CC73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E7761B-90F9-45DD-8C08-5DC342D9BE26}" type="sibTrans" cxnId="{831C1EAD-8DFE-47C8-9716-CC92482CC73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9841D7-0504-42F3-A83C-2ED27E48D52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معقولات و مفاهیم کلی </a:t>
          </a:r>
          <a:endParaRPr lang="fa-IR" sz="1600" dirty="0">
            <a:cs typeface="B Koodak" pitchFamily="2" charset="-78"/>
          </a:endParaRPr>
        </a:p>
      </dgm:t>
    </dgm:pt>
    <dgm:pt modelId="{5D64FF61-72BD-45F9-9D3F-3A5E3EEF0B07}" type="parTrans" cxnId="{1A2EAC19-0852-4027-8DFC-9B665045AC2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6AF2C7-2665-41F4-93E3-75EDA58A2B95}" type="sibTrans" cxnId="{1A2EAC19-0852-4027-8DFC-9B665045AC2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2E410E-7C7D-485A-8376-7B894E4D101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 موجودات خارجی حمل نمی شوند</a:t>
          </a:r>
          <a:endParaRPr lang="fa-IR" sz="1600" dirty="0">
            <a:cs typeface="B Koodak" pitchFamily="2" charset="-78"/>
          </a:endParaRPr>
        </a:p>
      </dgm:t>
    </dgm:pt>
    <dgm:pt modelId="{B894D9F9-CE47-451D-AEAA-4EC91D51EE76}" type="parTrans" cxnId="{2E7809F2-37AB-4091-AC99-8EF87BFB9C3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F813A9-A7E7-4DB2-B057-020EF16F318C}" type="sibTrans" cxnId="{2E7809F2-37AB-4091-AC99-8EF87BFB9C3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1F1711-576D-4F90-9F1B-55644D3B6E8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مفاهیم ثانویه منطقی </a:t>
          </a:r>
          <a:endParaRPr lang="fa-IR" sz="1600" dirty="0">
            <a:cs typeface="B Koodak" pitchFamily="2" charset="-78"/>
          </a:endParaRPr>
        </a:p>
      </dgm:t>
    </dgm:pt>
    <dgm:pt modelId="{D315A3B2-B982-4676-BE2C-9FDD0F21703C}" type="parTrans" cxnId="{489BE03F-4AE6-47EB-8C53-014932252FD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EA0ACC-B2DE-426B-B783-D6BA400E293B}" type="sibTrans" cxnId="{489BE03F-4AE6-47EB-8C53-014932252FD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202D64-C1D9-4F70-A00C-CCFD36860DA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مفهوم کلی و عکس مستوی</a:t>
          </a:r>
          <a:endParaRPr lang="fa-IR" sz="1600" dirty="0">
            <a:cs typeface="B Koodak" pitchFamily="2" charset="-78"/>
          </a:endParaRPr>
        </a:p>
      </dgm:t>
    </dgm:pt>
    <dgm:pt modelId="{07F05D3D-2314-4BDA-9FE6-B63C9AB3802E}" type="parTrans" cxnId="{AE0BD8E6-667E-4989-A286-DB6895277AF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791E2B-3EB1-4816-ACB1-6DA5F4B3D271}" type="sibTrans" cxnId="{AE0BD8E6-667E-4989-A286-DB6895277A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CCD6A5-3EB6-45F3-AA34-E4858CEEFD5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حمل می شوند</a:t>
          </a:r>
          <a:endParaRPr lang="fa-IR" sz="1600" dirty="0">
            <a:cs typeface="B Koodak" pitchFamily="2" charset="-78"/>
          </a:endParaRPr>
        </a:p>
      </dgm:t>
    </dgm:pt>
    <dgm:pt modelId="{C471C774-3B83-4B8A-8A44-AAFF2E6BBD3A}" type="parTrans" cxnId="{967E1A13-AD20-4228-8D7C-2877F2BE5DA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458D40-0488-4E69-87EB-70201BFA2A25}" type="sibTrans" cxnId="{967E1A13-AD20-4228-8D7C-2877F2BE5DA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A7882E-D87C-4EE5-B8E4-5F2A31D8C8E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ذهن در آنها فعال است و مقایسه می کند</a:t>
          </a:r>
          <a:endParaRPr lang="fa-IR" sz="1600" dirty="0">
            <a:cs typeface="B Koodak" pitchFamily="2" charset="-78"/>
          </a:endParaRPr>
        </a:p>
      </dgm:t>
    </dgm:pt>
    <dgm:pt modelId="{2D90890B-99D8-4B1F-B934-8BA38791A56E}" type="parTrans" cxnId="{2AE156A7-3373-4FE0-B1F1-747A53EC952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5AF9F7-1C6E-422C-AB44-284A3C45F389}" type="sibTrans" cxnId="{2AE156A7-3373-4FE0-B1F1-747A53EC952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64CAF5-F96B-4B83-BD2C-09926982DB0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مفاهیم ثانویه فلسفی </a:t>
          </a:r>
          <a:endParaRPr lang="fa-IR" sz="1600" dirty="0">
            <a:cs typeface="B Koodak" pitchFamily="2" charset="-78"/>
          </a:endParaRPr>
        </a:p>
      </dgm:t>
    </dgm:pt>
    <dgm:pt modelId="{823CBA43-23D2-4ECF-B7BF-8EC5DDD5D054}" type="parTrans" cxnId="{8ABBF4C9-76B6-4D7B-85C3-B55A7A4248D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77F1E0-847E-44B7-90E2-9C351495E10F}" type="sibTrans" cxnId="{8ABBF4C9-76B6-4D7B-85C3-B55A7A4248D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C988ED-1272-48F9-B865-AA807544D1F2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مثل علت و معلول و ممکن و واجب</a:t>
          </a:r>
          <a:endParaRPr lang="fa-IR" sz="1600" dirty="0">
            <a:cs typeface="B Koodak" pitchFamily="2" charset="-78"/>
          </a:endParaRPr>
        </a:p>
      </dgm:t>
    </dgm:pt>
    <dgm:pt modelId="{019BD48A-CD81-4D44-9C93-8CF3750C98D7}" type="parTrans" cxnId="{42D35043-59F3-4BC0-B483-248AFB22863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8322E4-267E-425C-8DC2-26DCC3FFAA11}" type="sibTrans" cxnId="{42D35043-59F3-4BC0-B483-248AFB22863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F448B3-5655-4585-ACDE-B3067CC9C23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منفعل است و مقایسه نمی کند</a:t>
          </a:r>
          <a:endParaRPr lang="fa-IR" sz="1600" dirty="0">
            <a:cs typeface="B Koodak" pitchFamily="2" charset="-78"/>
          </a:endParaRPr>
        </a:p>
      </dgm:t>
    </dgm:pt>
    <dgm:pt modelId="{E5F31D63-D854-4D4E-92C7-87D425B31DB7}" type="parTrans" cxnId="{A5D0ABF0-2838-456C-960E-BBF92C87E8B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91705A-F10C-48FE-9ADE-AE6389F23142}" type="sibTrans" cxnId="{A5D0ABF0-2838-456C-960E-BBF92C87E8B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A02589-AD6C-46BE-AFD6-7621F562CB8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مفاهیم ماهوی </a:t>
          </a:r>
          <a:endParaRPr lang="fa-IR" sz="1600" dirty="0">
            <a:cs typeface="B Koodak" pitchFamily="2" charset="-78"/>
          </a:endParaRPr>
        </a:p>
      </dgm:t>
    </dgm:pt>
    <dgm:pt modelId="{E9292C28-05A5-4276-9C59-17A1ABBFF4FB}" type="parTrans" cxnId="{0A0A9C3C-6EE9-4802-83A2-9473D7E5CCD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2F570B-A6F9-4508-81D0-FF4429F36632}" type="sibTrans" cxnId="{0A0A9C3C-6EE9-4802-83A2-9473D7E5CCD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9A3DE4-33E7-48BA-9293-1F14CB79AD81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مثل کامپیوتر و میز و صندلی </a:t>
          </a:r>
          <a:endParaRPr lang="fa-IR" sz="1600" dirty="0">
            <a:cs typeface="B Koodak" pitchFamily="2" charset="-78"/>
          </a:endParaRPr>
        </a:p>
      </dgm:t>
    </dgm:pt>
    <dgm:pt modelId="{D7EC5E46-0C44-4F72-A8A6-C74D69DB91E2}" type="parTrans" cxnId="{EF773A11-3FA1-44F8-A840-C2F507143D5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57E050-6A92-4CAF-8628-84B5D78FDBF4}" type="sibTrans" cxnId="{EF773A11-3FA1-44F8-A840-C2F507143D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52A3DA-D65F-4C23-8055-F1EFD26B179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جایگاه عقل در شناخت عقلی </a:t>
          </a:r>
          <a:endParaRPr lang="fa-IR" sz="1600" dirty="0">
            <a:cs typeface="B Koodak" pitchFamily="2" charset="-78"/>
          </a:endParaRPr>
        </a:p>
      </dgm:t>
    </dgm:pt>
    <dgm:pt modelId="{0372B6FF-8DD0-4AA8-9FB6-6A65B38B85F5}" type="parTrans" cxnId="{A036D8B4-97F9-4222-9F5A-B51D8EC6354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6F575C-5EE2-4952-BBFA-4F3EA345996C}" type="sibTrans" cxnId="{A036D8B4-97F9-4222-9F5A-B51D8EC6354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EDF0E1-E433-4EBA-AB6E-F13F0A7C1F7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شناخت عقل نقش اساسی دارد هر چند ممکن است از مقدمات تجربی استفاده شود</a:t>
          </a:r>
          <a:endParaRPr lang="fa-IR" sz="1600" dirty="0">
            <a:cs typeface="B Koodak" pitchFamily="2" charset="-78"/>
          </a:endParaRPr>
        </a:p>
      </dgm:t>
    </dgm:pt>
    <dgm:pt modelId="{E4EC0D6D-0CAA-47E7-A4A6-EC8C25D490C6}" type="parTrans" cxnId="{38383C70-2BFA-4FF5-8F24-4BB4BCE3985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979901-A2C4-4E97-A810-1601F03B0023}" type="sibTrans" cxnId="{38383C70-2BFA-4FF5-8F24-4BB4BCE3985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539C32-1A1E-422A-B395-DDF671A28D6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شناخت </a:t>
          </a:r>
          <a:endParaRPr lang="fa-IR" sz="1600" dirty="0">
            <a:cs typeface="B Koodak" pitchFamily="2" charset="-78"/>
          </a:endParaRPr>
        </a:p>
      </dgm:t>
    </dgm:pt>
    <dgm:pt modelId="{C67A48D6-BC35-4295-909C-1C5CD21C95AF}" type="parTrans" cxnId="{A315CAD6-FA8A-4CCF-A3E4-84C2EF50041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D99874-6F10-4083-8E35-CD28A168E5D0}" type="sibTrans" cxnId="{A315CAD6-FA8A-4CCF-A3E4-84C2EF50041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CDD63F-E7A2-4696-9EA3-3A1FA27B5FA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عقل </a:t>
          </a:r>
          <a:endParaRPr lang="fa-IR" sz="1600" dirty="0">
            <a:cs typeface="B Koodak" pitchFamily="2" charset="-78"/>
          </a:endParaRPr>
        </a:p>
      </dgm:t>
    </dgm:pt>
    <dgm:pt modelId="{A52AC54B-837A-4B4C-A2D2-5F2847624A98}" type="parTrans" cxnId="{C5B8828B-CD78-42C6-A820-F8070CA2F72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C9A183-C13A-4CA8-B09A-3AC437E753DF}" type="sibTrans" cxnId="{C5B8828B-CD78-42C6-A820-F8070CA2F72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2E20B7-44EA-474B-A05D-13E4BC5D0B2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علت حقیقی است </a:t>
          </a:r>
          <a:endParaRPr lang="fa-IR" sz="1600" dirty="0">
            <a:cs typeface="B Koodak" pitchFamily="2" charset="-78"/>
          </a:endParaRPr>
        </a:p>
      </dgm:t>
    </dgm:pt>
    <dgm:pt modelId="{28CFF691-5350-4A52-9D60-38A2529CA45E}" type="parTrans" cxnId="{B7B4D71D-77B0-4AE1-A582-D45E2FADEF0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9DF3BB-CE99-4685-8BF1-1F7E50DE8B78}" type="sibTrans" cxnId="{B7B4D71D-77B0-4AE1-A582-D45E2FADEF0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9A647B-C876-48CB-872B-FE38BB9483C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حس </a:t>
          </a:r>
          <a:endParaRPr lang="fa-IR" sz="1600" dirty="0">
            <a:cs typeface="B Koodak" pitchFamily="2" charset="-78"/>
          </a:endParaRPr>
        </a:p>
      </dgm:t>
    </dgm:pt>
    <dgm:pt modelId="{0029EEA2-20AC-4C3E-B5CA-0667DFB530FA}" type="parTrans" cxnId="{616D989F-5918-4A92-A76A-16A203AF477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49D18D-0BB7-47AA-9317-D5DED1F3D6EE}" type="sibTrans" cxnId="{616D989F-5918-4A92-A76A-16A203AF47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B5BFDE-5561-4893-9ECB-C41D7063C96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علت اعدادی است</a:t>
          </a:r>
          <a:endParaRPr lang="fa-IR" sz="1600" dirty="0">
            <a:cs typeface="B Koodak" pitchFamily="2" charset="-78"/>
          </a:endParaRPr>
        </a:p>
      </dgm:t>
    </dgm:pt>
    <dgm:pt modelId="{A770DED9-B022-43C5-A1F4-D6C23C36A6D2}" type="parTrans" cxnId="{FD225812-02E0-4795-BA82-56D0F5BF285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8D457E-0D2F-49CB-983C-347A5A779FBD}" type="sibTrans" cxnId="{FD225812-02E0-4795-BA82-56D0F5BF28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33C106-5C56-4F7C-8395-9A6D2819A01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مابازای خارجی ندارد</a:t>
          </a:r>
          <a:endParaRPr lang="fa-IR" sz="1600" dirty="0">
            <a:cs typeface="B Koodak" pitchFamily="2" charset="-78"/>
          </a:endParaRPr>
        </a:p>
      </dgm:t>
    </dgm:pt>
    <dgm:pt modelId="{D96F2A57-E4BD-4F21-A858-B8FE30F8553A}" type="parTrans" cxnId="{FE6859FC-6C5B-4D54-BE94-2CEEAEBFC799}">
      <dgm:prSet/>
      <dgm:spPr/>
      <dgm:t>
        <a:bodyPr/>
        <a:lstStyle/>
        <a:p>
          <a:pPr rtl="1"/>
          <a:endParaRPr lang="fa-IR"/>
        </a:p>
      </dgm:t>
    </dgm:pt>
    <dgm:pt modelId="{B12E5344-915A-4158-B894-2BB06E2593A4}" type="sibTrans" cxnId="{FE6859FC-6C5B-4D54-BE94-2CEEAEBFC799}">
      <dgm:prSet/>
      <dgm:spPr/>
      <dgm:t>
        <a:bodyPr/>
        <a:lstStyle/>
        <a:p>
          <a:pPr rtl="1"/>
          <a:endParaRPr lang="fa-IR"/>
        </a:p>
      </dgm:t>
    </dgm:pt>
    <dgm:pt modelId="{550FE899-9DB2-442E-BE8B-2F8535DDF6E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 بازای خارجی دارد</a:t>
          </a:r>
          <a:endParaRPr lang="fa-IR" sz="1600" dirty="0">
            <a:cs typeface="B Koodak" pitchFamily="2" charset="-78"/>
          </a:endParaRPr>
        </a:p>
      </dgm:t>
    </dgm:pt>
    <dgm:pt modelId="{9A1AB41F-5EEE-489C-B951-50833EAAAD00}" type="parTrans" cxnId="{30931396-4B81-4EDE-B48F-B4964BAB46E2}">
      <dgm:prSet/>
      <dgm:spPr/>
      <dgm:t>
        <a:bodyPr/>
        <a:lstStyle/>
        <a:p>
          <a:pPr rtl="1"/>
          <a:endParaRPr lang="fa-IR"/>
        </a:p>
      </dgm:t>
    </dgm:pt>
    <dgm:pt modelId="{21BDE71C-477E-4CDB-AA50-032A523B0A19}" type="sibTrans" cxnId="{30931396-4B81-4EDE-B48F-B4964BAB46E2}">
      <dgm:prSet/>
      <dgm:spPr/>
      <dgm:t>
        <a:bodyPr/>
        <a:lstStyle/>
        <a:p>
          <a:pPr rtl="1"/>
          <a:endParaRPr lang="fa-IR"/>
        </a:p>
      </dgm:t>
    </dgm:pt>
    <dgm:pt modelId="{C055331A-3B18-4BF4-8850-960E13E086C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علیت خداوند در وجود انسان</a:t>
          </a:r>
          <a:endParaRPr lang="fa-IR" sz="1600" dirty="0">
            <a:cs typeface="B Koodak" pitchFamily="2" charset="-78"/>
          </a:endParaRPr>
        </a:p>
      </dgm:t>
    </dgm:pt>
    <dgm:pt modelId="{06CABAB8-20E6-44D8-AF18-9C42161B6481}" type="parTrans" cxnId="{FA627FB5-E40C-4545-ACB2-81B645568581}">
      <dgm:prSet/>
      <dgm:spPr/>
      <dgm:t>
        <a:bodyPr/>
        <a:lstStyle/>
        <a:p>
          <a:pPr rtl="1"/>
          <a:endParaRPr lang="fa-IR"/>
        </a:p>
      </dgm:t>
    </dgm:pt>
    <dgm:pt modelId="{338C621D-CEE1-4797-80B2-A3A950926DB3}" type="sibTrans" cxnId="{FA627FB5-E40C-4545-ACB2-81B645568581}">
      <dgm:prSet/>
      <dgm:spPr/>
      <dgm:t>
        <a:bodyPr/>
        <a:lstStyle/>
        <a:p>
          <a:pPr rtl="1"/>
          <a:endParaRPr lang="fa-IR"/>
        </a:p>
      </dgm:t>
    </dgm:pt>
    <dgm:pt modelId="{F2899C95-9BE7-418C-B9C2-EAB2F28A695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علیت پدر و مادر در وجود انسان</a:t>
          </a:r>
          <a:endParaRPr lang="fa-IR" sz="1600" dirty="0">
            <a:cs typeface="B Koodak" pitchFamily="2" charset="-78"/>
          </a:endParaRPr>
        </a:p>
      </dgm:t>
    </dgm:pt>
    <dgm:pt modelId="{0CE04CAC-1FB0-4BFB-8374-AECE0AB7759E}" type="parTrans" cxnId="{ACE25169-50CF-4A21-B96F-458CD7B37377}">
      <dgm:prSet/>
      <dgm:spPr/>
      <dgm:t>
        <a:bodyPr/>
        <a:lstStyle/>
        <a:p>
          <a:pPr rtl="1"/>
          <a:endParaRPr lang="fa-IR"/>
        </a:p>
      </dgm:t>
    </dgm:pt>
    <dgm:pt modelId="{6273E2BF-53B1-40F6-8DE0-8A21CF596723}" type="sibTrans" cxnId="{ACE25169-50CF-4A21-B96F-458CD7B37377}">
      <dgm:prSet/>
      <dgm:spPr/>
      <dgm:t>
        <a:bodyPr/>
        <a:lstStyle/>
        <a:p>
          <a:pPr rtl="1"/>
          <a:endParaRPr lang="fa-IR"/>
        </a:p>
      </dgm:t>
    </dgm:pt>
    <dgm:pt modelId="{99383C11-F2EA-4132-9B97-10E0EEDF67B7}" type="pres">
      <dgm:prSet presAssocID="{AC262069-AD1A-4496-B1A5-185A98C4E03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9371260-6AA4-4B1D-A18D-D4D8031CF6FC}" type="pres">
      <dgm:prSet presAssocID="{F1AF486C-70A1-42FD-B9DD-905762AAE6E9}" presName="root1" presStyleCnt="0"/>
      <dgm:spPr/>
    </dgm:pt>
    <dgm:pt modelId="{9A666748-8E2B-4F28-8E7B-C25CC5C9F442}" type="pres">
      <dgm:prSet presAssocID="{F1AF486C-70A1-42FD-B9DD-905762AAE6E9}" presName="LevelOneTextNode" presStyleLbl="node0" presStyleIdx="0" presStyleCnt="1" custScaleX="84706" custScaleY="303975">
        <dgm:presLayoutVars>
          <dgm:chPref val="3"/>
        </dgm:presLayoutVars>
      </dgm:prSet>
      <dgm:spPr/>
    </dgm:pt>
    <dgm:pt modelId="{69603930-E80C-4F4E-AEF8-92A63298C207}" type="pres">
      <dgm:prSet presAssocID="{F1AF486C-70A1-42FD-B9DD-905762AAE6E9}" presName="level2hierChild" presStyleCnt="0"/>
      <dgm:spPr/>
    </dgm:pt>
    <dgm:pt modelId="{D6C4EEFE-DCCA-4969-91EC-C7ADF8DC2B21}" type="pres">
      <dgm:prSet presAssocID="{55F6F74D-1396-4895-B26E-4D382A26B8B2}" presName="conn2-1" presStyleLbl="parChTrans1D2" presStyleIdx="0" presStyleCnt="4"/>
      <dgm:spPr/>
    </dgm:pt>
    <dgm:pt modelId="{C75AE305-BE83-4732-854F-CC11B1BEF7E7}" type="pres">
      <dgm:prSet presAssocID="{55F6F74D-1396-4895-B26E-4D382A26B8B2}" presName="connTx" presStyleLbl="parChTrans1D2" presStyleIdx="0" presStyleCnt="4"/>
      <dgm:spPr/>
    </dgm:pt>
    <dgm:pt modelId="{A5BC44BF-F9DE-435A-9EE9-578C53470781}" type="pres">
      <dgm:prSet presAssocID="{0CE40643-E992-4A8D-86A6-EBD24126AA5B}" presName="root2" presStyleCnt="0"/>
      <dgm:spPr/>
    </dgm:pt>
    <dgm:pt modelId="{EC86E035-2A59-4627-BAA3-1CB0826441B2}" type="pres">
      <dgm:prSet presAssocID="{0CE40643-E992-4A8D-86A6-EBD24126AA5B}" presName="LevelTwoTextNode" presStyleLbl="node2" presStyleIdx="0" presStyleCnt="4">
        <dgm:presLayoutVars>
          <dgm:chPref val="3"/>
        </dgm:presLayoutVars>
      </dgm:prSet>
      <dgm:spPr/>
    </dgm:pt>
    <dgm:pt modelId="{27700C8B-709D-4479-BE21-5F399F011B48}" type="pres">
      <dgm:prSet presAssocID="{0CE40643-E992-4A8D-86A6-EBD24126AA5B}" presName="level3hierChild" presStyleCnt="0"/>
      <dgm:spPr/>
    </dgm:pt>
    <dgm:pt modelId="{E8693F3E-6D78-4254-BBAA-33A861B47251}" type="pres">
      <dgm:prSet presAssocID="{FAF7D79F-3BDE-46E3-A77B-3C3B5A7B6317}" presName="conn2-1" presStyleLbl="parChTrans1D3" presStyleIdx="0" presStyleCnt="5"/>
      <dgm:spPr/>
    </dgm:pt>
    <dgm:pt modelId="{8A3166D1-7849-42D4-AFB4-C6A79AFC5D23}" type="pres">
      <dgm:prSet presAssocID="{FAF7D79F-3BDE-46E3-A77B-3C3B5A7B6317}" presName="connTx" presStyleLbl="parChTrans1D3" presStyleIdx="0" presStyleCnt="5"/>
      <dgm:spPr/>
    </dgm:pt>
    <dgm:pt modelId="{E463BAC1-5C63-42CB-87E8-3B7BF942A918}" type="pres">
      <dgm:prSet presAssocID="{F6D97425-E106-46D0-A48A-9B1992E3CB03}" presName="root2" presStyleCnt="0"/>
      <dgm:spPr/>
    </dgm:pt>
    <dgm:pt modelId="{185601AB-DE1B-452F-8860-C3AF1F2ADDF5}" type="pres">
      <dgm:prSet presAssocID="{F6D97425-E106-46D0-A48A-9B1992E3CB03}" presName="LevelTwoTextNode" presStyleLbl="node3" presStyleIdx="0" presStyleCnt="5" custScaleX="304800" custScaleY="149393">
        <dgm:presLayoutVars>
          <dgm:chPref val="3"/>
        </dgm:presLayoutVars>
      </dgm:prSet>
      <dgm:spPr/>
    </dgm:pt>
    <dgm:pt modelId="{0955588C-B6A1-4DA3-9325-C00A87E99722}" type="pres">
      <dgm:prSet presAssocID="{F6D97425-E106-46D0-A48A-9B1992E3CB03}" presName="level3hierChild" presStyleCnt="0"/>
      <dgm:spPr/>
    </dgm:pt>
    <dgm:pt modelId="{2DDAF5B4-C1D3-4ED3-88F8-2471C03315D4}" type="pres">
      <dgm:prSet presAssocID="{F8B8BC9E-1242-450D-B1AD-C92E39A1E1ED}" presName="conn2-1" presStyleLbl="parChTrans1D4" presStyleIdx="0" presStyleCnt="17"/>
      <dgm:spPr/>
    </dgm:pt>
    <dgm:pt modelId="{67405C4C-3059-44CD-85AD-9D0BBDCBD432}" type="pres">
      <dgm:prSet presAssocID="{F8B8BC9E-1242-450D-B1AD-C92E39A1E1ED}" presName="connTx" presStyleLbl="parChTrans1D4" presStyleIdx="0" presStyleCnt="17"/>
      <dgm:spPr/>
    </dgm:pt>
    <dgm:pt modelId="{00C83991-2B78-4D9B-9BC9-0E748F95A28E}" type="pres">
      <dgm:prSet presAssocID="{B7978668-C5CE-4F81-8694-F778DC8461B5}" presName="root2" presStyleCnt="0"/>
      <dgm:spPr/>
    </dgm:pt>
    <dgm:pt modelId="{AD1FA69D-D1E7-48CA-91F8-6C95211E0765}" type="pres">
      <dgm:prSet presAssocID="{B7978668-C5CE-4F81-8694-F778DC8461B5}" presName="LevelTwoTextNode" presStyleLbl="node4" presStyleIdx="0" presStyleCnt="17" custScaleX="204051" custScaleY="149393">
        <dgm:presLayoutVars>
          <dgm:chPref val="3"/>
        </dgm:presLayoutVars>
      </dgm:prSet>
      <dgm:spPr/>
    </dgm:pt>
    <dgm:pt modelId="{A649BC3A-E6E1-4544-9C7A-52BAB4950C2E}" type="pres">
      <dgm:prSet presAssocID="{B7978668-C5CE-4F81-8694-F778DC8461B5}" presName="level3hierChild" presStyleCnt="0"/>
      <dgm:spPr/>
    </dgm:pt>
    <dgm:pt modelId="{6A4D4090-8730-4C46-B441-FD5B21C6DA81}" type="pres">
      <dgm:prSet presAssocID="{9EDECBD5-B982-4DCD-948C-5EDA2AC0AF3B}" presName="conn2-1" presStyleLbl="parChTrans1D2" presStyleIdx="1" presStyleCnt="4"/>
      <dgm:spPr/>
    </dgm:pt>
    <dgm:pt modelId="{8C7BA209-B9AB-489E-BDC5-3B8E19C04043}" type="pres">
      <dgm:prSet presAssocID="{9EDECBD5-B982-4DCD-948C-5EDA2AC0AF3B}" presName="connTx" presStyleLbl="parChTrans1D2" presStyleIdx="1" presStyleCnt="4"/>
      <dgm:spPr/>
    </dgm:pt>
    <dgm:pt modelId="{ED697567-9812-4E60-8CB2-1B0233E73881}" type="pres">
      <dgm:prSet presAssocID="{1A5877C6-1AB8-4364-8E5F-E00279CB2288}" presName="root2" presStyleCnt="0"/>
      <dgm:spPr/>
    </dgm:pt>
    <dgm:pt modelId="{7A3F1651-CA65-4DE0-AF40-257896AE5D08}" type="pres">
      <dgm:prSet presAssocID="{1A5877C6-1AB8-4364-8E5F-E00279CB2288}" presName="LevelTwoTextNode" presStyleLbl="node2" presStyleIdx="1" presStyleCnt="4" custScaleX="86835" custScaleY="227628">
        <dgm:presLayoutVars>
          <dgm:chPref val="3"/>
        </dgm:presLayoutVars>
      </dgm:prSet>
      <dgm:spPr/>
    </dgm:pt>
    <dgm:pt modelId="{C0640E35-8EEA-4E1C-995C-FB6910819B0A}" type="pres">
      <dgm:prSet presAssocID="{1A5877C6-1AB8-4364-8E5F-E00279CB2288}" presName="level3hierChild" presStyleCnt="0"/>
      <dgm:spPr/>
    </dgm:pt>
    <dgm:pt modelId="{8ECF31FD-C31F-4287-8746-EE1614BDF31F}" type="pres">
      <dgm:prSet presAssocID="{5D64FF61-72BD-45F9-9D3F-3A5E3EEF0B07}" presName="conn2-1" presStyleLbl="parChTrans1D3" presStyleIdx="1" presStyleCnt="5"/>
      <dgm:spPr/>
    </dgm:pt>
    <dgm:pt modelId="{56668908-B3BD-4200-993D-1E38C5C06153}" type="pres">
      <dgm:prSet presAssocID="{5D64FF61-72BD-45F9-9D3F-3A5E3EEF0B07}" presName="connTx" presStyleLbl="parChTrans1D3" presStyleIdx="1" presStyleCnt="5"/>
      <dgm:spPr/>
    </dgm:pt>
    <dgm:pt modelId="{9B7DD7D0-6C6D-471B-8FB8-6671FD65AA29}" type="pres">
      <dgm:prSet presAssocID="{0C9841D7-0504-42F3-A83C-2ED27E48D520}" presName="root2" presStyleCnt="0"/>
      <dgm:spPr/>
    </dgm:pt>
    <dgm:pt modelId="{7134015C-939C-42CB-8834-247A0F899EB7}" type="pres">
      <dgm:prSet presAssocID="{0C9841D7-0504-42F3-A83C-2ED27E48D520}" presName="LevelTwoTextNode" presStyleLbl="node3" presStyleIdx="1" presStyleCnt="5" custScaleX="87651" custScaleY="240244">
        <dgm:presLayoutVars>
          <dgm:chPref val="3"/>
        </dgm:presLayoutVars>
      </dgm:prSet>
      <dgm:spPr/>
    </dgm:pt>
    <dgm:pt modelId="{F0EE73B9-C7BA-4EFE-BDD1-D81466A856B8}" type="pres">
      <dgm:prSet presAssocID="{0C9841D7-0504-42F3-A83C-2ED27E48D520}" presName="level3hierChild" presStyleCnt="0"/>
      <dgm:spPr/>
    </dgm:pt>
    <dgm:pt modelId="{FEC756FC-2F1F-4537-8B41-824950B46BE3}" type="pres">
      <dgm:prSet presAssocID="{B894D9F9-CE47-451D-AEAA-4EC91D51EE76}" presName="conn2-1" presStyleLbl="parChTrans1D4" presStyleIdx="1" presStyleCnt="17"/>
      <dgm:spPr/>
    </dgm:pt>
    <dgm:pt modelId="{483BFB48-6223-45A0-A9B7-B69D5998AB20}" type="pres">
      <dgm:prSet presAssocID="{B894D9F9-CE47-451D-AEAA-4EC91D51EE76}" presName="connTx" presStyleLbl="parChTrans1D4" presStyleIdx="1" presStyleCnt="17"/>
      <dgm:spPr/>
    </dgm:pt>
    <dgm:pt modelId="{E6ED5DA5-255E-48B6-82DD-AD086FE9AA58}" type="pres">
      <dgm:prSet presAssocID="{2C2E410E-7C7D-485A-8376-7B894E4D1017}" presName="root2" presStyleCnt="0"/>
      <dgm:spPr/>
    </dgm:pt>
    <dgm:pt modelId="{5AAE7C48-3CD4-4752-A5F8-4A9932DA3AF3}" type="pres">
      <dgm:prSet presAssocID="{2C2E410E-7C7D-485A-8376-7B894E4D1017}" presName="LevelTwoTextNode" presStyleLbl="node4" presStyleIdx="1" presStyleCnt="17" custScaleX="124004" custScaleY="2148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B857FB-FB2D-4E1E-B249-10FD57C07E02}" type="pres">
      <dgm:prSet presAssocID="{2C2E410E-7C7D-485A-8376-7B894E4D1017}" presName="level3hierChild" presStyleCnt="0"/>
      <dgm:spPr/>
    </dgm:pt>
    <dgm:pt modelId="{790BD5DC-DFE2-44F4-9C5B-D5AD4EE49D7A}" type="pres">
      <dgm:prSet presAssocID="{D315A3B2-B982-4676-BE2C-9FDD0F21703C}" presName="conn2-1" presStyleLbl="parChTrans1D4" presStyleIdx="2" presStyleCnt="17"/>
      <dgm:spPr/>
    </dgm:pt>
    <dgm:pt modelId="{A97ABF6A-DBE8-4F83-A960-8B9B47E2AC38}" type="pres">
      <dgm:prSet presAssocID="{D315A3B2-B982-4676-BE2C-9FDD0F21703C}" presName="connTx" presStyleLbl="parChTrans1D4" presStyleIdx="2" presStyleCnt="17"/>
      <dgm:spPr/>
    </dgm:pt>
    <dgm:pt modelId="{9C09CB24-F223-4814-A62F-B801DEF4D0D5}" type="pres">
      <dgm:prSet presAssocID="{BE1F1711-576D-4F90-9F1B-55644D3B6E8D}" presName="root2" presStyleCnt="0"/>
      <dgm:spPr/>
    </dgm:pt>
    <dgm:pt modelId="{EEBB25EB-5F0B-4920-872C-7835A07F1360}" type="pres">
      <dgm:prSet presAssocID="{BE1F1711-576D-4F90-9F1B-55644D3B6E8D}" presName="LevelTwoTextNode" presStyleLbl="node4" presStyleIdx="2" presStyleCnt="17" custScaleX="117278" custScaleY="156564">
        <dgm:presLayoutVars>
          <dgm:chPref val="3"/>
        </dgm:presLayoutVars>
      </dgm:prSet>
      <dgm:spPr/>
    </dgm:pt>
    <dgm:pt modelId="{4AFFB79E-D688-442E-9C1B-AA1AD4E51DE1}" type="pres">
      <dgm:prSet presAssocID="{BE1F1711-576D-4F90-9F1B-55644D3B6E8D}" presName="level3hierChild" presStyleCnt="0"/>
      <dgm:spPr/>
    </dgm:pt>
    <dgm:pt modelId="{9C607EA6-CD58-49CE-9863-26D15ED3613D}" type="pres">
      <dgm:prSet presAssocID="{07F05D3D-2314-4BDA-9FE6-B63C9AB3802E}" presName="conn2-1" presStyleLbl="parChTrans1D4" presStyleIdx="3" presStyleCnt="17"/>
      <dgm:spPr/>
    </dgm:pt>
    <dgm:pt modelId="{338F9AF5-B3F8-4237-A5EC-38BAA1F0A0DE}" type="pres">
      <dgm:prSet presAssocID="{07F05D3D-2314-4BDA-9FE6-B63C9AB3802E}" presName="connTx" presStyleLbl="parChTrans1D4" presStyleIdx="3" presStyleCnt="17"/>
      <dgm:spPr/>
    </dgm:pt>
    <dgm:pt modelId="{8FCBF983-079B-4EA9-B5AC-37F57C9EA47D}" type="pres">
      <dgm:prSet presAssocID="{0C202D64-C1D9-4F70-A00C-CCFD36860DAB}" presName="root2" presStyleCnt="0"/>
      <dgm:spPr/>
    </dgm:pt>
    <dgm:pt modelId="{B118BFF7-FC4A-4E4F-9C8F-DA853B443AF8}" type="pres">
      <dgm:prSet presAssocID="{0C202D64-C1D9-4F70-A00C-CCFD36860DAB}" presName="LevelTwoTextNode" presStyleLbl="node4" presStyleIdx="3" presStyleCnt="17" custScaleX="161778" custScaleY="162838">
        <dgm:presLayoutVars>
          <dgm:chPref val="3"/>
        </dgm:presLayoutVars>
      </dgm:prSet>
      <dgm:spPr/>
    </dgm:pt>
    <dgm:pt modelId="{E141A434-554E-4BB1-A143-F5CA1A03CFDD}" type="pres">
      <dgm:prSet presAssocID="{0C202D64-C1D9-4F70-A00C-CCFD36860DAB}" presName="level3hierChild" presStyleCnt="0"/>
      <dgm:spPr/>
    </dgm:pt>
    <dgm:pt modelId="{D95CD6D5-2FE5-4568-A735-D80119D9556F}" type="pres">
      <dgm:prSet presAssocID="{C471C774-3B83-4B8A-8A44-AAFF2E6BBD3A}" presName="conn2-1" presStyleLbl="parChTrans1D4" presStyleIdx="4" presStyleCnt="17"/>
      <dgm:spPr/>
    </dgm:pt>
    <dgm:pt modelId="{9041BEBD-4760-4CC9-BBD1-1C8A10069A86}" type="pres">
      <dgm:prSet presAssocID="{C471C774-3B83-4B8A-8A44-AAFF2E6BBD3A}" presName="connTx" presStyleLbl="parChTrans1D4" presStyleIdx="4" presStyleCnt="17"/>
      <dgm:spPr/>
    </dgm:pt>
    <dgm:pt modelId="{D3051776-0569-4F9C-B9CF-F45BA0B627F8}" type="pres">
      <dgm:prSet presAssocID="{04CCD6A5-3EB6-45F3-AA34-E4858CEEFD5D}" presName="root2" presStyleCnt="0"/>
      <dgm:spPr/>
    </dgm:pt>
    <dgm:pt modelId="{B6487684-A91B-4C08-9612-01BF7E7C31CD}" type="pres">
      <dgm:prSet presAssocID="{04CCD6A5-3EB6-45F3-AA34-E4858CEEFD5D}" presName="LevelTwoTextNode" presStyleLbl="node4" presStyleIdx="4" presStyleCnt="17" custScaleY="1270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E7FA2E-13CB-4139-9CBB-C124D2D7E307}" type="pres">
      <dgm:prSet presAssocID="{04CCD6A5-3EB6-45F3-AA34-E4858CEEFD5D}" presName="level3hierChild" presStyleCnt="0"/>
      <dgm:spPr/>
    </dgm:pt>
    <dgm:pt modelId="{D7BB9E06-7163-4A0C-854E-6E11A7B58C27}" type="pres">
      <dgm:prSet presAssocID="{2D90890B-99D8-4B1F-B934-8BA38791A56E}" presName="conn2-1" presStyleLbl="parChTrans1D4" presStyleIdx="5" presStyleCnt="17"/>
      <dgm:spPr/>
    </dgm:pt>
    <dgm:pt modelId="{E499E07C-7149-4551-82EE-B188D282272B}" type="pres">
      <dgm:prSet presAssocID="{2D90890B-99D8-4B1F-B934-8BA38791A56E}" presName="connTx" presStyleLbl="parChTrans1D4" presStyleIdx="5" presStyleCnt="17"/>
      <dgm:spPr/>
    </dgm:pt>
    <dgm:pt modelId="{FE637424-7FDB-43ED-8998-D10382B97A9C}" type="pres">
      <dgm:prSet presAssocID="{ADA7882E-D87C-4EE5-B8E4-5F2A31D8C8EE}" presName="root2" presStyleCnt="0"/>
      <dgm:spPr/>
    </dgm:pt>
    <dgm:pt modelId="{6080E9B3-F68B-4B1B-A416-55EE26427661}" type="pres">
      <dgm:prSet presAssocID="{ADA7882E-D87C-4EE5-B8E4-5F2A31D8C8EE}" presName="LevelTwoTextNode" presStyleLbl="node4" presStyleIdx="5" presStyleCnt="17" custScaleX="164141" custScaleY="24186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6A6481-AB1D-48B4-8623-C69CD38CBB45}" type="pres">
      <dgm:prSet presAssocID="{ADA7882E-D87C-4EE5-B8E4-5F2A31D8C8EE}" presName="level3hierChild" presStyleCnt="0"/>
      <dgm:spPr/>
    </dgm:pt>
    <dgm:pt modelId="{990F7E68-99F0-4351-BF99-CB4439505A59}" type="pres">
      <dgm:prSet presAssocID="{D96F2A57-E4BD-4F21-A858-B8FE30F8553A}" presName="conn2-1" presStyleLbl="parChTrans1D4" presStyleIdx="6" presStyleCnt="17"/>
      <dgm:spPr/>
    </dgm:pt>
    <dgm:pt modelId="{808A616F-1DAC-4AD7-8B69-4484C9CA1A74}" type="pres">
      <dgm:prSet presAssocID="{D96F2A57-E4BD-4F21-A858-B8FE30F8553A}" presName="connTx" presStyleLbl="parChTrans1D4" presStyleIdx="6" presStyleCnt="17"/>
      <dgm:spPr/>
    </dgm:pt>
    <dgm:pt modelId="{557214C3-6D85-4D83-B046-6745B3ECE998}" type="pres">
      <dgm:prSet presAssocID="{2733C106-5C56-4F7C-8395-9A6D2819A015}" presName="root2" presStyleCnt="0"/>
      <dgm:spPr/>
    </dgm:pt>
    <dgm:pt modelId="{01A55FCA-FD94-45D7-9254-C6FEA8284128}" type="pres">
      <dgm:prSet presAssocID="{2733C106-5C56-4F7C-8395-9A6D2819A015}" presName="LevelTwoTextNode" presStyleLbl="node4" presStyleIdx="6" presStyleCnt="17" custScaleY="2157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528F2F-50C8-4D2B-9001-2EFA13CFE477}" type="pres">
      <dgm:prSet presAssocID="{2733C106-5C56-4F7C-8395-9A6D2819A015}" presName="level3hierChild" presStyleCnt="0"/>
      <dgm:spPr/>
    </dgm:pt>
    <dgm:pt modelId="{026A20AF-A5B5-4CBD-89B8-375E18A90DE9}" type="pres">
      <dgm:prSet presAssocID="{823CBA43-23D2-4ECF-B7BF-8EC5DDD5D054}" presName="conn2-1" presStyleLbl="parChTrans1D4" presStyleIdx="7" presStyleCnt="17"/>
      <dgm:spPr/>
    </dgm:pt>
    <dgm:pt modelId="{CEB17675-0FD0-4D0E-B0DD-BF627867FAF5}" type="pres">
      <dgm:prSet presAssocID="{823CBA43-23D2-4ECF-B7BF-8EC5DDD5D054}" presName="connTx" presStyleLbl="parChTrans1D4" presStyleIdx="7" presStyleCnt="17"/>
      <dgm:spPr/>
    </dgm:pt>
    <dgm:pt modelId="{E166313A-540B-4DBD-AAF0-111BE9892B34}" type="pres">
      <dgm:prSet presAssocID="{FB64CAF5-F96B-4B83-BD2C-09926982DB00}" presName="root2" presStyleCnt="0"/>
      <dgm:spPr/>
    </dgm:pt>
    <dgm:pt modelId="{2956004C-BD43-4E8C-A440-2FB638F7022A}" type="pres">
      <dgm:prSet presAssocID="{FB64CAF5-F96B-4B83-BD2C-09926982DB00}" presName="LevelTwoTextNode" presStyleLbl="node4" presStyleIdx="7" presStyleCnt="17" custScaleY="2521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AC63784-72DB-4217-A0B4-09C3E916D849}" type="pres">
      <dgm:prSet presAssocID="{FB64CAF5-F96B-4B83-BD2C-09926982DB00}" presName="level3hierChild" presStyleCnt="0"/>
      <dgm:spPr/>
    </dgm:pt>
    <dgm:pt modelId="{B5632851-1F80-4014-B63D-23064B90EEF2}" type="pres">
      <dgm:prSet presAssocID="{019BD48A-CD81-4D44-9C93-8CF3750C98D7}" presName="conn2-1" presStyleLbl="parChTrans1D4" presStyleIdx="8" presStyleCnt="17"/>
      <dgm:spPr/>
    </dgm:pt>
    <dgm:pt modelId="{24945888-B446-401B-904F-CD2242CE5155}" type="pres">
      <dgm:prSet presAssocID="{019BD48A-CD81-4D44-9C93-8CF3750C98D7}" presName="connTx" presStyleLbl="parChTrans1D4" presStyleIdx="8" presStyleCnt="17"/>
      <dgm:spPr/>
    </dgm:pt>
    <dgm:pt modelId="{3699F2E3-AE2E-47F2-88F0-8E3CCBD09ABD}" type="pres">
      <dgm:prSet presAssocID="{DFC988ED-1272-48F9-B865-AA807544D1F2}" presName="root2" presStyleCnt="0"/>
      <dgm:spPr/>
    </dgm:pt>
    <dgm:pt modelId="{1FB069F3-F057-4957-8351-C120EF5B17EC}" type="pres">
      <dgm:prSet presAssocID="{DFC988ED-1272-48F9-B865-AA807544D1F2}" presName="LevelTwoTextNode" presStyleLbl="node4" presStyleIdx="8" presStyleCnt="17" custScaleY="3343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9D0102-A933-42A2-ADA6-EC8D683BF987}" type="pres">
      <dgm:prSet presAssocID="{DFC988ED-1272-48F9-B865-AA807544D1F2}" presName="level3hierChild" presStyleCnt="0"/>
      <dgm:spPr/>
    </dgm:pt>
    <dgm:pt modelId="{A04DAE12-C279-4C0F-AE45-4DA7421BE822}" type="pres">
      <dgm:prSet presAssocID="{E5F31D63-D854-4D4E-92C7-87D425B31DB7}" presName="conn2-1" presStyleLbl="parChTrans1D4" presStyleIdx="9" presStyleCnt="17"/>
      <dgm:spPr/>
    </dgm:pt>
    <dgm:pt modelId="{2F46467D-AA27-427C-B57F-1686951C753B}" type="pres">
      <dgm:prSet presAssocID="{E5F31D63-D854-4D4E-92C7-87D425B31DB7}" presName="connTx" presStyleLbl="parChTrans1D4" presStyleIdx="9" presStyleCnt="17"/>
      <dgm:spPr/>
    </dgm:pt>
    <dgm:pt modelId="{7FB4A3EA-D0C8-4D9E-AC52-695AED429E3F}" type="pres">
      <dgm:prSet presAssocID="{FAF448B3-5655-4585-ACDE-B3067CC9C239}" presName="root2" presStyleCnt="0"/>
      <dgm:spPr/>
    </dgm:pt>
    <dgm:pt modelId="{EB27513B-746A-4DD6-939D-07F3F3AFABEE}" type="pres">
      <dgm:prSet presAssocID="{FAF448B3-5655-4585-ACDE-B3067CC9C239}" presName="LevelTwoTextNode" presStyleLbl="node4" presStyleIdx="9" presStyleCnt="17" custScaleX="164141" custScaleY="168953">
        <dgm:presLayoutVars>
          <dgm:chPref val="3"/>
        </dgm:presLayoutVars>
      </dgm:prSet>
      <dgm:spPr/>
    </dgm:pt>
    <dgm:pt modelId="{7ECF30B2-24C1-4D2F-8F02-4864BA4D2753}" type="pres">
      <dgm:prSet presAssocID="{FAF448B3-5655-4585-ACDE-B3067CC9C239}" presName="level3hierChild" presStyleCnt="0"/>
      <dgm:spPr/>
    </dgm:pt>
    <dgm:pt modelId="{59E56BD9-FA5D-4EA3-A33F-1C0FBFAB36F8}" type="pres">
      <dgm:prSet presAssocID="{9A1AB41F-5EEE-489C-B951-50833EAAAD00}" presName="conn2-1" presStyleLbl="parChTrans1D4" presStyleIdx="10" presStyleCnt="17"/>
      <dgm:spPr/>
    </dgm:pt>
    <dgm:pt modelId="{4B155470-78F3-4446-B578-4D7DE46D8E1F}" type="pres">
      <dgm:prSet presAssocID="{9A1AB41F-5EEE-489C-B951-50833EAAAD00}" presName="connTx" presStyleLbl="parChTrans1D4" presStyleIdx="10" presStyleCnt="17"/>
      <dgm:spPr/>
    </dgm:pt>
    <dgm:pt modelId="{1F4BDBF4-FA29-4478-8B86-B76127EC73C4}" type="pres">
      <dgm:prSet presAssocID="{550FE899-9DB2-442E-BE8B-2F8535DDF6E8}" presName="root2" presStyleCnt="0"/>
      <dgm:spPr/>
    </dgm:pt>
    <dgm:pt modelId="{578BA6E9-F684-4E8C-BA8A-213E89A515FE}" type="pres">
      <dgm:prSet presAssocID="{550FE899-9DB2-442E-BE8B-2F8535DDF6E8}" presName="LevelTwoTextNode" presStyleLbl="node4" presStyleIdx="10" presStyleCnt="17" custScaleY="2157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0802A2A-E829-4B15-9D9A-A56FA2D8D70B}" type="pres">
      <dgm:prSet presAssocID="{550FE899-9DB2-442E-BE8B-2F8535DDF6E8}" presName="level3hierChild" presStyleCnt="0"/>
      <dgm:spPr/>
    </dgm:pt>
    <dgm:pt modelId="{7372EBDC-2443-43F6-8A7B-562B28A10E7F}" type="pres">
      <dgm:prSet presAssocID="{E9292C28-05A5-4276-9C59-17A1ABBFF4FB}" presName="conn2-1" presStyleLbl="parChTrans1D4" presStyleIdx="11" presStyleCnt="17"/>
      <dgm:spPr/>
    </dgm:pt>
    <dgm:pt modelId="{73CB131A-9D20-4C84-A2EE-3A4BD7547406}" type="pres">
      <dgm:prSet presAssocID="{E9292C28-05A5-4276-9C59-17A1ABBFF4FB}" presName="connTx" presStyleLbl="parChTrans1D4" presStyleIdx="11" presStyleCnt="17"/>
      <dgm:spPr/>
    </dgm:pt>
    <dgm:pt modelId="{86C96935-CB9E-4E23-8210-92F9CBED0F3E}" type="pres">
      <dgm:prSet presAssocID="{F8A02589-AD6C-46BE-AFD6-7621F562CB88}" presName="root2" presStyleCnt="0"/>
      <dgm:spPr/>
    </dgm:pt>
    <dgm:pt modelId="{B8F81FD8-F4E2-4D79-951B-A886C5593DC7}" type="pres">
      <dgm:prSet presAssocID="{F8A02589-AD6C-46BE-AFD6-7621F562CB88}" presName="LevelTwoTextNode" presStyleLbl="node4" presStyleIdx="11" presStyleCnt="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CC8B91-C701-43E3-B3FE-ECA67F900C84}" type="pres">
      <dgm:prSet presAssocID="{F8A02589-AD6C-46BE-AFD6-7621F562CB88}" presName="level3hierChild" presStyleCnt="0"/>
      <dgm:spPr/>
    </dgm:pt>
    <dgm:pt modelId="{483028E2-1068-4D03-9758-1A0E57E8223D}" type="pres">
      <dgm:prSet presAssocID="{D7EC5E46-0C44-4F72-A8A6-C74D69DB91E2}" presName="conn2-1" presStyleLbl="parChTrans1D4" presStyleIdx="12" presStyleCnt="17"/>
      <dgm:spPr/>
    </dgm:pt>
    <dgm:pt modelId="{4AD2A524-7637-4073-80B1-0E443C957F25}" type="pres">
      <dgm:prSet presAssocID="{D7EC5E46-0C44-4F72-A8A6-C74D69DB91E2}" presName="connTx" presStyleLbl="parChTrans1D4" presStyleIdx="12" presStyleCnt="17"/>
      <dgm:spPr/>
    </dgm:pt>
    <dgm:pt modelId="{4E7AF00D-FE5D-497C-A439-7C5F4E55F684}" type="pres">
      <dgm:prSet presAssocID="{F49A3DE4-33E7-48BA-9293-1F14CB79AD81}" presName="root2" presStyleCnt="0"/>
      <dgm:spPr/>
    </dgm:pt>
    <dgm:pt modelId="{45757B38-DD70-4E59-A906-D7F3AF703B19}" type="pres">
      <dgm:prSet presAssocID="{F49A3DE4-33E7-48BA-9293-1F14CB79AD81}" presName="LevelTwoTextNode" presStyleLbl="node4" presStyleIdx="12" presStyleCnt="17" custScaleY="3188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F757970-560C-4C3D-8365-B49D2F861FC8}" type="pres">
      <dgm:prSet presAssocID="{F49A3DE4-33E7-48BA-9293-1F14CB79AD81}" presName="level3hierChild" presStyleCnt="0"/>
      <dgm:spPr/>
    </dgm:pt>
    <dgm:pt modelId="{EBFB7048-D99C-4B15-9266-97513BE040DE}" type="pres">
      <dgm:prSet presAssocID="{0372B6FF-8DD0-4AA8-9FB6-6A65B38B85F5}" presName="conn2-1" presStyleLbl="parChTrans1D2" presStyleIdx="2" presStyleCnt="4"/>
      <dgm:spPr/>
    </dgm:pt>
    <dgm:pt modelId="{94E01037-3541-4595-88D8-3F689558EFA6}" type="pres">
      <dgm:prSet presAssocID="{0372B6FF-8DD0-4AA8-9FB6-6A65B38B85F5}" presName="connTx" presStyleLbl="parChTrans1D2" presStyleIdx="2" presStyleCnt="4"/>
      <dgm:spPr/>
    </dgm:pt>
    <dgm:pt modelId="{9DE3CCE9-09F5-41F3-9C86-F56D64FA3008}" type="pres">
      <dgm:prSet presAssocID="{2452A3DA-D65F-4C23-8055-F1EFD26B1791}" presName="root2" presStyleCnt="0"/>
      <dgm:spPr/>
    </dgm:pt>
    <dgm:pt modelId="{5F8AB5B1-D6DB-47E7-A97C-B62DFD22CCA0}" type="pres">
      <dgm:prSet presAssocID="{2452A3DA-D65F-4C23-8055-F1EFD26B1791}" presName="LevelTwoTextNode" presStyleLbl="node2" presStyleIdx="2" presStyleCnt="4" custScaleX="183754" custScaleY="167602">
        <dgm:presLayoutVars>
          <dgm:chPref val="3"/>
        </dgm:presLayoutVars>
      </dgm:prSet>
      <dgm:spPr/>
    </dgm:pt>
    <dgm:pt modelId="{C11813EC-8BCA-4482-8269-29C7BF6BE7E5}" type="pres">
      <dgm:prSet presAssocID="{2452A3DA-D65F-4C23-8055-F1EFD26B1791}" presName="level3hierChild" presStyleCnt="0"/>
      <dgm:spPr/>
    </dgm:pt>
    <dgm:pt modelId="{14989F87-6BC8-45EF-9365-C9B4F03B522F}" type="pres">
      <dgm:prSet presAssocID="{E4EC0D6D-0CAA-47E7-A4A6-EC8C25D490C6}" presName="conn2-1" presStyleLbl="parChTrans1D3" presStyleIdx="2" presStyleCnt="5"/>
      <dgm:spPr/>
    </dgm:pt>
    <dgm:pt modelId="{34BEC14A-B522-4B89-846C-85CB9E17BA07}" type="pres">
      <dgm:prSet presAssocID="{E4EC0D6D-0CAA-47E7-A4A6-EC8C25D490C6}" presName="connTx" presStyleLbl="parChTrans1D3" presStyleIdx="2" presStyleCnt="5"/>
      <dgm:spPr/>
    </dgm:pt>
    <dgm:pt modelId="{DD49F106-E5BA-429E-932F-B2F86D8D702D}" type="pres">
      <dgm:prSet presAssocID="{62EDF0E1-E433-4EBA-AB6E-F13F0A7C1F7C}" presName="root2" presStyleCnt="0"/>
      <dgm:spPr/>
    </dgm:pt>
    <dgm:pt modelId="{EF3B150A-237F-4DC7-B705-8E47E1037C53}" type="pres">
      <dgm:prSet presAssocID="{62EDF0E1-E433-4EBA-AB6E-F13F0A7C1F7C}" presName="LevelTwoTextNode" presStyleLbl="node3" presStyleIdx="2" presStyleCnt="5" custScaleX="400015" custScaleY="143457">
        <dgm:presLayoutVars>
          <dgm:chPref val="3"/>
        </dgm:presLayoutVars>
      </dgm:prSet>
      <dgm:spPr/>
    </dgm:pt>
    <dgm:pt modelId="{F867C1E3-EBD9-45EF-AE2B-1847FF25F3AD}" type="pres">
      <dgm:prSet presAssocID="{62EDF0E1-E433-4EBA-AB6E-F13F0A7C1F7C}" presName="level3hierChild" presStyleCnt="0"/>
      <dgm:spPr/>
    </dgm:pt>
    <dgm:pt modelId="{D8F37A0F-70A9-4EB9-920F-A20369723A3C}" type="pres">
      <dgm:prSet presAssocID="{C67A48D6-BC35-4295-909C-1C5CD21C95AF}" presName="conn2-1" presStyleLbl="parChTrans1D2" presStyleIdx="3" presStyleCnt="4"/>
      <dgm:spPr/>
    </dgm:pt>
    <dgm:pt modelId="{633F37B0-B70F-4E83-BDA3-238F97F7EB98}" type="pres">
      <dgm:prSet presAssocID="{C67A48D6-BC35-4295-909C-1C5CD21C95AF}" presName="connTx" presStyleLbl="parChTrans1D2" presStyleIdx="3" presStyleCnt="4"/>
      <dgm:spPr/>
    </dgm:pt>
    <dgm:pt modelId="{A7C28AEB-2A25-44D4-9C0B-C94B4D5D62C9}" type="pres">
      <dgm:prSet presAssocID="{BE539C32-1A1E-422A-B395-DDF671A28D6F}" presName="root2" presStyleCnt="0"/>
      <dgm:spPr/>
    </dgm:pt>
    <dgm:pt modelId="{E6E4FE47-AC11-4843-AE63-ED17557D60DF}" type="pres">
      <dgm:prSet presAssocID="{BE539C32-1A1E-422A-B395-DDF671A28D6F}" presName="LevelTwoTextNode" presStyleLbl="node2" presStyleIdx="3" presStyleCnt="4" custScaleY="157536">
        <dgm:presLayoutVars>
          <dgm:chPref val="3"/>
        </dgm:presLayoutVars>
      </dgm:prSet>
      <dgm:spPr/>
    </dgm:pt>
    <dgm:pt modelId="{BA812942-B0B6-438D-827A-9AE6DA295C84}" type="pres">
      <dgm:prSet presAssocID="{BE539C32-1A1E-422A-B395-DDF671A28D6F}" presName="level3hierChild" presStyleCnt="0"/>
      <dgm:spPr/>
    </dgm:pt>
    <dgm:pt modelId="{5556C549-C23B-45C9-AABB-4491352FE7BF}" type="pres">
      <dgm:prSet presAssocID="{A52AC54B-837A-4B4C-A2D2-5F2847624A98}" presName="conn2-1" presStyleLbl="parChTrans1D3" presStyleIdx="3" presStyleCnt="5"/>
      <dgm:spPr/>
    </dgm:pt>
    <dgm:pt modelId="{31139996-289D-46C6-ADA3-22E37AE94F74}" type="pres">
      <dgm:prSet presAssocID="{A52AC54B-837A-4B4C-A2D2-5F2847624A98}" presName="connTx" presStyleLbl="parChTrans1D3" presStyleIdx="3" presStyleCnt="5"/>
      <dgm:spPr/>
    </dgm:pt>
    <dgm:pt modelId="{2D622589-D980-4B41-B4CE-3AF6EB45B452}" type="pres">
      <dgm:prSet presAssocID="{F4CDD63F-E7A2-4696-9EA3-3A1FA27B5FA7}" presName="root2" presStyleCnt="0"/>
      <dgm:spPr/>
    </dgm:pt>
    <dgm:pt modelId="{2826AB31-90AE-4525-BA91-19AB02A2A343}" type="pres">
      <dgm:prSet presAssocID="{F4CDD63F-E7A2-4696-9EA3-3A1FA27B5FA7}" presName="LevelTwoTextNode" presStyleLbl="node3" presStyleIdx="3" presStyleCnt="5">
        <dgm:presLayoutVars>
          <dgm:chPref val="3"/>
        </dgm:presLayoutVars>
      </dgm:prSet>
      <dgm:spPr/>
    </dgm:pt>
    <dgm:pt modelId="{E0BCCDD6-FA63-4AF3-8BFF-74CC59613216}" type="pres">
      <dgm:prSet presAssocID="{F4CDD63F-E7A2-4696-9EA3-3A1FA27B5FA7}" presName="level3hierChild" presStyleCnt="0"/>
      <dgm:spPr/>
    </dgm:pt>
    <dgm:pt modelId="{E9F25813-6FD9-4D5C-8D50-03769FD2553E}" type="pres">
      <dgm:prSet presAssocID="{28CFF691-5350-4A52-9D60-38A2529CA45E}" presName="conn2-1" presStyleLbl="parChTrans1D4" presStyleIdx="13" presStyleCnt="17"/>
      <dgm:spPr/>
    </dgm:pt>
    <dgm:pt modelId="{48CE3087-A4F2-4EF3-89A4-DCD5D35B21EB}" type="pres">
      <dgm:prSet presAssocID="{28CFF691-5350-4A52-9D60-38A2529CA45E}" presName="connTx" presStyleLbl="parChTrans1D4" presStyleIdx="13" presStyleCnt="17"/>
      <dgm:spPr/>
    </dgm:pt>
    <dgm:pt modelId="{BB07DE62-D6D1-4C9E-9331-B8B8D8DE10FF}" type="pres">
      <dgm:prSet presAssocID="{212E20B7-44EA-474B-A05D-13E4BC5D0B28}" presName="root2" presStyleCnt="0"/>
      <dgm:spPr/>
    </dgm:pt>
    <dgm:pt modelId="{F8E8F106-59C1-4C8A-BA63-F9D9CD45C888}" type="pres">
      <dgm:prSet presAssocID="{212E20B7-44EA-474B-A05D-13E4BC5D0B28}" presName="LevelTwoTextNode" presStyleLbl="node4" presStyleIdx="13" presStyleCnt="17" custScaleX="161262">
        <dgm:presLayoutVars>
          <dgm:chPref val="3"/>
        </dgm:presLayoutVars>
      </dgm:prSet>
      <dgm:spPr/>
    </dgm:pt>
    <dgm:pt modelId="{3A293EDE-4842-46B7-9AE2-9C62DB0E7D4A}" type="pres">
      <dgm:prSet presAssocID="{212E20B7-44EA-474B-A05D-13E4BC5D0B28}" presName="level3hierChild" presStyleCnt="0"/>
      <dgm:spPr/>
    </dgm:pt>
    <dgm:pt modelId="{5BE01DFB-555A-424E-8A75-B1ADA0CD9375}" type="pres">
      <dgm:prSet presAssocID="{06CABAB8-20E6-44D8-AF18-9C42161B6481}" presName="conn2-1" presStyleLbl="parChTrans1D4" presStyleIdx="14" presStyleCnt="17"/>
      <dgm:spPr/>
    </dgm:pt>
    <dgm:pt modelId="{88EAD069-075B-4555-84B6-C69389C7E63E}" type="pres">
      <dgm:prSet presAssocID="{06CABAB8-20E6-44D8-AF18-9C42161B6481}" presName="connTx" presStyleLbl="parChTrans1D4" presStyleIdx="14" presStyleCnt="17"/>
      <dgm:spPr/>
    </dgm:pt>
    <dgm:pt modelId="{D988D82B-96CE-4D3D-AD4B-A2F492B70E84}" type="pres">
      <dgm:prSet presAssocID="{C055331A-3B18-4BF4-8850-960E13E086C5}" presName="root2" presStyleCnt="0"/>
      <dgm:spPr/>
    </dgm:pt>
    <dgm:pt modelId="{42F2141E-1ECF-48A5-8CC8-2B47ED9FAA2A}" type="pres">
      <dgm:prSet presAssocID="{C055331A-3B18-4BF4-8850-960E13E086C5}" presName="LevelTwoTextNode" presStyleLbl="node4" presStyleIdx="14" presStyleCnt="17" custScaleX="3418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D67FDA-07FC-4163-8B39-2D55E143B88B}" type="pres">
      <dgm:prSet presAssocID="{C055331A-3B18-4BF4-8850-960E13E086C5}" presName="level3hierChild" presStyleCnt="0"/>
      <dgm:spPr/>
    </dgm:pt>
    <dgm:pt modelId="{4FBD528C-FF07-4232-8D75-14FB102E3D1A}" type="pres">
      <dgm:prSet presAssocID="{0029EEA2-20AC-4C3E-B5CA-0667DFB530FA}" presName="conn2-1" presStyleLbl="parChTrans1D3" presStyleIdx="4" presStyleCnt="5"/>
      <dgm:spPr/>
    </dgm:pt>
    <dgm:pt modelId="{59CC7DDD-EC35-43AB-AB42-1EC075D070D9}" type="pres">
      <dgm:prSet presAssocID="{0029EEA2-20AC-4C3E-B5CA-0667DFB530FA}" presName="connTx" presStyleLbl="parChTrans1D3" presStyleIdx="4" presStyleCnt="5"/>
      <dgm:spPr/>
    </dgm:pt>
    <dgm:pt modelId="{CEB9D9E1-1EC5-4BC0-8E21-7C451C9658BB}" type="pres">
      <dgm:prSet presAssocID="{C99A647B-C876-48CB-872B-FE38BB9483C0}" presName="root2" presStyleCnt="0"/>
      <dgm:spPr/>
    </dgm:pt>
    <dgm:pt modelId="{C6C7E337-E539-45E9-A671-A4E993ED4E45}" type="pres">
      <dgm:prSet presAssocID="{C99A647B-C876-48CB-872B-FE38BB9483C0}" presName="LevelTwoTextNode" presStyleLbl="node3" presStyleIdx="4" presStyleCnt="5">
        <dgm:presLayoutVars>
          <dgm:chPref val="3"/>
        </dgm:presLayoutVars>
      </dgm:prSet>
      <dgm:spPr/>
    </dgm:pt>
    <dgm:pt modelId="{9A369EE2-D99C-48D7-92B2-731019B1153E}" type="pres">
      <dgm:prSet presAssocID="{C99A647B-C876-48CB-872B-FE38BB9483C0}" presName="level3hierChild" presStyleCnt="0"/>
      <dgm:spPr/>
    </dgm:pt>
    <dgm:pt modelId="{4C38DAA9-E634-4A33-9EDA-D83F98A63AC8}" type="pres">
      <dgm:prSet presAssocID="{A770DED9-B022-43C5-A1F4-D6C23C36A6D2}" presName="conn2-1" presStyleLbl="parChTrans1D4" presStyleIdx="15" presStyleCnt="17"/>
      <dgm:spPr/>
    </dgm:pt>
    <dgm:pt modelId="{5B50571F-0E98-4CD8-8AF0-3CA627B75A4A}" type="pres">
      <dgm:prSet presAssocID="{A770DED9-B022-43C5-A1F4-D6C23C36A6D2}" presName="connTx" presStyleLbl="parChTrans1D4" presStyleIdx="15" presStyleCnt="17"/>
      <dgm:spPr/>
    </dgm:pt>
    <dgm:pt modelId="{D3143EC1-F8B1-4339-815E-12EEDB6C2077}" type="pres">
      <dgm:prSet presAssocID="{8EB5BFDE-5561-4893-9ECB-C41D7063C963}" presName="root2" presStyleCnt="0"/>
      <dgm:spPr/>
    </dgm:pt>
    <dgm:pt modelId="{E76650B2-E61E-4B55-A11B-85FE74ABDCED}" type="pres">
      <dgm:prSet presAssocID="{8EB5BFDE-5561-4893-9ECB-C41D7063C963}" presName="LevelTwoTextNode" presStyleLbl="node4" presStyleIdx="15" presStyleCnt="17" custScaleX="161262">
        <dgm:presLayoutVars>
          <dgm:chPref val="3"/>
        </dgm:presLayoutVars>
      </dgm:prSet>
      <dgm:spPr/>
    </dgm:pt>
    <dgm:pt modelId="{4BA03F5C-4ECF-45D2-97B2-D3409C59F017}" type="pres">
      <dgm:prSet presAssocID="{8EB5BFDE-5561-4893-9ECB-C41D7063C963}" presName="level3hierChild" presStyleCnt="0"/>
      <dgm:spPr/>
    </dgm:pt>
    <dgm:pt modelId="{DA0E85D4-AD12-4A35-8624-E1A8E2A4937B}" type="pres">
      <dgm:prSet presAssocID="{0CE04CAC-1FB0-4BFB-8374-AECE0AB7759E}" presName="conn2-1" presStyleLbl="parChTrans1D4" presStyleIdx="16" presStyleCnt="17"/>
      <dgm:spPr/>
    </dgm:pt>
    <dgm:pt modelId="{B83669A1-79E7-4D96-9577-58C8778A5170}" type="pres">
      <dgm:prSet presAssocID="{0CE04CAC-1FB0-4BFB-8374-AECE0AB7759E}" presName="connTx" presStyleLbl="parChTrans1D4" presStyleIdx="16" presStyleCnt="17"/>
      <dgm:spPr/>
    </dgm:pt>
    <dgm:pt modelId="{49B55E11-8312-4755-9872-EF70EF5F2248}" type="pres">
      <dgm:prSet presAssocID="{F2899C95-9BE7-418C-B9C2-EAB2F28A6951}" presName="root2" presStyleCnt="0"/>
      <dgm:spPr/>
    </dgm:pt>
    <dgm:pt modelId="{B7677B3C-CC62-490F-B2A8-F5D77BA0199E}" type="pres">
      <dgm:prSet presAssocID="{F2899C95-9BE7-418C-B9C2-EAB2F28A6951}" presName="LevelTwoTextNode" presStyleLbl="node4" presStyleIdx="16" presStyleCnt="17" custScaleX="3418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E320941-90EC-46F1-9403-FABC295A3F98}" type="pres">
      <dgm:prSet presAssocID="{F2899C95-9BE7-418C-B9C2-EAB2F28A6951}" presName="level3hierChild" presStyleCnt="0"/>
      <dgm:spPr/>
    </dgm:pt>
  </dgm:ptLst>
  <dgm:cxnLst>
    <dgm:cxn modelId="{0A0A9C3C-6EE9-4802-83A2-9473D7E5CCD0}" srcId="{550FE899-9DB2-442E-BE8B-2F8535DDF6E8}" destId="{F8A02589-AD6C-46BE-AFD6-7621F562CB88}" srcOrd="0" destOrd="0" parTransId="{E9292C28-05A5-4276-9C59-17A1ABBFF4FB}" sibTransId="{722F570B-A6F9-4508-81D0-FF4429F36632}"/>
    <dgm:cxn modelId="{B752D98B-A9E6-4B94-A52A-FE1CA6174D4D}" type="presOf" srcId="{0CE04CAC-1FB0-4BFB-8374-AECE0AB7759E}" destId="{DA0E85D4-AD12-4A35-8624-E1A8E2A4937B}" srcOrd="0" destOrd="0" presId="urn:microsoft.com/office/officeart/2005/8/layout/hierarchy2"/>
    <dgm:cxn modelId="{428DE487-511A-4521-AA01-5E054BF7C2F1}" type="presOf" srcId="{B894D9F9-CE47-451D-AEAA-4EC91D51EE76}" destId="{483BFB48-6223-45A0-A9B7-B69D5998AB20}" srcOrd="1" destOrd="0" presId="urn:microsoft.com/office/officeart/2005/8/layout/hierarchy2"/>
    <dgm:cxn modelId="{5C49C493-5956-4E07-8A1A-5B89B1C0BF13}" type="presOf" srcId="{07F05D3D-2314-4BDA-9FE6-B63C9AB3802E}" destId="{338F9AF5-B3F8-4237-A5EC-38BAA1F0A0DE}" srcOrd="1" destOrd="0" presId="urn:microsoft.com/office/officeart/2005/8/layout/hierarchy2"/>
    <dgm:cxn modelId="{D89998F2-9928-44CE-9E5F-746F0EDEC36A}" type="presOf" srcId="{2C2E410E-7C7D-485A-8376-7B894E4D1017}" destId="{5AAE7C48-3CD4-4752-A5F8-4A9932DA3AF3}" srcOrd="0" destOrd="0" presId="urn:microsoft.com/office/officeart/2005/8/layout/hierarchy2"/>
    <dgm:cxn modelId="{A6CE8AB6-6995-46BA-B5D6-7D9D2638C5A7}" type="presOf" srcId="{F8A02589-AD6C-46BE-AFD6-7621F562CB88}" destId="{B8F81FD8-F4E2-4D79-951B-A886C5593DC7}" srcOrd="0" destOrd="0" presId="urn:microsoft.com/office/officeart/2005/8/layout/hierarchy2"/>
    <dgm:cxn modelId="{4877EC49-BCE5-40C0-B589-914D2E4E0BF5}" type="presOf" srcId="{2D90890B-99D8-4B1F-B934-8BA38791A56E}" destId="{D7BB9E06-7163-4A0C-854E-6E11A7B58C27}" srcOrd="0" destOrd="0" presId="urn:microsoft.com/office/officeart/2005/8/layout/hierarchy2"/>
    <dgm:cxn modelId="{681890E3-0A83-402B-B631-1081B249993E}" type="presOf" srcId="{0C202D64-C1D9-4F70-A00C-CCFD36860DAB}" destId="{B118BFF7-FC4A-4E4F-9C8F-DA853B443AF8}" srcOrd="0" destOrd="0" presId="urn:microsoft.com/office/officeart/2005/8/layout/hierarchy2"/>
    <dgm:cxn modelId="{4476B00B-FE81-47E5-97B4-26D080BFFF83}" type="presOf" srcId="{2452A3DA-D65F-4C23-8055-F1EFD26B1791}" destId="{5F8AB5B1-D6DB-47E7-A97C-B62DFD22CCA0}" srcOrd="0" destOrd="0" presId="urn:microsoft.com/office/officeart/2005/8/layout/hierarchy2"/>
    <dgm:cxn modelId="{E31D0642-9E88-4839-9E0D-72B36AD59FC5}" type="presOf" srcId="{9A1AB41F-5EEE-489C-B951-50833EAAAD00}" destId="{4B155470-78F3-4446-B578-4D7DE46D8E1F}" srcOrd="1" destOrd="0" presId="urn:microsoft.com/office/officeart/2005/8/layout/hierarchy2"/>
    <dgm:cxn modelId="{EF773A11-3FA1-44F8-A840-C2F507143D50}" srcId="{F8A02589-AD6C-46BE-AFD6-7621F562CB88}" destId="{F49A3DE4-33E7-48BA-9293-1F14CB79AD81}" srcOrd="0" destOrd="0" parTransId="{D7EC5E46-0C44-4F72-A8A6-C74D69DB91E2}" sibTransId="{0557E050-6A92-4CAF-8628-84B5D78FDBF4}"/>
    <dgm:cxn modelId="{6D10E115-2C1D-419E-8994-38A780BB5C2A}" type="presOf" srcId="{5D64FF61-72BD-45F9-9D3F-3A5E3EEF0B07}" destId="{8ECF31FD-C31F-4287-8746-EE1614BDF31F}" srcOrd="0" destOrd="0" presId="urn:microsoft.com/office/officeart/2005/8/layout/hierarchy2"/>
    <dgm:cxn modelId="{AC9B11B2-7259-42D9-8261-065C574D0B89}" type="presOf" srcId="{019BD48A-CD81-4D44-9C93-8CF3750C98D7}" destId="{24945888-B446-401B-904F-CD2242CE5155}" srcOrd="1" destOrd="0" presId="urn:microsoft.com/office/officeart/2005/8/layout/hierarchy2"/>
    <dgm:cxn modelId="{5868FA8C-8A4D-48A3-8A64-9BC24E61B4D4}" type="presOf" srcId="{2733C106-5C56-4F7C-8395-9A6D2819A015}" destId="{01A55FCA-FD94-45D7-9254-C6FEA8284128}" srcOrd="0" destOrd="0" presId="urn:microsoft.com/office/officeart/2005/8/layout/hierarchy2"/>
    <dgm:cxn modelId="{8ABBF4C9-76B6-4D7B-85C3-B55A7A4248DC}" srcId="{2733C106-5C56-4F7C-8395-9A6D2819A015}" destId="{FB64CAF5-F96B-4B83-BD2C-09926982DB00}" srcOrd="0" destOrd="0" parTransId="{823CBA43-23D2-4ECF-B7BF-8EC5DDD5D054}" sibTransId="{A977F1E0-847E-44B7-90E2-9C351495E10F}"/>
    <dgm:cxn modelId="{501C62B8-2747-4915-A40E-82A339E85228}" srcId="{0CE40643-E992-4A8D-86A6-EBD24126AA5B}" destId="{F6D97425-E106-46D0-A48A-9B1992E3CB03}" srcOrd="0" destOrd="0" parTransId="{FAF7D79F-3BDE-46E3-A77B-3C3B5A7B6317}" sibTransId="{69616DF3-2C5C-4B99-BBAD-ADE51B1A9803}"/>
    <dgm:cxn modelId="{2B4D13B6-2274-45E5-814A-93151F63D557}" type="presOf" srcId="{BE539C32-1A1E-422A-B395-DDF671A28D6F}" destId="{E6E4FE47-AC11-4843-AE63-ED17557D60DF}" srcOrd="0" destOrd="0" presId="urn:microsoft.com/office/officeart/2005/8/layout/hierarchy2"/>
    <dgm:cxn modelId="{6EBFCB8A-8BA6-420B-8FBD-E4D25603C978}" type="presOf" srcId="{B7978668-C5CE-4F81-8694-F778DC8461B5}" destId="{AD1FA69D-D1E7-48CA-91F8-6C95211E0765}" srcOrd="0" destOrd="0" presId="urn:microsoft.com/office/officeart/2005/8/layout/hierarchy2"/>
    <dgm:cxn modelId="{5DA3AD08-279B-4F0B-8758-1310AF405567}" type="presOf" srcId="{07F05D3D-2314-4BDA-9FE6-B63C9AB3802E}" destId="{9C607EA6-CD58-49CE-9863-26D15ED3613D}" srcOrd="0" destOrd="0" presId="urn:microsoft.com/office/officeart/2005/8/layout/hierarchy2"/>
    <dgm:cxn modelId="{E640BF36-8765-480E-A9C5-7DDAB9CC86AB}" type="presOf" srcId="{C055331A-3B18-4BF4-8850-960E13E086C5}" destId="{42F2141E-1ECF-48A5-8CC8-2B47ED9FAA2A}" srcOrd="0" destOrd="0" presId="urn:microsoft.com/office/officeart/2005/8/layout/hierarchy2"/>
    <dgm:cxn modelId="{ACE25169-50CF-4A21-B96F-458CD7B37377}" srcId="{8EB5BFDE-5561-4893-9ECB-C41D7063C963}" destId="{F2899C95-9BE7-418C-B9C2-EAB2F28A6951}" srcOrd="0" destOrd="0" parTransId="{0CE04CAC-1FB0-4BFB-8374-AECE0AB7759E}" sibTransId="{6273E2BF-53B1-40F6-8DE0-8A21CF596723}"/>
    <dgm:cxn modelId="{9CF22E76-F3E7-4D6B-BE59-5897384F7C3A}" type="presOf" srcId="{F49A3DE4-33E7-48BA-9293-1F14CB79AD81}" destId="{45757B38-DD70-4E59-A906-D7F3AF703B19}" srcOrd="0" destOrd="0" presId="urn:microsoft.com/office/officeart/2005/8/layout/hierarchy2"/>
    <dgm:cxn modelId="{ADFD7872-4984-45D1-BBCF-31CE33FBC6E7}" type="presOf" srcId="{D96F2A57-E4BD-4F21-A858-B8FE30F8553A}" destId="{808A616F-1DAC-4AD7-8B69-4484C9CA1A74}" srcOrd="1" destOrd="0" presId="urn:microsoft.com/office/officeart/2005/8/layout/hierarchy2"/>
    <dgm:cxn modelId="{6138BC27-0DDE-4377-9EE7-C68E5A909C05}" srcId="{F6D97425-E106-46D0-A48A-9B1992E3CB03}" destId="{B7978668-C5CE-4F81-8694-F778DC8461B5}" srcOrd="0" destOrd="0" parTransId="{F8B8BC9E-1242-450D-B1AD-C92E39A1E1ED}" sibTransId="{3C8417B4-1B2B-4AC0-BF0F-8578DDF31AB5}"/>
    <dgm:cxn modelId="{FD225812-02E0-4795-BA82-56D0F5BF2857}" srcId="{C99A647B-C876-48CB-872B-FE38BB9483C0}" destId="{8EB5BFDE-5561-4893-9ECB-C41D7063C963}" srcOrd="0" destOrd="0" parTransId="{A770DED9-B022-43C5-A1F4-D6C23C36A6D2}" sibTransId="{DB8D457E-0D2F-49CB-983C-347A5A779FBD}"/>
    <dgm:cxn modelId="{E51FED6E-EBAE-482F-B75B-A01C31E919C6}" type="presOf" srcId="{E4EC0D6D-0CAA-47E7-A4A6-EC8C25D490C6}" destId="{34BEC14A-B522-4B89-846C-85CB9E17BA07}" srcOrd="1" destOrd="0" presId="urn:microsoft.com/office/officeart/2005/8/layout/hierarchy2"/>
    <dgm:cxn modelId="{2AE156A7-3373-4FE0-B1F1-747A53EC952D}" srcId="{04CCD6A5-3EB6-45F3-AA34-E4858CEEFD5D}" destId="{ADA7882E-D87C-4EE5-B8E4-5F2A31D8C8EE}" srcOrd="0" destOrd="0" parTransId="{2D90890B-99D8-4B1F-B934-8BA38791A56E}" sibTransId="{4C5AF9F7-1C6E-422C-AB44-284A3C45F389}"/>
    <dgm:cxn modelId="{616D989F-5918-4A92-A76A-16A203AF4778}" srcId="{BE539C32-1A1E-422A-B395-DDF671A28D6F}" destId="{C99A647B-C876-48CB-872B-FE38BB9483C0}" srcOrd="1" destOrd="0" parTransId="{0029EEA2-20AC-4C3E-B5CA-0667DFB530FA}" sibTransId="{AD49D18D-0BB7-47AA-9317-D5DED1F3D6EE}"/>
    <dgm:cxn modelId="{593C2762-8364-4B00-94B2-AA403C083DE7}" type="presOf" srcId="{C67A48D6-BC35-4295-909C-1C5CD21C95AF}" destId="{633F37B0-B70F-4E83-BDA3-238F97F7EB98}" srcOrd="1" destOrd="0" presId="urn:microsoft.com/office/officeart/2005/8/layout/hierarchy2"/>
    <dgm:cxn modelId="{F0D10686-E747-4DE9-9714-DB0C13EADD90}" type="presOf" srcId="{A770DED9-B022-43C5-A1F4-D6C23C36A6D2}" destId="{4C38DAA9-E634-4A33-9EDA-D83F98A63AC8}" srcOrd="0" destOrd="0" presId="urn:microsoft.com/office/officeart/2005/8/layout/hierarchy2"/>
    <dgm:cxn modelId="{49422089-9CAE-42D7-A6BD-82ECB2FB73E4}" type="presOf" srcId="{E9292C28-05A5-4276-9C59-17A1ABBFF4FB}" destId="{73CB131A-9D20-4C84-A2EE-3A4BD7547406}" srcOrd="1" destOrd="0" presId="urn:microsoft.com/office/officeart/2005/8/layout/hierarchy2"/>
    <dgm:cxn modelId="{BBD8EE1A-18A0-41EB-AFBF-882436D749AF}" type="presOf" srcId="{C99A647B-C876-48CB-872B-FE38BB9483C0}" destId="{C6C7E337-E539-45E9-A671-A4E993ED4E45}" srcOrd="0" destOrd="0" presId="urn:microsoft.com/office/officeart/2005/8/layout/hierarchy2"/>
    <dgm:cxn modelId="{27958408-2D9A-402E-9A49-C1A3C7568D00}" type="presOf" srcId="{FAF7D79F-3BDE-46E3-A77B-3C3B5A7B6317}" destId="{8A3166D1-7849-42D4-AFB4-C6A79AFC5D23}" srcOrd="1" destOrd="0" presId="urn:microsoft.com/office/officeart/2005/8/layout/hierarchy2"/>
    <dgm:cxn modelId="{CCDDB2D9-1644-4B3E-92C7-6036C0654652}" type="presOf" srcId="{F4CDD63F-E7A2-4696-9EA3-3A1FA27B5FA7}" destId="{2826AB31-90AE-4525-BA91-19AB02A2A343}" srcOrd="0" destOrd="0" presId="urn:microsoft.com/office/officeart/2005/8/layout/hierarchy2"/>
    <dgm:cxn modelId="{9D4CE2F0-A939-4A92-9170-EB59B270F4B9}" type="presOf" srcId="{DFC988ED-1272-48F9-B865-AA807544D1F2}" destId="{1FB069F3-F057-4957-8351-C120EF5B17EC}" srcOrd="0" destOrd="0" presId="urn:microsoft.com/office/officeart/2005/8/layout/hierarchy2"/>
    <dgm:cxn modelId="{EE6ABA78-373C-4E81-96E1-D524CD7F3F1A}" type="presOf" srcId="{D7EC5E46-0C44-4F72-A8A6-C74D69DB91E2}" destId="{483028E2-1068-4D03-9758-1A0E57E8223D}" srcOrd="0" destOrd="0" presId="urn:microsoft.com/office/officeart/2005/8/layout/hierarchy2"/>
    <dgm:cxn modelId="{2E7809F2-37AB-4091-AC99-8EF87BFB9C3D}" srcId="{0C9841D7-0504-42F3-A83C-2ED27E48D520}" destId="{2C2E410E-7C7D-485A-8376-7B894E4D1017}" srcOrd="0" destOrd="0" parTransId="{B894D9F9-CE47-451D-AEAA-4EC91D51EE76}" sibTransId="{7FF813A9-A7E7-4DB2-B057-020EF16F318C}"/>
    <dgm:cxn modelId="{9387EB8F-8D13-4108-8203-65F99AEC9F3A}" type="presOf" srcId="{0029EEA2-20AC-4C3E-B5CA-0667DFB530FA}" destId="{59CC7DDD-EC35-43AB-AB42-1EC075D070D9}" srcOrd="1" destOrd="0" presId="urn:microsoft.com/office/officeart/2005/8/layout/hierarchy2"/>
    <dgm:cxn modelId="{A315CAD6-FA8A-4CCF-A3E4-84C2EF500417}" srcId="{F1AF486C-70A1-42FD-B9DD-905762AAE6E9}" destId="{BE539C32-1A1E-422A-B395-DDF671A28D6F}" srcOrd="3" destOrd="0" parTransId="{C67A48D6-BC35-4295-909C-1C5CD21C95AF}" sibTransId="{7FD99874-6F10-4083-8E35-CD28A168E5D0}"/>
    <dgm:cxn modelId="{3AC21D6B-1377-4229-830D-65E0A29630A3}" type="presOf" srcId="{550FE899-9DB2-442E-BE8B-2F8535DDF6E8}" destId="{578BA6E9-F684-4E8C-BA8A-213E89A515FE}" srcOrd="0" destOrd="0" presId="urn:microsoft.com/office/officeart/2005/8/layout/hierarchy2"/>
    <dgm:cxn modelId="{97D330BC-9400-40CB-98E8-D6D7EBD0F058}" type="presOf" srcId="{ADA7882E-D87C-4EE5-B8E4-5F2A31D8C8EE}" destId="{6080E9B3-F68B-4B1B-A416-55EE26427661}" srcOrd="0" destOrd="0" presId="urn:microsoft.com/office/officeart/2005/8/layout/hierarchy2"/>
    <dgm:cxn modelId="{A304F297-0DEE-4F0A-8885-A310772073BD}" type="presOf" srcId="{9EDECBD5-B982-4DCD-948C-5EDA2AC0AF3B}" destId="{6A4D4090-8730-4C46-B441-FD5B21C6DA81}" srcOrd="0" destOrd="0" presId="urn:microsoft.com/office/officeart/2005/8/layout/hierarchy2"/>
    <dgm:cxn modelId="{D7F2895B-58DF-45D3-BC23-C26F9997E1E2}" type="presOf" srcId="{E4EC0D6D-0CAA-47E7-A4A6-EC8C25D490C6}" destId="{14989F87-6BC8-45EF-9365-C9B4F03B522F}" srcOrd="0" destOrd="0" presId="urn:microsoft.com/office/officeart/2005/8/layout/hierarchy2"/>
    <dgm:cxn modelId="{E0463463-CA80-46B0-BBA5-9412A8771284}" type="presOf" srcId="{2D90890B-99D8-4B1F-B934-8BA38791A56E}" destId="{E499E07C-7149-4551-82EE-B188D282272B}" srcOrd="1" destOrd="0" presId="urn:microsoft.com/office/officeart/2005/8/layout/hierarchy2"/>
    <dgm:cxn modelId="{0241559D-B165-41CB-A66D-CAA3466EB1E4}" type="presOf" srcId="{823CBA43-23D2-4ECF-B7BF-8EC5DDD5D054}" destId="{CEB17675-0FD0-4D0E-B0DD-BF627867FAF5}" srcOrd="1" destOrd="0" presId="urn:microsoft.com/office/officeart/2005/8/layout/hierarchy2"/>
    <dgm:cxn modelId="{FA627FB5-E40C-4545-ACB2-81B645568581}" srcId="{212E20B7-44EA-474B-A05D-13E4BC5D0B28}" destId="{C055331A-3B18-4BF4-8850-960E13E086C5}" srcOrd="0" destOrd="0" parTransId="{06CABAB8-20E6-44D8-AF18-9C42161B6481}" sibTransId="{338C621D-CEE1-4797-80B2-A3A950926DB3}"/>
    <dgm:cxn modelId="{1A2EAC19-0852-4027-8DFC-9B665045AC25}" srcId="{1A5877C6-1AB8-4364-8E5F-E00279CB2288}" destId="{0C9841D7-0504-42F3-A83C-2ED27E48D520}" srcOrd="0" destOrd="0" parTransId="{5D64FF61-72BD-45F9-9D3F-3A5E3EEF0B07}" sibTransId="{716AF2C7-2665-41F4-93E3-75EDA58A2B95}"/>
    <dgm:cxn modelId="{BD7F99C1-28F4-4F57-B962-DCD919D10A8A}" type="presOf" srcId="{A52AC54B-837A-4B4C-A2D2-5F2847624A98}" destId="{31139996-289D-46C6-ADA3-22E37AE94F74}" srcOrd="1" destOrd="0" presId="urn:microsoft.com/office/officeart/2005/8/layout/hierarchy2"/>
    <dgm:cxn modelId="{30931396-4B81-4EDE-B48F-B4964BAB46E2}" srcId="{FAF448B3-5655-4585-ACDE-B3067CC9C239}" destId="{550FE899-9DB2-442E-BE8B-2F8535DDF6E8}" srcOrd="0" destOrd="0" parTransId="{9A1AB41F-5EEE-489C-B951-50833EAAAD00}" sibTransId="{21BDE71C-477E-4CDB-AA50-032A523B0A19}"/>
    <dgm:cxn modelId="{6C676593-0137-4E2E-B5CB-53D812182B7D}" type="presOf" srcId="{823CBA43-23D2-4ECF-B7BF-8EC5DDD5D054}" destId="{026A20AF-A5B5-4CBD-89B8-375E18A90DE9}" srcOrd="0" destOrd="0" presId="urn:microsoft.com/office/officeart/2005/8/layout/hierarchy2"/>
    <dgm:cxn modelId="{A036D8B4-97F9-4222-9F5A-B51D8EC63541}" srcId="{F1AF486C-70A1-42FD-B9DD-905762AAE6E9}" destId="{2452A3DA-D65F-4C23-8055-F1EFD26B1791}" srcOrd="2" destOrd="0" parTransId="{0372B6FF-8DD0-4AA8-9FB6-6A65B38B85F5}" sibTransId="{916F575C-5EE2-4952-BBFA-4F3EA345996C}"/>
    <dgm:cxn modelId="{AE0BD8E6-667E-4989-A286-DB6895277AF1}" srcId="{BE1F1711-576D-4F90-9F1B-55644D3B6E8D}" destId="{0C202D64-C1D9-4F70-A00C-CCFD36860DAB}" srcOrd="0" destOrd="0" parTransId="{07F05D3D-2314-4BDA-9FE6-B63C9AB3802E}" sibTransId="{90791E2B-3EB1-4816-ACB1-6DA5F4B3D271}"/>
    <dgm:cxn modelId="{03255B8F-5043-441D-B69B-0B0D6D55AF35}" type="presOf" srcId="{06CABAB8-20E6-44D8-AF18-9C42161B6481}" destId="{5BE01DFB-555A-424E-8A75-B1ADA0CD9375}" srcOrd="0" destOrd="0" presId="urn:microsoft.com/office/officeart/2005/8/layout/hierarchy2"/>
    <dgm:cxn modelId="{FE6859FC-6C5B-4D54-BE94-2CEEAEBFC799}" srcId="{ADA7882E-D87C-4EE5-B8E4-5F2A31D8C8EE}" destId="{2733C106-5C56-4F7C-8395-9A6D2819A015}" srcOrd="0" destOrd="0" parTransId="{D96F2A57-E4BD-4F21-A858-B8FE30F8553A}" sibTransId="{B12E5344-915A-4158-B894-2BB06E2593A4}"/>
    <dgm:cxn modelId="{CD7F5E26-5E3B-4E33-A7E8-3F3D0033835C}" type="presOf" srcId="{AC262069-AD1A-4496-B1A5-185A98C4E038}" destId="{99383C11-F2EA-4132-9B97-10E0EEDF67B7}" srcOrd="0" destOrd="0" presId="urn:microsoft.com/office/officeart/2005/8/layout/hierarchy2"/>
    <dgm:cxn modelId="{A5D0ABF0-2838-456C-960E-BBF92C87E8B1}" srcId="{04CCD6A5-3EB6-45F3-AA34-E4858CEEFD5D}" destId="{FAF448B3-5655-4585-ACDE-B3067CC9C239}" srcOrd="1" destOrd="0" parTransId="{E5F31D63-D854-4D4E-92C7-87D425B31DB7}" sibTransId="{7591705A-F10C-48FE-9ADE-AE6389F23142}"/>
    <dgm:cxn modelId="{208CB0D4-3F7A-42DD-87DB-18CAD5C90CDD}" type="presOf" srcId="{0029EEA2-20AC-4C3E-B5CA-0667DFB530FA}" destId="{4FBD528C-FF07-4232-8D75-14FB102E3D1A}" srcOrd="0" destOrd="0" presId="urn:microsoft.com/office/officeart/2005/8/layout/hierarchy2"/>
    <dgm:cxn modelId="{D157C40F-54DC-4C1F-80B3-FF0679B7FA5E}" type="presOf" srcId="{0372B6FF-8DD0-4AA8-9FB6-6A65B38B85F5}" destId="{EBFB7048-D99C-4B15-9266-97513BE040DE}" srcOrd="0" destOrd="0" presId="urn:microsoft.com/office/officeart/2005/8/layout/hierarchy2"/>
    <dgm:cxn modelId="{D1973986-296E-46E3-8216-968ED2D3542E}" type="presOf" srcId="{D315A3B2-B982-4676-BE2C-9FDD0F21703C}" destId="{A97ABF6A-DBE8-4F83-A960-8B9B47E2AC38}" srcOrd="1" destOrd="0" presId="urn:microsoft.com/office/officeart/2005/8/layout/hierarchy2"/>
    <dgm:cxn modelId="{19BF43D5-C327-41D8-984E-10371B63724C}" type="presOf" srcId="{FB64CAF5-F96B-4B83-BD2C-09926982DB00}" destId="{2956004C-BD43-4E8C-A440-2FB638F7022A}" srcOrd="0" destOrd="0" presId="urn:microsoft.com/office/officeart/2005/8/layout/hierarchy2"/>
    <dgm:cxn modelId="{24A0ADAE-A1AF-4150-866E-71C20A63148B}" type="presOf" srcId="{D315A3B2-B982-4676-BE2C-9FDD0F21703C}" destId="{790BD5DC-DFE2-44F4-9C5B-D5AD4EE49D7A}" srcOrd="0" destOrd="0" presId="urn:microsoft.com/office/officeart/2005/8/layout/hierarchy2"/>
    <dgm:cxn modelId="{6D720872-AC0B-4515-A435-A06C2ABEE34B}" type="presOf" srcId="{62EDF0E1-E433-4EBA-AB6E-F13F0A7C1F7C}" destId="{EF3B150A-237F-4DC7-B705-8E47E1037C53}" srcOrd="0" destOrd="0" presId="urn:microsoft.com/office/officeart/2005/8/layout/hierarchy2"/>
    <dgm:cxn modelId="{DD5296B5-1135-441F-877F-AD803859BA05}" type="presOf" srcId="{F1AF486C-70A1-42FD-B9DD-905762AAE6E9}" destId="{9A666748-8E2B-4F28-8E7B-C25CC5C9F442}" srcOrd="0" destOrd="0" presId="urn:microsoft.com/office/officeart/2005/8/layout/hierarchy2"/>
    <dgm:cxn modelId="{7569565A-F98C-4DFE-A9EC-E64EED66EE86}" type="presOf" srcId="{C67A48D6-BC35-4295-909C-1C5CD21C95AF}" destId="{D8F37A0F-70A9-4EB9-920F-A20369723A3C}" srcOrd="0" destOrd="0" presId="urn:microsoft.com/office/officeart/2005/8/layout/hierarchy2"/>
    <dgm:cxn modelId="{7A5AEC14-B110-40C2-93C9-86F3573A91C3}" srcId="{F1AF486C-70A1-42FD-B9DD-905762AAE6E9}" destId="{0CE40643-E992-4A8D-86A6-EBD24126AA5B}" srcOrd="0" destOrd="0" parTransId="{55F6F74D-1396-4895-B26E-4D382A26B8B2}" sibTransId="{DE24B71B-AA1A-4BFD-8238-3FE86533060E}"/>
    <dgm:cxn modelId="{2AC386D6-F0C3-41FC-9FF5-6BF0F8EC47B3}" type="presOf" srcId="{06CABAB8-20E6-44D8-AF18-9C42161B6481}" destId="{88EAD069-075B-4555-84B6-C69389C7E63E}" srcOrd="1" destOrd="0" presId="urn:microsoft.com/office/officeart/2005/8/layout/hierarchy2"/>
    <dgm:cxn modelId="{01FF5EF3-B3A4-412F-9B76-C30EB955D7B9}" type="presOf" srcId="{04CCD6A5-3EB6-45F3-AA34-E4858CEEFD5D}" destId="{B6487684-A91B-4C08-9612-01BF7E7C31CD}" srcOrd="0" destOrd="0" presId="urn:microsoft.com/office/officeart/2005/8/layout/hierarchy2"/>
    <dgm:cxn modelId="{38383C70-2BFA-4FF5-8F24-4BB4BCE39854}" srcId="{2452A3DA-D65F-4C23-8055-F1EFD26B1791}" destId="{62EDF0E1-E433-4EBA-AB6E-F13F0A7C1F7C}" srcOrd="0" destOrd="0" parTransId="{E4EC0D6D-0CAA-47E7-A4A6-EC8C25D490C6}" sibTransId="{9E979901-A2C4-4E97-A810-1601F03B0023}"/>
    <dgm:cxn modelId="{831C1EAD-8DFE-47C8-9716-CC92482CC73F}" srcId="{F1AF486C-70A1-42FD-B9DD-905762AAE6E9}" destId="{1A5877C6-1AB8-4364-8E5F-E00279CB2288}" srcOrd="1" destOrd="0" parTransId="{9EDECBD5-B982-4DCD-948C-5EDA2AC0AF3B}" sibTransId="{12E7761B-90F9-45DD-8C08-5DC342D9BE26}"/>
    <dgm:cxn modelId="{7B5C954E-8CCA-46D2-BF73-A368E0493C8A}" type="presOf" srcId="{C471C774-3B83-4B8A-8A44-AAFF2E6BBD3A}" destId="{D95CD6D5-2FE5-4568-A735-D80119D9556F}" srcOrd="0" destOrd="0" presId="urn:microsoft.com/office/officeart/2005/8/layout/hierarchy2"/>
    <dgm:cxn modelId="{BAC0D3E5-D990-4E77-AC17-E31BF8D6B689}" type="presOf" srcId="{28CFF691-5350-4A52-9D60-38A2529CA45E}" destId="{E9F25813-6FD9-4D5C-8D50-03769FD2553E}" srcOrd="0" destOrd="0" presId="urn:microsoft.com/office/officeart/2005/8/layout/hierarchy2"/>
    <dgm:cxn modelId="{3483A49A-0A7A-4971-81B4-C7931022035A}" type="presOf" srcId="{C471C774-3B83-4B8A-8A44-AAFF2E6BBD3A}" destId="{9041BEBD-4760-4CC9-BBD1-1C8A10069A86}" srcOrd="1" destOrd="0" presId="urn:microsoft.com/office/officeart/2005/8/layout/hierarchy2"/>
    <dgm:cxn modelId="{1624B6E1-6E46-485C-BAD4-CEC6115DFD3E}" type="presOf" srcId="{55F6F74D-1396-4895-B26E-4D382A26B8B2}" destId="{D6C4EEFE-DCCA-4969-91EC-C7ADF8DC2B21}" srcOrd="0" destOrd="0" presId="urn:microsoft.com/office/officeart/2005/8/layout/hierarchy2"/>
    <dgm:cxn modelId="{43EA3E03-3CC2-478F-A940-25004CC91220}" srcId="{AC262069-AD1A-4496-B1A5-185A98C4E038}" destId="{F1AF486C-70A1-42FD-B9DD-905762AAE6E9}" srcOrd="0" destOrd="0" parTransId="{BC9A00C2-266C-4D29-9BE8-C1F06D18ADC2}" sibTransId="{E69B7AA6-9E17-45F2-8DB3-5770A6B3E6C2}"/>
    <dgm:cxn modelId="{D1918B26-17CF-424A-A223-1EE9017D7E4A}" type="presOf" srcId="{E5F31D63-D854-4D4E-92C7-87D425B31DB7}" destId="{A04DAE12-C279-4C0F-AE45-4DA7421BE822}" srcOrd="0" destOrd="0" presId="urn:microsoft.com/office/officeart/2005/8/layout/hierarchy2"/>
    <dgm:cxn modelId="{CA71AB72-4340-425C-ACD9-D6E3A0501485}" type="presOf" srcId="{0CE40643-E992-4A8D-86A6-EBD24126AA5B}" destId="{EC86E035-2A59-4627-BAA3-1CB0826441B2}" srcOrd="0" destOrd="0" presId="urn:microsoft.com/office/officeart/2005/8/layout/hierarchy2"/>
    <dgm:cxn modelId="{489BE03F-4AE6-47EB-8C53-014932252FDC}" srcId="{2C2E410E-7C7D-485A-8376-7B894E4D1017}" destId="{BE1F1711-576D-4F90-9F1B-55644D3B6E8D}" srcOrd="0" destOrd="0" parTransId="{D315A3B2-B982-4676-BE2C-9FDD0F21703C}" sibTransId="{90EA0ACC-B2DE-426B-B783-D6BA400E293B}"/>
    <dgm:cxn modelId="{448716FE-DB83-432D-B6B5-DCB0A09F86E3}" type="presOf" srcId="{019BD48A-CD81-4D44-9C93-8CF3750C98D7}" destId="{B5632851-1F80-4014-B63D-23064B90EEF2}" srcOrd="0" destOrd="0" presId="urn:microsoft.com/office/officeart/2005/8/layout/hierarchy2"/>
    <dgm:cxn modelId="{3A9664E5-95EC-4C9C-A937-FEAA2FB5CECE}" type="presOf" srcId="{E9292C28-05A5-4276-9C59-17A1ABBFF4FB}" destId="{7372EBDC-2443-43F6-8A7B-562B28A10E7F}" srcOrd="0" destOrd="0" presId="urn:microsoft.com/office/officeart/2005/8/layout/hierarchy2"/>
    <dgm:cxn modelId="{E23971F1-CA20-41E9-BF29-287B87B7CAC0}" type="presOf" srcId="{8EB5BFDE-5561-4893-9ECB-C41D7063C963}" destId="{E76650B2-E61E-4B55-A11B-85FE74ABDCED}" srcOrd="0" destOrd="0" presId="urn:microsoft.com/office/officeart/2005/8/layout/hierarchy2"/>
    <dgm:cxn modelId="{57665226-7B5E-4CF2-B165-DD62A55AD8BD}" type="presOf" srcId="{BE1F1711-576D-4F90-9F1B-55644D3B6E8D}" destId="{EEBB25EB-5F0B-4920-872C-7835A07F1360}" srcOrd="0" destOrd="0" presId="urn:microsoft.com/office/officeart/2005/8/layout/hierarchy2"/>
    <dgm:cxn modelId="{966EB37F-7C13-43BC-8183-4090A80726E9}" type="presOf" srcId="{FAF448B3-5655-4585-ACDE-B3067CC9C239}" destId="{EB27513B-746A-4DD6-939D-07F3F3AFABEE}" srcOrd="0" destOrd="0" presId="urn:microsoft.com/office/officeart/2005/8/layout/hierarchy2"/>
    <dgm:cxn modelId="{20068AD1-0580-4340-886E-55C04725385B}" type="presOf" srcId="{5D64FF61-72BD-45F9-9D3F-3A5E3EEF0B07}" destId="{56668908-B3BD-4200-993D-1E38C5C06153}" srcOrd="1" destOrd="0" presId="urn:microsoft.com/office/officeart/2005/8/layout/hierarchy2"/>
    <dgm:cxn modelId="{676498A9-EAF4-4A38-8434-5CB7C393E2BF}" type="presOf" srcId="{E5F31D63-D854-4D4E-92C7-87D425B31DB7}" destId="{2F46467D-AA27-427C-B57F-1686951C753B}" srcOrd="1" destOrd="0" presId="urn:microsoft.com/office/officeart/2005/8/layout/hierarchy2"/>
    <dgm:cxn modelId="{C6EADFB5-4414-4CF8-A971-1EAF2A239941}" type="presOf" srcId="{F8B8BC9E-1242-450D-B1AD-C92E39A1E1ED}" destId="{67405C4C-3059-44CD-85AD-9D0BBDCBD432}" srcOrd="1" destOrd="0" presId="urn:microsoft.com/office/officeart/2005/8/layout/hierarchy2"/>
    <dgm:cxn modelId="{967E1A13-AD20-4228-8D7C-2877F2BE5DAA}" srcId="{0C9841D7-0504-42F3-A83C-2ED27E48D520}" destId="{04CCD6A5-3EB6-45F3-AA34-E4858CEEFD5D}" srcOrd="1" destOrd="0" parTransId="{C471C774-3B83-4B8A-8A44-AAFF2E6BBD3A}" sibTransId="{D0458D40-0488-4E69-87EB-70201BFA2A25}"/>
    <dgm:cxn modelId="{FC5B5B04-F7CB-45D9-81AF-1564C35D8509}" type="presOf" srcId="{0C9841D7-0504-42F3-A83C-2ED27E48D520}" destId="{7134015C-939C-42CB-8834-247A0F899EB7}" srcOrd="0" destOrd="0" presId="urn:microsoft.com/office/officeart/2005/8/layout/hierarchy2"/>
    <dgm:cxn modelId="{2B93E97D-F49C-4EF4-BDE8-9FEFCC27859A}" type="presOf" srcId="{55F6F74D-1396-4895-B26E-4D382A26B8B2}" destId="{C75AE305-BE83-4732-854F-CC11B1BEF7E7}" srcOrd="1" destOrd="0" presId="urn:microsoft.com/office/officeart/2005/8/layout/hierarchy2"/>
    <dgm:cxn modelId="{3652008B-CC5B-4CBD-A487-516F211B604C}" type="presOf" srcId="{212E20B7-44EA-474B-A05D-13E4BC5D0B28}" destId="{F8E8F106-59C1-4C8A-BA63-F9D9CD45C888}" srcOrd="0" destOrd="0" presId="urn:microsoft.com/office/officeart/2005/8/layout/hierarchy2"/>
    <dgm:cxn modelId="{DFF30757-2A73-4285-A833-9690EE4CFED9}" type="presOf" srcId="{A52AC54B-837A-4B4C-A2D2-5F2847624A98}" destId="{5556C549-C23B-45C9-AABB-4491352FE7BF}" srcOrd="0" destOrd="0" presId="urn:microsoft.com/office/officeart/2005/8/layout/hierarchy2"/>
    <dgm:cxn modelId="{F8CF34BC-D12B-4C1E-8539-E94C2810B334}" type="presOf" srcId="{F8B8BC9E-1242-450D-B1AD-C92E39A1E1ED}" destId="{2DDAF5B4-C1D3-4ED3-88F8-2471C03315D4}" srcOrd="0" destOrd="0" presId="urn:microsoft.com/office/officeart/2005/8/layout/hierarchy2"/>
    <dgm:cxn modelId="{3BEF7C26-71AC-4D21-9FFF-DA0EE15ED124}" type="presOf" srcId="{B894D9F9-CE47-451D-AEAA-4EC91D51EE76}" destId="{FEC756FC-2F1F-4537-8B41-824950B46BE3}" srcOrd="0" destOrd="0" presId="urn:microsoft.com/office/officeart/2005/8/layout/hierarchy2"/>
    <dgm:cxn modelId="{C0C903AB-E3AA-4DFD-86E2-908473C6DD6C}" type="presOf" srcId="{D96F2A57-E4BD-4F21-A858-B8FE30F8553A}" destId="{990F7E68-99F0-4351-BF99-CB4439505A59}" srcOrd="0" destOrd="0" presId="urn:microsoft.com/office/officeart/2005/8/layout/hierarchy2"/>
    <dgm:cxn modelId="{A9C9162A-DE2E-4D1B-8B4A-C6BB63FC87D3}" type="presOf" srcId="{9EDECBD5-B982-4DCD-948C-5EDA2AC0AF3B}" destId="{8C7BA209-B9AB-489E-BDC5-3B8E19C04043}" srcOrd="1" destOrd="0" presId="urn:microsoft.com/office/officeart/2005/8/layout/hierarchy2"/>
    <dgm:cxn modelId="{42D35043-59F3-4BC0-B483-248AFB22863B}" srcId="{FB64CAF5-F96B-4B83-BD2C-09926982DB00}" destId="{DFC988ED-1272-48F9-B865-AA807544D1F2}" srcOrd="0" destOrd="0" parTransId="{019BD48A-CD81-4D44-9C93-8CF3750C98D7}" sibTransId="{378322E4-267E-425C-8DC2-26DCC3FFAA11}"/>
    <dgm:cxn modelId="{B6CC9BD2-A5D9-4D77-9FE4-EBDEF05DDC75}" type="presOf" srcId="{0372B6FF-8DD0-4AA8-9FB6-6A65B38B85F5}" destId="{94E01037-3541-4595-88D8-3F689558EFA6}" srcOrd="1" destOrd="0" presId="urn:microsoft.com/office/officeart/2005/8/layout/hierarchy2"/>
    <dgm:cxn modelId="{05B97B97-A94B-45A4-9C64-8EE70BB9A06A}" type="presOf" srcId="{FAF7D79F-3BDE-46E3-A77B-3C3B5A7B6317}" destId="{E8693F3E-6D78-4254-BBAA-33A861B47251}" srcOrd="0" destOrd="0" presId="urn:microsoft.com/office/officeart/2005/8/layout/hierarchy2"/>
    <dgm:cxn modelId="{23E540DE-FF0E-4A68-9BC4-7F377E0B0797}" type="presOf" srcId="{28CFF691-5350-4A52-9D60-38A2529CA45E}" destId="{48CE3087-A4F2-4EF3-89A4-DCD5D35B21EB}" srcOrd="1" destOrd="0" presId="urn:microsoft.com/office/officeart/2005/8/layout/hierarchy2"/>
    <dgm:cxn modelId="{8D585F3B-28AC-42AF-B54A-CE35524FA2B1}" type="presOf" srcId="{D7EC5E46-0C44-4F72-A8A6-C74D69DB91E2}" destId="{4AD2A524-7637-4073-80B1-0E443C957F25}" srcOrd="1" destOrd="0" presId="urn:microsoft.com/office/officeart/2005/8/layout/hierarchy2"/>
    <dgm:cxn modelId="{2273DFFB-4EE0-4227-9040-9ADC95A22130}" type="presOf" srcId="{F6D97425-E106-46D0-A48A-9B1992E3CB03}" destId="{185601AB-DE1B-452F-8860-C3AF1F2ADDF5}" srcOrd="0" destOrd="0" presId="urn:microsoft.com/office/officeart/2005/8/layout/hierarchy2"/>
    <dgm:cxn modelId="{79CDC4AF-4326-4276-88FF-0120B64A9A50}" type="presOf" srcId="{0CE04CAC-1FB0-4BFB-8374-AECE0AB7759E}" destId="{B83669A1-79E7-4D96-9577-58C8778A5170}" srcOrd="1" destOrd="0" presId="urn:microsoft.com/office/officeart/2005/8/layout/hierarchy2"/>
    <dgm:cxn modelId="{650C57ED-9EF8-46A4-A3B5-3715EEAF6E5C}" type="presOf" srcId="{F2899C95-9BE7-418C-B9C2-EAB2F28A6951}" destId="{B7677B3C-CC62-490F-B2A8-F5D77BA0199E}" srcOrd="0" destOrd="0" presId="urn:microsoft.com/office/officeart/2005/8/layout/hierarchy2"/>
    <dgm:cxn modelId="{831A18CD-0289-4495-9217-A5CABB5877AA}" type="presOf" srcId="{1A5877C6-1AB8-4364-8E5F-E00279CB2288}" destId="{7A3F1651-CA65-4DE0-AF40-257896AE5D08}" srcOrd="0" destOrd="0" presId="urn:microsoft.com/office/officeart/2005/8/layout/hierarchy2"/>
    <dgm:cxn modelId="{B7B4D71D-77B0-4AE1-A582-D45E2FADEF0A}" srcId="{F4CDD63F-E7A2-4696-9EA3-3A1FA27B5FA7}" destId="{212E20B7-44EA-474B-A05D-13E4BC5D0B28}" srcOrd="0" destOrd="0" parTransId="{28CFF691-5350-4A52-9D60-38A2529CA45E}" sibTransId="{B99DF3BB-CE99-4685-8BF1-1F7E50DE8B78}"/>
    <dgm:cxn modelId="{C5B8828B-CD78-42C6-A820-F8070CA2F72A}" srcId="{BE539C32-1A1E-422A-B395-DDF671A28D6F}" destId="{F4CDD63F-E7A2-4696-9EA3-3A1FA27B5FA7}" srcOrd="0" destOrd="0" parTransId="{A52AC54B-837A-4B4C-A2D2-5F2847624A98}" sibTransId="{0BC9A183-C13A-4CA8-B09A-3AC437E753DF}"/>
    <dgm:cxn modelId="{FF4F9135-228F-4489-BAA8-B193893A0B26}" type="presOf" srcId="{A770DED9-B022-43C5-A1F4-D6C23C36A6D2}" destId="{5B50571F-0E98-4CD8-8AF0-3CA627B75A4A}" srcOrd="1" destOrd="0" presId="urn:microsoft.com/office/officeart/2005/8/layout/hierarchy2"/>
    <dgm:cxn modelId="{0CABE803-BF61-45B6-97EC-A10F7105F024}" type="presOf" srcId="{9A1AB41F-5EEE-489C-B951-50833EAAAD00}" destId="{59E56BD9-FA5D-4EA3-A33F-1C0FBFAB36F8}" srcOrd="0" destOrd="0" presId="urn:microsoft.com/office/officeart/2005/8/layout/hierarchy2"/>
    <dgm:cxn modelId="{D8F2D8A3-E192-4E8A-BBE1-3F8E1EE75B30}" type="presParOf" srcId="{99383C11-F2EA-4132-9B97-10E0EEDF67B7}" destId="{B9371260-6AA4-4B1D-A18D-D4D8031CF6FC}" srcOrd="0" destOrd="0" presId="urn:microsoft.com/office/officeart/2005/8/layout/hierarchy2"/>
    <dgm:cxn modelId="{AE793FEF-A3B8-4C14-9843-513001B41389}" type="presParOf" srcId="{B9371260-6AA4-4B1D-A18D-D4D8031CF6FC}" destId="{9A666748-8E2B-4F28-8E7B-C25CC5C9F442}" srcOrd="0" destOrd="0" presId="urn:microsoft.com/office/officeart/2005/8/layout/hierarchy2"/>
    <dgm:cxn modelId="{D4A54C81-129C-481F-9022-525FE2C2E204}" type="presParOf" srcId="{B9371260-6AA4-4B1D-A18D-D4D8031CF6FC}" destId="{69603930-E80C-4F4E-AEF8-92A63298C207}" srcOrd="1" destOrd="0" presId="urn:microsoft.com/office/officeart/2005/8/layout/hierarchy2"/>
    <dgm:cxn modelId="{706EE3D4-11F7-4FA0-A368-90F8775BEF1B}" type="presParOf" srcId="{69603930-E80C-4F4E-AEF8-92A63298C207}" destId="{D6C4EEFE-DCCA-4969-91EC-C7ADF8DC2B21}" srcOrd="0" destOrd="0" presId="urn:microsoft.com/office/officeart/2005/8/layout/hierarchy2"/>
    <dgm:cxn modelId="{A166C02C-6B6E-4959-B039-33E364F9BE22}" type="presParOf" srcId="{D6C4EEFE-DCCA-4969-91EC-C7ADF8DC2B21}" destId="{C75AE305-BE83-4732-854F-CC11B1BEF7E7}" srcOrd="0" destOrd="0" presId="urn:microsoft.com/office/officeart/2005/8/layout/hierarchy2"/>
    <dgm:cxn modelId="{1CA94AF7-296A-43FA-8E77-BD0258F7D91B}" type="presParOf" srcId="{69603930-E80C-4F4E-AEF8-92A63298C207}" destId="{A5BC44BF-F9DE-435A-9EE9-578C53470781}" srcOrd="1" destOrd="0" presId="urn:microsoft.com/office/officeart/2005/8/layout/hierarchy2"/>
    <dgm:cxn modelId="{CC474FE3-CDA0-4EE3-BC0D-5DBFEC0C3795}" type="presParOf" srcId="{A5BC44BF-F9DE-435A-9EE9-578C53470781}" destId="{EC86E035-2A59-4627-BAA3-1CB0826441B2}" srcOrd="0" destOrd="0" presId="urn:microsoft.com/office/officeart/2005/8/layout/hierarchy2"/>
    <dgm:cxn modelId="{A38339CF-8546-44E8-9966-05759ECA7072}" type="presParOf" srcId="{A5BC44BF-F9DE-435A-9EE9-578C53470781}" destId="{27700C8B-709D-4479-BE21-5F399F011B48}" srcOrd="1" destOrd="0" presId="urn:microsoft.com/office/officeart/2005/8/layout/hierarchy2"/>
    <dgm:cxn modelId="{EAF9EC0F-2D42-4F4A-AB2C-855D5B482CFB}" type="presParOf" srcId="{27700C8B-709D-4479-BE21-5F399F011B48}" destId="{E8693F3E-6D78-4254-BBAA-33A861B47251}" srcOrd="0" destOrd="0" presId="urn:microsoft.com/office/officeart/2005/8/layout/hierarchy2"/>
    <dgm:cxn modelId="{6A485A34-986F-4EC6-8437-10D243B82CC2}" type="presParOf" srcId="{E8693F3E-6D78-4254-BBAA-33A861B47251}" destId="{8A3166D1-7849-42D4-AFB4-C6A79AFC5D23}" srcOrd="0" destOrd="0" presId="urn:microsoft.com/office/officeart/2005/8/layout/hierarchy2"/>
    <dgm:cxn modelId="{ED5EDBD5-AA3F-44EF-B291-AE2CCAEFEBB5}" type="presParOf" srcId="{27700C8B-709D-4479-BE21-5F399F011B48}" destId="{E463BAC1-5C63-42CB-87E8-3B7BF942A918}" srcOrd="1" destOrd="0" presId="urn:microsoft.com/office/officeart/2005/8/layout/hierarchy2"/>
    <dgm:cxn modelId="{4739D7C7-7004-4123-B854-51476DC40035}" type="presParOf" srcId="{E463BAC1-5C63-42CB-87E8-3B7BF942A918}" destId="{185601AB-DE1B-452F-8860-C3AF1F2ADDF5}" srcOrd="0" destOrd="0" presId="urn:microsoft.com/office/officeart/2005/8/layout/hierarchy2"/>
    <dgm:cxn modelId="{0043D5C5-D8AD-4337-ADEB-1D0B2AFFB3F4}" type="presParOf" srcId="{E463BAC1-5C63-42CB-87E8-3B7BF942A918}" destId="{0955588C-B6A1-4DA3-9325-C00A87E99722}" srcOrd="1" destOrd="0" presId="urn:microsoft.com/office/officeart/2005/8/layout/hierarchy2"/>
    <dgm:cxn modelId="{CD657E40-A113-4847-AA19-6FA14BD2CD3C}" type="presParOf" srcId="{0955588C-B6A1-4DA3-9325-C00A87E99722}" destId="{2DDAF5B4-C1D3-4ED3-88F8-2471C03315D4}" srcOrd="0" destOrd="0" presId="urn:microsoft.com/office/officeart/2005/8/layout/hierarchy2"/>
    <dgm:cxn modelId="{49F5BC4E-5037-4F68-B8CD-98F93E35A334}" type="presParOf" srcId="{2DDAF5B4-C1D3-4ED3-88F8-2471C03315D4}" destId="{67405C4C-3059-44CD-85AD-9D0BBDCBD432}" srcOrd="0" destOrd="0" presId="urn:microsoft.com/office/officeart/2005/8/layout/hierarchy2"/>
    <dgm:cxn modelId="{F23654C2-4427-4974-97D8-E00BBFD10206}" type="presParOf" srcId="{0955588C-B6A1-4DA3-9325-C00A87E99722}" destId="{00C83991-2B78-4D9B-9BC9-0E748F95A28E}" srcOrd="1" destOrd="0" presId="urn:microsoft.com/office/officeart/2005/8/layout/hierarchy2"/>
    <dgm:cxn modelId="{BB624323-E56E-4602-B447-75C3FAEB974D}" type="presParOf" srcId="{00C83991-2B78-4D9B-9BC9-0E748F95A28E}" destId="{AD1FA69D-D1E7-48CA-91F8-6C95211E0765}" srcOrd="0" destOrd="0" presId="urn:microsoft.com/office/officeart/2005/8/layout/hierarchy2"/>
    <dgm:cxn modelId="{0D2EA2D1-B75D-4F4B-BEDD-1B4581078E1C}" type="presParOf" srcId="{00C83991-2B78-4D9B-9BC9-0E748F95A28E}" destId="{A649BC3A-E6E1-4544-9C7A-52BAB4950C2E}" srcOrd="1" destOrd="0" presId="urn:microsoft.com/office/officeart/2005/8/layout/hierarchy2"/>
    <dgm:cxn modelId="{46C18725-18D7-4821-896D-2F99C42BB83B}" type="presParOf" srcId="{69603930-E80C-4F4E-AEF8-92A63298C207}" destId="{6A4D4090-8730-4C46-B441-FD5B21C6DA81}" srcOrd="2" destOrd="0" presId="urn:microsoft.com/office/officeart/2005/8/layout/hierarchy2"/>
    <dgm:cxn modelId="{D123F516-DBC8-4153-9B94-0EB918C0B418}" type="presParOf" srcId="{6A4D4090-8730-4C46-B441-FD5B21C6DA81}" destId="{8C7BA209-B9AB-489E-BDC5-3B8E19C04043}" srcOrd="0" destOrd="0" presId="urn:microsoft.com/office/officeart/2005/8/layout/hierarchy2"/>
    <dgm:cxn modelId="{F119B2A8-98F1-4853-94E1-2CDB67FA8D19}" type="presParOf" srcId="{69603930-E80C-4F4E-AEF8-92A63298C207}" destId="{ED697567-9812-4E60-8CB2-1B0233E73881}" srcOrd="3" destOrd="0" presId="urn:microsoft.com/office/officeart/2005/8/layout/hierarchy2"/>
    <dgm:cxn modelId="{C1CDEE43-43CC-404D-A348-B1B0D4CAB22D}" type="presParOf" srcId="{ED697567-9812-4E60-8CB2-1B0233E73881}" destId="{7A3F1651-CA65-4DE0-AF40-257896AE5D08}" srcOrd="0" destOrd="0" presId="urn:microsoft.com/office/officeart/2005/8/layout/hierarchy2"/>
    <dgm:cxn modelId="{29F3667C-C945-459D-B004-76E53A4F0459}" type="presParOf" srcId="{ED697567-9812-4E60-8CB2-1B0233E73881}" destId="{C0640E35-8EEA-4E1C-995C-FB6910819B0A}" srcOrd="1" destOrd="0" presId="urn:microsoft.com/office/officeart/2005/8/layout/hierarchy2"/>
    <dgm:cxn modelId="{04075229-33D0-4E3D-B0F2-6D54FB54B04D}" type="presParOf" srcId="{C0640E35-8EEA-4E1C-995C-FB6910819B0A}" destId="{8ECF31FD-C31F-4287-8746-EE1614BDF31F}" srcOrd="0" destOrd="0" presId="urn:microsoft.com/office/officeart/2005/8/layout/hierarchy2"/>
    <dgm:cxn modelId="{0795F7CE-E788-4F89-B4ED-A82E26894143}" type="presParOf" srcId="{8ECF31FD-C31F-4287-8746-EE1614BDF31F}" destId="{56668908-B3BD-4200-993D-1E38C5C06153}" srcOrd="0" destOrd="0" presId="urn:microsoft.com/office/officeart/2005/8/layout/hierarchy2"/>
    <dgm:cxn modelId="{00382DAC-CDF1-4BDD-ABB1-AF91A9AEC2ED}" type="presParOf" srcId="{C0640E35-8EEA-4E1C-995C-FB6910819B0A}" destId="{9B7DD7D0-6C6D-471B-8FB8-6671FD65AA29}" srcOrd="1" destOrd="0" presId="urn:microsoft.com/office/officeart/2005/8/layout/hierarchy2"/>
    <dgm:cxn modelId="{103D9F49-AD85-418C-B90D-17E3614A08EF}" type="presParOf" srcId="{9B7DD7D0-6C6D-471B-8FB8-6671FD65AA29}" destId="{7134015C-939C-42CB-8834-247A0F899EB7}" srcOrd="0" destOrd="0" presId="urn:microsoft.com/office/officeart/2005/8/layout/hierarchy2"/>
    <dgm:cxn modelId="{F49E0077-C6FD-44AC-8FF6-B24D7B034E14}" type="presParOf" srcId="{9B7DD7D0-6C6D-471B-8FB8-6671FD65AA29}" destId="{F0EE73B9-C7BA-4EFE-BDD1-D81466A856B8}" srcOrd="1" destOrd="0" presId="urn:microsoft.com/office/officeart/2005/8/layout/hierarchy2"/>
    <dgm:cxn modelId="{97D9592D-1ED2-4ED6-BF29-7187741797E3}" type="presParOf" srcId="{F0EE73B9-C7BA-4EFE-BDD1-D81466A856B8}" destId="{FEC756FC-2F1F-4537-8B41-824950B46BE3}" srcOrd="0" destOrd="0" presId="urn:microsoft.com/office/officeart/2005/8/layout/hierarchy2"/>
    <dgm:cxn modelId="{3E821F6E-47EE-4270-ABE7-524589869B1D}" type="presParOf" srcId="{FEC756FC-2F1F-4537-8B41-824950B46BE3}" destId="{483BFB48-6223-45A0-A9B7-B69D5998AB20}" srcOrd="0" destOrd="0" presId="urn:microsoft.com/office/officeart/2005/8/layout/hierarchy2"/>
    <dgm:cxn modelId="{EF8E623C-3A4D-49B9-8872-E66C391C3992}" type="presParOf" srcId="{F0EE73B9-C7BA-4EFE-BDD1-D81466A856B8}" destId="{E6ED5DA5-255E-48B6-82DD-AD086FE9AA58}" srcOrd="1" destOrd="0" presId="urn:microsoft.com/office/officeart/2005/8/layout/hierarchy2"/>
    <dgm:cxn modelId="{F634B9BA-A2A5-4DBC-81CC-911B5C9F0D83}" type="presParOf" srcId="{E6ED5DA5-255E-48B6-82DD-AD086FE9AA58}" destId="{5AAE7C48-3CD4-4752-A5F8-4A9932DA3AF3}" srcOrd="0" destOrd="0" presId="urn:microsoft.com/office/officeart/2005/8/layout/hierarchy2"/>
    <dgm:cxn modelId="{FDDCC915-9150-48A2-9715-BF7E467A0C10}" type="presParOf" srcId="{E6ED5DA5-255E-48B6-82DD-AD086FE9AA58}" destId="{3BB857FB-FB2D-4E1E-B249-10FD57C07E02}" srcOrd="1" destOrd="0" presId="urn:microsoft.com/office/officeart/2005/8/layout/hierarchy2"/>
    <dgm:cxn modelId="{3EC1D84A-8AB8-4CC7-94B5-89A71E540F9E}" type="presParOf" srcId="{3BB857FB-FB2D-4E1E-B249-10FD57C07E02}" destId="{790BD5DC-DFE2-44F4-9C5B-D5AD4EE49D7A}" srcOrd="0" destOrd="0" presId="urn:microsoft.com/office/officeart/2005/8/layout/hierarchy2"/>
    <dgm:cxn modelId="{5B0C1F08-01DE-4A61-B203-2F7D22A4021B}" type="presParOf" srcId="{790BD5DC-DFE2-44F4-9C5B-D5AD4EE49D7A}" destId="{A97ABF6A-DBE8-4F83-A960-8B9B47E2AC38}" srcOrd="0" destOrd="0" presId="urn:microsoft.com/office/officeart/2005/8/layout/hierarchy2"/>
    <dgm:cxn modelId="{091C3475-D7E5-4DE1-8207-FB17D78B66E5}" type="presParOf" srcId="{3BB857FB-FB2D-4E1E-B249-10FD57C07E02}" destId="{9C09CB24-F223-4814-A62F-B801DEF4D0D5}" srcOrd="1" destOrd="0" presId="urn:microsoft.com/office/officeart/2005/8/layout/hierarchy2"/>
    <dgm:cxn modelId="{4402F409-AA5B-4AA3-B9C5-E6B9508A477D}" type="presParOf" srcId="{9C09CB24-F223-4814-A62F-B801DEF4D0D5}" destId="{EEBB25EB-5F0B-4920-872C-7835A07F1360}" srcOrd="0" destOrd="0" presId="urn:microsoft.com/office/officeart/2005/8/layout/hierarchy2"/>
    <dgm:cxn modelId="{6C5130F0-797E-4195-A437-5693A382ECDC}" type="presParOf" srcId="{9C09CB24-F223-4814-A62F-B801DEF4D0D5}" destId="{4AFFB79E-D688-442E-9C1B-AA1AD4E51DE1}" srcOrd="1" destOrd="0" presId="urn:microsoft.com/office/officeart/2005/8/layout/hierarchy2"/>
    <dgm:cxn modelId="{D34E60FF-F803-4506-BC4A-D97882FE6472}" type="presParOf" srcId="{4AFFB79E-D688-442E-9C1B-AA1AD4E51DE1}" destId="{9C607EA6-CD58-49CE-9863-26D15ED3613D}" srcOrd="0" destOrd="0" presId="urn:microsoft.com/office/officeart/2005/8/layout/hierarchy2"/>
    <dgm:cxn modelId="{EC421FA5-9C3A-484C-9F4A-2EB985231E28}" type="presParOf" srcId="{9C607EA6-CD58-49CE-9863-26D15ED3613D}" destId="{338F9AF5-B3F8-4237-A5EC-38BAA1F0A0DE}" srcOrd="0" destOrd="0" presId="urn:microsoft.com/office/officeart/2005/8/layout/hierarchy2"/>
    <dgm:cxn modelId="{3B1B5C22-5078-4B1A-ACB8-CE59ED7A0AB8}" type="presParOf" srcId="{4AFFB79E-D688-442E-9C1B-AA1AD4E51DE1}" destId="{8FCBF983-079B-4EA9-B5AC-37F57C9EA47D}" srcOrd="1" destOrd="0" presId="urn:microsoft.com/office/officeart/2005/8/layout/hierarchy2"/>
    <dgm:cxn modelId="{5DB0E604-1484-444D-9CE0-4B8EFDC06816}" type="presParOf" srcId="{8FCBF983-079B-4EA9-B5AC-37F57C9EA47D}" destId="{B118BFF7-FC4A-4E4F-9C8F-DA853B443AF8}" srcOrd="0" destOrd="0" presId="urn:microsoft.com/office/officeart/2005/8/layout/hierarchy2"/>
    <dgm:cxn modelId="{52E37416-5C8E-48D1-9241-13900D81783D}" type="presParOf" srcId="{8FCBF983-079B-4EA9-B5AC-37F57C9EA47D}" destId="{E141A434-554E-4BB1-A143-F5CA1A03CFDD}" srcOrd="1" destOrd="0" presId="urn:microsoft.com/office/officeart/2005/8/layout/hierarchy2"/>
    <dgm:cxn modelId="{E4E9F721-0FBB-4551-B698-F344852A67BD}" type="presParOf" srcId="{F0EE73B9-C7BA-4EFE-BDD1-D81466A856B8}" destId="{D95CD6D5-2FE5-4568-A735-D80119D9556F}" srcOrd="2" destOrd="0" presId="urn:microsoft.com/office/officeart/2005/8/layout/hierarchy2"/>
    <dgm:cxn modelId="{E9ABB47C-F697-4D27-BB85-9E36CF107C3A}" type="presParOf" srcId="{D95CD6D5-2FE5-4568-A735-D80119D9556F}" destId="{9041BEBD-4760-4CC9-BBD1-1C8A10069A86}" srcOrd="0" destOrd="0" presId="urn:microsoft.com/office/officeart/2005/8/layout/hierarchy2"/>
    <dgm:cxn modelId="{4A13A602-7CEC-40FD-86EF-3978D586F9F0}" type="presParOf" srcId="{F0EE73B9-C7BA-4EFE-BDD1-D81466A856B8}" destId="{D3051776-0569-4F9C-B9CF-F45BA0B627F8}" srcOrd="3" destOrd="0" presId="urn:microsoft.com/office/officeart/2005/8/layout/hierarchy2"/>
    <dgm:cxn modelId="{ECF89E80-EDF4-4301-9FA1-7871A224E51F}" type="presParOf" srcId="{D3051776-0569-4F9C-B9CF-F45BA0B627F8}" destId="{B6487684-A91B-4C08-9612-01BF7E7C31CD}" srcOrd="0" destOrd="0" presId="urn:microsoft.com/office/officeart/2005/8/layout/hierarchy2"/>
    <dgm:cxn modelId="{A196BA8D-2578-4E3C-86DF-5DB9A3C93CF8}" type="presParOf" srcId="{D3051776-0569-4F9C-B9CF-F45BA0B627F8}" destId="{57E7FA2E-13CB-4139-9CBB-C124D2D7E307}" srcOrd="1" destOrd="0" presId="urn:microsoft.com/office/officeart/2005/8/layout/hierarchy2"/>
    <dgm:cxn modelId="{513BE686-6FB2-4719-BB45-72276B5D77B6}" type="presParOf" srcId="{57E7FA2E-13CB-4139-9CBB-C124D2D7E307}" destId="{D7BB9E06-7163-4A0C-854E-6E11A7B58C27}" srcOrd="0" destOrd="0" presId="urn:microsoft.com/office/officeart/2005/8/layout/hierarchy2"/>
    <dgm:cxn modelId="{07012ACA-2B48-429C-A0C4-46DFECF4BC9A}" type="presParOf" srcId="{D7BB9E06-7163-4A0C-854E-6E11A7B58C27}" destId="{E499E07C-7149-4551-82EE-B188D282272B}" srcOrd="0" destOrd="0" presId="urn:microsoft.com/office/officeart/2005/8/layout/hierarchy2"/>
    <dgm:cxn modelId="{308862D8-907A-4832-9E5A-A880955C4052}" type="presParOf" srcId="{57E7FA2E-13CB-4139-9CBB-C124D2D7E307}" destId="{FE637424-7FDB-43ED-8998-D10382B97A9C}" srcOrd="1" destOrd="0" presId="urn:microsoft.com/office/officeart/2005/8/layout/hierarchy2"/>
    <dgm:cxn modelId="{72CCD11C-6D05-48D2-AD4C-798E801C0D1C}" type="presParOf" srcId="{FE637424-7FDB-43ED-8998-D10382B97A9C}" destId="{6080E9B3-F68B-4B1B-A416-55EE26427661}" srcOrd="0" destOrd="0" presId="urn:microsoft.com/office/officeart/2005/8/layout/hierarchy2"/>
    <dgm:cxn modelId="{198C014D-5F34-4F89-B790-1D25D75845BD}" type="presParOf" srcId="{FE637424-7FDB-43ED-8998-D10382B97A9C}" destId="{C06A6481-AB1D-48B4-8623-C69CD38CBB45}" srcOrd="1" destOrd="0" presId="urn:microsoft.com/office/officeart/2005/8/layout/hierarchy2"/>
    <dgm:cxn modelId="{D2FCF60F-C731-4D71-A7CC-F7891B6BC0DD}" type="presParOf" srcId="{C06A6481-AB1D-48B4-8623-C69CD38CBB45}" destId="{990F7E68-99F0-4351-BF99-CB4439505A59}" srcOrd="0" destOrd="0" presId="urn:microsoft.com/office/officeart/2005/8/layout/hierarchy2"/>
    <dgm:cxn modelId="{33BFB8F9-6895-4F89-B66C-D9D2F9B3F4C6}" type="presParOf" srcId="{990F7E68-99F0-4351-BF99-CB4439505A59}" destId="{808A616F-1DAC-4AD7-8B69-4484C9CA1A74}" srcOrd="0" destOrd="0" presId="urn:microsoft.com/office/officeart/2005/8/layout/hierarchy2"/>
    <dgm:cxn modelId="{EFBB167A-BFB1-4C4A-B898-23ECCF23DE6E}" type="presParOf" srcId="{C06A6481-AB1D-48B4-8623-C69CD38CBB45}" destId="{557214C3-6D85-4D83-B046-6745B3ECE998}" srcOrd="1" destOrd="0" presId="urn:microsoft.com/office/officeart/2005/8/layout/hierarchy2"/>
    <dgm:cxn modelId="{15AE7932-2748-4B39-B544-3AC75941D882}" type="presParOf" srcId="{557214C3-6D85-4D83-B046-6745B3ECE998}" destId="{01A55FCA-FD94-45D7-9254-C6FEA8284128}" srcOrd="0" destOrd="0" presId="urn:microsoft.com/office/officeart/2005/8/layout/hierarchy2"/>
    <dgm:cxn modelId="{45ABAC81-F97E-41E0-8DF6-615307D69A0C}" type="presParOf" srcId="{557214C3-6D85-4D83-B046-6745B3ECE998}" destId="{14528F2F-50C8-4D2B-9001-2EFA13CFE477}" srcOrd="1" destOrd="0" presId="urn:microsoft.com/office/officeart/2005/8/layout/hierarchy2"/>
    <dgm:cxn modelId="{6EA79976-45CF-4D2A-BD99-2ADDF3EE7EFA}" type="presParOf" srcId="{14528F2F-50C8-4D2B-9001-2EFA13CFE477}" destId="{026A20AF-A5B5-4CBD-89B8-375E18A90DE9}" srcOrd="0" destOrd="0" presId="urn:microsoft.com/office/officeart/2005/8/layout/hierarchy2"/>
    <dgm:cxn modelId="{32554159-E6A1-4386-B057-0F94DCD7D67C}" type="presParOf" srcId="{026A20AF-A5B5-4CBD-89B8-375E18A90DE9}" destId="{CEB17675-0FD0-4D0E-B0DD-BF627867FAF5}" srcOrd="0" destOrd="0" presId="urn:microsoft.com/office/officeart/2005/8/layout/hierarchy2"/>
    <dgm:cxn modelId="{519D09A9-94FF-41A7-B173-2B52231CBC16}" type="presParOf" srcId="{14528F2F-50C8-4D2B-9001-2EFA13CFE477}" destId="{E166313A-540B-4DBD-AAF0-111BE9892B34}" srcOrd="1" destOrd="0" presId="urn:microsoft.com/office/officeart/2005/8/layout/hierarchy2"/>
    <dgm:cxn modelId="{D270B849-9534-484C-8112-E05948C48AB5}" type="presParOf" srcId="{E166313A-540B-4DBD-AAF0-111BE9892B34}" destId="{2956004C-BD43-4E8C-A440-2FB638F7022A}" srcOrd="0" destOrd="0" presId="urn:microsoft.com/office/officeart/2005/8/layout/hierarchy2"/>
    <dgm:cxn modelId="{E8266A5C-C6F4-4A22-AC25-4FCEC091E7B3}" type="presParOf" srcId="{E166313A-540B-4DBD-AAF0-111BE9892B34}" destId="{2AC63784-72DB-4217-A0B4-09C3E916D849}" srcOrd="1" destOrd="0" presId="urn:microsoft.com/office/officeart/2005/8/layout/hierarchy2"/>
    <dgm:cxn modelId="{4E49C11C-7056-4D2D-8208-88DCDC2DB9E0}" type="presParOf" srcId="{2AC63784-72DB-4217-A0B4-09C3E916D849}" destId="{B5632851-1F80-4014-B63D-23064B90EEF2}" srcOrd="0" destOrd="0" presId="urn:microsoft.com/office/officeart/2005/8/layout/hierarchy2"/>
    <dgm:cxn modelId="{EEA5410D-01B5-42BE-9384-C9B3D36C163B}" type="presParOf" srcId="{B5632851-1F80-4014-B63D-23064B90EEF2}" destId="{24945888-B446-401B-904F-CD2242CE5155}" srcOrd="0" destOrd="0" presId="urn:microsoft.com/office/officeart/2005/8/layout/hierarchy2"/>
    <dgm:cxn modelId="{73B79457-6EFC-4EF0-9E79-CDDD6E962B4B}" type="presParOf" srcId="{2AC63784-72DB-4217-A0B4-09C3E916D849}" destId="{3699F2E3-AE2E-47F2-88F0-8E3CCBD09ABD}" srcOrd="1" destOrd="0" presId="urn:microsoft.com/office/officeart/2005/8/layout/hierarchy2"/>
    <dgm:cxn modelId="{0C4DB878-1D64-4AC3-A4AC-D90215770103}" type="presParOf" srcId="{3699F2E3-AE2E-47F2-88F0-8E3CCBD09ABD}" destId="{1FB069F3-F057-4957-8351-C120EF5B17EC}" srcOrd="0" destOrd="0" presId="urn:microsoft.com/office/officeart/2005/8/layout/hierarchy2"/>
    <dgm:cxn modelId="{7578D894-CA7C-470B-B0B7-D8DF8D7E1BC0}" type="presParOf" srcId="{3699F2E3-AE2E-47F2-88F0-8E3CCBD09ABD}" destId="{E79D0102-A933-42A2-ADA6-EC8D683BF987}" srcOrd="1" destOrd="0" presId="urn:microsoft.com/office/officeart/2005/8/layout/hierarchy2"/>
    <dgm:cxn modelId="{9305513B-75FA-4CED-BA97-CE0C4657FB9F}" type="presParOf" srcId="{57E7FA2E-13CB-4139-9CBB-C124D2D7E307}" destId="{A04DAE12-C279-4C0F-AE45-4DA7421BE822}" srcOrd="2" destOrd="0" presId="urn:microsoft.com/office/officeart/2005/8/layout/hierarchy2"/>
    <dgm:cxn modelId="{48DBA6B4-CC9C-4F80-8529-9F9E72DDFE83}" type="presParOf" srcId="{A04DAE12-C279-4C0F-AE45-4DA7421BE822}" destId="{2F46467D-AA27-427C-B57F-1686951C753B}" srcOrd="0" destOrd="0" presId="urn:microsoft.com/office/officeart/2005/8/layout/hierarchy2"/>
    <dgm:cxn modelId="{332CFDD7-7D56-4714-B946-FE62D175E560}" type="presParOf" srcId="{57E7FA2E-13CB-4139-9CBB-C124D2D7E307}" destId="{7FB4A3EA-D0C8-4D9E-AC52-695AED429E3F}" srcOrd="3" destOrd="0" presId="urn:microsoft.com/office/officeart/2005/8/layout/hierarchy2"/>
    <dgm:cxn modelId="{7AA78EE9-5125-45C3-9CAD-CCE6ABB913EC}" type="presParOf" srcId="{7FB4A3EA-D0C8-4D9E-AC52-695AED429E3F}" destId="{EB27513B-746A-4DD6-939D-07F3F3AFABEE}" srcOrd="0" destOrd="0" presId="urn:microsoft.com/office/officeart/2005/8/layout/hierarchy2"/>
    <dgm:cxn modelId="{130C270C-077F-4EE0-BD5B-5631C280BEEA}" type="presParOf" srcId="{7FB4A3EA-D0C8-4D9E-AC52-695AED429E3F}" destId="{7ECF30B2-24C1-4D2F-8F02-4864BA4D2753}" srcOrd="1" destOrd="0" presId="urn:microsoft.com/office/officeart/2005/8/layout/hierarchy2"/>
    <dgm:cxn modelId="{43B0278F-DD78-4AB3-A1EB-C045B89C3C38}" type="presParOf" srcId="{7ECF30B2-24C1-4D2F-8F02-4864BA4D2753}" destId="{59E56BD9-FA5D-4EA3-A33F-1C0FBFAB36F8}" srcOrd="0" destOrd="0" presId="urn:microsoft.com/office/officeart/2005/8/layout/hierarchy2"/>
    <dgm:cxn modelId="{9C0E9EFF-620C-453E-BE6A-BB56D2126EB2}" type="presParOf" srcId="{59E56BD9-FA5D-4EA3-A33F-1C0FBFAB36F8}" destId="{4B155470-78F3-4446-B578-4D7DE46D8E1F}" srcOrd="0" destOrd="0" presId="urn:microsoft.com/office/officeart/2005/8/layout/hierarchy2"/>
    <dgm:cxn modelId="{CA550E2C-DD14-4A7C-8D7B-4B8752FAED9F}" type="presParOf" srcId="{7ECF30B2-24C1-4D2F-8F02-4864BA4D2753}" destId="{1F4BDBF4-FA29-4478-8B86-B76127EC73C4}" srcOrd="1" destOrd="0" presId="urn:microsoft.com/office/officeart/2005/8/layout/hierarchy2"/>
    <dgm:cxn modelId="{8839DCA3-D012-4341-B3BA-1E4ACBE479F6}" type="presParOf" srcId="{1F4BDBF4-FA29-4478-8B86-B76127EC73C4}" destId="{578BA6E9-F684-4E8C-BA8A-213E89A515FE}" srcOrd="0" destOrd="0" presId="urn:microsoft.com/office/officeart/2005/8/layout/hierarchy2"/>
    <dgm:cxn modelId="{B804DB9B-1EC6-47BC-A23E-38A2E1CBCEB1}" type="presParOf" srcId="{1F4BDBF4-FA29-4478-8B86-B76127EC73C4}" destId="{60802A2A-E829-4B15-9D9A-A56FA2D8D70B}" srcOrd="1" destOrd="0" presId="urn:microsoft.com/office/officeart/2005/8/layout/hierarchy2"/>
    <dgm:cxn modelId="{28CF4586-D4F3-48DE-A197-A959212CAE77}" type="presParOf" srcId="{60802A2A-E829-4B15-9D9A-A56FA2D8D70B}" destId="{7372EBDC-2443-43F6-8A7B-562B28A10E7F}" srcOrd="0" destOrd="0" presId="urn:microsoft.com/office/officeart/2005/8/layout/hierarchy2"/>
    <dgm:cxn modelId="{08236B86-DBDE-45DC-9A91-C63762EF0395}" type="presParOf" srcId="{7372EBDC-2443-43F6-8A7B-562B28A10E7F}" destId="{73CB131A-9D20-4C84-A2EE-3A4BD7547406}" srcOrd="0" destOrd="0" presId="urn:microsoft.com/office/officeart/2005/8/layout/hierarchy2"/>
    <dgm:cxn modelId="{3FC1EB04-4079-4B1C-A027-F16AD68E2290}" type="presParOf" srcId="{60802A2A-E829-4B15-9D9A-A56FA2D8D70B}" destId="{86C96935-CB9E-4E23-8210-92F9CBED0F3E}" srcOrd="1" destOrd="0" presId="urn:microsoft.com/office/officeart/2005/8/layout/hierarchy2"/>
    <dgm:cxn modelId="{F1EF89C8-0ECB-4FF4-A3F4-BD28C25FEA8C}" type="presParOf" srcId="{86C96935-CB9E-4E23-8210-92F9CBED0F3E}" destId="{B8F81FD8-F4E2-4D79-951B-A886C5593DC7}" srcOrd="0" destOrd="0" presId="urn:microsoft.com/office/officeart/2005/8/layout/hierarchy2"/>
    <dgm:cxn modelId="{56C84F18-F93F-454B-8FC1-A43CF88A3F48}" type="presParOf" srcId="{86C96935-CB9E-4E23-8210-92F9CBED0F3E}" destId="{95CC8B91-C701-43E3-B3FE-ECA67F900C84}" srcOrd="1" destOrd="0" presId="urn:microsoft.com/office/officeart/2005/8/layout/hierarchy2"/>
    <dgm:cxn modelId="{7684F8DA-B5B3-4AAD-A035-F20436BE413C}" type="presParOf" srcId="{95CC8B91-C701-43E3-B3FE-ECA67F900C84}" destId="{483028E2-1068-4D03-9758-1A0E57E8223D}" srcOrd="0" destOrd="0" presId="urn:microsoft.com/office/officeart/2005/8/layout/hierarchy2"/>
    <dgm:cxn modelId="{1583456B-C267-4525-825B-0ED03066A14F}" type="presParOf" srcId="{483028E2-1068-4D03-9758-1A0E57E8223D}" destId="{4AD2A524-7637-4073-80B1-0E443C957F25}" srcOrd="0" destOrd="0" presId="urn:microsoft.com/office/officeart/2005/8/layout/hierarchy2"/>
    <dgm:cxn modelId="{8F280B34-E62F-419F-A0C8-60E7CB313D1B}" type="presParOf" srcId="{95CC8B91-C701-43E3-B3FE-ECA67F900C84}" destId="{4E7AF00D-FE5D-497C-A439-7C5F4E55F684}" srcOrd="1" destOrd="0" presId="urn:microsoft.com/office/officeart/2005/8/layout/hierarchy2"/>
    <dgm:cxn modelId="{C8E42E28-331D-41FF-9D41-9A618A79F8F2}" type="presParOf" srcId="{4E7AF00D-FE5D-497C-A439-7C5F4E55F684}" destId="{45757B38-DD70-4E59-A906-D7F3AF703B19}" srcOrd="0" destOrd="0" presId="urn:microsoft.com/office/officeart/2005/8/layout/hierarchy2"/>
    <dgm:cxn modelId="{F9167427-8E13-4953-8302-2613C25E409C}" type="presParOf" srcId="{4E7AF00D-FE5D-497C-A439-7C5F4E55F684}" destId="{EF757970-560C-4C3D-8365-B49D2F861FC8}" srcOrd="1" destOrd="0" presId="urn:microsoft.com/office/officeart/2005/8/layout/hierarchy2"/>
    <dgm:cxn modelId="{FCE25F41-EC8D-4E33-A640-B34FD45A1F37}" type="presParOf" srcId="{69603930-E80C-4F4E-AEF8-92A63298C207}" destId="{EBFB7048-D99C-4B15-9266-97513BE040DE}" srcOrd="4" destOrd="0" presId="urn:microsoft.com/office/officeart/2005/8/layout/hierarchy2"/>
    <dgm:cxn modelId="{9F450C82-04C4-4FA4-B49D-FC538556AC9F}" type="presParOf" srcId="{EBFB7048-D99C-4B15-9266-97513BE040DE}" destId="{94E01037-3541-4595-88D8-3F689558EFA6}" srcOrd="0" destOrd="0" presId="urn:microsoft.com/office/officeart/2005/8/layout/hierarchy2"/>
    <dgm:cxn modelId="{D2C5AA3D-BAA2-416B-98E3-D6F13A09CE67}" type="presParOf" srcId="{69603930-E80C-4F4E-AEF8-92A63298C207}" destId="{9DE3CCE9-09F5-41F3-9C86-F56D64FA3008}" srcOrd="5" destOrd="0" presId="urn:microsoft.com/office/officeart/2005/8/layout/hierarchy2"/>
    <dgm:cxn modelId="{EA3765C3-4D91-42F1-92A7-3E0D2ED192BD}" type="presParOf" srcId="{9DE3CCE9-09F5-41F3-9C86-F56D64FA3008}" destId="{5F8AB5B1-D6DB-47E7-A97C-B62DFD22CCA0}" srcOrd="0" destOrd="0" presId="urn:microsoft.com/office/officeart/2005/8/layout/hierarchy2"/>
    <dgm:cxn modelId="{A09263D2-F1F6-494B-BFBA-1CF66DE60AB3}" type="presParOf" srcId="{9DE3CCE9-09F5-41F3-9C86-F56D64FA3008}" destId="{C11813EC-8BCA-4482-8269-29C7BF6BE7E5}" srcOrd="1" destOrd="0" presId="urn:microsoft.com/office/officeart/2005/8/layout/hierarchy2"/>
    <dgm:cxn modelId="{41CA82AD-8677-4455-80AC-E38918EDC2C9}" type="presParOf" srcId="{C11813EC-8BCA-4482-8269-29C7BF6BE7E5}" destId="{14989F87-6BC8-45EF-9365-C9B4F03B522F}" srcOrd="0" destOrd="0" presId="urn:microsoft.com/office/officeart/2005/8/layout/hierarchy2"/>
    <dgm:cxn modelId="{E75C82BC-3EFC-43FC-B081-38DC9C65B4C9}" type="presParOf" srcId="{14989F87-6BC8-45EF-9365-C9B4F03B522F}" destId="{34BEC14A-B522-4B89-846C-85CB9E17BA07}" srcOrd="0" destOrd="0" presId="urn:microsoft.com/office/officeart/2005/8/layout/hierarchy2"/>
    <dgm:cxn modelId="{F32E57E8-4516-4F9B-BB42-D90090EBCB73}" type="presParOf" srcId="{C11813EC-8BCA-4482-8269-29C7BF6BE7E5}" destId="{DD49F106-E5BA-429E-932F-B2F86D8D702D}" srcOrd="1" destOrd="0" presId="urn:microsoft.com/office/officeart/2005/8/layout/hierarchy2"/>
    <dgm:cxn modelId="{0B9D4852-E301-4EA7-BD46-B4D2493BE9E1}" type="presParOf" srcId="{DD49F106-E5BA-429E-932F-B2F86D8D702D}" destId="{EF3B150A-237F-4DC7-B705-8E47E1037C53}" srcOrd="0" destOrd="0" presId="urn:microsoft.com/office/officeart/2005/8/layout/hierarchy2"/>
    <dgm:cxn modelId="{BEA3862A-502B-4CFD-98FE-4C44FF9ED50C}" type="presParOf" srcId="{DD49F106-E5BA-429E-932F-B2F86D8D702D}" destId="{F867C1E3-EBD9-45EF-AE2B-1847FF25F3AD}" srcOrd="1" destOrd="0" presId="urn:microsoft.com/office/officeart/2005/8/layout/hierarchy2"/>
    <dgm:cxn modelId="{B8CB64B4-E84A-4C67-A9D2-6B96692C4128}" type="presParOf" srcId="{69603930-E80C-4F4E-AEF8-92A63298C207}" destId="{D8F37A0F-70A9-4EB9-920F-A20369723A3C}" srcOrd="6" destOrd="0" presId="urn:microsoft.com/office/officeart/2005/8/layout/hierarchy2"/>
    <dgm:cxn modelId="{48F32DA3-43D9-4F6A-9964-E24DB27214A7}" type="presParOf" srcId="{D8F37A0F-70A9-4EB9-920F-A20369723A3C}" destId="{633F37B0-B70F-4E83-BDA3-238F97F7EB98}" srcOrd="0" destOrd="0" presId="urn:microsoft.com/office/officeart/2005/8/layout/hierarchy2"/>
    <dgm:cxn modelId="{C803760D-2458-471B-BB65-DDB2DD00BCC4}" type="presParOf" srcId="{69603930-E80C-4F4E-AEF8-92A63298C207}" destId="{A7C28AEB-2A25-44D4-9C0B-C94B4D5D62C9}" srcOrd="7" destOrd="0" presId="urn:microsoft.com/office/officeart/2005/8/layout/hierarchy2"/>
    <dgm:cxn modelId="{0C252FEA-5A78-488E-BCF0-88B6114E638A}" type="presParOf" srcId="{A7C28AEB-2A25-44D4-9C0B-C94B4D5D62C9}" destId="{E6E4FE47-AC11-4843-AE63-ED17557D60DF}" srcOrd="0" destOrd="0" presId="urn:microsoft.com/office/officeart/2005/8/layout/hierarchy2"/>
    <dgm:cxn modelId="{DEFBCBBA-2013-40EA-9E2D-DD4EBCA4E286}" type="presParOf" srcId="{A7C28AEB-2A25-44D4-9C0B-C94B4D5D62C9}" destId="{BA812942-B0B6-438D-827A-9AE6DA295C84}" srcOrd="1" destOrd="0" presId="urn:microsoft.com/office/officeart/2005/8/layout/hierarchy2"/>
    <dgm:cxn modelId="{669DCFDE-4191-4353-B4B7-687A632DDD63}" type="presParOf" srcId="{BA812942-B0B6-438D-827A-9AE6DA295C84}" destId="{5556C549-C23B-45C9-AABB-4491352FE7BF}" srcOrd="0" destOrd="0" presId="urn:microsoft.com/office/officeart/2005/8/layout/hierarchy2"/>
    <dgm:cxn modelId="{FBFDA275-2701-4992-BADD-94D55E22E73C}" type="presParOf" srcId="{5556C549-C23B-45C9-AABB-4491352FE7BF}" destId="{31139996-289D-46C6-ADA3-22E37AE94F74}" srcOrd="0" destOrd="0" presId="urn:microsoft.com/office/officeart/2005/8/layout/hierarchy2"/>
    <dgm:cxn modelId="{CEB445FD-7613-4450-86AF-AAE21B0C54E3}" type="presParOf" srcId="{BA812942-B0B6-438D-827A-9AE6DA295C84}" destId="{2D622589-D980-4B41-B4CE-3AF6EB45B452}" srcOrd="1" destOrd="0" presId="urn:microsoft.com/office/officeart/2005/8/layout/hierarchy2"/>
    <dgm:cxn modelId="{B1E64BAC-67FF-495C-B617-736B75AD9BB2}" type="presParOf" srcId="{2D622589-D980-4B41-B4CE-3AF6EB45B452}" destId="{2826AB31-90AE-4525-BA91-19AB02A2A343}" srcOrd="0" destOrd="0" presId="urn:microsoft.com/office/officeart/2005/8/layout/hierarchy2"/>
    <dgm:cxn modelId="{A2CA8A86-39EE-43E2-AF54-8B10790A66AE}" type="presParOf" srcId="{2D622589-D980-4B41-B4CE-3AF6EB45B452}" destId="{E0BCCDD6-FA63-4AF3-8BFF-74CC59613216}" srcOrd="1" destOrd="0" presId="urn:microsoft.com/office/officeart/2005/8/layout/hierarchy2"/>
    <dgm:cxn modelId="{8798B1EB-EAAF-4279-B4D3-12621F6D7604}" type="presParOf" srcId="{E0BCCDD6-FA63-4AF3-8BFF-74CC59613216}" destId="{E9F25813-6FD9-4D5C-8D50-03769FD2553E}" srcOrd="0" destOrd="0" presId="urn:microsoft.com/office/officeart/2005/8/layout/hierarchy2"/>
    <dgm:cxn modelId="{BAD922BE-0C78-42A2-814D-BBD9A4B26548}" type="presParOf" srcId="{E9F25813-6FD9-4D5C-8D50-03769FD2553E}" destId="{48CE3087-A4F2-4EF3-89A4-DCD5D35B21EB}" srcOrd="0" destOrd="0" presId="urn:microsoft.com/office/officeart/2005/8/layout/hierarchy2"/>
    <dgm:cxn modelId="{6732E034-6F04-4D3B-B380-AB71678CDCB1}" type="presParOf" srcId="{E0BCCDD6-FA63-4AF3-8BFF-74CC59613216}" destId="{BB07DE62-D6D1-4C9E-9331-B8B8D8DE10FF}" srcOrd="1" destOrd="0" presId="urn:microsoft.com/office/officeart/2005/8/layout/hierarchy2"/>
    <dgm:cxn modelId="{8031BD8B-6468-448A-88D9-ED6069BF3B7B}" type="presParOf" srcId="{BB07DE62-D6D1-4C9E-9331-B8B8D8DE10FF}" destId="{F8E8F106-59C1-4C8A-BA63-F9D9CD45C888}" srcOrd="0" destOrd="0" presId="urn:microsoft.com/office/officeart/2005/8/layout/hierarchy2"/>
    <dgm:cxn modelId="{6EA89E7C-3FBF-42EA-BD90-45F2E677DCD4}" type="presParOf" srcId="{BB07DE62-D6D1-4C9E-9331-B8B8D8DE10FF}" destId="{3A293EDE-4842-46B7-9AE2-9C62DB0E7D4A}" srcOrd="1" destOrd="0" presId="urn:microsoft.com/office/officeart/2005/8/layout/hierarchy2"/>
    <dgm:cxn modelId="{D49C5742-E04A-45AA-90DA-02DD639059C8}" type="presParOf" srcId="{3A293EDE-4842-46B7-9AE2-9C62DB0E7D4A}" destId="{5BE01DFB-555A-424E-8A75-B1ADA0CD9375}" srcOrd="0" destOrd="0" presId="urn:microsoft.com/office/officeart/2005/8/layout/hierarchy2"/>
    <dgm:cxn modelId="{4EE54944-D96A-444D-8EFD-B8F8855603B4}" type="presParOf" srcId="{5BE01DFB-555A-424E-8A75-B1ADA0CD9375}" destId="{88EAD069-075B-4555-84B6-C69389C7E63E}" srcOrd="0" destOrd="0" presId="urn:microsoft.com/office/officeart/2005/8/layout/hierarchy2"/>
    <dgm:cxn modelId="{97CCF7B2-9852-43B9-AC22-0EF13D19950C}" type="presParOf" srcId="{3A293EDE-4842-46B7-9AE2-9C62DB0E7D4A}" destId="{D988D82B-96CE-4D3D-AD4B-A2F492B70E84}" srcOrd="1" destOrd="0" presId="urn:microsoft.com/office/officeart/2005/8/layout/hierarchy2"/>
    <dgm:cxn modelId="{AD9C18CA-8FBA-4564-961D-7D2B00DD2979}" type="presParOf" srcId="{D988D82B-96CE-4D3D-AD4B-A2F492B70E84}" destId="{42F2141E-1ECF-48A5-8CC8-2B47ED9FAA2A}" srcOrd="0" destOrd="0" presId="urn:microsoft.com/office/officeart/2005/8/layout/hierarchy2"/>
    <dgm:cxn modelId="{EAD255D4-0586-4A1F-BAF7-01585EF22F89}" type="presParOf" srcId="{D988D82B-96CE-4D3D-AD4B-A2F492B70E84}" destId="{0DD67FDA-07FC-4163-8B39-2D55E143B88B}" srcOrd="1" destOrd="0" presId="urn:microsoft.com/office/officeart/2005/8/layout/hierarchy2"/>
    <dgm:cxn modelId="{C5E73A90-07B5-4B66-8E2F-C574F3A36C03}" type="presParOf" srcId="{BA812942-B0B6-438D-827A-9AE6DA295C84}" destId="{4FBD528C-FF07-4232-8D75-14FB102E3D1A}" srcOrd="2" destOrd="0" presId="urn:microsoft.com/office/officeart/2005/8/layout/hierarchy2"/>
    <dgm:cxn modelId="{14D0244E-A1CB-4117-A4FB-3C4F15CC5AA3}" type="presParOf" srcId="{4FBD528C-FF07-4232-8D75-14FB102E3D1A}" destId="{59CC7DDD-EC35-43AB-AB42-1EC075D070D9}" srcOrd="0" destOrd="0" presId="urn:microsoft.com/office/officeart/2005/8/layout/hierarchy2"/>
    <dgm:cxn modelId="{646BE732-8730-4CC9-8ADB-6E96BC8395C4}" type="presParOf" srcId="{BA812942-B0B6-438D-827A-9AE6DA295C84}" destId="{CEB9D9E1-1EC5-4BC0-8E21-7C451C9658BB}" srcOrd="3" destOrd="0" presId="urn:microsoft.com/office/officeart/2005/8/layout/hierarchy2"/>
    <dgm:cxn modelId="{369FBF9A-8B19-4ABF-ACEC-9DE521B0DEB1}" type="presParOf" srcId="{CEB9D9E1-1EC5-4BC0-8E21-7C451C9658BB}" destId="{C6C7E337-E539-45E9-A671-A4E993ED4E45}" srcOrd="0" destOrd="0" presId="urn:microsoft.com/office/officeart/2005/8/layout/hierarchy2"/>
    <dgm:cxn modelId="{FCDFD488-625F-4E9B-8C30-AB25EFAE9BE1}" type="presParOf" srcId="{CEB9D9E1-1EC5-4BC0-8E21-7C451C9658BB}" destId="{9A369EE2-D99C-48D7-92B2-731019B1153E}" srcOrd="1" destOrd="0" presId="urn:microsoft.com/office/officeart/2005/8/layout/hierarchy2"/>
    <dgm:cxn modelId="{C57903CA-C457-4DEF-B437-E11CA6CD0068}" type="presParOf" srcId="{9A369EE2-D99C-48D7-92B2-731019B1153E}" destId="{4C38DAA9-E634-4A33-9EDA-D83F98A63AC8}" srcOrd="0" destOrd="0" presId="urn:microsoft.com/office/officeart/2005/8/layout/hierarchy2"/>
    <dgm:cxn modelId="{8C1DAAAA-36AD-4CF1-B155-CBEF873858BF}" type="presParOf" srcId="{4C38DAA9-E634-4A33-9EDA-D83F98A63AC8}" destId="{5B50571F-0E98-4CD8-8AF0-3CA627B75A4A}" srcOrd="0" destOrd="0" presId="urn:microsoft.com/office/officeart/2005/8/layout/hierarchy2"/>
    <dgm:cxn modelId="{D1A79F46-2BA0-414E-AC27-9DA187D7B6DD}" type="presParOf" srcId="{9A369EE2-D99C-48D7-92B2-731019B1153E}" destId="{D3143EC1-F8B1-4339-815E-12EEDB6C2077}" srcOrd="1" destOrd="0" presId="urn:microsoft.com/office/officeart/2005/8/layout/hierarchy2"/>
    <dgm:cxn modelId="{1EAA157D-DF2C-47C8-B2DD-9CA220A04968}" type="presParOf" srcId="{D3143EC1-F8B1-4339-815E-12EEDB6C2077}" destId="{E76650B2-E61E-4B55-A11B-85FE74ABDCED}" srcOrd="0" destOrd="0" presId="urn:microsoft.com/office/officeart/2005/8/layout/hierarchy2"/>
    <dgm:cxn modelId="{B3E9C0C7-3CF5-4C0A-8442-6D418D53E38E}" type="presParOf" srcId="{D3143EC1-F8B1-4339-815E-12EEDB6C2077}" destId="{4BA03F5C-4ECF-45D2-97B2-D3409C59F017}" srcOrd="1" destOrd="0" presId="urn:microsoft.com/office/officeart/2005/8/layout/hierarchy2"/>
    <dgm:cxn modelId="{3F1FF721-2A80-4E53-AD14-21D972DA5082}" type="presParOf" srcId="{4BA03F5C-4ECF-45D2-97B2-D3409C59F017}" destId="{DA0E85D4-AD12-4A35-8624-E1A8E2A4937B}" srcOrd="0" destOrd="0" presId="urn:microsoft.com/office/officeart/2005/8/layout/hierarchy2"/>
    <dgm:cxn modelId="{D5556E55-F339-4C3F-8DC9-BC297EA427E3}" type="presParOf" srcId="{DA0E85D4-AD12-4A35-8624-E1A8E2A4937B}" destId="{B83669A1-79E7-4D96-9577-58C8778A5170}" srcOrd="0" destOrd="0" presId="urn:microsoft.com/office/officeart/2005/8/layout/hierarchy2"/>
    <dgm:cxn modelId="{6D8924D1-E8CE-4D75-8CAA-C78DE78ED2C7}" type="presParOf" srcId="{4BA03F5C-4ECF-45D2-97B2-D3409C59F017}" destId="{49B55E11-8312-4755-9872-EF70EF5F2248}" srcOrd="1" destOrd="0" presId="urn:microsoft.com/office/officeart/2005/8/layout/hierarchy2"/>
    <dgm:cxn modelId="{0F005310-16F8-4057-8AA1-56271F1955DC}" type="presParOf" srcId="{49B55E11-8312-4755-9872-EF70EF5F2248}" destId="{B7677B3C-CC62-490F-B2A8-F5D77BA0199E}" srcOrd="0" destOrd="0" presId="urn:microsoft.com/office/officeart/2005/8/layout/hierarchy2"/>
    <dgm:cxn modelId="{9F8CD8EC-AEFD-40E5-9776-4E647CAFFE73}" type="presParOf" srcId="{49B55E11-8312-4755-9872-EF70EF5F2248}" destId="{9E320941-90EC-46F1-9403-FABC295A3F98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0978DA-C6C9-4D97-B103-03CF3DFE50D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4CCF3300-C33B-47F5-9FA4-718A287103AA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در خصوص شناخت تعبدی</a:t>
          </a:r>
          <a:endParaRPr lang="fa-IR" sz="1600" dirty="0">
            <a:cs typeface="B Koodak" pitchFamily="2" charset="-78"/>
          </a:endParaRPr>
        </a:p>
      </dgm:t>
    </dgm:pt>
    <dgm:pt modelId="{A4D4D807-7032-4E3D-AE59-F096FDAB56AB}" type="parTrans" cxnId="{0038B693-9954-42BF-9C68-561E9EAE876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346657-BA71-4BD8-A534-7F3B78FC3625}" type="sibTrans" cxnId="{0038B693-9954-42BF-9C68-561E9EAE876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F6DD55-8DEC-4F62-B280-5DA2B6B38E0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تعریف</a:t>
          </a:r>
          <a:endParaRPr lang="fa-IR" sz="1600" dirty="0">
            <a:cs typeface="B Koodak" pitchFamily="2" charset="-78"/>
          </a:endParaRPr>
        </a:p>
      </dgm:t>
    </dgm:pt>
    <dgm:pt modelId="{5C84DACE-E41B-4C85-9320-59A50092EE1C}" type="parTrans" cxnId="{3DAA7729-089C-4A23-B9E4-0ACE8731F7D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504B6D-2DAE-4AC5-AE01-DDC0E467667C}" type="sibTrans" cxnId="{3DAA7729-089C-4A23-B9E4-0ACE8731F7D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DC40E2-279B-4663-B37E-CA2A9B295DB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شناختی است ثانوی بر پایه منبعی قابل اعتماد قبلی (اتوریته) و مخبر صادق </a:t>
          </a:r>
          <a:endParaRPr lang="fa-IR" sz="1600" dirty="0">
            <a:cs typeface="B Koodak" pitchFamily="2" charset="-78"/>
          </a:endParaRPr>
        </a:p>
      </dgm:t>
    </dgm:pt>
    <dgm:pt modelId="{FB66AC5D-53E8-4135-A6FB-0E27AC930C84}" type="parTrans" cxnId="{ED020E85-0012-4C5E-BE30-2B45EAAF99F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9F6572-332C-49D7-A384-B15199BC0C2D}" type="sibTrans" cxnId="{ED020E85-0012-4C5E-BE30-2B45EAAF99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F6EFA5-E1ED-44D7-96B2-0B4A39DB100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</a:t>
          </a:r>
          <a:endParaRPr lang="fa-IR" sz="1600" dirty="0">
            <a:cs typeface="B Koodak" pitchFamily="2" charset="-78"/>
          </a:endParaRPr>
        </a:p>
      </dgm:t>
    </dgm:pt>
    <dgm:pt modelId="{110CBC15-DCED-4E9E-9407-9E3E99784DD2}" type="parTrans" cxnId="{77DCA3B4-4B79-46D5-A64C-B958D1181D9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C9BE9C-EF68-46D6-A5E8-583BC7BBE91E}" type="sibTrans" cxnId="{77DCA3B4-4B79-46D5-A64C-B958D1181D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640CCE-393D-413F-95FB-23E915EED1E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 به نصوص قرآنی</a:t>
          </a:r>
          <a:endParaRPr lang="fa-IR" sz="1600" dirty="0">
            <a:cs typeface="B Koodak" pitchFamily="2" charset="-78"/>
          </a:endParaRPr>
        </a:p>
      </dgm:t>
    </dgm:pt>
    <dgm:pt modelId="{7AAF09F8-E09E-4A29-AD03-D434EEF3FC62}" type="parTrans" cxnId="{776420E4-A652-4BD8-8517-BC8120F09E4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019467-E486-4720-A19D-F2A6F54DA525}" type="sibTrans" cxnId="{776420E4-A652-4BD8-8517-BC8120F09E4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7904B2-D5D4-4590-A382-88D3C7712F6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 به روایات</a:t>
          </a:r>
          <a:endParaRPr lang="fa-IR" sz="1600" dirty="0">
            <a:cs typeface="B Koodak" pitchFamily="2" charset="-78"/>
          </a:endParaRPr>
        </a:p>
      </dgm:t>
    </dgm:pt>
    <dgm:pt modelId="{70520CAD-E771-4CAF-8C7A-34666DC6F6AD}" type="parTrans" cxnId="{9A5605EB-8669-4032-9DC2-D967C545D3A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23567C-6369-4129-B298-AED1B1802D24}" type="sibTrans" cxnId="{9A5605EB-8669-4032-9DC2-D967C545D3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04177D-9875-4520-BEA1-6AD70C1D865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پذیرش فرزند از پدر بدون تعقل و تجربه و...</a:t>
          </a:r>
          <a:endParaRPr lang="fa-IR" sz="1600" dirty="0">
            <a:cs typeface="B Koodak" pitchFamily="2" charset="-78"/>
          </a:endParaRPr>
        </a:p>
      </dgm:t>
    </dgm:pt>
    <dgm:pt modelId="{455C0AA4-C575-4892-9A35-CA92D4DF861A}" type="parTrans" cxnId="{0953C708-1DFC-49F1-AA2D-3F02FED03EE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A92CD3-38E4-4CB1-B149-BF5273FC7DEE}" type="sibTrans" cxnId="{0953C708-1DFC-49F1-AA2D-3F02FED03EE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C1FB0E-4F6E-4245-B91F-07196F6BA993}" type="pres">
      <dgm:prSet presAssocID="{D40978DA-C6C9-4D97-B103-03CF3DFE50D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00DAE98F-9DE8-48A1-ABE9-A6F38E3A6379}" type="pres">
      <dgm:prSet presAssocID="{4CCF3300-C33B-47F5-9FA4-718A287103AA}" presName="root1" presStyleCnt="0"/>
      <dgm:spPr/>
    </dgm:pt>
    <dgm:pt modelId="{22D2A935-E219-4C7A-80F8-1ECBB4FD6DFC}" type="pres">
      <dgm:prSet presAssocID="{4CCF3300-C33B-47F5-9FA4-718A287103AA}" presName="LevelOneTextNode" presStyleLbl="node0" presStyleIdx="0" presStyleCnt="1" custScaleY="69731">
        <dgm:presLayoutVars>
          <dgm:chPref val="3"/>
        </dgm:presLayoutVars>
      </dgm:prSet>
      <dgm:spPr/>
    </dgm:pt>
    <dgm:pt modelId="{B2C02CD3-11DF-4F8F-9655-3C30F4F07F05}" type="pres">
      <dgm:prSet presAssocID="{4CCF3300-C33B-47F5-9FA4-718A287103AA}" presName="level2hierChild" presStyleCnt="0"/>
      <dgm:spPr/>
    </dgm:pt>
    <dgm:pt modelId="{34974E45-11D5-4CFF-855F-09771AF51AA6}" type="pres">
      <dgm:prSet presAssocID="{5C84DACE-E41B-4C85-9320-59A50092EE1C}" presName="conn2-1" presStyleLbl="parChTrans1D2" presStyleIdx="0" presStyleCnt="2"/>
      <dgm:spPr/>
    </dgm:pt>
    <dgm:pt modelId="{239FC48F-DDB8-4917-B710-F6AD1D686995}" type="pres">
      <dgm:prSet presAssocID="{5C84DACE-E41B-4C85-9320-59A50092EE1C}" presName="connTx" presStyleLbl="parChTrans1D2" presStyleIdx="0" presStyleCnt="2"/>
      <dgm:spPr/>
    </dgm:pt>
    <dgm:pt modelId="{716B348E-EF0E-4BDD-B2D7-CFB6017B30A3}" type="pres">
      <dgm:prSet presAssocID="{29F6DD55-8DEC-4F62-B280-5DA2B6B38E08}" presName="root2" presStyleCnt="0"/>
      <dgm:spPr/>
    </dgm:pt>
    <dgm:pt modelId="{43B05D8B-6EA9-47F1-B925-9DBE2E9B0091}" type="pres">
      <dgm:prSet presAssocID="{29F6DD55-8DEC-4F62-B280-5DA2B6B38E08}" presName="LevelTwoTextNode" presStyleLbl="node2" presStyleIdx="0" presStyleCnt="2" custScaleX="42657" custScaleY="62866">
        <dgm:presLayoutVars>
          <dgm:chPref val="3"/>
        </dgm:presLayoutVars>
      </dgm:prSet>
      <dgm:spPr/>
    </dgm:pt>
    <dgm:pt modelId="{B17E15C9-517C-46C4-B6E1-4EB5B2C8D202}" type="pres">
      <dgm:prSet presAssocID="{29F6DD55-8DEC-4F62-B280-5DA2B6B38E08}" presName="level3hierChild" presStyleCnt="0"/>
      <dgm:spPr/>
    </dgm:pt>
    <dgm:pt modelId="{674EBD2D-15F8-4ACD-9E56-EB7DCFA70A28}" type="pres">
      <dgm:prSet presAssocID="{FB66AC5D-53E8-4135-A6FB-0E27AC930C84}" presName="conn2-1" presStyleLbl="parChTrans1D3" presStyleIdx="0" presStyleCnt="4"/>
      <dgm:spPr/>
    </dgm:pt>
    <dgm:pt modelId="{77052C21-0344-4F62-8603-2B4F23B1BA36}" type="pres">
      <dgm:prSet presAssocID="{FB66AC5D-53E8-4135-A6FB-0E27AC930C84}" presName="connTx" presStyleLbl="parChTrans1D3" presStyleIdx="0" presStyleCnt="4"/>
      <dgm:spPr/>
    </dgm:pt>
    <dgm:pt modelId="{748877D8-9CD5-4933-B249-E9387118A6ED}" type="pres">
      <dgm:prSet presAssocID="{DFDC40E2-279B-4663-B37E-CA2A9B295DBB}" presName="root2" presStyleCnt="0"/>
      <dgm:spPr/>
    </dgm:pt>
    <dgm:pt modelId="{97CAD45D-E2B9-4446-9603-E3446BDA4580}" type="pres">
      <dgm:prSet presAssocID="{DFDC40E2-279B-4663-B37E-CA2A9B295DBB}" presName="LevelTwoTextNode" presStyleLbl="node3" presStyleIdx="0" presStyleCnt="4" custScaleX="189425" custScaleY="756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D17DFAF-149D-47E3-BA12-BE821270DB5B}" type="pres">
      <dgm:prSet presAssocID="{DFDC40E2-279B-4663-B37E-CA2A9B295DBB}" presName="level3hierChild" presStyleCnt="0"/>
      <dgm:spPr/>
    </dgm:pt>
    <dgm:pt modelId="{91E5CDDA-16CA-46CB-BBD8-7C60F7097CC4}" type="pres">
      <dgm:prSet presAssocID="{110CBC15-DCED-4E9E-9407-9E3E99784DD2}" presName="conn2-1" presStyleLbl="parChTrans1D2" presStyleIdx="1" presStyleCnt="2"/>
      <dgm:spPr/>
    </dgm:pt>
    <dgm:pt modelId="{EFD10EDB-27F1-4A96-8CF0-567A17CA0BFC}" type="pres">
      <dgm:prSet presAssocID="{110CBC15-DCED-4E9E-9407-9E3E99784DD2}" presName="connTx" presStyleLbl="parChTrans1D2" presStyleIdx="1" presStyleCnt="2"/>
      <dgm:spPr/>
    </dgm:pt>
    <dgm:pt modelId="{BF91DC53-C8A5-4275-A285-7C41FFE0638B}" type="pres">
      <dgm:prSet presAssocID="{6FF6EFA5-E1ED-44D7-96B2-0B4A39DB1001}" presName="root2" presStyleCnt="0"/>
      <dgm:spPr/>
    </dgm:pt>
    <dgm:pt modelId="{3AAD5F4D-2E79-47BC-8F2C-40DD91BA25C8}" type="pres">
      <dgm:prSet presAssocID="{6FF6EFA5-E1ED-44D7-96B2-0B4A39DB1001}" presName="LevelTwoTextNode" presStyleLbl="node2" presStyleIdx="1" presStyleCnt="2" custScaleX="42657" custScaleY="62866">
        <dgm:presLayoutVars>
          <dgm:chPref val="3"/>
        </dgm:presLayoutVars>
      </dgm:prSet>
      <dgm:spPr/>
    </dgm:pt>
    <dgm:pt modelId="{B1DDC095-E8C3-4794-A84B-0F618B8C6C1F}" type="pres">
      <dgm:prSet presAssocID="{6FF6EFA5-E1ED-44D7-96B2-0B4A39DB1001}" presName="level3hierChild" presStyleCnt="0"/>
      <dgm:spPr/>
    </dgm:pt>
    <dgm:pt modelId="{067939FD-8DE8-4463-AACB-F3A259322066}" type="pres">
      <dgm:prSet presAssocID="{7AAF09F8-E09E-4A29-AD03-D434EEF3FC62}" presName="conn2-1" presStyleLbl="parChTrans1D3" presStyleIdx="1" presStyleCnt="4"/>
      <dgm:spPr/>
    </dgm:pt>
    <dgm:pt modelId="{6E09A64F-5CB7-4934-94CE-A5FB8EEC16DA}" type="pres">
      <dgm:prSet presAssocID="{7AAF09F8-E09E-4A29-AD03-D434EEF3FC62}" presName="connTx" presStyleLbl="parChTrans1D3" presStyleIdx="1" presStyleCnt="4"/>
      <dgm:spPr/>
    </dgm:pt>
    <dgm:pt modelId="{7A052735-CACD-49BF-9156-69E67A6F062D}" type="pres">
      <dgm:prSet presAssocID="{D5640CCE-393D-413F-95FB-23E915EED1EE}" presName="root2" presStyleCnt="0"/>
      <dgm:spPr/>
    </dgm:pt>
    <dgm:pt modelId="{38283E04-3D41-45DD-8103-2E88C55335EC}" type="pres">
      <dgm:prSet presAssocID="{D5640CCE-393D-413F-95FB-23E915EED1EE}" presName="LevelTwoTextNode" presStyleLbl="node3" presStyleIdx="1" presStyleCnt="4" custScaleY="73802">
        <dgm:presLayoutVars>
          <dgm:chPref val="3"/>
        </dgm:presLayoutVars>
      </dgm:prSet>
      <dgm:spPr/>
    </dgm:pt>
    <dgm:pt modelId="{D484E48B-6EBF-4393-882F-F02B80DE1459}" type="pres">
      <dgm:prSet presAssocID="{D5640CCE-393D-413F-95FB-23E915EED1EE}" presName="level3hierChild" presStyleCnt="0"/>
      <dgm:spPr/>
    </dgm:pt>
    <dgm:pt modelId="{83E544EF-280B-4EFF-9A30-FC320116371F}" type="pres">
      <dgm:prSet presAssocID="{70520CAD-E771-4CAF-8C7A-34666DC6F6AD}" presName="conn2-1" presStyleLbl="parChTrans1D3" presStyleIdx="2" presStyleCnt="4"/>
      <dgm:spPr/>
    </dgm:pt>
    <dgm:pt modelId="{24BB99AC-3219-421F-A078-7D1FDC162869}" type="pres">
      <dgm:prSet presAssocID="{70520CAD-E771-4CAF-8C7A-34666DC6F6AD}" presName="connTx" presStyleLbl="parChTrans1D3" presStyleIdx="2" presStyleCnt="4"/>
      <dgm:spPr/>
    </dgm:pt>
    <dgm:pt modelId="{0BBFDB2E-39CD-4C70-A9F2-A91FF44F8FDC}" type="pres">
      <dgm:prSet presAssocID="{1F7904B2-D5D4-4590-A382-88D3C7712F67}" presName="root2" presStyleCnt="0"/>
      <dgm:spPr/>
    </dgm:pt>
    <dgm:pt modelId="{F3D673D5-DB4F-4AB2-BF06-FCECE3FEBCE0}" type="pres">
      <dgm:prSet presAssocID="{1F7904B2-D5D4-4590-A382-88D3C7712F67}" presName="LevelTwoTextNode" presStyleLbl="node3" presStyleIdx="2" presStyleCnt="4" custScaleY="73802">
        <dgm:presLayoutVars>
          <dgm:chPref val="3"/>
        </dgm:presLayoutVars>
      </dgm:prSet>
      <dgm:spPr/>
    </dgm:pt>
    <dgm:pt modelId="{D04C9E6F-0329-42A8-A6DB-24A477093B3E}" type="pres">
      <dgm:prSet presAssocID="{1F7904B2-D5D4-4590-A382-88D3C7712F67}" presName="level3hierChild" presStyleCnt="0"/>
      <dgm:spPr/>
    </dgm:pt>
    <dgm:pt modelId="{399ECAD6-ACE4-4303-9179-ED322355050E}" type="pres">
      <dgm:prSet presAssocID="{455C0AA4-C575-4892-9A35-CA92D4DF861A}" presName="conn2-1" presStyleLbl="parChTrans1D3" presStyleIdx="3" presStyleCnt="4"/>
      <dgm:spPr/>
    </dgm:pt>
    <dgm:pt modelId="{16377294-31C0-4065-A4B5-A6E1D6C15741}" type="pres">
      <dgm:prSet presAssocID="{455C0AA4-C575-4892-9A35-CA92D4DF861A}" presName="connTx" presStyleLbl="parChTrans1D3" presStyleIdx="3" presStyleCnt="4"/>
      <dgm:spPr/>
    </dgm:pt>
    <dgm:pt modelId="{D4697618-9FDA-4B13-9A99-26CE6EE0D503}" type="pres">
      <dgm:prSet presAssocID="{F404177D-9875-4520-BEA1-6AD70C1D8654}" presName="root2" presStyleCnt="0"/>
      <dgm:spPr/>
    </dgm:pt>
    <dgm:pt modelId="{88F0CD1B-C92D-4232-8BEB-92AC6B67F2A0}" type="pres">
      <dgm:prSet presAssocID="{F404177D-9875-4520-BEA1-6AD70C1D8654}" presName="LevelTwoTextNode" presStyleLbl="node3" presStyleIdx="3" presStyleCnt="4" custScaleY="73802">
        <dgm:presLayoutVars>
          <dgm:chPref val="3"/>
        </dgm:presLayoutVars>
      </dgm:prSet>
      <dgm:spPr/>
    </dgm:pt>
    <dgm:pt modelId="{5127F840-1749-44A9-8A31-73B7D45C8D6D}" type="pres">
      <dgm:prSet presAssocID="{F404177D-9875-4520-BEA1-6AD70C1D8654}" presName="level3hierChild" presStyleCnt="0"/>
      <dgm:spPr/>
    </dgm:pt>
  </dgm:ptLst>
  <dgm:cxnLst>
    <dgm:cxn modelId="{08BBC7D6-2EF2-464F-929F-115B4C23622C}" type="presOf" srcId="{DFDC40E2-279B-4663-B37E-CA2A9B295DBB}" destId="{97CAD45D-E2B9-4446-9603-E3446BDA4580}" srcOrd="0" destOrd="0" presId="urn:microsoft.com/office/officeart/2005/8/layout/hierarchy2"/>
    <dgm:cxn modelId="{ADE76A88-557D-4334-8EAE-17E0E92A20BD}" type="presOf" srcId="{110CBC15-DCED-4E9E-9407-9E3E99784DD2}" destId="{91E5CDDA-16CA-46CB-BBD8-7C60F7097CC4}" srcOrd="0" destOrd="0" presId="urn:microsoft.com/office/officeart/2005/8/layout/hierarchy2"/>
    <dgm:cxn modelId="{467F19A2-FDC1-4268-9FFE-F125A21F7556}" type="presOf" srcId="{29F6DD55-8DEC-4F62-B280-5DA2B6B38E08}" destId="{43B05D8B-6EA9-47F1-B925-9DBE2E9B0091}" srcOrd="0" destOrd="0" presId="urn:microsoft.com/office/officeart/2005/8/layout/hierarchy2"/>
    <dgm:cxn modelId="{7D17318A-7EC8-4D12-873A-2775978F50E4}" type="presOf" srcId="{5C84DACE-E41B-4C85-9320-59A50092EE1C}" destId="{34974E45-11D5-4CFF-855F-09771AF51AA6}" srcOrd="0" destOrd="0" presId="urn:microsoft.com/office/officeart/2005/8/layout/hierarchy2"/>
    <dgm:cxn modelId="{6C643B5F-4359-4B75-A9F7-605550A73F97}" type="presOf" srcId="{FB66AC5D-53E8-4135-A6FB-0E27AC930C84}" destId="{674EBD2D-15F8-4ACD-9E56-EB7DCFA70A28}" srcOrd="0" destOrd="0" presId="urn:microsoft.com/office/officeart/2005/8/layout/hierarchy2"/>
    <dgm:cxn modelId="{77DCA3B4-4B79-46D5-A64C-B958D1181D9A}" srcId="{4CCF3300-C33B-47F5-9FA4-718A287103AA}" destId="{6FF6EFA5-E1ED-44D7-96B2-0B4A39DB1001}" srcOrd="1" destOrd="0" parTransId="{110CBC15-DCED-4E9E-9407-9E3E99784DD2}" sibTransId="{24C9BE9C-EF68-46D6-A5E8-583BC7BBE91E}"/>
    <dgm:cxn modelId="{CA324D0D-8F18-42D4-B3F6-8727B5B7AB68}" type="presOf" srcId="{70520CAD-E771-4CAF-8C7A-34666DC6F6AD}" destId="{83E544EF-280B-4EFF-9A30-FC320116371F}" srcOrd="0" destOrd="0" presId="urn:microsoft.com/office/officeart/2005/8/layout/hierarchy2"/>
    <dgm:cxn modelId="{C9B757D0-1657-4172-9F2F-112A03E81A4D}" type="presOf" srcId="{7AAF09F8-E09E-4A29-AD03-D434EEF3FC62}" destId="{067939FD-8DE8-4463-AACB-F3A259322066}" srcOrd="0" destOrd="0" presId="urn:microsoft.com/office/officeart/2005/8/layout/hierarchy2"/>
    <dgm:cxn modelId="{1F9E8B5B-871B-4FA8-88DB-1AE8F32C5BDA}" type="presOf" srcId="{7AAF09F8-E09E-4A29-AD03-D434EEF3FC62}" destId="{6E09A64F-5CB7-4934-94CE-A5FB8EEC16DA}" srcOrd="1" destOrd="0" presId="urn:microsoft.com/office/officeart/2005/8/layout/hierarchy2"/>
    <dgm:cxn modelId="{5DD15970-C2FC-4A12-945D-CDF5D52D4CFC}" type="presOf" srcId="{4CCF3300-C33B-47F5-9FA4-718A287103AA}" destId="{22D2A935-E219-4C7A-80F8-1ECBB4FD6DFC}" srcOrd="0" destOrd="0" presId="urn:microsoft.com/office/officeart/2005/8/layout/hierarchy2"/>
    <dgm:cxn modelId="{4A4D70B5-9874-430C-BBF5-FE5057D6B945}" type="presOf" srcId="{455C0AA4-C575-4892-9A35-CA92D4DF861A}" destId="{399ECAD6-ACE4-4303-9179-ED322355050E}" srcOrd="0" destOrd="0" presId="urn:microsoft.com/office/officeart/2005/8/layout/hierarchy2"/>
    <dgm:cxn modelId="{ED020E85-0012-4C5E-BE30-2B45EAAF99F2}" srcId="{29F6DD55-8DEC-4F62-B280-5DA2B6B38E08}" destId="{DFDC40E2-279B-4663-B37E-CA2A9B295DBB}" srcOrd="0" destOrd="0" parTransId="{FB66AC5D-53E8-4135-A6FB-0E27AC930C84}" sibTransId="{559F6572-332C-49D7-A384-B15199BC0C2D}"/>
    <dgm:cxn modelId="{85A13F7C-1EBF-44C7-97A8-0345C0128E06}" type="presOf" srcId="{F404177D-9875-4520-BEA1-6AD70C1D8654}" destId="{88F0CD1B-C92D-4232-8BEB-92AC6B67F2A0}" srcOrd="0" destOrd="0" presId="urn:microsoft.com/office/officeart/2005/8/layout/hierarchy2"/>
    <dgm:cxn modelId="{3DAA7729-089C-4A23-B9E4-0ACE8731F7DF}" srcId="{4CCF3300-C33B-47F5-9FA4-718A287103AA}" destId="{29F6DD55-8DEC-4F62-B280-5DA2B6B38E08}" srcOrd="0" destOrd="0" parTransId="{5C84DACE-E41B-4C85-9320-59A50092EE1C}" sibTransId="{39504B6D-2DAE-4AC5-AE01-DDC0E467667C}"/>
    <dgm:cxn modelId="{0953C708-1DFC-49F1-AA2D-3F02FED03EE6}" srcId="{6FF6EFA5-E1ED-44D7-96B2-0B4A39DB1001}" destId="{F404177D-9875-4520-BEA1-6AD70C1D8654}" srcOrd="2" destOrd="0" parTransId="{455C0AA4-C575-4892-9A35-CA92D4DF861A}" sibTransId="{1FA92CD3-38E4-4CB1-B149-BF5273FC7DEE}"/>
    <dgm:cxn modelId="{3BC1CB19-7E19-45C4-9B21-A6EA8C3223A7}" type="presOf" srcId="{D40978DA-C6C9-4D97-B103-03CF3DFE50D6}" destId="{38C1FB0E-4F6E-4245-B91F-07196F6BA993}" srcOrd="0" destOrd="0" presId="urn:microsoft.com/office/officeart/2005/8/layout/hierarchy2"/>
    <dgm:cxn modelId="{0038B693-9954-42BF-9C68-561E9EAE8762}" srcId="{D40978DA-C6C9-4D97-B103-03CF3DFE50D6}" destId="{4CCF3300-C33B-47F5-9FA4-718A287103AA}" srcOrd="0" destOrd="0" parTransId="{A4D4D807-7032-4E3D-AE59-F096FDAB56AB}" sibTransId="{95346657-BA71-4BD8-A534-7F3B78FC3625}"/>
    <dgm:cxn modelId="{24298C9A-3737-43A1-A8D5-11BBEAA210D6}" type="presOf" srcId="{70520CAD-E771-4CAF-8C7A-34666DC6F6AD}" destId="{24BB99AC-3219-421F-A078-7D1FDC162869}" srcOrd="1" destOrd="0" presId="urn:microsoft.com/office/officeart/2005/8/layout/hierarchy2"/>
    <dgm:cxn modelId="{B7E67929-48F5-423A-8FD8-AE771D193E59}" type="presOf" srcId="{455C0AA4-C575-4892-9A35-CA92D4DF861A}" destId="{16377294-31C0-4065-A4B5-A6E1D6C15741}" srcOrd="1" destOrd="0" presId="urn:microsoft.com/office/officeart/2005/8/layout/hierarchy2"/>
    <dgm:cxn modelId="{9A5605EB-8669-4032-9DC2-D967C545D3A8}" srcId="{6FF6EFA5-E1ED-44D7-96B2-0B4A39DB1001}" destId="{1F7904B2-D5D4-4590-A382-88D3C7712F67}" srcOrd="1" destOrd="0" parTransId="{70520CAD-E771-4CAF-8C7A-34666DC6F6AD}" sibTransId="{C923567C-6369-4129-B298-AED1B1802D24}"/>
    <dgm:cxn modelId="{8673F3EC-A236-457A-8E5D-41C7908E81A8}" type="presOf" srcId="{6FF6EFA5-E1ED-44D7-96B2-0B4A39DB1001}" destId="{3AAD5F4D-2E79-47BC-8F2C-40DD91BA25C8}" srcOrd="0" destOrd="0" presId="urn:microsoft.com/office/officeart/2005/8/layout/hierarchy2"/>
    <dgm:cxn modelId="{028764A0-E266-49A1-81EC-5CFA18967EEA}" type="presOf" srcId="{1F7904B2-D5D4-4590-A382-88D3C7712F67}" destId="{F3D673D5-DB4F-4AB2-BF06-FCECE3FEBCE0}" srcOrd="0" destOrd="0" presId="urn:microsoft.com/office/officeart/2005/8/layout/hierarchy2"/>
    <dgm:cxn modelId="{9D618348-989B-44FF-B763-1D618FE500FF}" type="presOf" srcId="{5C84DACE-E41B-4C85-9320-59A50092EE1C}" destId="{239FC48F-DDB8-4917-B710-F6AD1D686995}" srcOrd="1" destOrd="0" presId="urn:microsoft.com/office/officeart/2005/8/layout/hierarchy2"/>
    <dgm:cxn modelId="{776420E4-A652-4BD8-8517-BC8120F09E40}" srcId="{6FF6EFA5-E1ED-44D7-96B2-0B4A39DB1001}" destId="{D5640CCE-393D-413F-95FB-23E915EED1EE}" srcOrd="0" destOrd="0" parTransId="{7AAF09F8-E09E-4A29-AD03-D434EEF3FC62}" sibTransId="{AD019467-E486-4720-A19D-F2A6F54DA525}"/>
    <dgm:cxn modelId="{D44D61C4-1FC4-46D6-962E-855CA34A5817}" type="presOf" srcId="{FB66AC5D-53E8-4135-A6FB-0E27AC930C84}" destId="{77052C21-0344-4F62-8603-2B4F23B1BA36}" srcOrd="1" destOrd="0" presId="urn:microsoft.com/office/officeart/2005/8/layout/hierarchy2"/>
    <dgm:cxn modelId="{D10DD883-B16C-4A7C-AFA3-CBD288F3AADA}" type="presOf" srcId="{D5640CCE-393D-413F-95FB-23E915EED1EE}" destId="{38283E04-3D41-45DD-8103-2E88C55335EC}" srcOrd="0" destOrd="0" presId="urn:microsoft.com/office/officeart/2005/8/layout/hierarchy2"/>
    <dgm:cxn modelId="{214FA8F7-8DF6-4127-83C5-B8A6D162FDCC}" type="presOf" srcId="{110CBC15-DCED-4E9E-9407-9E3E99784DD2}" destId="{EFD10EDB-27F1-4A96-8CF0-567A17CA0BFC}" srcOrd="1" destOrd="0" presId="urn:microsoft.com/office/officeart/2005/8/layout/hierarchy2"/>
    <dgm:cxn modelId="{5A9FF671-C35A-4CE0-96A4-F0801F6F2D9A}" type="presParOf" srcId="{38C1FB0E-4F6E-4245-B91F-07196F6BA993}" destId="{00DAE98F-9DE8-48A1-ABE9-A6F38E3A6379}" srcOrd="0" destOrd="0" presId="urn:microsoft.com/office/officeart/2005/8/layout/hierarchy2"/>
    <dgm:cxn modelId="{9B67FD09-4994-4F7E-9F8B-7C9697C544A0}" type="presParOf" srcId="{00DAE98F-9DE8-48A1-ABE9-A6F38E3A6379}" destId="{22D2A935-E219-4C7A-80F8-1ECBB4FD6DFC}" srcOrd="0" destOrd="0" presId="urn:microsoft.com/office/officeart/2005/8/layout/hierarchy2"/>
    <dgm:cxn modelId="{418DEDB1-3486-4A0C-8E6A-5FEE4445D4C3}" type="presParOf" srcId="{00DAE98F-9DE8-48A1-ABE9-A6F38E3A6379}" destId="{B2C02CD3-11DF-4F8F-9655-3C30F4F07F05}" srcOrd="1" destOrd="0" presId="urn:microsoft.com/office/officeart/2005/8/layout/hierarchy2"/>
    <dgm:cxn modelId="{2C45305E-149B-4232-A745-C388EA27F96F}" type="presParOf" srcId="{B2C02CD3-11DF-4F8F-9655-3C30F4F07F05}" destId="{34974E45-11D5-4CFF-855F-09771AF51AA6}" srcOrd="0" destOrd="0" presId="urn:microsoft.com/office/officeart/2005/8/layout/hierarchy2"/>
    <dgm:cxn modelId="{077E0CA7-3D53-4304-857C-E157687F1E20}" type="presParOf" srcId="{34974E45-11D5-4CFF-855F-09771AF51AA6}" destId="{239FC48F-DDB8-4917-B710-F6AD1D686995}" srcOrd="0" destOrd="0" presId="urn:microsoft.com/office/officeart/2005/8/layout/hierarchy2"/>
    <dgm:cxn modelId="{FEEB7960-1E1E-4EE4-A46A-089130AAA1B6}" type="presParOf" srcId="{B2C02CD3-11DF-4F8F-9655-3C30F4F07F05}" destId="{716B348E-EF0E-4BDD-B2D7-CFB6017B30A3}" srcOrd="1" destOrd="0" presId="urn:microsoft.com/office/officeart/2005/8/layout/hierarchy2"/>
    <dgm:cxn modelId="{F681638D-D09C-4AF8-B09F-A087E157BA21}" type="presParOf" srcId="{716B348E-EF0E-4BDD-B2D7-CFB6017B30A3}" destId="{43B05D8B-6EA9-47F1-B925-9DBE2E9B0091}" srcOrd="0" destOrd="0" presId="urn:microsoft.com/office/officeart/2005/8/layout/hierarchy2"/>
    <dgm:cxn modelId="{D3245132-298A-4006-8E94-E306943B167E}" type="presParOf" srcId="{716B348E-EF0E-4BDD-B2D7-CFB6017B30A3}" destId="{B17E15C9-517C-46C4-B6E1-4EB5B2C8D202}" srcOrd="1" destOrd="0" presId="urn:microsoft.com/office/officeart/2005/8/layout/hierarchy2"/>
    <dgm:cxn modelId="{C6E2FC04-54FB-4E8D-8080-81B76D4CFBCC}" type="presParOf" srcId="{B17E15C9-517C-46C4-B6E1-4EB5B2C8D202}" destId="{674EBD2D-15F8-4ACD-9E56-EB7DCFA70A28}" srcOrd="0" destOrd="0" presId="urn:microsoft.com/office/officeart/2005/8/layout/hierarchy2"/>
    <dgm:cxn modelId="{EDBB4F02-1C22-4E8A-AD52-0F0BCDB058D4}" type="presParOf" srcId="{674EBD2D-15F8-4ACD-9E56-EB7DCFA70A28}" destId="{77052C21-0344-4F62-8603-2B4F23B1BA36}" srcOrd="0" destOrd="0" presId="urn:microsoft.com/office/officeart/2005/8/layout/hierarchy2"/>
    <dgm:cxn modelId="{1FF612A0-D7E8-4158-AB06-174B88083DAA}" type="presParOf" srcId="{B17E15C9-517C-46C4-B6E1-4EB5B2C8D202}" destId="{748877D8-9CD5-4933-B249-E9387118A6ED}" srcOrd="1" destOrd="0" presId="urn:microsoft.com/office/officeart/2005/8/layout/hierarchy2"/>
    <dgm:cxn modelId="{3BD8D2F5-CC7C-4890-B942-D965B099FFB2}" type="presParOf" srcId="{748877D8-9CD5-4933-B249-E9387118A6ED}" destId="{97CAD45D-E2B9-4446-9603-E3446BDA4580}" srcOrd="0" destOrd="0" presId="urn:microsoft.com/office/officeart/2005/8/layout/hierarchy2"/>
    <dgm:cxn modelId="{97D40BB1-BDE3-4E55-9062-30E5FC93D225}" type="presParOf" srcId="{748877D8-9CD5-4933-B249-E9387118A6ED}" destId="{5D17DFAF-149D-47E3-BA12-BE821270DB5B}" srcOrd="1" destOrd="0" presId="urn:microsoft.com/office/officeart/2005/8/layout/hierarchy2"/>
    <dgm:cxn modelId="{6305A47A-B24E-480F-A403-C4902C173F2C}" type="presParOf" srcId="{B2C02CD3-11DF-4F8F-9655-3C30F4F07F05}" destId="{91E5CDDA-16CA-46CB-BBD8-7C60F7097CC4}" srcOrd="2" destOrd="0" presId="urn:microsoft.com/office/officeart/2005/8/layout/hierarchy2"/>
    <dgm:cxn modelId="{1B66E1BA-AB65-4523-849B-D475A886AC94}" type="presParOf" srcId="{91E5CDDA-16CA-46CB-BBD8-7C60F7097CC4}" destId="{EFD10EDB-27F1-4A96-8CF0-567A17CA0BFC}" srcOrd="0" destOrd="0" presId="urn:microsoft.com/office/officeart/2005/8/layout/hierarchy2"/>
    <dgm:cxn modelId="{BBEC4837-E656-465B-AF7B-599F08505D01}" type="presParOf" srcId="{B2C02CD3-11DF-4F8F-9655-3C30F4F07F05}" destId="{BF91DC53-C8A5-4275-A285-7C41FFE0638B}" srcOrd="3" destOrd="0" presId="urn:microsoft.com/office/officeart/2005/8/layout/hierarchy2"/>
    <dgm:cxn modelId="{08C9A731-D50D-4302-BEF1-1BC085F0F08A}" type="presParOf" srcId="{BF91DC53-C8A5-4275-A285-7C41FFE0638B}" destId="{3AAD5F4D-2E79-47BC-8F2C-40DD91BA25C8}" srcOrd="0" destOrd="0" presId="urn:microsoft.com/office/officeart/2005/8/layout/hierarchy2"/>
    <dgm:cxn modelId="{8B8A6DAC-8A3F-4ED0-BED9-18075142A1B2}" type="presParOf" srcId="{BF91DC53-C8A5-4275-A285-7C41FFE0638B}" destId="{B1DDC095-E8C3-4794-A84B-0F618B8C6C1F}" srcOrd="1" destOrd="0" presId="urn:microsoft.com/office/officeart/2005/8/layout/hierarchy2"/>
    <dgm:cxn modelId="{53DFB7EC-3E32-4B44-BBF8-1D3EC61DB737}" type="presParOf" srcId="{B1DDC095-E8C3-4794-A84B-0F618B8C6C1F}" destId="{067939FD-8DE8-4463-AACB-F3A259322066}" srcOrd="0" destOrd="0" presId="urn:microsoft.com/office/officeart/2005/8/layout/hierarchy2"/>
    <dgm:cxn modelId="{FA1B1BB8-43EA-4A44-A11A-5A560C819D28}" type="presParOf" srcId="{067939FD-8DE8-4463-AACB-F3A259322066}" destId="{6E09A64F-5CB7-4934-94CE-A5FB8EEC16DA}" srcOrd="0" destOrd="0" presId="urn:microsoft.com/office/officeart/2005/8/layout/hierarchy2"/>
    <dgm:cxn modelId="{97B568DC-7E76-46BA-8BBB-CF890112568C}" type="presParOf" srcId="{B1DDC095-E8C3-4794-A84B-0F618B8C6C1F}" destId="{7A052735-CACD-49BF-9156-69E67A6F062D}" srcOrd="1" destOrd="0" presId="urn:microsoft.com/office/officeart/2005/8/layout/hierarchy2"/>
    <dgm:cxn modelId="{F252FAFB-FC26-4549-8446-04BAE1CB7985}" type="presParOf" srcId="{7A052735-CACD-49BF-9156-69E67A6F062D}" destId="{38283E04-3D41-45DD-8103-2E88C55335EC}" srcOrd="0" destOrd="0" presId="urn:microsoft.com/office/officeart/2005/8/layout/hierarchy2"/>
    <dgm:cxn modelId="{A437B6FF-E11D-4AA0-8243-19D46004BFE8}" type="presParOf" srcId="{7A052735-CACD-49BF-9156-69E67A6F062D}" destId="{D484E48B-6EBF-4393-882F-F02B80DE1459}" srcOrd="1" destOrd="0" presId="urn:microsoft.com/office/officeart/2005/8/layout/hierarchy2"/>
    <dgm:cxn modelId="{4EE26AB7-797A-49AA-B161-C4DD36F6626A}" type="presParOf" srcId="{B1DDC095-E8C3-4794-A84B-0F618B8C6C1F}" destId="{83E544EF-280B-4EFF-9A30-FC320116371F}" srcOrd="2" destOrd="0" presId="urn:microsoft.com/office/officeart/2005/8/layout/hierarchy2"/>
    <dgm:cxn modelId="{B11DD935-28E0-4C0A-BC9B-E901FC7D301B}" type="presParOf" srcId="{83E544EF-280B-4EFF-9A30-FC320116371F}" destId="{24BB99AC-3219-421F-A078-7D1FDC162869}" srcOrd="0" destOrd="0" presId="urn:microsoft.com/office/officeart/2005/8/layout/hierarchy2"/>
    <dgm:cxn modelId="{85FB2713-DEF2-46C8-8187-6417A529B963}" type="presParOf" srcId="{B1DDC095-E8C3-4794-A84B-0F618B8C6C1F}" destId="{0BBFDB2E-39CD-4C70-A9F2-A91FF44F8FDC}" srcOrd="3" destOrd="0" presId="urn:microsoft.com/office/officeart/2005/8/layout/hierarchy2"/>
    <dgm:cxn modelId="{C0A15E4B-B39D-43FB-B18A-B6417AEAAEA1}" type="presParOf" srcId="{0BBFDB2E-39CD-4C70-A9F2-A91FF44F8FDC}" destId="{F3D673D5-DB4F-4AB2-BF06-FCECE3FEBCE0}" srcOrd="0" destOrd="0" presId="urn:microsoft.com/office/officeart/2005/8/layout/hierarchy2"/>
    <dgm:cxn modelId="{8ABE29B0-411B-4A6F-996C-0F796F010777}" type="presParOf" srcId="{0BBFDB2E-39CD-4C70-A9F2-A91FF44F8FDC}" destId="{D04C9E6F-0329-42A8-A6DB-24A477093B3E}" srcOrd="1" destOrd="0" presId="urn:microsoft.com/office/officeart/2005/8/layout/hierarchy2"/>
    <dgm:cxn modelId="{D7A975EE-7750-497B-812A-CAE581E0EB65}" type="presParOf" srcId="{B1DDC095-E8C3-4794-A84B-0F618B8C6C1F}" destId="{399ECAD6-ACE4-4303-9179-ED322355050E}" srcOrd="4" destOrd="0" presId="urn:microsoft.com/office/officeart/2005/8/layout/hierarchy2"/>
    <dgm:cxn modelId="{427CD17D-2DED-4046-829B-C7763306993D}" type="presParOf" srcId="{399ECAD6-ACE4-4303-9179-ED322355050E}" destId="{16377294-31C0-4065-A4B5-A6E1D6C15741}" srcOrd="0" destOrd="0" presId="urn:microsoft.com/office/officeart/2005/8/layout/hierarchy2"/>
    <dgm:cxn modelId="{F18754BC-B471-4C00-829E-770C76DF7046}" type="presParOf" srcId="{B1DDC095-E8C3-4794-A84B-0F618B8C6C1F}" destId="{D4697618-9FDA-4B13-9A99-26CE6EE0D503}" srcOrd="5" destOrd="0" presId="urn:microsoft.com/office/officeart/2005/8/layout/hierarchy2"/>
    <dgm:cxn modelId="{67442C6D-79F5-44FF-914F-68AD963F5F73}" type="presParOf" srcId="{D4697618-9FDA-4B13-9A99-26CE6EE0D503}" destId="{88F0CD1B-C92D-4232-8BEB-92AC6B67F2A0}" srcOrd="0" destOrd="0" presId="urn:microsoft.com/office/officeart/2005/8/layout/hierarchy2"/>
    <dgm:cxn modelId="{C5279ED6-70C0-487A-B8CC-E56A5635DCFD}" type="presParOf" srcId="{D4697618-9FDA-4B13-9A99-26CE6EE0D503}" destId="{5127F840-1749-44A9-8A31-73B7D45C8D6D}" srcOrd="1" destOrd="0" presId="urn:microsoft.com/office/officeart/2005/8/layout/hierarchy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A17C29-B7E3-49C2-BE03-4D67953C8B9A}" type="doc">
      <dgm:prSet loTypeId="urn:microsoft.com/office/officeart/2005/8/layout/hierarchy2" loCatId="hierarchy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pPr rtl="1"/>
          <a:endParaRPr lang="fa-IR"/>
        </a:p>
      </dgm:t>
    </dgm:pt>
    <dgm:pt modelId="{58514E7F-2049-47FB-A6A7-C35F1B2E7AA5}">
      <dgm:prSet custT="1"/>
      <dgm:spPr/>
      <dgm:t>
        <a:bodyPr/>
        <a:lstStyle/>
        <a:p>
          <a:pPr rtl="1"/>
          <a:r>
            <a:rPr lang="fa-IR" sz="1600" baseline="0" dirty="0" smtClean="0">
              <a:solidFill>
                <a:schemeClr val="tx1"/>
              </a:solidFill>
              <a:cs typeface="B Koodak" pitchFamily="2" charset="-78"/>
            </a:rPr>
            <a:t>در خصوص شناخت شهودی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8A42561-E323-4057-953D-C3A1964E039C}" type="parTrans" cxnId="{F217CD49-05CE-4AD2-A9BF-AEC053FB57E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B05753B-DBC9-4130-9E0F-9275A7DDCCCC}" type="sibTrans" cxnId="{F217CD49-05CE-4AD2-A9BF-AEC053FB57E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505766D-07A8-43C1-A97C-1213120E83C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تعریف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9367326-D31C-48BA-9D74-81779ED24DF7}" type="parTrans" cxnId="{D456EBB9-114A-4CF0-B916-BFDAEA8FE039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19765D7-85E4-4927-8843-7D5205F74257}" type="sibTrans" cxnId="{D456EBB9-114A-4CF0-B916-BFDAEA8FE03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5BA6A19-F7A4-4CFA-B076-64C9DC6BB40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شناختی است که به ذات معلوم تعلق می گیرد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1BF312C-AF5D-4D01-9D68-A377D919D765}" type="parTrans" cxnId="{E6931EA0-E0CC-455A-8C2D-DB4AE8982250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6AF8C9C-AF6F-478C-94B6-60062317A355}" type="sibTrans" cxnId="{E6931EA0-E0CC-455A-8C2D-DB4AE898225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67B1071-C703-4A0E-AADF-636E7A3F89A4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همان علم حضوری به حقایق است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E6AEC88-A05A-498F-AC21-B2CEAFCAAF5B}" type="parTrans" cxnId="{B9B7122A-6C80-4D94-9C15-6BC0D548D6CA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5FC08D0-987A-4F01-9FF5-AC79DD9979FD}" type="sibTrans" cxnId="{B9B7122A-6C80-4D94-9C15-6BC0D548D6C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5E53C9D-2CFD-412F-B13F-46D10AE21EE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شناخت شهودی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00C5D89-9D31-4126-B3FC-70F4C59F9FA1}" type="parTrans" cxnId="{ACD5EF5C-0317-4640-8B5E-637C46274933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765EDCD-32A9-4FDD-A36E-B8E765647A84}" type="sibTrans" cxnId="{ACD5EF5C-0317-4640-8B5E-637C4627493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BDB7365-B3B4-4310-B486-809D40BBBE4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خودش فی حد ذاته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A9A8E8D-1050-448F-A510-4F8671F4386D}" type="parTrans" cxnId="{AACCAE0C-2FF9-406B-B8A7-E0D2322A3516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D9A8ACE-ED4D-4B29-B4A6-17DEF36DCAFC}" type="sibTrans" cxnId="{AACCAE0C-2FF9-406B-B8A7-E0D2322A351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86EB1C0-A266-4554-84EB-BE139B45C8D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علم حضوری است و خطا ناپذیر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934F549-D95C-40CB-9462-E5E9B57F8439}" type="parTrans" cxnId="{E548EAA0-3B85-48CE-9CC8-38ADA71A0ACF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3BCD65F-2C68-44A5-BAC0-1D13DCE555CC}" type="sibTrans" cxnId="{E548EAA0-3B85-48CE-9CC8-38ADA71A0AC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05DE665-BC76-49E1-8DAC-AFD30875C47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تفسیر آن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DE27E9A-0938-4FAF-8303-363F66FC62B3}" type="parTrans" cxnId="{D2E162FF-F778-443E-8DD5-37F51D523C96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7578766-CA62-4866-81E6-4B677D657966}" type="sibTrans" cxnId="{D2E162FF-F778-443E-8DD5-37F51D523C9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63A58DA-BA64-47C8-BF2A-A5AB057013A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علم حصولی است و خطا پذیر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00614A1-B531-4380-91C8-BA328FB4F49D}" type="parTrans" cxnId="{4C18D520-F832-434C-9D5A-9ED605FBD98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6FC9016-2DD7-4EE5-B19A-3D11D542A102}" type="sibTrans" cxnId="{4C18D520-F832-434C-9D5A-9ED605FBD98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69E9EED-E9A4-4730-B872-617477123B2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مثل تفسیر بعضی از عرفا از کشف و شهود های خود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3C0844B-67B7-4E16-A5E3-5656FE7579FA}" type="parTrans" cxnId="{4BBC5E59-3216-4C9E-A8D8-76035D03EA5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75DDA29-7C04-40B1-B99A-121E7355BD40}" type="sibTrans" cxnId="{4BBC5E59-3216-4C9E-A8D8-76035D03EA5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EF13CDD-E516-474E-9DBD-2A507306F08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1DBFCEC-F473-44F9-A680-C4A098B24B92}" type="parTrans" cxnId="{817270A3-60E5-45F4-B05A-CBCBA904ACBA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1B3ED2A-20FF-4880-B19B-12C5A5696122}" type="sibTrans" cxnId="{817270A3-60E5-45F4-B05A-CBCBA904ACB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5E0B30A-7077-4CCD-BF29-1A62690BAFB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ظاهرا سر اینکه مکاشفات برای غیر از شخص مکاشفه کننده حجیت ندارد همین جا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86F6EBE-38E4-4E54-874B-931637015CDA}" type="parTrans" cxnId="{923652A6-F4F7-438F-9A34-14152BC395E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89D4A25-42D8-443C-BF39-3BBA8E0BEFA0}" type="sibTrans" cxnId="{923652A6-F4F7-438F-9A34-14152BC395E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7C66CD1-21D1-49EB-81A4-9DDC1129ED47}" type="pres">
      <dgm:prSet presAssocID="{8EA17C29-B7E3-49C2-BE03-4D67953C8B9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CFD21564-C70F-416D-B1B9-20B0DE75B709}" type="pres">
      <dgm:prSet presAssocID="{58514E7F-2049-47FB-A6A7-C35F1B2E7AA5}" presName="root1" presStyleCnt="0"/>
      <dgm:spPr/>
    </dgm:pt>
    <dgm:pt modelId="{D22EA14A-D691-4440-98AA-38BE7C7AFA08}" type="pres">
      <dgm:prSet presAssocID="{58514E7F-2049-47FB-A6A7-C35F1B2E7AA5}" presName="LevelOneTextNode" presStyleLbl="node0" presStyleIdx="0" presStyleCnt="1" custScaleY="122833">
        <dgm:presLayoutVars>
          <dgm:chPref val="3"/>
        </dgm:presLayoutVars>
      </dgm:prSet>
      <dgm:spPr/>
    </dgm:pt>
    <dgm:pt modelId="{45FB6D98-3FB4-482B-81DF-F4A2977565ED}" type="pres">
      <dgm:prSet presAssocID="{58514E7F-2049-47FB-A6A7-C35F1B2E7AA5}" presName="level2hierChild" presStyleCnt="0"/>
      <dgm:spPr/>
    </dgm:pt>
    <dgm:pt modelId="{3E207B36-556F-42C8-8289-DF36466EF705}" type="pres">
      <dgm:prSet presAssocID="{19367326-D31C-48BA-9D74-81779ED24DF7}" presName="conn2-1" presStyleLbl="parChTrans1D2" presStyleIdx="0" presStyleCnt="3" custScaleY="122832"/>
      <dgm:spPr/>
    </dgm:pt>
    <dgm:pt modelId="{AB24000E-9720-4458-B0EA-82A1D15370B4}" type="pres">
      <dgm:prSet presAssocID="{19367326-D31C-48BA-9D74-81779ED24DF7}" presName="connTx" presStyleLbl="parChTrans1D2" presStyleIdx="0" presStyleCnt="3"/>
      <dgm:spPr/>
    </dgm:pt>
    <dgm:pt modelId="{35A18198-049B-43BF-A88D-E8E0D8AACD88}" type="pres">
      <dgm:prSet presAssocID="{4505766D-07A8-43C1-A97C-1213120E83CB}" presName="root2" presStyleCnt="0"/>
      <dgm:spPr/>
    </dgm:pt>
    <dgm:pt modelId="{69540F82-D402-45E8-8C3D-F890DDAF069C}" type="pres">
      <dgm:prSet presAssocID="{4505766D-07A8-43C1-A97C-1213120E83CB}" presName="LevelTwoTextNode" presStyleLbl="node2" presStyleIdx="0" presStyleCnt="3" custScaleY="122833">
        <dgm:presLayoutVars>
          <dgm:chPref val="3"/>
        </dgm:presLayoutVars>
      </dgm:prSet>
      <dgm:spPr/>
    </dgm:pt>
    <dgm:pt modelId="{C3525312-CBF0-45C1-9AE6-2753432A738C}" type="pres">
      <dgm:prSet presAssocID="{4505766D-07A8-43C1-A97C-1213120E83CB}" presName="level3hierChild" presStyleCnt="0"/>
      <dgm:spPr/>
    </dgm:pt>
    <dgm:pt modelId="{EC4BAA59-C59C-43BD-945B-E3B1CC93183D}" type="pres">
      <dgm:prSet presAssocID="{F1BF312C-AF5D-4D01-9D68-A377D919D765}" presName="conn2-1" presStyleLbl="parChTrans1D3" presStyleIdx="0" presStyleCnt="4" custScaleY="122832"/>
      <dgm:spPr/>
    </dgm:pt>
    <dgm:pt modelId="{9F059CEA-4BE1-4FA4-A3A0-AD3ADE6E55E6}" type="pres">
      <dgm:prSet presAssocID="{F1BF312C-AF5D-4D01-9D68-A377D919D765}" presName="connTx" presStyleLbl="parChTrans1D3" presStyleIdx="0" presStyleCnt="4"/>
      <dgm:spPr/>
    </dgm:pt>
    <dgm:pt modelId="{303FE3B0-68F9-479E-A05F-84281B2B2F09}" type="pres">
      <dgm:prSet presAssocID="{25BA6A19-F7A4-4CFA-B076-64C9DC6BB40F}" presName="root2" presStyleCnt="0"/>
      <dgm:spPr/>
    </dgm:pt>
    <dgm:pt modelId="{5D0088A6-0C65-430B-ABAE-F32A20225779}" type="pres">
      <dgm:prSet presAssocID="{25BA6A19-F7A4-4CFA-B076-64C9DC6BB40F}" presName="LevelTwoTextNode" presStyleLbl="node3" presStyleIdx="0" presStyleCnt="4" custScaleX="143480" custScaleY="122833">
        <dgm:presLayoutVars>
          <dgm:chPref val="3"/>
        </dgm:presLayoutVars>
      </dgm:prSet>
      <dgm:spPr/>
    </dgm:pt>
    <dgm:pt modelId="{619DED4D-F412-49BC-98DA-B6D370127F58}" type="pres">
      <dgm:prSet presAssocID="{25BA6A19-F7A4-4CFA-B076-64C9DC6BB40F}" presName="level3hierChild" presStyleCnt="0"/>
      <dgm:spPr/>
    </dgm:pt>
    <dgm:pt modelId="{CFC9C0DE-5A05-4F8C-81F7-342FA5215B7D}" type="pres">
      <dgm:prSet presAssocID="{5E6AEC88-A05A-498F-AC21-B2CEAFCAAF5B}" presName="conn2-1" presStyleLbl="parChTrans1D4" presStyleIdx="0" presStyleCnt="4" custScaleY="122832"/>
      <dgm:spPr/>
    </dgm:pt>
    <dgm:pt modelId="{3EB7BE88-557D-4F72-8679-ED112E7637F2}" type="pres">
      <dgm:prSet presAssocID="{5E6AEC88-A05A-498F-AC21-B2CEAFCAAF5B}" presName="connTx" presStyleLbl="parChTrans1D4" presStyleIdx="0" presStyleCnt="4"/>
      <dgm:spPr/>
    </dgm:pt>
    <dgm:pt modelId="{B054CF39-6E46-4FD0-B115-6A79A018D14A}" type="pres">
      <dgm:prSet presAssocID="{A67B1071-C703-4A0E-AADF-636E7A3F89A4}" presName="root2" presStyleCnt="0"/>
      <dgm:spPr/>
    </dgm:pt>
    <dgm:pt modelId="{E902727E-4008-477C-B885-48B35F40EEF9}" type="pres">
      <dgm:prSet presAssocID="{A67B1071-C703-4A0E-AADF-636E7A3F89A4}" presName="LevelTwoTextNode" presStyleLbl="node4" presStyleIdx="0" presStyleCnt="4" custScaleX="124055" custScaleY="122833">
        <dgm:presLayoutVars>
          <dgm:chPref val="3"/>
        </dgm:presLayoutVars>
      </dgm:prSet>
      <dgm:spPr/>
    </dgm:pt>
    <dgm:pt modelId="{FDB968DD-9353-4CE0-90E8-632AD73F8ADD}" type="pres">
      <dgm:prSet presAssocID="{A67B1071-C703-4A0E-AADF-636E7A3F89A4}" presName="level3hierChild" presStyleCnt="0"/>
      <dgm:spPr/>
    </dgm:pt>
    <dgm:pt modelId="{8CDBED2A-B7ED-43A6-B905-F6994E39F1BA}" type="pres">
      <dgm:prSet presAssocID="{100C5D89-9D31-4126-B3FC-70F4C59F9FA1}" presName="conn2-1" presStyleLbl="parChTrans1D2" presStyleIdx="1" presStyleCnt="3" custScaleY="122832"/>
      <dgm:spPr/>
    </dgm:pt>
    <dgm:pt modelId="{13A787A4-45C6-49D7-9E09-681107415F94}" type="pres">
      <dgm:prSet presAssocID="{100C5D89-9D31-4126-B3FC-70F4C59F9FA1}" presName="connTx" presStyleLbl="parChTrans1D2" presStyleIdx="1" presStyleCnt="3"/>
      <dgm:spPr/>
    </dgm:pt>
    <dgm:pt modelId="{086B4842-0944-46B9-A1BF-37B2B053A156}" type="pres">
      <dgm:prSet presAssocID="{85E53C9D-2CFD-412F-B13F-46D10AE21EE5}" presName="root2" presStyleCnt="0"/>
      <dgm:spPr/>
    </dgm:pt>
    <dgm:pt modelId="{2506B964-C6DB-4DA3-912A-0B8BD2D03220}" type="pres">
      <dgm:prSet presAssocID="{85E53C9D-2CFD-412F-B13F-46D10AE21EE5}" presName="LevelTwoTextNode" presStyleLbl="node2" presStyleIdx="1" presStyleCnt="3" custScaleY="122833">
        <dgm:presLayoutVars>
          <dgm:chPref val="3"/>
        </dgm:presLayoutVars>
      </dgm:prSet>
      <dgm:spPr/>
    </dgm:pt>
    <dgm:pt modelId="{77FCF894-C6FB-4E9D-AAAA-021C7933B0B5}" type="pres">
      <dgm:prSet presAssocID="{85E53C9D-2CFD-412F-B13F-46D10AE21EE5}" presName="level3hierChild" presStyleCnt="0"/>
      <dgm:spPr/>
    </dgm:pt>
    <dgm:pt modelId="{BFCC9E7A-61FB-4607-8409-FFC825150907}" type="pres">
      <dgm:prSet presAssocID="{4A9A8E8D-1050-448F-A510-4F8671F4386D}" presName="conn2-1" presStyleLbl="parChTrans1D3" presStyleIdx="1" presStyleCnt="4" custScaleY="122832"/>
      <dgm:spPr/>
    </dgm:pt>
    <dgm:pt modelId="{9D7737B7-47B7-48C5-B365-A57239433ADD}" type="pres">
      <dgm:prSet presAssocID="{4A9A8E8D-1050-448F-A510-4F8671F4386D}" presName="connTx" presStyleLbl="parChTrans1D3" presStyleIdx="1" presStyleCnt="4"/>
      <dgm:spPr/>
    </dgm:pt>
    <dgm:pt modelId="{8BE573C0-619F-42C8-BAFA-A4420B8AA5EA}" type="pres">
      <dgm:prSet presAssocID="{EBDB7365-B3B4-4310-B486-809D40BBBE41}" presName="root2" presStyleCnt="0"/>
      <dgm:spPr/>
    </dgm:pt>
    <dgm:pt modelId="{A3650D7E-3863-4019-82DB-85A66711206E}" type="pres">
      <dgm:prSet presAssocID="{EBDB7365-B3B4-4310-B486-809D40BBBE41}" presName="LevelTwoTextNode" presStyleLbl="node3" presStyleIdx="1" presStyleCnt="4" custScaleX="132942" custScaleY="122833">
        <dgm:presLayoutVars>
          <dgm:chPref val="3"/>
        </dgm:presLayoutVars>
      </dgm:prSet>
      <dgm:spPr/>
    </dgm:pt>
    <dgm:pt modelId="{C8499285-81D5-480B-95D3-FA080C414CC4}" type="pres">
      <dgm:prSet presAssocID="{EBDB7365-B3B4-4310-B486-809D40BBBE41}" presName="level3hierChild" presStyleCnt="0"/>
      <dgm:spPr/>
    </dgm:pt>
    <dgm:pt modelId="{AF51DD77-AD27-4010-8388-07BCA25092B9}" type="pres">
      <dgm:prSet presAssocID="{F934F549-D95C-40CB-9462-E5E9B57F8439}" presName="conn2-1" presStyleLbl="parChTrans1D4" presStyleIdx="1" presStyleCnt="4" custScaleY="122832"/>
      <dgm:spPr/>
    </dgm:pt>
    <dgm:pt modelId="{AAC2FA16-104B-4FE8-BFF7-FB567E91446C}" type="pres">
      <dgm:prSet presAssocID="{F934F549-D95C-40CB-9462-E5E9B57F8439}" presName="connTx" presStyleLbl="parChTrans1D4" presStyleIdx="1" presStyleCnt="4"/>
      <dgm:spPr/>
    </dgm:pt>
    <dgm:pt modelId="{7A707C59-F2EC-447F-A36B-905ECB8854D8}" type="pres">
      <dgm:prSet presAssocID="{486EB1C0-A266-4554-84EB-BE139B45C8D1}" presName="root2" presStyleCnt="0"/>
      <dgm:spPr/>
    </dgm:pt>
    <dgm:pt modelId="{5AB91CE6-3973-49C2-939A-10AE2BA3F65F}" type="pres">
      <dgm:prSet presAssocID="{486EB1C0-A266-4554-84EB-BE139B45C8D1}" presName="LevelTwoTextNode" presStyleLbl="node4" presStyleIdx="1" presStyleCnt="4" custScaleX="129568" custScaleY="122833">
        <dgm:presLayoutVars>
          <dgm:chPref val="3"/>
        </dgm:presLayoutVars>
      </dgm:prSet>
      <dgm:spPr/>
    </dgm:pt>
    <dgm:pt modelId="{DB666E5F-69E8-4A56-A31A-AA54A5953FE9}" type="pres">
      <dgm:prSet presAssocID="{486EB1C0-A266-4554-84EB-BE139B45C8D1}" presName="level3hierChild" presStyleCnt="0"/>
      <dgm:spPr/>
    </dgm:pt>
    <dgm:pt modelId="{348B6D2E-D83E-41BD-B73D-1F1C2915A5E5}" type="pres">
      <dgm:prSet presAssocID="{0DE27E9A-0938-4FAF-8303-363F66FC62B3}" presName="conn2-1" presStyleLbl="parChTrans1D3" presStyleIdx="2" presStyleCnt="4" custScaleY="122832"/>
      <dgm:spPr/>
    </dgm:pt>
    <dgm:pt modelId="{4CB36D26-E01F-4CD3-968B-F8E4C6138FB1}" type="pres">
      <dgm:prSet presAssocID="{0DE27E9A-0938-4FAF-8303-363F66FC62B3}" presName="connTx" presStyleLbl="parChTrans1D3" presStyleIdx="2" presStyleCnt="4"/>
      <dgm:spPr/>
    </dgm:pt>
    <dgm:pt modelId="{D9535933-0828-4D88-9FB9-303BBCCEDC67}" type="pres">
      <dgm:prSet presAssocID="{005DE665-BC76-49E1-8DAC-AFD30875C47F}" presName="root2" presStyleCnt="0"/>
      <dgm:spPr/>
    </dgm:pt>
    <dgm:pt modelId="{E6F249C5-641F-45A5-A3EE-376008D005CA}" type="pres">
      <dgm:prSet presAssocID="{005DE665-BC76-49E1-8DAC-AFD30875C47F}" presName="LevelTwoTextNode" presStyleLbl="node3" presStyleIdx="2" presStyleCnt="4" custScaleY="122833">
        <dgm:presLayoutVars>
          <dgm:chPref val="3"/>
        </dgm:presLayoutVars>
      </dgm:prSet>
      <dgm:spPr/>
    </dgm:pt>
    <dgm:pt modelId="{48F2B523-CD81-45FC-8638-7F6D39CB7119}" type="pres">
      <dgm:prSet presAssocID="{005DE665-BC76-49E1-8DAC-AFD30875C47F}" presName="level3hierChild" presStyleCnt="0"/>
      <dgm:spPr/>
    </dgm:pt>
    <dgm:pt modelId="{00457950-4116-4BCF-9F87-E88A269B08DD}" type="pres">
      <dgm:prSet presAssocID="{A00614A1-B531-4380-91C8-BA328FB4F49D}" presName="conn2-1" presStyleLbl="parChTrans1D4" presStyleIdx="2" presStyleCnt="4" custScaleY="122832"/>
      <dgm:spPr/>
    </dgm:pt>
    <dgm:pt modelId="{BE295E1D-5337-4EE9-B1C8-E422AB2E86D8}" type="pres">
      <dgm:prSet presAssocID="{A00614A1-B531-4380-91C8-BA328FB4F49D}" presName="connTx" presStyleLbl="parChTrans1D4" presStyleIdx="2" presStyleCnt="4"/>
      <dgm:spPr/>
    </dgm:pt>
    <dgm:pt modelId="{881D6D89-F341-452F-85CB-88C56A3B0FAA}" type="pres">
      <dgm:prSet presAssocID="{D63A58DA-BA64-47C8-BF2A-A5AB057013A3}" presName="root2" presStyleCnt="0"/>
      <dgm:spPr/>
    </dgm:pt>
    <dgm:pt modelId="{51DFAE08-80DE-470C-B856-1ECF738EA319}" type="pres">
      <dgm:prSet presAssocID="{D63A58DA-BA64-47C8-BF2A-A5AB057013A3}" presName="LevelTwoTextNode" presStyleLbl="node4" presStyleIdx="2" presStyleCnt="4" custScaleY="122833">
        <dgm:presLayoutVars>
          <dgm:chPref val="3"/>
        </dgm:presLayoutVars>
      </dgm:prSet>
      <dgm:spPr/>
    </dgm:pt>
    <dgm:pt modelId="{1F124A76-973C-4D99-812A-C4A46EC66923}" type="pres">
      <dgm:prSet presAssocID="{D63A58DA-BA64-47C8-BF2A-A5AB057013A3}" presName="level3hierChild" presStyleCnt="0"/>
      <dgm:spPr/>
    </dgm:pt>
    <dgm:pt modelId="{4DC637FE-E246-40CF-AECA-7F8C3AC51DCC}" type="pres">
      <dgm:prSet presAssocID="{53C0844B-67B7-4E16-A5E3-5656FE7579FA}" presName="conn2-1" presStyleLbl="parChTrans1D4" presStyleIdx="3" presStyleCnt="4" custScaleY="122832"/>
      <dgm:spPr/>
    </dgm:pt>
    <dgm:pt modelId="{7A1B4316-38AA-43AF-A533-E4F2DEFC1099}" type="pres">
      <dgm:prSet presAssocID="{53C0844B-67B7-4E16-A5E3-5656FE7579FA}" presName="connTx" presStyleLbl="parChTrans1D4" presStyleIdx="3" presStyleCnt="4"/>
      <dgm:spPr/>
    </dgm:pt>
    <dgm:pt modelId="{09C6FD18-DDE1-4443-9B8B-AADBD29CB9CE}" type="pres">
      <dgm:prSet presAssocID="{669E9EED-E9A4-4730-B872-617477123B2D}" presName="root2" presStyleCnt="0"/>
      <dgm:spPr/>
    </dgm:pt>
    <dgm:pt modelId="{28D94AF1-C110-4CC9-B49C-64C220C959BD}" type="pres">
      <dgm:prSet presAssocID="{669E9EED-E9A4-4730-B872-617477123B2D}" presName="LevelTwoTextNode" presStyleLbl="node4" presStyleIdx="3" presStyleCnt="4" custScaleX="170401" custScaleY="122833">
        <dgm:presLayoutVars>
          <dgm:chPref val="3"/>
        </dgm:presLayoutVars>
      </dgm:prSet>
      <dgm:spPr/>
    </dgm:pt>
    <dgm:pt modelId="{B2FF5DF5-8A32-4B26-B9BA-044B1ADB6B04}" type="pres">
      <dgm:prSet presAssocID="{669E9EED-E9A4-4730-B872-617477123B2D}" presName="level3hierChild" presStyleCnt="0"/>
      <dgm:spPr/>
    </dgm:pt>
    <dgm:pt modelId="{1EF32C5D-1FA6-464B-82A7-574295B60FB8}" type="pres">
      <dgm:prSet presAssocID="{21DBFCEC-F473-44F9-A680-C4A098B24B92}" presName="conn2-1" presStyleLbl="parChTrans1D2" presStyleIdx="2" presStyleCnt="3" custScaleY="122832"/>
      <dgm:spPr/>
    </dgm:pt>
    <dgm:pt modelId="{90A0B4D3-DB6C-4299-9985-B5E954EF8014}" type="pres">
      <dgm:prSet presAssocID="{21DBFCEC-F473-44F9-A680-C4A098B24B92}" presName="connTx" presStyleLbl="parChTrans1D2" presStyleIdx="2" presStyleCnt="3"/>
      <dgm:spPr/>
    </dgm:pt>
    <dgm:pt modelId="{955BB8AB-E493-4032-AF3C-EDDD6F3917B5}" type="pres">
      <dgm:prSet presAssocID="{5EF13CDD-E516-474E-9DBD-2A507306F08F}" presName="root2" presStyleCnt="0"/>
      <dgm:spPr/>
    </dgm:pt>
    <dgm:pt modelId="{61671B18-7AC3-441E-8180-701304043D1E}" type="pres">
      <dgm:prSet presAssocID="{5EF13CDD-E516-474E-9DBD-2A507306F08F}" presName="LevelTwoTextNode" presStyleLbl="node2" presStyleIdx="2" presStyleCnt="3" custScaleY="122833">
        <dgm:presLayoutVars>
          <dgm:chPref val="3"/>
        </dgm:presLayoutVars>
      </dgm:prSet>
      <dgm:spPr/>
    </dgm:pt>
    <dgm:pt modelId="{76F5F845-1575-4F79-8FB4-353E503CDB88}" type="pres">
      <dgm:prSet presAssocID="{5EF13CDD-E516-474E-9DBD-2A507306F08F}" presName="level3hierChild" presStyleCnt="0"/>
      <dgm:spPr/>
    </dgm:pt>
    <dgm:pt modelId="{B82741E3-D730-4013-A119-1FDD8318411E}" type="pres">
      <dgm:prSet presAssocID="{986F6EBE-38E4-4E54-874B-931637015CDA}" presName="conn2-1" presStyleLbl="parChTrans1D3" presStyleIdx="3" presStyleCnt="4" custScaleY="122832"/>
      <dgm:spPr/>
    </dgm:pt>
    <dgm:pt modelId="{75CDEED5-C2EB-40FC-B68F-FD3453E8A40D}" type="pres">
      <dgm:prSet presAssocID="{986F6EBE-38E4-4E54-874B-931637015CDA}" presName="connTx" presStyleLbl="parChTrans1D3" presStyleIdx="3" presStyleCnt="4"/>
      <dgm:spPr/>
    </dgm:pt>
    <dgm:pt modelId="{2D7DB514-42DB-4654-A084-149E7AF4F2DA}" type="pres">
      <dgm:prSet presAssocID="{F5E0B30A-7077-4CCD-BF29-1A62690BAFB2}" presName="root2" presStyleCnt="0"/>
      <dgm:spPr/>
    </dgm:pt>
    <dgm:pt modelId="{48F97BE7-5211-4F8E-9EDC-4D0A7DB2E759}" type="pres">
      <dgm:prSet presAssocID="{F5E0B30A-7077-4CCD-BF29-1A62690BAFB2}" presName="LevelTwoTextNode" presStyleLbl="node3" presStyleIdx="3" presStyleCnt="4" custScaleX="284792" custScaleY="122833">
        <dgm:presLayoutVars>
          <dgm:chPref val="3"/>
        </dgm:presLayoutVars>
      </dgm:prSet>
      <dgm:spPr/>
    </dgm:pt>
    <dgm:pt modelId="{8D6A8B8E-57F3-45B6-BF0A-31004FC60FC0}" type="pres">
      <dgm:prSet presAssocID="{F5E0B30A-7077-4CCD-BF29-1A62690BAFB2}" presName="level3hierChild" presStyleCnt="0"/>
      <dgm:spPr/>
    </dgm:pt>
  </dgm:ptLst>
  <dgm:cxnLst>
    <dgm:cxn modelId="{923652A6-F4F7-438F-9A34-14152BC395E5}" srcId="{5EF13CDD-E516-474E-9DBD-2A507306F08F}" destId="{F5E0B30A-7077-4CCD-BF29-1A62690BAFB2}" srcOrd="0" destOrd="0" parTransId="{986F6EBE-38E4-4E54-874B-931637015CDA}" sibTransId="{689D4A25-42D8-443C-BF39-3BBA8E0BEFA0}"/>
    <dgm:cxn modelId="{7A263682-33C5-454B-8E42-6992735AC9AA}" type="presOf" srcId="{100C5D89-9D31-4126-B3FC-70F4C59F9FA1}" destId="{8CDBED2A-B7ED-43A6-B905-F6994E39F1BA}" srcOrd="0" destOrd="0" presId="urn:microsoft.com/office/officeart/2005/8/layout/hierarchy2"/>
    <dgm:cxn modelId="{ED3BA14D-A296-4508-9844-98EFAB0E2CC2}" type="presOf" srcId="{005DE665-BC76-49E1-8DAC-AFD30875C47F}" destId="{E6F249C5-641F-45A5-A3EE-376008D005CA}" srcOrd="0" destOrd="0" presId="urn:microsoft.com/office/officeart/2005/8/layout/hierarchy2"/>
    <dgm:cxn modelId="{A4F5AF5C-4E91-4C48-B170-A22528EF15B3}" type="presOf" srcId="{4505766D-07A8-43C1-A97C-1213120E83CB}" destId="{69540F82-D402-45E8-8C3D-F890DDAF069C}" srcOrd="0" destOrd="0" presId="urn:microsoft.com/office/officeart/2005/8/layout/hierarchy2"/>
    <dgm:cxn modelId="{8D93D0DD-E48B-4720-B654-941949001E95}" type="presOf" srcId="{A00614A1-B531-4380-91C8-BA328FB4F49D}" destId="{BE295E1D-5337-4EE9-B1C8-E422AB2E86D8}" srcOrd="1" destOrd="0" presId="urn:microsoft.com/office/officeart/2005/8/layout/hierarchy2"/>
    <dgm:cxn modelId="{C35FE777-4D18-45F9-BF1E-45E09327EAAF}" type="presOf" srcId="{21DBFCEC-F473-44F9-A680-C4A098B24B92}" destId="{1EF32C5D-1FA6-464B-82A7-574295B60FB8}" srcOrd="0" destOrd="0" presId="urn:microsoft.com/office/officeart/2005/8/layout/hierarchy2"/>
    <dgm:cxn modelId="{CEDC6206-FB76-4C0D-BF8A-01B4664AF841}" type="presOf" srcId="{4A9A8E8D-1050-448F-A510-4F8671F4386D}" destId="{9D7737B7-47B7-48C5-B365-A57239433ADD}" srcOrd="1" destOrd="0" presId="urn:microsoft.com/office/officeart/2005/8/layout/hierarchy2"/>
    <dgm:cxn modelId="{6EFBDDEF-C906-42B3-9ED3-0AEDFF55C163}" type="presOf" srcId="{4A9A8E8D-1050-448F-A510-4F8671F4386D}" destId="{BFCC9E7A-61FB-4607-8409-FFC825150907}" srcOrd="0" destOrd="0" presId="urn:microsoft.com/office/officeart/2005/8/layout/hierarchy2"/>
    <dgm:cxn modelId="{936143F7-A5D7-40E9-9615-A3E759890E1D}" type="presOf" srcId="{D63A58DA-BA64-47C8-BF2A-A5AB057013A3}" destId="{51DFAE08-80DE-470C-B856-1ECF738EA319}" srcOrd="0" destOrd="0" presId="urn:microsoft.com/office/officeart/2005/8/layout/hierarchy2"/>
    <dgm:cxn modelId="{716A55C7-C4C5-4336-898D-6C81931C29C3}" type="presOf" srcId="{5E6AEC88-A05A-498F-AC21-B2CEAFCAAF5B}" destId="{3EB7BE88-557D-4F72-8679-ED112E7637F2}" srcOrd="1" destOrd="0" presId="urn:microsoft.com/office/officeart/2005/8/layout/hierarchy2"/>
    <dgm:cxn modelId="{F0AEC90B-6507-4EB9-A886-C986E2F67117}" type="presOf" srcId="{669E9EED-E9A4-4730-B872-617477123B2D}" destId="{28D94AF1-C110-4CC9-B49C-64C220C959BD}" srcOrd="0" destOrd="0" presId="urn:microsoft.com/office/officeart/2005/8/layout/hierarchy2"/>
    <dgm:cxn modelId="{3104A380-A112-41E3-8D2E-FEB5883E5A79}" type="presOf" srcId="{F934F549-D95C-40CB-9462-E5E9B57F8439}" destId="{AAC2FA16-104B-4FE8-BFF7-FB567E91446C}" srcOrd="1" destOrd="0" presId="urn:microsoft.com/office/officeart/2005/8/layout/hierarchy2"/>
    <dgm:cxn modelId="{E6931EA0-E0CC-455A-8C2D-DB4AE8982250}" srcId="{4505766D-07A8-43C1-A97C-1213120E83CB}" destId="{25BA6A19-F7A4-4CFA-B076-64C9DC6BB40F}" srcOrd="0" destOrd="0" parTransId="{F1BF312C-AF5D-4D01-9D68-A377D919D765}" sibTransId="{C6AF8C9C-AF6F-478C-94B6-60062317A355}"/>
    <dgm:cxn modelId="{D0CA790B-0D4E-47D5-A832-57D1C5A0BF53}" type="presOf" srcId="{F1BF312C-AF5D-4D01-9D68-A377D919D765}" destId="{EC4BAA59-C59C-43BD-945B-E3B1CC93183D}" srcOrd="0" destOrd="0" presId="urn:microsoft.com/office/officeart/2005/8/layout/hierarchy2"/>
    <dgm:cxn modelId="{CA0DE5DB-6FFE-42E7-88F6-8C5C6695D5D0}" type="presOf" srcId="{986F6EBE-38E4-4E54-874B-931637015CDA}" destId="{75CDEED5-C2EB-40FC-B68F-FD3453E8A40D}" srcOrd="1" destOrd="0" presId="urn:microsoft.com/office/officeart/2005/8/layout/hierarchy2"/>
    <dgm:cxn modelId="{3A581A3B-962E-4CDC-B114-9AE6A82263BE}" type="presOf" srcId="{19367326-D31C-48BA-9D74-81779ED24DF7}" destId="{3E207B36-556F-42C8-8289-DF36466EF705}" srcOrd="0" destOrd="0" presId="urn:microsoft.com/office/officeart/2005/8/layout/hierarchy2"/>
    <dgm:cxn modelId="{F3FE82D9-D31E-43AA-A455-3DC6C22A90BA}" type="presOf" srcId="{25BA6A19-F7A4-4CFA-B076-64C9DC6BB40F}" destId="{5D0088A6-0C65-430B-ABAE-F32A20225779}" srcOrd="0" destOrd="0" presId="urn:microsoft.com/office/officeart/2005/8/layout/hierarchy2"/>
    <dgm:cxn modelId="{346F73D3-F858-4F15-98D3-F40D55499B27}" type="presOf" srcId="{0DE27E9A-0938-4FAF-8303-363F66FC62B3}" destId="{348B6D2E-D83E-41BD-B73D-1F1C2915A5E5}" srcOrd="0" destOrd="0" presId="urn:microsoft.com/office/officeart/2005/8/layout/hierarchy2"/>
    <dgm:cxn modelId="{5F7CF5D0-1076-4662-BA5E-2B9D99EC1AC5}" type="presOf" srcId="{F934F549-D95C-40CB-9462-E5E9B57F8439}" destId="{AF51DD77-AD27-4010-8388-07BCA25092B9}" srcOrd="0" destOrd="0" presId="urn:microsoft.com/office/officeart/2005/8/layout/hierarchy2"/>
    <dgm:cxn modelId="{26E0FAC4-4B65-4432-99D3-0B6467B4CF25}" type="presOf" srcId="{85E53C9D-2CFD-412F-B13F-46D10AE21EE5}" destId="{2506B964-C6DB-4DA3-912A-0B8BD2D03220}" srcOrd="0" destOrd="0" presId="urn:microsoft.com/office/officeart/2005/8/layout/hierarchy2"/>
    <dgm:cxn modelId="{AACCAE0C-2FF9-406B-B8A7-E0D2322A3516}" srcId="{85E53C9D-2CFD-412F-B13F-46D10AE21EE5}" destId="{EBDB7365-B3B4-4310-B486-809D40BBBE41}" srcOrd="0" destOrd="0" parTransId="{4A9A8E8D-1050-448F-A510-4F8671F4386D}" sibTransId="{CD9A8ACE-ED4D-4B29-B4A6-17DEF36DCAFC}"/>
    <dgm:cxn modelId="{B9B7122A-6C80-4D94-9C15-6BC0D548D6CA}" srcId="{25BA6A19-F7A4-4CFA-B076-64C9DC6BB40F}" destId="{A67B1071-C703-4A0E-AADF-636E7A3F89A4}" srcOrd="0" destOrd="0" parTransId="{5E6AEC88-A05A-498F-AC21-B2CEAFCAAF5B}" sibTransId="{D5FC08D0-987A-4F01-9FF5-AC79DD9979FD}"/>
    <dgm:cxn modelId="{E548EAA0-3B85-48CE-9CC8-38ADA71A0ACF}" srcId="{EBDB7365-B3B4-4310-B486-809D40BBBE41}" destId="{486EB1C0-A266-4554-84EB-BE139B45C8D1}" srcOrd="0" destOrd="0" parTransId="{F934F549-D95C-40CB-9462-E5E9B57F8439}" sibTransId="{D3BCD65F-2C68-44A5-BAC0-1D13DCE555CC}"/>
    <dgm:cxn modelId="{DA8715D7-465E-4A96-AB4A-8D8F94DD295F}" type="presOf" srcId="{EBDB7365-B3B4-4310-B486-809D40BBBE41}" destId="{A3650D7E-3863-4019-82DB-85A66711206E}" srcOrd="0" destOrd="0" presId="urn:microsoft.com/office/officeart/2005/8/layout/hierarchy2"/>
    <dgm:cxn modelId="{A1F3FBB6-D4DB-499F-B1CC-FE71BAEED116}" type="presOf" srcId="{53C0844B-67B7-4E16-A5E3-5656FE7579FA}" destId="{7A1B4316-38AA-43AF-A533-E4F2DEFC1099}" srcOrd="1" destOrd="0" presId="urn:microsoft.com/office/officeart/2005/8/layout/hierarchy2"/>
    <dgm:cxn modelId="{5D7C5AB7-2F36-4FD6-B8EC-3A8C0FF6A212}" type="presOf" srcId="{F1BF312C-AF5D-4D01-9D68-A377D919D765}" destId="{9F059CEA-4BE1-4FA4-A3A0-AD3ADE6E55E6}" srcOrd="1" destOrd="0" presId="urn:microsoft.com/office/officeart/2005/8/layout/hierarchy2"/>
    <dgm:cxn modelId="{D2E162FF-F778-443E-8DD5-37F51D523C96}" srcId="{85E53C9D-2CFD-412F-B13F-46D10AE21EE5}" destId="{005DE665-BC76-49E1-8DAC-AFD30875C47F}" srcOrd="1" destOrd="0" parTransId="{0DE27E9A-0938-4FAF-8303-363F66FC62B3}" sibTransId="{37578766-CA62-4866-81E6-4B677D657966}"/>
    <dgm:cxn modelId="{EAE5D463-ACE3-42BB-8006-E4B43F2BA80E}" type="presOf" srcId="{100C5D89-9D31-4126-B3FC-70F4C59F9FA1}" destId="{13A787A4-45C6-49D7-9E09-681107415F94}" srcOrd="1" destOrd="0" presId="urn:microsoft.com/office/officeart/2005/8/layout/hierarchy2"/>
    <dgm:cxn modelId="{0B434036-0C8D-4278-BDB7-CA7A285975F2}" type="presOf" srcId="{486EB1C0-A266-4554-84EB-BE139B45C8D1}" destId="{5AB91CE6-3973-49C2-939A-10AE2BA3F65F}" srcOrd="0" destOrd="0" presId="urn:microsoft.com/office/officeart/2005/8/layout/hierarchy2"/>
    <dgm:cxn modelId="{65751E3D-10C7-43E3-903A-147DDB63EABD}" type="presOf" srcId="{8EA17C29-B7E3-49C2-BE03-4D67953C8B9A}" destId="{77C66CD1-21D1-49EB-81A4-9DDC1129ED47}" srcOrd="0" destOrd="0" presId="urn:microsoft.com/office/officeart/2005/8/layout/hierarchy2"/>
    <dgm:cxn modelId="{51E77661-F16D-4E69-9EBD-27DC5C64F918}" type="presOf" srcId="{A00614A1-B531-4380-91C8-BA328FB4F49D}" destId="{00457950-4116-4BCF-9F87-E88A269B08DD}" srcOrd="0" destOrd="0" presId="urn:microsoft.com/office/officeart/2005/8/layout/hierarchy2"/>
    <dgm:cxn modelId="{4C18D520-F832-434C-9D5A-9ED605FBD988}" srcId="{005DE665-BC76-49E1-8DAC-AFD30875C47F}" destId="{D63A58DA-BA64-47C8-BF2A-A5AB057013A3}" srcOrd="0" destOrd="0" parTransId="{A00614A1-B531-4380-91C8-BA328FB4F49D}" sibTransId="{C6FC9016-2DD7-4EE5-B19A-3D11D542A102}"/>
    <dgm:cxn modelId="{7C9C6025-3A5C-491C-8FED-2BA75F294749}" type="presOf" srcId="{5E6AEC88-A05A-498F-AC21-B2CEAFCAAF5B}" destId="{CFC9C0DE-5A05-4F8C-81F7-342FA5215B7D}" srcOrd="0" destOrd="0" presId="urn:microsoft.com/office/officeart/2005/8/layout/hierarchy2"/>
    <dgm:cxn modelId="{88112C93-7742-4CD3-AFD3-63586E1ABA4B}" type="presOf" srcId="{F5E0B30A-7077-4CCD-BF29-1A62690BAFB2}" destId="{48F97BE7-5211-4F8E-9EDC-4D0A7DB2E759}" srcOrd="0" destOrd="0" presId="urn:microsoft.com/office/officeart/2005/8/layout/hierarchy2"/>
    <dgm:cxn modelId="{F217CD49-05CE-4AD2-A9BF-AEC053FB57EF}" srcId="{8EA17C29-B7E3-49C2-BE03-4D67953C8B9A}" destId="{58514E7F-2049-47FB-A6A7-C35F1B2E7AA5}" srcOrd="0" destOrd="0" parTransId="{78A42561-E323-4057-953D-C3A1964E039C}" sibTransId="{AB05753B-DBC9-4130-9E0F-9275A7DDCCCC}"/>
    <dgm:cxn modelId="{B401BFFE-4CF7-454A-8695-82683C61EFC1}" type="presOf" srcId="{986F6EBE-38E4-4E54-874B-931637015CDA}" destId="{B82741E3-D730-4013-A119-1FDD8318411E}" srcOrd="0" destOrd="0" presId="urn:microsoft.com/office/officeart/2005/8/layout/hierarchy2"/>
    <dgm:cxn modelId="{FBC1D79C-7F91-4EA1-9DF2-E8A0E78EEFFA}" type="presOf" srcId="{5EF13CDD-E516-474E-9DBD-2A507306F08F}" destId="{61671B18-7AC3-441E-8180-701304043D1E}" srcOrd="0" destOrd="0" presId="urn:microsoft.com/office/officeart/2005/8/layout/hierarchy2"/>
    <dgm:cxn modelId="{CD19FCA2-DA5C-4585-A20C-23E8D6BCCA07}" type="presOf" srcId="{0DE27E9A-0938-4FAF-8303-363F66FC62B3}" destId="{4CB36D26-E01F-4CD3-968B-F8E4C6138FB1}" srcOrd="1" destOrd="0" presId="urn:microsoft.com/office/officeart/2005/8/layout/hierarchy2"/>
    <dgm:cxn modelId="{B0C9C1DD-005D-40FB-A82B-280053E9BD96}" type="presOf" srcId="{21DBFCEC-F473-44F9-A680-C4A098B24B92}" destId="{90A0B4D3-DB6C-4299-9985-B5E954EF8014}" srcOrd="1" destOrd="0" presId="urn:microsoft.com/office/officeart/2005/8/layout/hierarchy2"/>
    <dgm:cxn modelId="{D8179882-0628-4DB3-A480-38EDCF01A53E}" type="presOf" srcId="{A67B1071-C703-4A0E-AADF-636E7A3F89A4}" destId="{E902727E-4008-477C-B885-48B35F40EEF9}" srcOrd="0" destOrd="0" presId="urn:microsoft.com/office/officeart/2005/8/layout/hierarchy2"/>
    <dgm:cxn modelId="{ACD5EF5C-0317-4640-8B5E-637C46274933}" srcId="{58514E7F-2049-47FB-A6A7-C35F1B2E7AA5}" destId="{85E53C9D-2CFD-412F-B13F-46D10AE21EE5}" srcOrd="1" destOrd="0" parTransId="{100C5D89-9D31-4126-B3FC-70F4C59F9FA1}" sibTransId="{5765EDCD-32A9-4FDD-A36E-B8E765647A84}"/>
    <dgm:cxn modelId="{BE22B442-8E80-40D6-BCD9-0217A98FB8A8}" type="presOf" srcId="{58514E7F-2049-47FB-A6A7-C35F1B2E7AA5}" destId="{D22EA14A-D691-4440-98AA-38BE7C7AFA08}" srcOrd="0" destOrd="0" presId="urn:microsoft.com/office/officeart/2005/8/layout/hierarchy2"/>
    <dgm:cxn modelId="{817270A3-60E5-45F4-B05A-CBCBA904ACBA}" srcId="{58514E7F-2049-47FB-A6A7-C35F1B2E7AA5}" destId="{5EF13CDD-E516-474E-9DBD-2A507306F08F}" srcOrd="2" destOrd="0" parTransId="{21DBFCEC-F473-44F9-A680-C4A098B24B92}" sibTransId="{C1B3ED2A-20FF-4880-B19B-12C5A5696122}"/>
    <dgm:cxn modelId="{4BBC5E59-3216-4C9E-A8D8-76035D03EA55}" srcId="{D63A58DA-BA64-47C8-BF2A-A5AB057013A3}" destId="{669E9EED-E9A4-4730-B872-617477123B2D}" srcOrd="0" destOrd="0" parTransId="{53C0844B-67B7-4E16-A5E3-5656FE7579FA}" sibTransId="{475DDA29-7C04-40B1-B99A-121E7355BD40}"/>
    <dgm:cxn modelId="{D456EBB9-114A-4CF0-B916-BFDAEA8FE039}" srcId="{58514E7F-2049-47FB-A6A7-C35F1B2E7AA5}" destId="{4505766D-07A8-43C1-A97C-1213120E83CB}" srcOrd="0" destOrd="0" parTransId="{19367326-D31C-48BA-9D74-81779ED24DF7}" sibTransId="{F19765D7-85E4-4927-8843-7D5205F74257}"/>
    <dgm:cxn modelId="{347BE2E0-9C7A-4F48-9AAD-5EBB1E4E2E9F}" type="presOf" srcId="{53C0844B-67B7-4E16-A5E3-5656FE7579FA}" destId="{4DC637FE-E246-40CF-AECA-7F8C3AC51DCC}" srcOrd="0" destOrd="0" presId="urn:microsoft.com/office/officeart/2005/8/layout/hierarchy2"/>
    <dgm:cxn modelId="{C7971109-1EA8-44F0-AE1A-56C3E9CC5FDB}" type="presOf" srcId="{19367326-D31C-48BA-9D74-81779ED24DF7}" destId="{AB24000E-9720-4458-B0EA-82A1D15370B4}" srcOrd="1" destOrd="0" presId="urn:microsoft.com/office/officeart/2005/8/layout/hierarchy2"/>
    <dgm:cxn modelId="{B030F7C9-D4AA-468A-91F7-16225FE46DB2}" type="presParOf" srcId="{77C66CD1-21D1-49EB-81A4-9DDC1129ED47}" destId="{CFD21564-C70F-416D-B1B9-20B0DE75B709}" srcOrd="0" destOrd="0" presId="urn:microsoft.com/office/officeart/2005/8/layout/hierarchy2"/>
    <dgm:cxn modelId="{D360350E-2991-44E1-8E01-93501704AA56}" type="presParOf" srcId="{CFD21564-C70F-416D-B1B9-20B0DE75B709}" destId="{D22EA14A-D691-4440-98AA-38BE7C7AFA08}" srcOrd="0" destOrd="0" presId="urn:microsoft.com/office/officeart/2005/8/layout/hierarchy2"/>
    <dgm:cxn modelId="{7FC08717-76BA-47A8-95C1-248CD9028B19}" type="presParOf" srcId="{CFD21564-C70F-416D-B1B9-20B0DE75B709}" destId="{45FB6D98-3FB4-482B-81DF-F4A2977565ED}" srcOrd="1" destOrd="0" presId="urn:microsoft.com/office/officeart/2005/8/layout/hierarchy2"/>
    <dgm:cxn modelId="{68F7E6DE-65CF-4E26-9E65-4CBCC8E8716E}" type="presParOf" srcId="{45FB6D98-3FB4-482B-81DF-F4A2977565ED}" destId="{3E207B36-556F-42C8-8289-DF36466EF705}" srcOrd="0" destOrd="0" presId="urn:microsoft.com/office/officeart/2005/8/layout/hierarchy2"/>
    <dgm:cxn modelId="{78B07451-CE7D-48B5-BB75-E4F1B85300C9}" type="presParOf" srcId="{3E207B36-556F-42C8-8289-DF36466EF705}" destId="{AB24000E-9720-4458-B0EA-82A1D15370B4}" srcOrd="0" destOrd="0" presId="urn:microsoft.com/office/officeart/2005/8/layout/hierarchy2"/>
    <dgm:cxn modelId="{62EECF51-C645-44F1-A153-353D18B3C1E0}" type="presParOf" srcId="{45FB6D98-3FB4-482B-81DF-F4A2977565ED}" destId="{35A18198-049B-43BF-A88D-E8E0D8AACD88}" srcOrd="1" destOrd="0" presId="urn:microsoft.com/office/officeart/2005/8/layout/hierarchy2"/>
    <dgm:cxn modelId="{4EF82ABB-DD9C-4A49-96B1-30C986E4273B}" type="presParOf" srcId="{35A18198-049B-43BF-A88D-E8E0D8AACD88}" destId="{69540F82-D402-45E8-8C3D-F890DDAF069C}" srcOrd="0" destOrd="0" presId="urn:microsoft.com/office/officeart/2005/8/layout/hierarchy2"/>
    <dgm:cxn modelId="{2460B631-9EE3-4E84-8754-25DF87F0967E}" type="presParOf" srcId="{35A18198-049B-43BF-A88D-E8E0D8AACD88}" destId="{C3525312-CBF0-45C1-9AE6-2753432A738C}" srcOrd="1" destOrd="0" presId="urn:microsoft.com/office/officeart/2005/8/layout/hierarchy2"/>
    <dgm:cxn modelId="{C012F1BF-1BBD-4B9A-B217-B8EC3FEC2832}" type="presParOf" srcId="{C3525312-CBF0-45C1-9AE6-2753432A738C}" destId="{EC4BAA59-C59C-43BD-945B-E3B1CC93183D}" srcOrd="0" destOrd="0" presId="urn:microsoft.com/office/officeart/2005/8/layout/hierarchy2"/>
    <dgm:cxn modelId="{E1C0813B-78AE-4A71-BD53-6ED3A190F901}" type="presParOf" srcId="{EC4BAA59-C59C-43BD-945B-E3B1CC93183D}" destId="{9F059CEA-4BE1-4FA4-A3A0-AD3ADE6E55E6}" srcOrd="0" destOrd="0" presId="urn:microsoft.com/office/officeart/2005/8/layout/hierarchy2"/>
    <dgm:cxn modelId="{47745AD6-F405-48D2-BC9B-90BB906235CA}" type="presParOf" srcId="{C3525312-CBF0-45C1-9AE6-2753432A738C}" destId="{303FE3B0-68F9-479E-A05F-84281B2B2F09}" srcOrd="1" destOrd="0" presId="urn:microsoft.com/office/officeart/2005/8/layout/hierarchy2"/>
    <dgm:cxn modelId="{7D3D200A-B93F-428F-845A-42F0C58AA10E}" type="presParOf" srcId="{303FE3B0-68F9-479E-A05F-84281B2B2F09}" destId="{5D0088A6-0C65-430B-ABAE-F32A20225779}" srcOrd="0" destOrd="0" presId="urn:microsoft.com/office/officeart/2005/8/layout/hierarchy2"/>
    <dgm:cxn modelId="{9E35E8D9-129E-4B98-9C39-4A3C8FFC07A8}" type="presParOf" srcId="{303FE3B0-68F9-479E-A05F-84281B2B2F09}" destId="{619DED4D-F412-49BC-98DA-B6D370127F58}" srcOrd="1" destOrd="0" presId="urn:microsoft.com/office/officeart/2005/8/layout/hierarchy2"/>
    <dgm:cxn modelId="{5C95A204-C477-4863-8E1D-B971A0647588}" type="presParOf" srcId="{619DED4D-F412-49BC-98DA-B6D370127F58}" destId="{CFC9C0DE-5A05-4F8C-81F7-342FA5215B7D}" srcOrd="0" destOrd="0" presId="urn:microsoft.com/office/officeart/2005/8/layout/hierarchy2"/>
    <dgm:cxn modelId="{BFE346EA-FEA9-4073-9538-4D881A0BC8F8}" type="presParOf" srcId="{CFC9C0DE-5A05-4F8C-81F7-342FA5215B7D}" destId="{3EB7BE88-557D-4F72-8679-ED112E7637F2}" srcOrd="0" destOrd="0" presId="urn:microsoft.com/office/officeart/2005/8/layout/hierarchy2"/>
    <dgm:cxn modelId="{36570340-945C-4CB4-AD42-5DC119D9421B}" type="presParOf" srcId="{619DED4D-F412-49BC-98DA-B6D370127F58}" destId="{B054CF39-6E46-4FD0-B115-6A79A018D14A}" srcOrd="1" destOrd="0" presId="urn:microsoft.com/office/officeart/2005/8/layout/hierarchy2"/>
    <dgm:cxn modelId="{64BB553F-B885-42CE-80F5-D583A064DF59}" type="presParOf" srcId="{B054CF39-6E46-4FD0-B115-6A79A018D14A}" destId="{E902727E-4008-477C-B885-48B35F40EEF9}" srcOrd="0" destOrd="0" presId="urn:microsoft.com/office/officeart/2005/8/layout/hierarchy2"/>
    <dgm:cxn modelId="{1E13DA3C-4E41-4A73-A01F-BFA5B2A1C9CA}" type="presParOf" srcId="{B054CF39-6E46-4FD0-B115-6A79A018D14A}" destId="{FDB968DD-9353-4CE0-90E8-632AD73F8ADD}" srcOrd="1" destOrd="0" presId="urn:microsoft.com/office/officeart/2005/8/layout/hierarchy2"/>
    <dgm:cxn modelId="{785C1B23-130F-4F5C-95CB-331448018E8D}" type="presParOf" srcId="{45FB6D98-3FB4-482B-81DF-F4A2977565ED}" destId="{8CDBED2A-B7ED-43A6-B905-F6994E39F1BA}" srcOrd="2" destOrd="0" presId="urn:microsoft.com/office/officeart/2005/8/layout/hierarchy2"/>
    <dgm:cxn modelId="{73BAD5C2-C184-400A-827C-70E1543AA17E}" type="presParOf" srcId="{8CDBED2A-B7ED-43A6-B905-F6994E39F1BA}" destId="{13A787A4-45C6-49D7-9E09-681107415F94}" srcOrd="0" destOrd="0" presId="urn:microsoft.com/office/officeart/2005/8/layout/hierarchy2"/>
    <dgm:cxn modelId="{54D0514F-E593-467D-ABDF-1443154DCED8}" type="presParOf" srcId="{45FB6D98-3FB4-482B-81DF-F4A2977565ED}" destId="{086B4842-0944-46B9-A1BF-37B2B053A156}" srcOrd="3" destOrd="0" presId="urn:microsoft.com/office/officeart/2005/8/layout/hierarchy2"/>
    <dgm:cxn modelId="{DF9A8C15-DCEB-4086-A46E-268762B9B096}" type="presParOf" srcId="{086B4842-0944-46B9-A1BF-37B2B053A156}" destId="{2506B964-C6DB-4DA3-912A-0B8BD2D03220}" srcOrd="0" destOrd="0" presId="urn:microsoft.com/office/officeart/2005/8/layout/hierarchy2"/>
    <dgm:cxn modelId="{1BDB64E2-0D6A-4673-98CA-C6B3F5F46B08}" type="presParOf" srcId="{086B4842-0944-46B9-A1BF-37B2B053A156}" destId="{77FCF894-C6FB-4E9D-AAAA-021C7933B0B5}" srcOrd="1" destOrd="0" presId="urn:microsoft.com/office/officeart/2005/8/layout/hierarchy2"/>
    <dgm:cxn modelId="{A51C4801-4FE4-44A0-8C43-D74CCC68ED27}" type="presParOf" srcId="{77FCF894-C6FB-4E9D-AAAA-021C7933B0B5}" destId="{BFCC9E7A-61FB-4607-8409-FFC825150907}" srcOrd="0" destOrd="0" presId="urn:microsoft.com/office/officeart/2005/8/layout/hierarchy2"/>
    <dgm:cxn modelId="{069EEA20-B9DE-4C34-A1A5-B80B6742D2C7}" type="presParOf" srcId="{BFCC9E7A-61FB-4607-8409-FFC825150907}" destId="{9D7737B7-47B7-48C5-B365-A57239433ADD}" srcOrd="0" destOrd="0" presId="urn:microsoft.com/office/officeart/2005/8/layout/hierarchy2"/>
    <dgm:cxn modelId="{7DC95E15-762A-4B2E-8CE9-41F9172E1CB3}" type="presParOf" srcId="{77FCF894-C6FB-4E9D-AAAA-021C7933B0B5}" destId="{8BE573C0-619F-42C8-BAFA-A4420B8AA5EA}" srcOrd="1" destOrd="0" presId="urn:microsoft.com/office/officeart/2005/8/layout/hierarchy2"/>
    <dgm:cxn modelId="{B76C722B-4521-46B3-9645-B7D742D650D2}" type="presParOf" srcId="{8BE573C0-619F-42C8-BAFA-A4420B8AA5EA}" destId="{A3650D7E-3863-4019-82DB-85A66711206E}" srcOrd="0" destOrd="0" presId="urn:microsoft.com/office/officeart/2005/8/layout/hierarchy2"/>
    <dgm:cxn modelId="{C391E2A6-493B-418C-A01A-A0307D930A01}" type="presParOf" srcId="{8BE573C0-619F-42C8-BAFA-A4420B8AA5EA}" destId="{C8499285-81D5-480B-95D3-FA080C414CC4}" srcOrd="1" destOrd="0" presId="urn:microsoft.com/office/officeart/2005/8/layout/hierarchy2"/>
    <dgm:cxn modelId="{E79CF911-41BA-438D-B0A6-1052B4195DEC}" type="presParOf" srcId="{C8499285-81D5-480B-95D3-FA080C414CC4}" destId="{AF51DD77-AD27-4010-8388-07BCA25092B9}" srcOrd="0" destOrd="0" presId="urn:microsoft.com/office/officeart/2005/8/layout/hierarchy2"/>
    <dgm:cxn modelId="{A85EECDE-EAA2-4161-977C-348D04A05201}" type="presParOf" srcId="{AF51DD77-AD27-4010-8388-07BCA25092B9}" destId="{AAC2FA16-104B-4FE8-BFF7-FB567E91446C}" srcOrd="0" destOrd="0" presId="urn:microsoft.com/office/officeart/2005/8/layout/hierarchy2"/>
    <dgm:cxn modelId="{08E509F3-A6C2-425C-945A-7F3868A6B440}" type="presParOf" srcId="{C8499285-81D5-480B-95D3-FA080C414CC4}" destId="{7A707C59-F2EC-447F-A36B-905ECB8854D8}" srcOrd="1" destOrd="0" presId="urn:microsoft.com/office/officeart/2005/8/layout/hierarchy2"/>
    <dgm:cxn modelId="{CCF774B6-BFD2-43C6-89BA-09DE3D3498AD}" type="presParOf" srcId="{7A707C59-F2EC-447F-A36B-905ECB8854D8}" destId="{5AB91CE6-3973-49C2-939A-10AE2BA3F65F}" srcOrd="0" destOrd="0" presId="urn:microsoft.com/office/officeart/2005/8/layout/hierarchy2"/>
    <dgm:cxn modelId="{6EB926CA-6027-4D84-B8EC-A14C8C08427C}" type="presParOf" srcId="{7A707C59-F2EC-447F-A36B-905ECB8854D8}" destId="{DB666E5F-69E8-4A56-A31A-AA54A5953FE9}" srcOrd="1" destOrd="0" presId="urn:microsoft.com/office/officeart/2005/8/layout/hierarchy2"/>
    <dgm:cxn modelId="{2024DF6F-D467-4BB9-84D7-326A50CDD717}" type="presParOf" srcId="{77FCF894-C6FB-4E9D-AAAA-021C7933B0B5}" destId="{348B6D2E-D83E-41BD-B73D-1F1C2915A5E5}" srcOrd="2" destOrd="0" presId="urn:microsoft.com/office/officeart/2005/8/layout/hierarchy2"/>
    <dgm:cxn modelId="{76B798EF-42A1-45D9-B834-BA16C2797C44}" type="presParOf" srcId="{348B6D2E-D83E-41BD-B73D-1F1C2915A5E5}" destId="{4CB36D26-E01F-4CD3-968B-F8E4C6138FB1}" srcOrd="0" destOrd="0" presId="urn:microsoft.com/office/officeart/2005/8/layout/hierarchy2"/>
    <dgm:cxn modelId="{73F0C74D-70E4-4F48-AA4B-8944775CF587}" type="presParOf" srcId="{77FCF894-C6FB-4E9D-AAAA-021C7933B0B5}" destId="{D9535933-0828-4D88-9FB9-303BBCCEDC67}" srcOrd="3" destOrd="0" presId="urn:microsoft.com/office/officeart/2005/8/layout/hierarchy2"/>
    <dgm:cxn modelId="{7A93B371-7011-44F2-A611-4B96DDA45C31}" type="presParOf" srcId="{D9535933-0828-4D88-9FB9-303BBCCEDC67}" destId="{E6F249C5-641F-45A5-A3EE-376008D005CA}" srcOrd="0" destOrd="0" presId="urn:microsoft.com/office/officeart/2005/8/layout/hierarchy2"/>
    <dgm:cxn modelId="{94C52001-5B69-45EE-8EB0-76D7CED27E01}" type="presParOf" srcId="{D9535933-0828-4D88-9FB9-303BBCCEDC67}" destId="{48F2B523-CD81-45FC-8638-7F6D39CB7119}" srcOrd="1" destOrd="0" presId="urn:microsoft.com/office/officeart/2005/8/layout/hierarchy2"/>
    <dgm:cxn modelId="{9C79105B-A74B-4743-A201-25F7BC2B6F37}" type="presParOf" srcId="{48F2B523-CD81-45FC-8638-7F6D39CB7119}" destId="{00457950-4116-4BCF-9F87-E88A269B08DD}" srcOrd="0" destOrd="0" presId="urn:microsoft.com/office/officeart/2005/8/layout/hierarchy2"/>
    <dgm:cxn modelId="{D0803ABA-12DC-4B7C-9719-46A2E3AFDD19}" type="presParOf" srcId="{00457950-4116-4BCF-9F87-E88A269B08DD}" destId="{BE295E1D-5337-4EE9-B1C8-E422AB2E86D8}" srcOrd="0" destOrd="0" presId="urn:microsoft.com/office/officeart/2005/8/layout/hierarchy2"/>
    <dgm:cxn modelId="{0047A036-388A-48C5-ACC6-173E218C667C}" type="presParOf" srcId="{48F2B523-CD81-45FC-8638-7F6D39CB7119}" destId="{881D6D89-F341-452F-85CB-88C56A3B0FAA}" srcOrd="1" destOrd="0" presId="urn:microsoft.com/office/officeart/2005/8/layout/hierarchy2"/>
    <dgm:cxn modelId="{B2068173-0FCA-4685-8560-C658897D6B12}" type="presParOf" srcId="{881D6D89-F341-452F-85CB-88C56A3B0FAA}" destId="{51DFAE08-80DE-470C-B856-1ECF738EA319}" srcOrd="0" destOrd="0" presId="urn:microsoft.com/office/officeart/2005/8/layout/hierarchy2"/>
    <dgm:cxn modelId="{0DA3835D-598D-4E69-9717-0D60EA69A890}" type="presParOf" srcId="{881D6D89-F341-452F-85CB-88C56A3B0FAA}" destId="{1F124A76-973C-4D99-812A-C4A46EC66923}" srcOrd="1" destOrd="0" presId="urn:microsoft.com/office/officeart/2005/8/layout/hierarchy2"/>
    <dgm:cxn modelId="{AC9C1495-3916-4C41-A087-1C5C4DFEC7C9}" type="presParOf" srcId="{1F124A76-973C-4D99-812A-C4A46EC66923}" destId="{4DC637FE-E246-40CF-AECA-7F8C3AC51DCC}" srcOrd="0" destOrd="0" presId="urn:microsoft.com/office/officeart/2005/8/layout/hierarchy2"/>
    <dgm:cxn modelId="{5FE5EC0A-47C6-4126-A84A-281B7C8364A4}" type="presParOf" srcId="{4DC637FE-E246-40CF-AECA-7F8C3AC51DCC}" destId="{7A1B4316-38AA-43AF-A533-E4F2DEFC1099}" srcOrd="0" destOrd="0" presId="urn:microsoft.com/office/officeart/2005/8/layout/hierarchy2"/>
    <dgm:cxn modelId="{117AA733-404D-4A0C-A4DE-AE49AF66FC5F}" type="presParOf" srcId="{1F124A76-973C-4D99-812A-C4A46EC66923}" destId="{09C6FD18-DDE1-4443-9B8B-AADBD29CB9CE}" srcOrd="1" destOrd="0" presId="urn:microsoft.com/office/officeart/2005/8/layout/hierarchy2"/>
    <dgm:cxn modelId="{982D4544-0368-4947-B27B-60B7B11D6CD1}" type="presParOf" srcId="{09C6FD18-DDE1-4443-9B8B-AADBD29CB9CE}" destId="{28D94AF1-C110-4CC9-B49C-64C220C959BD}" srcOrd="0" destOrd="0" presId="urn:microsoft.com/office/officeart/2005/8/layout/hierarchy2"/>
    <dgm:cxn modelId="{251D1F3F-760F-4342-83C9-68FA8DF7495D}" type="presParOf" srcId="{09C6FD18-DDE1-4443-9B8B-AADBD29CB9CE}" destId="{B2FF5DF5-8A32-4B26-B9BA-044B1ADB6B04}" srcOrd="1" destOrd="0" presId="urn:microsoft.com/office/officeart/2005/8/layout/hierarchy2"/>
    <dgm:cxn modelId="{02FDF8EF-47FF-4AD0-9152-F2941769E9C2}" type="presParOf" srcId="{45FB6D98-3FB4-482B-81DF-F4A2977565ED}" destId="{1EF32C5D-1FA6-464B-82A7-574295B60FB8}" srcOrd="4" destOrd="0" presId="urn:microsoft.com/office/officeart/2005/8/layout/hierarchy2"/>
    <dgm:cxn modelId="{66A7D080-E296-4FBD-AFA0-00604F8F04F7}" type="presParOf" srcId="{1EF32C5D-1FA6-464B-82A7-574295B60FB8}" destId="{90A0B4D3-DB6C-4299-9985-B5E954EF8014}" srcOrd="0" destOrd="0" presId="urn:microsoft.com/office/officeart/2005/8/layout/hierarchy2"/>
    <dgm:cxn modelId="{B037EAFA-D296-450D-B671-1204BFFD41CF}" type="presParOf" srcId="{45FB6D98-3FB4-482B-81DF-F4A2977565ED}" destId="{955BB8AB-E493-4032-AF3C-EDDD6F3917B5}" srcOrd="5" destOrd="0" presId="urn:microsoft.com/office/officeart/2005/8/layout/hierarchy2"/>
    <dgm:cxn modelId="{9C71E612-135B-43E3-A92D-6F84E12BD88A}" type="presParOf" srcId="{955BB8AB-E493-4032-AF3C-EDDD6F3917B5}" destId="{61671B18-7AC3-441E-8180-701304043D1E}" srcOrd="0" destOrd="0" presId="urn:microsoft.com/office/officeart/2005/8/layout/hierarchy2"/>
    <dgm:cxn modelId="{7520C6C2-3389-4198-A1AE-B974C94CF607}" type="presParOf" srcId="{955BB8AB-E493-4032-AF3C-EDDD6F3917B5}" destId="{76F5F845-1575-4F79-8FB4-353E503CDB88}" srcOrd="1" destOrd="0" presId="urn:microsoft.com/office/officeart/2005/8/layout/hierarchy2"/>
    <dgm:cxn modelId="{2410972C-E6FF-4946-97B9-A02A97353B71}" type="presParOf" srcId="{76F5F845-1575-4F79-8FB4-353E503CDB88}" destId="{B82741E3-D730-4013-A119-1FDD8318411E}" srcOrd="0" destOrd="0" presId="urn:microsoft.com/office/officeart/2005/8/layout/hierarchy2"/>
    <dgm:cxn modelId="{D1C23D7A-6193-4AAA-8C75-58A8FFF55E8A}" type="presParOf" srcId="{B82741E3-D730-4013-A119-1FDD8318411E}" destId="{75CDEED5-C2EB-40FC-B68F-FD3453E8A40D}" srcOrd="0" destOrd="0" presId="urn:microsoft.com/office/officeart/2005/8/layout/hierarchy2"/>
    <dgm:cxn modelId="{50DF07F1-9467-4DC5-9F48-D3075CB00E26}" type="presParOf" srcId="{76F5F845-1575-4F79-8FB4-353E503CDB88}" destId="{2D7DB514-42DB-4654-A084-149E7AF4F2DA}" srcOrd="1" destOrd="0" presId="urn:microsoft.com/office/officeart/2005/8/layout/hierarchy2"/>
    <dgm:cxn modelId="{D0E6358C-5847-4F7C-997E-ED2CA325951A}" type="presParOf" srcId="{2D7DB514-42DB-4654-A084-149E7AF4F2DA}" destId="{48F97BE7-5211-4F8E-9EDC-4D0A7DB2E759}" srcOrd="0" destOrd="0" presId="urn:microsoft.com/office/officeart/2005/8/layout/hierarchy2"/>
    <dgm:cxn modelId="{8CC393EE-60EA-45BA-90AD-36B9C508FEC6}" type="presParOf" srcId="{2D7DB514-42DB-4654-A084-149E7AF4F2DA}" destId="{8D6A8B8E-57F3-45B6-BF0A-31004FC60FC0}" srcOrd="1" destOrd="0" presId="urn:microsoft.com/office/officeart/2005/8/layout/hierarchy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98146E-2B63-4D38-8991-2942E9D0FF5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9EFDF5B-3A47-4A7C-955B-2C7317CF5DA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</a:t>
          </a:r>
          <a:endParaRPr lang="fa-IR" sz="1600" dirty="0">
            <a:cs typeface="B Koodak" pitchFamily="2" charset="-78"/>
          </a:endParaRPr>
        </a:p>
      </dgm:t>
    </dgm:pt>
    <dgm:pt modelId="{36FD272C-69F2-4D21-8EAE-20A705D4EAAC}" type="parTrans" cxnId="{9E43090D-1FA3-4CDB-9509-2E07BC1AE7C7}">
      <dgm:prSet/>
      <dgm:spPr/>
      <dgm:t>
        <a:bodyPr/>
        <a:lstStyle/>
        <a:p>
          <a:pPr rtl="1"/>
          <a:endParaRPr lang="fa-IR"/>
        </a:p>
      </dgm:t>
    </dgm:pt>
    <dgm:pt modelId="{A819D8DA-0D83-4B6B-96DA-8949B00C2D51}" type="sibTrans" cxnId="{9E43090D-1FA3-4CDB-9509-2E07BC1AE7C7}">
      <dgm:prSet/>
      <dgm:spPr/>
      <dgm:t>
        <a:bodyPr/>
        <a:lstStyle/>
        <a:p>
          <a:pPr rtl="1"/>
          <a:endParaRPr lang="fa-IR"/>
        </a:p>
      </dgm:t>
    </dgm:pt>
    <dgm:pt modelId="{C45A3EEA-998A-4591-BD57-D6CB0B0E8B5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علمی</a:t>
          </a:r>
          <a:endParaRPr lang="fa-IR" sz="1600" dirty="0">
            <a:cs typeface="B Koodak" pitchFamily="2" charset="-78"/>
          </a:endParaRPr>
        </a:p>
      </dgm:t>
    </dgm:pt>
    <dgm:pt modelId="{B075F089-4830-444A-966F-E6F49B1AEB64}" type="parTrans" cxnId="{80A54853-91D8-4CA1-9FDE-9D7B970A1FD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32EFD4-0A9B-4C5E-B8B3-723DB671D004}" type="sibTrans" cxnId="{80A54853-91D8-4CA1-9FDE-9D7B970A1FD3}">
      <dgm:prSet/>
      <dgm:spPr/>
      <dgm:t>
        <a:bodyPr/>
        <a:lstStyle/>
        <a:p>
          <a:pPr rtl="1"/>
          <a:endParaRPr lang="fa-IR"/>
        </a:p>
      </dgm:t>
    </dgm:pt>
    <dgm:pt modelId="{AE212B6B-BF7D-438A-9EB4-94EAD24C4C1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راه تجربه وحس</a:t>
          </a:r>
          <a:endParaRPr lang="fa-IR" sz="1600" dirty="0">
            <a:cs typeface="B Koodak" pitchFamily="2" charset="-78"/>
          </a:endParaRPr>
        </a:p>
      </dgm:t>
    </dgm:pt>
    <dgm:pt modelId="{B77FB492-6CF9-40EE-BC72-B39BE363AE33}" type="parTrans" cxnId="{BF6C3ECC-6A3A-4BF7-9F6B-7F74801E69A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43C553-6BA8-402F-848A-A9A790D5CD41}" type="sibTrans" cxnId="{BF6C3ECC-6A3A-4BF7-9F6B-7F74801E69A9}">
      <dgm:prSet/>
      <dgm:spPr/>
      <dgm:t>
        <a:bodyPr/>
        <a:lstStyle/>
        <a:p>
          <a:pPr rtl="1"/>
          <a:endParaRPr lang="fa-IR"/>
        </a:p>
      </dgm:t>
    </dgm:pt>
    <dgm:pt modelId="{00061AE1-4D1A-4CE1-8AA6-D959A409FEB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تعبیر درست تر این بخش شناخت جهان ماده است نه جهان بینی</a:t>
          </a:r>
          <a:endParaRPr lang="fa-IR" sz="1600" dirty="0">
            <a:cs typeface="B Koodak" pitchFamily="2" charset="-78"/>
          </a:endParaRPr>
        </a:p>
      </dgm:t>
    </dgm:pt>
    <dgm:pt modelId="{E19EF9DE-4AF4-418A-84E1-4D8A9FD594E4}" type="parTrans" cxnId="{0F0BE830-6AE1-408B-811D-0FA985B12DE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0618EF-6A66-4207-B66F-37942B548006}" type="sibTrans" cxnId="{0F0BE830-6AE1-408B-811D-0FA985B12DE8}">
      <dgm:prSet/>
      <dgm:spPr/>
      <dgm:t>
        <a:bodyPr/>
        <a:lstStyle/>
        <a:p>
          <a:pPr rtl="1"/>
          <a:endParaRPr lang="fa-IR"/>
        </a:p>
      </dgm:t>
    </dgm:pt>
    <dgm:pt modelId="{308BC9B3-D841-4E66-924F-B607DFD1DD8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فلسفی</a:t>
          </a:r>
          <a:endParaRPr lang="fa-IR" sz="1600" dirty="0">
            <a:cs typeface="B Koodak" pitchFamily="2" charset="-78"/>
          </a:endParaRPr>
        </a:p>
      </dgm:t>
    </dgm:pt>
    <dgm:pt modelId="{1E1A3F26-5E3B-46E1-8574-C65247F02D38}" type="parTrans" cxnId="{9EFC5327-0E4C-4769-860C-7C267C45382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439C89-C3D5-4ACD-B901-ECB347C72C5B}" type="sibTrans" cxnId="{9EFC5327-0E4C-4769-860C-7C267C453823}">
      <dgm:prSet/>
      <dgm:spPr/>
      <dgm:t>
        <a:bodyPr/>
        <a:lstStyle/>
        <a:p>
          <a:pPr rtl="1"/>
          <a:endParaRPr lang="fa-IR"/>
        </a:p>
      </dgm:t>
    </dgm:pt>
    <dgm:pt modelId="{2293F98E-1C48-4368-8BA6-3A914616A37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راه استدلال و تلاشهای عقلی</a:t>
          </a:r>
          <a:endParaRPr lang="fa-IR" sz="1600" dirty="0">
            <a:cs typeface="B Koodak" pitchFamily="2" charset="-78"/>
          </a:endParaRPr>
        </a:p>
      </dgm:t>
    </dgm:pt>
    <dgm:pt modelId="{738E0AC0-5ED1-4D87-9FE0-97D093F2CCB5}" type="parTrans" cxnId="{D14BF989-D6C8-4C8A-9E87-1043389E655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BA944A-822F-404E-9FB1-3C81EE170B3B}" type="sibTrans" cxnId="{D14BF989-D6C8-4C8A-9E87-1043389E6552}">
      <dgm:prSet/>
      <dgm:spPr/>
      <dgm:t>
        <a:bodyPr/>
        <a:lstStyle/>
        <a:p>
          <a:pPr rtl="1"/>
          <a:endParaRPr lang="fa-IR"/>
        </a:p>
      </dgm:t>
    </dgm:pt>
    <dgm:pt modelId="{2DBB7EC3-4078-4DC6-8F29-8F6BC95CB7A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مراد از فلسفه این باشد مخالفت با آن بسیار سخیف است</a:t>
          </a:r>
          <a:endParaRPr lang="fa-IR" sz="1600" dirty="0">
            <a:cs typeface="B Koodak" pitchFamily="2" charset="-78"/>
          </a:endParaRPr>
        </a:p>
      </dgm:t>
    </dgm:pt>
    <dgm:pt modelId="{71965705-B912-4284-A410-6E798ED4CD1F}" type="parTrans" cxnId="{D964FE14-E639-43F2-9EA1-849B97E593E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BDB2F6-7F33-4EE1-82EF-7344A91A9A12}" type="sibTrans" cxnId="{D964FE14-E639-43F2-9EA1-849B97E593E1}">
      <dgm:prSet/>
      <dgm:spPr/>
      <dgm:t>
        <a:bodyPr/>
        <a:lstStyle/>
        <a:p>
          <a:pPr rtl="1"/>
          <a:endParaRPr lang="fa-IR"/>
        </a:p>
      </dgm:t>
    </dgm:pt>
    <dgm:pt modelId="{1F5EA978-46BE-472C-B345-957A2D33690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دینی</a:t>
          </a:r>
          <a:endParaRPr lang="fa-IR" sz="1600" dirty="0">
            <a:cs typeface="B Koodak" pitchFamily="2" charset="-78"/>
          </a:endParaRPr>
        </a:p>
      </dgm:t>
    </dgm:pt>
    <dgm:pt modelId="{3EB36BD8-1B09-4E6E-928F-7F4BC817632F}" type="parTrans" cxnId="{909E0EE6-AEF5-4491-8CE8-C262D4F6D49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2D1BA3-6CBB-4D35-912C-6E57DA652C36}" type="sibTrans" cxnId="{909E0EE6-AEF5-4491-8CE8-C262D4F6D493}">
      <dgm:prSet/>
      <dgm:spPr/>
      <dgm:t>
        <a:bodyPr/>
        <a:lstStyle/>
        <a:p>
          <a:pPr rtl="1"/>
          <a:endParaRPr lang="fa-IR"/>
        </a:p>
      </dgm:t>
    </dgm:pt>
    <dgm:pt modelId="{FD947578-DF12-42C5-81C6-3301ECCDFD0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مبتنی بر شناخت تعبدی</a:t>
          </a:r>
          <a:endParaRPr lang="fa-IR" sz="1600" dirty="0">
            <a:cs typeface="B Koodak" pitchFamily="2" charset="-78"/>
          </a:endParaRPr>
        </a:p>
      </dgm:t>
    </dgm:pt>
    <dgm:pt modelId="{AB0284BB-6064-438A-B2A0-54DBD9451D31}" type="parTrans" cxnId="{42B1D115-BBA6-4622-BBD2-B88E01F5606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EA42C6-9D44-40D6-BD08-FFD6C026CF67}" type="sibTrans" cxnId="{42B1D115-BBA6-4622-BBD2-B88E01F5606B}">
      <dgm:prSet/>
      <dgm:spPr/>
      <dgm:t>
        <a:bodyPr/>
        <a:lstStyle/>
        <a:p>
          <a:pPr rtl="1"/>
          <a:endParaRPr lang="fa-IR"/>
        </a:p>
      </dgm:t>
    </dgm:pt>
    <dgm:pt modelId="{72E02BDF-C88D-4AC9-B75F-3FF4A295709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ایمان به رهبران ادیان</a:t>
          </a:r>
          <a:endParaRPr lang="fa-IR" sz="1600" dirty="0">
            <a:cs typeface="B Koodak" pitchFamily="2" charset="-78"/>
          </a:endParaRPr>
        </a:p>
      </dgm:t>
    </dgm:pt>
    <dgm:pt modelId="{08D85BF9-CC0A-45AB-88CE-2836270B22ED}" type="parTrans" cxnId="{CBBF9481-763A-4BA1-B55B-00581C0415D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00CB9F-E161-4BD2-97E6-72893AB52EE4}" type="sibTrans" cxnId="{CBBF9481-763A-4BA1-B55B-00581C0415D4}">
      <dgm:prSet/>
      <dgm:spPr/>
      <dgm:t>
        <a:bodyPr/>
        <a:lstStyle/>
        <a:p>
          <a:pPr rtl="1"/>
          <a:endParaRPr lang="fa-IR"/>
        </a:p>
      </dgm:t>
    </dgm:pt>
    <dgm:pt modelId="{972CFD98-9163-4499-89EE-A15C2E6FFC6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عرفانی</a:t>
          </a:r>
          <a:endParaRPr lang="fa-IR" sz="1600" dirty="0">
            <a:cs typeface="B Koodak" pitchFamily="2" charset="-78"/>
          </a:endParaRPr>
        </a:p>
      </dgm:t>
    </dgm:pt>
    <dgm:pt modelId="{020493FA-7226-412F-B682-B6586E3ECB19}" type="parTrans" cxnId="{BE6CC84E-159C-4401-B94D-7A8E9B48B58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580ACA-935D-409E-AB0D-0F3B1723C9FC}" type="sibTrans" cxnId="{BE6CC84E-159C-4401-B94D-7A8E9B48B58E}">
      <dgm:prSet/>
      <dgm:spPr/>
      <dgm:t>
        <a:bodyPr/>
        <a:lstStyle/>
        <a:p>
          <a:pPr rtl="1"/>
          <a:endParaRPr lang="fa-IR"/>
        </a:p>
      </dgm:t>
    </dgm:pt>
    <dgm:pt modelId="{DB007700-1268-43A4-90D8-A9EEDC2DFFE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مبتنی بر شناخت شهودی</a:t>
          </a:r>
          <a:endParaRPr lang="fa-IR" sz="1600" dirty="0">
            <a:cs typeface="B Koodak" pitchFamily="2" charset="-78"/>
          </a:endParaRPr>
        </a:p>
      </dgm:t>
    </dgm:pt>
    <dgm:pt modelId="{92FA83C6-B8AF-4187-96C9-51CFFAA90D5A}" type="parTrans" cxnId="{7917FDE6-BFBB-49D7-8598-9497CAFA65C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C1A02C-7C15-4D0D-AFA8-E8BEA89C1343}" type="sibTrans" cxnId="{7917FDE6-BFBB-49D7-8598-9497CAFA65C7}">
      <dgm:prSet/>
      <dgm:spPr/>
      <dgm:t>
        <a:bodyPr/>
        <a:lstStyle/>
        <a:p>
          <a:pPr rtl="1"/>
          <a:endParaRPr lang="fa-IR"/>
        </a:p>
      </dgm:t>
    </dgm:pt>
    <dgm:pt modelId="{1DCBAC90-4DE8-4159-8746-A9DE74F7135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طریق کشف و شهود</a:t>
          </a:r>
          <a:endParaRPr lang="fa-IR" sz="1600" dirty="0">
            <a:cs typeface="B Koodak" pitchFamily="2" charset="-78"/>
          </a:endParaRPr>
        </a:p>
      </dgm:t>
    </dgm:pt>
    <dgm:pt modelId="{7C1BB1C9-7631-481E-9921-BC9495380F45}" type="parTrans" cxnId="{C0ABC173-AE74-487B-B906-5E6B85EA22D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1AFE447-5E3B-441F-B4E3-CE178C6C20FF}" type="sibTrans" cxnId="{C0ABC173-AE74-487B-B906-5E6B85EA22D1}">
      <dgm:prSet/>
      <dgm:spPr/>
      <dgm:t>
        <a:bodyPr/>
        <a:lstStyle/>
        <a:p>
          <a:pPr rtl="1"/>
          <a:endParaRPr lang="fa-IR"/>
        </a:p>
      </dgm:t>
    </dgm:pt>
    <dgm:pt modelId="{71BD9207-F329-4C08-91C8-B2FB786D760F}" type="pres">
      <dgm:prSet presAssocID="{6898146E-2B63-4D38-8991-2942E9D0FF5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A6B94EC4-396C-4AA0-B636-8D3B07651C0C}" type="pres">
      <dgm:prSet presAssocID="{69EFDF5B-3A47-4A7C-955B-2C7317CF5DAF}" presName="root1" presStyleCnt="0"/>
      <dgm:spPr/>
    </dgm:pt>
    <dgm:pt modelId="{824CA6DF-11E6-40EF-80C4-D398D5AF5085}" type="pres">
      <dgm:prSet presAssocID="{69EFDF5B-3A47-4A7C-955B-2C7317CF5DAF}" presName="LevelOneTextNode" presStyleLbl="node0" presStyleIdx="0" presStyleCnt="1" custScaleX="56460" custScaleY="59232">
        <dgm:presLayoutVars>
          <dgm:chPref val="3"/>
        </dgm:presLayoutVars>
      </dgm:prSet>
      <dgm:spPr/>
    </dgm:pt>
    <dgm:pt modelId="{4CA8AB42-B8FC-4045-9F17-290433EEDE07}" type="pres">
      <dgm:prSet presAssocID="{69EFDF5B-3A47-4A7C-955B-2C7317CF5DAF}" presName="level2hierChild" presStyleCnt="0"/>
      <dgm:spPr/>
    </dgm:pt>
    <dgm:pt modelId="{792C1B05-6A55-466F-8449-0777F17F9E6B}" type="pres">
      <dgm:prSet presAssocID="{B075F089-4830-444A-966F-E6F49B1AEB64}" presName="conn2-1" presStyleLbl="parChTrans1D2" presStyleIdx="0" presStyleCnt="4"/>
      <dgm:spPr/>
    </dgm:pt>
    <dgm:pt modelId="{31E3F15F-C067-4C31-B70B-E14EBE4E6E20}" type="pres">
      <dgm:prSet presAssocID="{B075F089-4830-444A-966F-E6F49B1AEB64}" presName="connTx" presStyleLbl="parChTrans1D2" presStyleIdx="0" presStyleCnt="4"/>
      <dgm:spPr/>
    </dgm:pt>
    <dgm:pt modelId="{93C643B0-8084-472E-B1E4-E1F83FA9D5FA}" type="pres">
      <dgm:prSet presAssocID="{C45A3EEA-998A-4591-BD57-D6CB0B0E8B57}" presName="root2" presStyleCnt="0"/>
      <dgm:spPr/>
    </dgm:pt>
    <dgm:pt modelId="{B02F5206-A3D1-484A-A479-93435C1E511B}" type="pres">
      <dgm:prSet presAssocID="{C45A3EEA-998A-4591-BD57-D6CB0B0E8B57}" presName="LevelTwoTextNode" presStyleLbl="node2" presStyleIdx="0" presStyleCnt="4" custScaleX="30718" custScaleY="59232">
        <dgm:presLayoutVars>
          <dgm:chPref val="3"/>
        </dgm:presLayoutVars>
      </dgm:prSet>
      <dgm:spPr/>
    </dgm:pt>
    <dgm:pt modelId="{256F5A70-78F7-40A6-A79A-462299A9C548}" type="pres">
      <dgm:prSet presAssocID="{C45A3EEA-998A-4591-BD57-D6CB0B0E8B57}" presName="level3hierChild" presStyleCnt="0"/>
      <dgm:spPr/>
    </dgm:pt>
    <dgm:pt modelId="{9B496657-EEDC-4FE1-85E5-0AB999DBEE4B}" type="pres">
      <dgm:prSet presAssocID="{B77FB492-6CF9-40EE-BC72-B39BE363AE33}" presName="conn2-1" presStyleLbl="parChTrans1D3" presStyleIdx="0" presStyleCnt="4"/>
      <dgm:spPr/>
    </dgm:pt>
    <dgm:pt modelId="{4E603021-787B-4BFF-9D1D-F8DDA2686939}" type="pres">
      <dgm:prSet presAssocID="{B77FB492-6CF9-40EE-BC72-B39BE363AE33}" presName="connTx" presStyleLbl="parChTrans1D3" presStyleIdx="0" presStyleCnt="4"/>
      <dgm:spPr/>
    </dgm:pt>
    <dgm:pt modelId="{8227CBE2-BB69-4E28-9C14-FC531283FB93}" type="pres">
      <dgm:prSet presAssocID="{AE212B6B-BF7D-438A-9EB4-94EAD24C4C1E}" presName="root2" presStyleCnt="0"/>
      <dgm:spPr/>
    </dgm:pt>
    <dgm:pt modelId="{6F8E91A0-E81A-4BE3-B148-54C535A48F5A}" type="pres">
      <dgm:prSet presAssocID="{AE212B6B-BF7D-438A-9EB4-94EAD24C4C1E}" presName="LevelTwoTextNode" presStyleLbl="node3" presStyleIdx="0" presStyleCnt="4" custScaleY="59232">
        <dgm:presLayoutVars>
          <dgm:chPref val="3"/>
        </dgm:presLayoutVars>
      </dgm:prSet>
      <dgm:spPr/>
    </dgm:pt>
    <dgm:pt modelId="{CD0CD51D-A9BB-44A9-91BB-E7FA9325F24B}" type="pres">
      <dgm:prSet presAssocID="{AE212B6B-BF7D-438A-9EB4-94EAD24C4C1E}" presName="level3hierChild" presStyleCnt="0"/>
      <dgm:spPr/>
    </dgm:pt>
    <dgm:pt modelId="{060F6180-A8A1-4EF4-B209-AD6A384C3CB4}" type="pres">
      <dgm:prSet presAssocID="{E19EF9DE-4AF4-418A-84E1-4D8A9FD594E4}" presName="conn2-1" presStyleLbl="parChTrans1D4" presStyleIdx="0" presStyleCnt="4"/>
      <dgm:spPr/>
    </dgm:pt>
    <dgm:pt modelId="{0181B8D4-DDFF-45FA-AD3C-4B262E314B08}" type="pres">
      <dgm:prSet presAssocID="{E19EF9DE-4AF4-418A-84E1-4D8A9FD594E4}" presName="connTx" presStyleLbl="parChTrans1D4" presStyleIdx="0" presStyleCnt="4"/>
      <dgm:spPr/>
    </dgm:pt>
    <dgm:pt modelId="{4D35D614-D57E-4A5B-A604-9180D336DF39}" type="pres">
      <dgm:prSet presAssocID="{00061AE1-4D1A-4CE1-8AA6-D959A409FEBA}" presName="root2" presStyleCnt="0"/>
      <dgm:spPr/>
    </dgm:pt>
    <dgm:pt modelId="{E4998802-2A83-4448-933A-D457694E67CD}" type="pres">
      <dgm:prSet presAssocID="{00061AE1-4D1A-4CE1-8AA6-D959A409FEBA}" presName="LevelTwoTextNode" presStyleLbl="node4" presStyleIdx="0" presStyleCnt="4" custScaleX="118532" custScaleY="75136">
        <dgm:presLayoutVars>
          <dgm:chPref val="3"/>
        </dgm:presLayoutVars>
      </dgm:prSet>
      <dgm:spPr/>
    </dgm:pt>
    <dgm:pt modelId="{C89371FC-5049-4EA0-8EDC-72E91119D5D7}" type="pres">
      <dgm:prSet presAssocID="{00061AE1-4D1A-4CE1-8AA6-D959A409FEBA}" presName="level3hierChild" presStyleCnt="0"/>
      <dgm:spPr/>
    </dgm:pt>
    <dgm:pt modelId="{D0F76E00-E67C-43A8-9B4E-34B17B7EEAB2}" type="pres">
      <dgm:prSet presAssocID="{1E1A3F26-5E3B-46E1-8574-C65247F02D38}" presName="conn2-1" presStyleLbl="parChTrans1D2" presStyleIdx="1" presStyleCnt="4"/>
      <dgm:spPr/>
    </dgm:pt>
    <dgm:pt modelId="{A65B31C3-CC95-4C33-B992-CE79CF81C8F0}" type="pres">
      <dgm:prSet presAssocID="{1E1A3F26-5E3B-46E1-8574-C65247F02D38}" presName="connTx" presStyleLbl="parChTrans1D2" presStyleIdx="1" presStyleCnt="4"/>
      <dgm:spPr/>
    </dgm:pt>
    <dgm:pt modelId="{B66063C6-A147-40F0-B4D1-217C0B96256C}" type="pres">
      <dgm:prSet presAssocID="{308BC9B3-D841-4E66-924F-B607DFD1DD84}" presName="root2" presStyleCnt="0"/>
      <dgm:spPr/>
    </dgm:pt>
    <dgm:pt modelId="{048704D3-E9A3-4CDE-B3E0-745B4C6EAFB6}" type="pres">
      <dgm:prSet presAssocID="{308BC9B3-D841-4E66-924F-B607DFD1DD84}" presName="LevelTwoTextNode" presStyleLbl="node2" presStyleIdx="1" presStyleCnt="4" custScaleX="30718" custScaleY="59232">
        <dgm:presLayoutVars>
          <dgm:chPref val="3"/>
        </dgm:presLayoutVars>
      </dgm:prSet>
      <dgm:spPr/>
    </dgm:pt>
    <dgm:pt modelId="{91E5BC86-1285-43DD-8368-868A616C4424}" type="pres">
      <dgm:prSet presAssocID="{308BC9B3-D841-4E66-924F-B607DFD1DD84}" presName="level3hierChild" presStyleCnt="0"/>
      <dgm:spPr/>
    </dgm:pt>
    <dgm:pt modelId="{E96CB44D-E333-4F27-A047-17CD7B298486}" type="pres">
      <dgm:prSet presAssocID="{738E0AC0-5ED1-4D87-9FE0-97D093F2CCB5}" presName="conn2-1" presStyleLbl="parChTrans1D3" presStyleIdx="1" presStyleCnt="4"/>
      <dgm:spPr/>
    </dgm:pt>
    <dgm:pt modelId="{CB192CE7-7175-4232-9A46-6BED6E9FC64F}" type="pres">
      <dgm:prSet presAssocID="{738E0AC0-5ED1-4D87-9FE0-97D093F2CCB5}" presName="connTx" presStyleLbl="parChTrans1D3" presStyleIdx="1" presStyleCnt="4"/>
      <dgm:spPr/>
    </dgm:pt>
    <dgm:pt modelId="{57C43B1B-CA3A-430B-9909-8750CCE08BED}" type="pres">
      <dgm:prSet presAssocID="{2293F98E-1C48-4368-8BA6-3A914616A37C}" presName="root2" presStyleCnt="0"/>
      <dgm:spPr/>
    </dgm:pt>
    <dgm:pt modelId="{AC73B976-37B2-4F04-9F22-44EC3DCCAC98}" type="pres">
      <dgm:prSet presAssocID="{2293F98E-1C48-4368-8BA6-3A914616A37C}" presName="LevelTwoTextNode" presStyleLbl="node3" presStyleIdx="1" presStyleCnt="4" custScaleY="59232">
        <dgm:presLayoutVars>
          <dgm:chPref val="3"/>
        </dgm:presLayoutVars>
      </dgm:prSet>
      <dgm:spPr/>
    </dgm:pt>
    <dgm:pt modelId="{EEEFF126-CF15-4736-9F1C-0F32AB78472A}" type="pres">
      <dgm:prSet presAssocID="{2293F98E-1C48-4368-8BA6-3A914616A37C}" presName="level3hierChild" presStyleCnt="0"/>
      <dgm:spPr/>
    </dgm:pt>
    <dgm:pt modelId="{9505F668-E92F-4152-AF23-E799693BF431}" type="pres">
      <dgm:prSet presAssocID="{71965705-B912-4284-A410-6E798ED4CD1F}" presName="conn2-1" presStyleLbl="parChTrans1D4" presStyleIdx="1" presStyleCnt="4"/>
      <dgm:spPr/>
    </dgm:pt>
    <dgm:pt modelId="{9399CED9-D5D4-4F6B-B361-8D540DD7F415}" type="pres">
      <dgm:prSet presAssocID="{71965705-B912-4284-A410-6E798ED4CD1F}" presName="connTx" presStyleLbl="parChTrans1D4" presStyleIdx="1" presStyleCnt="4"/>
      <dgm:spPr/>
    </dgm:pt>
    <dgm:pt modelId="{10652DC3-68AF-49DD-9E84-50DCE928ACCA}" type="pres">
      <dgm:prSet presAssocID="{2DBB7EC3-4078-4DC6-8F29-8F6BC95CB7A9}" presName="root2" presStyleCnt="0"/>
      <dgm:spPr/>
    </dgm:pt>
    <dgm:pt modelId="{42C61A93-9951-4786-BE8E-548D83FA0E54}" type="pres">
      <dgm:prSet presAssocID="{2DBB7EC3-4078-4DC6-8F29-8F6BC95CB7A9}" presName="LevelTwoTextNode" presStyleLbl="node4" presStyleIdx="1" presStyleCnt="4" custScaleX="118532" custScaleY="75136">
        <dgm:presLayoutVars>
          <dgm:chPref val="3"/>
        </dgm:presLayoutVars>
      </dgm:prSet>
      <dgm:spPr/>
    </dgm:pt>
    <dgm:pt modelId="{3BB97E56-6C3A-42F7-B89F-CAA1503E3A92}" type="pres">
      <dgm:prSet presAssocID="{2DBB7EC3-4078-4DC6-8F29-8F6BC95CB7A9}" presName="level3hierChild" presStyleCnt="0"/>
      <dgm:spPr/>
    </dgm:pt>
    <dgm:pt modelId="{775E5549-7AE6-4286-9361-55E16783B515}" type="pres">
      <dgm:prSet presAssocID="{3EB36BD8-1B09-4E6E-928F-7F4BC817632F}" presName="conn2-1" presStyleLbl="parChTrans1D2" presStyleIdx="2" presStyleCnt="4"/>
      <dgm:spPr/>
    </dgm:pt>
    <dgm:pt modelId="{56F1B3FE-15E9-4494-9696-0E22565FAA80}" type="pres">
      <dgm:prSet presAssocID="{3EB36BD8-1B09-4E6E-928F-7F4BC817632F}" presName="connTx" presStyleLbl="parChTrans1D2" presStyleIdx="2" presStyleCnt="4"/>
      <dgm:spPr/>
    </dgm:pt>
    <dgm:pt modelId="{0F73F5A3-F88F-4A4B-8790-7AD4F1051366}" type="pres">
      <dgm:prSet presAssocID="{1F5EA978-46BE-472C-B345-957A2D33690B}" presName="root2" presStyleCnt="0"/>
      <dgm:spPr/>
    </dgm:pt>
    <dgm:pt modelId="{4F121AB9-797A-4B22-A2A8-472BC3C2DDDA}" type="pres">
      <dgm:prSet presAssocID="{1F5EA978-46BE-472C-B345-957A2D33690B}" presName="LevelTwoTextNode" presStyleLbl="node2" presStyleIdx="2" presStyleCnt="4" custScaleX="30718" custScaleY="592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43CDDA-7EA9-4CF1-BFF3-9C3448E9FD24}" type="pres">
      <dgm:prSet presAssocID="{1F5EA978-46BE-472C-B345-957A2D33690B}" presName="level3hierChild" presStyleCnt="0"/>
      <dgm:spPr/>
    </dgm:pt>
    <dgm:pt modelId="{8B98DD5C-C2A2-4F53-8233-6099BDC1C67B}" type="pres">
      <dgm:prSet presAssocID="{AB0284BB-6064-438A-B2A0-54DBD9451D31}" presName="conn2-1" presStyleLbl="parChTrans1D3" presStyleIdx="2" presStyleCnt="4"/>
      <dgm:spPr/>
    </dgm:pt>
    <dgm:pt modelId="{48785CE0-84A6-46F7-87A1-518A71D43376}" type="pres">
      <dgm:prSet presAssocID="{AB0284BB-6064-438A-B2A0-54DBD9451D31}" presName="connTx" presStyleLbl="parChTrans1D3" presStyleIdx="2" presStyleCnt="4"/>
      <dgm:spPr/>
    </dgm:pt>
    <dgm:pt modelId="{FFFC0D4F-6AD7-42EB-9EA7-1295606AE7C0}" type="pres">
      <dgm:prSet presAssocID="{FD947578-DF12-42C5-81C6-3301ECCDFD05}" presName="root2" presStyleCnt="0"/>
      <dgm:spPr/>
    </dgm:pt>
    <dgm:pt modelId="{8E9AF7A4-7FCE-45AA-85F0-98D59FCDD666}" type="pres">
      <dgm:prSet presAssocID="{FD947578-DF12-42C5-81C6-3301ECCDFD05}" presName="LevelTwoTextNode" presStyleLbl="node3" presStyleIdx="2" presStyleCnt="4" custScaleY="59232">
        <dgm:presLayoutVars>
          <dgm:chPref val="3"/>
        </dgm:presLayoutVars>
      </dgm:prSet>
      <dgm:spPr/>
    </dgm:pt>
    <dgm:pt modelId="{71DF7CE1-4D4E-49B6-A92D-CCC4821D051F}" type="pres">
      <dgm:prSet presAssocID="{FD947578-DF12-42C5-81C6-3301ECCDFD05}" presName="level3hierChild" presStyleCnt="0"/>
      <dgm:spPr/>
    </dgm:pt>
    <dgm:pt modelId="{A3EC543F-F3C8-4936-9DBE-F70385C638D4}" type="pres">
      <dgm:prSet presAssocID="{08D85BF9-CC0A-45AB-88CE-2836270B22ED}" presName="conn2-1" presStyleLbl="parChTrans1D4" presStyleIdx="2" presStyleCnt="4"/>
      <dgm:spPr/>
    </dgm:pt>
    <dgm:pt modelId="{8B8A2A45-6B03-47C8-8DE9-5B914D90A05A}" type="pres">
      <dgm:prSet presAssocID="{08D85BF9-CC0A-45AB-88CE-2836270B22ED}" presName="connTx" presStyleLbl="parChTrans1D4" presStyleIdx="2" presStyleCnt="4"/>
      <dgm:spPr/>
    </dgm:pt>
    <dgm:pt modelId="{3AB0AAE4-4573-4D42-85FB-DA200CB7D741}" type="pres">
      <dgm:prSet presAssocID="{72E02BDF-C88D-4AC9-B75F-3FF4A2957091}" presName="root2" presStyleCnt="0"/>
      <dgm:spPr/>
    </dgm:pt>
    <dgm:pt modelId="{D1C638CD-9548-45BA-8A25-B6EB2B0B78E6}" type="pres">
      <dgm:prSet presAssocID="{72E02BDF-C88D-4AC9-B75F-3FF4A2957091}" presName="LevelTwoTextNode" presStyleLbl="node4" presStyleIdx="2" presStyleCnt="4" custScaleX="118532" custScaleY="75136">
        <dgm:presLayoutVars>
          <dgm:chPref val="3"/>
        </dgm:presLayoutVars>
      </dgm:prSet>
      <dgm:spPr/>
    </dgm:pt>
    <dgm:pt modelId="{A76F512B-B93E-46D5-83D3-F64EB50EEA4B}" type="pres">
      <dgm:prSet presAssocID="{72E02BDF-C88D-4AC9-B75F-3FF4A2957091}" presName="level3hierChild" presStyleCnt="0"/>
      <dgm:spPr/>
    </dgm:pt>
    <dgm:pt modelId="{8F7757F5-8169-48DD-BA4A-98211DE6DC7C}" type="pres">
      <dgm:prSet presAssocID="{020493FA-7226-412F-B682-B6586E3ECB19}" presName="conn2-1" presStyleLbl="parChTrans1D2" presStyleIdx="3" presStyleCnt="4"/>
      <dgm:spPr/>
    </dgm:pt>
    <dgm:pt modelId="{8E5BA221-7E77-4A04-B471-636334D7A633}" type="pres">
      <dgm:prSet presAssocID="{020493FA-7226-412F-B682-B6586E3ECB19}" presName="connTx" presStyleLbl="parChTrans1D2" presStyleIdx="3" presStyleCnt="4"/>
      <dgm:spPr/>
    </dgm:pt>
    <dgm:pt modelId="{6C054C2F-52FF-4F9E-930D-BC1940B552F8}" type="pres">
      <dgm:prSet presAssocID="{972CFD98-9163-4499-89EE-A15C2E6FFC6C}" presName="root2" presStyleCnt="0"/>
      <dgm:spPr/>
    </dgm:pt>
    <dgm:pt modelId="{529112A7-2149-4F9E-8719-59559BF9192E}" type="pres">
      <dgm:prSet presAssocID="{972CFD98-9163-4499-89EE-A15C2E6FFC6C}" presName="LevelTwoTextNode" presStyleLbl="node2" presStyleIdx="3" presStyleCnt="4" custScaleX="30718" custScaleY="592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A6D96A0-D8A0-464A-A356-BD485E59F748}" type="pres">
      <dgm:prSet presAssocID="{972CFD98-9163-4499-89EE-A15C2E6FFC6C}" presName="level3hierChild" presStyleCnt="0"/>
      <dgm:spPr/>
    </dgm:pt>
    <dgm:pt modelId="{8C8CBD95-F566-4CB9-BC6C-F778D7B8A26B}" type="pres">
      <dgm:prSet presAssocID="{92FA83C6-B8AF-4187-96C9-51CFFAA90D5A}" presName="conn2-1" presStyleLbl="parChTrans1D3" presStyleIdx="3" presStyleCnt="4"/>
      <dgm:spPr/>
    </dgm:pt>
    <dgm:pt modelId="{15AA9ADB-290E-4101-A68D-44FC4446B689}" type="pres">
      <dgm:prSet presAssocID="{92FA83C6-B8AF-4187-96C9-51CFFAA90D5A}" presName="connTx" presStyleLbl="parChTrans1D3" presStyleIdx="3" presStyleCnt="4"/>
      <dgm:spPr/>
    </dgm:pt>
    <dgm:pt modelId="{44B3CFDA-0D21-4378-826D-35E217387B7B}" type="pres">
      <dgm:prSet presAssocID="{DB007700-1268-43A4-90D8-A9EEDC2DFFE6}" presName="root2" presStyleCnt="0"/>
      <dgm:spPr/>
    </dgm:pt>
    <dgm:pt modelId="{512E5925-708B-4E69-A520-3EA834ACFD97}" type="pres">
      <dgm:prSet presAssocID="{DB007700-1268-43A4-90D8-A9EEDC2DFFE6}" presName="LevelTwoTextNode" presStyleLbl="node3" presStyleIdx="3" presStyleCnt="4" custScaleY="59232">
        <dgm:presLayoutVars>
          <dgm:chPref val="3"/>
        </dgm:presLayoutVars>
      </dgm:prSet>
      <dgm:spPr/>
    </dgm:pt>
    <dgm:pt modelId="{1B7F4A6B-0015-497B-8812-700B39AB8BCD}" type="pres">
      <dgm:prSet presAssocID="{DB007700-1268-43A4-90D8-A9EEDC2DFFE6}" presName="level3hierChild" presStyleCnt="0"/>
      <dgm:spPr/>
    </dgm:pt>
    <dgm:pt modelId="{C5608E9C-FDBE-4E73-97D2-2F597BCB4D6A}" type="pres">
      <dgm:prSet presAssocID="{7C1BB1C9-7631-481E-9921-BC9495380F45}" presName="conn2-1" presStyleLbl="parChTrans1D4" presStyleIdx="3" presStyleCnt="4"/>
      <dgm:spPr/>
    </dgm:pt>
    <dgm:pt modelId="{EA5B8800-5B83-45AE-A55D-B691269E464A}" type="pres">
      <dgm:prSet presAssocID="{7C1BB1C9-7631-481E-9921-BC9495380F45}" presName="connTx" presStyleLbl="parChTrans1D4" presStyleIdx="3" presStyleCnt="4"/>
      <dgm:spPr/>
    </dgm:pt>
    <dgm:pt modelId="{D4D7E18A-E7F9-4534-99E1-F128E91E95B5}" type="pres">
      <dgm:prSet presAssocID="{1DCBAC90-4DE8-4159-8746-A9DE74F7135E}" presName="root2" presStyleCnt="0"/>
      <dgm:spPr/>
    </dgm:pt>
    <dgm:pt modelId="{7E35B853-727C-433F-A3F3-C908FD4D1E08}" type="pres">
      <dgm:prSet presAssocID="{1DCBAC90-4DE8-4159-8746-A9DE74F7135E}" presName="LevelTwoTextNode" presStyleLbl="node4" presStyleIdx="3" presStyleCnt="4" custScaleX="118532" custScaleY="75136">
        <dgm:presLayoutVars>
          <dgm:chPref val="3"/>
        </dgm:presLayoutVars>
      </dgm:prSet>
      <dgm:spPr/>
    </dgm:pt>
    <dgm:pt modelId="{500FAD93-E798-43B7-8B6A-0D84EDF8C4CE}" type="pres">
      <dgm:prSet presAssocID="{1DCBAC90-4DE8-4159-8746-A9DE74F7135E}" presName="level3hierChild" presStyleCnt="0"/>
      <dgm:spPr/>
    </dgm:pt>
  </dgm:ptLst>
  <dgm:cxnLst>
    <dgm:cxn modelId="{BF6C3ECC-6A3A-4BF7-9F6B-7F74801E69A9}" srcId="{C45A3EEA-998A-4591-BD57-D6CB0B0E8B57}" destId="{AE212B6B-BF7D-438A-9EB4-94EAD24C4C1E}" srcOrd="0" destOrd="0" parTransId="{B77FB492-6CF9-40EE-BC72-B39BE363AE33}" sibTransId="{BB43C553-6BA8-402F-848A-A9A790D5CD41}"/>
    <dgm:cxn modelId="{0D6E7FDF-B97F-450F-8AC8-7C11F9CE7BE4}" type="presOf" srcId="{AB0284BB-6064-438A-B2A0-54DBD9451D31}" destId="{8B98DD5C-C2A2-4F53-8233-6099BDC1C67B}" srcOrd="0" destOrd="0" presId="urn:microsoft.com/office/officeart/2005/8/layout/hierarchy2"/>
    <dgm:cxn modelId="{F91080EA-0FED-438F-8D21-2475FC1BB6A5}" type="presOf" srcId="{C45A3EEA-998A-4591-BD57-D6CB0B0E8B57}" destId="{B02F5206-A3D1-484A-A479-93435C1E511B}" srcOrd="0" destOrd="0" presId="urn:microsoft.com/office/officeart/2005/8/layout/hierarchy2"/>
    <dgm:cxn modelId="{80A54853-91D8-4CA1-9FDE-9D7B970A1FD3}" srcId="{69EFDF5B-3A47-4A7C-955B-2C7317CF5DAF}" destId="{C45A3EEA-998A-4591-BD57-D6CB0B0E8B57}" srcOrd="0" destOrd="0" parTransId="{B075F089-4830-444A-966F-E6F49B1AEB64}" sibTransId="{D532EFD4-0A9B-4C5E-B8B3-723DB671D004}"/>
    <dgm:cxn modelId="{B0DB0C6F-DBD4-48E7-B1F4-C1B41E7DE422}" type="presOf" srcId="{AB0284BB-6064-438A-B2A0-54DBD9451D31}" destId="{48785CE0-84A6-46F7-87A1-518A71D43376}" srcOrd="1" destOrd="0" presId="urn:microsoft.com/office/officeart/2005/8/layout/hierarchy2"/>
    <dgm:cxn modelId="{40CC8CB2-B42D-4F9F-B6E8-25FF084EBF63}" type="presOf" srcId="{E19EF9DE-4AF4-418A-84E1-4D8A9FD594E4}" destId="{060F6180-A8A1-4EF4-B209-AD6A384C3CB4}" srcOrd="0" destOrd="0" presId="urn:microsoft.com/office/officeart/2005/8/layout/hierarchy2"/>
    <dgm:cxn modelId="{909E0EE6-AEF5-4491-8CE8-C262D4F6D493}" srcId="{69EFDF5B-3A47-4A7C-955B-2C7317CF5DAF}" destId="{1F5EA978-46BE-472C-B345-957A2D33690B}" srcOrd="2" destOrd="0" parTransId="{3EB36BD8-1B09-4E6E-928F-7F4BC817632F}" sibTransId="{C72D1BA3-6CBB-4D35-912C-6E57DA652C36}"/>
    <dgm:cxn modelId="{66E3433A-F67D-4454-8B18-37B02B31D1FE}" type="presOf" srcId="{00061AE1-4D1A-4CE1-8AA6-D959A409FEBA}" destId="{E4998802-2A83-4448-933A-D457694E67CD}" srcOrd="0" destOrd="0" presId="urn:microsoft.com/office/officeart/2005/8/layout/hierarchy2"/>
    <dgm:cxn modelId="{6E2D6790-5B82-4BC2-810B-D153B7832C25}" type="presOf" srcId="{1F5EA978-46BE-472C-B345-957A2D33690B}" destId="{4F121AB9-797A-4B22-A2A8-472BC3C2DDDA}" srcOrd="0" destOrd="0" presId="urn:microsoft.com/office/officeart/2005/8/layout/hierarchy2"/>
    <dgm:cxn modelId="{DE3DAF38-C175-4EB7-BC59-62756589FCF6}" type="presOf" srcId="{7C1BB1C9-7631-481E-9921-BC9495380F45}" destId="{EA5B8800-5B83-45AE-A55D-B691269E464A}" srcOrd="1" destOrd="0" presId="urn:microsoft.com/office/officeart/2005/8/layout/hierarchy2"/>
    <dgm:cxn modelId="{BE6CC84E-159C-4401-B94D-7A8E9B48B58E}" srcId="{69EFDF5B-3A47-4A7C-955B-2C7317CF5DAF}" destId="{972CFD98-9163-4499-89EE-A15C2E6FFC6C}" srcOrd="3" destOrd="0" parTransId="{020493FA-7226-412F-B682-B6586E3ECB19}" sibTransId="{7D580ACA-935D-409E-AB0D-0F3B1723C9FC}"/>
    <dgm:cxn modelId="{7917FDE6-BFBB-49D7-8598-9497CAFA65C7}" srcId="{972CFD98-9163-4499-89EE-A15C2E6FFC6C}" destId="{DB007700-1268-43A4-90D8-A9EEDC2DFFE6}" srcOrd="0" destOrd="0" parTransId="{92FA83C6-B8AF-4187-96C9-51CFFAA90D5A}" sibTransId="{5CC1A02C-7C15-4D0D-AFA8-E8BEA89C1343}"/>
    <dgm:cxn modelId="{CBBF9481-763A-4BA1-B55B-00581C0415D4}" srcId="{FD947578-DF12-42C5-81C6-3301ECCDFD05}" destId="{72E02BDF-C88D-4AC9-B75F-3FF4A2957091}" srcOrd="0" destOrd="0" parTransId="{08D85BF9-CC0A-45AB-88CE-2836270B22ED}" sibTransId="{FB00CB9F-E161-4BD2-97E6-72893AB52EE4}"/>
    <dgm:cxn modelId="{9D6F96B3-CE11-4FC1-B420-474C10E77DED}" type="presOf" srcId="{69EFDF5B-3A47-4A7C-955B-2C7317CF5DAF}" destId="{824CA6DF-11E6-40EF-80C4-D398D5AF5085}" srcOrd="0" destOrd="0" presId="urn:microsoft.com/office/officeart/2005/8/layout/hierarchy2"/>
    <dgm:cxn modelId="{8A1652BC-4445-4C1A-9738-676569DF4052}" type="presOf" srcId="{B075F089-4830-444A-966F-E6F49B1AEB64}" destId="{31E3F15F-C067-4C31-B70B-E14EBE4E6E20}" srcOrd="1" destOrd="0" presId="urn:microsoft.com/office/officeart/2005/8/layout/hierarchy2"/>
    <dgm:cxn modelId="{42B1D115-BBA6-4622-BBD2-B88E01F5606B}" srcId="{1F5EA978-46BE-472C-B345-957A2D33690B}" destId="{FD947578-DF12-42C5-81C6-3301ECCDFD05}" srcOrd="0" destOrd="0" parTransId="{AB0284BB-6064-438A-B2A0-54DBD9451D31}" sibTransId="{BCEA42C6-9D44-40D6-BD08-FFD6C026CF67}"/>
    <dgm:cxn modelId="{6448E787-F294-4A12-B333-96ADCEC16CC4}" type="presOf" srcId="{020493FA-7226-412F-B682-B6586E3ECB19}" destId="{8F7757F5-8169-48DD-BA4A-98211DE6DC7C}" srcOrd="0" destOrd="0" presId="urn:microsoft.com/office/officeart/2005/8/layout/hierarchy2"/>
    <dgm:cxn modelId="{9E43090D-1FA3-4CDB-9509-2E07BC1AE7C7}" srcId="{6898146E-2B63-4D38-8991-2942E9D0FF58}" destId="{69EFDF5B-3A47-4A7C-955B-2C7317CF5DAF}" srcOrd="0" destOrd="0" parTransId="{36FD272C-69F2-4D21-8EAE-20A705D4EAAC}" sibTransId="{A819D8DA-0D83-4B6B-96DA-8949B00C2D51}"/>
    <dgm:cxn modelId="{C0BCA35D-6EE9-479C-AC41-4E6D6F6E95DB}" type="presOf" srcId="{1E1A3F26-5E3B-46E1-8574-C65247F02D38}" destId="{D0F76E00-E67C-43A8-9B4E-34B17B7EEAB2}" srcOrd="0" destOrd="0" presId="urn:microsoft.com/office/officeart/2005/8/layout/hierarchy2"/>
    <dgm:cxn modelId="{0F0BE830-6AE1-408B-811D-0FA985B12DE8}" srcId="{AE212B6B-BF7D-438A-9EB4-94EAD24C4C1E}" destId="{00061AE1-4D1A-4CE1-8AA6-D959A409FEBA}" srcOrd="0" destOrd="0" parTransId="{E19EF9DE-4AF4-418A-84E1-4D8A9FD594E4}" sibTransId="{AA0618EF-6A66-4207-B66F-37942B548006}"/>
    <dgm:cxn modelId="{ECA0D38D-23E2-4C6E-8FCB-5FA43F46397C}" type="presOf" srcId="{B77FB492-6CF9-40EE-BC72-B39BE363AE33}" destId="{9B496657-EEDC-4FE1-85E5-0AB999DBEE4B}" srcOrd="0" destOrd="0" presId="urn:microsoft.com/office/officeart/2005/8/layout/hierarchy2"/>
    <dgm:cxn modelId="{74B38F95-00D4-4A39-99B4-0D00493A1DB6}" type="presOf" srcId="{6898146E-2B63-4D38-8991-2942E9D0FF58}" destId="{71BD9207-F329-4C08-91C8-B2FB786D760F}" srcOrd="0" destOrd="0" presId="urn:microsoft.com/office/officeart/2005/8/layout/hierarchy2"/>
    <dgm:cxn modelId="{EC700C67-BA96-48D1-9933-CF4ECF042F47}" type="presOf" srcId="{738E0AC0-5ED1-4D87-9FE0-97D093F2CCB5}" destId="{E96CB44D-E333-4F27-A047-17CD7B298486}" srcOrd="0" destOrd="0" presId="urn:microsoft.com/office/officeart/2005/8/layout/hierarchy2"/>
    <dgm:cxn modelId="{C0ABC173-AE74-487B-B906-5E6B85EA22D1}" srcId="{DB007700-1268-43A4-90D8-A9EEDC2DFFE6}" destId="{1DCBAC90-4DE8-4159-8746-A9DE74F7135E}" srcOrd="0" destOrd="0" parTransId="{7C1BB1C9-7631-481E-9921-BC9495380F45}" sibTransId="{81AFE447-5E3B-441F-B4E3-CE178C6C20FF}"/>
    <dgm:cxn modelId="{1BFF464B-FB7C-4C57-9656-A041F9B2EEF6}" type="presOf" srcId="{71965705-B912-4284-A410-6E798ED4CD1F}" destId="{9399CED9-D5D4-4F6B-B361-8D540DD7F415}" srcOrd="1" destOrd="0" presId="urn:microsoft.com/office/officeart/2005/8/layout/hierarchy2"/>
    <dgm:cxn modelId="{F1A4D0E9-1DB5-471D-9326-02728CAB43AE}" type="presOf" srcId="{972CFD98-9163-4499-89EE-A15C2E6FFC6C}" destId="{529112A7-2149-4F9E-8719-59559BF9192E}" srcOrd="0" destOrd="0" presId="urn:microsoft.com/office/officeart/2005/8/layout/hierarchy2"/>
    <dgm:cxn modelId="{9EFC5327-0E4C-4769-860C-7C267C453823}" srcId="{69EFDF5B-3A47-4A7C-955B-2C7317CF5DAF}" destId="{308BC9B3-D841-4E66-924F-B607DFD1DD84}" srcOrd="1" destOrd="0" parTransId="{1E1A3F26-5E3B-46E1-8574-C65247F02D38}" sibTransId="{62439C89-C3D5-4ACD-B901-ECB347C72C5B}"/>
    <dgm:cxn modelId="{D14BF989-D6C8-4C8A-9E87-1043389E6552}" srcId="{308BC9B3-D841-4E66-924F-B607DFD1DD84}" destId="{2293F98E-1C48-4368-8BA6-3A914616A37C}" srcOrd="0" destOrd="0" parTransId="{738E0AC0-5ED1-4D87-9FE0-97D093F2CCB5}" sibTransId="{F1BA944A-822F-404E-9FB1-3C81EE170B3B}"/>
    <dgm:cxn modelId="{B0CA5267-0B0E-4C91-9587-0B55080A15F4}" type="presOf" srcId="{B075F089-4830-444A-966F-E6F49B1AEB64}" destId="{792C1B05-6A55-466F-8449-0777F17F9E6B}" srcOrd="0" destOrd="0" presId="urn:microsoft.com/office/officeart/2005/8/layout/hierarchy2"/>
    <dgm:cxn modelId="{1D05E204-3D18-4A77-9991-22EA05EE2238}" type="presOf" srcId="{08D85BF9-CC0A-45AB-88CE-2836270B22ED}" destId="{A3EC543F-F3C8-4936-9DBE-F70385C638D4}" srcOrd="0" destOrd="0" presId="urn:microsoft.com/office/officeart/2005/8/layout/hierarchy2"/>
    <dgm:cxn modelId="{4D798766-B73B-461C-BE34-1A9CA9B2A225}" type="presOf" srcId="{3EB36BD8-1B09-4E6E-928F-7F4BC817632F}" destId="{56F1B3FE-15E9-4494-9696-0E22565FAA80}" srcOrd="1" destOrd="0" presId="urn:microsoft.com/office/officeart/2005/8/layout/hierarchy2"/>
    <dgm:cxn modelId="{D345BA9B-5926-4747-A485-3922C11D13F2}" type="presOf" srcId="{1E1A3F26-5E3B-46E1-8574-C65247F02D38}" destId="{A65B31C3-CC95-4C33-B992-CE79CF81C8F0}" srcOrd="1" destOrd="0" presId="urn:microsoft.com/office/officeart/2005/8/layout/hierarchy2"/>
    <dgm:cxn modelId="{90AF0108-B930-43D6-B39B-388C0A65F0CA}" type="presOf" srcId="{71965705-B912-4284-A410-6E798ED4CD1F}" destId="{9505F668-E92F-4152-AF23-E799693BF431}" srcOrd="0" destOrd="0" presId="urn:microsoft.com/office/officeart/2005/8/layout/hierarchy2"/>
    <dgm:cxn modelId="{EDD94C5A-AA1C-4088-881A-B5401EECC786}" type="presOf" srcId="{2DBB7EC3-4078-4DC6-8F29-8F6BC95CB7A9}" destId="{42C61A93-9951-4786-BE8E-548D83FA0E54}" srcOrd="0" destOrd="0" presId="urn:microsoft.com/office/officeart/2005/8/layout/hierarchy2"/>
    <dgm:cxn modelId="{EEA07863-4807-4181-BED5-69F20E485907}" type="presOf" srcId="{E19EF9DE-4AF4-418A-84E1-4D8A9FD594E4}" destId="{0181B8D4-DDFF-45FA-AD3C-4B262E314B08}" srcOrd="1" destOrd="0" presId="urn:microsoft.com/office/officeart/2005/8/layout/hierarchy2"/>
    <dgm:cxn modelId="{E0B58FD1-7E2E-4209-A62B-253C9BC135A9}" type="presOf" srcId="{B77FB492-6CF9-40EE-BC72-B39BE363AE33}" destId="{4E603021-787B-4BFF-9D1D-F8DDA2686939}" srcOrd="1" destOrd="0" presId="urn:microsoft.com/office/officeart/2005/8/layout/hierarchy2"/>
    <dgm:cxn modelId="{4C0A9C15-D866-46C3-83A7-289A681AECAF}" type="presOf" srcId="{7C1BB1C9-7631-481E-9921-BC9495380F45}" destId="{C5608E9C-FDBE-4E73-97D2-2F597BCB4D6A}" srcOrd="0" destOrd="0" presId="urn:microsoft.com/office/officeart/2005/8/layout/hierarchy2"/>
    <dgm:cxn modelId="{52FCA87F-1EA8-4622-B674-2CD923C2BE3D}" type="presOf" srcId="{3EB36BD8-1B09-4E6E-928F-7F4BC817632F}" destId="{775E5549-7AE6-4286-9361-55E16783B515}" srcOrd="0" destOrd="0" presId="urn:microsoft.com/office/officeart/2005/8/layout/hierarchy2"/>
    <dgm:cxn modelId="{040CB4A5-D93D-4108-B3A2-C2DC55AB7C98}" type="presOf" srcId="{92FA83C6-B8AF-4187-96C9-51CFFAA90D5A}" destId="{15AA9ADB-290E-4101-A68D-44FC4446B689}" srcOrd="1" destOrd="0" presId="urn:microsoft.com/office/officeart/2005/8/layout/hierarchy2"/>
    <dgm:cxn modelId="{2E6CEE5E-6821-4D0B-BEC1-A3C2FC479A00}" type="presOf" srcId="{1DCBAC90-4DE8-4159-8746-A9DE74F7135E}" destId="{7E35B853-727C-433F-A3F3-C908FD4D1E08}" srcOrd="0" destOrd="0" presId="urn:microsoft.com/office/officeart/2005/8/layout/hierarchy2"/>
    <dgm:cxn modelId="{3845CDEE-961B-49F5-9462-0817662D0D3D}" type="presOf" srcId="{72E02BDF-C88D-4AC9-B75F-3FF4A2957091}" destId="{D1C638CD-9548-45BA-8A25-B6EB2B0B78E6}" srcOrd="0" destOrd="0" presId="urn:microsoft.com/office/officeart/2005/8/layout/hierarchy2"/>
    <dgm:cxn modelId="{FEC7D98F-E480-4D18-95A8-7FDA417488D9}" type="presOf" srcId="{AE212B6B-BF7D-438A-9EB4-94EAD24C4C1E}" destId="{6F8E91A0-E81A-4BE3-B148-54C535A48F5A}" srcOrd="0" destOrd="0" presId="urn:microsoft.com/office/officeart/2005/8/layout/hierarchy2"/>
    <dgm:cxn modelId="{307E2A96-0B37-4A64-8CAC-F0D1BFA09B77}" type="presOf" srcId="{2293F98E-1C48-4368-8BA6-3A914616A37C}" destId="{AC73B976-37B2-4F04-9F22-44EC3DCCAC98}" srcOrd="0" destOrd="0" presId="urn:microsoft.com/office/officeart/2005/8/layout/hierarchy2"/>
    <dgm:cxn modelId="{7D730F8F-EB47-47AA-866A-6765E854CC07}" type="presOf" srcId="{FD947578-DF12-42C5-81C6-3301ECCDFD05}" destId="{8E9AF7A4-7FCE-45AA-85F0-98D59FCDD666}" srcOrd="0" destOrd="0" presId="urn:microsoft.com/office/officeart/2005/8/layout/hierarchy2"/>
    <dgm:cxn modelId="{2FAAF55E-2A61-4D52-9664-6C820A157209}" type="presOf" srcId="{08D85BF9-CC0A-45AB-88CE-2836270B22ED}" destId="{8B8A2A45-6B03-47C8-8DE9-5B914D90A05A}" srcOrd="1" destOrd="0" presId="urn:microsoft.com/office/officeart/2005/8/layout/hierarchy2"/>
    <dgm:cxn modelId="{E64A6AB6-5581-4B6E-8FE6-0B102855B69C}" type="presOf" srcId="{92FA83C6-B8AF-4187-96C9-51CFFAA90D5A}" destId="{8C8CBD95-F566-4CB9-BC6C-F778D7B8A26B}" srcOrd="0" destOrd="0" presId="urn:microsoft.com/office/officeart/2005/8/layout/hierarchy2"/>
    <dgm:cxn modelId="{9D1EA838-7913-424A-A21B-F13EE7135D94}" type="presOf" srcId="{020493FA-7226-412F-B682-B6586E3ECB19}" destId="{8E5BA221-7E77-4A04-B471-636334D7A633}" srcOrd="1" destOrd="0" presId="urn:microsoft.com/office/officeart/2005/8/layout/hierarchy2"/>
    <dgm:cxn modelId="{332CCF89-4B09-4272-9D46-7199867650F5}" type="presOf" srcId="{738E0AC0-5ED1-4D87-9FE0-97D093F2CCB5}" destId="{CB192CE7-7175-4232-9A46-6BED6E9FC64F}" srcOrd="1" destOrd="0" presId="urn:microsoft.com/office/officeart/2005/8/layout/hierarchy2"/>
    <dgm:cxn modelId="{6AE8A234-1700-4616-8C0D-2A621D552657}" type="presOf" srcId="{DB007700-1268-43A4-90D8-A9EEDC2DFFE6}" destId="{512E5925-708B-4E69-A520-3EA834ACFD97}" srcOrd="0" destOrd="0" presId="urn:microsoft.com/office/officeart/2005/8/layout/hierarchy2"/>
    <dgm:cxn modelId="{851B874E-1901-465C-A534-CBE3509690E7}" type="presOf" srcId="{308BC9B3-D841-4E66-924F-B607DFD1DD84}" destId="{048704D3-E9A3-4CDE-B3E0-745B4C6EAFB6}" srcOrd="0" destOrd="0" presId="urn:microsoft.com/office/officeart/2005/8/layout/hierarchy2"/>
    <dgm:cxn modelId="{D964FE14-E639-43F2-9EA1-849B97E593E1}" srcId="{2293F98E-1C48-4368-8BA6-3A914616A37C}" destId="{2DBB7EC3-4078-4DC6-8F29-8F6BC95CB7A9}" srcOrd="0" destOrd="0" parTransId="{71965705-B912-4284-A410-6E798ED4CD1F}" sibTransId="{51BDB2F6-7F33-4EE1-82EF-7344A91A9A12}"/>
    <dgm:cxn modelId="{6AB934AD-E47E-49FF-B3A7-92A685FE21AA}" type="presParOf" srcId="{71BD9207-F329-4C08-91C8-B2FB786D760F}" destId="{A6B94EC4-396C-4AA0-B636-8D3B07651C0C}" srcOrd="0" destOrd="0" presId="urn:microsoft.com/office/officeart/2005/8/layout/hierarchy2"/>
    <dgm:cxn modelId="{DB761101-B9B9-454B-81E2-C180C46FB950}" type="presParOf" srcId="{A6B94EC4-396C-4AA0-B636-8D3B07651C0C}" destId="{824CA6DF-11E6-40EF-80C4-D398D5AF5085}" srcOrd="0" destOrd="0" presId="urn:microsoft.com/office/officeart/2005/8/layout/hierarchy2"/>
    <dgm:cxn modelId="{BF35EE72-DAFF-457F-8E0C-124356FBC627}" type="presParOf" srcId="{A6B94EC4-396C-4AA0-B636-8D3B07651C0C}" destId="{4CA8AB42-B8FC-4045-9F17-290433EEDE07}" srcOrd="1" destOrd="0" presId="urn:microsoft.com/office/officeart/2005/8/layout/hierarchy2"/>
    <dgm:cxn modelId="{B75C4177-0BF1-4451-BB2E-4ACC9FA4C425}" type="presParOf" srcId="{4CA8AB42-B8FC-4045-9F17-290433EEDE07}" destId="{792C1B05-6A55-466F-8449-0777F17F9E6B}" srcOrd="0" destOrd="0" presId="urn:microsoft.com/office/officeart/2005/8/layout/hierarchy2"/>
    <dgm:cxn modelId="{DE4AFEE2-48C2-4C48-B741-3F5C67D4694F}" type="presParOf" srcId="{792C1B05-6A55-466F-8449-0777F17F9E6B}" destId="{31E3F15F-C067-4C31-B70B-E14EBE4E6E20}" srcOrd="0" destOrd="0" presId="urn:microsoft.com/office/officeart/2005/8/layout/hierarchy2"/>
    <dgm:cxn modelId="{BBC64865-78DB-4AA8-BFFC-72A0F020276E}" type="presParOf" srcId="{4CA8AB42-B8FC-4045-9F17-290433EEDE07}" destId="{93C643B0-8084-472E-B1E4-E1F83FA9D5FA}" srcOrd="1" destOrd="0" presId="urn:microsoft.com/office/officeart/2005/8/layout/hierarchy2"/>
    <dgm:cxn modelId="{A6767BFF-0112-4A7E-B58F-947F9D490753}" type="presParOf" srcId="{93C643B0-8084-472E-B1E4-E1F83FA9D5FA}" destId="{B02F5206-A3D1-484A-A479-93435C1E511B}" srcOrd="0" destOrd="0" presId="urn:microsoft.com/office/officeart/2005/8/layout/hierarchy2"/>
    <dgm:cxn modelId="{22426ACE-87C4-4438-97BC-855F1ECFD0AB}" type="presParOf" srcId="{93C643B0-8084-472E-B1E4-E1F83FA9D5FA}" destId="{256F5A70-78F7-40A6-A79A-462299A9C548}" srcOrd="1" destOrd="0" presId="urn:microsoft.com/office/officeart/2005/8/layout/hierarchy2"/>
    <dgm:cxn modelId="{D3BCFB0E-B293-49BA-8442-0C8CC2877348}" type="presParOf" srcId="{256F5A70-78F7-40A6-A79A-462299A9C548}" destId="{9B496657-EEDC-4FE1-85E5-0AB999DBEE4B}" srcOrd="0" destOrd="0" presId="urn:microsoft.com/office/officeart/2005/8/layout/hierarchy2"/>
    <dgm:cxn modelId="{2AD364C3-05ED-4E5D-A9F8-8A4A1EF43073}" type="presParOf" srcId="{9B496657-EEDC-4FE1-85E5-0AB999DBEE4B}" destId="{4E603021-787B-4BFF-9D1D-F8DDA2686939}" srcOrd="0" destOrd="0" presId="urn:microsoft.com/office/officeart/2005/8/layout/hierarchy2"/>
    <dgm:cxn modelId="{89DC61DC-DBE7-4A49-B36F-44CCBD8CDD0A}" type="presParOf" srcId="{256F5A70-78F7-40A6-A79A-462299A9C548}" destId="{8227CBE2-BB69-4E28-9C14-FC531283FB93}" srcOrd="1" destOrd="0" presId="urn:microsoft.com/office/officeart/2005/8/layout/hierarchy2"/>
    <dgm:cxn modelId="{B6FF7E54-63F6-40C9-AC3F-B61DD86C1462}" type="presParOf" srcId="{8227CBE2-BB69-4E28-9C14-FC531283FB93}" destId="{6F8E91A0-E81A-4BE3-B148-54C535A48F5A}" srcOrd="0" destOrd="0" presId="urn:microsoft.com/office/officeart/2005/8/layout/hierarchy2"/>
    <dgm:cxn modelId="{6A7A755D-264D-402E-A014-2E08E296295B}" type="presParOf" srcId="{8227CBE2-BB69-4E28-9C14-FC531283FB93}" destId="{CD0CD51D-A9BB-44A9-91BB-E7FA9325F24B}" srcOrd="1" destOrd="0" presId="urn:microsoft.com/office/officeart/2005/8/layout/hierarchy2"/>
    <dgm:cxn modelId="{6942AF8D-BA7D-474E-A2A0-7BC9270DDF90}" type="presParOf" srcId="{CD0CD51D-A9BB-44A9-91BB-E7FA9325F24B}" destId="{060F6180-A8A1-4EF4-B209-AD6A384C3CB4}" srcOrd="0" destOrd="0" presId="urn:microsoft.com/office/officeart/2005/8/layout/hierarchy2"/>
    <dgm:cxn modelId="{78CF256D-82BF-4B1F-B634-2EE0A8FCEA2F}" type="presParOf" srcId="{060F6180-A8A1-4EF4-B209-AD6A384C3CB4}" destId="{0181B8D4-DDFF-45FA-AD3C-4B262E314B08}" srcOrd="0" destOrd="0" presId="urn:microsoft.com/office/officeart/2005/8/layout/hierarchy2"/>
    <dgm:cxn modelId="{CF59F292-1642-4913-8CCA-D9C419A8AC95}" type="presParOf" srcId="{CD0CD51D-A9BB-44A9-91BB-E7FA9325F24B}" destId="{4D35D614-D57E-4A5B-A604-9180D336DF39}" srcOrd="1" destOrd="0" presId="urn:microsoft.com/office/officeart/2005/8/layout/hierarchy2"/>
    <dgm:cxn modelId="{197C8058-27EA-4319-A65D-1F7B9EB5F445}" type="presParOf" srcId="{4D35D614-D57E-4A5B-A604-9180D336DF39}" destId="{E4998802-2A83-4448-933A-D457694E67CD}" srcOrd="0" destOrd="0" presId="urn:microsoft.com/office/officeart/2005/8/layout/hierarchy2"/>
    <dgm:cxn modelId="{AC6B6079-8AD4-493B-8270-C014A0C34659}" type="presParOf" srcId="{4D35D614-D57E-4A5B-A604-9180D336DF39}" destId="{C89371FC-5049-4EA0-8EDC-72E91119D5D7}" srcOrd="1" destOrd="0" presId="urn:microsoft.com/office/officeart/2005/8/layout/hierarchy2"/>
    <dgm:cxn modelId="{3725A980-96B3-4EEE-B54B-990224D1FE2F}" type="presParOf" srcId="{4CA8AB42-B8FC-4045-9F17-290433EEDE07}" destId="{D0F76E00-E67C-43A8-9B4E-34B17B7EEAB2}" srcOrd="2" destOrd="0" presId="urn:microsoft.com/office/officeart/2005/8/layout/hierarchy2"/>
    <dgm:cxn modelId="{00A3829E-2F40-4703-AB82-84CC68CE6941}" type="presParOf" srcId="{D0F76E00-E67C-43A8-9B4E-34B17B7EEAB2}" destId="{A65B31C3-CC95-4C33-B992-CE79CF81C8F0}" srcOrd="0" destOrd="0" presId="urn:microsoft.com/office/officeart/2005/8/layout/hierarchy2"/>
    <dgm:cxn modelId="{6D4A7166-03A6-4CDC-9350-B3DEE1A5B852}" type="presParOf" srcId="{4CA8AB42-B8FC-4045-9F17-290433EEDE07}" destId="{B66063C6-A147-40F0-B4D1-217C0B96256C}" srcOrd="3" destOrd="0" presId="urn:microsoft.com/office/officeart/2005/8/layout/hierarchy2"/>
    <dgm:cxn modelId="{4BFDEC80-4072-4F60-8370-A1A6722F556F}" type="presParOf" srcId="{B66063C6-A147-40F0-B4D1-217C0B96256C}" destId="{048704D3-E9A3-4CDE-B3E0-745B4C6EAFB6}" srcOrd="0" destOrd="0" presId="urn:microsoft.com/office/officeart/2005/8/layout/hierarchy2"/>
    <dgm:cxn modelId="{4B3066DC-6FB7-4C26-817F-AF21C2258A62}" type="presParOf" srcId="{B66063C6-A147-40F0-B4D1-217C0B96256C}" destId="{91E5BC86-1285-43DD-8368-868A616C4424}" srcOrd="1" destOrd="0" presId="urn:microsoft.com/office/officeart/2005/8/layout/hierarchy2"/>
    <dgm:cxn modelId="{C6142402-CEB1-4CF4-805F-C706EA3FDD0A}" type="presParOf" srcId="{91E5BC86-1285-43DD-8368-868A616C4424}" destId="{E96CB44D-E333-4F27-A047-17CD7B298486}" srcOrd="0" destOrd="0" presId="urn:microsoft.com/office/officeart/2005/8/layout/hierarchy2"/>
    <dgm:cxn modelId="{0917FD75-94D5-4A35-A750-E7BC1DB9312C}" type="presParOf" srcId="{E96CB44D-E333-4F27-A047-17CD7B298486}" destId="{CB192CE7-7175-4232-9A46-6BED6E9FC64F}" srcOrd="0" destOrd="0" presId="urn:microsoft.com/office/officeart/2005/8/layout/hierarchy2"/>
    <dgm:cxn modelId="{1A718194-E246-430B-98D4-937EC687CA13}" type="presParOf" srcId="{91E5BC86-1285-43DD-8368-868A616C4424}" destId="{57C43B1B-CA3A-430B-9909-8750CCE08BED}" srcOrd="1" destOrd="0" presId="urn:microsoft.com/office/officeart/2005/8/layout/hierarchy2"/>
    <dgm:cxn modelId="{EA7BFBAD-62C1-4CFE-84B3-5C8EDDAC8521}" type="presParOf" srcId="{57C43B1B-CA3A-430B-9909-8750CCE08BED}" destId="{AC73B976-37B2-4F04-9F22-44EC3DCCAC98}" srcOrd="0" destOrd="0" presId="urn:microsoft.com/office/officeart/2005/8/layout/hierarchy2"/>
    <dgm:cxn modelId="{CB0FF764-5860-4FDD-82F5-2678F6DC78DE}" type="presParOf" srcId="{57C43B1B-CA3A-430B-9909-8750CCE08BED}" destId="{EEEFF126-CF15-4736-9F1C-0F32AB78472A}" srcOrd="1" destOrd="0" presId="urn:microsoft.com/office/officeart/2005/8/layout/hierarchy2"/>
    <dgm:cxn modelId="{27D94CFA-6B57-4E69-936A-8AA1595F5ABC}" type="presParOf" srcId="{EEEFF126-CF15-4736-9F1C-0F32AB78472A}" destId="{9505F668-E92F-4152-AF23-E799693BF431}" srcOrd="0" destOrd="0" presId="urn:microsoft.com/office/officeart/2005/8/layout/hierarchy2"/>
    <dgm:cxn modelId="{0E53227D-7FF5-48AF-BFB6-17C7BD5FCE86}" type="presParOf" srcId="{9505F668-E92F-4152-AF23-E799693BF431}" destId="{9399CED9-D5D4-4F6B-B361-8D540DD7F415}" srcOrd="0" destOrd="0" presId="urn:microsoft.com/office/officeart/2005/8/layout/hierarchy2"/>
    <dgm:cxn modelId="{7BEF033C-E993-4503-B15F-2FBE76E4E3ED}" type="presParOf" srcId="{EEEFF126-CF15-4736-9F1C-0F32AB78472A}" destId="{10652DC3-68AF-49DD-9E84-50DCE928ACCA}" srcOrd="1" destOrd="0" presId="urn:microsoft.com/office/officeart/2005/8/layout/hierarchy2"/>
    <dgm:cxn modelId="{6AE36397-A3A7-44A8-8B23-2353AA37D158}" type="presParOf" srcId="{10652DC3-68AF-49DD-9E84-50DCE928ACCA}" destId="{42C61A93-9951-4786-BE8E-548D83FA0E54}" srcOrd="0" destOrd="0" presId="urn:microsoft.com/office/officeart/2005/8/layout/hierarchy2"/>
    <dgm:cxn modelId="{D7BDE3AB-5111-4A06-A13A-55989E761E0A}" type="presParOf" srcId="{10652DC3-68AF-49DD-9E84-50DCE928ACCA}" destId="{3BB97E56-6C3A-42F7-B89F-CAA1503E3A92}" srcOrd="1" destOrd="0" presId="urn:microsoft.com/office/officeart/2005/8/layout/hierarchy2"/>
    <dgm:cxn modelId="{58D8E78D-E542-4F25-9CDC-19AB64563A65}" type="presParOf" srcId="{4CA8AB42-B8FC-4045-9F17-290433EEDE07}" destId="{775E5549-7AE6-4286-9361-55E16783B515}" srcOrd="4" destOrd="0" presId="urn:microsoft.com/office/officeart/2005/8/layout/hierarchy2"/>
    <dgm:cxn modelId="{CBFDC7C2-466E-4397-8A93-038F1CCE3327}" type="presParOf" srcId="{775E5549-7AE6-4286-9361-55E16783B515}" destId="{56F1B3FE-15E9-4494-9696-0E22565FAA80}" srcOrd="0" destOrd="0" presId="urn:microsoft.com/office/officeart/2005/8/layout/hierarchy2"/>
    <dgm:cxn modelId="{51BEF4FB-1718-4D43-8133-E2299D4F4C54}" type="presParOf" srcId="{4CA8AB42-B8FC-4045-9F17-290433EEDE07}" destId="{0F73F5A3-F88F-4A4B-8790-7AD4F1051366}" srcOrd="5" destOrd="0" presId="urn:microsoft.com/office/officeart/2005/8/layout/hierarchy2"/>
    <dgm:cxn modelId="{FD463D68-0404-416F-87AA-18991A42842D}" type="presParOf" srcId="{0F73F5A3-F88F-4A4B-8790-7AD4F1051366}" destId="{4F121AB9-797A-4B22-A2A8-472BC3C2DDDA}" srcOrd="0" destOrd="0" presId="urn:microsoft.com/office/officeart/2005/8/layout/hierarchy2"/>
    <dgm:cxn modelId="{C622BA16-6B5E-48E6-A4B7-10714ACBAA5E}" type="presParOf" srcId="{0F73F5A3-F88F-4A4B-8790-7AD4F1051366}" destId="{E043CDDA-7EA9-4CF1-BFF3-9C3448E9FD24}" srcOrd="1" destOrd="0" presId="urn:microsoft.com/office/officeart/2005/8/layout/hierarchy2"/>
    <dgm:cxn modelId="{EADC6AC0-28E2-4295-989B-465687EBA494}" type="presParOf" srcId="{E043CDDA-7EA9-4CF1-BFF3-9C3448E9FD24}" destId="{8B98DD5C-C2A2-4F53-8233-6099BDC1C67B}" srcOrd="0" destOrd="0" presId="urn:microsoft.com/office/officeart/2005/8/layout/hierarchy2"/>
    <dgm:cxn modelId="{A0C0CFD1-8F50-4B26-83EA-13EC58656C23}" type="presParOf" srcId="{8B98DD5C-C2A2-4F53-8233-6099BDC1C67B}" destId="{48785CE0-84A6-46F7-87A1-518A71D43376}" srcOrd="0" destOrd="0" presId="urn:microsoft.com/office/officeart/2005/8/layout/hierarchy2"/>
    <dgm:cxn modelId="{C41E8344-ECE7-4EFA-A1E2-64109C520BF7}" type="presParOf" srcId="{E043CDDA-7EA9-4CF1-BFF3-9C3448E9FD24}" destId="{FFFC0D4F-6AD7-42EB-9EA7-1295606AE7C0}" srcOrd="1" destOrd="0" presId="urn:microsoft.com/office/officeart/2005/8/layout/hierarchy2"/>
    <dgm:cxn modelId="{E77ECB8D-CABB-43B3-ADED-DDB104C75BF6}" type="presParOf" srcId="{FFFC0D4F-6AD7-42EB-9EA7-1295606AE7C0}" destId="{8E9AF7A4-7FCE-45AA-85F0-98D59FCDD666}" srcOrd="0" destOrd="0" presId="urn:microsoft.com/office/officeart/2005/8/layout/hierarchy2"/>
    <dgm:cxn modelId="{89253D9F-5445-49C9-9BE9-06B73748DBBA}" type="presParOf" srcId="{FFFC0D4F-6AD7-42EB-9EA7-1295606AE7C0}" destId="{71DF7CE1-4D4E-49B6-A92D-CCC4821D051F}" srcOrd="1" destOrd="0" presId="urn:microsoft.com/office/officeart/2005/8/layout/hierarchy2"/>
    <dgm:cxn modelId="{9FBE684B-19A6-4BB4-9F5C-E3C22318F329}" type="presParOf" srcId="{71DF7CE1-4D4E-49B6-A92D-CCC4821D051F}" destId="{A3EC543F-F3C8-4936-9DBE-F70385C638D4}" srcOrd="0" destOrd="0" presId="urn:microsoft.com/office/officeart/2005/8/layout/hierarchy2"/>
    <dgm:cxn modelId="{4A194973-B79D-4A38-BCF0-91A439083C25}" type="presParOf" srcId="{A3EC543F-F3C8-4936-9DBE-F70385C638D4}" destId="{8B8A2A45-6B03-47C8-8DE9-5B914D90A05A}" srcOrd="0" destOrd="0" presId="urn:microsoft.com/office/officeart/2005/8/layout/hierarchy2"/>
    <dgm:cxn modelId="{106C5EE2-A031-49C0-9593-D68D01077A6B}" type="presParOf" srcId="{71DF7CE1-4D4E-49B6-A92D-CCC4821D051F}" destId="{3AB0AAE4-4573-4D42-85FB-DA200CB7D741}" srcOrd="1" destOrd="0" presId="urn:microsoft.com/office/officeart/2005/8/layout/hierarchy2"/>
    <dgm:cxn modelId="{DFA9CC18-F15F-4871-ABAC-364784770C76}" type="presParOf" srcId="{3AB0AAE4-4573-4D42-85FB-DA200CB7D741}" destId="{D1C638CD-9548-45BA-8A25-B6EB2B0B78E6}" srcOrd="0" destOrd="0" presId="urn:microsoft.com/office/officeart/2005/8/layout/hierarchy2"/>
    <dgm:cxn modelId="{8B22EF00-7C3F-4CAB-92FC-B6E6FEF8FFEB}" type="presParOf" srcId="{3AB0AAE4-4573-4D42-85FB-DA200CB7D741}" destId="{A76F512B-B93E-46D5-83D3-F64EB50EEA4B}" srcOrd="1" destOrd="0" presId="urn:microsoft.com/office/officeart/2005/8/layout/hierarchy2"/>
    <dgm:cxn modelId="{C7B21666-C286-445A-9801-75827F339919}" type="presParOf" srcId="{4CA8AB42-B8FC-4045-9F17-290433EEDE07}" destId="{8F7757F5-8169-48DD-BA4A-98211DE6DC7C}" srcOrd="6" destOrd="0" presId="urn:microsoft.com/office/officeart/2005/8/layout/hierarchy2"/>
    <dgm:cxn modelId="{2339B49E-CD1E-4993-B884-0575E5CE42C4}" type="presParOf" srcId="{8F7757F5-8169-48DD-BA4A-98211DE6DC7C}" destId="{8E5BA221-7E77-4A04-B471-636334D7A633}" srcOrd="0" destOrd="0" presId="urn:microsoft.com/office/officeart/2005/8/layout/hierarchy2"/>
    <dgm:cxn modelId="{B7CA4DEA-1A94-4833-A918-A5F75C399554}" type="presParOf" srcId="{4CA8AB42-B8FC-4045-9F17-290433EEDE07}" destId="{6C054C2F-52FF-4F9E-930D-BC1940B552F8}" srcOrd="7" destOrd="0" presId="urn:microsoft.com/office/officeart/2005/8/layout/hierarchy2"/>
    <dgm:cxn modelId="{DB9F780C-0CCB-4B22-9150-AE2E9A12A194}" type="presParOf" srcId="{6C054C2F-52FF-4F9E-930D-BC1940B552F8}" destId="{529112A7-2149-4F9E-8719-59559BF9192E}" srcOrd="0" destOrd="0" presId="urn:microsoft.com/office/officeart/2005/8/layout/hierarchy2"/>
    <dgm:cxn modelId="{A711C730-B736-40F4-ABF1-9A58EC193618}" type="presParOf" srcId="{6C054C2F-52FF-4F9E-930D-BC1940B552F8}" destId="{CA6D96A0-D8A0-464A-A356-BD485E59F748}" srcOrd="1" destOrd="0" presId="urn:microsoft.com/office/officeart/2005/8/layout/hierarchy2"/>
    <dgm:cxn modelId="{C75E3FB7-8ECF-4C73-890A-EDEF61E31A4B}" type="presParOf" srcId="{CA6D96A0-D8A0-464A-A356-BD485E59F748}" destId="{8C8CBD95-F566-4CB9-BC6C-F778D7B8A26B}" srcOrd="0" destOrd="0" presId="urn:microsoft.com/office/officeart/2005/8/layout/hierarchy2"/>
    <dgm:cxn modelId="{CFCF3BA6-5E98-41FA-A997-9B68E3F29C06}" type="presParOf" srcId="{8C8CBD95-F566-4CB9-BC6C-F778D7B8A26B}" destId="{15AA9ADB-290E-4101-A68D-44FC4446B689}" srcOrd="0" destOrd="0" presId="urn:microsoft.com/office/officeart/2005/8/layout/hierarchy2"/>
    <dgm:cxn modelId="{71318AFC-94F1-464D-AB50-79D4B3E4F0C6}" type="presParOf" srcId="{CA6D96A0-D8A0-464A-A356-BD485E59F748}" destId="{44B3CFDA-0D21-4378-826D-35E217387B7B}" srcOrd="1" destOrd="0" presId="urn:microsoft.com/office/officeart/2005/8/layout/hierarchy2"/>
    <dgm:cxn modelId="{9FEA7C9D-E1EC-4AD6-888C-B4B268D31C36}" type="presParOf" srcId="{44B3CFDA-0D21-4378-826D-35E217387B7B}" destId="{512E5925-708B-4E69-A520-3EA834ACFD97}" srcOrd="0" destOrd="0" presId="urn:microsoft.com/office/officeart/2005/8/layout/hierarchy2"/>
    <dgm:cxn modelId="{1E91141F-B0CE-4485-9A11-BC78DF7AC903}" type="presParOf" srcId="{44B3CFDA-0D21-4378-826D-35E217387B7B}" destId="{1B7F4A6B-0015-497B-8812-700B39AB8BCD}" srcOrd="1" destOrd="0" presId="urn:microsoft.com/office/officeart/2005/8/layout/hierarchy2"/>
    <dgm:cxn modelId="{BC79379E-712E-4DBA-AD11-511739D64258}" type="presParOf" srcId="{1B7F4A6B-0015-497B-8812-700B39AB8BCD}" destId="{C5608E9C-FDBE-4E73-97D2-2F597BCB4D6A}" srcOrd="0" destOrd="0" presId="urn:microsoft.com/office/officeart/2005/8/layout/hierarchy2"/>
    <dgm:cxn modelId="{421F1131-C795-46D5-9D65-A0F63F5E4FC8}" type="presParOf" srcId="{C5608E9C-FDBE-4E73-97D2-2F597BCB4D6A}" destId="{EA5B8800-5B83-45AE-A55D-B691269E464A}" srcOrd="0" destOrd="0" presId="urn:microsoft.com/office/officeart/2005/8/layout/hierarchy2"/>
    <dgm:cxn modelId="{484378FA-58E5-4816-A1AF-43002E87D1FC}" type="presParOf" srcId="{1B7F4A6B-0015-497B-8812-700B39AB8BCD}" destId="{D4D7E18A-E7F9-4534-99E1-F128E91E95B5}" srcOrd="1" destOrd="0" presId="urn:microsoft.com/office/officeart/2005/8/layout/hierarchy2"/>
    <dgm:cxn modelId="{D2CF4166-5110-41C5-91BE-F769A163B6B1}" type="presParOf" srcId="{D4D7E18A-E7F9-4534-99E1-F128E91E95B5}" destId="{7E35B853-727C-433F-A3F3-C908FD4D1E08}" srcOrd="0" destOrd="0" presId="urn:microsoft.com/office/officeart/2005/8/layout/hierarchy2"/>
    <dgm:cxn modelId="{3D61D542-C9C6-422D-8E70-BC738D5CCEF2}" type="presParOf" srcId="{D4D7E18A-E7F9-4534-99E1-F128E91E95B5}" destId="{500FAD93-E798-43B7-8B6A-0D84EDF8C4CE}" srcOrd="1" destOrd="0" presId="urn:microsoft.com/office/officeart/2005/8/layout/hierarchy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095C9E-BDD9-4912-AC2E-B3D5B8331BF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032379A2-36D5-4947-ABE6-560F97229593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بررسی انواع جهان بینی</a:t>
          </a:r>
          <a:endParaRPr lang="fa-IR" sz="1600" baseline="0" dirty="0">
            <a:cs typeface="B Koodak" pitchFamily="2" charset="-78"/>
          </a:endParaRPr>
        </a:p>
      </dgm:t>
    </dgm:pt>
    <dgm:pt modelId="{9ECAD571-A2DD-439C-966F-74CE055DEFCB}" type="parTrans" cxnId="{A6DA5F70-17E9-4981-A157-1DDF172B86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984318-6F37-4EF6-9EF1-4EA17622F24A}" type="sibTrans" cxnId="{A6DA5F70-17E9-4981-A157-1DDF172B86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562660-1DF1-4043-B9E3-6653C2AF42B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 مادی </a:t>
          </a:r>
          <a:endParaRPr lang="fa-IR" sz="1600" dirty="0">
            <a:cs typeface="B Koodak" pitchFamily="2" charset="-78"/>
          </a:endParaRPr>
        </a:p>
      </dgm:t>
    </dgm:pt>
    <dgm:pt modelId="{639A9C03-FF6A-41F6-B295-3806D13AFD58}" type="parTrans" cxnId="{F6A8C2D4-201A-4712-9FBB-EA9BDE495DD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A4A31B-310A-4138-B04E-034CA2A5B338}" type="sibTrans" cxnId="{F6A8C2D4-201A-4712-9FBB-EA9BDE495DD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49F46D2-6CFB-49F6-91EE-E248B46E84A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راه شناخت مناسبی نیست</a:t>
          </a:r>
          <a:endParaRPr lang="fa-IR" sz="1600" dirty="0">
            <a:cs typeface="B Koodak" pitchFamily="2" charset="-78"/>
          </a:endParaRPr>
        </a:p>
      </dgm:t>
    </dgm:pt>
    <dgm:pt modelId="{6BC681FF-AF57-4C10-BEA6-23FA5332B482}" type="parTrans" cxnId="{E87E6137-B4C9-40A2-8543-1D3533C9F62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9F7AC0-C2C7-43E3-BD69-BCB3B65A5056}" type="sibTrans" cxnId="{E87E6137-B4C9-40A2-8543-1D3533C9F62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A43507-7C9E-47D0-A88E-2C481FB8ED6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شناخت مادی محدود به مادیات است و در حل مسائل کلان جهان  بینی مثل وجود خدا و معاد اثری ندارد</a:t>
          </a:r>
          <a:endParaRPr lang="fa-IR" sz="1600" dirty="0">
            <a:cs typeface="B Koodak" pitchFamily="2" charset="-78"/>
          </a:endParaRPr>
        </a:p>
      </dgm:t>
    </dgm:pt>
    <dgm:pt modelId="{EC689B23-F4A6-4BC5-9E35-ED4B3236C7B8}" type="parTrans" cxnId="{7B237352-5C80-4D3B-9B40-95303CCF933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544F05-75DA-42B9-833D-4E7D738DB8E3}" type="sibTrans" cxnId="{7B237352-5C80-4D3B-9B40-95303CCF933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9AEF7D-2F05-4FD5-B4F9-6C2DC99FC1A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60F07E0E-F09E-4BDF-87D8-5F550F74C29A}" type="parTrans" cxnId="{05208D12-31F2-4733-BDA8-1836552703D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01A986-9117-4020-A108-D7E0A2FCA0A0}" type="sibTrans" cxnId="{05208D12-31F2-4733-BDA8-1836552703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38E609-6BDF-43B9-BE01-0599FEE88EF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 مادی در واقع تنها شناخت جهان مادی است</a:t>
          </a:r>
          <a:endParaRPr lang="fa-IR" sz="1600" dirty="0">
            <a:cs typeface="B Koodak" pitchFamily="2" charset="-78"/>
          </a:endParaRPr>
        </a:p>
      </dgm:t>
    </dgm:pt>
    <dgm:pt modelId="{B317C721-4321-47F0-B7D1-7DFDD9644574}" type="parTrans" cxnId="{C88043EC-20BD-43BF-B161-119F350058D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CBE131-6F69-4D1C-AA4C-CD9276E64313}" type="sibTrans" cxnId="{C88043EC-20BD-43BF-B161-119F350058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9B62E7-2BBE-46C4-A787-AA0D60F8C74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 تعبدی </a:t>
          </a:r>
          <a:endParaRPr lang="fa-IR" sz="1600" dirty="0">
            <a:cs typeface="B Koodak" pitchFamily="2" charset="-78"/>
          </a:endParaRPr>
        </a:p>
      </dgm:t>
    </dgm:pt>
    <dgm:pt modelId="{7BF02167-1084-440D-8EA4-6788B5BFC266}" type="parTrans" cxnId="{3206BD79-B0AB-47DB-A300-58CAC56D456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66F844-9EB6-433C-8CB8-8B7FA8C57BB7}" type="sibTrans" cxnId="{3206BD79-B0AB-47DB-A300-58CAC56D456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09A8CE-3D8A-4DB7-AD2A-962D30083C0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ابتدای امر مفید نیست </a:t>
          </a:r>
          <a:endParaRPr lang="fa-IR" sz="1600" dirty="0">
            <a:cs typeface="B Koodak" pitchFamily="2" charset="-78"/>
          </a:endParaRPr>
        </a:p>
      </dgm:t>
    </dgm:pt>
    <dgm:pt modelId="{C2BDFDF9-08B1-4F68-8081-D16E54008976}" type="parTrans" cxnId="{54CDCA2B-568A-4D56-9C2D-4ADC0C4A2B1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047FA0-5E1A-4877-A30B-B461C1A91192}" type="sibTrans" cxnId="{54CDCA2B-568A-4D56-9C2D-4ADC0C4A2B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31B3C6-1C3F-41D0-9EE1-F88EAFB1A90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جهان بینی تعبدی جنبه ثانوی دارد و قبل از اثبات وجود خدا و حقانیت انبیا نمی توان به آن استناد کرد</a:t>
          </a:r>
          <a:endParaRPr lang="fa-IR" sz="1600" dirty="0">
            <a:cs typeface="B Koodak" pitchFamily="2" charset="-78"/>
          </a:endParaRPr>
        </a:p>
      </dgm:t>
    </dgm:pt>
    <dgm:pt modelId="{95D00D07-B4FE-4E13-A299-B057CBC8F334}" type="parTrans" cxnId="{AC50A34C-8C1E-43E3-A452-F2103DE08EF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7C3D25-C3B1-4216-BAF1-BDB762A1F054}" type="sibTrans" cxnId="{AC50A34C-8C1E-43E3-A452-F2103DE08E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BF8D2B-747B-4779-BBE7-886A22561A23}">
      <dgm:prSet custT="1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الا منجر به دور باطل می شود</a:t>
          </a:r>
          <a:endParaRPr lang="fa-IR" sz="1600" dirty="0">
            <a:cs typeface="B Koodak" pitchFamily="2" charset="-78"/>
          </a:endParaRPr>
        </a:p>
      </dgm:t>
    </dgm:pt>
    <dgm:pt modelId="{D2DE026D-C292-4D15-82F6-8C8C254F8CC0}" type="parTrans" cxnId="{8F1CDFD9-97C1-4906-B654-B753D6C6301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CD6E92-1861-4153-9874-7974C3CBDF2C}" type="sibTrans" cxnId="{8F1CDFD9-97C1-4906-B654-B753D6C6301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F7951A-16E7-4EDD-A60F-C0AF931E49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4FF8FA55-1BE1-47E3-8A11-E56AFF1670C9}" type="parTrans" cxnId="{6C352F23-8856-40DC-8881-6ABE6EA1002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4C5747-3F34-4889-AB11-048D76F87C73}" type="sibTrans" cxnId="{6C352F23-8856-40DC-8881-6ABE6EA100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00CA12-C295-4D0F-AC2A-737EC22FF31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استناد به جهان بینی تعبدی پس از اثبات وجود خدا و حقانیت انبیا در بعضی از موارد ضرورت نیز دارد</a:t>
          </a:r>
          <a:endParaRPr lang="fa-IR" sz="1600" dirty="0">
            <a:cs typeface="B Koodak" pitchFamily="2" charset="-78"/>
          </a:endParaRPr>
        </a:p>
      </dgm:t>
    </dgm:pt>
    <dgm:pt modelId="{50B54477-2273-4394-B4BA-D4ACF713FE47}" type="parTrans" cxnId="{9D4787AA-B75D-4C8B-8215-C40A9C64494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746A16-BAF4-453D-B6BF-BF766D0DEA93}" type="sibTrans" cxnId="{9D4787AA-B75D-4C8B-8215-C40A9C6449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701A22-C67E-42AA-9FB4-28879C4E5A6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 عرفانی </a:t>
          </a:r>
          <a:endParaRPr lang="fa-IR" sz="1600" dirty="0">
            <a:cs typeface="B Koodak" pitchFamily="2" charset="-78"/>
          </a:endParaRPr>
        </a:p>
      </dgm:t>
    </dgm:pt>
    <dgm:pt modelId="{4EFB936C-CC45-4F97-A7D9-5FB84EF4C1A7}" type="parTrans" cxnId="{F7ADD899-C721-4C6A-B94D-AD810E5EC52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BB5787-20C0-4E55-972D-73EBD0EF72E9}" type="sibTrans" cxnId="{F7ADD899-C721-4C6A-B94D-AD810E5EC52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FB84DA-13C2-48B5-AFBD-94CD991FE9D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دارای مشکلاتی است</a:t>
          </a:r>
          <a:endParaRPr lang="fa-IR" sz="1600" dirty="0">
            <a:cs typeface="B Koodak" pitchFamily="2" charset="-78"/>
          </a:endParaRPr>
        </a:p>
      </dgm:t>
    </dgm:pt>
    <dgm:pt modelId="{D90C4CCE-7727-47C9-A3E1-907636433E9F}" type="parTrans" cxnId="{55089C3A-BB3E-4A1F-B5C6-087E5FBE054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46878D-76C6-467F-B928-37CDA5A0C44D}" type="sibTrans" cxnId="{55089C3A-BB3E-4A1F-B5C6-087E5FBE054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C695CE-8942-48F9-A9FF-0013C6ED5AF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 عرفانی ماهیتا جهان بینی نیست</a:t>
          </a:r>
          <a:endParaRPr lang="fa-IR" sz="1600" dirty="0">
            <a:cs typeface="B Koodak" pitchFamily="2" charset="-78"/>
          </a:endParaRPr>
        </a:p>
      </dgm:t>
    </dgm:pt>
    <dgm:pt modelId="{900C80A9-BBA2-4974-9575-E0311F6097DE}" type="parTrans" cxnId="{41AC53B5-68EF-4D65-997C-73ECD7C708C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F46141-CF02-4E2B-BA2A-3B50EA397E46}" type="sibTrans" cxnId="{41AC53B5-68EF-4D65-997C-73ECD7C708C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D98B3D-EAD6-4B99-8192-2974EFEC087A}">
      <dgm:prSet custT="1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جایی برای مفاهیم و صورت های ذهنی در آن وجود ندارد</a:t>
          </a:r>
          <a:endParaRPr lang="fa-IR" sz="1600" dirty="0">
            <a:cs typeface="B Koodak" pitchFamily="2" charset="-78"/>
          </a:endParaRPr>
        </a:p>
      </dgm:t>
    </dgm:pt>
    <dgm:pt modelId="{8FB5D4C3-A15A-4EEF-8F27-C484FF577B9F}" type="parTrans" cxnId="{8CA9D8EA-3F64-40D2-BFB8-ECCEBA4A296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332B1A-23D2-4FFB-825F-205B23039E6C}" type="sibTrans" cxnId="{8CA9D8EA-3F64-40D2-BFB8-ECCEBA4A296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13C29D-531B-47E1-9EBE-90CE1100A84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تفسیر شهود نیازمند به ذهنی دقیق و فلسفی است </a:t>
          </a:r>
          <a:endParaRPr lang="fa-IR" sz="1600" dirty="0">
            <a:cs typeface="B Koodak" pitchFamily="2" charset="-78"/>
          </a:endParaRPr>
        </a:p>
      </dgm:t>
    </dgm:pt>
    <dgm:pt modelId="{D9384AE9-98F6-482C-9951-4DBA98CD9EE6}" type="parTrans" cxnId="{6F6612B8-55F8-4130-8B8C-309A568FCEB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3E155A-F678-470D-A817-22C7B61A36A0}" type="sibTrans" cxnId="{6F6612B8-55F8-4130-8B8C-309A568FCE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E5A7EF-BF23-4F51-83C8-DB96326EE743}">
      <dgm:prSet custT="1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الا منجر به اشتباهات زیادی می شود</a:t>
          </a:r>
          <a:endParaRPr lang="fa-IR" sz="1600" dirty="0">
            <a:cs typeface="B Koodak" pitchFamily="2" charset="-78"/>
          </a:endParaRPr>
        </a:p>
      </dgm:t>
    </dgm:pt>
    <dgm:pt modelId="{AF30A07D-CEB4-417C-B698-BA2A2B5EAA85}" type="parTrans" cxnId="{0D1E88C6-A619-4AD3-BC73-E5078B21B06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CF74CC-84D8-4C24-BA17-2CACDBB0649F}" type="sibTrans" cxnId="{0D1E88C6-A619-4AD3-BC73-E5078B21B0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D1A7C9-38DA-4861-8AA1-ACC065AFA17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شهود ها گاهی با با خیالات شهود کننده می آمیزد </a:t>
          </a:r>
          <a:endParaRPr lang="fa-IR" sz="1600" dirty="0">
            <a:cs typeface="B Koodak" pitchFamily="2" charset="-78"/>
          </a:endParaRPr>
        </a:p>
      </dgm:t>
    </dgm:pt>
    <dgm:pt modelId="{5E338CA4-1634-492E-8604-04196B6335FD}" type="parTrans" cxnId="{91A9F248-7CCF-4944-A2D3-39276EC6164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D46A82F-2B13-4F72-B0D1-709EAB351E7B}" type="sibTrans" cxnId="{91A9F248-7CCF-4944-A2D3-39276EC6164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2AD9F6-8801-4CF7-A18F-D9CD409D7ABE}">
      <dgm:prSet custT="1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لذا منجر به اشتباه می شود پس قابل استناد نیست</a:t>
          </a:r>
          <a:endParaRPr lang="fa-IR" sz="1600" dirty="0">
            <a:cs typeface="B Koodak" pitchFamily="2" charset="-78"/>
          </a:endParaRPr>
        </a:p>
      </dgm:t>
    </dgm:pt>
    <dgm:pt modelId="{80CC3431-8326-41B6-8FBE-0AFF6D48D8CC}" type="parTrans" cxnId="{EEA52424-4B5C-4F60-8B17-446537364AB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A8AE01-EC73-42FF-93E5-58BC08F3F017}" type="sibTrans" cxnId="{EEA52424-4B5C-4F60-8B17-446537364A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17C61E-DF6B-47D0-BD92-A29A271236C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مقدمه شناخت عرفانی سیر و سلوک و بندگی است </a:t>
          </a:r>
          <a:endParaRPr lang="fa-IR" sz="1600" dirty="0">
            <a:cs typeface="B Koodak" pitchFamily="2" charset="-78"/>
          </a:endParaRPr>
        </a:p>
      </dgm:t>
    </dgm:pt>
    <dgm:pt modelId="{B5F34C65-53EA-433E-9166-4AB2F8AF998A}" type="parTrans" cxnId="{FD8308F5-1B7A-4206-A78B-C68C6AA5AAF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349E80-5D43-472F-A983-8B9F4D206CD6}" type="sibTrans" cxnId="{FD8308F5-1B7A-4206-A78B-C68C6AA5AAF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D916E3-BAA1-46DD-8C40-CFD280D95CC7}">
      <dgm:prSet custT="1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سیر و سلوک ایدئو لوژی خاصی است که مبانی جهان بینی خاص خود را می طلبد</a:t>
          </a:r>
          <a:endParaRPr lang="fa-IR" sz="1600" dirty="0">
            <a:cs typeface="B Koodak" pitchFamily="2" charset="-78"/>
          </a:endParaRPr>
        </a:p>
      </dgm:t>
    </dgm:pt>
    <dgm:pt modelId="{7A7C25C7-F713-4EFD-98D5-DB9EF00BBC8D}" type="parTrans" cxnId="{566655BD-7381-4ADF-A1F4-3B16D5EF681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502F9C-D429-4B73-A302-0A749FB2AAB2}" type="sibTrans" cxnId="{566655BD-7381-4ADF-A1F4-3B16D5EF681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4F8779-D8CD-4A21-865E-B9DCEB913812}" type="pres">
      <dgm:prSet presAssocID="{22095C9E-BDD9-4912-AC2E-B3D5B8331BF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A1AC88FC-FFA1-4BA9-9E13-4D54971EF073}" type="pres">
      <dgm:prSet presAssocID="{032379A2-36D5-4947-ABE6-560F97229593}" presName="root1" presStyleCnt="0"/>
      <dgm:spPr/>
    </dgm:pt>
    <dgm:pt modelId="{3C05B0EB-9009-4DB7-899F-10E0E57952FB}" type="pres">
      <dgm:prSet presAssocID="{032379A2-36D5-4947-ABE6-560F97229593}" presName="LevelOneTextNode" presStyleLbl="node0" presStyleIdx="0" presStyleCnt="1" custScaleX="71604">
        <dgm:presLayoutVars>
          <dgm:chPref val="3"/>
        </dgm:presLayoutVars>
      </dgm:prSet>
      <dgm:spPr/>
    </dgm:pt>
    <dgm:pt modelId="{A13FEEB7-A097-40AB-B2E0-5B1B2544D299}" type="pres">
      <dgm:prSet presAssocID="{032379A2-36D5-4947-ABE6-560F97229593}" presName="level2hierChild" presStyleCnt="0"/>
      <dgm:spPr/>
    </dgm:pt>
    <dgm:pt modelId="{87825773-D619-4D01-AAD5-A88E9535849C}" type="pres">
      <dgm:prSet presAssocID="{639A9C03-FF6A-41F6-B295-3806D13AFD58}" presName="conn2-1" presStyleLbl="parChTrans1D2" presStyleIdx="0" presStyleCnt="3"/>
      <dgm:spPr/>
    </dgm:pt>
    <dgm:pt modelId="{337FBD85-B0FB-4F56-A3AB-E41B6EFE6AA6}" type="pres">
      <dgm:prSet presAssocID="{639A9C03-FF6A-41F6-B295-3806D13AFD58}" presName="connTx" presStyleLbl="parChTrans1D2" presStyleIdx="0" presStyleCnt="3"/>
      <dgm:spPr/>
    </dgm:pt>
    <dgm:pt modelId="{6E734181-CEA0-4079-997E-3D5FFF15C28D}" type="pres">
      <dgm:prSet presAssocID="{DB562660-1DF1-4043-B9E3-6653C2AF42B9}" presName="root2" presStyleCnt="0"/>
      <dgm:spPr/>
    </dgm:pt>
    <dgm:pt modelId="{188988FD-6010-41D5-8A20-EB033BF9CD8B}" type="pres">
      <dgm:prSet presAssocID="{DB562660-1DF1-4043-B9E3-6653C2AF42B9}" presName="LevelTwoTextNode" presStyleLbl="node2" presStyleIdx="0" presStyleCnt="3">
        <dgm:presLayoutVars>
          <dgm:chPref val="3"/>
        </dgm:presLayoutVars>
      </dgm:prSet>
      <dgm:spPr/>
    </dgm:pt>
    <dgm:pt modelId="{C1BAF0B6-24BC-4A27-B7E3-39B12929D8FC}" type="pres">
      <dgm:prSet presAssocID="{DB562660-1DF1-4043-B9E3-6653C2AF42B9}" presName="level3hierChild" presStyleCnt="0"/>
      <dgm:spPr/>
    </dgm:pt>
    <dgm:pt modelId="{F370FE93-F0BA-4C31-9FC6-1CC235E69A57}" type="pres">
      <dgm:prSet presAssocID="{6BC681FF-AF57-4C10-BEA6-23FA5332B482}" presName="conn2-1" presStyleLbl="parChTrans1D3" presStyleIdx="0" presStyleCnt="5"/>
      <dgm:spPr/>
    </dgm:pt>
    <dgm:pt modelId="{D1641061-DAB4-4DE6-9F90-511379F973ED}" type="pres">
      <dgm:prSet presAssocID="{6BC681FF-AF57-4C10-BEA6-23FA5332B482}" presName="connTx" presStyleLbl="parChTrans1D3" presStyleIdx="0" presStyleCnt="5"/>
      <dgm:spPr/>
    </dgm:pt>
    <dgm:pt modelId="{854AC1E1-6287-4020-AC65-550184E92720}" type="pres">
      <dgm:prSet presAssocID="{949F46D2-6CFB-49F6-91EE-E248B46E84A3}" presName="root2" presStyleCnt="0"/>
      <dgm:spPr/>
    </dgm:pt>
    <dgm:pt modelId="{53A6671F-D420-4B42-92A3-135D01BCF644}" type="pres">
      <dgm:prSet presAssocID="{949F46D2-6CFB-49F6-91EE-E248B46E84A3}" presName="LevelTwoTextNode" presStyleLbl="node3" presStyleIdx="0" presStyleCnt="5" custScaleX="90043">
        <dgm:presLayoutVars>
          <dgm:chPref val="3"/>
        </dgm:presLayoutVars>
      </dgm:prSet>
      <dgm:spPr/>
    </dgm:pt>
    <dgm:pt modelId="{B60CC6F3-7FBF-49FA-B296-C2C75C769A2F}" type="pres">
      <dgm:prSet presAssocID="{949F46D2-6CFB-49F6-91EE-E248B46E84A3}" presName="level3hierChild" presStyleCnt="0"/>
      <dgm:spPr/>
    </dgm:pt>
    <dgm:pt modelId="{9A79BF5A-8862-41DE-A304-6A3A4E990702}" type="pres">
      <dgm:prSet presAssocID="{EC689B23-F4A6-4BC5-9E35-ED4B3236C7B8}" presName="conn2-1" presStyleLbl="parChTrans1D4" presStyleIdx="0" presStyleCnt="13"/>
      <dgm:spPr/>
    </dgm:pt>
    <dgm:pt modelId="{A0E93EE0-BCD3-4BC7-B51B-D604D71F4E85}" type="pres">
      <dgm:prSet presAssocID="{EC689B23-F4A6-4BC5-9E35-ED4B3236C7B8}" presName="connTx" presStyleLbl="parChTrans1D4" presStyleIdx="0" presStyleCnt="13"/>
      <dgm:spPr/>
    </dgm:pt>
    <dgm:pt modelId="{89827AFD-55C2-4628-AB92-E684F7A98050}" type="pres">
      <dgm:prSet presAssocID="{96A43507-7C9E-47D0-A88E-2C481FB8ED6B}" presName="root2" presStyleCnt="0"/>
      <dgm:spPr/>
    </dgm:pt>
    <dgm:pt modelId="{B664B8D2-D073-4BDB-BD0C-0B0295515B13}" type="pres">
      <dgm:prSet presAssocID="{96A43507-7C9E-47D0-A88E-2C481FB8ED6B}" presName="LevelTwoTextNode" presStyleLbl="node4" presStyleIdx="0" presStyleCnt="13" custScaleX="329256">
        <dgm:presLayoutVars>
          <dgm:chPref val="3"/>
        </dgm:presLayoutVars>
      </dgm:prSet>
      <dgm:spPr/>
    </dgm:pt>
    <dgm:pt modelId="{66794E7B-179C-47CA-9BB6-F87048C8FC6C}" type="pres">
      <dgm:prSet presAssocID="{96A43507-7C9E-47D0-A88E-2C481FB8ED6B}" presName="level3hierChild" presStyleCnt="0"/>
      <dgm:spPr/>
    </dgm:pt>
    <dgm:pt modelId="{1AD47CF6-8CC4-4735-A0EE-C8A862A00FDB}" type="pres">
      <dgm:prSet presAssocID="{60F07E0E-F09E-4BDF-87D8-5F550F74C29A}" presName="conn2-1" presStyleLbl="parChTrans1D3" presStyleIdx="1" presStyleCnt="5"/>
      <dgm:spPr/>
    </dgm:pt>
    <dgm:pt modelId="{52B01407-50C1-4780-87B6-E61F8B4A51EE}" type="pres">
      <dgm:prSet presAssocID="{60F07E0E-F09E-4BDF-87D8-5F550F74C29A}" presName="connTx" presStyleLbl="parChTrans1D3" presStyleIdx="1" presStyleCnt="5"/>
      <dgm:spPr/>
    </dgm:pt>
    <dgm:pt modelId="{2B100851-1E24-48D4-B248-1F0BABB4423A}" type="pres">
      <dgm:prSet presAssocID="{B79AEF7D-2F05-4FD5-B4F9-6C2DC99FC1A9}" presName="root2" presStyleCnt="0"/>
      <dgm:spPr/>
    </dgm:pt>
    <dgm:pt modelId="{3899086D-6390-481F-BA7B-4C8065163E13}" type="pres">
      <dgm:prSet presAssocID="{B79AEF7D-2F05-4FD5-B4F9-6C2DC99FC1A9}" presName="LevelTwoTextNode" presStyleLbl="node3" presStyleIdx="1" presStyleCnt="5" custScaleX="35599">
        <dgm:presLayoutVars>
          <dgm:chPref val="3"/>
        </dgm:presLayoutVars>
      </dgm:prSet>
      <dgm:spPr/>
    </dgm:pt>
    <dgm:pt modelId="{6A533D2F-4F6D-4C2F-85BC-EC727E5055F0}" type="pres">
      <dgm:prSet presAssocID="{B79AEF7D-2F05-4FD5-B4F9-6C2DC99FC1A9}" presName="level3hierChild" presStyleCnt="0"/>
      <dgm:spPr/>
    </dgm:pt>
    <dgm:pt modelId="{F0BDFAB8-8B26-4817-88AB-17EC28BFE496}" type="pres">
      <dgm:prSet presAssocID="{B317C721-4321-47F0-B7D1-7DFDD9644574}" presName="conn2-1" presStyleLbl="parChTrans1D4" presStyleIdx="1" presStyleCnt="13"/>
      <dgm:spPr/>
    </dgm:pt>
    <dgm:pt modelId="{0A252776-91DD-436B-8656-7308B203689B}" type="pres">
      <dgm:prSet presAssocID="{B317C721-4321-47F0-B7D1-7DFDD9644574}" presName="connTx" presStyleLbl="parChTrans1D4" presStyleIdx="1" presStyleCnt="13"/>
      <dgm:spPr/>
    </dgm:pt>
    <dgm:pt modelId="{EA228575-029D-42A7-B8DA-7091AB8F1CB7}" type="pres">
      <dgm:prSet presAssocID="{1638E609-6BDF-43B9-BE01-0599FEE88EF8}" presName="root2" presStyleCnt="0"/>
      <dgm:spPr/>
    </dgm:pt>
    <dgm:pt modelId="{FACE4E00-4FBE-4FE1-96F7-E6651B5CBAE9}" type="pres">
      <dgm:prSet presAssocID="{1638E609-6BDF-43B9-BE01-0599FEE88EF8}" presName="LevelTwoTextNode" presStyleLbl="node4" presStyleIdx="1" presStyleCnt="13" custScaleX="178062">
        <dgm:presLayoutVars>
          <dgm:chPref val="3"/>
        </dgm:presLayoutVars>
      </dgm:prSet>
      <dgm:spPr/>
    </dgm:pt>
    <dgm:pt modelId="{E86A6AE6-0B14-4B6F-B727-21CC662918E5}" type="pres">
      <dgm:prSet presAssocID="{1638E609-6BDF-43B9-BE01-0599FEE88EF8}" presName="level3hierChild" presStyleCnt="0"/>
      <dgm:spPr/>
    </dgm:pt>
    <dgm:pt modelId="{A6F00942-CDE6-4558-B79B-8FA240B12640}" type="pres">
      <dgm:prSet presAssocID="{7BF02167-1084-440D-8EA4-6788B5BFC266}" presName="conn2-1" presStyleLbl="parChTrans1D2" presStyleIdx="1" presStyleCnt="3"/>
      <dgm:spPr/>
    </dgm:pt>
    <dgm:pt modelId="{09E5D0A2-888D-4934-BED0-329EA33D94B6}" type="pres">
      <dgm:prSet presAssocID="{7BF02167-1084-440D-8EA4-6788B5BFC266}" presName="connTx" presStyleLbl="parChTrans1D2" presStyleIdx="1" presStyleCnt="3"/>
      <dgm:spPr/>
    </dgm:pt>
    <dgm:pt modelId="{C7FC8A29-F6AE-4805-A4ED-EC5B887BD5F1}" type="pres">
      <dgm:prSet presAssocID="{C49B62E7-2BBE-46C4-A787-AA0D60F8C745}" presName="root2" presStyleCnt="0"/>
      <dgm:spPr/>
    </dgm:pt>
    <dgm:pt modelId="{43FF109D-2C4F-44B2-8B23-869694AA5BFC}" type="pres">
      <dgm:prSet presAssocID="{C49B62E7-2BBE-46C4-A787-AA0D60F8C745}" presName="LevelTwoTextNode" presStyleLbl="node2" presStyleIdx="1" presStyleCnt="3">
        <dgm:presLayoutVars>
          <dgm:chPref val="3"/>
        </dgm:presLayoutVars>
      </dgm:prSet>
      <dgm:spPr/>
    </dgm:pt>
    <dgm:pt modelId="{283E6985-ECE2-43A7-BEE5-B6D03C0E162A}" type="pres">
      <dgm:prSet presAssocID="{C49B62E7-2BBE-46C4-A787-AA0D60F8C745}" presName="level3hierChild" presStyleCnt="0"/>
      <dgm:spPr/>
    </dgm:pt>
    <dgm:pt modelId="{497941B1-B7EC-4D42-B44A-AC44B376DF71}" type="pres">
      <dgm:prSet presAssocID="{C2BDFDF9-08B1-4F68-8081-D16E54008976}" presName="conn2-1" presStyleLbl="parChTrans1D3" presStyleIdx="2" presStyleCnt="5"/>
      <dgm:spPr/>
    </dgm:pt>
    <dgm:pt modelId="{45FB1ECF-3CF8-4ED4-AC4A-772A6333E91B}" type="pres">
      <dgm:prSet presAssocID="{C2BDFDF9-08B1-4F68-8081-D16E54008976}" presName="connTx" presStyleLbl="parChTrans1D3" presStyleIdx="2" presStyleCnt="5"/>
      <dgm:spPr/>
    </dgm:pt>
    <dgm:pt modelId="{19B53143-9C6F-4CDC-81FD-7848855714A2}" type="pres">
      <dgm:prSet presAssocID="{1609A8CE-3D8A-4DB7-AD2A-962D30083C05}" presName="root2" presStyleCnt="0"/>
      <dgm:spPr/>
    </dgm:pt>
    <dgm:pt modelId="{27C5A6D2-8E8A-4724-B832-417631139B9B}" type="pres">
      <dgm:prSet presAssocID="{1609A8CE-3D8A-4DB7-AD2A-962D30083C05}" presName="LevelTwoTextNode" presStyleLbl="node3" presStyleIdx="2" presStyleCnt="5" custScaleX="83037">
        <dgm:presLayoutVars>
          <dgm:chPref val="3"/>
        </dgm:presLayoutVars>
      </dgm:prSet>
      <dgm:spPr/>
    </dgm:pt>
    <dgm:pt modelId="{F1E00B71-C0FD-4DF8-BF91-4E869C4AB917}" type="pres">
      <dgm:prSet presAssocID="{1609A8CE-3D8A-4DB7-AD2A-962D30083C05}" presName="level3hierChild" presStyleCnt="0"/>
      <dgm:spPr/>
    </dgm:pt>
    <dgm:pt modelId="{7D277748-D34E-455B-B8B6-8EADC5412359}" type="pres">
      <dgm:prSet presAssocID="{95D00D07-B4FE-4E13-A299-B057CBC8F334}" presName="conn2-1" presStyleLbl="parChTrans1D4" presStyleIdx="2" presStyleCnt="13"/>
      <dgm:spPr/>
    </dgm:pt>
    <dgm:pt modelId="{9980724B-918B-4CF2-AEF8-6F1979B22322}" type="pres">
      <dgm:prSet presAssocID="{95D00D07-B4FE-4E13-A299-B057CBC8F334}" presName="connTx" presStyleLbl="parChTrans1D4" presStyleIdx="2" presStyleCnt="13"/>
      <dgm:spPr/>
    </dgm:pt>
    <dgm:pt modelId="{F14C6E5C-FA10-4055-AAC3-BF31695F400C}" type="pres">
      <dgm:prSet presAssocID="{5A31B3C6-1C3F-41D0-9EE1-F88EAFB1A901}" presName="root2" presStyleCnt="0"/>
      <dgm:spPr/>
    </dgm:pt>
    <dgm:pt modelId="{17F9ED09-0AA2-4964-9E56-5D78B5EADD81}" type="pres">
      <dgm:prSet presAssocID="{5A31B3C6-1C3F-41D0-9EE1-F88EAFB1A901}" presName="LevelTwoTextNode" presStyleLbl="node4" presStyleIdx="2" presStyleCnt="13" custScaleX="215649" custScaleY="144497">
        <dgm:presLayoutVars>
          <dgm:chPref val="3"/>
        </dgm:presLayoutVars>
      </dgm:prSet>
      <dgm:spPr/>
    </dgm:pt>
    <dgm:pt modelId="{3F3C4BB2-0787-4C79-B0EC-3D717DD9B834}" type="pres">
      <dgm:prSet presAssocID="{5A31B3C6-1C3F-41D0-9EE1-F88EAFB1A901}" presName="level3hierChild" presStyleCnt="0"/>
      <dgm:spPr/>
    </dgm:pt>
    <dgm:pt modelId="{CCFC19CF-D363-4081-B7A3-1AE37CAA4C0D}" type="pres">
      <dgm:prSet presAssocID="{D2DE026D-C292-4D15-82F6-8C8C254F8CC0}" presName="conn2-1" presStyleLbl="parChTrans1D4" presStyleIdx="3" presStyleCnt="13"/>
      <dgm:spPr/>
    </dgm:pt>
    <dgm:pt modelId="{5E4443B1-FC50-47D3-A1C4-14C447492A79}" type="pres">
      <dgm:prSet presAssocID="{D2DE026D-C292-4D15-82F6-8C8C254F8CC0}" presName="connTx" presStyleLbl="parChTrans1D4" presStyleIdx="3" presStyleCnt="13"/>
      <dgm:spPr/>
    </dgm:pt>
    <dgm:pt modelId="{74451597-6B52-4D34-92DF-EC339C49741F}" type="pres">
      <dgm:prSet presAssocID="{E3BF8D2B-747B-4779-BBE7-886A22561A23}" presName="root2" presStyleCnt="0"/>
      <dgm:spPr/>
    </dgm:pt>
    <dgm:pt modelId="{977B3661-A33C-452C-87F1-30C98CA8F8A3}" type="pres">
      <dgm:prSet presAssocID="{E3BF8D2B-747B-4779-BBE7-886A22561A23}" presName="LevelTwoTextNode" presStyleLbl="node4" presStyleIdx="3" presStyleCnt="13">
        <dgm:presLayoutVars>
          <dgm:chPref val="3"/>
        </dgm:presLayoutVars>
      </dgm:prSet>
      <dgm:spPr/>
    </dgm:pt>
    <dgm:pt modelId="{F86548CD-9F6E-441F-BE3A-D293B44517F3}" type="pres">
      <dgm:prSet presAssocID="{E3BF8D2B-747B-4779-BBE7-886A22561A23}" presName="level3hierChild" presStyleCnt="0"/>
      <dgm:spPr/>
    </dgm:pt>
    <dgm:pt modelId="{98358B98-B09F-4435-BF00-5A55568AFA0F}" type="pres">
      <dgm:prSet presAssocID="{4FF8FA55-1BE1-47E3-8A11-E56AFF1670C9}" presName="conn2-1" presStyleLbl="parChTrans1D3" presStyleIdx="3" presStyleCnt="5"/>
      <dgm:spPr/>
    </dgm:pt>
    <dgm:pt modelId="{1A6F9D8D-6A79-4A62-9ABA-215D5AB04DF0}" type="pres">
      <dgm:prSet presAssocID="{4FF8FA55-1BE1-47E3-8A11-E56AFF1670C9}" presName="connTx" presStyleLbl="parChTrans1D3" presStyleIdx="3" presStyleCnt="5"/>
      <dgm:spPr/>
    </dgm:pt>
    <dgm:pt modelId="{9BDBA344-A5EE-4884-A7A3-E4AF00E06F3B}" type="pres">
      <dgm:prSet presAssocID="{41F7951A-16E7-4EDD-A60F-C0AF931E4972}" presName="root2" presStyleCnt="0"/>
      <dgm:spPr/>
    </dgm:pt>
    <dgm:pt modelId="{BD0D006C-C0A9-4B18-994E-0CF42E22E3C4}" type="pres">
      <dgm:prSet presAssocID="{41F7951A-16E7-4EDD-A60F-C0AF931E4972}" presName="LevelTwoTextNode" presStyleLbl="node3" presStyleIdx="3" presStyleCnt="5" custScaleX="35599">
        <dgm:presLayoutVars>
          <dgm:chPref val="3"/>
        </dgm:presLayoutVars>
      </dgm:prSet>
      <dgm:spPr/>
    </dgm:pt>
    <dgm:pt modelId="{F3E75404-9995-4ABE-8D89-4729E11114D8}" type="pres">
      <dgm:prSet presAssocID="{41F7951A-16E7-4EDD-A60F-C0AF931E4972}" presName="level3hierChild" presStyleCnt="0"/>
      <dgm:spPr/>
    </dgm:pt>
    <dgm:pt modelId="{BFAB9670-30AA-46A6-B482-620AADF5D1D1}" type="pres">
      <dgm:prSet presAssocID="{50B54477-2273-4394-B4BA-D4ACF713FE47}" presName="conn2-1" presStyleLbl="parChTrans1D4" presStyleIdx="4" presStyleCnt="13"/>
      <dgm:spPr/>
    </dgm:pt>
    <dgm:pt modelId="{DB05647B-1D14-4F14-ACEA-5E3F4758D4A1}" type="pres">
      <dgm:prSet presAssocID="{50B54477-2273-4394-B4BA-D4ACF713FE47}" presName="connTx" presStyleLbl="parChTrans1D4" presStyleIdx="4" presStyleCnt="13"/>
      <dgm:spPr/>
    </dgm:pt>
    <dgm:pt modelId="{FCB1156D-BDA8-4CD5-8090-B8346D09355E}" type="pres">
      <dgm:prSet presAssocID="{7300CA12-C295-4D0F-AC2A-737EC22FF31A}" presName="root2" presStyleCnt="0"/>
      <dgm:spPr/>
    </dgm:pt>
    <dgm:pt modelId="{4AE1D69D-9F07-4B27-BADA-F20D5F2F9563}" type="pres">
      <dgm:prSet presAssocID="{7300CA12-C295-4D0F-AC2A-737EC22FF31A}" presName="LevelTwoTextNode" presStyleLbl="node4" presStyleIdx="4" presStyleCnt="13" custScaleX="301898">
        <dgm:presLayoutVars>
          <dgm:chPref val="3"/>
        </dgm:presLayoutVars>
      </dgm:prSet>
      <dgm:spPr/>
    </dgm:pt>
    <dgm:pt modelId="{8F8A402B-EC11-4ECC-85BC-907EA5F3BF13}" type="pres">
      <dgm:prSet presAssocID="{7300CA12-C295-4D0F-AC2A-737EC22FF31A}" presName="level3hierChild" presStyleCnt="0"/>
      <dgm:spPr/>
    </dgm:pt>
    <dgm:pt modelId="{69FCD9CB-5737-4543-A2FB-EEDE3866030B}" type="pres">
      <dgm:prSet presAssocID="{4EFB936C-CC45-4F97-A7D9-5FB84EF4C1A7}" presName="conn2-1" presStyleLbl="parChTrans1D2" presStyleIdx="2" presStyleCnt="3"/>
      <dgm:spPr/>
    </dgm:pt>
    <dgm:pt modelId="{B83F3D31-8409-49BD-BBE1-6AF3ED9C08A5}" type="pres">
      <dgm:prSet presAssocID="{4EFB936C-CC45-4F97-A7D9-5FB84EF4C1A7}" presName="connTx" presStyleLbl="parChTrans1D2" presStyleIdx="2" presStyleCnt="3"/>
      <dgm:spPr/>
    </dgm:pt>
    <dgm:pt modelId="{86D965D7-497F-4AEE-8413-6F5BAB6D846E}" type="pres">
      <dgm:prSet presAssocID="{2F701A22-C67E-42AA-9FB4-28879C4E5A63}" presName="root2" presStyleCnt="0"/>
      <dgm:spPr/>
    </dgm:pt>
    <dgm:pt modelId="{603EA317-FB19-4EB2-885E-F7A1ABCD41A4}" type="pres">
      <dgm:prSet presAssocID="{2F701A22-C67E-42AA-9FB4-28879C4E5A63}" presName="LevelTwoTextNode" presStyleLbl="node2" presStyleIdx="2" presStyleCnt="3">
        <dgm:presLayoutVars>
          <dgm:chPref val="3"/>
        </dgm:presLayoutVars>
      </dgm:prSet>
      <dgm:spPr/>
    </dgm:pt>
    <dgm:pt modelId="{6B05ECA8-B365-4256-970B-834FAFB025AF}" type="pres">
      <dgm:prSet presAssocID="{2F701A22-C67E-42AA-9FB4-28879C4E5A63}" presName="level3hierChild" presStyleCnt="0"/>
      <dgm:spPr/>
    </dgm:pt>
    <dgm:pt modelId="{B0200C4B-8E3B-479F-A040-A8E2553287A2}" type="pres">
      <dgm:prSet presAssocID="{D90C4CCE-7727-47C9-A3E1-907636433E9F}" presName="conn2-1" presStyleLbl="parChTrans1D3" presStyleIdx="4" presStyleCnt="5"/>
      <dgm:spPr/>
    </dgm:pt>
    <dgm:pt modelId="{78050C64-8AC6-4496-A69D-7150CC9B63CC}" type="pres">
      <dgm:prSet presAssocID="{D90C4CCE-7727-47C9-A3E1-907636433E9F}" presName="connTx" presStyleLbl="parChTrans1D3" presStyleIdx="4" presStyleCnt="5"/>
      <dgm:spPr/>
    </dgm:pt>
    <dgm:pt modelId="{1F215302-D110-4AF3-90E3-46B543A27EEE}" type="pres">
      <dgm:prSet presAssocID="{A0FB84DA-13C2-48B5-AFBD-94CD991FE9D9}" presName="root2" presStyleCnt="0"/>
      <dgm:spPr/>
    </dgm:pt>
    <dgm:pt modelId="{0A3A84D8-FD37-4A0A-92EE-95ABAB7DB6AC}" type="pres">
      <dgm:prSet presAssocID="{A0FB84DA-13C2-48B5-AFBD-94CD991FE9D9}" presName="LevelTwoTextNode" presStyleLbl="node3" presStyleIdx="4" presStyleCnt="5" custScaleX="54259" custScaleY="147320">
        <dgm:presLayoutVars>
          <dgm:chPref val="3"/>
        </dgm:presLayoutVars>
      </dgm:prSet>
      <dgm:spPr/>
    </dgm:pt>
    <dgm:pt modelId="{0AC45694-FD59-4409-BFA7-04A3589E1FC0}" type="pres">
      <dgm:prSet presAssocID="{A0FB84DA-13C2-48B5-AFBD-94CD991FE9D9}" presName="level3hierChild" presStyleCnt="0"/>
      <dgm:spPr/>
    </dgm:pt>
    <dgm:pt modelId="{C43AE880-6F0A-4D2A-9280-320DCA0CA96E}" type="pres">
      <dgm:prSet presAssocID="{900C80A9-BBA2-4974-9575-E0311F6097DE}" presName="conn2-1" presStyleLbl="parChTrans1D4" presStyleIdx="5" presStyleCnt="13"/>
      <dgm:spPr/>
    </dgm:pt>
    <dgm:pt modelId="{0EA9A1F1-556F-45E3-BB54-BBE69940A451}" type="pres">
      <dgm:prSet presAssocID="{900C80A9-BBA2-4974-9575-E0311F6097DE}" presName="connTx" presStyleLbl="parChTrans1D4" presStyleIdx="5" presStyleCnt="13"/>
      <dgm:spPr/>
    </dgm:pt>
    <dgm:pt modelId="{4E1C6C4B-ED1B-4BC9-A9CC-78717E89E2D0}" type="pres">
      <dgm:prSet presAssocID="{65C695CE-8942-48F9-A9FF-0013C6ED5AFC}" presName="root2" presStyleCnt="0"/>
      <dgm:spPr/>
    </dgm:pt>
    <dgm:pt modelId="{5AC12031-2188-4170-AFBD-AB6B5C67F093}" type="pres">
      <dgm:prSet presAssocID="{65C695CE-8942-48F9-A9FF-0013C6ED5AFC}" presName="LevelTwoTextNode" presStyleLbl="node4" presStyleIdx="5" presStyleCnt="13" custScaleX="157177">
        <dgm:presLayoutVars>
          <dgm:chPref val="3"/>
        </dgm:presLayoutVars>
      </dgm:prSet>
      <dgm:spPr/>
    </dgm:pt>
    <dgm:pt modelId="{C54947EB-04B8-46D5-8EDE-B160C02C95A3}" type="pres">
      <dgm:prSet presAssocID="{65C695CE-8942-48F9-A9FF-0013C6ED5AFC}" presName="level3hierChild" presStyleCnt="0"/>
      <dgm:spPr/>
    </dgm:pt>
    <dgm:pt modelId="{ADA0E213-38D8-4A18-9FD0-56B4560628FE}" type="pres">
      <dgm:prSet presAssocID="{8FB5D4C3-A15A-4EEF-8F27-C484FF577B9F}" presName="conn2-1" presStyleLbl="parChTrans1D4" presStyleIdx="6" presStyleCnt="13"/>
      <dgm:spPr/>
    </dgm:pt>
    <dgm:pt modelId="{77996C17-85FB-44BD-AE7E-3F3CD75DA212}" type="pres">
      <dgm:prSet presAssocID="{8FB5D4C3-A15A-4EEF-8F27-C484FF577B9F}" presName="connTx" presStyleLbl="parChTrans1D4" presStyleIdx="6" presStyleCnt="13"/>
      <dgm:spPr/>
    </dgm:pt>
    <dgm:pt modelId="{951497A8-BF40-4D49-8589-9C28FA31BA1E}" type="pres">
      <dgm:prSet presAssocID="{B8D98B3D-EAD6-4B99-8192-2974EFEC087A}" presName="root2" presStyleCnt="0"/>
      <dgm:spPr/>
    </dgm:pt>
    <dgm:pt modelId="{A18E3AA2-0AD0-4B58-9E52-9BBDC303EE76}" type="pres">
      <dgm:prSet presAssocID="{B8D98B3D-EAD6-4B99-8192-2974EFEC087A}" presName="LevelTwoTextNode" presStyleLbl="node4" presStyleIdx="6" presStyleCnt="13" custScaleX="194505">
        <dgm:presLayoutVars>
          <dgm:chPref val="3"/>
        </dgm:presLayoutVars>
      </dgm:prSet>
      <dgm:spPr/>
    </dgm:pt>
    <dgm:pt modelId="{ED3AD654-4784-42F3-8E2C-E1660E7B4228}" type="pres">
      <dgm:prSet presAssocID="{B8D98B3D-EAD6-4B99-8192-2974EFEC087A}" presName="level3hierChild" presStyleCnt="0"/>
      <dgm:spPr/>
    </dgm:pt>
    <dgm:pt modelId="{9BAAB6A2-A6A8-4500-8BB0-1FB1D8DE4DCA}" type="pres">
      <dgm:prSet presAssocID="{D9384AE9-98F6-482C-9951-4DBA98CD9EE6}" presName="conn2-1" presStyleLbl="parChTrans1D4" presStyleIdx="7" presStyleCnt="13"/>
      <dgm:spPr/>
    </dgm:pt>
    <dgm:pt modelId="{0D031221-A56C-4A49-897B-96B7139F06D5}" type="pres">
      <dgm:prSet presAssocID="{D9384AE9-98F6-482C-9951-4DBA98CD9EE6}" presName="connTx" presStyleLbl="parChTrans1D4" presStyleIdx="7" presStyleCnt="13"/>
      <dgm:spPr/>
    </dgm:pt>
    <dgm:pt modelId="{66979C85-BB7B-43B4-AE5E-08B1C23CE9F9}" type="pres">
      <dgm:prSet presAssocID="{6113C29D-531B-47E1-9EBE-90CE1100A848}" presName="root2" presStyleCnt="0"/>
      <dgm:spPr/>
    </dgm:pt>
    <dgm:pt modelId="{C7BCA1E9-5CE2-4BB9-96F6-8CB425C1C494}" type="pres">
      <dgm:prSet presAssocID="{6113C29D-531B-47E1-9EBE-90CE1100A848}" presName="LevelTwoTextNode" presStyleLbl="node4" presStyleIdx="7" presStyleCnt="13" custScaleX="157177">
        <dgm:presLayoutVars>
          <dgm:chPref val="3"/>
        </dgm:presLayoutVars>
      </dgm:prSet>
      <dgm:spPr/>
    </dgm:pt>
    <dgm:pt modelId="{2DE33DEB-6930-4454-97FE-187E7F05ECE6}" type="pres">
      <dgm:prSet presAssocID="{6113C29D-531B-47E1-9EBE-90CE1100A848}" presName="level3hierChild" presStyleCnt="0"/>
      <dgm:spPr/>
    </dgm:pt>
    <dgm:pt modelId="{F8AA11CD-FCCB-426E-9F5A-FAA86BBAB86D}" type="pres">
      <dgm:prSet presAssocID="{AF30A07D-CEB4-417C-B698-BA2A2B5EAA85}" presName="conn2-1" presStyleLbl="parChTrans1D4" presStyleIdx="8" presStyleCnt="13"/>
      <dgm:spPr/>
    </dgm:pt>
    <dgm:pt modelId="{BC470A5B-50BA-4772-B95F-6FD3F3CDD885}" type="pres">
      <dgm:prSet presAssocID="{AF30A07D-CEB4-417C-B698-BA2A2B5EAA85}" presName="connTx" presStyleLbl="parChTrans1D4" presStyleIdx="8" presStyleCnt="13"/>
      <dgm:spPr/>
    </dgm:pt>
    <dgm:pt modelId="{D151844B-A138-4A78-ADCB-D117DE8BF6BF}" type="pres">
      <dgm:prSet presAssocID="{4AE5A7EF-BF23-4F51-83C8-DB96326EE743}" presName="root2" presStyleCnt="0"/>
      <dgm:spPr/>
    </dgm:pt>
    <dgm:pt modelId="{6847B12C-216E-4658-A3FD-9600E303ACFC}" type="pres">
      <dgm:prSet presAssocID="{4AE5A7EF-BF23-4F51-83C8-DB96326EE743}" presName="LevelTwoTextNode" presStyleLbl="node4" presStyleIdx="8" presStyleCnt="13" custScaleX="194505">
        <dgm:presLayoutVars>
          <dgm:chPref val="3"/>
        </dgm:presLayoutVars>
      </dgm:prSet>
      <dgm:spPr/>
    </dgm:pt>
    <dgm:pt modelId="{9869D02F-5E6C-432F-98C1-9D4D786B8A8A}" type="pres">
      <dgm:prSet presAssocID="{4AE5A7EF-BF23-4F51-83C8-DB96326EE743}" presName="level3hierChild" presStyleCnt="0"/>
      <dgm:spPr/>
    </dgm:pt>
    <dgm:pt modelId="{F381A128-0CD6-4ACB-AD77-719870E5CA21}" type="pres">
      <dgm:prSet presAssocID="{5E338CA4-1634-492E-8604-04196B6335FD}" presName="conn2-1" presStyleLbl="parChTrans1D4" presStyleIdx="9" presStyleCnt="13"/>
      <dgm:spPr/>
    </dgm:pt>
    <dgm:pt modelId="{DFD11C30-E15D-4D4D-A735-308D0084A071}" type="pres">
      <dgm:prSet presAssocID="{5E338CA4-1634-492E-8604-04196B6335FD}" presName="connTx" presStyleLbl="parChTrans1D4" presStyleIdx="9" presStyleCnt="13"/>
      <dgm:spPr/>
    </dgm:pt>
    <dgm:pt modelId="{E07E69D0-9D97-4872-931E-296AA65EA92D}" type="pres">
      <dgm:prSet presAssocID="{D0D1A7C9-38DA-4861-8AA1-ACC065AFA177}" presName="root2" presStyleCnt="0"/>
      <dgm:spPr/>
    </dgm:pt>
    <dgm:pt modelId="{5403F3CD-513D-4B12-ABDA-9EFDEC14193D}" type="pres">
      <dgm:prSet presAssocID="{D0D1A7C9-38DA-4861-8AA1-ACC065AFA177}" presName="LevelTwoTextNode" presStyleLbl="node4" presStyleIdx="9" presStyleCnt="13" custScaleX="157177">
        <dgm:presLayoutVars>
          <dgm:chPref val="3"/>
        </dgm:presLayoutVars>
      </dgm:prSet>
      <dgm:spPr/>
    </dgm:pt>
    <dgm:pt modelId="{854EB639-4C08-40CA-BB49-A5CE0CA1BABB}" type="pres">
      <dgm:prSet presAssocID="{D0D1A7C9-38DA-4861-8AA1-ACC065AFA177}" presName="level3hierChild" presStyleCnt="0"/>
      <dgm:spPr/>
    </dgm:pt>
    <dgm:pt modelId="{58570C51-7576-4A19-AD7B-769AC726D700}" type="pres">
      <dgm:prSet presAssocID="{80CC3431-8326-41B6-8FBE-0AFF6D48D8CC}" presName="conn2-1" presStyleLbl="parChTrans1D4" presStyleIdx="10" presStyleCnt="13"/>
      <dgm:spPr/>
    </dgm:pt>
    <dgm:pt modelId="{E95567F7-C07D-4DBC-BB56-CCCAFD3DBC75}" type="pres">
      <dgm:prSet presAssocID="{80CC3431-8326-41B6-8FBE-0AFF6D48D8CC}" presName="connTx" presStyleLbl="parChTrans1D4" presStyleIdx="10" presStyleCnt="13"/>
      <dgm:spPr/>
    </dgm:pt>
    <dgm:pt modelId="{77F24DDC-9E70-447C-B7A3-0DC5DAB84DE8}" type="pres">
      <dgm:prSet presAssocID="{A02AD9F6-8801-4CF7-A18F-D9CD409D7ABE}" presName="root2" presStyleCnt="0"/>
      <dgm:spPr/>
    </dgm:pt>
    <dgm:pt modelId="{027EAF9A-7FE0-42DA-90A1-7DE3213DA2F2}" type="pres">
      <dgm:prSet presAssocID="{A02AD9F6-8801-4CF7-A18F-D9CD409D7ABE}" presName="LevelTwoTextNode" presStyleLbl="node4" presStyleIdx="10" presStyleCnt="13" custScaleX="194505">
        <dgm:presLayoutVars>
          <dgm:chPref val="3"/>
        </dgm:presLayoutVars>
      </dgm:prSet>
      <dgm:spPr/>
    </dgm:pt>
    <dgm:pt modelId="{8ECA9C06-4B15-4E2F-AA8D-6155BAA19748}" type="pres">
      <dgm:prSet presAssocID="{A02AD9F6-8801-4CF7-A18F-D9CD409D7ABE}" presName="level3hierChild" presStyleCnt="0"/>
      <dgm:spPr/>
    </dgm:pt>
    <dgm:pt modelId="{6B313E9A-0CBD-49FD-982D-6084FA7FBE57}" type="pres">
      <dgm:prSet presAssocID="{B5F34C65-53EA-433E-9166-4AB2F8AF998A}" presName="conn2-1" presStyleLbl="parChTrans1D4" presStyleIdx="11" presStyleCnt="13"/>
      <dgm:spPr/>
    </dgm:pt>
    <dgm:pt modelId="{8455245D-D551-4B2F-8A60-9D18A131A88A}" type="pres">
      <dgm:prSet presAssocID="{B5F34C65-53EA-433E-9166-4AB2F8AF998A}" presName="connTx" presStyleLbl="parChTrans1D4" presStyleIdx="11" presStyleCnt="13"/>
      <dgm:spPr/>
    </dgm:pt>
    <dgm:pt modelId="{CD0CC1E9-88C8-4210-A9DA-438E9EA2465D}" type="pres">
      <dgm:prSet presAssocID="{8017C61E-DF6B-47D0-BD92-A29A271236C4}" presName="root2" presStyleCnt="0"/>
      <dgm:spPr/>
    </dgm:pt>
    <dgm:pt modelId="{49B9F355-3D80-4FAE-8E95-B0910AF32FBB}" type="pres">
      <dgm:prSet presAssocID="{8017C61E-DF6B-47D0-BD92-A29A271236C4}" presName="LevelTwoTextNode" presStyleLbl="node4" presStyleIdx="11" presStyleCnt="13" custScaleX="157177">
        <dgm:presLayoutVars>
          <dgm:chPref val="3"/>
        </dgm:presLayoutVars>
      </dgm:prSet>
      <dgm:spPr/>
    </dgm:pt>
    <dgm:pt modelId="{66986585-1E78-4F0A-9EB9-743A4CC1F7B1}" type="pres">
      <dgm:prSet presAssocID="{8017C61E-DF6B-47D0-BD92-A29A271236C4}" presName="level3hierChild" presStyleCnt="0"/>
      <dgm:spPr/>
    </dgm:pt>
    <dgm:pt modelId="{D2E1BA45-8180-4FC7-8F5D-95892290BE74}" type="pres">
      <dgm:prSet presAssocID="{7A7C25C7-F713-4EFD-98D5-DB9EF00BBC8D}" presName="conn2-1" presStyleLbl="parChTrans1D4" presStyleIdx="12" presStyleCnt="13"/>
      <dgm:spPr/>
    </dgm:pt>
    <dgm:pt modelId="{6DC154F5-C398-403E-8A7D-82D52CAEE0F3}" type="pres">
      <dgm:prSet presAssocID="{7A7C25C7-F713-4EFD-98D5-DB9EF00BBC8D}" presName="connTx" presStyleLbl="parChTrans1D4" presStyleIdx="12" presStyleCnt="13"/>
      <dgm:spPr/>
    </dgm:pt>
    <dgm:pt modelId="{A3A525EB-737F-43E5-8118-A87B525044F5}" type="pres">
      <dgm:prSet presAssocID="{43D916E3-BAA1-46DD-8C40-CFD280D95CC7}" presName="root2" presStyleCnt="0"/>
      <dgm:spPr/>
    </dgm:pt>
    <dgm:pt modelId="{ACD8E4A1-E82C-4DA5-B06F-518F2B170234}" type="pres">
      <dgm:prSet presAssocID="{43D916E3-BAA1-46DD-8C40-CFD280D95CC7}" presName="LevelTwoTextNode" presStyleLbl="node4" presStyleIdx="12" presStyleCnt="13" custScaleX="194505" custScaleY="154297">
        <dgm:presLayoutVars>
          <dgm:chPref val="3"/>
        </dgm:presLayoutVars>
      </dgm:prSet>
      <dgm:spPr/>
    </dgm:pt>
    <dgm:pt modelId="{B9BF6314-65D1-429A-94CB-26C9AF74D304}" type="pres">
      <dgm:prSet presAssocID="{43D916E3-BAA1-46DD-8C40-CFD280D95CC7}" presName="level3hierChild" presStyleCnt="0"/>
      <dgm:spPr/>
    </dgm:pt>
  </dgm:ptLst>
  <dgm:cxnLst>
    <dgm:cxn modelId="{ADA8601C-4241-4078-9FE6-9AB69DE67EF2}" type="presOf" srcId="{7A7C25C7-F713-4EFD-98D5-DB9EF00BBC8D}" destId="{D2E1BA45-8180-4FC7-8F5D-95892290BE74}" srcOrd="0" destOrd="0" presId="urn:microsoft.com/office/officeart/2005/8/layout/hierarchy2"/>
    <dgm:cxn modelId="{F7ADD899-C721-4C6A-B94D-AD810E5EC526}" srcId="{032379A2-36D5-4947-ABE6-560F97229593}" destId="{2F701A22-C67E-42AA-9FB4-28879C4E5A63}" srcOrd="2" destOrd="0" parTransId="{4EFB936C-CC45-4F97-A7D9-5FB84EF4C1A7}" sibTransId="{21BB5787-20C0-4E55-972D-73EBD0EF72E9}"/>
    <dgm:cxn modelId="{58FC883C-679E-4782-A38F-AE96B3F4D2CE}" type="presOf" srcId="{900C80A9-BBA2-4974-9575-E0311F6097DE}" destId="{C43AE880-6F0A-4D2A-9280-320DCA0CA96E}" srcOrd="0" destOrd="0" presId="urn:microsoft.com/office/officeart/2005/8/layout/hierarchy2"/>
    <dgm:cxn modelId="{5CF07395-A1D6-480D-9FE7-FAFBFCA6F726}" type="presOf" srcId="{7BF02167-1084-440D-8EA4-6788B5BFC266}" destId="{09E5D0A2-888D-4934-BED0-329EA33D94B6}" srcOrd="1" destOrd="0" presId="urn:microsoft.com/office/officeart/2005/8/layout/hierarchy2"/>
    <dgm:cxn modelId="{1F0C6DE7-427B-424D-8DA8-422E32FD1B20}" type="presOf" srcId="{7300CA12-C295-4D0F-AC2A-737EC22FF31A}" destId="{4AE1D69D-9F07-4B27-BADA-F20D5F2F9563}" srcOrd="0" destOrd="0" presId="urn:microsoft.com/office/officeart/2005/8/layout/hierarchy2"/>
    <dgm:cxn modelId="{85162D34-9C85-47AD-8A02-D1CBC6FB02C9}" type="presOf" srcId="{900C80A9-BBA2-4974-9575-E0311F6097DE}" destId="{0EA9A1F1-556F-45E3-BB54-BBE69940A451}" srcOrd="1" destOrd="0" presId="urn:microsoft.com/office/officeart/2005/8/layout/hierarchy2"/>
    <dgm:cxn modelId="{3FE3A538-60DA-49B9-A083-C2C499618CBB}" type="presOf" srcId="{D2DE026D-C292-4D15-82F6-8C8C254F8CC0}" destId="{CCFC19CF-D363-4081-B7A3-1AE37CAA4C0D}" srcOrd="0" destOrd="0" presId="urn:microsoft.com/office/officeart/2005/8/layout/hierarchy2"/>
    <dgm:cxn modelId="{6C352F23-8856-40DC-8881-6ABE6EA10023}" srcId="{C49B62E7-2BBE-46C4-A787-AA0D60F8C745}" destId="{41F7951A-16E7-4EDD-A60F-C0AF931E4972}" srcOrd="1" destOrd="0" parTransId="{4FF8FA55-1BE1-47E3-8A11-E56AFF1670C9}" sibTransId="{184C5747-3F34-4889-AB11-048D76F87C73}"/>
    <dgm:cxn modelId="{2851B61D-3AA6-4A71-BEDB-12C2DA7D886E}" type="presOf" srcId="{5E338CA4-1634-492E-8604-04196B6335FD}" destId="{F381A128-0CD6-4ACB-AD77-719870E5CA21}" srcOrd="0" destOrd="0" presId="urn:microsoft.com/office/officeart/2005/8/layout/hierarchy2"/>
    <dgm:cxn modelId="{75547477-B5A5-4D2E-BEC8-B3142F208BF8}" type="presOf" srcId="{B5F34C65-53EA-433E-9166-4AB2F8AF998A}" destId="{8455245D-D551-4B2F-8A60-9D18A131A88A}" srcOrd="1" destOrd="0" presId="urn:microsoft.com/office/officeart/2005/8/layout/hierarchy2"/>
    <dgm:cxn modelId="{5A6726E6-AEB4-41F1-986E-FF5A52540B16}" type="presOf" srcId="{B8D98B3D-EAD6-4B99-8192-2974EFEC087A}" destId="{A18E3AA2-0AD0-4B58-9E52-9BBDC303EE76}" srcOrd="0" destOrd="0" presId="urn:microsoft.com/office/officeart/2005/8/layout/hierarchy2"/>
    <dgm:cxn modelId="{921B46BB-CA77-4A7B-B08B-9DB1E4810B50}" type="presOf" srcId="{50B54477-2273-4394-B4BA-D4ACF713FE47}" destId="{BFAB9670-30AA-46A6-B482-620AADF5D1D1}" srcOrd="0" destOrd="0" presId="urn:microsoft.com/office/officeart/2005/8/layout/hierarchy2"/>
    <dgm:cxn modelId="{0D1E88C6-A619-4AD3-BC73-E5078B21B06B}" srcId="{6113C29D-531B-47E1-9EBE-90CE1100A848}" destId="{4AE5A7EF-BF23-4F51-83C8-DB96326EE743}" srcOrd="0" destOrd="0" parTransId="{AF30A07D-CEB4-417C-B698-BA2A2B5EAA85}" sibTransId="{FDCF74CC-84D8-4C24-BA17-2CACDBB0649F}"/>
    <dgm:cxn modelId="{2B416BA2-3340-4429-AAE6-DA927D503039}" type="presOf" srcId="{4AE5A7EF-BF23-4F51-83C8-DB96326EE743}" destId="{6847B12C-216E-4658-A3FD-9600E303ACFC}" srcOrd="0" destOrd="0" presId="urn:microsoft.com/office/officeart/2005/8/layout/hierarchy2"/>
    <dgm:cxn modelId="{093919B9-CB89-4AF9-9607-B5090A6DA15D}" type="presOf" srcId="{EC689B23-F4A6-4BC5-9E35-ED4B3236C7B8}" destId="{A0E93EE0-BCD3-4BC7-B51B-D604D71F4E85}" srcOrd="1" destOrd="0" presId="urn:microsoft.com/office/officeart/2005/8/layout/hierarchy2"/>
    <dgm:cxn modelId="{8F1CDFD9-97C1-4906-B654-B753D6C6301A}" srcId="{5A31B3C6-1C3F-41D0-9EE1-F88EAFB1A901}" destId="{E3BF8D2B-747B-4779-BBE7-886A22561A23}" srcOrd="0" destOrd="0" parTransId="{D2DE026D-C292-4D15-82F6-8C8C254F8CC0}" sibTransId="{DECD6E92-1861-4153-9874-7974C3CBDF2C}"/>
    <dgm:cxn modelId="{0FCBA55D-1276-46A7-B8E1-DD96904FFBB0}" type="presOf" srcId="{5E338CA4-1634-492E-8604-04196B6335FD}" destId="{DFD11C30-E15D-4D4D-A735-308D0084A071}" srcOrd="1" destOrd="0" presId="urn:microsoft.com/office/officeart/2005/8/layout/hierarchy2"/>
    <dgm:cxn modelId="{8FB8A55F-722E-4D0C-BBB6-45D45E61CB6C}" type="presOf" srcId="{949F46D2-6CFB-49F6-91EE-E248B46E84A3}" destId="{53A6671F-D420-4B42-92A3-135D01BCF644}" srcOrd="0" destOrd="0" presId="urn:microsoft.com/office/officeart/2005/8/layout/hierarchy2"/>
    <dgm:cxn modelId="{3DBF9920-9DDB-4B21-95A4-5B2D3EA31E48}" type="presOf" srcId="{D0D1A7C9-38DA-4861-8AA1-ACC065AFA177}" destId="{5403F3CD-513D-4B12-ABDA-9EFDEC14193D}" srcOrd="0" destOrd="0" presId="urn:microsoft.com/office/officeart/2005/8/layout/hierarchy2"/>
    <dgm:cxn modelId="{BC14E973-1FDD-4CEB-9713-E53A6A0F1966}" type="presOf" srcId="{B317C721-4321-47F0-B7D1-7DFDD9644574}" destId="{F0BDFAB8-8B26-4817-88AB-17EC28BFE496}" srcOrd="0" destOrd="0" presId="urn:microsoft.com/office/officeart/2005/8/layout/hierarchy2"/>
    <dgm:cxn modelId="{9D4787AA-B75D-4C8B-8215-C40A9C64494B}" srcId="{41F7951A-16E7-4EDD-A60F-C0AF931E4972}" destId="{7300CA12-C295-4D0F-AC2A-737EC22FF31A}" srcOrd="0" destOrd="0" parTransId="{50B54477-2273-4394-B4BA-D4ACF713FE47}" sibTransId="{39746A16-BAF4-453D-B6BF-BF766D0DEA93}"/>
    <dgm:cxn modelId="{7BD92631-B36B-4E5A-AE80-E5F41452A4E1}" type="presOf" srcId="{8017C61E-DF6B-47D0-BD92-A29A271236C4}" destId="{49B9F355-3D80-4FAE-8E95-B0910AF32FBB}" srcOrd="0" destOrd="0" presId="urn:microsoft.com/office/officeart/2005/8/layout/hierarchy2"/>
    <dgm:cxn modelId="{D9A8C97A-1A53-48BC-AC6A-23866089BEDF}" type="presOf" srcId="{EC689B23-F4A6-4BC5-9E35-ED4B3236C7B8}" destId="{9A79BF5A-8862-41DE-A304-6A3A4E990702}" srcOrd="0" destOrd="0" presId="urn:microsoft.com/office/officeart/2005/8/layout/hierarchy2"/>
    <dgm:cxn modelId="{91A9F248-7CCF-4944-A2D3-39276EC6164A}" srcId="{A0FB84DA-13C2-48B5-AFBD-94CD991FE9D9}" destId="{D0D1A7C9-38DA-4861-8AA1-ACC065AFA177}" srcOrd="2" destOrd="0" parTransId="{5E338CA4-1634-492E-8604-04196B6335FD}" sibTransId="{1D46A82F-2B13-4F72-B0D1-709EAB351E7B}"/>
    <dgm:cxn modelId="{E4C5AB14-DD48-4F46-953C-449C4B66DAD5}" type="presOf" srcId="{8FB5D4C3-A15A-4EEF-8F27-C484FF577B9F}" destId="{ADA0E213-38D8-4A18-9FD0-56B4560628FE}" srcOrd="0" destOrd="0" presId="urn:microsoft.com/office/officeart/2005/8/layout/hierarchy2"/>
    <dgm:cxn modelId="{7DE062AD-CF5F-4FA6-8FF5-2653C50C3D9A}" type="presOf" srcId="{C2BDFDF9-08B1-4F68-8081-D16E54008976}" destId="{497941B1-B7EC-4D42-B44A-AC44B376DF71}" srcOrd="0" destOrd="0" presId="urn:microsoft.com/office/officeart/2005/8/layout/hierarchy2"/>
    <dgm:cxn modelId="{0BCE48E2-3B24-4C3A-9536-C5F6F7F7E5AF}" type="presOf" srcId="{DB562660-1DF1-4043-B9E3-6653C2AF42B9}" destId="{188988FD-6010-41D5-8A20-EB033BF9CD8B}" srcOrd="0" destOrd="0" presId="urn:microsoft.com/office/officeart/2005/8/layout/hierarchy2"/>
    <dgm:cxn modelId="{CD641E8C-FFA4-4C76-922C-9203BE07165A}" type="presOf" srcId="{B5F34C65-53EA-433E-9166-4AB2F8AF998A}" destId="{6B313E9A-0CBD-49FD-982D-6084FA7FBE57}" srcOrd="0" destOrd="0" presId="urn:microsoft.com/office/officeart/2005/8/layout/hierarchy2"/>
    <dgm:cxn modelId="{1A7F2C98-5223-4D8F-A1B2-543651867C9E}" type="presOf" srcId="{1609A8CE-3D8A-4DB7-AD2A-962D30083C05}" destId="{27C5A6D2-8E8A-4724-B832-417631139B9B}" srcOrd="0" destOrd="0" presId="urn:microsoft.com/office/officeart/2005/8/layout/hierarchy2"/>
    <dgm:cxn modelId="{E914658D-F26A-438D-AC4E-A88B80F2B4D8}" type="presOf" srcId="{639A9C03-FF6A-41F6-B295-3806D13AFD58}" destId="{87825773-D619-4D01-AAD5-A88E9535849C}" srcOrd="0" destOrd="0" presId="urn:microsoft.com/office/officeart/2005/8/layout/hierarchy2"/>
    <dgm:cxn modelId="{41AC53B5-68EF-4D65-997C-73ECD7C708CF}" srcId="{A0FB84DA-13C2-48B5-AFBD-94CD991FE9D9}" destId="{65C695CE-8942-48F9-A9FF-0013C6ED5AFC}" srcOrd="0" destOrd="0" parTransId="{900C80A9-BBA2-4974-9575-E0311F6097DE}" sibTransId="{3EF46141-CF02-4E2B-BA2A-3B50EA397E46}"/>
    <dgm:cxn modelId="{55089C3A-BB3E-4A1F-B5C6-087E5FBE0543}" srcId="{2F701A22-C67E-42AA-9FB4-28879C4E5A63}" destId="{A0FB84DA-13C2-48B5-AFBD-94CD991FE9D9}" srcOrd="0" destOrd="0" parTransId="{D90C4CCE-7727-47C9-A3E1-907636433E9F}" sibTransId="{C146878D-76C6-467F-B928-37CDA5A0C44D}"/>
    <dgm:cxn modelId="{49354968-02A1-430A-BC28-0E4998015069}" type="presOf" srcId="{6BC681FF-AF57-4C10-BEA6-23FA5332B482}" destId="{F370FE93-F0BA-4C31-9FC6-1CC235E69A57}" srcOrd="0" destOrd="0" presId="urn:microsoft.com/office/officeart/2005/8/layout/hierarchy2"/>
    <dgm:cxn modelId="{3F69F536-1A7A-46EC-A3DF-40E7D4013A75}" type="presOf" srcId="{4FF8FA55-1BE1-47E3-8A11-E56AFF1670C9}" destId="{98358B98-B09F-4435-BF00-5A55568AFA0F}" srcOrd="0" destOrd="0" presId="urn:microsoft.com/office/officeart/2005/8/layout/hierarchy2"/>
    <dgm:cxn modelId="{AC50A34C-8C1E-43E3-A452-F2103DE08EFB}" srcId="{1609A8CE-3D8A-4DB7-AD2A-962D30083C05}" destId="{5A31B3C6-1C3F-41D0-9EE1-F88EAFB1A901}" srcOrd="0" destOrd="0" parTransId="{95D00D07-B4FE-4E13-A299-B057CBC8F334}" sibTransId="{CA7C3D25-C3B1-4216-BAF1-BDB762A1F054}"/>
    <dgm:cxn modelId="{3D946C52-7BE9-464D-997C-C01D14C488C0}" type="presOf" srcId="{B317C721-4321-47F0-B7D1-7DFDD9644574}" destId="{0A252776-91DD-436B-8656-7308B203689B}" srcOrd="1" destOrd="0" presId="urn:microsoft.com/office/officeart/2005/8/layout/hierarchy2"/>
    <dgm:cxn modelId="{5FFE4E72-0A43-4DA0-A7C8-FFF6BACC61E3}" type="presOf" srcId="{032379A2-36D5-4947-ABE6-560F97229593}" destId="{3C05B0EB-9009-4DB7-899F-10E0E57952FB}" srcOrd="0" destOrd="0" presId="urn:microsoft.com/office/officeart/2005/8/layout/hierarchy2"/>
    <dgm:cxn modelId="{1F6BC990-160E-4BCC-9E92-2AB79CD0A4F7}" type="presOf" srcId="{60F07E0E-F09E-4BDF-87D8-5F550F74C29A}" destId="{52B01407-50C1-4780-87B6-E61F8B4A51EE}" srcOrd="1" destOrd="0" presId="urn:microsoft.com/office/officeart/2005/8/layout/hierarchy2"/>
    <dgm:cxn modelId="{05E2CE85-86DD-4DE2-8BB9-B1D4521BF3E9}" type="presOf" srcId="{D90C4CCE-7727-47C9-A3E1-907636433E9F}" destId="{B0200C4B-8E3B-479F-A040-A8E2553287A2}" srcOrd="0" destOrd="0" presId="urn:microsoft.com/office/officeart/2005/8/layout/hierarchy2"/>
    <dgm:cxn modelId="{A6DA5F70-17E9-4981-A157-1DDF172B86F9}" srcId="{22095C9E-BDD9-4912-AC2E-B3D5B8331BF2}" destId="{032379A2-36D5-4947-ABE6-560F97229593}" srcOrd="0" destOrd="0" parTransId="{9ECAD571-A2DD-439C-966F-74CE055DEFCB}" sibTransId="{FF984318-6F37-4EF6-9EF1-4EA17622F24A}"/>
    <dgm:cxn modelId="{8CA9D8EA-3F64-40D2-BFB8-ECCEBA4A2964}" srcId="{65C695CE-8942-48F9-A9FF-0013C6ED5AFC}" destId="{B8D98B3D-EAD6-4B99-8192-2974EFEC087A}" srcOrd="0" destOrd="0" parTransId="{8FB5D4C3-A15A-4EEF-8F27-C484FF577B9F}" sibTransId="{C7332B1A-23D2-4FFB-825F-205B23039E6C}"/>
    <dgm:cxn modelId="{DEA8BA66-9644-4E5B-AB1F-89307ECBB80B}" type="presOf" srcId="{D9384AE9-98F6-482C-9951-4DBA98CD9EE6}" destId="{9BAAB6A2-A6A8-4500-8BB0-1FB1D8DE4DCA}" srcOrd="0" destOrd="0" presId="urn:microsoft.com/office/officeart/2005/8/layout/hierarchy2"/>
    <dgm:cxn modelId="{566655BD-7381-4ADF-A1F4-3B16D5EF6817}" srcId="{8017C61E-DF6B-47D0-BD92-A29A271236C4}" destId="{43D916E3-BAA1-46DD-8C40-CFD280D95CC7}" srcOrd="0" destOrd="0" parTransId="{7A7C25C7-F713-4EFD-98D5-DB9EF00BBC8D}" sibTransId="{66502F9C-D429-4B73-A302-0A749FB2AAB2}"/>
    <dgm:cxn modelId="{704CD9C2-49AE-40F7-B749-EB3CB1AD087E}" type="presOf" srcId="{B79AEF7D-2F05-4FD5-B4F9-6C2DC99FC1A9}" destId="{3899086D-6390-481F-BA7B-4C8065163E13}" srcOrd="0" destOrd="0" presId="urn:microsoft.com/office/officeart/2005/8/layout/hierarchy2"/>
    <dgm:cxn modelId="{54CDCA2B-568A-4D56-9C2D-4ADC0C4A2B16}" srcId="{C49B62E7-2BBE-46C4-A787-AA0D60F8C745}" destId="{1609A8CE-3D8A-4DB7-AD2A-962D30083C05}" srcOrd="0" destOrd="0" parTransId="{C2BDFDF9-08B1-4F68-8081-D16E54008976}" sibTransId="{95047FA0-5E1A-4877-A30B-B461C1A91192}"/>
    <dgm:cxn modelId="{ACE2756D-0B73-4C30-A16A-4EB3E787453C}" type="presOf" srcId="{639A9C03-FF6A-41F6-B295-3806D13AFD58}" destId="{337FBD85-B0FB-4F56-A3AB-E41B6EFE6AA6}" srcOrd="1" destOrd="0" presId="urn:microsoft.com/office/officeart/2005/8/layout/hierarchy2"/>
    <dgm:cxn modelId="{C88927BF-9131-4DD2-A998-114C49028D8E}" type="presOf" srcId="{5A31B3C6-1C3F-41D0-9EE1-F88EAFB1A901}" destId="{17F9ED09-0AA2-4964-9E56-5D78B5EADD81}" srcOrd="0" destOrd="0" presId="urn:microsoft.com/office/officeart/2005/8/layout/hierarchy2"/>
    <dgm:cxn modelId="{2E83227F-F1AF-47EF-A17B-9A18E0333DC6}" type="presOf" srcId="{96A43507-7C9E-47D0-A88E-2C481FB8ED6B}" destId="{B664B8D2-D073-4BDB-BD0C-0B0295515B13}" srcOrd="0" destOrd="0" presId="urn:microsoft.com/office/officeart/2005/8/layout/hierarchy2"/>
    <dgm:cxn modelId="{F6A8C2D4-201A-4712-9FBB-EA9BDE495DD6}" srcId="{032379A2-36D5-4947-ABE6-560F97229593}" destId="{DB562660-1DF1-4043-B9E3-6653C2AF42B9}" srcOrd="0" destOrd="0" parTransId="{639A9C03-FF6A-41F6-B295-3806D13AFD58}" sibTransId="{03A4A31B-310A-4138-B04E-034CA2A5B338}"/>
    <dgm:cxn modelId="{C1674D0D-5761-4474-9C28-6411F9BF47E0}" type="presOf" srcId="{C2BDFDF9-08B1-4F68-8081-D16E54008976}" destId="{45FB1ECF-3CF8-4ED4-AC4A-772A6333E91B}" srcOrd="1" destOrd="0" presId="urn:microsoft.com/office/officeart/2005/8/layout/hierarchy2"/>
    <dgm:cxn modelId="{98E6C1B4-E180-4BA0-9AD4-74A09CCDBB0B}" type="presOf" srcId="{95D00D07-B4FE-4E13-A299-B057CBC8F334}" destId="{9980724B-918B-4CF2-AEF8-6F1979B22322}" srcOrd="1" destOrd="0" presId="urn:microsoft.com/office/officeart/2005/8/layout/hierarchy2"/>
    <dgm:cxn modelId="{8AE711AB-A644-408F-9718-F3E88DE7039A}" type="presOf" srcId="{4EFB936C-CC45-4F97-A7D9-5FB84EF4C1A7}" destId="{B83F3D31-8409-49BD-BBE1-6AF3ED9C08A5}" srcOrd="1" destOrd="0" presId="urn:microsoft.com/office/officeart/2005/8/layout/hierarchy2"/>
    <dgm:cxn modelId="{D33B2A93-72D7-4EF0-BDA7-B6EA5AD74179}" type="presOf" srcId="{43D916E3-BAA1-46DD-8C40-CFD280D95CC7}" destId="{ACD8E4A1-E82C-4DA5-B06F-518F2B170234}" srcOrd="0" destOrd="0" presId="urn:microsoft.com/office/officeart/2005/8/layout/hierarchy2"/>
    <dgm:cxn modelId="{B3A07C1C-18CA-4D3E-91FB-02B15E42B116}" type="presOf" srcId="{60F07E0E-F09E-4BDF-87D8-5F550F74C29A}" destId="{1AD47CF6-8CC4-4735-A0EE-C8A862A00FDB}" srcOrd="0" destOrd="0" presId="urn:microsoft.com/office/officeart/2005/8/layout/hierarchy2"/>
    <dgm:cxn modelId="{794AC334-3768-4ED8-89A7-4A72985ADA79}" type="presOf" srcId="{80CC3431-8326-41B6-8FBE-0AFF6D48D8CC}" destId="{58570C51-7576-4A19-AD7B-769AC726D700}" srcOrd="0" destOrd="0" presId="urn:microsoft.com/office/officeart/2005/8/layout/hierarchy2"/>
    <dgm:cxn modelId="{9AC5260E-C50A-472E-ABE5-6545FB22D2A0}" type="presOf" srcId="{95D00D07-B4FE-4E13-A299-B057CBC8F334}" destId="{7D277748-D34E-455B-B8B6-8EADC5412359}" srcOrd="0" destOrd="0" presId="urn:microsoft.com/office/officeart/2005/8/layout/hierarchy2"/>
    <dgm:cxn modelId="{337173BC-8D58-4B60-B502-B82A4D91D231}" type="presOf" srcId="{6113C29D-531B-47E1-9EBE-90CE1100A848}" destId="{C7BCA1E9-5CE2-4BB9-96F6-8CB425C1C494}" srcOrd="0" destOrd="0" presId="urn:microsoft.com/office/officeart/2005/8/layout/hierarchy2"/>
    <dgm:cxn modelId="{E87E6137-B4C9-40A2-8543-1D3533C9F629}" srcId="{DB562660-1DF1-4043-B9E3-6653C2AF42B9}" destId="{949F46D2-6CFB-49F6-91EE-E248B46E84A3}" srcOrd="0" destOrd="0" parTransId="{6BC681FF-AF57-4C10-BEA6-23FA5332B482}" sibTransId="{709F7AC0-C2C7-43E3-BD69-BCB3B65A5056}"/>
    <dgm:cxn modelId="{D03C3887-61DE-4388-AA76-898D77149A80}" type="presOf" srcId="{65C695CE-8942-48F9-A9FF-0013C6ED5AFC}" destId="{5AC12031-2188-4170-AFBD-AB6B5C67F093}" srcOrd="0" destOrd="0" presId="urn:microsoft.com/office/officeart/2005/8/layout/hierarchy2"/>
    <dgm:cxn modelId="{7EF6496D-1020-4DBF-BCCB-3D38542CAF74}" type="presOf" srcId="{D9384AE9-98F6-482C-9951-4DBA98CD9EE6}" destId="{0D031221-A56C-4A49-897B-96B7139F06D5}" srcOrd="1" destOrd="0" presId="urn:microsoft.com/office/officeart/2005/8/layout/hierarchy2"/>
    <dgm:cxn modelId="{8CF90A39-3201-43EF-99C7-E5C9DAC177E8}" type="presOf" srcId="{6BC681FF-AF57-4C10-BEA6-23FA5332B482}" destId="{D1641061-DAB4-4DE6-9F90-511379F973ED}" srcOrd="1" destOrd="0" presId="urn:microsoft.com/office/officeart/2005/8/layout/hierarchy2"/>
    <dgm:cxn modelId="{752D8016-DA19-4E35-BFBE-EC3316852DA0}" type="presOf" srcId="{4FF8FA55-1BE1-47E3-8A11-E56AFF1670C9}" destId="{1A6F9D8D-6A79-4A62-9ABA-215D5AB04DF0}" srcOrd="1" destOrd="0" presId="urn:microsoft.com/office/officeart/2005/8/layout/hierarchy2"/>
    <dgm:cxn modelId="{4EAF0560-1912-4412-AB1E-90D8927BB62E}" type="presOf" srcId="{AF30A07D-CEB4-417C-B698-BA2A2B5EAA85}" destId="{F8AA11CD-FCCB-426E-9F5A-FAA86BBAB86D}" srcOrd="0" destOrd="0" presId="urn:microsoft.com/office/officeart/2005/8/layout/hierarchy2"/>
    <dgm:cxn modelId="{76EB32AF-7C27-4A4F-A319-33D3474DED8D}" type="presOf" srcId="{A0FB84DA-13C2-48B5-AFBD-94CD991FE9D9}" destId="{0A3A84D8-FD37-4A0A-92EE-95ABAB7DB6AC}" srcOrd="0" destOrd="0" presId="urn:microsoft.com/office/officeart/2005/8/layout/hierarchy2"/>
    <dgm:cxn modelId="{FB11952F-979E-40B5-9B23-09D6528B2BCF}" type="presOf" srcId="{E3BF8D2B-747B-4779-BBE7-886A22561A23}" destId="{977B3661-A33C-452C-87F1-30C98CA8F8A3}" srcOrd="0" destOrd="0" presId="urn:microsoft.com/office/officeart/2005/8/layout/hierarchy2"/>
    <dgm:cxn modelId="{0A5A4A73-C213-4F7B-9953-F7F4FDFFA26C}" type="presOf" srcId="{1638E609-6BDF-43B9-BE01-0599FEE88EF8}" destId="{FACE4E00-4FBE-4FE1-96F7-E6651B5CBAE9}" srcOrd="0" destOrd="0" presId="urn:microsoft.com/office/officeart/2005/8/layout/hierarchy2"/>
    <dgm:cxn modelId="{31B0852B-653E-4FAA-B48E-054518215ECD}" type="presOf" srcId="{80CC3431-8326-41B6-8FBE-0AFF6D48D8CC}" destId="{E95567F7-C07D-4DBC-BB56-CCCAFD3DBC75}" srcOrd="1" destOrd="0" presId="urn:microsoft.com/office/officeart/2005/8/layout/hierarchy2"/>
    <dgm:cxn modelId="{2B9E702F-3764-401A-9EFB-8CAB2C7D029D}" type="presOf" srcId="{7BF02167-1084-440D-8EA4-6788B5BFC266}" destId="{A6F00942-CDE6-4558-B79B-8FA240B12640}" srcOrd="0" destOrd="0" presId="urn:microsoft.com/office/officeart/2005/8/layout/hierarchy2"/>
    <dgm:cxn modelId="{7D292602-34A0-4C5D-89AC-45CAE67030C5}" type="presOf" srcId="{7A7C25C7-F713-4EFD-98D5-DB9EF00BBC8D}" destId="{6DC154F5-C398-403E-8A7D-82D52CAEE0F3}" srcOrd="1" destOrd="0" presId="urn:microsoft.com/office/officeart/2005/8/layout/hierarchy2"/>
    <dgm:cxn modelId="{05208D12-31F2-4733-BDA8-1836552703D3}" srcId="{DB562660-1DF1-4043-B9E3-6653C2AF42B9}" destId="{B79AEF7D-2F05-4FD5-B4F9-6C2DC99FC1A9}" srcOrd="1" destOrd="0" parTransId="{60F07E0E-F09E-4BDF-87D8-5F550F74C29A}" sibTransId="{8001A986-9117-4020-A108-D7E0A2FCA0A0}"/>
    <dgm:cxn modelId="{590B1369-5F51-4235-99E7-5128C08B848D}" type="presOf" srcId="{4EFB936C-CC45-4F97-A7D9-5FB84EF4C1A7}" destId="{69FCD9CB-5737-4543-A2FB-EEDE3866030B}" srcOrd="0" destOrd="0" presId="urn:microsoft.com/office/officeart/2005/8/layout/hierarchy2"/>
    <dgm:cxn modelId="{8A09AF54-E86D-4961-BD1D-7ADC36CAC98B}" type="presOf" srcId="{D2DE026D-C292-4D15-82F6-8C8C254F8CC0}" destId="{5E4443B1-FC50-47D3-A1C4-14C447492A79}" srcOrd="1" destOrd="0" presId="urn:microsoft.com/office/officeart/2005/8/layout/hierarchy2"/>
    <dgm:cxn modelId="{6DC34AD8-78EC-46C2-9450-CD0B73763D97}" type="presOf" srcId="{AF30A07D-CEB4-417C-B698-BA2A2B5EAA85}" destId="{BC470A5B-50BA-4772-B95F-6FD3F3CDD885}" srcOrd="1" destOrd="0" presId="urn:microsoft.com/office/officeart/2005/8/layout/hierarchy2"/>
    <dgm:cxn modelId="{D8FB44FC-CBA1-4D83-90DE-CD143D999E5A}" type="presOf" srcId="{D90C4CCE-7727-47C9-A3E1-907636433E9F}" destId="{78050C64-8AC6-4496-A69D-7150CC9B63CC}" srcOrd="1" destOrd="0" presId="urn:microsoft.com/office/officeart/2005/8/layout/hierarchy2"/>
    <dgm:cxn modelId="{75A7179C-85EC-4EE7-A124-A8CA8193005B}" type="presOf" srcId="{50B54477-2273-4394-B4BA-D4ACF713FE47}" destId="{DB05647B-1D14-4F14-ACEA-5E3F4758D4A1}" srcOrd="1" destOrd="0" presId="urn:microsoft.com/office/officeart/2005/8/layout/hierarchy2"/>
    <dgm:cxn modelId="{D3737245-BF5B-443E-958E-19E0B3360F53}" type="presOf" srcId="{22095C9E-BDD9-4912-AC2E-B3D5B8331BF2}" destId="{844F8779-D8CD-4A21-865E-B9DCEB913812}" srcOrd="0" destOrd="0" presId="urn:microsoft.com/office/officeart/2005/8/layout/hierarchy2"/>
    <dgm:cxn modelId="{D5D8ACBD-500E-4928-B31D-7922ABC9BBDE}" type="presOf" srcId="{41F7951A-16E7-4EDD-A60F-C0AF931E4972}" destId="{BD0D006C-C0A9-4B18-994E-0CF42E22E3C4}" srcOrd="0" destOrd="0" presId="urn:microsoft.com/office/officeart/2005/8/layout/hierarchy2"/>
    <dgm:cxn modelId="{7F7A8DD4-03AF-4F4D-AD63-9F4930C38092}" type="presOf" srcId="{2F701A22-C67E-42AA-9FB4-28879C4E5A63}" destId="{603EA317-FB19-4EB2-885E-F7A1ABCD41A4}" srcOrd="0" destOrd="0" presId="urn:microsoft.com/office/officeart/2005/8/layout/hierarchy2"/>
    <dgm:cxn modelId="{FD8308F5-1B7A-4206-A78B-C68C6AA5AAFC}" srcId="{A0FB84DA-13C2-48B5-AFBD-94CD991FE9D9}" destId="{8017C61E-DF6B-47D0-BD92-A29A271236C4}" srcOrd="3" destOrd="0" parTransId="{B5F34C65-53EA-433E-9166-4AB2F8AF998A}" sibTransId="{3D349E80-5D43-472F-A983-8B9F4D206CD6}"/>
    <dgm:cxn modelId="{EEA52424-4B5C-4F60-8B17-446537364ABD}" srcId="{D0D1A7C9-38DA-4861-8AA1-ACC065AFA177}" destId="{A02AD9F6-8801-4CF7-A18F-D9CD409D7ABE}" srcOrd="0" destOrd="0" parTransId="{80CC3431-8326-41B6-8FBE-0AFF6D48D8CC}" sibTransId="{3FA8AE01-EC73-42FF-93E5-58BC08F3F017}"/>
    <dgm:cxn modelId="{6F6612B8-55F8-4130-8B8C-309A568FCEBB}" srcId="{A0FB84DA-13C2-48B5-AFBD-94CD991FE9D9}" destId="{6113C29D-531B-47E1-9EBE-90CE1100A848}" srcOrd="1" destOrd="0" parTransId="{D9384AE9-98F6-482C-9951-4DBA98CD9EE6}" sibTransId="{073E155A-F678-470D-A817-22C7B61A36A0}"/>
    <dgm:cxn modelId="{7B237352-5C80-4D3B-9B40-95303CCF933E}" srcId="{949F46D2-6CFB-49F6-91EE-E248B46E84A3}" destId="{96A43507-7C9E-47D0-A88E-2C481FB8ED6B}" srcOrd="0" destOrd="0" parTransId="{EC689B23-F4A6-4BC5-9E35-ED4B3236C7B8}" sibTransId="{10544F05-75DA-42B9-833D-4E7D738DB8E3}"/>
    <dgm:cxn modelId="{C88043EC-20BD-43BF-B161-119F350058DB}" srcId="{B79AEF7D-2F05-4FD5-B4F9-6C2DC99FC1A9}" destId="{1638E609-6BDF-43B9-BE01-0599FEE88EF8}" srcOrd="0" destOrd="0" parTransId="{B317C721-4321-47F0-B7D1-7DFDD9644574}" sibTransId="{42CBE131-6F69-4D1C-AA4C-CD9276E64313}"/>
    <dgm:cxn modelId="{5594B261-2196-4704-B003-291B52009C79}" type="presOf" srcId="{A02AD9F6-8801-4CF7-A18F-D9CD409D7ABE}" destId="{027EAF9A-7FE0-42DA-90A1-7DE3213DA2F2}" srcOrd="0" destOrd="0" presId="urn:microsoft.com/office/officeart/2005/8/layout/hierarchy2"/>
    <dgm:cxn modelId="{3206BD79-B0AB-47DB-A300-58CAC56D4562}" srcId="{032379A2-36D5-4947-ABE6-560F97229593}" destId="{C49B62E7-2BBE-46C4-A787-AA0D60F8C745}" srcOrd="1" destOrd="0" parTransId="{7BF02167-1084-440D-8EA4-6788B5BFC266}" sibTransId="{C966F844-9EB6-433C-8CB8-8B7FA8C57BB7}"/>
    <dgm:cxn modelId="{F69FB003-1BF5-44B7-AF70-29D0981DF686}" type="presOf" srcId="{C49B62E7-2BBE-46C4-A787-AA0D60F8C745}" destId="{43FF109D-2C4F-44B2-8B23-869694AA5BFC}" srcOrd="0" destOrd="0" presId="urn:microsoft.com/office/officeart/2005/8/layout/hierarchy2"/>
    <dgm:cxn modelId="{CAD99FA0-A360-4D3F-A357-581DEEF7A62C}" type="presOf" srcId="{8FB5D4C3-A15A-4EEF-8F27-C484FF577B9F}" destId="{77996C17-85FB-44BD-AE7E-3F3CD75DA212}" srcOrd="1" destOrd="0" presId="urn:microsoft.com/office/officeart/2005/8/layout/hierarchy2"/>
    <dgm:cxn modelId="{2581B1C2-499E-4B05-9701-4C5C6EDA0456}" type="presParOf" srcId="{844F8779-D8CD-4A21-865E-B9DCEB913812}" destId="{A1AC88FC-FFA1-4BA9-9E13-4D54971EF073}" srcOrd="0" destOrd="0" presId="urn:microsoft.com/office/officeart/2005/8/layout/hierarchy2"/>
    <dgm:cxn modelId="{66783CCC-BDD4-4A0F-956C-3F81AC532496}" type="presParOf" srcId="{A1AC88FC-FFA1-4BA9-9E13-4D54971EF073}" destId="{3C05B0EB-9009-4DB7-899F-10E0E57952FB}" srcOrd="0" destOrd="0" presId="urn:microsoft.com/office/officeart/2005/8/layout/hierarchy2"/>
    <dgm:cxn modelId="{E57D433A-F206-4F1F-B60A-37A16F1E5CD6}" type="presParOf" srcId="{A1AC88FC-FFA1-4BA9-9E13-4D54971EF073}" destId="{A13FEEB7-A097-40AB-B2E0-5B1B2544D299}" srcOrd="1" destOrd="0" presId="urn:microsoft.com/office/officeart/2005/8/layout/hierarchy2"/>
    <dgm:cxn modelId="{A6161B77-9863-4553-8B7D-73D50DAF0D69}" type="presParOf" srcId="{A13FEEB7-A097-40AB-B2E0-5B1B2544D299}" destId="{87825773-D619-4D01-AAD5-A88E9535849C}" srcOrd="0" destOrd="0" presId="urn:microsoft.com/office/officeart/2005/8/layout/hierarchy2"/>
    <dgm:cxn modelId="{73B09E54-55DE-4341-9E9A-F04D554E783E}" type="presParOf" srcId="{87825773-D619-4D01-AAD5-A88E9535849C}" destId="{337FBD85-B0FB-4F56-A3AB-E41B6EFE6AA6}" srcOrd="0" destOrd="0" presId="urn:microsoft.com/office/officeart/2005/8/layout/hierarchy2"/>
    <dgm:cxn modelId="{BE4D59ED-743B-4DF6-A0B4-145A120E31C9}" type="presParOf" srcId="{A13FEEB7-A097-40AB-B2E0-5B1B2544D299}" destId="{6E734181-CEA0-4079-997E-3D5FFF15C28D}" srcOrd="1" destOrd="0" presId="urn:microsoft.com/office/officeart/2005/8/layout/hierarchy2"/>
    <dgm:cxn modelId="{54767CEB-AD0C-453B-9ADE-82E05FFA2EC8}" type="presParOf" srcId="{6E734181-CEA0-4079-997E-3D5FFF15C28D}" destId="{188988FD-6010-41D5-8A20-EB033BF9CD8B}" srcOrd="0" destOrd="0" presId="urn:microsoft.com/office/officeart/2005/8/layout/hierarchy2"/>
    <dgm:cxn modelId="{801BEAE9-66DC-4A50-ADF6-178489180FF4}" type="presParOf" srcId="{6E734181-CEA0-4079-997E-3D5FFF15C28D}" destId="{C1BAF0B6-24BC-4A27-B7E3-39B12929D8FC}" srcOrd="1" destOrd="0" presId="urn:microsoft.com/office/officeart/2005/8/layout/hierarchy2"/>
    <dgm:cxn modelId="{5B048870-D69E-498C-97D8-0FCF0CA95608}" type="presParOf" srcId="{C1BAF0B6-24BC-4A27-B7E3-39B12929D8FC}" destId="{F370FE93-F0BA-4C31-9FC6-1CC235E69A57}" srcOrd="0" destOrd="0" presId="urn:microsoft.com/office/officeart/2005/8/layout/hierarchy2"/>
    <dgm:cxn modelId="{EC200487-34A3-41A6-BB6F-63301754CAC5}" type="presParOf" srcId="{F370FE93-F0BA-4C31-9FC6-1CC235E69A57}" destId="{D1641061-DAB4-4DE6-9F90-511379F973ED}" srcOrd="0" destOrd="0" presId="urn:microsoft.com/office/officeart/2005/8/layout/hierarchy2"/>
    <dgm:cxn modelId="{5143385C-C858-4A88-AB1A-40DCBAA9AC36}" type="presParOf" srcId="{C1BAF0B6-24BC-4A27-B7E3-39B12929D8FC}" destId="{854AC1E1-6287-4020-AC65-550184E92720}" srcOrd="1" destOrd="0" presId="urn:microsoft.com/office/officeart/2005/8/layout/hierarchy2"/>
    <dgm:cxn modelId="{E6C129AE-DBA8-4C28-96A8-1CBB90A4FC11}" type="presParOf" srcId="{854AC1E1-6287-4020-AC65-550184E92720}" destId="{53A6671F-D420-4B42-92A3-135D01BCF644}" srcOrd="0" destOrd="0" presId="urn:microsoft.com/office/officeart/2005/8/layout/hierarchy2"/>
    <dgm:cxn modelId="{29A1676E-0E65-491F-865C-F88DF318E7BF}" type="presParOf" srcId="{854AC1E1-6287-4020-AC65-550184E92720}" destId="{B60CC6F3-7FBF-49FA-B296-C2C75C769A2F}" srcOrd="1" destOrd="0" presId="urn:microsoft.com/office/officeart/2005/8/layout/hierarchy2"/>
    <dgm:cxn modelId="{B22C77DD-BBD1-4108-9D73-86C63F3FC1BA}" type="presParOf" srcId="{B60CC6F3-7FBF-49FA-B296-C2C75C769A2F}" destId="{9A79BF5A-8862-41DE-A304-6A3A4E990702}" srcOrd="0" destOrd="0" presId="urn:microsoft.com/office/officeart/2005/8/layout/hierarchy2"/>
    <dgm:cxn modelId="{2C52D789-F183-417D-9B7F-3915B64B6718}" type="presParOf" srcId="{9A79BF5A-8862-41DE-A304-6A3A4E990702}" destId="{A0E93EE0-BCD3-4BC7-B51B-D604D71F4E85}" srcOrd="0" destOrd="0" presId="urn:microsoft.com/office/officeart/2005/8/layout/hierarchy2"/>
    <dgm:cxn modelId="{E6DD6F00-BD86-4E46-A5B1-D62B13CBEDCB}" type="presParOf" srcId="{B60CC6F3-7FBF-49FA-B296-C2C75C769A2F}" destId="{89827AFD-55C2-4628-AB92-E684F7A98050}" srcOrd="1" destOrd="0" presId="urn:microsoft.com/office/officeart/2005/8/layout/hierarchy2"/>
    <dgm:cxn modelId="{2E6E89F3-F3B7-4BE9-A77B-99958F36DCBC}" type="presParOf" srcId="{89827AFD-55C2-4628-AB92-E684F7A98050}" destId="{B664B8D2-D073-4BDB-BD0C-0B0295515B13}" srcOrd="0" destOrd="0" presId="urn:microsoft.com/office/officeart/2005/8/layout/hierarchy2"/>
    <dgm:cxn modelId="{4EB8519A-291A-4D7A-9163-007C01B477A6}" type="presParOf" srcId="{89827AFD-55C2-4628-AB92-E684F7A98050}" destId="{66794E7B-179C-47CA-9BB6-F87048C8FC6C}" srcOrd="1" destOrd="0" presId="urn:microsoft.com/office/officeart/2005/8/layout/hierarchy2"/>
    <dgm:cxn modelId="{FF0C256F-7136-4939-965E-6CE4F8A1F046}" type="presParOf" srcId="{C1BAF0B6-24BC-4A27-B7E3-39B12929D8FC}" destId="{1AD47CF6-8CC4-4735-A0EE-C8A862A00FDB}" srcOrd="2" destOrd="0" presId="urn:microsoft.com/office/officeart/2005/8/layout/hierarchy2"/>
    <dgm:cxn modelId="{2848F337-3F0E-4C8B-8842-215AED511085}" type="presParOf" srcId="{1AD47CF6-8CC4-4735-A0EE-C8A862A00FDB}" destId="{52B01407-50C1-4780-87B6-E61F8B4A51EE}" srcOrd="0" destOrd="0" presId="urn:microsoft.com/office/officeart/2005/8/layout/hierarchy2"/>
    <dgm:cxn modelId="{49CE8EA3-4CE0-4A46-B1DD-12A8702CDED0}" type="presParOf" srcId="{C1BAF0B6-24BC-4A27-B7E3-39B12929D8FC}" destId="{2B100851-1E24-48D4-B248-1F0BABB4423A}" srcOrd="3" destOrd="0" presId="urn:microsoft.com/office/officeart/2005/8/layout/hierarchy2"/>
    <dgm:cxn modelId="{3E4B274F-BAF0-409A-8F7D-839E68DE911A}" type="presParOf" srcId="{2B100851-1E24-48D4-B248-1F0BABB4423A}" destId="{3899086D-6390-481F-BA7B-4C8065163E13}" srcOrd="0" destOrd="0" presId="urn:microsoft.com/office/officeart/2005/8/layout/hierarchy2"/>
    <dgm:cxn modelId="{652685D0-2F26-4BB9-82AF-F91F5FEFEB15}" type="presParOf" srcId="{2B100851-1E24-48D4-B248-1F0BABB4423A}" destId="{6A533D2F-4F6D-4C2F-85BC-EC727E5055F0}" srcOrd="1" destOrd="0" presId="urn:microsoft.com/office/officeart/2005/8/layout/hierarchy2"/>
    <dgm:cxn modelId="{8443929D-197E-4B9B-8920-001661EDB213}" type="presParOf" srcId="{6A533D2F-4F6D-4C2F-85BC-EC727E5055F0}" destId="{F0BDFAB8-8B26-4817-88AB-17EC28BFE496}" srcOrd="0" destOrd="0" presId="urn:microsoft.com/office/officeart/2005/8/layout/hierarchy2"/>
    <dgm:cxn modelId="{BDEF862F-62DD-4709-8B07-ADBE1FB031EA}" type="presParOf" srcId="{F0BDFAB8-8B26-4817-88AB-17EC28BFE496}" destId="{0A252776-91DD-436B-8656-7308B203689B}" srcOrd="0" destOrd="0" presId="urn:microsoft.com/office/officeart/2005/8/layout/hierarchy2"/>
    <dgm:cxn modelId="{7A73F4E6-65C7-4B1D-98B2-F199AD61CD1B}" type="presParOf" srcId="{6A533D2F-4F6D-4C2F-85BC-EC727E5055F0}" destId="{EA228575-029D-42A7-B8DA-7091AB8F1CB7}" srcOrd="1" destOrd="0" presId="urn:microsoft.com/office/officeart/2005/8/layout/hierarchy2"/>
    <dgm:cxn modelId="{37335C19-02C6-4B20-9208-FCF15CE2310C}" type="presParOf" srcId="{EA228575-029D-42A7-B8DA-7091AB8F1CB7}" destId="{FACE4E00-4FBE-4FE1-96F7-E6651B5CBAE9}" srcOrd="0" destOrd="0" presId="urn:microsoft.com/office/officeart/2005/8/layout/hierarchy2"/>
    <dgm:cxn modelId="{49D49329-027B-489A-AB39-BEA4EF8A23FE}" type="presParOf" srcId="{EA228575-029D-42A7-B8DA-7091AB8F1CB7}" destId="{E86A6AE6-0B14-4B6F-B727-21CC662918E5}" srcOrd="1" destOrd="0" presId="urn:microsoft.com/office/officeart/2005/8/layout/hierarchy2"/>
    <dgm:cxn modelId="{0DC75DE5-EBB1-4071-AAB8-59FF5AC33742}" type="presParOf" srcId="{A13FEEB7-A097-40AB-B2E0-5B1B2544D299}" destId="{A6F00942-CDE6-4558-B79B-8FA240B12640}" srcOrd="2" destOrd="0" presId="urn:microsoft.com/office/officeart/2005/8/layout/hierarchy2"/>
    <dgm:cxn modelId="{5B7A3E9C-0D56-41B1-B0D1-C09BA106C3BD}" type="presParOf" srcId="{A6F00942-CDE6-4558-B79B-8FA240B12640}" destId="{09E5D0A2-888D-4934-BED0-329EA33D94B6}" srcOrd="0" destOrd="0" presId="urn:microsoft.com/office/officeart/2005/8/layout/hierarchy2"/>
    <dgm:cxn modelId="{E9F766AD-BFEB-4C24-85EA-A3803562628E}" type="presParOf" srcId="{A13FEEB7-A097-40AB-B2E0-5B1B2544D299}" destId="{C7FC8A29-F6AE-4805-A4ED-EC5B887BD5F1}" srcOrd="3" destOrd="0" presId="urn:microsoft.com/office/officeart/2005/8/layout/hierarchy2"/>
    <dgm:cxn modelId="{727F3B61-623A-407E-8939-6336B9AB5CF8}" type="presParOf" srcId="{C7FC8A29-F6AE-4805-A4ED-EC5B887BD5F1}" destId="{43FF109D-2C4F-44B2-8B23-869694AA5BFC}" srcOrd="0" destOrd="0" presId="urn:microsoft.com/office/officeart/2005/8/layout/hierarchy2"/>
    <dgm:cxn modelId="{E6EECBF4-98B2-4085-B99D-E4EE7966AFAE}" type="presParOf" srcId="{C7FC8A29-F6AE-4805-A4ED-EC5B887BD5F1}" destId="{283E6985-ECE2-43A7-BEE5-B6D03C0E162A}" srcOrd="1" destOrd="0" presId="urn:microsoft.com/office/officeart/2005/8/layout/hierarchy2"/>
    <dgm:cxn modelId="{A16554F4-3588-4672-B071-6BE5A0A726D3}" type="presParOf" srcId="{283E6985-ECE2-43A7-BEE5-B6D03C0E162A}" destId="{497941B1-B7EC-4D42-B44A-AC44B376DF71}" srcOrd="0" destOrd="0" presId="urn:microsoft.com/office/officeart/2005/8/layout/hierarchy2"/>
    <dgm:cxn modelId="{B1503E0D-840A-434D-9BA6-C02B12394BE4}" type="presParOf" srcId="{497941B1-B7EC-4D42-B44A-AC44B376DF71}" destId="{45FB1ECF-3CF8-4ED4-AC4A-772A6333E91B}" srcOrd="0" destOrd="0" presId="urn:microsoft.com/office/officeart/2005/8/layout/hierarchy2"/>
    <dgm:cxn modelId="{EB2104E2-628C-4B63-A247-F6E4223F7C45}" type="presParOf" srcId="{283E6985-ECE2-43A7-BEE5-B6D03C0E162A}" destId="{19B53143-9C6F-4CDC-81FD-7848855714A2}" srcOrd="1" destOrd="0" presId="urn:microsoft.com/office/officeart/2005/8/layout/hierarchy2"/>
    <dgm:cxn modelId="{E17A3C80-0D44-442D-A4DD-E897A3B8CFA9}" type="presParOf" srcId="{19B53143-9C6F-4CDC-81FD-7848855714A2}" destId="{27C5A6D2-8E8A-4724-B832-417631139B9B}" srcOrd="0" destOrd="0" presId="urn:microsoft.com/office/officeart/2005/8/layout/hierarchy2"/>
    <dgm:cxn modelId="{466CBCA9-CFB8-407A-9037-8D72E32F2C49}" type="presParOf" srcId="{19B53143-9C6F-4CDC-81FD-7848855714A2}" destId="{F1E00B71-C0FD-4DF8-BF91-4E869C4AB917}" srcOrd="1" destOrd="0" presId="urn:microsoft.com/office/officeart/2005/8/layout/hierarchy2"/>
    <dgm:cxn modelId="{A8BEDE4D-6693-4461-B7AB-1EC2EC86C4E4}" type="presParOf" srcId="{F1E00B71-C0FD-4DF8-BF91-4E869C4AB917}" destId="{7D277748-D34E-455B-B8B6-8EADC5412359}" srcOrd="0" destOrd="0" presId="urn:microsoft.com/office/officeart/2005/8/layout/hierarchy2"/>
    <dgm:cxn modelId="{81FEEB9B-E2C4-4E91-8C5C-B08F68D6A44F}" type="presParOf" srcId="{7D277748-D34E-455B-B8B6-8EADC5412359}" destId="{9980724B-918B-4CF2-AEF8-6F1979B22322}" srcOrd="0" destOrd="0" presId="urn:microsoft.com/office/officeart/2005/8/layout/hierarchy2"/>
    <dgm:cxn modelId="{AD08ECFD-AA8A-4A5E-A4BB-9D67705E32A8}" type="presParOf" srcId="{F1E00B71-C0FD-4DF8-BF91-4E869C4AB917}" destId="{F14C6E5C-FA10-4055-AAC3-BF31695F400C}" srcOrd="1" destOrd="0" presId="urn:microsoft.com/office/officeart/2005/8/layout/hierarchy2"/>
    <dgm:cxn modelId="{61ED3019-6F7B-47EB-92EE-A0CA6CF379FC}" type="presParOf" srcId="{F14C6E5C-FA10-4055-AAC3-BF31695F400C}" destId="{17F9ED09-0AA2-4964-9E56-5D78B5EADD81}" srcOrd="0" destOrd="0" presId="urn:microsoft.com/office/officeart/2005/8/layout/hierarchy2"/>
    <dgm:cxn modelId="{6A59C493-4CE9-41B5-AB43-664F335A8BE6}" type="presParOf" srcId="{F14C6E5C-FA10-4055-AAC3-BF31695F400C}" destId="{3F3C4BB2-0787-4C79-B0EC-3D717DD9B834}" srcOrd="1" destOrd="0" presId="urn:microsoft.com/office/officeart/2005/8/layout/hierarchy2"/>
    <dgm:cxn modelId="{425890E9-1912-45F8-9C59-44E5D63A25DF}" type="presParOf" srcId="{3F3C4BB2-0787-4C79-B0EC-3D717DD9B834}" destId="{CCFC19CF-D363-4081-B7A3-1AE37CAA4C0D}" srcOrd="0" destOrd="0" presId="urn:microsoft.com/office/officeart/2005/8/layout/hierarchy2"/>
    <dgm:cxn modelId="{ADA5269D-1B67-4355-BD5D-EC09C01D0E73}" type="presParOf" srcId="{CCFC19CF-D363-4081-B7A3-1AE37CAA4C0D}" destId="{5E4443B1-FC50-47D3-A1C4-14C447492A79}" srcOrd="0" destOrd="0" presId="urn:microsoft.com/office/officeart/2005/8/layout/hierarchy2"/>
    <dgm:cxn modelId="{54C3F61B-990E-4C1A-BB88-98C13B25907B}" type="presParOf" srcId="{3F3C4BB2-0787-4C79-B0EC-3D717DD9B834}" destId="{74451597-6B52-4D34-92DF-EC339C49741F}" srcOrd="1" destOrd="0" presId="urn:microsoft.com/office/officeart/2005/8/layout/hierarchy2"/>
    <dgm:cxn modelId="{2EA064BD-F52B-4534-ACCC-744336AA3543}" type="presParOf" srcId="{74451597-6B52-4D34-92DF-EC339C49741F}" destId="{977B3661-A33C-452C-87F1-30C98CA8F8A3}" srcOrd="0" destOrd="0" presId="urn:microsoft.com/office/officeart/2005/8/layout/hierarchy2"/>
    <dgm:cxn modelId="{9FF948A1-4162-400F-9F89-FA2117FEAEC2}" type="presParOf" srcId="{74451597-6B52-4D34-92DF-EC339C49741F}" destId="{F86548CD-9F6E-441F-BE3A-D293B44517F3}" srcOrd="1" destOrd="0" presId="urn:microsoft.com/office/officeart/2005/8/layout/hierarchy2"/>
    <dgm:cxn modelId="{5696D4F2-BC69-482E-B5E3-3A509D3273A3}" type="presParOf" srcId="{283E6985-ECE2-43A7-BEE5-B6D03C0E162A}" destId="{98358B98-B09F-4435-BF00-5A55568AFA0F}" srcOrd="2" destOrd="0" presId="urn:microsoft.com/office/officeart/2005/8/layout/hierarchy2"/>
    <dgm:cxn modelId="{E326E847-FAFD-4E86-901D-0C50E76DBDBB}" type="presParOf" srcId="{98358B98-B09F-4435-BF00-5A55568AFA0F}" destId="{1A6F9D8D-6A79-4A62-9ABA-215D5AB04DF0}" srcOrd="0" destOrd="0" presId="urn:microsoft.com/office/officeart/2005/8/layout/hierarchy2"/>
    <dgm:cxn modelId="{9536ABE2-03E1-46CF-8E8F-932A831D7667}" type="presParOf" srcId="{283E6985-ECE2-43A7-BEE5-B6D03C0E162A}" destId="{9BDBA344-A5EE-4884-A7A3-E4AF00E06F3B}" srcOrd="3" destOrd="0" presId="urn:microsoft.com/office/officeart/2005/8/layout/hierarchy2"/>
    <dgm:cxn modelId="{E856668C-FD14-4761-BDFA-552056BB75DA}" type="presParOf" srcId="{9BDBA344-A5EE-4884-A7A3-E4AF00E06F3B}" destId="{BD0D006C-C0A9-4B18-994E-0CF42E22E3C4}" srcOrd="0" destOrd="0" presId="urn:microsoft.com/office/officeart/2005/8/layout/hierarchy2"/>
    <dgm:cxn modelId="{80D1EEF9-0820-4F38-A204-CBC5892C292C}" type="presParOf" srcId="{9BDBA344-A5EE-4884-A7A3-E4AF00E06F3B}" destId="{F3E75404-9995-4ABE-8D89-4729E11114D8}" srcOrd="1" destOrd="0" presId="urn:microsoft.com/office/officeart/2005/8/layout/hierarchy2"/>
    <dgm:cxn modelId="{631C143A-6D41-4A6C-85CD-2AA1211634DE}" type="presParOf" srcId="{F3E75404-9995-4ABE-8D89-4729E11114D8}" destId="{BFAB9670-30AA-46A6-B482-620AADF5D1D1}" srcOrd="0" destOrd="0" presId="urn:microsoft.com/office/officeart/2005/8/layout/hierarchy2"/>
    <dgm:cxn modelId="{78C8519D-8AD7-4587-917B-58B8FECD8920}" type="presParOf" srcId="{BFAB9670-30AA-46A6-B482-620AADF5D1D1}" destId="{DB05647B-1D14-4F14-ACEA-5E3F4758D4A1}" srcOrd="0" destOrd="0" presId="urn:microsoft.com/office/officeart/2005/8/layout/hierarchy2"/>
    <dgm:cxn modelId="{FA742115-1011-4BB1-AEBF-6373BE3A20ED}" type="presParOf" srcId="{F3E75404-9995-4ABE-8D89-4729E11114D8}" destId="{FCB1156D-BDA8-4CD5-8090-B8346D09355E}" srcOrd="1" destOrd="0" presId="urn:microsoft.com/office/officeart/2005/8/layout/hierarchy2"/>
    <dgm:cxn modelId="{97E7ABA1-D91D-487C-B9C9-E0829D5CE665}" type="presParOf" srcId="{FCB1156D-BDA8-4CD5-8090-B8346D09355E}" destId="{4AE1D69D-9F07-4B27-BADA-F20D5F2F9563}" srcOrd="0" destOrd="0" presId="urn:microsoft.com/office/officeart/2005/8/layout/hierarchy2"/>
    <dgm:cxn modelId="{37844CAE-BAF6-454C-B077-71148BD77ECF}" type="presParOf" srcId="{FCB1156D-BDA8-4CD5-8090-B8346D09355E}" destId="{8F8A402B-EC11-4ECC-85BC-907EA5F3BF13}" srcOrd="1" destOrd="0" presId="urn:microsoft.com/office/officeart/2005/8/layout/hierarchy2"/>
    <dgm:cxn modelId="{2E62A06F-8BDE-44A9-8301-D8B488AB2A2C}" type="presParOf" srcId="{A13FEEB7-A097-40AB-B2E0-5B1B2544D299}" destId="{69FCD9CB-5737-4543-A2FB-EEDE3866030B}" srcOrd="4" destOrd="0" presId="urn:microsoft.com/office/officeart/2005/8/layout/hierarchy2"/>
    <dgm:cxn modelId="{7DB0CDE9-1F42-452C-A78E-516E73288A6D}" type="presParOf" srcId="{69FCD9CB-5737-4543-A2FB-EEDE3866030B}" destId="{B83F3D31-8409-49BD-BBE1-6AF3ED9C08A5}" srcOrd="0" destOrd="0" presId="urn:microsoft.com/office/officeart/2005/8/layout/hierarchy2"/>
    <dgm:cxn modelId="{09B94891-3962-4DDA-8FB2-73942C0A90BB}" type="presParOf" srcId="{A13FEEB7-A097-40AB-B2E0-5B1B2544D299}" destId="{86D965D7-497F-4AEE-8413-6F5BAB6D846E}" srcOrd="5" destOrd="0" presId="urn:microsoft.com/office/officeart/2005/8/layout/hierarchy2"/>
    <dgm:cxn modelId="{70D4FAE2-58BC-4F96-B40B-6E83B8916186}" type="presParOf" srcId="{86D965D7-497F-4AEE-8413-6F5BAB6D846E}" destId="{603EA317-FB19-4EB2-885E-F7A1ABCD41A4}" srcOrd="0" destOrd="0" presId="urn:microsoft.com/office/officeart/2005/8/layout/hierarchy2"/>
    <dgm:cxn modelId="{27E43176-61AD-45D2-8398-8FCF2CE37131}" type="presParOf" srcId="{86D965D7-497F-4AEE-8413-6F5BAB6D846E}" destId="{6B05ECA8-B365-4256-970B-834FAFB025AF}" srcOrd="1" destOrd="0" presId="urn:microsoft.com/office/officeart/2005/8/layout/hierarchy2"/>
    <dgm:cxn modelId="{EE18D35E-8ADA-4AC8-90C6-A5B53527136D}" type="presParOf" srcId="{6B05ECA8-B365-4256-970B-834FAFB025AF}" destId="{B0200C4B-8E3B-479F-A040-A8E2553287A2}" srcOrd="0" destOrd="0" presId="urn:microsoft.com/office/officeart/2005/8/layout/hierarchy2"/>
    <dgm:cxn modelId="{D3EA1489-E109-42A8-8510-B0AAB3FEA333}" type="presParOf" srcId="{B0200C4B-8E3B-479F-A040-A8E2553287A2}" destId="{78050C64-8AC6-4496-A69D-7150CC9B63CC}" srcOrd="0" destOrd="0" presId="urn:microsoft.com/office/officeart/2005/8/layout/hierarchy2"/>
    <dgm:cxn modelId="{82942D8D-DD85-489E-BF19-46B3C0CB7616}" type="presParOf" srcId="{6B05ECA8-B365-4256-970B-834FAFB025AF}" destId="{1F215302-D110-4AF3-90E3-46B543A27EEE}" srcOrd="1" destOrd="0" presId="urn:microsoft.com/office/officeart/2005/8/layout/hierarchy2"/>
    <dgm:cxn modelId="{E8A3B38C-A5BB-44DB-9BAC-8444C5CA078C}" type="presParOf" srcId="{1F215302-D110-4AF3-90E3-46B543A27EEE}" destId="{0A3A84D8-FD37-4A0A-92EE-95ABAB7DB6AC}" srcOrd="0" destOrd="0" presId="urn:microsoft.com/office/officeart/2005/8/layout/hierarchy2"/>
    <dgm:cxn modelId="{6E6D3EA9-ADA4-400D-B3D4-A9512E1A5582}" type="presParOf" srcId="{1F215302-D110-4AF3-90E3-46B543A27EEE}" destId="{0AC45694-FD59-4409-BFA7-04A3589E1FC0}" srcOrd="1" destOrd="0" presId="urn:microsoft.com/office/officeart/2005/8/layout/hierarchy2"/>
    <dgm:cxn modelId="{EBC6F26A-C0B2-4602-A001-3A4268277D31}" type="presParOf" srcId="{0AC45694-FD59-4409-BFA7-04A3589E1FC0}" destId="{C43AE880-6F0A-4D2A-9280-320DCA0CA96E}" srcOrd="0" destOrd="0" presId="urn:microsoft.com/office/officeart/2005/8/layout/hierarchy2"/>
    <dgm:cxn modelId="{04332273-0B89-4AAC-A871-56D0B530E35A}" type="presParOf" srcId="{C43AE880-6F0A-4D2A-9280-320DCA0CA96E}" destId="{0EA9A1F1-556F-45E3-BB54-BBE69940A451}" srcOrd="0" destOrd="0" presId="urn:microsoft.com/office/officeart/2005/8/layout/hierarchy2"/>
    <dgm:cxn modelId="{11E40CB7-FF41-497E-B9C2-5032F3FFA890}" type="presParOf" srcId="{0AC45694-FD59-4409-BFA7-04A3589E1FC0}" destId="{4E1C6C4B-ED1B-4BC9-A9CC-78717E89E2D0}" srcOrd="1" destOrd="0" presId="urn:microsoft.com/office/officeart/2005/8/layout/hierarchy2"/>
    <dgm:cxn modelId="{75AACE1A-6922-4F24-B11F-3E28420B752E}" type="presParOf" srcId="{4E1C6C4B-ED1B-4BC9-A9CC-78717E89E2D0}" destId="{5AC12031-2188-4170-AFBD-AB6B5C67F093}" srcOrd="0" destOrd="0" presId="urn:microsoft.com/office/officeart/2005/8/layout/hierarchy2"/>
    <dgm:cxn modelId="{FB4EEB63-DDC5-4BAA-A65D-4C2C0DDCB026}" type="presParOf" srcId="{4E1C6C4B-ED1B-4BC9-A9CC-78717E89E2D0}" destId="{C54947EB-04B8-46D5-8EDE-B160C02C95A3}" srcOrd="1" destOrd="0" presId="urn:microsoft.com/office/officeart/2005/8/layout/hierarchy2"/>
    <dgm:cxn modelId="{985CA752-3200-4C7E-B081-C61ECF0724D8}" type="presParOf" srcId="{C54947EB-04B8-46D5-8EDE-B160C02C95A3}" destId="{ADA0E213-38D8-4A18-9FD0-56B4560628FE}" srcOrd="0" destOrd="0" presId="urn:microsoft.com/office/officeart/2005/8/layout/hierarchy2"/>
    <dgm:cxn modelId="{F70C5E8F-4EA8-4C74-B6EF-71484AFB545F}" type="presParOf" srcId="{ADA0E213-38D8-4A18-9FD0-56B4560628FE}" destId="{77996C17-85FB-44BD-AE7E-3F3CD75DA212}" srcOrd="0" destOrd="0" presId="urn:microsoft.com/office/officeart/2005/8/layout/hierarchy2"/>
    <dgm:cxn modelId="{C00B0257-053A-4518-B2F1-90FEBF544713}" type="presParOf" srcId="{C54947EB-04B8-46D5-8EDE-B160C02C95A3}" destId="{951497A8-BF40-4D49-8589-9C28FA31BA1E}" srcOrd="1" destOrd="0" presId="urn:microsoft.com/office/officeart/2005/8/layout/hierarchy2"/>
    <dgm:cxn modelId="{61A5C30E-FC8B-4DD9-AC35-739F03C472D7}" type="presParOf" srcId="{951497A8-BF40-4D49-8589-9C28FA31BA1E}" destId="{A18E3AA2-0AD0-4B58-9E52-9BBDC303EE76}" srcOrd="0" destOrd="0" presId="urn:microsoft.com/office/officeart/2005/8/layout/hierarchy2"/>
    <dgm:cxn modelId="{9A4C2FD1-9619-49EA-AFAE-84EA3E9825D0}" type="presParOf" srcId="{951497A8-BF40-4D49-8589-9C28FA31BA1E}" destId="{ED3AD654-4784-42F3-8E2C-E1660E7B4228}" srcOrd="1" destOrd="0" presId="urn:microsoft.com/office/officeart/2005/8/layout/hierarchy2"/>
    <dgm:cxn modelId="{DBE01771-E7DD-40C0-A897-8830E4A25920}" type="presParOf" srcId="{0AC45694-FD59-4409-BFA7-04A3589E1FC0}" destId="{9BAAB6A2-A6A8-4500-8BB0-1FB1D8DE4DCA}" srcOrd="2" destOrd="0" presId="urn:microsoft.com/office/officeart/2005/8/layout/hierarchy2"/>
    <dgm:cxn modelId="{5D2F2B60-F5B2-492C-9965-6A0BAF4A45D1}" type="presParOf" srcId="{9BAAB6A2-A6A8-4500-8BB0-1FB1D8DE4DCA}" destId="{0D031221-A56C-4A49-897B-96B7139F06D5}" srcOrd="0" destOrd="0" presId="urn:microsoft.com/office/officeart/2005/8/layout/hierarchy2"/>
    <dgm:cxn modelId="{9A2038F6-9B7D-44E1-912E-58386DE74AB0}" type="presParOf" srcId="{0AC45694-FD59-4409-BFA7-04A3589E1FC0}" destId="{66979C85-BB7B-43B4-AE5E-08B1C23CE9F9}" srcOrd="3" destOrd="0" presId="urn:microsoft.com/office/officeart/2005/8/layout/hierarchy2"/>
    <dgm:cxn modelId="{C13247C7-CF44-4F64-B19C-B9AFEDF3E84F}" type="presParOf" srcId="{66979C85-BB7B-43B4-AE5E-08B1C23CE9F9}" destId="{C7BCA1E9-5CE2-4BB9-96F6-8CB425C1C494}" srcOrd="0" destOrd="0" presId="urn:microsoft.com/office/officeart/2005/8/layout/hierarchy2"/>
    <dgm:cxn modelId="{B769FFCF-B5B0-4FE8-B154-6D8CABDD0A27}" type="presParOf" srcId="{66979C85-BB7B-43B4-AE5E-08B1C23CE9F9}" destId="{2DE33DEB-6930-4454-97FE-187E7F05ECE6}" srcOrd="1" destOrd="0" presId="urn:microsoft.com/office/officeart/2005/8/layout/hierarchy2"/>
    <dgm:cxn modelId="{C2B3FA80-A896-4E8E-9DA0-17C3F4EC1F66}" type="presParOf" srcId="{2DE33DEB-6930-4454-97FE-187E7F05ECE6}" destId="{F8AA11CD-FCCB-426E-9F5A-FAA86BBAB86D}" srcOrd="0" destOrd="0" presId="urn:microsoft.com/office/officeart/2005/8/layout/hierarchy2"/>
    <dgm:cxn modelId="{99BBD0D6-5080-4438-94C8-4D36A2B09381}" type="presParOf" srcId="{F8AA11CD-FCCB-426E-9F5A-FAA86BBAB86D}" destId="{BC470A5B-50BA-4772-B95F-6FD3F3CDD885}" srcOrd="0" destOrd="0" presId="urn:microsoft.com/office/officeart/2005/8/layout/hierarchy2"/>
    <dgm:cxn modelId="{3CC722BB-69C2-4A8A-85C4-0C41A6CA2BBE}" type="presParOf" srcId="{2DE33DEB-6930-4454-97FE-187E7F05ECE6}" destId="{D151844B-A138-4A78-ADCB-D117DE8BF6BF}" srcOrd="1" destOrd="0" presId="urn:microsoft.com/office/officeart/2005/8/layout/hierarchy2"/>
    <dgm:cxn modelId="{C7265D70-4097-404B-BCF4-8C3E426C6EC1}" type="presParOf" srcId="{D151844B-A138-4A78-ADCB-D117DE8BF6BF}" destId="{6847B12C-216E-4658-A3FD-9600E303ACFC}" srcOrd="0" destOrd="0" presId="urn:microsoft.com/office/officeart/2005/8/layout/hierarchy2"/>
    <dgm:cxn modelId="{AA9D9647-11AD-4A0A-B288-7742B24EBE74}" type="presParOf" srcId="{D151844B-A138-4A78-ADCB-D117DE8BF6BF}" destId="{9869D02F-5E6C-432F-98C1-9D4D786B8A8A}" srcOrd="1" destOrd="0" presId="urn:microsoft.com/office/officeart/2005/8/layout/hierarchy2"/>
    <dgm:cxn modelId="{647EF884-6954-456A-8C38-31170C0251DD}" type="presParOf" srcId="{0AC45694-FD59-4409-BFA7-04A3589E1FC0}" destId="{F381A128-0CD6-4ACB-AD77-719870E5CA21}" srcOrd="4" destOrd="0" presId="urn:microsoft.com/office/officeart/2005/8/layout/hierarchy2"/>
    <dgm:cxn modelId="{277DF36E-C446-46BE-BB09-FF30AF10FD3D}" type="presParOf" srcId="{F381A128-0CD6-4ACB-AD77-719870E5CA21}" destId="{DFD11C30-E15D-4D4D-A735-308D0084A071}" srcOrd="0" destOrd="0" presId="urn:microsoft.com/office/officeart/2005/8/layout/hierarchy2"/>
    <dgm:cxn modelId="{A108677E-16C6-4287-8A4C-3F7748BCE06E}" type="presParOf" srcId="{0AC45694-FD59-4409-BFA7-04A3589E1FC0}" destId="{E07E69D0-9D97-4872-931E-296AA65EA92D}" srcOrd="5" destOrd="0" presId="urn:microsoft.com/office/officeart/2005/8/layout/hierarchy2"/>
    <dgm:cxn modelId="{460B254F-973F-4948-8D44-43F83B857546}" type="presParOf" srcId="{E07E69D0-9D97-4872-931E-296AA65EA92D}" destId="{5403F3CD-513D-4B12-ABDA-9EFDEC14193D}" srcOrd="0" destOrd="0" presId="urn:microsoft.com/office/officeart/2005/8/layout/hierarchy2"/>
    <dgm:cxn modelId="{D62F4540-213F-449B-8866-009F440F11A5}" type="presParOf" srcId="{E07E69D0-9D97-4872-931E-296AA65EA92D}" destId="{854EB639-4C08-40CA-BB49-A5CE0CA1BABB}" srcOrd="1" destOrd="0" presId="urn:microsoft.com/office/officeart/2005/8/layout/hierarchy2"/>
    <dgm:cxn modelId="{D49C1457-388F-4A9A-80ED-7AAF0A793096}" type="presParOf" srcId="{854EB639-4C08-40CA-BB49-A5CE0CA1BABB}" destId="{58570C51-7576-4A19-AD7B-769AC726D700}" srcOrd="0" destOrd="0" presId="urn:microsoft.com/office/officeart/2005/8/layout/hierarchy2"/>
    <dgm:cxn modelId="{0F876EFB-204C-4DC9-8EC9-B34AE1E189C0}" type="presParOf" srcId="{58570C51-7576-4A19-AD7B-769AC726D700}" destId="{E95567F7-C07D-4DBC-BB56-CCCAFD3DBC75}" srcOrd="0" destOrd="0" presId="urn:microsoft.com/office/officeart/2005/8/layout/hierarchy2"/>
    <dgm:cxn modelId="{FA4BF136-C203-43BD-BBA4-982EE802FAAF}" type="presParOf" srcId="{854EB639-4C08-40CA-BB49-A5CE0CA1BABB}" destId="{77F24DDC-9E70-447C-B7A3-0DC5DAB84DE8}" srcOrd="1" destOrd="0" presId="urn:microsoft.com/office/officeart/2005/8/layout/hierarchy2"/>
    <dgm:cxn modelId="{4A5FF267-A9DB-4F48-B3D9-1B0500EFE8F1}" type="presParOf" srcId="{77F24DDC-9E70-447C-B7A3-0DC5DAB84DE8}" destId="{027EAF9A-7FE0-42DA-90A1-7DE3213DA2F2}" srcOrd="0" destOrd="0" presId="urn:microsoft.com/office/officeart/2005/8/layout/hierarchy2"/>
    <dgm:cxn modelId="{BFC447EF-1AB4-47A8-ACF3-D106EC29B630}" type="presParOf" srcId="{77F24DDC-9E70-447C-B7A3-0DC5DAB84DE8}" destId="{8ECA9C06-4B15-4E2F-AA8D-6155BAA19748}" srcOrd="1" destOrd="0" presId="urn:microsoft.com/office/officeart/2005/8/layout/hierarchy2"/>
    <dgm:cxn modelId="{EECE23A7-B402-490E-94C1-1A7F86902CB8}" type="presParOf" srcId="{0AC45694-FD59-4409-BFA7-04A3589E1FC0}" destId="{6B313E9A-0CBD-49FD-982D-6084FA7FBE57}" srcOrd="6" destOrd="0" presId="urn:microsoft.com/office/officeart/2005/8/layout/hierarchy2"/>
    <dgm:cxn modelId="{AEA37DD1-C57B-482F-A61E-9A1296D54C5A}" type="presParOf" srcId="{6B313E9A-0CBD-49FD-982D-6084FA7FBE57}" destId="{8455245D-D551-4B2F-8A60-9D18A131A88A}" srcOrd="0" destOrd="0" presId="urn:microsoft.com/office/officeart/2005/8/layout/hierarchy2"/>
    <dgm:cxn modelId="{E34B76AE-B266-4B7B-9C9E-0BA92731A548}" type="presParOf" srcId="{0AC45694-FD59-4409-BFA7-04A3589E1FC0}" destId="{CD0CC1E9-88C8-4210-A9DA-438E9EA2465D}" srcOrd="7" destOrd="0" presId="urn:microsoft.com/office/officeart/2005/8/layout/hierarchy2"/>
    <dgm:cxn modelId="{9267892B-F51D-4FEC-82CA-3512D30EC53F}" type="presParOf" srcId="{CD0CC1E9-88C8-4210-A9DA-438E9EA2465D}" destId="{49B9F355-3D80-4FAE-8E95-B0910AF32FBB}" srcOrd="0" destOrd="0" presId="urn:microsoft.com/office/officeart/2005/8/layout/hierarchy2"/>
    <dgm:cxn modelId="{9A4DD1C6-5114-401C-9F25-9E33F268BAF9}" type="presParOf" srcId="{CD0CC1E9-88C8-4210-A9DA-438E9EA2465D}" destId="{66986585-1E78-4F0A-9EB9-743A4CC1F7B1}" srcOrd="1" destOrd="0" presId="urn:microsoft.com/office/officeart/2005/8/layout/hierarchy2"/>
    <dgm:cxn modelId="{733FE39B-B81D-4A20-8EFA-2E7F4BB56540}" type="presParOf" srcId="{66986585-1E78-4F0A-9EB9-743A4CC1F7B1}" destId="{D2E1BA45-8180-4FC7-8F5D-95892290BE74}" srcOrd="0" destOrd="0" presId="urn:microsoft.com/office/officeart/2005/8/layout/hierarchy2"/>
    <dgm:cxn modelId="{2F17C035-15A8-4962-9A22-2F4244A5494A}" type="presParOf" srcId="{D2E1BA45-8180-4FC7-8F5D-95892290BE74}" destId="{6DC154F5-C398-403E-8A7D-82D52CAEE0F3}" srcOrd="0" destOrd="0" presId="urn:microsoft.com/office/officeart/2005/8/layout/hierarchy2"/>
    <dgm:cxn modelId="{9A9207C8-4923-4834-BCD6-D4EF0D84CCB3}" type="presParOf" srcId="{66986585-1E78-4F0A-9EB9-743A4CC1F7B1}" destId="{A3A525EB-737F-43E5-8118-A87B525044F5}" srcOrd="1" destOrd="0" presId="urn:microsoft.com/office/officeart/2005/8/layout/hierarchy2"/>
    <dgm:cxn modelId="{2F8B7FE0-DA10-4B40-89E4-145268CCFEBF}" type="presParOf" srcId="{A3A525EB-737F-43E5-8118-A87B525044F5}" destId="{ACD8E4A1-E82C-4DA5-B06F-518F2B170234}" srcOrd="0" destOrd="0" presId="urn:microsoft.com/office/officeart/2005/8/layout/hierarchy2"/>
    <dgm:cxn modelId="{9F8E4540-DEEE-4D55-B4B7-A1E0FC6F5A96}" type="presParOf" srcId="{A3A525EB-737F-43E5-8118-A87B525044F5}" destId="{B9BF6314-65D1-429A-94CB-26C9AF74D304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F90891-E6CB-45A0-9FE4-1499FEB94E75}" type="datetimeFigureOut">
              <a:rPr lang="fa-IR" smtClean="0"/>
              <a:t>1423/08/12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C75B01-3580-4F13-9883-D1C96771819B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75B01-3580-4F13-9883-D1C96771819B}" type="slidenum">
              <a:rPr lang="fa-IR" smtClean="0"/>
              <a:t>5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10/18/2002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hecker dir="vert"/>
  </p:transition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درس چهارم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042264"/>
            <a:ext cx="5114778" cy="1101248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Homa" pitchFamily="2" charset="-78"/>
              </a:rPr>
              <a:t>راه حل مسائل بنیادی</a:t>
            </a:r>
            <a:endParaRPr lang="fa-IR" sz="3200" dirty="0">
              <a:cs typeface="B Homa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نقد و بررسی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357166"/>
          <a:ext cx="91440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05B0EB-9009-4DB7-899F-10E0E5795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3C05B0EB-9009-4DB7-899F-10E0E5795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3C05B0EB-9009-4DB7-899F-10E0E5795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825773-D619-4D01-AAD5-A88E95358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87825773-D619-4D01-AAD5-A88E95358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87825773-D619-4D01-AAD5-A88E95358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8988FD-6010-41D5-8A20-EB033BF9C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188988FD-6010-41D5-8A20-EB033BF9C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188988FD-6010-41D5-8A20-EB033BF9C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70FE93-F0BA-4C31-9FC6-1CC235E69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F370FE93-F0BA-4C31-9FC6-1CC235E69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dgm id="{F370FE93-F0BA-4C31-9FC6-1CC235E69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A6671F-D420-4B42-92A3-135D01BCF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53A6671F-D420-4B42-92A3-135D01BCF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53A6671F-D420-4B42-92A3-135D01BCF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79BF5A-8862-41DE-A304-6A3A4E99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9A79BF5A-8862-41DE-A304-6A3A4E99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9A79BF5A-8862-41DE-A304-6A3A4E99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64B8D2-D073-4BDB-BD0C-0B0295515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B664B8D2-D073-4BDB-BD0C-0B0295515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B664B8D2-D073-4BDB-BD0C-0B0295515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D47CF6-8CC4-4735-A0EE-C8A862A00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1AD47CF6-8CC4-4735-A0EE-C8A862A00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1AD47CF6-8CC4-4735-A0EE-C8A862A00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99086D-6390-481F-BA7B-4C8065163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graphicEl>
                                              <a:dgm id="{3899086D-6390-481F-BA7B-4C8065163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graphicEl>
                                              <a:dgm id="{3899086D-6390-481F-BA7B-4C8065163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BDFAB8-8B26-4817-88AB-17EC28BFE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graphicEl>
                                              <a:dgm id="{F0BDFAB8-8B26-4817-88AB-17EC28BFE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graphicEl>
                                              <a:dgm id="{F0BDFAB8-8B26-4817-88AB-17EC28BFE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CE4E00-4FBE-4FE1-96F7-E6651B5CB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FACE4E00-4FBE-4FE1-96F7-E6651B5CB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graphicEl>
                                              <a:dgm id="{FACE4E00-4FBE-4FE1-96F7-E6651B5CB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6F00942-CDE6-4558-B79B-8FA240B12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A6F00942-CDE6-4558-B79B-8FA240B12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graphicEl>
                                              <a:dgm id="{A6F00942-CDE6-4558-B79B-8FA240B12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FF109D-2C4F-44B2-8B23-869694AA5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dgm id="{43FF109D-2C4F-44B2-8B23-869694AA5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43FF109D-2C4F-44B2-8B23-869694AA5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7941B1-B7EC-4D42-B44A-AC44B376D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graphicEl>
                                              <a:dgm id="{497941B1-B7EC-4D42-B44A-AC44B376D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graphicEl>
                                              <a:dgm id="{497941B1-B7EC-4D42-B44A-AC44B376D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C5A6D2-8E8A-4724-B832-417631139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graphicEl>
                                              <a:dgm id="{27C5A6D2-8E8A-4724-B832-417631139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graphicEl>
                                              <a:dgm id="{27C5A6D2-8E8A-4724-B832-417631139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277748-D34E-455B-B8B6-8EADC5412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graphicEl>
                                              <a:dgm id="{7D277748-D34E-455B-B8B6-8EADC5412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graphicEl>
                                              <a:dgm id="{7D277748-D34E-455B-B8B6-8EADC5412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F9ED09-0AA2-4964-9E56-5D78B5EAD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graphicEl>
                                              <a:dgm id="{17F9ED09-0AA2-4964-9E56-5D78B5EAD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graphicEl>
                                              <a:dgm id="{17F9ED09-0AA2-4964-9E56-5D78B5EAD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FC19CF-D363-4081-B7A3-1AE37CAA4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graphicEl>
                                              <a:dgm id="{CCFC19CF-D363-4081-B7A3-1AE37CAA4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graphicEl>
                                              <a:dgm id="{CCFC19CF-D363-4081-B7A3-1AE37CAA4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7B3661-A33C-452C-87F1-30C98CA8F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graphicEl>
                                              <a:dgm id="{977B3661-A33C-452C-87F1-30C98CA8F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graphicEl>
                                              <a:dgm id="{977B3661-A33C-452C-87F1-30C98CA8F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358B98-B09F-4435-BF00-5A55568A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graphicEl>
                                              <a:dgm id="{98358B98-B09F-4435-BF00-5A55568A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graphicEl>
                                              <a:dgm id="{98358B98-B09F-4435-BF00-5A55568A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0D006C-C0A9-4B18-994E-0CF42E22E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graphicEl>
                                              <a:dgm id="{BD0D006C-C0A9-4B18-994E-0CF42E22E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graphicEl>
                                              <a:dgm id="{BD0D006C-C0A9-4B18-994E-0CF42E22E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AB9670-30AA-46A6-B482-620AADF5D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graphicEl>
                                              <a:dgm id="{BFAB9670-30AA-46A6-B482-620AADF5D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graphicEl>
                                              <a:dgm id="{BFAB9670-30AA-46A6-B482-620AADF5D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E1D69D-9F07-4B27-BADA-F20D5F2F9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>
                                            <p:graphicEl>
                                              <a:dgm id="{4AE1D69D-9F07-4B27-BADA-F20D5F2F9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graphicEl>
                                              <a:dgm id="{4AE1D69D-9F07-4B27-BADA-F20D5F2F9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FCD9CB-5737-4543-A2FB-EEDE3866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">
                                            <p:graphicEl>
                                              <a:dgm id="{69FCD9CB-5737-4543-A2FB-EEDE3866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">
                                            <p:graphicEl>
                                              <a:dgm id="{69FCD9CB-5737-4543-A2FB-EEDE3866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3EA317-FB19-4EB2-885E-F7A1ABCD4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graphicEl>
                                              <a:dgm id="{603EA317-FB19-4EB2-885E-F7A1ABCD4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graphicEl>
                                              <a:dgm id="{603EA317-FB19-4EB2-885E-F7A1ABCD4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200C4B-8E3B-479F-A040-A8E25532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graphicEl>
                                              <a:dgm id="{B0200C4B-8E3B-479F-A040-A8E25532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graphicEl>
                                              <a:dgm id="{B0200C4B-8E3B-479F-A040-A8E25532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A3A84D8-FD37-4A0A-92EE-95ABAB7D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">
                                            <p:graphicEl>
                                              <a:dgm id="{0A3A84D8-FD37-4A0A-92EE-95ABAB7D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">
                                            <p:graphicEl>
                                              <a:dgm id="{0A3A84D8-FD37-4A0A-92EE-95ABAB7D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3AE880-6F0A-4D2A-9280-320DCA0CA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">
                                            <p:graphicEl>
                                              <a:dgm id="{C43AE880-6F0A-4D2A-9280-320DCA0CA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">
                                            <p:graphicEl>
                                              <a:dgm id="{C43AE880-6F0A-4D2A-9280-320DCA0CA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C12031-2188-4170-AFBD-AB6B5C67F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">
                                            <p:graphicEl>
                                              <a:dgm id="{5AC12031-2188-4170-AFBD-AB6B5C67F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">
                                            <p:graphicEl>
                                              <a:dgm id="{5AC12031-2188-4170-AFBD-AB6B5C67F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A0E213-38D8-4A18-9FD0-56B456062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">
                                            <p:graphicEl>
                                              <a:dgm id="{ADA0E213-38D8-4A18-9FD0-56B456062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">
                                            <p:graphicEl>
                                              <a:dgm id="{ADA0E213-38D8-4A18-9FD0-56B456062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18E3AA2-0AD0-4B58-9E52-9BBDC303E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">
                                            <p:graphicEl>
                                              <a:dgm id="{A18E3AA2-0AD0-4B58-9E52-9BBDC303E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">
                                            <p:graphicEl>
                                              <a:dgm id="{A18E3AA2-0AD0-4B58-9E52-9BBDC303E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AAB6A2-A6A8-4500-8BB0-1FB1D8DE4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">
                                            <p:graphicEl>
                                              <a:dgm id="{9BAAB6A2-A6A8-4500-8BB0-1FB1D8DE4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">
                                            <p:graphicEl>
                                              <a:dgm id="{9BAAB6A2-A6A8-4500-8BB0-1FB1D8DE4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BCA1E9-5CE2-4BB9-96F6-8CB425C1C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">
                                            <p:graphicEl>
                                              <a:dgm id="{C7BCA1E9-5CE2-4BB9-96F6-8CB425C1C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">
                                            <p:graphicEl>
                                              <a:dgm id="{C7BCA1E9-5CE2-4BB9-96F6-8CB425C1C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AA11CD-FCCB-426E-9F5A-FAA86BBAB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">
                                            <p:graphicEl>
                                              <a:dgm id="{F8AA11CD-FCCB-426E-9F5A-FAA86BBAB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">
                                            <p:graphicEl>
                                              <a:dgm id="{F8AA11CD-FCCB-426E-9F5A-FAA86BBAB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47B12C-216E-4658-A3FD-9600E303A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">
                                            <p:graphicEl>
                                              <a:dgm id="{6847B12C-216E-4658-A3FD-9600E303A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">
                                            <p:graphicEl>
                                              <a:dgm id="{6847B12C-216E-4658-A3FD-9600E303A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81A128-0CD6-4ACB-AD77-719870E5C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7">
                                            <p:graphicEl>
                                              <a:dgm id="{F381A128-0CD6-4ACB-AD77-719870E5C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">
                                            <p:graphicEl>
                                              <a:dgm id="{F381A128-0CD6-4ACB-AD77-719870E5C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03F3CD-513D-4B12-ABDA-9EFDEC141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">
                                            <p:graphicEl>
                                              <a:dgm id="{5403F3CD-513D-4B12-ABDA-9EFDEC141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">
                                            <p:graphicEl>
                                              <a:dgm id="{5403F3CD-513D-4B12-ABDA-9EFDEC141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570C51-7576-4A19-AD7B-769AC726D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">
                                            <p:graphicEl>
                                              <a:dgm id="{58570C51-7576-4A19-AD7B-769AC726D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">
                                            <p:graphicEl>
                                              <a:dgm id="{58570C51-7576-4A19-AD7B-769AC726D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7EAF9A-7FE0-42DA-90A1-7DE3213DA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">
                                            <p:graphicEl>
                                              <a:dgm id="{027EAF9A-7FE0-42DA-90A1-7DE3213DA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">
                                            <p:graphicEl>
                                              <a:dgm id="{027EAF9A-7FE0-42DA-90A1-7DE3213DA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313E9A-0CBD-49FD-982D-6084FA7FB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">
                                            <p:graphicEl>
                                              <a:dgm id="{6B313E9A-0CBD-49FD-982D-6084FA7FB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">
                                            <p:graphicEl>
                                              <a:dgm id="{6B313E9A-0CBD-49FD-982D-6084FA7FB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B9F355-3D80-4FAE-8E95-B0910AF32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">
                                            <p:graphicEl>
                                              <a:dgm id="{49B9F355-3D80-4FAE-8E95-B0910AF32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">
                                            <p:graphicEl>
                                              <a:dgm id="{49B9F355-3D80-4FAE-8E95-B0910AF32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E1BA45-8180-4FC7-8F5D-95892290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">
                                            <p:graphicEl>
                                              <a:dgm id="{D2E1BA45-8180-4FC7-8F5D-95892290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">
                                            <p:graphicEl>
                                              <a:dgm id="{D2E1BA45-8180-4FC7-8F5D-95892290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D8E4A1-E82C-4DA5-B06F-518F2B170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">
                                            <p:graphicEl>
                                              <a:dgm id="{ACD8E4A1-E82C-4DA5-B06F-518F2B170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">
                                            <p:graphicEl>
                                              <a:dgm id="{ACD8E4A1-E82C-4DA5-B06F-518F2B170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86868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نتیجه گیری</a:t>
            </a: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785929-8354-4B75-B7C0-8E8FF1CEB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graphicEl>
                                              <a:dgm id="{B8785929-8354-4B75-B7C0-8E8FF1CEB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9D7B2A-8561-4008-9675-D1B4D6AC9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239D7B2A-8561-4008-9675-D1B4D6AC9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423986-D59C-4DC4-A823-A89C8019F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dgm id="{DB423986-D59C-4DC4-A823-A89C8019F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7CDA30-D08A-4A18-A7D9-B9ACB7A84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3E7CDA30-D08A-4A18-A7D9-B9ACB7A846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C24972-05A9-4963-BC6D-EA3C926CE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71C24972-05A9-4963-BC6D-EA3C926CE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09F6DF-F17F-48FE-9D57-30357557D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graphicEl>
                                              <a:dgm id="{4D09F6DF-F17F-48FE-9D57-30357557D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795559-4C2C-4C67-BB42-427E4FF98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42795559-4C2C-4C67-BB42-427E4FF982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8811CB-4781-4A2B-98D8-5BAE94FE7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0F8811CB-4781-4A2B-98D8-5BAE94FE7B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AC20ED-63BD-450A-B46D-89347D839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30AC20ED-63BD-450A-B46D-89347D8397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6261A8-733C-446F-AB85-7F5A9F530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>
                                            <p:graphicEl>
                                              <a:dgm id="{466261A8-733C-446F-AB85-7F5A9F530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80" y="21429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درس چهارم</a:t>
            </a:r>
            <a:br>
              <a:rPr lang="fa-IR" dirty="0" smtClean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>دورنما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32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D4A984-BE0A-4EB9-9D1C-342642DA2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49D4A984-BE0A-4EB9-9D1C-342642DA2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A4F0E1-F97A-4DAC-B457-3376CCA48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43A4F0E1-F97A-4DAC-B457-3376CCA48C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39B4ED-5B10-4E8A-8541-F401BA609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E539B4ED-5B10-4E8A-8541-F401BA609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57884B-912F-421F-B3EB-F18E37612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F357884B-912F-421F-B3EB-F18E376127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599C9-7839-495D-87A2-6FF217337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ACE599C9-7839-495D-87A2-6FF217337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9237C-0DDB-4F60-BAE8-13A81921B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C429237C-0DDB-4F60-BAE8-13A81921B7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3D941-55A0-428C-BBE3-11E71F210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8CD3D941-55A0-428C-BBE3-11E71F210F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78AD0B-AC44-410E-B6D1-5609EB7B7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3178AD0B-AC44-410E-B6D1-5609EB7B7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695F9A-C04D-4754-B120-3CA438AB6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20695F9A-C04D-4754-B120-3CA438AB6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9A4B30-9E02-42C3-BCE4-443C16539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B99A4B30-9E02-42C3-BCE4-443C16539D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C56D44-32F8-4827-AA24-92A43F7FE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graphicEl>
                                              <a:dgm id="{56C56D44-32F8-4827-AA24-92A43F7FE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69AA8D-D817-4A73-888A-ABC182583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graphicEl>
                                              <a:dgm id="{3E69AA8D-D817-4A73-888A-ABC182583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467E3-DF71-441C-AAB2-349908ED3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A0A467E3-DF71-441C-AAB2-349908ED3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609416"/>
          <a:ext cx="9144000" cy="5248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مقدمه</a:t>
            </a: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688749-72F5-49D3-B6AF-8D09090A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28688749-72F5-49D3-B6AF-8D09090A8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7D4F49-9A50-4C72-8FAD-E0582B684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867D4F49-9A50-4C72-8FAD-E0582B684D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D6AB2B-FBB0-4BBD-925D-EF6E2238D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42D6AB2B-FBB0-4BBD-925D-EF6E2238D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D4BA54-9228-4994-A778-718B1B0BD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7ED4BA54-9228-4994-A778-718B1B0BD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01A325-1CAA-40D4-B347-8A185D9E5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E601A325-1CAA-40D4-B347-8A185D9E5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A9701D-A479-40D0-82C5-B27FB2FB5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40A9701D-A479-40D0-82C5-B27FB2FB5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54F4E7-2D8D-43BA-AFC9-8EF2C60E2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BC54F4E7-2D8D-43BA-AFC9-8EF2C60E2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58DCA5-77CF-4473-88CD-C92CBB3A1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C458DCA5-77CF-4473-88CD-C92CBB3A10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4749A9-86FE-4C43-86A7-0631D2AC3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B44749A9-86FE-4C43-86A7-0631D2AC3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E6C9AC-B2FF-4ABD-AD62-9EFA560F4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C0E6C9AC-B2FF-4ABD-AD62-9EFA560F4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3F32C2-04A1-456C-9E0A-A785D7B74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333F32C2-04A1-456C-9E0A-A785D7B74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B01DE3-8533-4372-89A2-61118F673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5CB01DE3-8533-4372-89A2-61118F673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0297DD-57A5-4301-AC78-D5AE41CB8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2C0297DD-57A5-4301-AC78-D5AE41CB8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A009A8-B727-4591-AFE0-5CDADD462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8BA009A8-B727-4591-AFE0-5CDADD462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5C7F2F-B326-4919-8C03-CBA56F7A0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EA5C7F2F-B326-4919-8C03-CBA56F7A0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714612" y="1609416"/>
          <a:ext cx="6286544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انواع شناخت</a:t>
            </a: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1B45B8-0BA7-424E-9925-19FE93E21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831B45B8-0BA7-424E-9925-19FE93E21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831B45B8-0BA7-424E-9925-19FE93E21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DB61CA-0D92-4355-B819-FBDA9CE3F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B9DB61CA-0D92-4355-B819-FBDA9CE3F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B9DB61CA-0D92-4355-B819-FBDA9CE3F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CB2B26-8280-477A-B620-C8A7DD40B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87CB2B26-8280-477A-B620-C8A7DD40B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87CB2B26-8280-477A-B620-C8A7DD40B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ACEAC2-6D55-465B-BF21-189AD9DB1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AAACEAC2-6D55-465B-BF21-189AD9DB1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AAACEAC2-6D55-465B-BF21-189AD9DB1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4ADCE3-39A0-49A7-82AD-7A93681D9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DA4ADCE3-39A0-49A7-82AD-7A93681D9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DA4ADCE3-39A0-49A7-82AD-7A93681D9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7093FE-69E9-4603-9B0F-4A4B27FF6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457093FE-69E9-4603-9B0F-4A4B27FF6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457093FE-69E9-4603-9B0F-4A4B27FF6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9FA1BD-3D8F-4A23-889E-335B0A4D6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809FA1BD-3D8F-4A23-889E-335B0A4D6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809FA1BD-3D8F-4A23-889E-335B0A4D6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9C2D62-9755-4767-8B85-ACFE08CBA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F59C2D62-9755-4767-8B85-ACFE08CBA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F59C2D62-9755-4767-8B85-ACFE08CBA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180A60-0872-4CC2-83F1-F87ED7B81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8B180A60-0872-4CC2-83F1-F87ED7B81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8B180A60-0872-4CC2-83F1-F87ED7B81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انواع شناخت / شناخت تجربی</a:t>
            </a: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65CE7F-1386-4EA0-B190-0422D822A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graphicEl>
                                              <a:dgm id="{F165CE7F-1386-4EA0-B190-0422D822A9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C1F1B24-D9FA-44D8-AE8A-2C2048F6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graphicEl>
                                              <a:dgm id="{AC1F1B24-D9FA-44D8-AE8A-2C2048F6F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06DFA6-773B-4419-9500-B4990C964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graphicEl>
                                              <a:dgm id="{5F06DFA6-773B-4419-9500-B4990C964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1ACD865-6E12-4253-B9C4-75DEA2D15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graphicEl>
                                              <a:dgm id="{41ACD865-6E12-4253-B9C4-75DEA2D15D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8AA4D16-6783-4183-B8CA-24816BD07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>
                                            <p:graphicEl>
                                              <a:dgm id="{48AA4D16-6783-4183-B8CA-24816BD07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356D82-6621-4791-B4EE-B5509A785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graphicEl>
                                              <a:dgm id="{AE356D82-6621-4791-B4EE-B5509A7858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C345B6-3FCC-4B9D-B35C-34A148684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graphicEl>
                                              <a:dgm id="{95C345B6-3FCC-4B9D-B35C-34A148684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3A56BA-E05C-4628-86AE-7622320444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graphicEl>
                                              <a:dgm id="{A63A56BA-E05C-4628-86AE-7622320444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6B9874B-DC21-45A4-B547-3CDBFB080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>
                                            <p:graphicEl>
                                              <a:dgm id="{96B9874B-DC21-45A4-B547-3CDBFB080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21B44C1-9B0E-4B54-8376-F0E238549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>
                                            <p:graphicEl>
                                              <a:dgm id="{B21B44C1-9B0E-4B54-8376-F0E238549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B4CD69B-84CF-40E7-8D41-0A1E7C865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>
                                            <p:graphicEl>
                                              <a:dgm id="{5B4CD69B-84CF-40E7-8D41-0A1E7C865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2B642BB-14E0-4C59-AB86-F20A511E7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>
                                            <p:graphicEl>
                                              <a:dgm id="{E2B642BB-14E0-4C59-AB86-F20A511E7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E698E96-0862-47C8-A9E2-52CCB590A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>
                                            <p:graphicEl>
                                              <a:dgm id="{2E698E96-0862-47C8-A9E2-52CCB590A5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53DB31C-2E9B-411F-B8CD-B43506838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>
                                            <p:graphicEl>
                                              <a:dgm id="{753DB31C-2E9B-411F-B8CD-B435068382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9B11167-791A-4CEA-AEF8-BC46B959A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">
                                            <p:graphicEl>
                                              <a:dgm id="{39B11167-791A-4CEA-AEF8-BC46B959A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23A77B-FB17-4D05-9BC5-788CF6650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">
                                            <p:graphicEl>
                                              <a:dgm id="{D123A77B-FB17-4D05-9BC5-788CF6650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C0117B-29D7-4CDE-AA59-668DEBA34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>
                                            <p:graphicEl>
                                              <a:dgm id="{A4C0117B-29D7-4CDE-AA59-668DEBA34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C3471B-538C-4683-8FFE-FA19F5A3A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">
                                            <p:graphicEl>
                                              <a:dgm id="{F1C3471B-538C-4683-8FFE-FA19F5A3A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448FB09-84E7-4F32-B41D-89CA1B0BB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9">
                                            <p:graphicEl>
                                              <a:dgm id="{D448FB09-84E7-4F32-B41D-89CA1B0BB7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4303A3-C47D-43C5-971B-2451E62B3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">
                                            <p:graphicEl>
                                              <a:dgm id="{FE4303A3-C47D-43C5-971B-2451E62B37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FEEC2BD-DC71-4CA1-A8A2-300722761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">
                                            <p:graphicEl>
                                              <a:dgm id="{6FEEC2BD-DC71-4CA1-A8A2-300722761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08DD5-6E87-4810-A017-30FBF1F5C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">
                                            <p:graphicEl>
                                              <a:dgm id="{60F08DD5-6E87-4810-A017-30FBF1F5C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F243188-3DA8-4714-B89F-F728C3306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9">
                                            <p:graphicEl>
                                              <a:dgm id="{7F243188-3DA8-4714-B89F-F728C3306B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74CB72-C703-4F52-A939-546A72FC5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9">
                                            <p:graphicEl>
                                              <a:dgm id="{D174CB72-C703-4F52-A939-546A72FC58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899B86E-7086-4914-AA2C-447F785EE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9">
                                            <p:graphicEl>
                                              <a:dgm id="{F899B86E-7086-4914-AA2C-447F785EE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1ABA863-C8D5-421F-9A29-0318A142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9">
                                            <p:graphicEl>
                                              <a:dgm id="{41ABA863-C8D5-421F-9A29-0318A1420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8F0D66-8302-4C3B-9FA5-E531D43E6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9">
                                            <p:graphicEl>
                                              <a:dgm id="{438F0D66-8302-4C3B-9FA5-E531D43E6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D226077-6B10-43AE-A129-59C3B12FD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9">
                                            <p:graphicEl>
                                              <a:dgm id="{2D226077-6B10-43AE-A129-59C3B12FD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06D8E22-9AEC-4F90-90C1-257B7DBB2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9">
                                            <p:graphicEl>
                                              <a:dgm id="{806D8E22-9AEC-4F90-90C1-257B7DBB2A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386930D-A1F4-4BAB-81CC-AA6CB76CD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9">
                                            <p:graphicEl>
                                              <a:dgm id="{C386930D-A1F4-4BAB-81CC-AA6CB76CD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9DD324D-4E57-4FD5-BCF8-B97E32C11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9">
                                            <p:graphicEl>
                                              <a:dgm id="{49DD324D-4E57-4FD5-BCF8-B97E32C116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انواع شناخت / شناخت عقلی</a:t>
            </a: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666748-8E2B-4F28-8E7B-C25CC5C9F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9A666748-8E2B-4F28-8E7B-C25CC5C9F4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C4EEFE-DCCA-4969-91EC-C7ADF8DC2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D6C4EEFE-DCCA-4969-91EC-C7ADF8DC2B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86E035-2A59-4627-BAA3-1CB082644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EC86E035-2A59-4627-BAA3-1CB082644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693F3E-6D78-4254-BBAA-33A861B47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E8693F3E-6D78-4254-BBAA-33A861B472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5601AB-DE1B-452F-8860-C3AF1F2AD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185601AB-DE1B-452F-8860-C3AF1F2AD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DAF5B4-C1D3-4ED3-88F8-2471C0331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2DDAF5B4-C1D3-4ED3-88F8-2471C0331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1FA69D-D1E7-48CA-91F8-6C95211E0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AD1FA69D-D1E7-48CA-91F8-6C95211E0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4D4090-8730-4C46-B441-FD5B21C6D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6A4D4090-8730-4C46-B441-FD5B21C6D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F1651-CA65-4DE0-AF40-257896AE5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7A3F1651-CA65-4DE0-AF40-257896AE5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CF31FD-C31F-4287-8746-EE1614BDF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8ECF31FD-C31F-4287-8746-EE1614BDF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34015C-939C-42CB-8834-247A0F899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7134015C-939C-42CB-8834-247A0F899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C756FC-2F1F-4537-8B41-824950B46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FEC756FC-2F1F-4537-8B41-824950B46B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AE7C48-3CD4-4752-A5F8-4A9932DA3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5AAE7C48-3CD4-4752-A5F8-4A9932DA3A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0BD5DC-DFE2-44F4-9C5B-D5AD4EE49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790BD5DC-DFE2-44F4-9C5B-D5AD4EE49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BB25EB-5F0B-4920-872C-7835A07F1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EEBB25EB-5F0B-4920-872C-7835A07F1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607EA6-CD58-49CE-9863-26D15ED36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9C607EA6-CD58-49CE-9863-26D15ED36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18BFF7-FC4A-4E4F-9C8F-DA853B443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B118BFF7-FC4A-4E4F-9C8F-DA853B443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5CD6D5-2FE5-4568-A735-D80119D95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D95CD6D5-2FE5-4568-A735-D80119D95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487684-A91B-4C08-9612-01BF7E7C3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">
                                            <p:graphicEl>
                                              <a:dgm id="{B6487684-A91B-4C08-9612-01BF7E7C3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BB9E06-7163-4A0C-854E-6E11A7B58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>
                                            <p:graphicEl>
                                              <a:dgm id="{D7BB9E06-7163-4A0C-854E-6E11A7B58C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80E9B3-F68B-4B1B-A416-55EE26427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">
                                            <p:graphicEl>
                                              <a:dgm id="{6080E9B3-F68B-4B1B-A416-55EE26427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0F7E68-99F0-4351-BF99-CB4439505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">
                                            <p:graphicEl>
                                              <a:dgm id="{990F7E68-99F0-4351-BF99-CB4439505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A55FCA-FD94-45D7-9254-C6FEA8284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">
                                            <p:graphicEl>
                                              <a:dgm id="{01A55FCA-FD94-45D7-9254-C6FEA82841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6A20AF-A5B5-4CBD-89B8-375E18A90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">
                                            <p:graphicEl>
                                              <a:dgm id="{026A20AF-A5B5-4CBD-89B8-375E18A90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56004C-BD43-4E8C-A440-2FB638F70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">
                                            <p:graphicEl>
                                              <a:dgm id="{2956004C-BD43-4E8C-A440-2FB638F702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632851-1F80-4014-B63D-23064B90E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">
                                            <p:graphicEl>
                                              <a:dgm id="{B5632851-1F80-4014-B63D-23064B90E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B069F3-F057-4957-8351-C120EF5B1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">
                                            <p:graphicEl>
                                              <a:dgm id="{1FB069F3-F057-4957-8351-C120EF5B1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4DAE12-C279-4C0F-AE45-4DA7421BE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">
                                            <p:graphicEl>
                                              <a:dgm id="{A04DAE12-C279-4C0F-AE45-4DA7421BE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27513B-746A-4DD6-939D-07F3F3AFA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">
                                            <p:graphicEl>
                                              <a:dgm id="{EB27513B-746A-4DD6-939D-07F3F3AFA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E56BD9-FA5D-4EA3-A33F-1C0FBFAB3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">
                                            <p:graphicEl>
                                              <a:dgm id="{59E56BD9-FA5D-4EA3-A33F-1C0FBFAB3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8BA6E9-F684-4E8C-BA8A-213E89A51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">
                                            <p:graphicEl>
                                              <a:dgm id="{578BA6E9-F684-4E8C-BA8A-213E89A51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72EBDC-2443-43F6-8A7B-562B28A1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">
                                            <p:graphicEl>
                                              <a:dgm id="{7372EBDC-2443-43F6-8A7B-562B28A1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F81FD8-F4E2-4D79-951B-A886C5593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">
                                            <p:graphicEl>
                                              <a:dgm id="{B8F81FD8-F4E2-4D79-951B-A886C5593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3028E2-1068-4D03-9758-1A0E57E82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6">
                                            <p:graphicEl>
                                              <a:dgm id="{483028E2-1068-4D03-9758-1A0E57E82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757B38-DD70-4E59-A906-D7F3AF703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">
                                            <p:graphicEl>
                                              <a:dgm id="{45757B38-DD70-4E59-A906-D7F3AF703B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FB7048-D99C-4B15-9266-97513BE04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">
                                            <p:graphicEl>
                                              <a:dgm id="{EBFB7048-D99C-4B15-9266-97513BE04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8AB5B1-D6DB-47E7-A97C-B62DFD22C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">
                                            <p:graphicEl>
                                              <a:dgm id="{5F8AB5B1-D6DB-47E7-A97C-B62DFD22CC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989F87-6BC8-45EF-9365-C9B4F03B5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6">
                                            <p:graphicEl>
                                              <a:dgm id="{14989F87-6BC8-45EF-9365-C9B4F03B5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3B150A-237F-4DC7-B705-8E47E1037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6">
                                            <p:graphicEl>
                                              <a:dgm id="{EF3B150A-237F-4DC7-B705-8E47E1037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F37A0F-70A9-4EB9-920F-A2036972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6">
                                            <p:graphicEl>
                                              <a:dgm id="{D8F37A0F-70A9-4EB9-920F-A20369723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E4FE47-AC11-4843-AE63-ED17557D6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">
                                            <p:graphicEl>
                                              <a:dgm id="{E6E4FE47-AC11-4843-AE63-ED17557D60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56C549-C23B-45C9-AABB-4491352FE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6">
                                            <p:graphicEl>
                                              <a:dgm id="{5556C549-C23B-45C9-AABB-4491352FE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26AB31-90AE-4525-BA91-19AB02A2A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6">
                                            <p:graphicEl>
                                              <a:dgm id="{2826AB31-90AE-4525-BA91-19AB02A2A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F25813-6FD9-4D5C-8D50-03769FD25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6">
                                            <p:graphicEl>
                                              <a:dgm id="{E9F25813-6FD9-4D5C-8D50-03769FD25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E8F106-59C1-4C8A-BA63-F9D9CD45C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6">
                                            <p:graphicEl>
                                              <a:dgm id="{F8E8F106-59C1-4C8A-BA63-F9D9CD45C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E01DFB-555A-424E-8A75-B1ADA0CD9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6">
                                            <p:graphicEl>
                                              <a:dgm id="{5BE01DFB-555A-424E-8A75-B1ADA0CD93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F2141E-1ECF-48A5-8CC8-2B47ED9FA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">
                                            <p:graphicEl>
                                              <a:dgm id="{42F2141E-1ECF-48A5-8CC8-2B47ED9FA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BD528C-FF07-4232-8D75-14FB102E3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">
                                            <p:graphicEl>
                                              <a:dgm id="{4FBD528C-FF07-4232-8D75-14FB102E3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C7E337-E539-45E9-A671-A4E993ED4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">
                                            <p:graphicEl>
                                              <a:dgm id="{C6C7E337-E539-45E9-A671-A4E993ED4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38DAA9-E634-4A33-9EDA-D83F98A63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6">
                                            <p:graphicEl>
                                              <a:dgm id="{4C38DAA9-E634-4A33-9EDA-D83F98A63A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6650B2-E61E-4B55-A11B-85FE74ABD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6">
                                            <p:graphicEl>
                                              <a:dgm id="{E76650B2-E61E-4B55-A11B-85FE74ABD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0E85D4-AD12-4A35-8624-E1A8E2A49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6">
                                            <p:graphicEl>
                                              <a:dgm id="{DA0E85D4-AD12-4A35-8624-E1A8E2A49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677B3C-CC62-490F-B2A8-F5D77BA01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6">
                                            <p:graphicEl>
                                              <a:dgm id="{B7677B3C-CC62-490F-B2A8-F5D77BA01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0166" y="1609416"/>
          <a:ext cx="7643834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انواع شناخت / شناخت تعبدی</a:t>
            </a: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D2A935-E219-4C7A-80F8-1ECBB4FD6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22D2A935-E219-4C7A-80F8-1ECBB4FD6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22D2A935-E219-4C7A-80F8-1ECBB4FD6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974E45-11D5-4CFF-855F-09771AF51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34974E45-11D5-4CFF-855F-09771AF51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34974E45-11D5-4CFF-855F-09771AF51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B05D8B-6EA9-47F1-B925-9DBE2E9B0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43B05D8B-6EA9-47F1-B925-9DBE2E9B0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43B05D8B-6EA9-47F1-B925-9DBE2E9B0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4EBD2D-15F8-4ACD-9E56-EB7DCFA70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674EBD2D-15F8-4ACD-9E56-EB7DCFA70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dgm id="{674EBD2D-15F8-4ACD-9E56-EB7DCFA70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CAD45D-E2B9-4446-9603-E3446BDA4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97CAD45D-E2B9-4446-9603-E3446BDA4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97CAD45D-E2B9-4446-9603-E3446BDA4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E5CDDA-16CA-46CB-BBD8-7C60F7097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91E5CDDA-16CA-46CB-BBD8-7C60F7097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91E5CDDA-16CA-46CB-BBD8-7C60F7097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AD5F4D-2E79-47BC-8F2C-40DD91BA2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3AAD5F4D-2E79-47BC-8F2C-40DD91BA2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3AAD5F4D-2E79-47BC-8F2C-40DD91BA2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7939FD-8DE8-4463-AACB-F3A259322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067939FD-8DE8-4463-AACB-F3A259322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067939FD-8DE8-4463-AACB-F3A259322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283E04-3D41-45DD-8103-2E88C5533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graphicEl>
                                              <a:dgm id="{38283E04-3D41-45DD-8103-2E88C5533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graphicEl>
                                              <a:dgm id="{38283E04-3D41-45DD-8103-2E88C5533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E544EF-280B-4EFF-9A30-FC3201163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graphicEl>
                                              <a:dgm id="{83E544EF-280B-4EFF-9A30-FC3201163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graphicEl>
                                              <a:dgm id="{83E544EF-280B-4EFF-9A30-FC3201163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D673D5-DB4F-4AB2-BF06-FCECE3FE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F3D673D5-DB4F-4AB2-BF06-FCECE3FE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graphicEl>
                                              <a:dgm id="{F3D673D5-DB4F-4AB2-BF06-FCECE3FE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9ECAD6-ACE4-4303-9179-ED3223550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399ECAD6-ACE4-4303-9179-ED3223550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graphicEl>
                                              <a:dgm id="{399ECAD6-ACE4-4303-9179-ED3223550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F0CD1B-C92D-4232-8BEB-92AC6B67F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dgm id="{88F0CD1B-C92D-4232-8BEB-92AC6B67F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88F0CD1B-C92D-4232-8BEB-92AC6B67F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86868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انواع شناخت / شناخت شهودی</a:t>
            </a: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2EA14A-D691-4440-98AA-38BE7C7AF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graphicEl>
                                              <a:dgm id="{D22EA14A-D691-4440-98AA-38BE7C7AF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207B36-556F-42C8-8289-DF36466EF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3E207B36-556F-42C8-8289-DF36466EF7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540F82-D402-45E8-8C3D-F890DDAF0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dgm id="{69540F82-D402-45E8-8C3D-F890DDAF0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4BAA59-C59C-43BD-945B-E3B1CC931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EC4BAA59-C59C-43BD-945B-E3B1CC9318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0088A6-0C65-430B-ABAE-F32A20225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graphicEl>
                                              <a:dgm id="{5D0088A6-0C65-430B-ABAE-F32A20225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C9C0DE-5A05-4F8C-81F7-342FA5215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graphicEl>
                                              <a:dgm id="{CFC9C0DE-5A05-4F8C-81F7-342FA5215B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02727E-4008-477C-B885-48B35F40E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graphicEl>
                                              <a:dgm id="{E902727E-4008-477C-B885-48B35F40E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DBED2A-B7ED-43A6-B905-F6994E39F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8CDBED2A-B7ED-43A6-B905-F6994E39F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6B964-C6DB-4DA3-912A-0B8BD2D03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graphicEl>
                                              <a:dgm id="{2506B964-C6DB-4DA3-912A-0B8BD2D032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CC9E7A-61FB-4607-8409-FFC825150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>
                                            <p:graphicEl>
                                              <a:dgm id="{BFCC9E7A-61FB-4607-8409-FFC8251509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50D7E-3863-4019-82DB-85A667112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>
                                            <p:graphicEl>
                                              <a:dgm id="{A3650D7E-3863-4019-82DB-85A667112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51DD77-AD27-4010-8388-07BCA2509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>
                                            <p:graphicEl>
                                              <a:dgm id="{AF51DD77-AD27-4010-8388-07BCA2509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B91CE6-3973-49C2-939A-10AE2BA3F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">
                                            <p:graphicEl>
                                              <a:dgm id="{5AB91CE6-3973-49C2-939A-10AE2BA3F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8B6D2E-D83E-41BD-B73D-1F1C2915A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">
                                            <p:graphicEl>
                                              <a:dgm id="{348B6D2E-D83E-41BD-B73D-1F1C2915A5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F249C5-641F-45A5-A3EE-376008D00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">
                                            <p:graphicEl>
                                              <a:dgm id="{E6F249C5-641F-45A5-A3EE-376008D00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457950-4116-4BCF-9F87-E88A269B0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>
                                            <p:graphicEl>
                                              <a:dgm id="{00457950-4116-4BCF-9F87-E88A269B08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DFAE08-80DE-470C-B856-1ECF738EA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>
                                            <p:graphicEl>
                                              <a:dgm id="{51DFAE08-80DE-470C-B856-1ECF738EA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C637FE-E246-40CF-AECA-7F8C3AC51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">
                                            <p:graphicEl>
                                              <a:dgm id="{4DC637FE-E246-40CF-AECA-7F8C3AC51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D94AF1-C110-4CC9-B49C-64C220C95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7">
                                            <p:graphicEl>
                                              <a:dgm id="{28D94AF1-C110-4CC9-B49C-64C220C95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F32C5D-1FA6-464B-82A7-574295B60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7">
                                            <p:graphicEl>
                                              <a:dgm id="{1EF32C5D-1FA6-464B-82A7-574295B60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671B18-7AC3-441E-8180-701304043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">
                                            <p:graphicEl>
                                              <a:dgm id="{61671B18-7AC3-441E-8180-701304043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2741E3-D730-4013-A119-1FDD83184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7">
                                            <p:graphicEl>
                                              <a:dgm id="{B82741E3-D730-4013-A119-1FDD83184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F97BE7-5211-4F8E-9EDC-4D0A7DB2E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7">
                                            <p:graphicEl>
                                              <a:dgm id="{48F97BE7-5211-4F8E-9EDC-4D0A7DB2E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609416"/>
          <a:ext cx="9144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619280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درس چهارم</a:t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fa-IR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انواع جهان بینی</a:t>
            </a: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4CA6DF-11E6-40EF-80C4-D398D5AF5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824CA6DF-11E6-40EF-80C4-D398D5AF5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2C1B05-6A55-466F-8449-0777F17F9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792C1B05-6A55-466F-8449-0777F17F9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2F5206-A3D1-484A-A479-93435C1E5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B02F5206-A3D1-484A-A479-93435C1E51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496657-EEDC-4FE1-85E5-0AB999DBE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9B496657-EEDC-4FE1-85E5-0AB999DBE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8E91A0-E81A-4BE3-B148-54C535A48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6F8E91A0-E81A-4BE3-B148-54C535A48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0F6180-A8A1-4EF4-B209-AD6A384C3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060F6180-A8A1-4EF4-B209-AD6A384C3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998802-2A83-4448-933A-D457694E6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E4998802-2A83-4448-933A-D457694E6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F76E00-E67C-43A8-9B4E-34B17B7EE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D0F76E00-E67C-43A8-9B4E-34B17B7EE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8704D3-E9A3-4CDE-B3E0-745B4C6EA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048704D3-E9A3-4CDE-B3E0-745B4C6EA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6CB44D-E333-4F27-A047-17CD7B298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graphicEl>
                                              <a:dgm id="{E96CB44D-E333-4F27-A047-17CD7B298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73B976-37B2-4F04-9F22-44EC3DCCA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>
                                            <p:graphicEl>
                                              <a:dgm id="{AC73B976-37B2-4F04-9F22-44EC3DCCAC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05F668-E92F-4152-AF23-E799693BF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graphicEl>
                                              <a:dgm id="{9505F668-E92F-4152-AF23-E799693BF4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C61A93-9951-4786-BE8E-548D83FA0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>
                                            <p:graphicEl>
                                              <a:dgm id="{42C61A93-9951-4786-BE8E-548D83FA0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5E5549-7AE6-4286-9361-55E16783B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>
                                            <p:graphicEl>
                                              <a:dgm id="{775E5549-7AE6-4286-9361-55E16783B5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121AB9-797A-4B22-A2A8-472BC3C2D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">
                                            <p:graphicEl>
                                              <a:dgm id="{4F121AB9-797A-4B22-A2A8-472BC3C2D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98DD5C-C2A2-4F53-8233-6099BDC1C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>
                                            <p:graphicEl>
                                              <a:dgm id="{8B98DD5C-C2A2-4F53-8233-6099BDC1C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9AF7A4-7FCE-45AA-85F0-98D59FCDD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>
                                            <p:graphicEl>
                                              <a:dgm id="{8E9AF7A4-7FCE-45AA-85F0-98D59FCDD6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EC543F-F3C8-4936-9DBE-F70385C63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>
                                            <p:graphicEl>
                                              <a:dgm id="{A3EC543F-F3C8-4936-9DBE-F70385C63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C638CD-9548-45BA-8A25-B6EB2B0B7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">
                                            <p:graphicEl>
                                              <a:dgm id="{D1C638CD-9548-45BA-8A25-B6EB2B0B7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7757F5-8169-48DD-BA4A-98211DE6D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">
                                            <p:graphicEl>
                                              <a:dgm id="{8F7757F5-8169-48DD-BA4A-98211DE6D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9112A7-2149-4F9E-8719-59559BF91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">
                                            <p:graphicEl>
                                              <a:dgm id="{529112A7-2149-4F9E-8719-59559BF91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8CBD95-F566-4CB9-BC6C-F778D7B8A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">
                                            <p:graphicEl>
                                              <a:dgm id="{8C8CBD95-F566-4CB9-BC6C-F778D7B8A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2E5925-708B-4E69-A520-3EA834ACF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">
                                            <p:graphicEl>
                                              <a:dgm id="{512E5925-708B-4E69-A520-3EA834ACFD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608E9C-FDBE-4E73-97D2-2F597BCB4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">
                                            <p:graphicEl>
                                              <a:dgm id="{C5608E9C-FDBE-4E73-97D2-2F597BCB4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35B853-727C-433F-A3F3-C908FD4D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">
                                            <p:graphicEl>
                                              <a:dgm id="{7E35B853-727C-433F-A3F3-C908FD4D1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2739</TotalTime>
  <Words>811</Words>
  <Application>Microsoft Office PowerPoint</Application>
  <PresentationFormat>On-screen Show (4:3)</PresentationFormat>
  <Paragraphs>136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درس چهارم</vt:lpstr>
      <vt:lpstr>درس چهارم دورنما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چهارم</dc:title>
  <dc:creator>mahdi</dc:creator>
  <cp:lastModifiedBy>hexa-software</cp:lastModifiedBy>
  <cp:revision>23</cp:revision>
  <dcterms:created xsi:type="dcterms:W3CDTF">2010-11-12T09:57:15Z</dcterms:created>
  <dcterms:modified xsi:type="dcterms:W3CDTF">2002-10-18T16:55:26Z</dcterms:modified>
</cp:coreProperties>
</file>