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9" r:id="rId12"/>
    <p:sldId id="270" r:id="rId13"/>
    <p:sldId id="267" r:id="rId14"/>
    <p:sldId id="268"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00"/>
    <a:srgbClr val="1E0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p:scale>
          <a:sx n="73" d="100"/>
          <a:sy n="7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5C6D66-B469-4925-A241-F3F762267280}"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9B31E9D8-67EC-4F9E-9CBD-FA399744ED14}">
      <dgm:prSet custT="1"/>
      <dgm:spPr/>
      <dgm:t>
        <a:bodyPr/>
        <a:lstStyle/>
        <a:p>
          <a:pPr rtl="1"/>
          <a:r>
            <a:rPr lang="fa-IR" sz="1600" b="1" dirty="0" smtClean="0">
              <a:cs typeface="B Koodak" pitchFamily="2" charset="-78"/>
            </a:rPr>
            <a:t>ادله نقلی بر عصمت امام</a:t>
          </a:r>
          <a:endParaRPr lang="fa-IR" sz="1600" dirty="0">
            <a:cs typeface="B Koodak" pitchFamily="2" charset="-78"/>
          </a:endParaRPr>
        </a:p>
      </dgm:t>
    </dgm:pt>
    <dgm:pt modelId="{38D8BD81-9FE5-4BD9-B56D-A0E35E19D24B}" type="parTrans" cxnId="{6B3E2765-98D4-49E0-B993-7EC49A3463BD}">
      <dgm:prSet/>
      <dgm:spPr/>
      <dgm:t>
        <a:bodyPr/>
        <a:lstStyle/>
        <a:p>
          <a:pPr rtl="1"/>
          <a:endParaRPr lang="fa-IR" sz="1600">
            <a:cs typeface="B Koodak" pitchFamily="2" charset="-78"/>
          </a:endParaRPr>
        </a:p>
      </dgm:t>
    </dgm:pt>
    <dgm:pt modelId="{FA7ECF8F-3069-4719-8881-F8A72776538A}" type="sibTrans" cxnId="{6B3E2765-98D4-49E0-B993-7EC49A3463BD}">
      <dgm:prSet/>
      <dgm:spPr/>
      <dgm:t>
        <a:bodyPr/>
        <a:lstStyle/>
        <a:p>
          <a:pPr rtl="1"/>
          <a:endParaRPr lang="fa-IR" sz="1600">
            <a:cs typeface="B Koodak" pitchFamily="2" charset="-78"/>
          </a:endParaRPr>
        </a:p>
      </dgm:t>
    </dgm:pt>
    <dgm:pt modelId="{325FED3C-F2F8-4D42-96B1-3F4D3233BECF}">
      <dgm:prSet custT="1"/>
      <dgm:spPr/>
      <dgm:t>
        <a:bodyPr/>
        <a:lstStyle/>
        <a:p>
          <a:pPr rtl="1"/>
          <a:r>
            <a:rPr lang="fa-IR" sz="1600" b="1" dirty="0" smtClean="0">
              <a:cs typeface="B Koodak" pitchFamily="2" charset="-78"/>
            </a:rPr>
            <a:t>آیه  ابتلاء</a:t>
          </a:r>
          <a:endParaRPr lang="fa-IR" sz="1600" dirty="0">
            <a:cs typeface="B Koodak" pitchFamily="2" charset="-78"/>
          </a:endParaRPr>
        </a:p>
      </dgm:t>
    </dgm:pt>
    <dgm:pt modelId="{010BEB62-BB29-4A54-8561-17E497072FBE}" type="parTrans" cxnId="{80C19AFD-5AE8-4D4E-AA50-DA211DFC7D13}">
      <dgm:prSet custT="1"/>
      <dgm:spPr/>
      <dgm:t>
        <a:bodyPr/>
        <a:lstStyle/>
        <a:p>
          <a:pPr rtl="1"/>
          <a:endParaRPr lang="fa-IR" sz="1600">
            <a:cs typeface="B Koodak" pitchFamily="2" charset="-78"/>
          </a:endParaRPr>
        </a:p>
      </dgm:t>
    </dgm:pt>
    <dgm:pt modelId="{F9CE25C4-D3BB-4A0C-858D-DAD04F57EFD1}" type="sibTrans" cxnId="{80C19AFD-5AE8-4D4E-AA50-DA211DFC7D13}">
      <dgm:prSet/>
      <dgm:spPr/>
      <dgm:t>
        <a:bodyPr/>
        <a:lstStyle/>
        <a:p>
          <a:pPr rtl="1"/>
          <a:endParaRPr lang="fa-IR" sz="1600">
            <a:cs typeface="B Koodak" pitchFamily="2" charset="-78"/>
          </a:endParaRPr>
        </a:p>
      </dgm:t>
    </dgm:pt>
    <dgm:pt modelId="{1BD04539-D0BB-4953-A29F-E5FC1ACBFD9E}">
      <dgm:prSet custT="1"/>
      <dgm:spPr/>
      <dgm:t>
        <a:bodyPr/>
        <a:lstStyle/>
        <a:p>
          <a:pPr rtl="1"/>
          <a:r>
            <a:rPr lang="fa-IR" sz="1600" b="1" dirty="0" smtClean="0">
              <a:cs typeface="B Koodak" pitchFamily="2" charset="-78"/>
            </a:rPr>
            <a:t>إِذِ ابْتَلىَ إِبْرَاهِیمَ رَبُّهُ بِكلَِمَاتٍ فَأَتَمَّهُنَّ  قَالَ إِنىّ‏ِ جَاعِلُكَ لِلنَّاسِ إِمَامًا  قَالَ وَ مِن ذُرِّيَّتىِ  قَالَ لَا يَنَالُ عَهْدِى الظَّالِمِينَ (بقره / 124)</a:t>
          </a:r>
          <a:endParaRPr lang="fa-IR" sz="1600" dirty="0">
            <a:cs typeface="B Koodak" pitchFamily="2" charset="-78"/>
          </a:endParaRPr>
        </a:p>
      </dgm:t>
    </dgm:pt>
    <dgm:pt modelId="{66C895A9-8D80-4CC2-805C-CD002BEA32E4}" type="parTrans" cxnId="{2FC5BD5A-49BC-49F9-BF69-9DEA7D9213EC}">
      <dgm:prSet custT="1"/>
      <dgm:spPr/>
      <dgm:t>
        <a:bodyPr/>
        <a:lstStyle/>
        <a:p>
          <a:pPr rtl="1"/>
          <a:endParaRPr lang="fa-IR" sz="1600">
            <a:cs typeface="B Koodak" pitchFamily="2" charset="-78"/>
          </a:endParaRPr>
        </a:p>
      </dgm:t>
    </dgm:pt>
    <dgm:pt modelId="{85203B8D-7E58-43D4-83FF-F8190D4A1207}" type="sibTrans" cxnId="{2FC5BD5A-49BC-49F9-BF69-9DEA7D9213EC}">
      <dgm:prSet/>
      <dgm:spPr/>
      <dgm:t>
        <a:bodyPr/>
        <a:lstStyle/>
        <a:p>
          <a:pPr rtl="1"/>
          <a:endParaRPr lang="fa-IR" sz="1600">
            <a:cs typeface="B Koodak" pitchFamily="2" charset="-78"/>
          </a:endParaRPr>
        </a:p>
      </dgm:t>
    </dgm:pt>
    <dgm:pt modelId="{56CEA46A-D073-437E-9BC3-69B8636B6A1A}">
      <dgm:prSet custT="1"/>
      <dgm:spPr/>
      <dgm:t>
        <a:bodyPr/>
        <a:lstStyle/>
        <a:p>
          <a:pPr rtl="1"/>
          <a:r>
            <a:rPr lang="fa-IR" sz="1600" b="1" dirty="0" smtClean="0">
              <a:cs typeface="B Koodak" pitchFamily="2" charset="-78"/>
            </a:rPr>
            <a:t>آیه              اولی الامر</a:t>
          </a:r>
          <a:endParaRPr lang="fa-IR" sz="1600" dirty="0">
            <a:cs typeface="B Koodak" pitchFamily="2" charset="-78"/>
          </a:endParaRPr>
        </a:p>
      </dgm:t>
    </dgm:pt>
    <dgm:pt modelId="{2B3035F8-77B7-49EA-B2D3-16C194CCF069}" type="parTrans" cxnId="{3A2448F1-25D3-4DD2-890B-FB4095AB1DA8}">
      <dgm:prSet custT="1"/>
      <dgm:spPr/>
      <dgm:t>
        <a:bodyPr/>
        <a:lstStyle/>
        <a:p>
          <a:pPr rtl="1"/>
          <a:endParaRPr lang="fa-IR" sz="1600">
            <a:cs typeface="B Koodak" pitchFamily="2" charset="-78"/>
          </a:endParaRPr>
        </a:p>
      </dgm:t>
    </dgm:pt>
    <dgm:pt modelId="{56B5C049-BE6C-4697-A87F-10F53EA1DFFF}" type="sibTrans" cxnId="{3A2448F1-25D3-4DD2-890B-FB4095AB1DA8}">
      <dgm:prSet/>
      <dgm:spPr/>
      <dgm:t>
        <a:bodyPr/>
        <a:lstStyle/>
        <a:p>
          <a:pPr rtl="1"/>
          <a:endParaRPr lang="fa-IR" sz="1600">
            <a:cs typeface="B Koodak" pitchFamily="2" charset="-78"/>
          </a:endParaRPr>
        </a:p>
      </dgm:t>
    </dgm:pt>
    <dgm:pt modelId="{D08893FE-90BC-4E8A-848C-4C64CBF7F9CF}">
      <dgm:prSet custT="1"/>
      <dgm:spPr/>
      <dgm:t>
        <a:bodyPr/>
        <a:lstStyle/>
        <a:p>
          <a:pPr rtl="1"/>
          <a:r>
            <a:rPr lang="fa-IR" sz="1600" b="1" dirty="0" smtClean="0">
              <a:cs typeface="B Koodak" pitchFamily="2" charset="-78"/>
            </a:rPr>
            <a:t>يا أَيُّهَا الَّذينَ آمَنُوا أَطيعُوا اللَّهَ وَ أَطيعُوا الرَّسُولَ وَ أُولِي الْأَمْرِ مِنْكُم (نساء / 59)</a:t>
          </a:r>
          <a:endParaRPr lang="fa-IR" sz="1600" dirty="0">
            <a:cs typeface="B Koodak" pitchFamily="2" charset="-78"/>
          </a:endParaRPr>
        </a:p>
      </dgm:t>
    </dgm:pt>
    <dgm:pt modelId="{EBD4222A-2F1C-4E45-AF8D-15CDD83A67A0}" type="parTrans" cxnId="{7E9890E4-BF11-4C38-A9E1-316D5B2ED657}">
      <dgm:prSet custT="1"/>
      <dgm:spPr/>
      <dgm:t>
        <a:bodyPr/>
        <a:lstStyle/>
        <a:p>
          <a:pPr rtl="1"/>
          <a:endParaRPr lang="fa-IR" sz="1600">
            <a:cs typeface="B Koodak" pitchFamily="2" charset="-78"/>
          </a:endParaRPr>
        </a:p>
      </dgm:t>
    </dgm:pt>
    <dgm:pt modelId="{0720FF43-FBF5-4A4B-842D-8DC58C913EAA}" type="sibTrans" cxnId="{7E9890E4-BF11-4C38-A9E1-316D5B2ED657}">
      <dgm:prSet/>
      <dgm:spPr/>
      <dgm:t>
        <a:bodyPr/>
        <a:lstStyle/>
        <a:p>
          <a:pPr rtl="1"/>
          <a:endParaRPr lang="fa-IR" sz="1600">
            <a:cs typeface="B Koodak" pitchFamily="2" charset="-78"/>
          </a:endParaRPr>
        </a:p>
      </dgm:t>
    </dgm:pt>
    <dgm:pt modelId="{F5AE7C92-E2C0-4DBC-8E31-39934C03190C}">
      <dgm:prSet custT="1"/>
      <dgm:spPr/>
      <dgm:t>
        <a:bodyPr/>
        <a:lstStyle/>
        <a:p>
          <a:pPr rtl="1"/>
          <a:r>
            <a:rPr lang="fa-IR" sz="1600" b="1" dirty="0" smtClean="0">
              <a:cs typeface="B Koodak" pitchFamily="2" charset="-78"/>
            </a:rPr>
            <a:t>آیه تطهیر</a:t>
          </a:r>
          <a:endParaRPr lang="fa-IR" sz="1600" dirty="0">
            <a:cs typeface="B Koodak" pitchFamily="2" charset="-78"/>
          </a:endParaRPr>
        </a:p>
      </dgm:t>
    </dgm:pt>
    <dgm:pt modelId="{6DE5EDB9-2CFD-4E98-A165-7FBB30522AB8}" type="parTrans" cxnId="{EF4948D6-DF5A-449A-A621-EB6E4C178096}">
      <dgm:prSet custT="1"/>
      <dgm:spPr/>
      <dgm:t>
        <a:bodyPr/>
        <a:lstStyle/>
        <a:p>
          <a:pPr rtl="1"/>
          <a:endParaRPr lang="fa-IR" sz="1600">
            <a:cs typeface="B Koodak" pitchFamily="2" charset="-78"/>
          </a:endParaRPr>
        </a:p>
      </dgm:t>
    </dgm:pt>
    <dgm:pt modelId="{C46EF9E6-9C38-439F-816A-F28089273267}" type="sibTrans" cxnId="{EF4948D6-DF5A-449A-A621-EB6E4C178096}">
      <dgm:prSet/>
      <dgm:spPr/>
      <dgm:t>
        <a:bodyPr/>
        <a:lstStyle/>
        <a:p>
          <a:pPr rtl="1"/>
          <a:endParaRPr lang="fa-IR" sz="1600">
            <a:cs typeface="B Koodak" pitchFamily="2" charset="-78"/>
          </a:endParaRPr>
        </a:p>
      </dgm:t>
    </dgm:pt>
    <dgm:pt modelId="{4AB8CB21-E506-49B6-A472-2D266D9E48F2}">
      <dgm:prSet custT="1"/>
      <dgm:spPr/>
      <dgm:t>
        <a:bodyPr/>
        <a:lstStyle/>
        <a:p>
          <a:pPr rtl="1"/>
          <a:r>
            <a:rPr lang="fa-IR" sz="1600" b="1" dirty="0" smtClean="0">
              <a:cs typeface="B Koodak" pitchFamily="2" charset="-78"/>
            </a:rPr>
            <a:t>إِنَّما يُريدُ اللَّهُ لِيُذْهِبَ عَنْكُمُ الرِّجْسَ أَهْلَ الْبَيْتِ وَ يُطَهِّرَكُمْ تَطْهيراً (احزاب / 33)</a:t>
          </a:r>
          <a:endParaRPr lang="fa-IR" sz="1600" dirty="0">
            <a:cs typeface="B Koodak" pitchFamily="2" charset="-78"/>
          </a:endParaRPr>
        </a:p>
      </dgm:t>
    </dgm:pt>
    <dgm:pt modelId="{CE205087-95DE-4D99-B3D0-06B2C410A1C9}" type="parTrans" cxnId="{9B43C37B-8D3E-4272-8E73-85F0B9C094D7}">
      <dgm:prSet custT="1"/>
      <dgm:spPr/>
      <dgm:t>
        <a:bodyPr/>
        <a:lstStyle/>
        <a:p>
          <a:pPr rtl="1"/>
          <a:endParaRPr lang="fa-IR" sz="1600">
            <a:cs typeface="B Koodak" pitchFamily="2" charset="-78"/>
          </a:endParaRPr>
        </a:p>
      </dgm:t>
    </dgm:pt>
    <dgm:pt modelId="{2FF321B7-3B4B-4763-B224-27F389E39D05}" type="sibTrans" cxnId="{9B43C37B-8D3E-4272-8E73-85F0B9C094D7}">
      <dgm:prSet/>
      <dgm:spPr/>
      <dgm:t>
        <a:bodyPr/>
        <a:lstStyle/>
        <a:p>
          <a:pPr rtl="1"/>
          <a:endParaRPr lang="fa-IR" sz="1600">
            <a:cs typeface="B Koodak" pitchFamily="2" charset="-78"/>
          </a:endParaRPr>
        </a:p>
      </dgm:t>
    </dgm:pt>
    <dgm:pt modelId="{1E089068-EDFA-4CA4-BB32-4BE4FC37CB2B}">
      <dgm:prSet custT="1"/>
      <dgm:spPr/>
      <dgm:t>
        <a:bodyPr/>
        <a:lstStyle/>
        <a:p>
          <a:pPr rtl="1"/>
          <a:r>
            <a:rPr lang="fa-IR" sz="1600" b="1" dirty="0" smtClean="0">
              <a:cs typeface="B Koodak" pitchFamily="2" charset="-78"/>
            </a:rPr>
            <a:t>حدیث ثقلین</a:t>
          </a:r>
          <a:endParaRPr lang="fa-IR" sz="1600" dirty="0">
            <a:cs typeface="B Koodak" pitchFamily="2" charset="-78"/>
          </a:endParaRPr>
        </a:p>
      </dgm:t>
    </dgm:pt>
    <dgm:pt modelId="{1897D37C-17DB-4087-9677-250ABFC3A901}" type="parTrans" cxnId="{F426A48A-755A-4ABC-B8A2-FC8CABD81D82}">
      <dgm:prSet custT="1"/>
      <dgm:spPr/>
      <dgm:t>
        <a:bodyPr/>
        <a:lstStyle/>
        <a:p>
          <a:pPr rtl="1"/>
          <a:endParaRPr lang="fa-IR" sz="1600">
            <a:cs typeface="B Koodak" pitchFamily="2" charset="-78"/>
          </a:endParaRPr>
        </a:p>
      </dgm:t>
    </dgm:pt>
    <dgm:pt modelId="{09FDEC04-84B3-4BCE-9320-9D9F2347CAD1}" type="sibTrans" cxnId="{F426A48A-755A-4ABC-B8A2-FC8CABD81D82}">
      <dgm:prSet/>
      <dgm:spPr/>
      <dgm:t>
        <a:bodyPr/>
        <a:lstStyle/>
        <a:p>
          <a:pPr rtl="1"/>
          <a:endParaRPr lang="fa-IR" sz="1600">
            <a:cs typeface="B Koodak" pitchFamily="2" charset="-78"/>
          </a:endParaRPr>
        </a:p>
      </dgm:t>
    </dgm:pt>
    <dgm:pt modelId="{4F3049D3-D4D0-4975-B4B1-D253F3D9CC25}">
      <dgm:prSet custT="1"/>
      <dgm:spPr/>
      <dgm:t>
        <a:bodyPr/>
        <a:lstStyle/>
        <a:p>
          <a:pPr rtl="1"/>
          <a:r>
            <a:rPr lang="fa-IR" sz="1600" dirty="0" smtClean="0">
              <a:cs typeface="B Koodak" pitchFamily="2" charset="-78"/>
            </a:rPr>
            <a:t>قَالَ رَسُولُ اللَّهِ ص فِي آخِرِ خُطْبَتِهِ يَوْمَ قَبَضَهُ اللَّهُ عَزَّ وَ جَلَّ إِلَيْهِ إِنِّي قَدْ تَرَكْتُ فِيكُمْ أَمْرَيْنِ لَنْ تَضِلُّوا بَعْدِي مَا إِنْ تَمَسَّكْتُمْ بِهِمَا- كِتَابَ اللَّهِ وَ عِتْرَتِي أَهْلَ بَيْتِي فَإِنَّ اللَّطِيفَ الْخَبِيرَ قَدْ عَهِدَ إِلَيَّ أَنَّهُمَا لَنْ‏ يَفْتَرِقَا حَتَّى‏ يَرِدَا عَلَيَّ الْحَوْضَ كَهَاتَيْنِ وَ جَمَعَ بَيْنَ مُسَبِّحَتَيْهِ وَ لَا أَقُولُ كَهَاتَيْنِ وَ جَمَعَ بَيْنَ الْمُسَبِّحَةِ وَ الْوُسْطَى فَتَسْبِقَ إِحْدَاهُمَا الْأُخْرَى فَتَمَسَّكُوا بِهِمَا لَا تَزِلُّوا وَ لَا تَضِلُّوا وَ لَا تَقَدَّمُوهُمْ فَتَضِلُّوا (کافی / ج 2 / ص 415)</a:t>
          </a:r>
          <a:endParaRPr lang="fa-IR" sz="1600" dirty="0">
            <a:cs typeface="B Koodak" pitchFamily="2" charset="-78"/>
          </a:endParaRPr>
        </a:p>
      </dgm:t>
    </dgm:pt>
    <dgm:pt modelId="{B26DEC4A-0DA6-4474-A1D2-98A32AAAF023}" type="parTrans" cxnId="{A557589A-49DE-4A8B-A16E-41A2915A7753}">
      <dgm:prSet custT="1"/>
      <dgm:spPr/>
      <dgm:t>
        <a:bodyPr/>
        <a:lstStyle/>
        <a:p>
          <a:pPr rtl="1"/>
          <a:endParaRPr lang="fa-IR" sz="1600">
            <a:cs typeface="B Koodak" pitchFamily="2" charset="-78"/>
          </a:endParaRPr>
        </a:p>
      </dgm:t>
    </dgm:pt>
    <dgm:pt modelId="{6F3DA43F-E233-42DB-9483-F01AA0FDD8B3}" type="sibTrans" cxnId="{A557589A-49DE-4A8B-A16E-41A2915A7753}">
      <dgm:prSet/>
      <dgm:spPr/>
      <dgm:t>
        <a:bodyPr/>
        <a:lstStyle/>
        <a:p>
          <a:pPr rtl="1"/>
          <a:endParaRPr lang="fa-IR" sz="1600">
            <a:cs typeface="B Koodak" pitchFamily="2" charset="-78"/>
          </a:endParaRPr>
        </a:p>
      </dgm:t>
    </dgm:pt>
    <dgm:pt modelId="{7D68E064-54DD-4044-811C-762B6D3BDF1A}" type="pres">
      <dgm:prSet presAssocID="{E35C6D66-B469-4925-A241-F3F762267280}" presName="diagram" presStyleCnt="0">
        <dgm:presLayoutVars>
          <dgm:chPref val="1"/>
          <dgm:dir val="rev"/>
          <dgm:animOne val="branch"/>
          <dgm:animLvl val="lvl"/>
          <dgm:resizeHandles val="exact"/>
        </dgm:presLayoutVars>
      </dgm:prSet>
      <dgm:spPr/>
      <dgm:t>
        <a:bodyPr/>
        <a:lstStyle/>
        <a:p>
          <a:pPr rtl="1"/>
          <a:endParaRPr lang="fa-IR"/>
        </a:p>
      </dgm:t>
    </dgm:pt>
    <dgm:pt modelId="{E9DC467B-1DFB-43C5-A0DF-52E4E234DBDC}" type="pres">
      <dgm:prSet presAssocID="{9B31E9D8-67EC-4F9E-9CBD-FA399744ED14}" presName="root1" presStyleCnt="0"/>
      <dgm:spPr/>
    </dgm:pt>
    <dgm:pt modelId="{BEB49F31-72A9-4364-929C-D3FEA16C0E90}" type="pres">
      <dgm:prSet presAssocID="{9B31E9D8-67EC-4F9E-9CBD-FA399744ED14}" presName="LevelOneTextNode" presStyleLbl="node0" presStyleIdx="0" presStyleCnt="1" custScaleX="31995" custScaleY="154483">
        <dgm:presLayoutVars>
          <dgm:chPref val="3"/>
        </dgm:presLayoutVars>
      </dgm:prSet>
      <dgm:spPr/>
      <dgm:t>
        <a:bodyPr/>
        <a:lstStyle/>
        <a:p>
          <a:pPr rtl="1"/>
          <a:endParaRPr lang="fa-IR"/>
        </a:p>
      </dgm:t>
    </dgm:pt>
    <dgm:pt modelId="{65832E91-62DB-4DD9-8457-247905EBC79C}" type="pres">
      <dgm:prSet presAssocID="{9B31E9D8-67EC-4F9E-9CBD-FA399744ED14}" presName="level2hierChild" presStyleCnt="0"/>
      <dgm:spPr/>
    </dgm:pt>
    <dgm:pt modelId="{6A09EDA0-917E-4589-B57D-E9344C0EB818}" type="pres">
      <dgm:prSet presAssocID="{010BEB62-BB29-4A54-8561-17E497072FBE}" presName="conn2-1" presStyleLbl="parChTrans1D2" presStyleIdx="0" presStyleCnt="4"/>
      <dgm:spPr/>
      <dgm:t>
        <a:bodyPr/>
        <a:lstStyle/>
        <a:p>
          <a:pPr rtl="1"/>
          <a:endParaRPr lang="fa-IR"/>
        </a:p>
      </dgm:t>
    </dgm:pt>
    <dgm:pt modelId="{22FEE85F-7ECF-4566-B2D6-6BA8FCD96EC1}" type="pres">
      <dgm:prSet presAssocID="{010BEB62-BB29-4A54-8561-17E497072FBE}" presName="connTx" presStyleLbl="parChTrans1D2" presStyleIdx="0" presStyleCnt="4"/>
      <dgm:spPr/>
      <dgm:t>
        <a:bodyPr/>
        <a:lstStyle/>
        <a:p>
          <a:pPr rtl="1"/>
          <a:endParaRPr lang="fa-IR"/>
        </a:p>
      </dgm:t>
    </dgm:pt>
    <dgm:pt modelId="{C9B16521-7CD8-4CE0-A3E0-4656694FED56}" type="pres">
      <dgm:prSet presAssocID="{325FED3C-F2F8-4D42-96B1-3F4D3233BECF}" presName="root2" presStyleCnt="0"/>
      <dgm:spPr/>
    </dgm:pt>
    <dgm:pt modelId="{FDB00B18-4F44-4CE0-956D-9859C79BE42C}" type="pres">
      <dgm:prSet presAssocID="{325FED3C-F2F8-4D42-96B1-3F4D3233BECF}" presName="LevelTwoTextNode" presStyleLbl="node2" presStyleIdx="0" presStyleCnt="4" custScaleX="30629" custScaleY="60424">
        <dgm:presLayoutVars>
          <dgm:chPref val="3"/>
        </dgm:presLayoutVars>
      </dgm:prSet>
      <dgm:spPr/>
      <dgm:t>
        <a:bodyPr/>
        <a:lstStyle/>
        <a:p>
          <a:pPr rtl="1"/>
          <a:endParaRPr lang="fa-IR"/>
        </a:p>
      </dgm:t>
    </dgm:pt>
    <dgm:pt modelId="{2FD6FE9F-3517-4286-BBE7-BE2E8DEC3118}" type="pres">
      <dgm:prSet presAssocID="{325FED3C-F2F8-4D42-96B1-3F4D3233BECF}" presName="level3hierChild" presStyleCnt="0"/>
      <dgm:spPr/>
    </dgm:pt>
    <dgm:pt modelId="{CA532899-CE93-493C-8CA0-CBC5D24C0175}" type="pres">
      <dgm:prSet presAssocID="{66C895A9-8D80-4CC2-805C-CD002BEA32E4}" presName="conn2-1" presStyleLbl="parChTrans1D3" presStyleIdx="0" presStyleCnt="4"/>
      <dgm:spPr/>
      <dgm:t>
        <a:bodyPr/>
        <a:lstStyle/>
        <a:p>
          <a:pPr rtl="1"/>
          <a:endParaRPr lang="fa-IR"/>
        </a:p>
      </dgm:t>
    </dgm:pt>
    <dgm:pt modelId="{228E8097-7228-4CCA-902B-02405E7236AE}" type="pres">
      <dgm:prSet presAssocID="{66C895A9-8D80-4CC2-805C-CD002BEA32E4}" presName="connTx" presStyleLbl="parChTrans1D3" presStyleIdx="0" presStyleCnt="4"/>
      <dgm:spPr/>
      <dgm:t>
        <a:bodyPr/>
        <a:lstStyle/>
        <a:p>
          <a:pPr rtl="1"/>
          <a:endParaRPr lang="fa-IR"/>
        </a:p>
      </dgm:t>
    </dgm:pt>
    <dgm:pt modelId="{EEC3C3CD-D945-430C-9AFC-DFB4AD6A9129}" type="pres">
      <dgm:prSet presAssocID="{1BD04539-D0BB-4953-A29F-E5FC1ACBFD9E}" presName="root2" presStyleCnt="0"/>
      <dgm:spPr/>
    </dgm:pt>
    <dgm:pt modelId="{B3510949-A995-4230-85B4-A9EF0210CB58}" type="pres">
      <dgm:prSet presAssocID="{1BD04539-D0BB-4953-A29F-E5FC1ACBFD9E}" presName="LevelTwoTextNode" presStyleLbl="node3" presStyleIdx="0" presStyleCnt="4" custScaleX="256039" custScaleY="71170">
        <dgm:presLayoutVars>
          <dgm:chPref val="3"/>
        </dgm:presLayoutVars>
      </dgm:prSet>
      <dgm:spPr/>
      <dgm:t>
        <a:bodyPr/>
        <a:lstStyle/>
        <a:p>
          <a:pPr rtl="1"/>
          <a:endParaRPr lang="fa-IR"/>
        </a:p>
      </dgm:t>
    </dgm:pt>
    <dgm:pt modelId="{39C5C250-2410-4546-933C-CEF98325E285}" type="pres">
      <dgm:prSet presAssocID="{1BD04539-D0BB-4953-A29F-E5FC1ACBFD9E}" presName="level3hierChild" presStyleCnt="0"/>
      <dgm:spPr/>
    </dgm:pt>
    <dgm:pt modelId="{7EE6A21E-2250-4F29-AAFE-9156F662EC20}" type="pres">
      <dgm:prSet presAssocID="{2B3035F8-77B7-49EA-B2D3-16C194CCF069}" presName="conn2-1" presStyleLbl="parChTrans1D2" presStyleIdx="1" presStyleCnt="4"/>
      <dgm:spPr/>
      <dgm:t>
        <a:bodyPr/>
        <a:lstStyle/>
        <a:p>
          <a:pPr rtl="1"/>
          <a:endParaRPr lang="fa-IR"/>
        </a:p>
      </dgm:t>
    </dgm:pt>
    <dgm:pt modelId="{0B5B1CB4-357E-462C-AFB7-6236A95FA3C6}" type="pres">
      <dgm:prSet presAssocID="{2B3035F8-77B7-49EA-B2D3-16C194CCF069}" presName="connTx" presStyleLbl="parChTrans1D2" presStyleIdx="1" presStyleCnt="4"/>
      <dgm:spPr/>
      <dgm:t>
        <a:bodyPr/>
        <a:lstStyle/>
        <a:p>
          <a:pPr rtl="1"/>
          <a:endParaRPr lang="fa-IR"/>
        </a:p>
      </dgm:t>
    </dgm:pt>
    <dgm:pt modelId="{DBE028CD-DB6F-4D3F-A210-F2ACABB1DD2A}" type="pres">
      <dgm:prSet presAssocID="{56CEA46A-D073-437E-9BC3-69B8636B6A1A}" presName="root2" presStyleCnt="0"/>
      <dgm:spPr/>
    </dgm:pt>
    <dgm:pt modelId="{7147B458-1C73-4102-BAF0-B2641302B13C}" type="pres">
      <dgm:prSet presAssocID="{56CEA46A-D073-437E-9BC3-69B8636B6A1A}" presName="LevelTwoTextNode" presStyleLbl="node2" presStyleIdx="1" presStyleCnt="4" custScaleX="30629" custScaleY="60424">
        <dgm:presLayoutVars>
          <dgm:chPref val="3"/>
        </dgm:presLayoutVars>
      </dgm:prSet>
      <dgm:spPr/>
      <dgm:t>
        <a:bodyPr/>
        <a:lstStyle/>
        <a:p>
          <a:pPr rtl="1"/>
          <a:endParaRPr lang="fa-IR"/>
        </a:p>
      </dgm:t>
    </dgm:pt>
    <dgm:pt modelId="{65EBFF5A-4C8A-4B84-96E8-30484EA0160B}" type="pres">
      <dgm:prSet presAssocID="{56CEA46A-D073-437E-9BC3-69B8636B6A1A}" presName="level3hierChild" presStyleCnt="0"/>
      <dgm:spPr/>
    </dgm:pt>
    <dgm:pt modelId="{4EB49052-07C1-42A3-9A4B-8DEAF918CB8B}" type="pres">
      <dgm:prSet presAssocID="{EBD4222A-2F1C-4E45-AF8D-15CDD83A67A0}" presName="conn2-1" presStyleLbl="parChTrans1D3" presStyleIdx="1" presStyleCnt="4"/>
      <dgm:spPr/>
      <dgm:t>
        <a:bodyPr/>
        <a:lstStyle/>
        <a:p>
          <a:pPr rtl="1"/>
          <a:endParaRPr lang="fa-IR"/>
        </a:p>
      </dgm:t>
    </dgm:pt>
    <dgm:pt modelId="{4597D2A3-BB0C-44FF-81C7-704D92DA41EA}" type="pres">
      <dgm:prSet presAssocID="{EBD4222A-2F1C-4E45-AF8D-15CDD83A67A0}" presName="connTx" presStyleLbl="parChTrans1D3" presStyleIdx="1" presStyleCnt="4"/>
      <dgm:spPr/>
      <dgm:t>
        <a:bodyPr/>
        <a:lstStyle/>
        <a:p>
          <a:pPr rtl="1"/>
          <a:endParaRPr lang="fa-IR"/>
        </a:p>
      </dgm:t>
    </dgm:pt>
    <dgm:pt modelId="{8DD1CF64-DC2E-411F-9A87-13F2E0F21ED2}" type="pres">
      <dgm:prSet presAssocID="{D08893FE-90BC-4E8A-848C-4C64CBF7F9CF}" presName="root2" presStyleCnt="0"/>
      <dgm:spPr/>
    </dgm:pt>
    <dgm:pt modelId="{AF972AC3-328D-42FF-BF7E-C0F9A8B23BA0}" type="pres">
      <dgm:prSet presAssocID="{D08893FE-90BC-4E8A-848C-4C64CBF7F9CF}" presName="LevelTwoTextNode" presStyleLbl="node3" presStyleIdx="1" presStyleCnt="4" custScaleX="256039" custScaleY="71170">
        <dgm:presLayoutVars>
          <dgm:chPref val="3"/>
        </dgm:presLayoutVars>
      </dgm:prSet>
      <dgm:spPr/>
      <dgm:t>
        <a:bodyPr/>
        <a:lstStyle/>
        <a:p>
          <a:pPr rtl="1"/>
          <a:endParaRPr lang="fa-IR"/>
        </a:p>
      </dgm:t>
    </dgm:pt>
    <dgm:pt modelId="{43A301AA-4821-40C8-90DB-1BD27EA1C7C7}" type="pres">
      <dgm:prSet presAssocID="{D08893FE-90BC-4E8A-848C-4C64CBF7F9CF}" presName="level3hierChild" presStyleCnt="0"/>
      <dgm:spPr/>
    </dgm:pt>
    <dgm:pt modelId="{E6006F68-6FFB-42B1-92B5-99EF1BCCA1AF}" type="pres">
      <dgm:prSet presAssocID="{6DE5EDB9-2CFD-4E98-A165-7FBB30522AB8}" presName="conn2-1" presStyleLbl="parChTrans1D2" presStyleIdx="2" presStyleCnt="4"/>
      <dgm:spPr/>
      <dgm:t>
        <a:bodyPr/>
        <a:lstStyle/>
        <a:p>
          <a:pPr rtl="1"/>
          <a:endParaRPr lang="fa-IR"/>
        </a:p>
      </dgm:t>
    </dgm:pt>
    <dgm:pt modelId="{F5CF2FBD-C7AC-41F7-B20B-6D7EF937C184}" type="pres">
      <dgm:prSet presAssocID="{6DE5EDB9-2CFD-4E98-A165-7FBB30522AB8}" presName="connTx" presStyleLbl="parChTrans1D2" presStyleIdx="2" presStyleCnt="4"/>
      <dgm:spPr/>
      <dgm:t>
        <a:bodyPr/>
        <a:lstStyle/>
        <a:p>
          <a:pPr rtl="1"/>
          <a:endParaRPr lang="fa-IR"/>
        </a:p>
      </dgm:t>
    </dgm:pt>
    <dgm:pt modelId="{0F78CAF2-A8E0-40EE-92A3-9CC1A7D78786}" type="pres">
      <dgm:prSet presAssocID="{F5AE7C92-E2C0-4DBC-8E31-39934C03190C}" presName="root2" presStyleCnt="0"/>
      <dgm:spPr/>
    </dgm:pt>
    <dgm:pt modelId="{75B7FB11-328D-42CA-BBAF-4AE362870DB3}" type="pres">
      <dgm:prSet presAssocID="{F5AE7C92-E2C0-4DBC-8E31-39934C03190C}" presName="LevelTwoTextNode" presStyleLbl="node2" presStyleIdx="2" presStyleCnt="4" custScaleX="30629" custScaleY="60424">
        <dgm:presLayoutVars>
          <dgm:chPref val="3"/>
        </dgm:presLayoutVars>
      </dgm:prSet>
      <dgm:spPr/>
      <dgm:t>
        <a:bodyPr/>
        <a:lstStyle/>
        <a:p>
          <a:pPr rtl="1"/>
          <a:endParaRPr lang="fa-IR"/>
        </a:p>
      </dgm:t>
    </dgm:pt>
    <dgm:pt modelId="{7D189ED5-9B4F-4D5A-BD8A-D1C3DA4373DA}" type="pres">
      <dgm:prSet presAssocID="{F5AE7C92-E2C0-4DBC-8E31-39934C03190C}" presName="level3hierChild" presStyleCnt="0"/>
      <dgm:spPr/>
    </dgm:pt>
    <dgm:pt modelId="{164C7B77-B6A1-4734-BA78-733970ADCE8F}" type="pres">
      <dgm:prSet presAssocID="{CE205087-95DE-4D99-B3D0-06B2C410A1C9}" presName="conn2-1" presStyleLbl="parChTrans1D3" presStyleIdx="2" presStyleCnt="4"/>
      <dgm:spPr/>
      <dgm:t>
        <a:bodyPr/>
        <a:lstStyle/>
        <a:p>
          <a:pPr rtl="1"/>
          <a:endParaRPr lang="fa-IR"/>
        </a:p>
      </dgm:t>
    </dgm:pt>
    <dgm:pt modelId="{FF6FB3D6-46F3-4F40-9021-01F5EEA0FC04}" type="pres">
      <dgm:prSet presAssocID="{CE205087-95DE-4D99-B3D0-06B2C410A1C9}" presName="connTx" presStyleLbl="parChTrans1D3" presStyleIdx="2" presStyleCnt="4"/>
      <dgm:spPr/>
      <dgm:t>
        <a:bodyPr/>
        <a:lstStyle/>
        <a:p>
          <a:pPr rtl="1"/>
          <a:endParaRPr lang="fa-IR"/>
        </a:p>
      </dgm:t>
    </dgm:pt>
    <dgm:pt modelId="{595BBA02-D092-4898-BED3-CF2792FF1B6C}" type="pres">
      <dgm:prSet presAssocID="{4AB8CB21-E506-49B6-A472-2D266D9E48F2}" presName="root2" presStyleCnt="0"/>
      <dgm:spPr/>
    </dgm:pt>
    <dgm:pt modelId="{C702E1EE-86DD-4FB7-84BC-12920157E2EB}" type="pres">
      <dgm:prSet presAssocID="{4AB8CB21-E506-49B6-A472-2D266D9E48F2}" presName="LevelTwoTextNode" presStyleLbl="node3" presStyleIdx="2" presStyleCnt="4" custScaleX="256039" custScaleY="71170">
        <dgm:presLayoutVars>
          <dgm:chPref val="3"/>
        </dgm:presLayoutVars>
      </dgm:prSet>
      <dgm:spPr/>
      <dgm:t>
        <a:bodyPr/>
        <a:lstStyle/>
        <a:p>
          <a:pPr rtl="1"/>
          <a:endParaRPr lang="fa-IR"/>
        </a:p>
      </dgm:t>
    </dgm:pt>
    <dgm:pt modelId="{E9B98CEF-2993-4C53-BBA7-D8155B7C0FEF}" type="pres">
      <dgm:prSet presAssocID="{4AB8CB21-E506-49B6-A472-2D266D9E48F2}" presName="level3hierChild" presStyleCnt="0"/>
      <dgm:spPr/>
    </dgm:pt>
    <dgm:pt modelId="{3546BD5B-16AE-4BE4-8EE2-55C5F0089EBD}" type="pres">
      <dgm:prSet presAssocID="{1897D37C-17DB-4087-9677-250ABFC3A901}" presName="conn2-1" presStyleLbl="parChTrans1D2" presStyleIdx="3" presStyleCnt="4"/>
      <dgm:spPr/>
      <dgm:t>
        <a:bodyPr/>
        <a:lstStyle/>
        <a:p>
          <a:pPr rtl="1"/>
          <a:endParaRPr lang="fa-IR"/>
        </a:p>
      </dgm:t>
    </dgm:pt>
    <dgm:pt modelId="{1EC23B2B-8AC6-4D14-BAD5-9FA849B5D9B8}" type="pres">
      <dgm:prSet presAssocID="{1897D37C-17DB-4087-9677-250ABFC3A901}" presName="connTx" presStyleLbl="parChTrans1D2" presStyleIdx="3" presStyleCnt="4"/>
      <dgm:spPr/>
      <dgm:t>
        <a:bodyPr/>
        <a:lstStyle/>
        <a:p>
          <a:pPr rtl="1"/>
          <a:endParaRPr lang="fa-IR"/>
        </a:p>
      </dgm:t>
    </dgm:pt>
    <dgm:pt modelId="{F17FD4EE-C4A8-47ED-AE28-D5CBE70C40F8}" type="pres">
      <dgm:prSet presAssocID="{1E089068-EDFA-4CA4-BB32-4BE4FC37CB2B}" presName="root2" presStyleCnt="0"/>
      <dgm:spPr/>
    </dgm:pt>
    <dgm:pt modelId="{74CC72C0-2324-4AA2-A248-393208828BC0}" type="pres">
      <dgm:prSet presAssocID="{1E089068-EDFA-4CA4-BB32-4BE4FC37CB2B}" presName="LevelTwoTextNode" presStyleLbl="node2" presStyleIdx="3" presStyleCnt="4" custScaleX="30629" custScaleY="60424">
        <dgm:presLayoutVars>
          <dgm:chPref val="3"/>
        </dgm:presLayoutVars>
      </dgm:prSet>
      <dgm:spPr/>
      <dgm:t>
        <a:bodyPr/>
        <a:lstStyle/>
        <a:p>
          <a:pPr rtl="1"/>
          <a:endParaRPr lang="fa-IR"/>
        </a:p>
      </dgm:t>
    </dgm:pt>
    <dgm:pt modelId="{1DF040B3-DF48-4193-8529-D49661AF8EB3}" type="pres">
      <dgm:prSet presAssocID="{1E089068-EDFA-4CA4-BB32-4BE4FC37CB2B}" presName="level3hierChild" presStyleCnt="0"/>
      <dgm:spPr/>
    </dgm:pt>
    <dgm:pt modelId="{DB6D07B1-AA34-4209-A60A-5A9E6A13DC43}" type="pres">
      <dgm:prSet presAssocID="{B26DEC4A-0DA6-4474-A1D2-98A32AAAF023}" presName="conn2-1" presStyleLbl="parChTrans1D3" presStyleIdx="3" presStyleCnt="4"/>
      <dgm:spPr/>
      <dgm:t>
        <a:bodyPr/>
        <a:lstStyle/>
        <a:p>
          <a:pPr rtl="1"/>
          <a:endParaRPr lang="fa-IR"/>
        </a:p>
      </dgm:t>
    </dgm:pt>
    <dgm:pt modelId="{5FAD1700-FCEA-44A4-8CA2-A44FF79CF510}" type="pres">
      <dgm:prSet presAssocID="{B26DEC4A-0DA6-4474-A1D2-98A32AAAF023}" presName="connTx" presStyleLbl="parChTrans1D3" presStyleIdx="3" presStyleCnt="4"/>
      <dgm:spPr/>
      <dgm:t>
        <a:bodyPr/>
        <a:lstStyle/>
        <a:p>
          <a:pPr rtl="1"/>
          <a:endParaRPr lang="fa-IR"/>
        </a:p>
      </dgm:t>
    </dgm:pt>
    <dgm:pt modelId="{9C9D3A9E-DE02-44A0-8379-C8405AE9F6A9}" type="pres">
      <dgm:prSet presAssocID="{4F3049D3-D4D0-4975-B4B1-D253F3D9CC25}" presName="root2" presStyleCnt="0"/>
      <dgm:spPr/>
    </dgm:pt>
    <dgm:pt modelId="{2CAC9859-D28B-4194-BCBA-E3473720BC1B}" type="pres">
      <dgm:prSet presAssocID="{4F3049D3-D4D0-4975-B4B1-D253F3D9CC25}" presName="LevelTwoTextNode" presStyleLbl="node3" presStyleIdx="3" presStyleCnt="4" custScaleX="256039" custScaleY="164531">
        <dgm:presLayoutVars>
          <dgm:chPref val="3"/>
        </dgm:presLayoutVars>
      </dgm:prSet>
      <dgm:spPr/>
      <dgm:t>
        <a:bodyPr/>
        <a:lstStyle/>
        <a:p>
          <a:pPr rtl="1"/>
          <a:endParaRPr lang="fa-IR"/>
        </a:p>
      </dgm:t>
    </dgm:pt>
    <dgm:pt modelId="{046FFA0B-311F-48CB-BBC9-E7E7383AB86F}" type="pres">
      <dgm:prSet presAssocID="{4F3049D3-D4D0-4975-B4B1-D253F3D9CC25}" presName="level3hierChild" presStyleCnt="0"/>
      <dgm:spPr/>
    </dgm:pt>
  </dgm:ptLst>
  <dgm:cxnLst>
    <dgm:cxn modelId="{6B3E2765-98D4-49E0-B993-7EC49A3463BD}" srcId="{E35C6D66-B469-4925-A241-F3F762267280}" destId="{9B31E9D8-67EC-4F9E-9CBD-FA399744ED14}" srcOrd="0" destOrd="0" parTransId="{38D8BD81-9FE5-4BD9-B56D-A0E35E19D24B}" sibTransId="{FA7ECF8F-3069-4719-8881-F8A72776538A}"/>
    <dgm:cxn modelId="{F012AD3B-8F11-400C-92F1-66DD595E89ED}" type="presOf" srcId="{1BD04539-D0BB-4953-A29F-E5FC1ACBFD9E}" destId="{B3510949-A995-4230-85B4-A9EF0210CB58}" srcOrd="0" destOrd="0" presId="urn:microsoft.com/office/officeart/2005/8/layout/hierarchy2"/>
    <dgm:cxn modelId="{07B9DDDD-BC3D-440F-B431-9807A439C04B}" type="presOf" srcId="{6DE5EDB9-2CFD-4E98-A165-7FBB30522AB8}" destId="{F5CF2FBD-C7AC-41F7-B20B-6D7EF937C184}" srcOrd="1" destOrd="0" presId="urn:microsoft.com/office/officeart/2005/8/layout/hierarchy2"/>
    <dgm:cxn modelId="{6F03E72A-F8E6-416B-8B21-40DFB002753F}" type="presOf" srcId="{F5AE7C92-E2C0-4DBC-8E31-39934C03190C}" destId="{75B7FB11-328D-42CA-BBAF-4AE362870DB3}" srcOrd="0" destOrd="0" presId="urn:microsoft.com/office/officeart/2005/8/layout/hierarchy2"/>
    <dgm:cxn modelId="{BE648B20-6A35-4622-BC36-BC151851D01D}" type="presOf" srcId="{9B31E9D8-67EC-4F9E-9CBD-FA399744ED14}" destId="{BEB49F31-72A9-4364-929C-D3FEA16C0E90}" srcOrd="0" destOrd="0" presId="urn:microsoft.com/office/officeart/2005/8/layout/hierarchy2"/>
    <dgm:cxn modelId="{9B43C37B-8D3E-4272-8E73-85F0B9C094D7}" srcId="{F5AE7C92-E2C0-4DBC-8E31-39934C03190C}" destId="{4AB8CB21-E506-49B6-A472-2D266D9E48F2}" srcOrd="0" destOrd="0" parTransId="{CE205087-95DE-4D99-B3D0-06B2C410A1C9}" sibTransId="{2FF321B7-3B4B-4763-B224-27F389E39D05}"/>
    <dgm:cxn modelId="{910046A4-57E9-4251-B2F0-3E1470806489}" type="presOf" srcId="{56CEA46A-D073-437E-9BC3-69B8636B6A1A}" destId="{7147B458-1C73-4102-BAF0-B2641302B13C}" srcOrd="0" destOrd="0" presId="urn:microsoft.com/office/officeart/2005/8/layout/hierarchy2"/>
    <dgm:cxn modelId="{D307958E-C661-44EE-9235-54032D038C3C}" type="presOf" srcId="{1E089068-EDFA-4CA4-BB32-4BE4FC37CB2B}" destId="{74CC72C0-2324-4AA2-A248-393208828BC0}" srcOrd="0" destOrd="0" presId="urn:microsoft.com/office/officeart/2005/8/layout/hierarchy2"/>
    <dgm:cxn modelId="{1CE7EF5A-F948-441A-8E21-127AB5FEF620}" type="presOf" srcId="{EBD4222A-2F1C-4E45-AF8D-15CDD83A67A0}" destId="{4EB49052-07C1-42A3-9A4B-8DEAF918CB8B}" srcOrd="0" destOrd="0" presId="urn:microsoft.com/office/officeart/2005/8/layout/hierarchy2"/>
    <dgm:cxn modelId="{EF4948D6-DF5A-449A-A621-EB6E4C178096}" srcId="{9B31E9D8-67EC-4F9E-9CBD-FA399744ED14}" destId="{F5AE7C92-E2C0-4DBC-8E31-39934C03190C}" srcOrd="2" destOrd="0" parTransId="{6DE5EDB9-2CFD-4E98-A165-7FBB30522AB8}" sibTransId="{C46EF9E6-9C38-439F-816A-F28089273267}"/>
    <dgm:cxn modelId="{333333ED-A067-42BD-A516-F105B040EA64}" type="presOf" srcId="{D08893FE-90BC-4E8A-848C-4C64CBF7F9CF}" destId="{AF972AC3-328D-42FF-BF7E-C0F9A8B23BA0}" srcOrd="0" destOrd="0" presId="urn:microsoft.com/office/officeart/2005/8/layout/hierarchy2"/>
    <dgm:cxn modelId="{0A2507BB-F0CC-4852-AD8A-C827CEC4E270}" type="presOf" srcId="{2B3035F8-77B7-49EA-B2D3-16C194CCF069}" destId="{7EE6A21E-2250-4F29-AAFE-9156F662EC20}" srcOrd="0" destOrd="0" presId="urn:microsoft.com/office/officeart/2005/8/layout/hierarchy2"/>
    <dgm:cxn modelId="{D78A2688-8C23-4F66-B42B-764C9EA638A6}" type="presOf" srcId="{1897D37C-17DB-4087-9677-250ABFC3A901}" destId="{1EC23B2B-8AC6-4D14-BAD5-9FA849B5D9B8}" srcOrd="1" destOrd="0" presId="urn:microsoft.com/office/officeart/2005/8/layout/hierarchy2"/>
    <dgm:cxn modelId="{E46FC10B-DA5E-4221-A96F-D504F15B5C8B}" type="presOf" srcId="{CE205087-95DE-4D99-B3D0-06B2C410A1C9}" destId="{FF6FB3D6-46F3-4F40-9021-01F5EEA0FC04}" srcOrd="1" destOrd="0" presId="urn:microsoft.com/office/officeart/2005/8/layout/hierarchy2"/>
    <dgm:cxn modelId="{424F5987-DBCB-46D4-969F-E07B1D2C95F5}" type="presOf" srcId="{B26DEC4A-0DA6-4474-A1D2-98A32AAAF023}" destId="{5FAD1700-FCEA-44A4-8CA2-A44FF79CF510}" srcOrd="1" destOrd="0" presId="urn:microsoft.com/office/officeart/2005/8/layout/hierarchy2"/>
    <dgm:cxn modelId="{A557589A-49DE-4A8B-A16E-41A2915A7753}" srcId="{1E089068-EDFA-4CA4-BB32-4BE4FC37CB2B}" destId="{4F3049D3-D4D0-4975-B4B1-D253F3D9CC25}" srcOrd="0" destOrd="0" parTransId="{B26DEC4A-0DA6-4474-A1D2-98A32AAAF023}" sibTransId="{6F3DA43F-E233-42DB-9483-F01AA0FDD8B3}"/>
    <dgm:cxn modelId="{2FC5BD5A-49BC-49F9-BF69-9DEA7D9213EC}" srcId="{325FED3C-F2F8-4D42-96B1-3F4D3233BECF}" destId="{1BD04539-D0BB-4953-A29F-E5FC1ACBFD9E}" srcOrd="0" destOrd="0" parTransId="{66C895A9-8D80-4CC2-805C-CD002BEA32E4}" sibTransId="{85203B8D-7E58-43D4-83FF-F8190D4A1207}"/>
    <dgm:cxn modelId="{C21A35B7-4ED6-40CE-AE6E-AB233A55517B}" type="presOf" srcId="{4F3049D3-D4D0-4975-B4B1-D253F3D9CC25}" destId="{2CAC9859-D28B-4194-BCBA-E3473720BC1B}" srcOrd="0" destOrd="0" presId="urn:microsoft.com/office/officeart/2005/8/layout/hierarchy2"/>
    <dgm:cxn modelId="{80C19AFD-5AE8-4D4E-AA50-DA211DFC7D13}" srcId="{9B31E9D8-67EC-4F9E-9CBD-FA399744ED14}" destId="{325FED3C-F2F8-4D42-96B1-3F4D3233BECF}" srcOrd="0" destOrd="0" parTransId="{010BEB62-BB29-4A54-8561-17E497072FBE}" sibTransId="{F9CE25C4-D3BB-4A0C-858D-DAD04F57EFD1}"/>
    <dgm:cxn modelId="{BD936B29-AB4D-4DE1-9A1B-5EFBFB771A0C}" type="presOf" srcId="{010BEB62-BB29-4A54-8561-17E497072FBE}" destId="{22FEE85F-7ECF-4566-B2D6-6BA8FCD96EC1}" srcOrd="1" destOrd="0" presId="urn:microsoft.com/office/officeart/2005/8/layout/hierarchy2"/>
    <dgm:cxn modelId="{2347F253-C577-4389-96EE-230D5A893737}" type="presOf" srcId="{EBD4222A-2F1C-4E45-AF8D-15CDD83A67A0}" destId="{4597D2A3-BB0C-44FF-81C7-704D92DA41EA}" srcOrd="1" destOrd="0" presId="urn:microsoft.com/office/officeart/2005/8/layout/hierarchy2"/>
    <dgm:cxn modelId="{3CEAE3B8-EAF9-4FD5-8AC5-04ECE6786430}" type="presOf" srcId="{325FED3C-F2F8-4D42-96B1-3F4D3233BECF}" destId="{FDB00B18-4F44-4CE0-956D-9859C79BE42C}" srcOrd="0" destOrd="0" presId="urn:microsoft.com/office/officeart/2005/8/layout/hierarchy2"/>
    <dgm:cxn modelId="{6924DE18-419B-4F92-8D21-CFD3AC82BC5C}" type="presOf" srcId="{6DE5EDB9-2CFD-4E98-A165-7FBB30522AB8}" destId="{E6006F68-6FFB-42B1-92B5-99EF1BCCA1AF}" srcOrd="0" destOrd="0" presId="urn:microsoft.com/office/officeart/2005/8/layout/hierarchy2"/>
    <dgm:cxn modelId="{3A2448F1-25D3-4DD2-890B-FB4095AB1DA8}" srcId="{9B31E9D8-67EC-4F9E-9CBD-FA399744ED14}" destId="{56CEA46A-D073-437E-9BC3-69B8636B6A1A}" srcOrd="1" destOrd="0" parTransId="{2B3035F8-77B7-49EA-B2D3-16C194CCF069}" sibTransId="{56B5C049-BE6C-4697-A87F-10F53EA1DFFF}"/>
    <dgm:cxn modelId="{F426A48A-755A-4ABC-B8A2-FC8CABD81D82}" srcId="{9B31E9D8-67EC-4F9E-9CBD-FA399744ED14}" destId="{1E089068-EDFA-4CA4-BB32-4BE4FC37CB2B}" srcOrd="3" destOrd="0" parTransId="{1897D37C-17DB-4087-9677-250ABFC3A901}" sibTransId="{09FDEC04-84B3-4BCE-9320-9D9F2347CAD1}"/>
    <dgm:cxn modelId="{DB95B9A2-8877-4029-ADF9-0CBCEE8CC4A4}" type="presOf" srcId="{010BEB62-BB29-4A54-8561-17E497072FBE}" destId="{6A09EDA0-917E-4589-B57D-E9344C0EB818}" srcOrd="0" destOrd="0" presId="urn:microsoft.com/office/officeart/2005/8/layout/hierarchy2"/>
    <dgm:cxn modelId="{795BCB71-48BE-4F31-A17B-E0C69252F278}" type="presOf" srcId="{2B3035F8-77B7-49EA-B2D3-16C194CCF069}" destId="{0B5B1CB4-357E-462C-AFB7-6236A95FA3C6}" srcOrd="1" destOrd="0" presId="urn:microsoft.com/office/officeart/2005/8/layout/hierarchy2"/>
    <dgm:cxn modelId="{7E9890E4-BF11-4C38-A9E1-316D5B2ED657}" srcId="{56CEA46A-D073-437E-9BC3-69B8636B6A1A}" destId="{D08893FE-90BC-4E8A-848C-4C64CBF7F9CF}" srcOrd="0" destOrd="0" parTransId="{EBD4222A-2F1C-4E45-AF8D-15CDD83A67A0}" sibTransId="{0720FF43-FBF5-4A4B-842D-8DC58C913EAA}"/>
    <dgm:cxn modelId="{E3F8198A-C4A7-441A-92EE-64B68803A733}" type="presOf" srcId="{1897D37C-17DB-4087-9677-250ABFC3A901}" destId="{3546BD5B-16AE-4BE4-8EE2-55C5F0089EBD}" srcOrd="0" destOrd="0" presId="urn:microsoft.com/office/officeart/2005/8/layout/hierarchy2"/>
    <dgm:cxn modelId="{50725DD4-41C6-4A75-B3D3-AF0E95EE93AA}" type="presOf" srcId="{B26DEC4A-0DA6-4474-A1D2-98A32AAAF023}" destId="{DB6D07B1-AA34-4209-A60A-5A9E6A13DC43}" srcOrd="0" destOrd="0" presId="urn:microsoft.com/office/officeart/2005/8/layout/hierarchy2"/>
    <dgm:cxn modelId="{28426DA9-2C50-49CB-8428-2DC97CFCC16D}" type="presOf" srcId="{E35C6D66-B469-4925-A241-F3F762267280}" destId="{7D68E064-54DD-4044-811C-762B6D3BDF1A}" srcOrd="0" destOrd="0" presId="urn:microsoft.com/office/officeart/2005/8/layout/hierarchy2"/>
    <dgm:cxn modelId="{73FBCBC2-C7A4-4D00-92C4-B4C498473D00}" type="presOf" srcId="{66C895A9-8D80-4CC2-805C-CD002BEA32E4}" destId="{228E8097-7228-4CCA-902B-02405E7236AE}" srcOrd="1" destOrd="0" presId="urn:microsoft.com/office/officeart/2005/8/layout/hierarchy2"/>
    <dgm:cxn modelId="{3094F8C7-5C8E-4CE7-A58B-C6D301C5755F}" type="presOf" srcId="{4AB8CB21-E506-49B6-A472-2D266D9E48F2}" destId="{C702E1EE-86DD-4FB7-84BC-12920157E2EB}" srcOrd="0" destOrd="0" presId="urn:microsoft.com/office/officeart/2005/8/layout/hierarchy2"/>
    <dgm:cxn modelId="{7E4031A4-4C69-495A-886F-F95F3892385F}" type="presOf" srcId="{CE205087-95DE-4D99-B3D0-06B2C410A1C9}" destId="{164C7B77-B6A1-4734-BA78-733970ADCE8F}" srcOrd="0" destOrd="0" presId="urn:microsoft.com/office/officeart/2005/8/layout/hierarchy2"/>
    <dgm:cxn modelId="{7A6788FF-7C7D-4753-8322-BD6A7D83747B}" type="presOf" srcId="{66C895A9-8D80-4CC2-805C-CD002BEA32E4}" destId="{CA532899-CE93-493C-8CA0-CBC5D24C0175}" srcOrd="0" destOrd="0" presId="urn:microsoft.com/office/officeart/2005/8/layout/hierarchy2"/>
    <dgm:cxn modelId="{28B6401A-0945-4610-80C3-432350D2ABE5}" type="presParOf" srcId="{7D68E064-54DD-4044-811C-762B6D3BDF1A}" destId="{E9DC467B-1DFB-43C5-A0DF-52E4E234DBDC}" srcOrd="0" destOrd="0" presId="urn:microsoft.com/office/officeart/2005/8/layout/hierarchy2"/>
    <dgm:cxn modelId="{5116B562-E9ED-4AB8-8F6D-CA0BA149213C}" type="presParOf" srcId="{E9DC467B-1DFB-43C5-A0DF-52E4E234DBDC}" destId="{BEB49F31-72A9-4364-929C-D3FEA16C0E90}" srcOrd="0" destOrd="0" presId="urn:microsoft.com/office/officeart/2005/8/layout/hierarchy2"/>
    <dgm:cxn modelId="{A5D12427-8527-4750-A10B-5489E23B7277}" type="presParOf" srcId="{E9DC467B-1DFB-43C5-A0DF-52E4E234DBDC}" destId="{65832E91-62DB-4DD9-8457-247905EBC79C}" srcOrd="1" destOrd="0" presId="urn:microsoft.com/office/officeart/2005/8/layout/hierarchy2"/>
    <dgm:cxn modelId="{B840970E-6147-4116-A921-A7B709778FFC}" type="presParOf" srcId="{65832E91-62DB-4DD9-8457-247905EBC79C}" destId="{6A09EDA0-917E-4589-B57D-E9344C0EB818}" srcOrd="0" destOrd="0" presId="urn:microsoft.com/office/officeart/2005/8/layout/hierarchy2"/>
    <dgm:cxn modelId="{D5953059-E6CB-4F9E-BCD6-535E2EB28CE7}" type="presParOf" srcId="{6A09EDA0-917E-4589-B57D-E9344C0EB818}" destId="{22FEE85F-7ECF-4566-B2D6-6BA8FCD96EC1}" srcOrd="0" destOrd="0" presId="urn:microsoft.com/office/officeart/2005/8/layout/hierarchy2"/>
    <dgm:cxn modelId="{A13DE473-51DF-42D4-BFF1-9B00537C1F75}" type="presParOf" srcId="{65832E91-62DB-4DD9-8457-247905EBC79C}" destId="{C9B16521-7CD8-4CE0-A3E0-4656694FED56}" srcOrd="1" destOrd="0" presId="urn:microsoft.com/office/officeart/2005/8/layout/hierarchy2"/>
    <dgm:cxn modelId="{DF3FB549-BF6B-4285-AE24-CC7896402F41}" type="presParOf" srcId="{C9B16521-7CD8-4CE0-A3E0-4656694FED56}" destId="{FDB00B18-4F44-4CE0-956D-9859C79BE42C}" srcOrd="0" destOrd="0" presId="urn:microsoft.com/office/officeart/2005/8/layout/hierarchy2"/>
    <dgm:cxn modelId="{218A717D-AB77-4216-A9D7-A14829F743BB}" type="presParOf" srcId="{C9B16521-7CD8-4CE0-A3E0-4656694FED56}" destId="{2FD6FE9F-3517-4286-BBE7-BE2E8DEC3118}" srcOrd="1" destOrd="0" presId="urn:microsoft.com/office/officeart/2005/8/layout/hierarchy2"/>
    <dgm:cxn modelId="{0EAA0B50-A353-431E-BB34-7FEF3796020A}" type="presParOf" srcId="{2FD6FE9F-3517-4286-BBE7-BE2E8DEC3118}" destId="{CA532899-CE93-493C-8CA0-CBC5D24C0175}" srcOrd="0" destOrd="0" presId="urn:microsoft.com/office/officeart/2005/8/layout/hierarchy2"/>
    <dgm:cxn modelId="{D19FDE7F-D533-4C4A-AB3A-B084001ADA43}" type="presParOf" srcId="{CA532899-CE93-493C-8CA0-CBC5D24C0175}" destId="{228E8097-7228-4CCA-902B-02405E7236AE}" srcOrd="0" destOrd="0" presId="urn:microsoft.com/office/officeart/2005/8/layout/hierarchy2"/>
    <dgm:cxn modelId="{9AA8D8E3-A50A-4C10-98D9-23DE938891D4}" type="presParOf" srcId="{2FD6FE9F-3517-4286-BBE7-BE2E8DEC3118}" destId="{EEC3C3CD-D945-430C-9AFC-DFB4AD6A9129}" srcOrd="1" destOrd="0" presId="urn:microsoft.com/office/officeart/2005/8/layout/hierarchy2"/>
    <dgm:cxn modelId="{BC19A0D8-9C43-4214-B933-E505164A7B96}" type="presParOf" srcId="{EEC3C3CD-D945-430C-9AFC-DFB4AD6A9129}" destId="{B3510949-A995-4230-85B4-A9EF0210CB58}" srcOrd="0" destOrd="0" presId="urn:microsoft.com/office/officeart/2005/8/layout/hierarchy2"/>
    <dgm:cxn modelId="{61E0AC7A-9D08-4F58-9F08-D681DCE69460}" type="presParOf" srcId="{EEC3C3CD-D945-430C-9AFC-DFB4AD6A9129}" destId="{39C5C250-2410-4546-933C-CEF98325E285}" srcOrd="1" destOrd="0" presId="urn:microsoft.com/office/officeart/2005/8/layout/hierarchy2"/>
    <dgm:cxn modelId="{5DD17493-F5F0-4FE5-93DA-FAD8D4E12902}" type="presParOf" srcId="{65832E91-62DB-4DD9-8457-247905EBC79C}" destId="{7EE6A21E-2250-4F29-AAFE-9156F662EC20}" srcOrd="2" destOrd="0" presId="urn:microsoft.com/office/officeart/2005/8/layout/hierarchy2"/>
    <dgm:cxn modelId="{7F5EC06D-FFBE-490E-A142-FF6D96818A65}" type="presParOf" srcId="{7EE6A21E-2250-4F29-AAFE-9156F662EC20}" destId="{0B5B1CB4-357E-462C-AFB7-6236A95FA3C6}" srcOrd="0" destOrd="0" presId="urn:microsoft.com/office/officeart/2005/8/layout/hierarchy2"/>
    <dgm:cxn modelId="{FFE5DCC1-B15C-4C3C-8E7B-82691552B4E2}" type="presParOf" srcId="{65832E91-62DB-4DD9-8457-247905EBC79C}" destId="{DBE028CD-DB6F-4D3F-A210-F2ACABB1DD2A}" srcOrd="3" destOrd="0" presId="urn:microsoft.com/office/officeart/2005/8/layout/hierarchy2"/>
    <dgm:cxn modelId="{BECD4D1E-3BA3-41A6-ACEF-FABF695474CD}" type="presParOf" srcId="{DBE028CD-DB6F-4D3F-A210-F2ACABB1DD2A}" destId="{7147B458-1C73-4102-BAF0-B2641302B13C}" srcOrd="0" destOrd="0" presId="urn:microsoft.com/office/officeart/2005/8/layout/hierarchy2"/>
    <dgm:cxn modelId="{174D35CB-BDFE-4381-84CC-CF46A8D1729A}" type="presParOf" srcId="{DBE028CD-DB6F-4D3F-A210-F2ACABB1DD2A}" destId="{65EBFF5A-4C8A-4B84-96E8-30484EA0160B}" srcOrd="1" destOrd="0" presId="urn:microsoft.com/office/officeart/2005/8/layout/hierarchy2"/>
    <dgm:cxn modelId="{308074C5-9447-43A0-994E-F27ECC11C686}" type="presParOf" srcId="{65EBFF5A-4C8A-4B84-96E8-30484EA0160B}" destId="{4EB49052-07C1-42A3-9A4B-8DEAF918CB8B}" srcOrd="0" destOrd="0" presId="urn:microsoft.com/office/officeart/2005/8/layout/hierarchy2"/>
    <dgm:cxn modelId="{7B22D7FF-80C1-4CDD-8614-A03220FC887E}" type="presParOf" srcId="{4EB49052-07C1-42A3-9A4B-8DEAF918CB8B}" destId="{4597D2A3-BB0C-44FF-81C7-704D92DA41EA}" srcOrd="0" destOrd="0" presId="urn:microsoft.com/office/officeart/2005/8/layout/hierarchy2"/>
    <dgm:cxn modelId="{521D3B5F-252D-43F8-80B1-1AA88A6F63FE}" type="presParOf" srcId="{65EBFF5A-4C8A-4B84-96E8-30484EA0160B}" destId="{8DD1CF64-DC2E-411F-9A87-13F2E0F21ED2}" srcOrd="1" destOrd="0" presId="urn:microsoft.com/office/officeart/2005/8/layout/hierarchy2"/>
    <dgm:cxn modelId="{CEFB4E3B-057F-46AD-A9CB-7B58309B1863}" type="presParOf" srcId="{8DD1CF64-DC2E-411F-9A87-13F2E0F21ED2}" destId="{AF972AC3-328D-42FF-BF7E-C0F9A8B23BA0}" srcOrd="0" destOrd="0" presId="urn:microsoft.com/office/officeart/2005/8/layout/hierarchy2"/>
    <dgm:cxn modelId="{9FF460BB-7259-409D-9C97-44D2FA86E9C9}" type="presParOf" srcId="{8DD1CF64-DC2E-411F-9A87-13F2E0F21ED2}" destId="{43A301AA-4821-40C8-90DB-1BD27EA1C7C7}" srcOrd="1" destOrd="0" presId="urn:microsoft.com/office/officeart/2005/8/layout/hierarchy2"/>
    <dgm:cxn modelId="{4C58CBBE-035B-4D06-AD10-4457E9DC4E3C}" type="presParOf" srcId="{65832E91-62DB-4DD9-8457-247905EBC79C}" destId="{E6006F68-6FFB-42B1-92B5-99EF1BCCA1AF}" srcOrd="4" destOrd="0" presId="urn:microsoft.com/office/officeart/2005/8/layout/hierarchy2"/>
    <dgm:cxn modelId="{453ED43B-CB25-4ADD-A46D-A0E8CC5813FC}" type="presParOf" srcId="{E6006F68-6FFB-42B1-92B5-99EF1BCCA1AF}" destId="{F5CF2FBD-C7AC-41F7-B20B-6D7EF937C184}" srcOrd="0" destOrd="0" presId="urn:microsoft.com/office/officeart/2005/8/layout/hierarchy2"/>
    <dgm:cxn modelId="{72047962-75DE-4DDA-94D2-DEF328C2EBD9}" type="presParOf" srcId="{65832E91-62DB-4DD9-8457-247905EBC79C}" destId="{0F78CAF2-A8E0-40EE-92A3-9CC1A7D78786}" srcOrd="5" destOrd="0" presId="urn:microsoft.com/office/officeart/2005/8/layout/hierarchy2"/>
    <dgm:cxn modelId="{3DF93EB0-6A2F-4774-A2D5-E8AC1ED1B033}" type="presParOf" srcId="{0F78CAF2-A8E0-40EE-92A3-9CC1A7D78786}" destId="{75B7FB11-328D-42CA-BBAF-4AE362870DB3}" srcOrd="0" destOrd="0" presId="urn:microsoft.com/office/officeart/2005/8/layout/hierarchy2"/>
    <dgm:cxn modelId="{A5AC8DBF-9648-49A3-BFC8-F99D82280A95}" type="presParOf" srcId="{0F78CAF2-A8E0-40EE-92A3-9CC1A7D78786}" destId="{7D189ED5-9B4F-4D5A-BD8A-D1C3DA4373DA}" srcOrd="1" destOrd="0" presId="urn:microsoft.com/office/officeart/2005/8/layout/hierarchy2"/>
    <dgm:cxn modelId="{D46A8030-4F19-420A-9FB2-0E41D9BCD48A}" type="presParOf" srcId="{7D189ED5-9B4F-4D5A-BD8A-D1C3DA4373DA}" destId="{164C7B77-B6A1-4734-BA78-733970ADCE8F}" srcOrd="0" destOrd="0" presId="urn:microsoft.com/office/officeart/2005/8/layout/hierarchy2"/>
    <dgm:cxn modelId="{BABBEDC3-8CF3-457E-A63B-B31A08058065}" type="presParOf" srcId="{164C7B77-B6A1-4734-BA78-733970ADCE8F}" destId="{FF6FB3D6-46F3-4F40-9021-01F5EEA0FC04}" srcOrd="0" destOrd="0" presId="urn:microsoft.com/office/officeart/2005/8/layout/hierarchy2"/>
    <dgm:cxn modelId="{F2FB51AF-7BEA-4AC5-8F1D-A8F9BE60BEB1}" type="presParOf" srcId="{7D189ED5-9B4F-4D5A-BD8A-D1C3DA4373DA}" destId="{595BBA02-D092-4898-BED3-CF2792FF1B6C}" srcOrd="1" destOrd="0" presId="urn:microsoft.com/office/officeart/2005/8/layout/hierarchy2"/>
    <dgm:cxn modelId="{16C41203-FB51-4145-A2C7-8D025298A73C}" type="presParOf" srcId="{595BBA02-D092-4898-BED3-CF2792FF1B6C}" destId="{C702E1EE-86DD-4FB7-84BC-12920157E2EB}" srcOrd="0" destOrd="0" presId="urn:microsoft.com/office/officeart/2005/8/layout/hierarchy2"/>
    <dgm:cxn modelId="{C90F240B-5CF6-410E-B856-0741F36BA165}" type="presParOf" srcId="{595BBA02-D092-4898-BED3-CF2792FF1B6C}" destId="{E9B98CEF-2993-4C53-BBA7-D8155B7C0FEF}" srcOrd="1" destOrd="0" presId="urn:microsoft.com/office/officeart/2005/8/layout/hierarchy2"/>
    <dgm:cxn modelId="{16B30F50-3584-4531-A7AB-EA5670628BFF}" type="presParOf" srcId="{65832E91-62DB-4DD9-8457-247905EBC79C}" destId="{3546BD5B-16AE-4BE4-8EE2-55C5F0089EBD}" srcOrd="6" destOrd="0" presId="urn:microsoft.com/office/officeart/2005/8/layout/hierarchy2"/>
    <dgm:cxn modelId="{741F3A4F-5BCB-4471-8C12-2CE3620005FD}" type="presParOf" srcId="{3546BD5B-16AE-4BE4-8EE2-55C5F0089EBD}" destId="{1EC23B2B-8AC6-4D14-BAD5-9FA849B5D9B8}" srcOrd="0" destOrd="0" presId="urn:microsoft.com/office/officeart/2005/8/layout/hierarchy2"/>
    <dgm:cxn modelId="{64DFF21D-6233-4555-A010-F43B9E252A5E}" type="presParOf" srcId="{65832E91-62DB-4DD9-8457-247905EBC79C}" destId="{F17FD4EE-C4A8-47ED-AE28-D5CBE70C40F8}" srcOrd="7" destOrd="0" presId="urn:microsoft.com/office/officeart/2005/8/layout/hierarchy2"/>
    <dgm:cxn modelId="{B73386F9-226C-46DE-8CBB-36664DEDA3B4}" type="presParOf" srcId="{F17FD4EE-C4A8-47ED-AE28-D5CBE70C40F8}" destId="{74CC72C0-2324-4AA2-A248-393208828BC0}" srcOrd="0" destOrd="0" presId="urn:microsoft.com/office/officeart/2005/8/layout/hierarchy2"/>
    <dgm:cxn modelId="{83CA12D9-28C1-4A0E-B6AE-32E7E245FF82}" type="presParOf" srcId="{F17FD4EE-C4A8-47ED-AE28-D5CBE70C40F8}" destId="{1DF040B3-DF48-4193-8529-D49661AF8EB3}" srcOrd="1" destOrd="0" presId="urn:microsoft.com/office/officeart/2005/8/layout/hierarchy2"/>
    <dgm:cxn modelId="{6E2D8EAE-EE48-4F0C-91B5-BA2DD49A1204}" type="presParOf" srcId="{1DF040B3-DF48-4193-8529-D49661AF8EB3}" destId="{DB6D07B1-AA34-4209-A60A-5A9E6A13DC43}" srcOrd="0" destOrd="0" presId="urn:microsoft.com/office/officeart/2005/8/layout/hierarchy2"/>
    <dgm:cxn modelId="{00FCCB45-717F-41E9-9601-D7A7996B16EB}" type="presParOf" srcId="{DB6D07B1-AA34-4209-A60A-5A9E6A13DC43}" destId="{5FAD1700-FCEA-44A4-8CA2-A44FF79CF510}" srcOrd="0" destOrd="0" presId="urn:microsoft.com/office/officeart/2005/8/layout/hierarchy2"/>
    <dgm:cxn modelId="{4F64A058-0504-429A-B3BA-650D4F24AC8E}" type="presParOf" srcId="{1DF040B3-DF48-4193-8529-D49661AF8EB3}" destId="{9C9D3A9E-DE02-44A0-8379-C8405AE9F6A9}" srcOrd="1" destOrd="0" presId="urn:microsoft.com/office/officeart/2005/8/layout/hierarchy2"/>
    <dgm:cxn modelId="{6E18EE7E-2846-47B1-81C0-A4AF2FF1F568}" type="presParOf" srcId="{9C9D3A9E-DE02-44A0-8379-C8405AE9F6A9}" destId="{2CAC9859-D28B-4194-BCBA-E3473720BC1B}" srcOrd="0" destOrd="0" presId="urn:microsoft.com/office/officeart/2005/8/layout/hierarchy2"/>
    <dgm:cxn modelId="{D345FE59-EA3C-4455-8D39-4781F1ADC5D7}" type="presParOf" srcId="{9C9D3A9E-DE02-44A0-8379-C8405AE9F6A9}" destId="{046FFA0B-311F-48CB-BBC9-E7E7383AB86F}"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132D5D4-515E-42BD-9963-262B9F390817}" type="doc">
      <dgm:prSet loTypeId="urn:microsoft.com/office/officeart/2005/8/layout/hierarchy2" loCatId="hierarchy" qsTypeId="urn:microsoft.com/office/officeart/2005/8/quickstyle/simple3" qsCatId="simple" csTypeId="urn:microsoft.com/office/officeart/2005/8/colors/accent5_5" csCatId="accent5" phldr="1"/>
      <dgm:spPr/>
      <dgm:t>
        <a:bodyPr/>
        <a:lstStyle/>
        <a:p>
          <a:pPr rtl="1"/>
          <a:endParaRPr lang="fa-IR"/>
        </a:p>
      </dgm:t>
    </dgm:pt>
    <dgm:pt modelId="{7897684F-60A9-4820-B173-35C021E6392D}">
      <dgm:prSet custT="1"/>
      <dgm:spPr/>
      <dgm:t>
        <a:bodyPr/>
        <a:lstStyle/>
        <a:p>
          <a:pPr rtl="1"/>
          <a:r>
            <a:rPr lang="fa-IR" sz="1600" dirty="0" smtClean="0">
              <a:cs typeface="B Koodak" pitchFamily="2" charset="-78"/>
            </a:rPr>
            <a:t>نکاتی در خصوص 43 رعد</a:t>
          </a:r>
          <a:endParaRPr lang="fa-IR" sz="1600" dirty="0">
            <a:cs typeface="B Koodak" pitchFamily="2" charset="-78"/>
          </a:endParaRPr>
        </a:p>
      </dgm:t>
    </dgm:pt>
    <dgm:pt modelId="{2F7C6E50-35C4-4EB6-A306-ACD443739A44}" type="parTrans" cxnId="{41CDBF0D-BCFA-4E83-9FA3-27B1D0A81676}">
      <dgm:prSet/>
      <dgm:spPr/>
      <dgm:t>
        <a:bodyPr/>
        <a:lstStyle/>
        <a:p>
          <a:pPr rtl="1"/>
          <a:endParaRPr lang="fa-IR" sz="1600">
            <a:cs typeface="B Koodak" pitchFamily="2" charset="-78"/>
          </a:endParaRPr>
        </a:p>
      </dgm:t>
    </dgm:pt>
    <dgm:pt modelId="{D457708C-4449-4BE7-8766-3169803EFFF2}" type="sibTrans" cxnId="{41CDBF0D-BCFA-4E83-9FA3-27B1D0A81676}">
      <dgm:prSet/>
      <dgm:spPr/>
      <dgm:t>
        <a:bodyPr/>
        <a:lstStyle/>
        <a:p>
          <a:pPr rtl="1"/>
          <a:endParaRPr lang="fa-IR" sz="1600">
            <a:cs typeface="B Koodak" pitchFamily="2" charset="-78"/>
          </a:endParaRPr>
        </a:p>
      </dgm:t>
    </dgm:pt>
    <dgm:pt modelId="{D5B47322-3A6A-4F02-8F8B-99DCB313475D}">
      <dgm:prSet custT="1"/>
      <dgm:spPr/>
      <dgm:t>
        <a:bodyPr/>
        <a:lstStyle/>
        <a:p>
          <a:pPr rtl="1"/>
          <a:r>
            <a:rPr lang="fa-IR" sz="1600" dirty="0" smtClean="0">
              <a:cs typeface="B Koodak" pitchFamily="2" charset="-78"/>
            </a:rPr>
            <a:t>آنقدر داشتن علم الکتاب عظیم است که شهادت عالم به آن در کنار شهادت الهی قرار می گیرد</a:t>
          </a:r>
          <a:endParaRPr lang="fa-IR" sz="1600" dirty="0">
            <a:cs typeface="B Koodak" pitchFamily="2" charset="-78"/>
          </a:endParaRPr>
        </a:p>
      </dgm:t>
    </dgm:pt>
    <dgm:pt modelId="{CACD970C-5930-4FD7-A021-126866F106B8}" type="parTrans" cxnId="{5DE241DF-BDF6-4549-909C-95BC98850A20}">
      <dgm:prSet custT="1"/>
      <dgm:spPr/>
      <dgm:t>
        <a:bodyPr/>
        <a:lstStyle/>
        <a:p>
          <a:pPr rtl="1"/>
          <a:endParaRPr lang="fa-IR" sz="1600">
            <a:cs typeface="B Koodak" pitchFamily="2" charset="-78"/>
          </a:endParaRPr>
        </a:p>
      </dgm:t>
    </dgm:pt>
    <dgm:pt modelId="{95A2F6A6-4AE9-4FF8-A2DD-2F72E604EA7D}" type="sibTrans" cxnId="{5DE241DF-BDF6-4549-909C-95BC98850A20}">
      <dgm:prSet/>
      <dgm:spPr/>
      <dgm:t>
        <a:bodyPr/>
        <a:lstStyle/>
        <a:p>
          <a:pPr rtl="1"/>
          <a:endParaRPr lang="fa-IR" sz="1600">
            <a:cs typeface="B Koodak" pitchFamily="2" charset="-78"/>
          </a:endParaRPr>
        </a:p>
      </dgm:t>
    </dgm:pt>
    <dgm:pt modelId="{0FB45024-CAEF-4EB4-AD8D-AFBC3A37438E}">
      <dgm:prSet custT="1"/>
      <dgm:spPr/>
      <dgm:t>
        <a:bodyPr/>
        <a:lstStyle/>
        <a:p>
          <a:pPr rtl="1"/>
          <a:r>
            <a:rPr lang="fa-IR" sz="1600" dirty="0" smtClean="0">
              <a:cs typeface="B Koodak" pitchFamily="2" charset="-78"/>
            </a:rPr>
            <a:t>مراد از من عنده علم الکتاب علمای یهود و نصاری نیست زیرا</a:t>
          </a:r>
          <a:endParaRPr lang="fa-IR" sz="1600" dirty="0">
            <a:cs typeface="B Koodak" pitchFamily="2" charset="-78"/>
          </a:endParaRPr>
        </a:p>
      </dgm:t>
    </dgm:pt>
    <dgm:pt modelId="{825EB998-F984-4CB3-B674-8A7EECC7BD20}" type="parTrans" cxnId="{D270C057-811A-4861-B136-180009E97190}">
      <dgm:prSet custT="1"/>
      <dgm:spPr/>
      <dgm:t>
        <a:bodyPr/>
        <a:lstStyle/>
        <a:p>
          <a:pPr rtl="1"/>
          <a:endParaRPr lang="fa-IR" sz="1600">
            <a:cs typeface="B Koodak" pitchFamily="2" charset="-78"/>
          </a:endParaRPr>
        </a:p>
      </dgm:t>
    </dgm:pt>
    <dgm:pt modelId="{CEC9CFCF-E804-4E8E-AE50-931B98C194E4}" type="sibTrans" cxnId="{D270C057-811A-4861-B136-180009E97190}">
      <dgm:prSet/>
      <dgm:spPr/>
      <dgm:t>
        <a:bodyPr/>
        <a:lstStyle/>
        <a:p>
          <a:pPr rtl="1"/>
          <a:endParaRPr lang="fa-IR" sz="1600">
            <a:cs typeface="B Koodak" pitchFamily="2" charset="-78"/>
          </a:endParaRPr>
        </a:p>
      </dgm:t>
    </dgm:pt>
    <dgm:pt modelId="{2CA25D2C-A1D5-4848-B76F-635A2D4C47C1}">
      <dgm:prSet custT="1"/>
      <dgm:spPr/>
      <dgm:t>
        <a:bodyPr/>
        <a:lstStyle/>
        <a:p>
          <a:pPr rtl="1"/>
          <a:r>
            <a:rPr lang="fa-IR" sz="1600" dirty="0" smtClean="0">
              <a:cs typeface="B Koodak" pitchFamily="2" charset="-78"/>
            </a:rPr>
            <a:t>سوره رعد مکی است و در هنگام نزول هیچ یک از علمای اهل کتاب ایمان نیاورده بودند</a:t>
          </a:r>
          <a:endParaRPr lang="fa-IR" sz="1600" dirty="0">
            <a:cs typeface="B Koodak" pitchFamily="2" charset="-78"/>
          </a:endParaRPr>
        </a:p>
      </dgm:t>
    </dgm:pt>
    <dgm:pt modelId="{6B82CD75-19DC-478A-9D20-79E56F60EFC6}" type="parTrans" cxnId="{01FE3509-CDE1-4AD9-9AF4-7210B7B6012D}">
      <dgm:prSet custT="1"/>
      <dgm:spPr/>
      <dgm:t>
        <a:bodyPr/>
        <a:lstStyle/>
        <a:p>
          <a:pPr rtl="1"/>
          <a:endParaRPr lang="fa-IR" sz="1600">
            <a:cs typeface="B Koodak" pitchFamily="2" charset="-78"/>
          </a:endParaRPr>
        </a:p>
      </dgm:t>
    </dgm:pt>
    <dgm:pt modelId="{470545B4-431D-414C-8358-CFC1E629626C}" type="sibTrans" cxnId="{01FE3509-CDE1-4AD9-9AF4-7210B7B6012D}">
      <dgm:prSet/>
      <dgm:spPr/>
      <dgm:t>
        <a:bodyPr/>
        <a:lstStyle/>
        <a:p>
          <a:pPr rtl="1"/>
          <a:endParaRPr lang="fa-IR" sz="1600">
            <a:cs typeface="B Koodak" pitchFamily="2" charset="-78"/>
          </a:endParaRPr>
        </a:p>
      </dgm:t>
    </dgm:pt>
    <dgm:pt modelId="{42D6B4A5-1F9B-43B5-96F1-0D1BF594A7DA}">
      <dgm:prSet custT="1"/>
      <dgm:spPr/>
      <dgm:t>
        <a:bodyPr/>
        <a:lstStyle/>
        <a:p>
          <a:pPr rtl="1"/>
          <a:r>
            <a:rPr lang="fa-IR" sz="1600" dirty="0" smtClean="0">
              <a:cs typeface="B Koodak" pitchFamily="2" charset="-78"/>
            </a:rPr>
            <a:t>روایات متعدد از شیعه و سنی من عنده علم الکتاب را علی ع معرفی کرده است</a:t>
          </a:r>
          <a:endParaRPr lang="fa-IR" sz="1600" dirty="0">
            <a:cs typeface="B Koodak" pitchFamily="2" charset="-78"/>
          </a:endParaRPr>
        </a:p>
      </dgm:t>
    </dgm:pt>
    <dgm:pt modelId="{FF490521-DC15-4D24-9301-E037BC8541F0}" type="parTrans" cxnId="{3C725449-9966-4DE2-9511-AE94862A1B85}">
      <dgm:prSet custT="1"/>
      <dgm:spPr/>
      <dgm:t>
        <a:bodyPr/>
        <a:lstStyle/>
        <a:p>
          <a:pPr rtl="1"/>
          <a:endParaRPr lang="fa-IR" sz="1600">
            <a:cs typeface="B Koodak" pitchFamily="2" charset="-78"/>
          </a:endParaRPr>
        </a:p>
      </dgm:t>
    </dgm:pt>
    <dgm:pt modelId="{B48429C8-AF00-4658-9518-8118F633041C}" type="sibTrans" cxnId="{3C725449-9966-4DE2-9511-AE94862A1B85}">
      <dgm:prSet/>
      <dgm:spPr/>
      <dgm:t>
        <a:bodyPr/>
        <a:lstStyle/>
        <a:p>
          <a:pPr rtl="1"/>
          <a:endParaRPr lang="fa-IR" sz="1600">
            <a:cs typeface="B Koodak" pitchFamily="2" charset="-78"/>
          </a:endParaRPr>
        </a:p>
      </dgm:t>
    </dgm:pt>
    <dgm:pt modelId="{AB4572FC-4BA8-49EC-B3D3-D514B1DDB315}">
      <dgm:prSet custT="1"/>
      <dgm:spPr/>
      <dgm:t>
        <a:bodyPr/>
        <a:lstStyle/>
        <a:p>
          <a:pPr rtl="1"/>
          <a:r>
            <a:rPr lang="fa-IR" sz="1600" dirty="0" smtClean="0">
              <a:cs typeface="B Koodak" pitchFamily="2" charset="-78"/>
            </a:rPr>
            <a:t>عن عبد الله بن عطاء قال: قلت لأبي جعفر ع: هذا ابن عبد الله بن سلام بن عمران- يزعم أن أباه الذي يقول الله: «قُلْ كَفى‏ بِاللَّهِ شَهِيداً بَيْنِي وَ بَيْنَكُمْ- وَ مَنْ عِنْدَهُ عِلْمُ الْكِتابِ» قال: كذب، هو علي بن أبي طالب (المیزان / ذیل آیه)</a:t>
          </a:r>
          <a:endParaRPr lang="fa-IR" sz="1600" dirty="0">
            <a:cs typeface="B Koodak" pitchFamily="2" charset="-78"/>
          </a:endParaRPr>
        </a:p>
      </dgm:t>
    </dgm:pt>
    <dgm:pt modelId="{FCEFE9CC-BBEA-4D23-A255-0265E7D97A7F}" type="parTrans" cxnId="{C6F013F3-CE5D-473A-8750-B98D6C4749F4}">
      <dgm:prSet custT="1"/>
      <dgm:spPr/>
      <dgm:t>
        <a:bodyPr/>
        <a:lstStyle/>
        <a:p>
          <a:pPr rtl="1"/>
          <a:endParaRPr lang="fa-IR" sz="1600">
            <a:cs typeface="B Koodak" pitchFamily="2" charset="-78"/>
          </a:endParaRPr>
        </a:p>
      </dgm:t>
    </dgm:pt>
    <dgm:pt modelId="{B6DF366E-B039-4595-98E5-0DE315527A6D}" type="sibTrans" cxnId="{C6F013F3-CE5D-473A-8750-B98D6C4749F4}">
      <dgm:prSet/>
      <dgm:spPr/>
      <dgm:t>
        <a:bodyPr/>
        <a:lstStyle/>
        <a:p>
          <a:pPr rtl="1"/>
          <a:endParaRPr lang="fa-IR" sz="1600">
            <a:cs typeface="B Koodak" pitchFamily="2" charset="-78"/>
          </a:endParaRPr>
        </a:p>
      </dgm:t>
    </dgm:pt>
    <dgm:pt modelId="{1BF83265-96AE-4741-B350-B4A6E79970E9}">
      <dgm:prSet custT="1"/>
      <dgm:spPr/>
      <dgm:t>
        <a:bodyPr/>
        <a:lstStyle/>
        <a:p>
          <a:pPr rtl="1"/>
          <a:r>
            <a:rPr lang="fa-IR" sz="1600" dirty="0" smtClean="0">
              <a:cs typeface="B Koodak" pitchFamily="2" charset="-78"/>
            </a:rPr>
            <a:t>فردی که بهره ای اندک از علم الکتاب داشت دارای ولایت تکوینی بوده است ...</a:t>
          </a:r>
          <a:endParaRPr lang="fa-IR" sz="1600" dirty="0">
            <a:cs typeface="B Koodak" pitchFamily="2" charset="-78"/>
          </a:endParaRPr>
        </a:p>
      </dgm:t>
    </dgm:pt>
    <dgm:pt modelId="{A96678A3-D7AA-45F2-A4E8-87CFCAE6EBB2}" type="parTrans" cxnId="{524075A0-3103-4B1B-8471-3F74B533583D}">
      <dgm:prSet custT="1"/>
      <dgm:spPr/>
      <dgm:t>
        <a:bodyPr/>
        <a:lstStyle/>
        <a:p>
          <a:pPr rtl="1"/>
          <a:endParaRPr lang="fa-IR" sz="1600">
            <a:cs typeface="B Koodak" pitchFamily="2" charset="-78"/>
          </a:endParaRPr>
        </a:p>
      </dgm:t>
    </dgm:pt>
    <dgm:pt modelId="{159C0D72-C691-41CE-8516-23FC21AC196E}" type="sibTrans" cxnId="{524075A0-3103-4B1B-8471-3F74B533583D}">
      <dgm:prSet/>
      <dgm:spPr/>
      <dgm:t>
        <a:bodyPr/>
        <a:lstStyle/>
        <a:p>
          <a:pPr rtl="1"/>
          <a:endParaRPr lang="fa-IR" sz="1600">
            <a:cs typeface="B Koodak" pitchFamily="2" charset="-78"/>
          </a:endParaRPr>
        </a:p>
      </dgm:t>
    </dgm:pt>
    <dgm:pt modelId="{4AC57016-75E7-4784-8825-EC2DCD5A1539}">
      <dgm:prSet custT="1"/>
      <dgm:spPr/>
      <dgm:t>
        <a:bodyPr/>
        <a:lstStyle/>
        <a:p>
          <a:pPr rtl="1"/>
          <a:r>
            <a:rPr lang="fa-IR" sz="1600" dirty="0" smtClean="0">
              <a:cs typeface="B Koodak" pitchFamily="2" charset="-78"/>
            </a:rPr>
            <a:t>قالَ عِفْرِيتٌ مِنَ الْجِنِّ أَنَا آتِيكَ بِهِ قَبْلَ أَنْ تَقُومَ مِنْ مَقامِكَ وَ إِنِّي عَلَيْهِ لَقَوِيٌّ أَمِينٌ / قالَ الَّذِي عِنْدَهُ عِلْمٌ مِنَ الْكِتابِ أَنَا آتِيكَ بِهِ قَبْلَ أَنْ يَرْتَدَّ إِلَيْكَ طَرْفُك (نمل/ 39 و 40)</a:t>
          </a:r>
          <a:endParaRPr lang="fa-IR" sz="1600" dirty="0">
            <a:cs typeface="B Koodak" pitchFamily="2" charset="-78"/>
          </a:endParaRPr>
        </a:p>
      </dgm:t>
    </dgm:pt>
    <dgm:pt modelId="{3BC416E1-8651-412F-B884-7DD271552AF1}" type="parTrans" cxnId="{E38FCE3E-808F-49C0-9F7C-CD230E27EEF4}">
      <dgm:prSet custT="1"/>
      <dgm:spPr/>
      <dgm:t>
        <a:bodyPr/>
        <a:lstStyle/>
        <a:p>
          <a:pPr rtl="1"/>
          <a:endParaRPr lang="fa-IR" sz="1600">
            <a:cs typeface="B Koodak" pitchFamily="2" charset="-78"/>
          </a:endParaRPr>
        </a:p>
      </dgm:t>
    </dgm:pt>
    <dgm:pt modelId="{6BAFA22B-3EA4-4B24-B104-E64775CA56E7}" type="sibTrans" cxnId="{E38FCE3E-808F-49C0-9F7C-CD230E27EEF4}">
      <dgm:prSet/>
      <dgm:spPr/>
      <dgm:t>
        <a:bodyPr/>
        <a:lstStyle/>
        <a:p>
          <a:pPr rtl="1"/>
          <a:endParaRPr lang="fa-IR" sz="1600">
            <a:cs typeface="B Koodak" pitchFamily="2" charset="-78"/>
          </a:endParaRPr>
        </a:p>
      </dgm:t>
    </dgm:pt>
    <dgm:pt modelId="{A46D7E06-B0C5-4ABF-BCDE-6202440E5661}">
      <dgm:prSet custT="1"/>
      <dgm:spPr/>
      <dgm:t>
        <a:bodyPr/>
        <a:lstStyle/>
        <a:p>
          <a:pPr rtl="1"/>
          <a:r>
            <a:rPr lang="fa-IR" sz="1600" dirty="0" smtClean="0">
              <a:cs typeface="B Koodak" pitchFamily="2" charset="-78"/>
            </a:rPr>
            <a:t>به طریق اولی کسی که تمام علم الکتاب را دارد مقامی بسیار رفیع تر خواهد داشت</a:t>
          </a:r>
          <a:endParaRPr lang="fa-IR" sz="1600" dirty="0">
            <a:cs typeface="B Koodak" pitchFamily="2" charset="-78"/>
          </a:endParaRPr>
        </a:p>
      </dgm:t>
    </dgm:pt>
    <dgm:pt modelId="{548D833A-9293-4E41-8A35-0647823D8099}" type="parTrans" cxnId="{807665A7-E137-4E7C-899E-7D931CA4E570}">
      <dgm:prSet custT="1"/>
      <dgm:spPr/>
      <dgm:t>
        <a:bodyPr/>
        <a:lstStyle/>
        <a:p>
          <a:pPr rtl="1"/>
          <a:endParaRPr lang="fa-IR" sz="1600">
            <a:cs typeface="B Koodak" pitchFamily="2" charset="-78"/>
          </a:endParaRPr>
        </a:p>
      </dgm:t>
    </dgm:pt>
    <dgm:pt modelId="{2B9CFE2C-A6F5-408D-96E6-2670C12F9763}" type="sibTrans" cxnId="{807665A7-E137-4E7C-899E-7D931CA4E570}">
      <dgm:prSet/>
      <dgm:spPr/>
      <dgm:t>
        <a:bodyPr/>
        <a:lstStyle/>
        <a:p>
          <a:pPr rtl="1"/>
          <a:endParaRPr lang="fa-IR" sz="1600">
            <a:cs typeface="B Koodak" pitchFamily="2" charset="-78"/>
          </a:endParaRPr>
        </a:p>
      </dgm:t>
    </dgm:pt>
    <dgm:pt modelId="{8069298E-A76B-4093-9662-9D936B92A962}">
      <dgm:prSet custT="1"/>
      <dgm:spPr/>
      <dgm:t>
        <a:bodyPr/>
        <a:lstStyle/>
        <a:p>
          <a:pPr rtl="1"/>
          <a:r>
            <a:rPr lang="fa-IR" sz="1600" dirty="0" smtClean="0">
              <a:cs typeface="B Koodak" pitchFamily="2" charset="-78"/>
            </a:rPr>
            <a:t>روایتی در این خصوص در اسلاید بعد ...</a:t>
          </a:r>
          <a:endParaRPr lang="fa-IR" sz="1600" dirty="0">
            <a:cs typeface="B Koodak" pitchFamily="2" charset="-78"/>
          </a:endParaRPr>
        </a:p>
      </dgm:t>
    </dgm:pt>
    <dgm:pt modelId="{7B3C1DAA-C049-4475-BCAC-FB61BB05D3C7}" type="parTrans" cxnId="{8FF18C24-F110-427D-A0E2-5C30CE93D8A2}">
      <dgm:prSet custT="1"/>
      <dgm:spPr/>
      <dgm:t>
        <a:bodyPr/>
        <a:lstStyle/>
        <a:p>
          <a:pPr rtl="1"/>
          <a:endParaRPr lang="fa-IR" sz="1600">
            <a:cs typeface="B Koodak" pitchFamily="2" charset="-78"/>
          </a:endParaRPr>
        </a:p>
      </dgm:t>
    </dgm:pt>
    <dgm:pt modelId="{D581A79A-AB71-486D-8024-49708F104DB8}" type="sibTrans" cxnId="{8FF18C24-F110-427D-A0E2-5C30CE93D8A2}">
      <dgm:prSet/>
      <dgm:spPr/>
      <dgm:t>
        <a:bodyPr/>
        <a:lstStyle/>
        <a:p>
          <a:pPr rtl="1"/>
          <a:endParaRPr lang="fa-IR" sz="1600">
            <a:cs typeface="B Koodak" pitchFamily="2" charset="-78"/>
          </a:endParaRPr>
        </a:p>
      </dgm:t>
    </dgm:pt>
    <dgm:pt modelId="{EDC90DF0-D49B-4607-A8B6-594BB7FDDFE5}" type="pres">
      <dgm:prSet presAssocID="{7132D5D4-515E-42BD-9963-262B9F390817}" presName="diagram" presStyleCnt="0">
        <dgm:presLayoutVars>
          <dgm:chPref val="1"/>
          <dgm:dir val="rev"/>
          <dgm:animOne val="branch"/>
          <dgm:animLvl val="lvl"/>
          <dgm:resizeHandles val="exact"/>
        </dgm:presLayoutVars>
      </dgm:prSet>
      <dgm:spPr/>
    </dgm:pt>
    <dgm:pt modelId="{C732C05F-FCA1-43B6-9621-23A344BB4059}" type="pres">
      <dgm:prSet presAssocID="{7897684F-60A9-4820-B173-35C021E6392D}" presName="root1" presStyleCnt="0"/>
      <dgm:spPr/>
    </dgm:pt>
    <dgm:pt modelId="{56C6B987-D15D-40A6-B947-9A1BE1980714}" type="pres">
      <dgm:prSet presAssocID="{7897684F-60A9-4820-B173-35C021E6392D}" presName="LevelOneTextNode" presStyleLbl="node0" presStyleIdx="0" presStyleCnt="1" custScaleX="40594">
        <dgm:presLayoutVars>
          <dgm:chPref val="3"/>
        </dgm:presLayoutVars>
      </dgm:prSet>
      <dgm:spPr/>
    </dgm:pt>
    <dgm:pt modelId="{147BD867-A234-4EC0-8434-126146F4F546}" type="pres">
      <dgm:prSet presAssocID="{7897684F-60A9-4820-B173-35C021E6392D}" presName="level2hierChild" presStyleCnt="0"/>
      <dgm:spPr/>
    </dgm:pt>
    <dgm:pt modelId="{4916F5BF-597F-4655-B362-EF7AEE7831C9}" type="pres">
      <dgm:prSet presAssocID="{CACD970C-5930-4FD7-A021-126866F106B8}" presName="conn2-1" presStyleLbl="parChTrans1D2" presStyleIdx="0" presStyleCnt="4"/>
      <dgm:spPr/>
    </dgm:pt>
    <dgm:pt modelId="{DD932F29-1E7B-4824-8E6A-D46EF3FA0789}" type="pres">
      <dgm:prSet presAssocID="{CACD970C-5930-4FD7-A021-126866F106B8}" presName="connTx" presStyleLbl="parChTrans1D2" presStyleIdx="0" presStyleCnt="4"/>
      <dgm:spPr/>
    </dgm:pt>
    <dgm:pt modelId="{D34F1312-BCF5-4DAB-A901-C294D1EA2140}" type="pres">
      <dgm:prSet presAssocID="{D5B47322-3A6A-4F02-8F8B-99DCB313475D}" presName="root2" presStyleCnt="0"/>
      <dgm:spPr/>
    </dgm:pt>
    <dgm:pt modelId="{10497DAD-E668-4A13-AAAF-20F42D377971}" type="pres">
      <dgm:prSet presAssocID="{D5B47322-3A6A-4F02-8F8B-99DCB313475D}" presName="LevelTwoTextNode" presStyleLbl="node2" presStyleIdx="0" presStyleCnt="4" custScaleX="352540" custScaleY="48724">
        <dgm:presLayoutVars>
          <dgm:chPref val="3"/>
        </dgm:presLayoutVars>
      </dgm:prSet>
      <dgm:spPr/>
    </dgm:pt>
    <dgm:pt modelId="{EFA54A30-510B-4628-AD04-652C6E03B749}" type="pres">
      <dgm:prSet presAssocID="{D5B47322-3A6A-4F02-8F8B-99DCB313475D}" presName="level3hierChild" presStyleCnt="0"/>
      <dgm:spPr/>
    </dgm:pt>
    <dgm:pt modelId="{C0CF42FD-24B8-4D4C-BD21-320552AC3078}" type="pres">
      <dgm:prSet presAssocID="{825EB998-F984-4CB3-B674-8A7EECC7BD20}" presName="conn2-1" presStyleLbl="parChTrans1D2" presStyleIdx="1" presStyleCnt="4"/>
      <dgm:spPr/>
    </dgm:pt>
    <dgm:pt modelId="{1F886570-0022-4CD6-ACBC-89FCFC7177A6}" type="pres">
      <dgm:prSet presAssocID="{825EB998-F984-4CB3-B674-8A7EECC7BD20}" presName="connTx" presStyleLbl="parChTrans1D2" presStyleIdx="1" presStyleCnt="4"/>
      <dgm:spPr/>
    </dgm:pt>
    <dgm:pt modelId="{E67B845C-8C7D-45E5-8CC9-8E55FA2222BA}" type="pres">
      <dgm:prSet presAssocID="{0FB45024-CAEF-4EB4-AD8D-AFBC3A37438E}" presName="root2" presStyleCnt="0"/>
      <dgm:spPr/>
    </dgm:pt>
    <dgm:pt modelId="{49CC8876-AB64-4676-AB9B-3C40265627C5}" type="pres">
      <dgm:prSet presAssocID="{0FB45024-CAEF-4EB4-AD8D-AFBC3A37438E}" presName="LevelTwoTextNode" presStyleLbl="node2" presStyleIdx="1" presStyleCnt="4" custScaleX="43810" custScaleY="193194">
        <dgm:presLayoutVars>
          <dgm:chPref val="3"/>
        </dgm:presLayoutVars>
      </dgm:prSet>
      <dgm:spPr/>
    </dgm:pt>
    <dgm:pt modelId="{C859A319-88ED-48F1-A656-6E41C1E2894C}" type="pres">
      <dgm:prSet presAssocID="{0FB45024-CAEF-4EB4-AD8D-AFBC3A37438E}" presName="level3hierChild" presStyleCnt="0"/>
      <dgm:spPr/>
    </dgm:pt>
    <dgm:pt modelId="{8E3BE504-863F-4D90-8E40-25217A8FED40}" type="pres">
      <dgm:prSet presAssocID="{6B82CD75-19DC-478A-9D20-79E56F60EFC6}" presName="conn2-1" presStyleLbl="parChTrans1D3" presStyleIdx="0" presStyleCnt="4"/>
      <dgm:spPr/>
    </dgm:pt>
    <dgm:pt modelId="{1B3E53B9-17EA-442A-ADD5-B57A144E2C1B}" type="pres">
      <dgm:prSet presAssocID="{6B82CD75-19DC-478A-9D20-79E56F60EFC6}" presName="connTx" presStyleLbl="parChTrans1D3" presStyleIdx="0" presStyleCnt="4"/>
      <dgm:spPr/>
    </dgm:pt>
    <dgm:pt modelId="{DF2C6372-6EB4-4310-A50C-A62D393D97FC}" type="pres">
      <dgm:prSet presAssocID="{2CA25D2C-A1D5-4848-B76F-635A2D4C47C1}" presName="root2" presStyleCnt="0"/>
      <dgm:spPr/>
    </dgm:pt>
    <dgm:pt modelId="{57CAD50E-9AA9-48D3-ACB8-A958E4E9C810}" type="pres">
      <dgm:prSet presAssocID="{2CA25D2C-A1D5-4848-B76F-635A2D4C47C1}" presName="LevelTwoTextNode" presStyleLbl="node3" presStyleIdx="0" presStyleCnt="4" custScaleX="297022" custScaleY="43948">
        <dgm:presLayoutVars>
          <dgm:chPref val="3"/>
        </dgm:presLayoutVars>
      </dgm:prSet>
      <dgm:spPr/>
    </dgm:pt>
    <dgm:pt modelId="{316F33D6-BDB0-494D-B35C-59C1802323B6}" type="pres">
      <dgm:prSet presAssocID="{2CA25D2C-A1D5-4848-B76F-635A2D4C47C1}" presName="level3hierChild" presStyleCnt="0"/>
      <dgm:spPr/>
    </dgm:pt>
    <dgm:pt modelId="{7012E42B-95ED-4309-9331-16A9D4574471}" type="pres">
      <dgm:prSet presAssocID="{FF490521-DC15-4D24-9301-E037BC8541F0}" presName="conn2-1" presStyleLbl="parChTrans1D3" presStyleIdx="1" presStyleCnt="4"/>
      <dgm:spPr/>
    </dgm:pt>
    <dgm:pt modelId="{0C161021-5A78-491D-A04D-B6973B2390D5}" type="pres">
      <dgm:prSet presAssocID="{FF490521-DC15-4D24-9301-E037BC8541F0}" presName="connTx" presStyleLbl="parChTrans1D3" presStyleIdx="1" presStyleCnt="4"/>
      <dgm:spPr/>
    </dgm:pt>
    <dgm:pt modelId="{3D43E24C-7711-43B2-B1F0-7FE9B9FD3BC1}" type="pres">
      <dgm:prSet presAssocID="{42D6B4A5-1F9B-43B5-96F1-0D1BF594A7DA}" presName="root2" presStyleCnt="0"/>
      <dgm:spPr/>
    </dgm:pt>
    <dgm:pt modelId="{10C05ADF-BBEC-4987-ACAD-592C8B9FEABB}" type="pres">
      <dgm:prSet presAssocID="{42D6B4A5-1F9B-43B5-96F1-0D1BF594A7DA}" presName="LevelTwoTextNode" presStyleLbl="node3" presStyleIdx="1" presStyleCnt="4" custScaleX="83019" custScaleY="129012">
        <dgm:presLayoutVars>
          <dgm:chPref val="3"/>
        </dgm:presLayoutVars>
      </dgm:prSet>
      <dgm:spPr/>
    </dgm:pt>
    <dgm:pt modelId="{1092EC7F-E909-45B2-A292-2683FFDD8B39}" type="pres">
      <dgm:prSet presAssocID="{42D6B4A5-1F9B-43B5-96F1-0D1BF594A7DA}" presName="level3hierChild" presStyleCnt="0"/>
      <dgm:spPr/>
    </dgm:pt>
    <dgm:pt modelId="{A14A5532-CFCE-4293-8000-B99057ADE3ED}" type="pres">
      <dgm:prSet presAssocID="{FCEFE9CC-BBEA-4D23-A255-0265E7D97A7F}" presName="conn2-1" presStyleLbl="parChTrans1D4" presStyleIdx="0" presStyleCnt="1"/>
      <dgm:spPr/>
    </dgm:pt>
    <dgm:pt modelId="{839CDF85-136C-4488-944C-EBAE7A075F67}" type="pres">
      <dgm:prSet presAssocID="{FCEFE9CC-BBEA-4D23-A255-0265E7D97A7F}" presName="connTx" presStyleLbl="parChTrans1D4" presStyleIdx="0" presStyleCnt="1"/>
      <dgm:spPr/>
    </dgm:pt>
    <dgm:pt modelId="{2817879A-3C09-47EA-B445-FD77865E4D92}" type="pres">
      <dgm:prSet presAssocID="{AB4572FC-4BA8-49EC-B3D3-D514B1DDB315}" presName="root2" presStyleCnt="0"/>
      <dgm:spPr/>
    </dgm:pt>
    <dgm:pt modelId="{8A5214D5-19D3-4FF0-A901-43EA3532526C}" type="pres">
      <dgm:prSet presAssocID="{AB4572FC-4BA8-49EC-B3D3-D514B1DDB315}" presName="LevelTwoTextNode" presStyleLbl="node4" presStyleIdx="0" presStyleCnt="1" custScaleX="162871" custScaleY="172376">
        <dgm:presLayoutVars>
          <dgm:chPref val="3"/>
        </dgm:presLayoutVars>
      </dgm:prSet>
      <dgm:spPr/>
    </dgm:pt>
    <dgm:pt modelId="{FE1C8E4C-9E1C-4E89-92DB-8C8CB2C92BEF}" type="pres">
      <dgm:prSet presAssocID="{AB4572FC-4BA8-49EC-B3D3-D514B1DDB315}" presName="level3hierChild" presStyleCnt="0"/>
      <dgm:spPr/>
    </dgm:pt>
    <dgm:pt modelId="{833142D5-5A34-4872-8770-F34FAAE326DD}" type="pres">
      <dgm:prSet presAssocID="{A96678A3-D7AA-45F2-A4E8-87CFCAE6EBB2}" presName="conn2-1" presStyleLbl="parChTrans1D2" presStyleIdx="2" presStyleCnt="4"/>
      <dgm:spPr/>
    </dgm:pt>
    <dgm:pt modelId="{C702066F-74FC-45E2-B997-00D2022125FE}" type="pres">
      <dgm:prSet presAssocID="{A96678A3-D7AA-45F2-A4E8-87CFCAE6EBB2}" presName="connTx" presStyleLbl="parChTrans1D2" presStyleIdx="2" presStyleCnt="4"/>
      <dgm:spPr/>
    </dgm:pt>
    <dgm:pt modelId="{5E18E9EE-1529-409F-96F4-3E65426FFA2F}" type="pres">
      <dgm:prSet presAssocID="{1BF83265-96AE-4741-B350-B4A6E79970E9}" presName="root2" presStyleCnt="0"/>
      <dgm:spPr/>
    </dgm:pt>
    <dgm:pt modelId="{0389B7A4-79D5-4FD4-B808-2D69E2038A35}" type="pres">
      <dgm:prSet presAssocID="{1BF83265-96AE-4741-B350-B4A6E79970E9}" presName="LevelTwoTextNode" presStyleLbl="node2" presStyleIdx="2" presStyleCnt="4" custScaleX="149647">
        <dgm:presLayoutVars>
          <dgm:chPref val="3"/>
        </dgm:presLayoutVars>
      </dgm:prSet>
      <dgm:spPr/>
    </dgm:pt>
    <dgm:pt modelId="{9157E579-B421-4E3D-A132-05FA7DB6BAE2}" type="pres">
      <dgm:prSet presAssocID="{1BF83265-96AE-4741-B350-B4A6E79970E9}" presName="level3hierChild" presStyleCnt="0"/>
      <dgm:spPr/>
    </dgm:pt>
    <dgm:pt modelId="{DF2745CA-2700-4B4C-9017-A6EDFFC67F1F}" type="pres">
      <dgm:prSet presAssocID="{3BC416E1-8651-412F-B884-7DD271552AF1}" presName="conn2-1" presStyleLbl="parChTrans1D3" presStyleIdx="2" presStyleCnt="4"/>
      <dgm:spPr/>
    </dgm:pt>
    <dgm:pt modelId="{3EEEC2B7-BB2E-42F6-AC18-0FEABECEDA1C}" type="pres">
      <dgm:prSet presAssocID="{3BC416E1-8651-412F-B884-7DD271552AF1}" presName="connTx" presStyleLbl="parChTrans1D3" presStyleIdx="2" presStyleCnt="4"/>
      <dgm:spPr/>
    </dgm:pt>
    <dgm:pt modelId="{3E89512C-83F0-4F43-A3D9-804F46FC8040}" type="pres">
      <dgm:prSet presAssocID="{4AC57016-75E7-4784-8825-EC2DCD5A1539}" presName="root2" presStyleCnt="0"/>
      <dgm:spPr/>
    </dgm:pt>
    <dgm:pt modelId="{C1C133AB-5F0B-4DB9-B3A5-90B9CCCF70E2}" type="pres">
      <dgm:prSet presAssocID="{4AC57016-75E7-4784-8825-EC2DCD5A1539}" presName="LevelTwoTextNode" presStyleLbl="node3" presStyleIdx="2" presStyleCnt="4" custScaleX="172272" custScaleY="144635">
        <dgm:presLayoutVars>
          <dgm:chPref val="3"/>
        </dgm:presLayoutVars>
      </dgm:prSet>
      <dgm:spPr/>
    </dgm:pt>
    <dgm:pt modelId="{D16B1AAD-7D41-4A85-B0DA-C8502598FD25}" type="pres">
      <dgm:prSet presAssocID="{4AC57016-75E7-4784-8825-EC2DCD5A1539}" presName="level3hierChild" presStyleCnt="0"/>
      <dgm:spPr/>
    </dgm:pt>
    <dgm:pt modelId="{604F8E48-8806-47A9-A379-07951226BBA9}" type="pres">
      <dgm:prSet presAssocID="{548D833A-9293-4E41-8A35-0647823D8099}" presName="conn2-1" presStyleLbl="parChTrans1D2" presStyleIdx="3" presStyleCnt="4"/>
      <dgm:spPr/>
    </dgm:pt>
    <dgm:pt modelId="{978DF623-08B8-4369-B0CD-237DD4BB055A}" type="pres">
      <dgm:prSet presAssocID="{548D833A-9293-4E41-8A35-0647823D8099}" presName="connTx" presStyleLbl="parChTrans1D2" presStyleIdx="3" presStyleCnt="4"/>
      <dgm:spPr/>
    </dgm:pt>
    <dgm:pt modelId="{EADC7A92-9CED-4E0B-B57A-199ABEB1EAAA}" type="pres">
      <dgm:prSet presAssocID="{A46D7E06-B0C5-4ABF-BCDE-6202440E5661}" presName="root2" presStyleCnt="0"/>
      <dgm:spPr/>
    </dgm:pt>
    <dgm:pt modelId="{CA5D945C-8873-4BAD-A425-97B7E49CB585}" type="pres">
      <dgm:prSet presAssocID="{A46D7E06-B0C5-4ABF-BCDE-6202440E5661}" presName="LevelTwoTextNode" presStyleLbl="node2" presStyleIdx="3" presStyleCnt="4">
        <dgm:presLayoutVars>
          <dgm:chPref val="3"/>
        </dgm:presLayoutVars>
      </dgm:prSet>
      <dgm:spPr/>
    </dgm:pt>
    <dgm:pt modelId="{61FA43CD-06C4-4BD1-AFF0-00341335EAB6}" type="pres">
      <dgm:prSet presAssocID="{A46D7E06-B0C5-4ABF-BCDE-6202440E5661}" presName="level3hierChild" presStyleCnt="0"/>
      <dgm:spPr/>
    </dgm:pt>
    <dgm:pt modelId="{101A9ED5-9AA9-4BC5-BD84-884ED9CCF2F3}" type="pres">
      <dgm:prSet presAssocID="{7B3C1DAA-C049-4475-BCAC-FB61BB05D3C7}" presName="conn2-1" presStyleLbl="parChTrans1D3" presStyleIdx="3" presStyleCnt="4"/>
      <dgm:spPr/>
    </dgm:pt>
    <dgm:pt modelId="{9AE87578-713F-4F43-A148-715ECFAE2BAA}" type="pres">
      <dgm:prSet presAssocID="{7B3C1DAA-C049-4475-BCAC-FB61BB05D3C7}" presName="connTx" presStyleLbl="parChTrans1D3" presStyleIdx="3" presStyleCnt="4"/>
      <dgm:spPr/>
    </dgm:pt>
    <dgm:pt modelId="{63E5E1FE-8FB8-4999-811B-A10E76EB0934}" type="pres">
      <dgm:prSet presAssocID="{8069298E-A76B-4093-9662-9D936B92A962}" presName="root2" presStyleCnt="0"/>
      <dgm:spPr/>
    </dgm:pt>
    <dgm:pt modelId="{D9DBAEF4-69E1-4B6E-920E-4005C57B5E83}" type="pres">
      <dgm:prSet presAssocID="{8069298E-A76B-4093-9662-9D936B92A962}" presName="LevelTwoTextNode" presStyleLbl="node3" presStyleIdx="3" presStyleCnt="4" custScaleX="159262">
        <dgm:presLayoutVars>
          <dgm:chPref val="3"/>
        </dgm:presLayoutVars>
      </dgm:prSet>
      <dgm:spPr/>
      <dgm:t>
        <a:bodyPr/>
        <a:lstStyle/>
        <a:p>
          <a:pPr rtl="1"/>
          <a:endParaRPr lang="fa-IR"/>
        </a:p>
      </dgm:t>
    </dgm:pt>
    <dgm:pt modelId="{6F736079-76AA-43C1-8B92-62151C17C9DF}" type="pres">
      <dgm:prSet presAssocID="{8069298E-A76B-4093-9662-9D936B92A962}" presName="level3hierChild" presStyleCnt="0"/>
      <dgm:spPr/>
    </dgm:pt>
  </dgm:ptLst>
  <dgm:cxnLst>
    <dgm:cxn modelId="{E2784836-0A81-44F2-8943-557ACEFA0B80}" type="presOf" srcId="{6B82CD75-19DC-478A-9D20-79E56F60EFC6}" destId="{8E3BE504-863F-4D90-8E40-25217A8FED40}" srcOrd="0" destOrd="0" presId="urn:microsoft.com/office/officeart/2005/8/layout/hierarchy2"/>
    <dgm:cxn modelId="{B0711082-7C1F-4177-948A-D96A924E83DE}" type="presOf" srcId="{CACD970C-5930-4FD7-A021-126866F106B8}" destId="{4916F5BF-597F-4655-B362-EF7AEE7831C9}" srcOrd="0" destOrd="0" presId="urn:microsoft.com/office/officeart/2005/8/layout/hierarchy2"/>
    <dgm:cxn modelId="{68DBEBEC-6DFB-4E84-B58F-1D6EB6B52FC0}" type="presOf" srcId="{A96678A3-D7AA-45F2-A4E8-87CFCAE6EBB2}" destId="{C702066F-74FC-45E2-B997-00D2022125FE}" srcOrd="1" destOrd="0" presId="urn:microsoft.com/office/officeart/2005/8/layout/hierarchy2"/>
    <dgm:cxn modelId="{524075A0-3103-4B1B-8471-3F74B533583D}" srcId="{7897684F-60A9-4820-B173-35C021E6392D}" destId="{1BF83265-96AE-4741-B350-B4A6E79970E9}" srcOrd="2" destOrd="0" parTransId="{A96678A3-D7AA-45F2-A4E8-87CFCAE6EBB2}" sibTransId="{159C0D72-C691-41CE-8516-23FC21AC196E}"/>
    <dgm:cxn modelId="{85A9DFA9-A788-40FF-8F1A-A4F47441B3F6}" type="presOf" srcId="{FCEFE9CC-BBEA-4D23-A255-0265E7D97A7F}" destId="{A14A5532-CFCE-4293-8000-B99057ADE3ED}" srcOrd="0" destOrd="0" presId="urn:microsoft.com/office/officeart/2005/8/layout/hierarchy2"/>
    <dgm:cxn modelId="{4D40B60D-D0E3-4B60-B7BE-2BF65C7D9F90}" type="presOf" srcId="{3BC416E1-8651-412F-B884-7DD271552AF1}" destId="{3EEEC2B7-BB2E-42F6-AC18-0FEABECEDA1C}" srcOrd="1" destOrd="0" presId="urn:microsoft.com/office/officeart/2005/8/layout/hierarchy2"/>
    <dgm:cxn modelId="{3C725449-9966-4DE2-9511-AE94862A1B85}" srcId="{0FB45024-CAEF-4EB4-AD8D-AFBC3A37438E}" destId="{42D6B4A5-1F9B-43B5-96F1-0D1BF594A7DA}" srcOrd="1" destOrd="0" parTransId="{FF490521-DC15-4D24-9301-E037BC8541F0}" sibTransId="{B48429C8-AF00-4658-9518-8118F633041C}"/>
    <dgm:cxn modelId="{96EF3F6E-3306-48B7-82A2-DA942236DB9E}" type="presOf" srcId="{A96678A3-D7AA-45F2-A4E8-87CFCAE6EBB2}" destId="{833142D5-5A34-4872-8770-F34FAAE326DD}" srcOrd="0" destOrd="0" presId="urn:microsoft.com/office/officeart/2005/8/layout/hierarchy2"/>
    <dgm:cxn modelId="{5910E3DC-9E20-4BBC-9ABE-086F7E3A5C3F}" type="presOf" srcId="{7132D5D4-515E-42BD-9963-262B9F390817}" destId="{EDC90DF0-D49B-4607-A8B6-594BB7FDDFE5}" srcOrd="0" destOrd="0" presId="urn:microsoft.com/office/officeart/2005/8/layout/hierarchy2"/>
    <dgm:cxn modelId="{41CDBF0D-BCFA-4E83-9FA3-27B1D0A81676}" srcId="{7132D5D4-515E-42BD-9963-262B9F390817}" destId="{7897684F-60A9-4820-B173-35C021E6392D}" srcOrd="0" destOrd="0" parTransId="{2F7C6E50-35C4-4EB6-A306-ACD443739A44}" sibTransId="{D457708C-4449-4BE7-8766-3169803EFFF2}"/>
    <dgm:cxn modelId="{8FF18C24-F110-427D-A0E2-5C30CE93D8A2}" srcId="{A46D7E06-B0C5-4ABF-BCDE-6202440E5661}" destId="{8069298E-A76B-4093-9662-9D936B92A962}" srcOrd="0" destOrd="0" parTransId="{7B3C1DAA-C049-4475-BCAC-FB61BB05D3C7}" sibTransId="{D581A79A-AB71-486D-8024-49708F104DB8}"/>
    <dgm:cxn modelId="{AB4C25F9-CC59-4D72-94DE-930DBAAACC54}" type="presOf" srcId="{3BC416E1-8651-412F-B884-7DD271552AF1}" destId="{DF2745CA-2700-4B4C-9017-A6EDFFC67F1F}" srcOrd="0" destOrd="0" presId="urn:microsoft.com/office/officeart/2005/8/layout/hierarchy2"/>
    <dgm:cxn modelId="{3A963898-5E68-4113-BD8C-7E2AE490C7D2}" type="presOf" srcId="{6B82CD75-19DC-478A-9D20-79E56F60EFC6}" destId="{1B3E53B9-17EA-442A-ADD5-B57A144E2C1B}" srcOrd="1" destOrd="0" presId="urn:microsoft.com/office/officeart/2005/8/layout/hierarchy2"/>
    <dgm:cxn modelId="{5351AFBC-9BD8-428C-8869-3F0C7A2F4458}" type="presOf" srcId="{7B3C1DAA-C049-4475-BCAC-FB61BB05D3C7}" destId="{9AE87578-713F-4F43-A148-715ECFAE2BAA}" srcOrd="1" destOrd="0" presId="urn:microsoft.com/office/officeart/2005/8/layout/hierarchy2"/>
    <dgm:cxn modelId="{623DCDD2-35A3-4D68-8D32-AAD23443886A}" type="presOf" srcId="{825EB998-F984-4CB3-B674-8A7EECC7BD20}" destId="{1F886570-0022-4CD6-ACBC-89FCFC7177A6}" srcOrd="1" destOrd="0" presId="urn:microsoft.com/office/officeart/2005/8/layout/hierarchy2"/>
    <dgm:cxn modelId="{C03AECB6-3347-40E0-B3B1-684C8ABE8D46}" type="presOf" srcId="{548D833A-9293-4E41-8A35-0647823D8099}" destId="{978DF623-08B8-4369-B0CD-237DD4BB055A}" srcOrd="1" destOrd="0" presId="urn:microsoft.com/office/officeart/2005/8/layout/hierarchy2"/>
    <dgm:cxn modelId="{813F6633-0C62-4AC8-98E7-BDB949424F7C}" type="presOf" srcId="{7B3C1DAA-C049-4475-BCAC-FB61BB05D3C7}" destId="{101A9ED5-9AA9-4BC5-BD84-884ED9CCF2F3}" srcOrd="0" destOrd="0" presId="urn:microsoft.com/office/officeart/2005/8/layout/hierarchy2"/>
    <dgm:cxn modelId="{F1CB3F83-428A-4907-A1F7-E3F627C2DA04}" type="presOf" srcId="{AB4572FC-4BA8-49EC-B3D3-D514B1DDB315}" destId="{8A5214D5-19D3-4FF0-A901-43EA3532526C}" srcOrd="0" destOrd="0" presId="urn:microsoft.com/office/officeart/2005/8/layout/hierarchy2"/>
    <dgm:cxn modelId="{C6F013F3-CE5D-473A-8750-B98D6C4749F4}" srcId="{42D6B4A5-1F9B-43B5-96F1-0D1BF594A7DA}" destId="{AB4572FC-4BA8-49EC-B3D3-D514B1DDB315}" srcOrd="0" destOrd="0" parTransId="{FCEFE9CC-BBEA-4D23-A255-0265E7D97A7F}" sibTransId="{B6DF366E-B039-4595-98E5-0DE315527A6D}"/>
    <dgm:cxn modelId="{807665A7-E137-4E7C-899E-7D931CA4E570}" srcId="{7897684F-60A9-4820-B173-35C021E6392D}" destId="{A46D7E06-B0C5-4ABF-BCDE-6202440E5661}" srcOrd="3" destOrd="0" parTransId="{548D833A-9293-4E41-8A35-0647823D8099}" sibTransId="{2B9CFE2C-A6F5-408D-96E6-2670C12F9763}"/>
    <dgm:cxn modelId="{75F2506C-EFDB-4715-BBFB-00ABD8A67E5B}" type="presOf" srcId="{1BF83265-96AE-4741-B350-B4A6E79970E9}" destId="{0389B7A4-79D5-4FD4-B808-2D69E2038A35}" srcOrd="0" destOrd="0" presId="urn:microsoft.com/office/officeart/2005/8/layout/hierarchy2"/>
    <dgm:cxn modelId="{189A4969-8C88-457A-9904-D8470DE70F81}" type="presOf" srcId="{825EB998-F984-4CB3-B674-8A7EECC7BD20}" destId="{C0CF42FD-24B8-4D4C-BD21-320552AC3078}" srcOrd="0" destOrd="0" presId="urn:microsoft.com/office/officeart/2005/8/layout/hierarchy2"/>
    <dgm:cxn modelId="{E66FA971-5E0F-4E15-A84F-4A40D9BAD223}" type="presOf" srcId="{8069298E-A76B-4093-9662-9D936B92A962}" destId="{D9DBAEF4-69E1-4B6E-920E-4005C57B5E83}" srcOrd="0" destOrd="0" presId="urn:microsoft.com/office/officeart/2005/8/layout/hierarchy2"/>
    <dgm:cxn modelId="{EC65B456-B5F8-48F8-BFC5-E8A03E35567F}" type="presOf" srcId="{FF490521-DC15-4D24-9301-E037BC8541F0}" destId="{0C161021-5A78-491D-A04D-B6973B2390D5}" srcOrd="1" destOrd="0" presId="urn:microsoft.com/office/officeart/2005/8/layout/hierarchy2"/>
    <dgm:cxn modelId="{B031637A-3BCA-4915-A665-725220F89608}" type="presOf" srcId="{548D833A-9293-4E41-8A35-0647823D8099}" destId="{604F8E48-8806-47A9-A379-07951226BBA9}" srcOrd="0" destOrd="0" presId="urn:microsoft.com/office/officeart/2005/8/layout/hierarchy2"/>
    <dgm:cxn modelId="{878B11F6-5493-4518-8AB6-79AAE8D5E386}" type="presOf" srcId="{42D6B4A5-1F9B-43B5-96F1-0D1BF594A7DA}" destId="{10C05ADF-BBEC-4987-ACAD-592C8B9FEABB}" srcOrd="0" destOrd="0" presId="urn:microsoft.com/office/officeart/2005/8/layout/hierarchy2"/>
    <dgm:cxn modelId="{CDA0873B-4771-4065-A954-6022B7AE7058}" type="presOf" srcId="{A46D7E06-B0C5-4ABF-BCDE-6202440E5661}" destId="{CA5D945C-8873-4BAD-A425-97B7E49CB585}" srcOrd="0" destOrd="0" presId="urn:microsoft.com/office/officeart/2005/8/layout/hierarchy2"/>
    <dgm:cxn modelId="{E38FCE3E-808F-49C0-9F7C-CD230E27EEF4}" srcId="{1BF83265-96AE-4741-B350-B4A6E79970E9}" destId="{4AC57016-75E7-4784-8825-EC2DCD5A1539}" srcOrd="0" destOrd="0" parTransId="{3BC416E1-8651-412F-B884-7DD271552AF1}" sibTransId="{6BAFA22B-3EA4-4B24-B104-E64775CA56E7}"/>
    <dgm:cxn modelId="{4D1B9088-F9F2-43C5-A9AA-64DAAEF06862}" type="presOf" srcId="{0FB45024-CAEF-4EB4-AD8D-AFBC3A37438E}" destId="{49CC8876-AB64-4676-AB9B-3C40265627C5}" srcOrd="0" destOrd="0" presId="urn:microsoft.com/office/officeart/2005/8/layout/hierarchy2"/>
    <dgm:cxn modelId="{7C7AA0C7-7D66-4CA1-B7A2-3C053F8E8682}" type="presOf" srcId="{FF490521-DC15-4D24-9301-E037BC8541F0}" destId="{7012E42B-95ED-4309-9331-16A9D4574471}" srcOrd="0" destOrd="0" presId="urn:microsoft.com/office/officeart/2005/8/layout/hierarchy2"/>
    <dgm:cxn modelId="{5DE241DF-BDF6-4549-909C-95BC98850A20}" srcId="{7897684F-60A9-4820-B173-35C021E6392D}" destId="{D5B47322-3A6A-4F02-8F8B-99DCB313475D}" srcOrd="0" destOrd="0" parTransId="{CACD970C-5930-4FD7-A021-126866F106B8}" sibTransId="{95A2F6A6-4AE9-4FF8-A2DD-2F72E604EA7D}"/>
    <dgm:cxn modelId="{01FE3509-CDE1-4AD9-9AF4-7210B7B6012D}" srcId="{0FB45024-CAEF-4EB4-AD8D-AFBC3A37438E}" destId="{2CA25D2C-A1D5-4848-B76F-635A2D4C47C1}" srcOrd="0" destOrd="0" parTransId="{6B82CD75-19DC-478A-9D20-79E56F60EFC6}" sibTransId="{470545B4-431D-414C-8358-CFC1E629626C}"/>
    <dgm:cxn modelId="{E5F1E573-D87B-45CF-9CC1-F9471D17F2C5}" type="presOf" srcId="{CACD970C-5930-4FD7-A021-126866F106B8}" destId="{DD932F29-1E7B-4824-8E6A-D46EF3FA0789}" srcOrd="1" destOrd="0" presId="urn:microsoft.com/office/officeart/2005/8/layout/hierarchy2"/>
    <dgm:cxn modelId="{A89E0CB8-DDB0-4DFB-A55B-52EC94895439}" type="presOf" srcId="{7897684F-60A9-4820-B173-35C021E6392D}" destId="{56C6B987-D15D-40A6-B947-9A1BE1980714}" srcOrd="0" destOrd="0" presId="urn:microsoft.com/office/officeart/2005/8/layout/hierarchy2"/>
    <dgm:cxn modelId="{8A6A28E5-2A1E-4666-A467-01B7249D048B}" type="presOf" srcId="{4AC57016-75E7-4784-8825-EC2DCD5A1539}" destId="{C1C133AB-5F0B-4DB9-B3A5-90B9CCCF70E2}" srcOrd="0" destOrd="0" presId="urn:microsoft.com/office/officeart/2005/8/layout/hierarchy2"/>
    <dgm:cxn modelId="{17495510-8C5B-4BA1-B7B8-4287625C74C0}" type="presOf" srcId="{D5B47322-3A6A-4F02-8F8B-99DCB313475D}" destId="{10497DAD-E668-4A13-AAAF-20F42D377971}" srcOrd="0" destOrd="0" presId="urn:microsoft.com/office/officeart/2005/8/layout/hierarchy2"/>
    <dgm:cxn modelId="{D270C057-811A-4861-B136-180009E97190}" srcId="{7897684F-60A9-4820-B173-35C021E6392D}" destId="{0FB45024-CAEF-4EB4-AD8D-AFBC3A37438E}" srcOrd="1" destOrd="0" parTransId="{825EB998-F984-4CB3-B674-8A7EECC7BD20}" sibTransId="{CEC9CFCF-E804-4E8E-AE50-931B98C194E4}"/>
    <dgm:cxn modelId="{94B40997-80E1-4305-BA0E-154F489F2D41}" type="presOf" srcId="{FCEFE9CC-BBEA-4D23-A255-0265E7D97A7F}" destId="{839CDF85-136C-4488-944C-EBAE7A075F67}" srcOrd="1" destOrd="0" presId="urn:microsoft.com/office/officeart/2005/8/layout/hierarchy2"/>
    <dgm:cxn modelId="{F2514423-004B-4F82-8D31-9D40E8D0FA51}" type="presOf" srcId="{2CA25D2C-A1D5-4848-B76F-635A2D4C47C1}" destId="{57CAD50E-9AA9-48D3-ACB8-A958E4E9C810}" srcOrd="0" destOrd="0" presId="urn:microsoft.com/office/officeart/2005/8/layout/hierarchy2"/>
    <dgm:cxn modelId="{FE90ABB0-3242-453D-9A83-52E15D936A09}" type="presParOf" srcId="{EDC90DF0-D49B-4607-A8B6-594BB7FDDFE5}" destId="{C732C05F-FCA1-43B6-9621-23A344BB4059}" srcOrd="0" destOrd="0" presId="urn:microsoft.com/office/officeart/2005/8/layout/hierarchy2"/>
    <dgm:cxn modelId="{EA50837B-832E-48FB-AC96-44D5328A0C9D}" type="presParOf" srcId="{C732C05F-FCA1-43B6-9621-23A344BB4059}" destId="{56C6B987-D15D-40A6-B947-9A1BE1980714}" srcOrd="0" destOrd="0" presId="urn:microsoft.com/office/officeart/2005/8/layout/hierarchy2"/>
    <dgm:cxn modelId="{A644283A-0527-4141-B096-6CE80C8E9D69}" type="presParOf" srcId="{C732C05F-FCA1-43B6-9621-23A344BB4059}" destId="{147BD867-A234-4EC0-8434-126146F4F546}" srcOrd="1" destOrd="0" presId="urn:microsoft.com/office/officeart/2005/8/layout/hierarchy2"/>
    <dgm:cxn modelId="{FA238F98-4120-44F7-8787-27B0C0541B24}" type="presParOf" srcId="{147BD867-A234-4EC0-8434-126146F4F546}" destId="{4916F5BF-597F-4655-B362-EF7AEE7831C9}" srcOrd="0" destOrd="0" presId="urn:microsoft.com/office/officeart/2005/8/layout/hierarchy2"/>
    <dgm:cxn modelId="{93E099B4-1E70-4A06-9C79-79EF8F4ED153}" type="presParOf" srcId="{4916F5BF-597F-4655-B362-EF7AEE7831C9}" destId="{DD932F29-1E7B-4824-8E6A-D46EF3FA0789}" srcOrd="0" destOrd="0" presId="urn:microsoft.com/office/officeart/2005/8/layout/hierarchy2"/>
    <dgm:cxn modelId="{721C3DBB-0C92-4CE8-B428-B2E2A998F0B1}" type="presParOf" srcId="{147BD867-A234-4EC0-8434-126146F4F546}" destId="{D34F1312-BCF5-4DAB-A901-C294D1EA2140}" srcOrd="1" destOrd="0" presId="urn:microsoft.com/office/officeart/2005/8/layout/hierarchy2"/>
    <dgm:cxn modelId="{1492A8EB-919B-45DA-8695-E9C6833FEE14}" type="presParOf" srcId="{D34F1312-BCF5-4DAB-A901-C294D1EA2140}" destId="{10497DAD-E668-4A13-AAAF-20F42D377971}" srcOrd="0" destOrd="0" presId="urn:microsoft.com/office/officeart/2005/8/layout/hierarchy2"/>
    <dgm:cxn modelId="{8B4D5A32-A334-4201-BBC7-F20B8E24C783}" type="presParOf" srcId="{D34F1312-BCF5-4DAB-A901-C294D1EA2140}" destId="{EFA54A30-510B-4628-AD04-652C6E03B749}" srcOrd="1" destOrd="0" presId="urn:microsoft.com/office/officeart/2005/8/layout/hierarchy2"/>
    <dgm:cxn modelId="{F42FDF91-844B-4FAA-B331-0B2B267C537E}" type="presParOf" srcId="{147BD867-A234-4EC0-8434-126146F4F546}" destId="{C0CF42FD-24B8-4D4C-BD21-320552AC3078}" srcOrd="2" destOrd="0" presId="urn:microsoft.com/office/officeart/2005/8/layout/hierarchy2"/>
    <dgm:cxn modelId="{D1CF81E5-C436-47F9-BAE5-B33D3E947FB8}" type="presParOf" srcId="{C0CF42FD-24B8-4D4C-BD21-320552AC3078}" destId="{1F886570-0022-4CD6-ACBC-89FCFC7177A6}" srcOrd="0" destOrd="0" presId="urn:microsoft.com/office/officeart/2005/8/layout/hierarchy2"/>
    <dgm:cxn modelId="{1AFC6822-7CEF-46B1-95D1-58AA31099D9D}" type="presParOf" srcId="{147BD867-A234-4EC0-8434-126146F4F546}" destId="{E67B845C-8C7D-45E5-8CC9-8E55FA2222BA}" srcOrd="3" destOrd="0" presId="urn:microsoft.com/office/officeart/2005/8/layout/hierarchy2"/>
    <dgm:cxn modelId="{4451769A-2EB3-4D25-8982-4B631377F2D3}" type="presParOf" srcId="{E67B845C-8C7D-45E5-8CC9-8E55FA2222BA}" destId="{49CC8876-AB64-4676-AB9B-3C40265627C5}" srcOrd="0" destOrd="0" presId="urn:microsoft.com/office/officeart/2005/8/layout/hierarchy2"/>
    <dgm:cxn modelId="{92B56F05-8B92-442B-93B8-4AD7EE4F18BC}" type="presParOf" srcId="{E67B845C-8C7D-45E5-8CC9-8E55FA2222BA}" destId="{C859A319-88ED-48F1-A656-6E41C1E2894C}" srcOrd="1" destOrd="0" presId="urn:microsoft.com/office/officeart/2005/8/layout/hierarchy2"/>
    <dgm:cxn modelId="{1BA26FEF-1659-41D0-B603-A293A83A5A06}" type="presParOf" srcId="{C859A319-88ED-48F1-A656-6E41C1E2894C}" destId="{8E3BE504-863F-4D90-8E40-25217A8FED40}" srcOrd="0" destOrd="0" presId="urn:microsoft.com/office/officeart/2005/8/layout/hierarchy2"/>
    <dgm:cxn modelId="{EBE2C8CC-8ACD-46BD-8C32-283247CB4582}" type="presParOf" srcId="{8E3BE504-863F-4D90-8E40-25217A8FED40}" destId="{1B3E53B9-17EA-442A-ADD5-B57A144E2C1B}" srcOrd="0" destOrd="0" presId="urn:microsoft.com/office/officeart/2005/8/layout/hierarchy2"/>
    <dgm:cxn modelId="{7CF46294-F9B0-4198-A8DE-E6FFDC762336}" type="presParOf" srcId="{C859A319-88ED-48F1-A656-6E41C1E2894C}" destId="{DF2C6372-6EB4-4310-A50C-A62D393D97FC}" srcOrd="1" destOrd="0" presId="urn:microsoft.com/office/officeart/2005/8/layout/hierarchy2"/>
    <dgm:cxn modelId="{9FC8C19B-10EB-462B-80E3-0C0C03A9879A}" type="presParOf" srcId="{DF2C6372-6EB4-4310-A50C-A62D393D97FC}" destId="{57CAD50E-9AA9-48D3-ACB8-A958E4E9C810}" srcOrd="0" destOrd="0" presId="urn:microsoft.com/office/officeart/2005/8/layout/hierarchy2"/>
    <dgm:cxn modelId="{689946CC-FD9E-4253-BDBA-913E36432270}" type="presParOf" srcId="{DF2C6372-6EB4-4310-A50C-A62D393D97FC}" destId="{316F33D6-BDB0-494D-B35C-59C1802323B6}" srcOrd="1" destOrd="0" presId="urn:microsoft.com/office/officeart/2005/8/layout/hierarchy2"/>
    <dgm:cxn modelId="{74AC7476-2E5C-4FF7-9672-EEEDE04E50D8}" type="presParOf" srcId="{C859A319-88ED-48F1-A656-6E41C1E2894C}" destId="{7012E42B-95ED-4309-9331-16A9D4574471}" srcOrd="2" destOrd="0" presId="urn:microsoft.com/office/officeart/2005/8/layout/hierarchy2"/>
    <dgm:cxn modelId="{2E25E356-2B83-4882-9086-E97906757DD7}" type="presParOf" srcId="{7012E42B-95ED-4309-9331-16A9D4574471}" destId="{0C161021-5A78-491D-A04D-B6973B2390D5}" srcOrd="0" destOrd="0" presId="urn:microsoft.com/office/officeart/2005/8/layout/hierarchy2"/>
    <dgm:cxn modelId="{29D173FE-612C-4405-8A11-AF1CA14014F6}" type="presParOf" srcId="{C859A319-88ED-48F1-A656-6E41C1E2894C}" destId="{3D43E24C-7711-43B2-B1F0-7FE9B9FD3BC1}" srcOrd="3" destOrd="0" presId="urn:microsoft.com/office/officeart/2005/8/layout/hierarchy2"/>
    <dgm:cxn modelId="{0AD243C7-1F64-4DCA-B6EC-9E66F3C4726B}" type="presParOf" srcId="{3D43E24C-7711-43B2-B1F0-7FE9B9FD3BC1}" destId="{10C05ADF-BBEC-4987-ACAD-592C8B9FEABB}" srcOrd="0" destOrd="0" presId="urn:microsoft.com/office/officeart/2005/8/layout/hierarchy2"/>
    <dgm:cxn modelId="{12D48144-2F9B-4A23-80CE-3AD5228BF2CB}" type="presParOf" srcId="{3D43E24C-7711-43B2-B1F0-7FE9B9FD3BC1}" destId="{1092EC7F-E909-45B2-A292-2683FFDD8B39}" srcOrd="1" destOrd="0" presId="urn:microsoft.com/office/officeart/2005/8/layout/hierarchy2"/>
    <dgm:cxn modelId="{81CF3B3E-8518-4177-9BCA-24CEA6E23B63}" type="presParOf" srcId="{1092EC7F-E909-45B2-A292-2683FFDD8B39}" destId="{A14A5532-CFCE-4293-8000-B99057ADE3ED}" srcOrd="0" destOrd="0" presId="urn:microsoft.com/office/officeart/2005/8/layout/hierarchy2"/>
    <dgm:cxn modelId="{2689F152-ED37-4EF8-BDB3-0582002C0CCF}" type="presParOf" srcId="{A14A5532-CFCE-4293-8000-B99057ADE3ED}" destId="{839CDF85-136C-4488-944C-EBAE7A075F67}" srcOrd="0" destOrd="0" presId="urn:microsoft.com/office/officeart/2005/8/layout/hierarchy2"/>
    <dgm:cxn modelId="{1E038901-A057-414C-BCEA-52A492AA2B85}" type="presParOf" srcId="{1092EC7F-E909-45B2-A292-2683FFDD8B39}" destId="{2817879A-3C09-47EA-B445-FD77865E4D92}" srcOrd="1" destOrd="0" presId="urn:microsoft.com/office/officeart/2005/8/layout/hierarchy2"/>
    <dgm:cxn modelId="{45D102B1-D3BB-4FD9-8E9F-7E38F3D8F16D}" type="presParOf" srcId="{2817879A-3C09-47EA-B445-FD77865E4D92}" destId="{8A5214D5-19D3-4FF0-A901-43EA3532526C}" srcOrd="0" destOrd="0" presId="urn:microsoft.com/office/officeart/2005/8/layout/hierarchy2"/>
    <dgm:cxn modelId="{2003BA59-E8F1-43EA-89A5-DEDE63DF6950}" type="presParOf" srcId="{2817879A-3C09-47EA-B445-FD77865E4D92}" destId="{FE1C8E4C-9E1C-4E89-92DB-8C8CB2C92BEF}" srcOrd="1" destOrd="0" presId="urn:microsoft.com/office/officeart/2005/8/layout/hierarchy2"/>
    <dgm:cxn modelId="{BE9A2177-2526-4334-80DB-840733BE4FF0}" type="presParOf" srcId="{147BD867-A234-4EC0-8434-126146F4F546}" destId="{833142D5-5A34-4872-8770-F34FAAE326DD}" srcOrd="4" destOrd="0" presId="urn:microsoft.com/office/officeart/2005/8/layout/hierarchy2"/>
    <dgm:cxn modelId="{1D7E9268-EE10-41BC-9E3D-03CF541A170D}" type="presParOf" srcId="{833142D5-5A34-4872-8770-F34FAAE326DD}" destId="{C702066F-74FC-45E2-B997-00D2022125FE}" srcOrd="0" destOrd="0" presId="urn:microsoft.com/office/officeart/2005/8/layout/hierarchy2"/>
    <dgm:cxn modelId="{9FEC68AB-0071-453B-9891-F19059B5F440}" type="presParOf" srcId="{147BD867-A234-4EC0-8434-126146F4F546}" destId="{5E18E9EE-1529-409F-96F4-3E65426FFA2F}" srcOrd="5" destOrd="0" presId="urn:microsoft.com/office/officeart/2005/8/layout/hierarchy2"/>
    <dgm:cxn modelId="{FB7247D7-B8D5-41C8-86F4-01075FC49203}" type="presParOf" srcId="{5E18E9EE-1529-409F-96F4-3E65426FFA2F}" destId="{0389B7A4-79D5-4FD4-B808-2D69E2038A35}" srcOrd="0" destOrd="0" presId="urn:microsoft.com/office/officeart/2005/8/layout/hierarchy2"/>
    <dgm:cxn modelId="{568818A0-C3A5-4817-B5BA-A9DCA210F9BB}" type="presParOf" srcId="{5E18E9EE-1529-409F-96F4-3E65426FFA2F}" destId="{9157E579-B421-4E3D-A132-05FA7DB6BAE2}" srcOrd="1" destOrd="0" presId="urn:microsoft.com/office/officeart/2005/8/layout/hierarchy2"/>
    <dgm:cxn modelId="{C06DD7B9-A6B8-4D3E-A7CC-0780DECA96C4}" type="presParOf" srcId="{9157E579-B421-4E3D-A132-05FA7DB6BAE2}" destId="{DF2745CA-2700-4B4C-9017-A6EDFFC67F1F}" srcOrd="0" destOrd="0" presId="urn:microsoft.com/office/officeart/2005/8/layout/hierarchy2"/>
    <dgm:cxn modelId="{15AFD454-7B0F-4CFB-8E26-2957A8BC38E9}" type="presParOf" srcId="{DF2745CA-2700-4B4C-9017-A6EDFFC67F1F}" destId="{3EEEC2B7-BB2E-42F6-AC18-0FEABECEDA1C}" srcOrd="0" destOrd="0" presId="urn:microsoft.com/office/officeart/2005/8/layout/hierarchy2"/>
    <dgm:cxn modelId="{7431C969-EEDF-490E-BC84-A3C959654FC7}" type="presParOf" srcId="{9157E579-B421-4E3D-A132-05FA7DB6BAE2}" destId="{3E89512C-83F0-4F43-A3D9-804F46FC8040}" srcOrd="1" destOrd="0" presId="urn:microsoft.com/office/officeart/2005/8/layout/hierarchy2"/>
    <dgm:cxn modelId="{CA076A22-5832-4236-B56C-E6AFC221650D}" type="presParOf" srcId="{3E89512C-83F0-4F43-A3D9-804F46FC8040}" destId="{C1C133AB-5F0B-4DB9-B3A5-90B9CCCF70E2}" srcOrd="0" destOrd="0" presId="urn:microsoft.com/office/officeart/2005/8/layout/hierarchy2"/>
    <dgm:cxn modelId="{12ABEC52-7ED0-489C-B960-381AD9B79799}" type="presParOf" srcId="{3E89512C-83F0-4F43-A3D9-804F46FC8040}" destId="{D16B1AAD-7D41-4A85-B0DA-C8502598FD25}" srcOrd="1" destOrd="0" presId="urn:microsoft.com/office/officeart/2005/8/layout/hierarchy2"/>
    <dgm:cxn modelId="{C08283CB-6684-4D95-89A9-1F310EFC9BFE}" type="presParOf" srcId="{147BD867-A234-4EC0-8434-126146F4F546}" destId="{604F8E48-8806-47A9-A379-07951226BBA9}" srcOrd="6" destOrd="0" presId="urn:microsoft.com/office/officeart/2005/8/layout/hierarchy2"/>
    <dgm:cxn modelId="{46566364-EF44-43E7-97D9-A1C61EF06666}" type="presParOf" srcId="{604F8E48-8806-47A9-A379-07951226BBA9}" destId="{978DF623-08B8-4369-B0CD-237DD4BB055A}" srcOrd="0" destOrd="0" presId="urn:microsoft.com/office/officeart/2005/8/layout/hierarchy2"/>
    <dgm:cxn modelId="{19E4F79A-80FA-4AF7-A3EC-E90E7718F065}" type="presParOf" srcId="{147BD867-A234-4EC0-8434-126146F4F546}" destId="{EADC7A92-9CED-4E0B-B57A-199ABEB1EAAA}" srcOrd="7" destOrd="0" presId="urn:microsoft.com/office/officeart/2005/8/layout/hierarchy2"/>
    <dgm:cxn modelId="{1C43FB99-05EE-409C-8516-39271F68FC56}" type="presParOf" srcId="{EADC7A92-9CED-4E0B-B57A-199ABEB1EAAA}" destId="{CA5D945C-8873-4BAD-A425-97B7E49CB585}" srcOrd="0" destOrd="0" presId="urn:microsoft.com/office/officeart/2005/8/layout/hierarchy2"/>
    <dgm:cxn modelId="{62B14352-322D-41A3-9418-E8AF2A69F357}" type="presParOf" srcId="{EADC7A92-9CED-4E0B-B57A-199ABEB1EAAA}" destId="{61FA43CD-06C4-4BD1-AFF0-00341335EAB6}" srcOrd="1" destOrd="0" presId="urn:microsoft.com/office/officeart/2005/8/layout/hierarchy2"/>
    <dgm:cxn modelId="{6C9637BA-1E15-4E69-B110-1FA34DF39393}" type="presParOf" srcId="{61FA43CD-06C4-4BD1-AFF0-00341335EAB6}" destId="{101A9ED5-9AA9-4BC5-BD84-884ED9CCF2F3}" srcOrd="0" destOrd="0" presId="urn:microsoft.com/office/officeart/2005/8/layout/hierarchy2"/>
    <dgm:cxn modelId="{7D8504C7-6883-43D6-95E5-B407EEC94C55}" type="presParOf" srcId="{101A9ED5-9AA9-4BC5-BD84-884ED9CCF2F3}" destId="{9AE87578-713F-4F43-A148-715ECFAE2BAA}" srcOrd="0" destOrd="0" presId="urn:microsoft.com/office/officeart/2005/8/layout/hierarchy2"/>
    <dgm:cxn modelId="{F1CAE81B-EB05-400A-92AC-CF4BE524A794}" type="presParOf" srcId="{61FA43CD-06C4-4BD1-AFF0-00341335EAB6}" destId="{63E5E1FE-8FB8-4999-811B-A10E76EB0934}" srcOrd="1" destOrd="0" presId="urn:microsoft.com/office/officeart/2005/8/layout/hierarchy2"/>
    <dgm:cxn modelId="{1A1D16D9-1E00-40BE-806C-A7706610BF96}" type="presParOf" srcId="{63E5E1FE-8FB8-4999-811B-A10E76EB0934}" destId="{D9DBAEF4-69E1-4B6E-920E-4005C57B5E83}" srcOrd="0" destOrd="0" presId="urn:microsoft.com/office/officeart/2005/8/layout/hierarchy2"/>
    <dgm:cxn modelId="{E1E03D5B-7B85-4BDE-8F5F-8049503634AA}" type="presParOf" srcId="{63E5E1FE-8FB8-4999-811B-A10E76EB0934}" destId="{6F736079-76AA-43C1-8B92-62151C17C9DF}"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59B3B4-7AAB-455C-9C7D-14D9B73589AB}" type="doc">
      <dgm:prSet loTypeId="urn:microsoft.com/office/officeart/2005/8/layout/hierarchy2" loCatId="hierarchy" qsTypeId="urn:microsoft.com/office/officeart/2005/8/quickstyle/simple3" qsCatId="simple" csTypeId="urn:microsoft.com/office/officeart/2005/8/colors/accent6_3" csCatId="accent6" phldr="1"/>
      <dgm:spPr/>
      <dgm:t>
        <a:bodyPr/>
        <a:lstStyle/>
        <a:p>
          <a:pPr rtl="1"/>
          <a:endParaRPr lang="fa-IR"/>
        </a:p>
      </dgm:t>
    </dgm:pt>
    <dgm:pt modelId="{53F0B9CF-2D3E-4C77-BE2C-CA8A5707FAE0}">
      <dgm:prSet custT="1"/>
      <dgm:spPr/>
      <dgm:t>
        <a:bodyPr/>
        <a:lstStyle/>
        <a:p>
          <a:pPr rtl="1"/>
          <a:r>
            <a:rPr lang="fa-IR" sz="1600" dirty="0" smtClean="0">
              <a:cs typeface="B Koodak" pitchFamily="2" charset="-78"/>
            </a:rPr>
            <a:t>روایت شریف:</a:t>
          </a:r>
          <a:endParaRPr lang="fa-IR" sz="1600" dirty="0">
            <a:cs typeface="B Koodak" pitchFamily="2" charset="-78"/>
          </a:endParaRPr>
        </a:p>
      </dgm:t>
    </dgm:pt>
    <dgm:pt modelId="{52EB62D7-46DA-4F96-8222-4EAC89A8950F}" type="parTrans" cxnId="{400B997D-0783-46F0-AB77-10B53E89FDAE}">
      <dgm:prSet/>
      <dgm:spPr/>
      <dgm:t>
        <a:bodyPr/>
        <a:lstStyle/>
        <a:p>
          <a:pPr rtl="1"/>
          <a:endParaRPr lang="fa-IR" sz="1600">
            <a:cs typeface="B Koodak" pitchFamily="2" charset="-78"/>
          </a:endParaRPr>
        </a:p>
      </dgm:t>
    </dgm:pt>
    <dgm:pt modelId="{FE59F128-90AC-4616-AD2B-128503C75CEE}" type="sibTrans" cxnId="{400B997D-0783-46F0-AB77-10B53E89FDAE}">
      <dgm:prSet/>
      <dgm:spPr/>
      <dgm:t>
        <a:bodyPr/>
        <a:lstStyle/>
        <a:p>
          <a:pPr rtl="1"/>
          <a:endParaRPr lang="fa-IR" sz="1600">
            <a:cs typeface="B Koodak" pitchFamily="2" charset="-78"/>
          </a:endParaRPr>
        </a:p>
      </dgm:t>
    </dgm:pt>
    <dgm:pt modelId="{87F014FB-3B81-46C1-8703-AA5CE084B883}">
      <dgm:prSet custT="1"/>
      <dgm:spPr/>
      <dgm:t>
        <a:bodyPr/>
        <a:lstStyle/>
        <a:p>
          <a:pPr rtl="1"/>
          <a:r>
            <a:rPr lang="fa-IR" sz="1600" dirty="0" smtClean="0">
              <a:cs typeface="B Koodak" pitchFamily="2" charset="-78"/>
            </a:rPr>
            <a:t>عَنْ سَدِيرٍ قَالَ: كُنْتُ أَنَا وَ أَبُو بَصِيرٍ وَ يَحْيَى الْبَزَّازُ وَ دَاوُدُ بْنُ كَثِيرٍ فِي مَجْلِسِ أَبِي عَبْدِ اللَّهِ ع إِذْ خَرَجَ إِلَيْنَا وَ هُوَ مُغْضَبٌ فَلَمَّا أَخَذَ مَجْلِسَهُ قَالَ يَا عَجَباً لِأَقْوَامٍ يَزْعُمُونَ أَنَّا نَعْلَمُ الْغَيْبَ مَا يَعْلَمُ الْغَيْبَ إِلَّا اللَّهُ عَزَّ وَ جَلَّ لَقَدْ هَمَمْتُ بِضَرْبِ جَارِيَتِي فُلَانَةَ فَهَرَبَتْ مِنِّي فَمَا عَلِمْتُ فِي أَيِّ بُيُوتِ الدَّارِ هِيَ قَالَ سَدِيرٌ فَلَمَّا أَنْ قَامَ مِنْ مَجْلِسِهِ وَ صَارَ فِي مَنْزِلِهِ دَخَلْتُ أَنَا وَ أَبُو بَصِيرٍ وَ مُيَسِّرٌ وَ قُلْنَا لَهُ جُعِلْنَا فِدَاكَ سَمِعْنَاكَ وَ أَنْتَ تَقُولُ كَذَا وَ كَذَا فِي أَمْرِ جَارِيَتِكَ وَ نَحْنُ نَعْلَمُ أَنَّكَ تَعْلَمُ عِلْماً كَثِيراً وَ لَا نَنْسُبُكَ إِلَى عِلْمِ الْغَيْبِ قَالَ فَقَالَ يَا سَدِيرُ أَ لَمْ تَقْرَأِ الْقُرْآنَ قُلْتُ بَلَى قَالَ فَهَلْ وَجَدْتَ فِيمَا قَرَأْتَ مِنْ كِتَابِ اللَّهِ عَزَّ وَ جَلَّ- قالَ الَّذِي عِنْدَهُ عِلْمٌ مِنَ الْكِتابِ‏ أَنَا آتِيكَ بِهِ قَبْلَ أَنْ يَرْتَدَّ إِلَيْكَ طَرْفُكَ‏ «1» قَالَ قُلْتُ جُعِلْتُ فِدَاكَ قَدْ قَرَأْتُهُ قَالَ فَهَلْ عَرَفْتَ الرَّجُلَ وَ هَلْ عَلِمْتَ مَا كَانَ عِنْدَهُ مِنْ عِلْمِ الْكِتَابِ قَالَ قُلْتُ أَخْبِرْنِي بِهِ قَالَ قَدْرُ قَطْرَةٍ مِنَ الْمَاءِ فِي الْبَحْرِ الْأَخْضَرِ فَمَا يَكُونُ ذَلِكَ مِنْ عِلْمِ الْكِتَابِ- قَالَ قُلْتُ جُعِلْتُ فِدَاكَ مَا أَقَلَّ هَذَا فَقَالَ يَا سَدِيرُ مَا أَكْثَرَ هَذَا أَنْ يَنْسُبَهُ اللَّهُ عَزَّ وَ جَلَ‏ «2» إِلَى الْعِلْمِ الَّذِي أُخْبِرُكَ بِهِ يَا سَدِيرُ فَهَلْ وَجَدْتَ فِيمَا قَرَأْتَ مِنْ كِتَابِ اللَّهِ عَزَّ وَ جَلَّ أَيْضاً- قُلْ كَفى‏ بِاللَّهِ شَهِيداً بَيْنِي وَ بَيْنَكُمْ وَ مَنْ عِنْدَهُ عِلْمُ الْكِتابِ‏ «3» قَالَ قُلْتُ قَدْ قَرَأْتُهُ جُعِلْتُ فِدَاكَ قَالَ أَ فَمَنْ عِنْدَهُ عِلْمُ الْكِتَابِ كُلُّهُ أَفْهَمُ أَمْ مَنْ عِنْدَهُ عِلْمُ الْكِتَابِ بَعْضُهُ قُلْتُ لَا بَلْ مَنْ عِنْدَهُ عِلْمُ الْكِتَابِ كُلُّهُ قَالَ فَأَوْمَأَ بِيَدِهِ إِلَى صَدْرِهِ وَ قَالَ عِلْمُ الْكِتَابِ وَ اللَّهِ كُلُّهُ عِنْدَنَا عِلْمُ الْكِتَابِ وَ اللَّهِ كُلُّهُ عِنْدَنَا (کافی / ج 1 / ص 257)</a:t>
          </a:r>
          <a:br>
            <a:rPr lang="fa-IR" sz="1600" dirty="0" smtClean="0">
              <a:cs typeface="B Koodak" pitchFamily="2" charset="-78"/>
            </a:rPr>
          </a:br>
          <a:endParaRPr lang="fa-IR" sz="1600" dirty="0">
            <a:cs typeface="B Koodak" pitchFamily="2" charset="-78"/>
          </a:endParaRPr>
        </a:p>
      </dgm:t>
    </dgm:pt>
    <dgm:pt modelId="{FB2C4B03-E522-441E-B1F5-7C668E798D6F}" type="parTrans" cxnId="{081A9A3B-D0DA-4FDD-86A9-E9D64B6BD016}">
      <dgm:prSet custT="1"/>
      <dgm:spPr/>
      <dgm:t>
        <a:bodyPr/>
        <a:lstStyle/>
        <a:p>
          <a:pPr rtl="1"/>
          <a:endParaRPr lang="fa-IR" sz="1600">
            <a:cs typeface="B Koodak" pitchFamily="2" charset="-78"/>
          </a:endParaRPr>
        </a:p>
      </dgm:t>
    </dgm:pt>
    <dgm:pt modelId="{9DEC9F92-B277-4858-B81C-AFB73EBE04EF}" type="sibTrans" cxnId="{081A9A3B-D0DA-4FDD-86A9-E9D64B6BD016}">
      <dgm:prSet/>
      <dgm:spPr/>
      <dgm:t>
        <a:bodyPr/>
        <a:lstStyle/>
        <a:p>
          <a:pPr rtl="1"/>
          <a:endParaRPr lang="fa-IR" sz="1600">
            <a:cs typeface="B Koodak" pitchFamily="2" charset="-78"/>
          </a:endParaRPr>
        </a:p>
      </dgm:t>
    </dgm:pt>
    <dgm:pt modelId="{DE2D50D4-22A2-44F0-9C21-7AF986A5C523}" type="pres">
      <dgm:prSet presAssocID="{B859B3B4-7AAB-455C-9C7D-14D9B73589AB}" presName="diagram" presStyleCnt="0">
        <dgm:presLayoutVars>
          <dgm:chPref val="1"/>
          <dgm:dir val="rev"/>
          <dgm:animOne val="branch"/>
          <dgm:animLvl val="lvl"/>
          <dgm:resizeHandles val="exact"/>
        </dgm:presLayoutVars>
      </dgm:prSet>
      <dgm:spPr/>
    </dgm:pt>
    <dgm:pt modelId="{86559893-9960-4BDC-BBF9-66AB3048E23A}" type="pres">
      <dgm:prSet presAssocID="{53F0B9CF-2D3E-4C77-BE2C-CA8A5707FAE0}" presName="root1" presStyleCnt="0"/>
      <dgm:spPr/>
    </dgm:pt>
    <dgm:pt modelId="{F791BC4C-5804-4F65-8F29-609FE8E8A241}" type="pres">
      <dgm:prSet presAssocID="{53F0B9CF-2D3E-4C77-BE2C-CA8A5707FAE0}" presName="LevelOneTextNode" presStyleLbl="node0" presStyleIdx="0" presStyleCnt="1" custScaleX="47306" custScaleY="45073">
        <dgm:presLayoutVars>
          <dgm:chPref val="3"/>
        </dgm:presLayoutVars>
      </dgm:prSet>
      <dgm:spPr/>
    </dgm:pt>
    <dgm:pt modelId="{0A156456-874D-45B4-8820-2EE70C184101}" type="pres">
      <dgm:prSet presAssocID="{53F0B9CF-2D3E-4C77-BE2C-CA8A5707FAE0}" presName="level2hierChild" presStyleCnt="0"/>
      <dgm:spPr/>
    </dgm:pt>
    <dgm:pt modelId="{8C3B3AF0-52A3-4EDB-844A-65EC98D3DBD3}" type="pres">
      <dgm:prSet presAssocID="{FB2C4B03-E522-441E-B1F5-7C668E798D6F}" presName="conn2-1" presStyleLbl="parChTrans1D2" presStyleIdx="0" presStyleCnt="1"/>
      <dgm:spPr/>
    </dgm:pt>
    <dgm:pt modelId="{525FC073-ED76-4E4A-96B6-8AE83E041201}" type="pres">
      <dgm:prSet presAssocID="{FB2C4B03-E522-441E-B1F5-7C668E798D6F}" presName="connTx" presStyleLbl="parChTrans1D2" presStyleIdx="0" presStyleCnt="1"/>
      <dgm:spPr/>
    </dgm:pt>
    <dgm:pt modelId="{3F3C0CBA-CCFB-4BFF-8C8C-620428BD0DBB}" type="pres">
      <dgm:prSet presAssocID="{87F014FB-3B81-46C1-8703-AA5CE084B883}" presName="root2" presStyleCnt="0"/>
      <dgm:spPr/>
    </dgm:pt>
    <dgm:pt modelId="{E673A3F7-9FF4-4296-9747-56D7190B1C06}" type="pres">
      <dgm:prSet presAssocID="{87F014FB-3B81-46C1-8703-AA5CE084B883}" presName="LevelTwoTextNode" presStyleLbl="node2" presStyleIdx="0" presStyleCnt="1" custScaleX="272841" custScaleY="405639">
        <dgm:presLayoutVars>
          <dgm:chPref val="3"/>
        </dgm:presLayoutVars>
      </dgm:prSet>
      <dgm:spPr/>
    </dgm:pt>
    <dgm:pt modelId="{733F7896-90D7-44C8-A5BD-930A98B2168E}" type="pres">
      <dgm:prSet presAssocID="{87F014FB-3B81-46C1-8703-AA5CE084B883}" presName="level3hierChild" presStyleCnt="0"/>
      <dgm:spPr/>
    </dgm:pt>
  </dgm:ptLst>
  <dgm:cxnLst>
    <dgm:cxn modelId="{081A9A3B-D0DA-4FDD-86A9-E9D64B6BD016}" srcId="{53F0B9CF-2D3E-4C77-BE2C-CA8A5707FAE0}" destId="{87F014FB-3B81-46C1-8703-AA5CE084B883}" srcOrd="0" destOrd="0" parTransId="{FB2C4B03-E522-441E-B1F5-7C668E798D6F}" sibTransId="{9DEC9F92-B277-4858-B81C-AFB73EBE04EF}"/>
    <dgm:cxn modelId="{400B997D-0783-46F0-AB77-10B53E89FDAE}" srcId="{B859B3B4-7AAB-455C-9C7D-14D9B73589AB}" destId="{53F0B9CF-2D3E-4C77-BE2C-CA8A5707FAE0}" srcOrd="0" destOrd="0" parTransId="{52EB62D7-46DA-4F96-8222-4EAC89A8950F}" sibTransId="{FE59F128-90AC-4616-AD2B-128503C75CEE}"/>
    <dgm:cxn modelId="{EBB1A187-05FD-4254-A163-1669D0AF327C}" type="presOf" srcId="{FB2C4B03-E522-441E-B1F5-7C668E798D6F}" destId="{525FC073-ED76-4E4A-96B6-8AE83E041201}" srcOrd="1" destOrd="0" presId="urn:microsoft.com/office/officeart/2005/8/layout/hierarchy2"/>
    <dgm:cxn modelId="{C196BF59-1D59-474D-B172-365D61DD5E6A}" type="presOf" srcId="{53F0B9CF-2D3E-4C77-BE2C-CA8A5707FAE0}" destId="{F791BC4C-5804-4F65-8F29-609FE8E8A241}" srcOrd="0" destOrd="0" presId="urn:microsoft.com/office/officeart/2005/8/layout/hierarchy2"/>
    <dgm:cxn modelId="{D756FBBC-C319-4727-AA66-92735DB7EF20}" type="presOf" srcId="{87F014FB-3B81-46C1-8703-AA5CE084B883}" destId="{E673A3F7-9FF4-4296-9747-56D7190B1C06}" srcOrd="0" destOrd="0" presId="urn:microsoft.com/office/officeart/2005/8/layout/hierarchy2"/>
    <dgm:cxn modelId="{C6681D65-568C-4D0C-BC03-D2B8E43D0278}" type="presOf" srcId="{B859B3B4-7AAB-455C-9C7D-14D9B73589AB}" destId="{DE2D50D4-22A2-44F0-9C21-7AF986A5C523}" srcOrd="0" destOrd="0" presId="urn:microsoft.com/office/officeart/2005/8/layout/hierarchy2"/>
    <dgm:cxn modelId="{5AC25EA7-2BDE-4BCD-9AD2-3D9B9D7C9122}" type="presOf" srcId="{FB2C4B03-E522-441E-B1F5-7C668E798D6F}" destId="{8C3B3AF0-52A3-4EDB-844A-65EC98D3DBD3}" srcOrd="0" destOrd="0" presId="urn:microsoft.com/office/officeart/2005/8/layout/hierarchy2"/>
    <dgm:cxn modelId="{8D16AB1E-C286-434A-B02A-99FAC17D700C}" type="presParOf" srcId="{DE2D50D4-22A2-44F0-9C21-7AF986A5C523}" destId="{86559893-9960-4BDC-BBF9-66AB3048E23A}" srcOrd="0" destOrd="0" presId="urn:microsoft.com/office/officeart/2005/8/layout/hierarchy2"/>
    <dgm:cxn modelId="{8B0EFBF7-CAC3-411F-AAC3-5D012F523FDF}" type="presParOf" srcId="{86559893-9960-4BDC-BBF9-66AB3048E23A}" destId="{F791BC4C-5804-4F65-8F29-609FE8E8A241}" srcOrd="0" destOrd="0" presId="urn:microsoft.com/office/officeart/2005/8/layout/hierarchy2"/>
    <dgm:cxn modelId="{E44349B7-0F46-4F9E-9F65-A27CED0F979A}" type="presParOf" srcId="{86559893-9960-4BDC-BBF9-66AB3048E23A}" destId="{0A156456-874D-45B4-8820-2EE70C184101}" srcOrd="1" destOrd="0" presId="urn:microsoft.com/office/officeart/2005/8/layout/hierarchy2"/>
    <dgm:cxn modelId="{44611735-2B3F-4268-A35E-395DD03CBE05}" type="presParOf" srcId="{0A156456-874D-45B4-8820-2EE70C184101}" destId="{8C3B3AF0-52A3-4EDB-844A-65EC98D3DBD3}" srcOrd="0" destOrd="0" presId="urn:microsoft.com/office/officeart/2005/8/layout/hierarchy2"/>
    <dgm:cxn modelId="{2202EA25-442A-4CAD-B184-153287B40B9B}" type="presParOf" srcId="{8C3B3AF0-52A3-4EDB-844A-65EC98D3DBD3}" destId="{525FC073-ED76-4E4A-96B6-8AE83E041201}" srcOrd="0" destOrd="0" presId="urn:microsoft.com/office/officeart/2005/8/layout/hierarchy2"/>
    <dgm:cxn modelId="{84E2D58D-566C-48E6-BB00-372ED5198FA4}" type="presParOf" srcId="{0A156456-874D-45B4-8820-2EE70C184101}" destId="{3F3C0CBA-CCFB-4BFF-8C8C-620428BD0DBB}" srcOrd="1" destOrd="0" presId="urn:microsoft.com/office/officeart/2005/8/layout/hierarchy2"/>
    <dgm:cxn modelId="{4A1D5050-8415-4074-BDD4-AF9B98483BA5}" type="presParOf" srcId="{3F3C0CBA-CCFB-4BFF-8C8C-620428BD0DBB}" destId="{E673A3F7-9FF4-4296-9747-56D7190B1C06}" srcOrd="0" destOrd="0" presId="urn:microsoft.com/office/officeart/2005/8/layout/hierarchy2"/>
    <dgm:cxn modelId="{F80481AF-70BE-4B02-B2D3-77CB875FEE5C}" type="presParOf" srcId="{3F3C0CBA-CCFB-4BFF-8C8C-620428BD0DBB}" destId="{733F7896-90D7-44C8-A5BD-930A98B2168E}"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666DC95-8B25-423C-958D-C6CD2A4CCD41}" type="doc">
      <dgm:prSet loTypeId="urn:microsoft.com/office/officeart/2005/8/layout/hierarchy2" loCatId="hierarchy" qsTypeId="urn:microsoft.com/office/officeart/2005/8/quickstyle/simple3" qsCatId="simple" csTypeId="urn:microsoft.com/office/officeart/2005/8/colors/accent3_3" csCatId="accent3" phldr="1"/>
      <dgm:spPr/>
      <dgm:t>
        <a:bodyPr/>
        <a:lstStyle/>
        <a:p>
          <a:pPr rtl="1"/>
          <a:endParaRPr lang="fa-IR"/>
        </a:p>
      </dgm:t>
    </dgm:pt>
    <dgm:pt modelId="{94FAD13B-3D11-4DEC-B068-555417455C26}">
      <dgm:prSet custT="1"/>
      <dgm:spPr/>
      <dgm:t>
        <a:bodyPr/>
        <a:lstStyle/>
        <a:p>
          <a:pPr rtl="1"/>
          <a:r>
            <a:rPr lang="fa-IR" sz="1600" dirty="0" smtClean="0">
              <a:cs typeface="B Koodak" pitchFamily="2" charset="-78"/>
            </a:rPr>
            <a:t>نکاتی در خصوص آیه 17 هود</a:t>
          </a:r>
          <a:endParaRPr lang="fa-IR" sz="1600" dirty="0">
            <a:cs typeface="B Koodak" pitchFamily="2" charset="-78"/>
          </a:endParaRPr>
        </a:p>
      </dgm:t>
    </dgm:pt>
    <dgm:pt modelId="{29969495-B9FC-4A8E-9829-D77DA5D660E2}" type="parTrans" cxnId="{650E79AE-FEE0-461C-876B-878B4FA4B67F}">
      <dgm:prSet/>
      <dgm:spPr/>
      <dgm:t>
        <a:bodyPr/>
        <a:lstStyle/>
        <a:p>
          <a:pPr rtl="1"/>
          <a:endParaRPr lang="fa-IR" sz="1600">
            <a:cs typeface="B Koodak" pitchFamily="2" charset="-78"/>
          </a:endParaRPr>
        </a:p>
      </dgm:t>
    </dgm:pt>
    <dgm:pt modelId="{BAB845B1-B968-4A72-A82F-D63011DA87B7}" type="sibTrans" cxnId="{650E79AE-FEE0-461C-876B-878B4FA4B67F}">
      <dgm:prSet/>
      <dgm:spPr/>
      <dgm:t>
        <a:bodyPr/>
        <a:lstStyle/>
        <a:p>
          <a:pPr rtl="1"/>
          <a:endParaRPr lang="fa-IR" sz="1600">
            <a:cs typeface="B Koodak" pitchFamily="2" charset="-78"/>
          </a:endParaRPr>
        </a:p>
      </dgm:t>
    </dgm:pt>
    <dgm:pt modelId="{6240E887-0363-4CBF-9CD2-8A1FD3307B9C}">
      <dgm:prSet custT="1"/>
      <dgm:spPr/>
      <dgm:t>
        <a:bodyPr/>
        <a:lstStyle/>
        <a:p>
          <a:pPr rtl="1"/>
          <a:r>
            <a:rPr lang="fa-IR" sz="1600" dirty="0" smtClean="0">
              <a:cs typeface="B Koodak" pitchFamily="2" charset="-78"/>
            </a:rPr>
            <a:t>در آیه شریفه خبر محذوف است مانند کغیره</a:t>
          </a:r>
          <a:endParaRPr lang="fa-IR" sz="1600" dirty="0">
            <a:cs typeface="B Koodak" pitchFamily="2" charset="-78"/>
          </a:endParaRPr>
        </a:p>
      </dgm:t>
    </dgm:pt>
    <dgm:pt modelId="{BAB5A67C-E209-4925-B474-9A7235ED8070}" type="parTrans" cxnId="{741753D8-9199-4577-B1C0-BFDC074EE3AF}">
      <dgm:prSet custT="1"/>
      <dgm:spPr/>
      <dgm:t>
        <a:bodyPr/>
        <a:lstStyle/>
        <a:p>
          <a:pPr rtl="1"/>
          <a:endParaRPr lang="fa-IR" sz="1600">
            <a:cs typeface="B Koodak" pitchFamily="2" charset="-78"/>
          </a:endParaRPr>
        </a:p>
      </dgm:t>
    </dgm:pt>
    <dgm:pt modelId="{1D364BF7-5F6A-469D-B793-A500CA0F166A}" type="sibTrans" cxnId="{741753D8-9199-4577-B1C0-BFDC074EE3AF}">
      <dgm:prSet/>
      <dgm:spPr/>
      <dgm:t>
        <a:bodyPr/>
        <a:lstStyle/>
        <a:p>
          <a:pPr rtl="1"/>
          <a:endParaRPr lang="fa-IR" sz="1600">
            <a:cs typeface="B Koodak" pitchFamily="2" charset="-78"/>
          </a:endParaRPr>
        </a:p>
      </dgm:t>
    </dgm:pt>
    <dgm:pt modelId="{D5ABCB3C-D1AF-4D30-9CAE-249DFCCB4DC8}">
      <dgm:prSet custT="1"/>
      <dgm:spPr/>
      <dgm:t>
        <a:bodyPr/>
        <a:lstStyle/>
        <a:p>
          <a:pPr rtl="1"/>
          <a:r>
            <a:rPr lang="fa-IR" sz="1600" dirty="0" smtClean="0">
              <a:cs typeface="B Koodak" pitchFamily="2" charset="-78"/>
            </a:rPr>
            <a:t>آیه در مقام استدلال بر حقانیت حضرت رسول است</a:t>
          </a:r>
          <a:endParaRPr lang="fa-IR" sz="1600" dirty="0">
            <a:cs typeface="B Koodak" pitchFamily="2" charset="-78"/>
          </a:endParaRPr>
        </a:p>
      </dgm:t>
    </dgm:pt>
    <dgm:pt modelId="{CB637F51-8479-46AA-BBEB-D69F11939EDF}" type="parTrans" cxnId="{13BC3B6D-E768-4958-9709-02C368E1CA31}">
      <dgm:prSet custT="1"/>
      <dgm:spPr/>
      <dgm:t>
        <a:bodyPr/>
        <a:lstStyle/>
        <a:p>
          <a:pPr rtl="1"/>
          <a:endParaRPr lang="fa-IR" sz="1600">
            <a:cs typeface="B Koodak" pitchFamily="2" charset="-78"/>
          </a:endParaRPr>
        </a:p>
      </dgm:t>
    </dgm:pt>
    <dgm:pt modelId="{BB9C875C-7BF9-49D3-97AE-51CFB9BD3A8A}" type="sibTrans" cxnId="{13BC3B6D-E768-4958-9709-02C368E1CA31}">
      <dgm:prSet/>
      <dgm:spPr/>
      <dgm:t>
        <a:bodyPr/>
        <a:lstStyle/>
        <a:p>
          <a:pPr rtl="1"/>
          <a:endParaRPr lang="fa-IR" sz="1600">
            <a:cs typeface="B Koodak" pitchFamily="2" charset="-78"/>
          </a:endParaRPr>
        </a:p>
      </dgm:t>
    </dgm:pt>
    <dgm:pt modelId="{5B7E7C8C-EBCF-4B24-A2EF-AFB930FC67D3}">
      <dgm:prSet custT="1"/>
      <dgm:spPr/>
      <dgm:t>
        <a:bodyPr/>
        <a:lstStyle/>
        <a:p>
          <a:pPr rtl="1"/>
          <a:r>
            <a:rPr lang="fa-IR" sz="1600" dirty="0" smtClean="0">
              <a:cs typeface="B Koodak" pitchFamily="2" charset="-78"/>
            </a:rPr>
            <a:t>مراد از بینه قرآن کریم است</a:t>
          </a:r>
          <a:endParaRPr lang="fa-IR" sz="1600" dirty="0">
            <a:cs typeface="B Koodak" pitchFamily="2" charset="-78"/>
          </a:endParaRPr>
        </a:p>
      </dgm:t>
    </dgm:pt>
    <dgm:pt modelId="{C21747F8-2B37-4C33-8E37-6E8108B97925}" type="parTrans" cxnId="{8413670F-9CEC-411E-B443-AA2514C5C01A}">
      <dgm:prSet custT="1"/>
      <dgm:spPr/>
      <dgm:t>
        <a:bodyPr/>
        <a:lstStyle/>
        <a:p>
          <a:pPr rtl="1"/>
          <a:endParaRPr lang="fa-IR" sz="1600">
            <a:cs typeface="B Koodak" pitchFamily="2" charset="-78"/>
          </a:endParaRPr>
        </a:p>
      </dgm:t>
    </dgm:pt>
    <dgm:pt modelId="{40E7F1F7-01AF-44D8-A2F5-C4153DD189FE}" type="sibTrans" cxnId="{8413670F-9CEC-411E-B443-AA2514C5C01A}">
      <dgm:prSet/>
      <dgm:spPr/>
      <dgm:t>
        <a:bodyPr/>
        <a:lstStyle/>
        <a:p>
          <a:pPr rtl="1"/>
          <a:endParaRPr lang="fa-IR" sz="1600">
            <a:cs typeface="B Koodak" pitchFamily="2" charset="-78"/>
          </a:endParaRPr>
        </a:p>
      </dgm:t>
    </dgm:pt>
    <dgm:pt modelId="{D523F741-29F9-46FF-A47C-40E9D2A5EDED}">
      <dgm:prSet custT="1"/>
      <dgm:spPr/>
      <dgm:t>
        <a:bodyPr/>
        <a:lstStyle/>
        <a:p>
          <a:pPr rtl="1"/>
          <a:r>
            <a:rPr lang="fa-IR" sz="1600" dirty="0" smtClean="0">
              <a:cs typeface="B Koodak" pitchFamily="2" charset="-78"/>
            </a:rPr>
            <a:t>شاهد در آیه تالی تلو پیامبر بیان شده است </a:t>
          </a:r>
          <a:endParaRPr lang="fa-IR" sz="1600" dirty="0">
            <a:cs typeface="B Koodak" pitchFamily="2" charset="-78"/>
          </a:endParaRPr>
        </a:p>
      </dgm:t>
    </dgm:pt>
    <dgm:pt modelId="{0D7C0694-9B5A-4FCE-9405-4229567D290C}" type="parTrans" cxnId="{646DACA3-90CE-445B-B0AB-97345B25E96D}">
      <dgm:prSet custT="1"/>
      <dgm:spPr/>
      <dgm:t>
        <a:bodyPr/>
        <a:lstStyle/>
        <a:p>
          <a:pPr rtl="1"/>
          <a:endParaRPr lang="fa-IR" sz="1600">
            <a:cs typeface="B Koodak" pitchFamily="2" charset="-78"/>
          </a:endParaRPr>
        </a:p>
      </dgm:t>
    </dgm:pt>
    <dgm:pt modelId="{C80796C6-FC50-49B2-B2C4-8767654F1897}" type="sibTrans" cxnId="{646DACA3-90CE-445B-B0AB-97345B25E96D}">
      <dgm:prSet/>
      <dgm:spPr/>
      <dgm:t>
        <a:bodyPr/>
        <a:lstStyle/>
        <a:p>
          <a:pPr rtl="1"/>
          <a:endParaRPr lang="fa-IR" sz="1600">
            <a:cs typeface="B Koodak" pitchFamily="2" charset="-78"/>
          </a:endParaRPr>
        </a:p>
      </dgm:t>
    </dgm:pt>
    <dgm:pt modelId="{F05536EC-B335-4FF4-BBEA-0D51D01C6ACA}">
      <dgm:prSet custT="1"/>
      <dgm:spPr/>
      <dgm:t>
        <a:bodyPr/>
        <a:lstStyle/>
        <a:p>
          <a:pPr rtl="1"/>
          <a:r>
            <a:rPr lang="fa-IR" sz="1600" dirty="0" smtClean="0">
              <a:cs typeface="B Koodak" pitchFamily="2" charset="-78"/>
            </a:rPr>
            <a:t>یتلوه به معنای تلاوت نیست بلکه به معنای تلو است</a:t>
          </a:r>
          <a:endParaRPr lang="fa-IR" sz="1600" dirty="0">
            <a:cs typeface="B Koodak" pitchFamily="2" charset="-78"/>
          </a:endParaRPr>
        </a:p>
      </dgm:t>
    </dgm:pt>
    <dgm:pt modelId="{14126618-DEB2-4BB5-8346-7A78520FF242}" type="parTrans" cxnId="{8BE7180B-EE42-4CDC-9F99-0FB7594EC48A}">
      <dgm:prSet custT="1"/>
      <dgm:spPr/>
      <dgm:t>
        <a:bodyPr/>
        <a:lstStyle/>
        <a:p>
          <a:pPr rtl="1"/>
          <a:endParaRPr lang="fa-IR" sz="1600">
            <a:cs typeface="B Koodak" pitchFamily="2" charset="-78"/>
          </a:endParaRPr>
        </a:p>
      </dgm:t>
    </dgm:pt>
    <dgm:pt modelId="{DE29E7E5-F2B1-4837-9141-8D99D08CE88F}" type="sibTrans" cxnId="{8BE7180B-EE42-4CDC-9F99-0FB7594EC48A}">
      <dgm:prSet/>
      <dgm:spPr/>
      <dgm:t>
        <a:bodyPr/>
        <a:lstStyle/>
        <a:p>
          <a:pPr rtl="1"/>
          <a:endParaRPr lang="fa-IR" sz="1600">
            <a:cs typeface="B Koodak" pitchFamily="2" charset="-78"/>
          </a:endParaRPr>
        </a:p>
      </dgm:t>
    </dgm:pt>
    <dgm:pt modelId="{B2DDC68E-8485-47C9-A5D7-435CB2E1969D}">
      <dgm:prSet custT="1"/>
      <dgm:spPr/>
      <dgm:t>
        <a:bodyPr/>
        <a:lstStyle/>
        <a:p>
          <a:pPr rtl="1"/>
          <a:r>
            <a:rPr lang="fa-IR" sz="1600" dirty="0" smtClean="0">
              <a:cs typeface="B Koodak" pitchFamily="2" charset="-78"/>
            </a:rPr>
            <a:t>ضمیر منه به رسول الله بازگشت می نماید بنابر این قطعا این شاهد فردی از خاندان حضرت است</a:t>
          </a:r>
          <a:endParaRPr lang="fa-IR" sz="1600" dirty="0">
            <a:cs typeface="B Koodak" pitchFamily="2" charset="-78"/>
          </a:endParaRPr>
        </a:p>
      </dgm:t>
    </dgm:pt>
    <dgm:pt modelId="{5F807C8C-9374-42D3-B145-16AF4A7F8D09}" type="parTrans" cxnId="{66D1448B-2D57-4295-8F76-7C2A9104164A}">
      <dgm:prSet custT="1"/>
      <dgm:spPr/>
      <dgm:t>
        <a:bodyPr/>
        <a:lstStyle/>
        <a:p>
          <a:pPr rtl="1"/>
          <a:endParaRPr lang="fa-IR" sz="1600">
            <a:cs typeface="B Koodak" pitchFamily="2" charset="-78"/>
          </a:endParaRPr>
        </a:p>
      </dgm:t>
    </dgm:pt>
    <dgm:pt modelId="{0F4B6A76-CE60-4E0C-AFB2-6EED25FBD71A}" type="sibTrans" cxnId="{66D1448B-2D57-4295-8F76-7C2A9104164A}">
      <dgm:prSet/>
      <dgm:spPr/>
      <dgm:t>
        <a:bodyPr/>
        <a:lstStyle/>
        <a:p>
          <a:pPr rtl="1"/>
          <a:endParaRPr lang="fa-IR" sz="1600">
            <a:cs typeface="B Koodak" pitchFamily="2" charset="-78"/>
          </a:endParaRPr>
        </a:p>
      </dgm:t>
    </dgm:pt>
    <dgm:pt modelId="{330AEB55-68E9-48DF-81C2-0439AA589331}">
      <dgm:prSet custT="1"/>
      <dgm:spPr/>
      <dgm:t>
        <a:bodyPr/>
        <a:lstStyle/>
        <a:p>
          <a:pPr rtl="1"/>
          <a:r>
            <a:rPr lang="fa-IR" sz="1600" dirty="0" smtClean="0">
              <a:cs typeface="B Koodak" pitchFamily="2" charset="-78"/>
            </a:rPr>
            <a:t>روایات متعدد از فریقین نقل شده که مراد از این شاهد علی ع است</a:t>
          </a:r>
          <a:endParaRPr lang="fa-IR" sz="1600" dirty="0">
            <a:cs typeface="B Koodak" pitchFamily="2" charset="-78"/>
          </a:endParaRPr>
        </a:p>
      </dgm:t>
    </dgm:pt>
    <dgm:pt modelId="{7B2DDD64-9679-473E-8013-B455F07A785E}" type="parTrans" cxnId="{02C5F593-3B98-4A5C-93FB-627436359039}">
      <dgm:prSet custT="1"/>
      <dgm:spPr/>
      <dgm:t>
        <a:bodyPr/>
        <a:lstStyle/>
        <a:p>
          <a:pPr rtl="1"/>
          <a:endParaRPr lang="fa-IR" sz="1600">
            <a:cs typeface="B Koodak" pitchFamily="2" charset="-78"/>
          </a:endParaRPr>
        </a:p>
      </dgm:t>
    </dgm:pt>
    <dgm:pt modelId="{D98929C4-729E-4E08-A991-94C2E01CE71B}" type="sibTrans" cxnId="{02C5F593-3B98-4A5C-93FB-627436359039}">
      <dgm:prSet/>
      <dgm:spPr/>
      <dgm:t>
        <a:bodyPr/>
        <a:lstStyle/>
        <a:p>
          <a:pPr rtl="1"/>
          <a:endParaRPr lang="fa-IR" sz="1600">
            <a:cs typeface="B Koodak" pitchFamily="2" charset="-78"/>
          </a:endParaRPr>
        </a:p>
      </dgm:t>
    </dgm:pt>
    <dgm:pt modelId="{13E0A6E6-5BDA-4BD8-BD9A-DDA37B3212F0}">
      <dgm:prSet custT="1"/>
      <dgm:spPr/>
      <dgm:t>
        <a:bodyPr/>
        <a:lstStyle/>
        <a:p>
          <a:pPr rtl="1"/>
          <a:r>
            <a:rPr lang="fa-IR" sz="1600" dirty="0" smtClean="0">
              <a:cs typeface="B Koodak" pitchFamily="2" charset="-78"/>
            </a:rPr>
            <a:t>في الكافي، بإسناده عن أحمد بن عمر الخلال قال: سألت أبا الحسن ع عن قول الله عز و جل: «أَ فَمَنْ كانَ عَلى‏ بَيِّنَةٍ مِنْ رَبِّهِ وَ يَتْلُوهُ شاهِدٌ مِنْهُ» فقال: أمير المؤمنين ع هو الشاهد من رسول الله ص- و رسول الله على بينة من ربه (کافی / ذیل آیه شریفه)</a:t>
          </a:r>
          <a:endParaRPr lang="fa-IR" sz="1600" dirty="0">
            <a:cs typeface="B Koodak" pitchFamily="2" charset="-78"/>
          </a:endParaRPr>
        </a:p>
      </dgm:t>
    </dgm:pt>
    <dgm:pt modelId="{78D2E0CE-293C-4104-83EB-28EB51F15B7F}" type="parTrans" cxnId="{6398F181-15F6-4D7A-A435-6EA43FA86828}">
      <dgm:prSet custT="1"/>
      <dgm:spPr/>
      <dgm:t>
        <a:bodyPr/>
        <a:lstStyle/>
        <a:p>
          <a:pPr rtl="1"/>
          <a:endParaRPr lang="fa-IR" sz="1600">
            <a:cs typeface="B Koodak" pitchFamily="2" charset="-78"/>
          </a:endParaRPr>
        </a:p>
      </dgm:t>
    </dgm:pt>
    <dgm:pt modelId="{2BB4CCBC-8296-4106-ACD8-F4DF21C1B9BB}" type="sibTrans" cxnId="{6398F181-15F6-4D7A-A435-6EA43FA86828}">
      <dgm:prSet/>
      <dgm:spPr/>
      <dgm:t>
        <a:bodyPr/>
        <a:lstStyle/>
        <a:p>
          <a:pPr rtl="1"/>
          <a:endParaRPr lang="fa-IR" sz="1600">
            <a:cs typeface="B Koodak" pitchFamily="2" charset="-78"/>
          </a:endParaRPr>
        </a:p>
      </dgm:t>
    </dgm:pt>
    <dgm:pt modelId="{0A9E62D1-278B-4A16-A2DA-8D536891DCD1}">
      <dgm:prSet custT="1"/>
      <dgm:spPr/>
      <dgm:t>
        <a:bodyPr/>
        <a:lstStyle/>
        <a:p>
          <a:pPr rtl="1"/>
          <a:r>
            <a:rPr lang="fa-IR" sz="1600" dirty="0" smtClean="0">
              <a:cs typeface="B Koodak" pitchFamily="2" charset="-78"/>
            </a:rPr>
            <a:t>بنابراین من عنده علم الکتاب همان شاهد منه است</a:t>
          </a:r>
          <a:endParaRPr lang="fa-IR" sz="1600" dirty="0">
            <a:cs typeface="B Koodak" pitchFamily="2" charset="-78"/>
          </a:endParaRPr>
        </a:p>
      </dgm:t>
    </dgm:pt>
    <dgm:pt modelId="{024A8A22-924B-4415-B0D7-FDB2D6B9C89A}" type="parTrans" cxnId="{3A82E52B-EAE1-450C-9997-A7A3A3248E23}">
      <dgm:prSet custT="1"/>
      <dgm:spPr/>
      <dgm:t>
        <a:bodyPr/>
        <a:lstStyle/>
        <a:p>
          <a:pPr rtl="1"/>
          <a:endParaRPr lang="fa-IR" sz="1600">
            <a:cs typeface="B Koodak" pitchFamily="2" charset="-78"/>
          </a:endParaRPr>
        </a:p>
      </dgm:t>
    </dgm:pt>
    <dgm:pt modelId="{7AA04A10-F771-4655-961B-EC9B787BDFC7}" type="sibTrans" cxnId="{3A82E52B-EAE1-450C-9997-A7A3A3248E23}">
      <dgm:prSet/>
      <dgm:spPr/>
      <dgm:t>
        <a:bodyPr/>
        <a:lstStyle/>
        <a:p>
          <a:pPr rtl="1"/>
          <a:endParaRPr lang="fa-IR" sz="1600">
            <a:cs typeface="B Koodak" pitchFamily="2" charset="-78"/>
          </a:endParaRPr>
        </a:p>
      </dgm:t>
    </dgm:pt>
    <dgm:pt modelId="{1550A264-8F14-4E84-B3F9-DDAF3ECC9CA1}" type="pres">
      <dgm:prSet presAssocID="{B666DC95-8B25-423C-958D-C6CD2A4CCD41}" presName="diagram" presStyleCnt="0">
        <dgm:presLayoutVars>
          <dgm:chPref val="1"/>
          <dgm:dir val="rev"/>
          <dgm:animOne val="branch"/>
          <dgm:animLvl val="lvl"/>
          <dgm:resizeHandles val="exact"/>
        </dgm:presLayoutVars>
      </dgm:prSet>
      <dgm:spPr/>
    </dgm:pt>
    <dgm:pt modelId="{1130DF1A-59E9-4F79-AF6D-4816F6122CD9}" type="pres">
      <dgm:prSet presAssocID="{94FAD13B-3D11-4DEC-B068-555417455C26}" presName="root1" presStyleCnt="0"/>
      <dgm:spPr/>
    </dgm:pt>
    <dgm:pt modelId="{E8794060-C183-4213-B44E-01BA2938CD38}" type="pres">
      <dgm:prSet presAssocID="{94FAD13B-3D11-4DEC-B068-555417455C26}" presName="LevelOneTextNode" presStyleLbl="node0" presStyleIdx="0" presStyleCnt="1" custScaleX="47521" custScaleY="172862">
        <dgm:presLayoutVars>
          <dgm:chPref val="3"/>
        </dgm:presLayoutVars>
      </dgm:prSet>
      <dgm:spPr/>
    </dgm:pt>
    <dgm:pt modelId="{4A4569A0-2702-47F9-9D8F-A3D96A62C5B5}" type="pres">
      <dgm:prSet presAssocID="{94FAD13B-3D11-4DEC-B068-555417455C26}" presName="level2hierChild" presStyleCnt="0"/>
      <dgm:spPr/>
    </dgm:pt>
    <dgm:pt modelId="{47FC1BF3-28D6-43D6-97DA-0822CC07E5B6}" type="pres">
      <dgm:prSet presAssocID="{BAB5A67C-E209-4925-B474-9A7235ED8070}" presName="conn2-1" presStyleLbl="parChTrans1D2" presStyleIdx="0" presStyleCnt="7"/>
      <dgm:spPr/>
    </dgm:pt>
    <dgm:pt modelId="{EF9B2D02-3C20-4708-8260-B59F825B042B}" type="pres">
      <dgm:prSet presAssocID="{BAB5A67C-E209-4925-B474-9A7235ED8070}" presName="connTx" presStyleLbl="parChTrans1D2" presStyleIdx="0" presStyleCnt="7"/>
      <dgm:spPr/>
    </dgm:pt>
    <dgm:pt modelId="{7F19E975-5CF3-40F1-8C10-B37D65087A43}" type="pres">
      <dgm:prSet presAssocID="{6240E887-0363-4CBF-9CD2-8A1FD3307B9C}" presName="root2" presStyleCnt="0"/>
      <dgm:spPr/>
    </dgm:pt>
    <dgm:pt modelId="{44023965-D94A-41CE-A539-AEEA40BAD02D}" type="pres">
      <dgm:prSet presAssocID="{6240E887-0363-4CBF-9CD2-8A1FD3307B9C}" presName="LevelTwoTextNode" presStyleLbl="node2" presStyleIdx="0" presStyleCnt="7" custScaleX="236467" custScaleY="78703">
        <dgm:presLayoutVars>
          <dgm:chPref val="3"/>
        </dgm:presLayoutVars>
      </dgm:prSet>
      <dgm:spPr/>
    </dgm:pt>
    <dgm:pt modelId="{4AD9E38D-B89F-4C1A-B00A-BC1412D7D6EB}" type="pres">
      <dgm:prSet presAssocID="{6240E887-0363-4CBF-9CD2-8A1FD3307B9C}" presName="level3hierChild" presStyleCnt="0"/>
      <dgm:spPr/>
    </dgm:pt>
    <dgm:pt modelId="{EB368E3C-7089-47C7-BB3C-2EBBCF287EB6}" type="pres">
      <dgm:prSet presAssocID="{CB637F51-8479-46AA-BBEB-D69F11939EDF}" presName="conn2-1" presStyleLbl="parChTrans1D2" presStyleIdx="1" presStyleCnt="7"/>
      <dgm:spPr/>
    </dgm:pt>
    <dgm:pt modelId="{B68B9EDC-956D-4701-ADF7-04C499C66094}" type="pres">
      <dgm:prSet presAssocID="{CB637F51-8479-46AA-BBEB-D69F11939EDF}" presName="connTx" presStyleLbl="parChTrans1D2" presStyleIdx="1" presStyleCnt="7"/>
      <dgm:spPr/>
    </dgm:pt>
    <dgm:pt modelId="{69BFD1C8-12CB-44E5-BF98-518536147D78}" type="pres">
      <dgm:prSet presAssocID="{D5ABCB3C-D1AF-4D30-9CAE-249DFCCB4DC8}" presName="root2" presStyleCnt="0"/>
      <dgm:spPr/>
    </dgm:pt>
    <dgm:pt modelId="{945CA81F-82CE-46EB-83F2-E1ECAA341363}" type="pres">
      <dgm:prSet presAssocID="{D5ABCB3C-D1AF-4D30-9CAE-249DFCCB4DC8}" presName="LevelTwoTextNode" presStyleLbl="node2" presStyleIdx="1" presStyleCnt="7" custScaleX="236467" custScaleY="78703">
        <dgm:presLayoutVars>
          <dgm:chPref val="3"/>
        </dgm:presLayoutVars>
      </dgm:prSet>
      <dgm:spPr/>
    </dgm:pt>
    <dgm:pt modelId="{CF4C7197-9422-4C5A-8DEE-70EFAC9C7B00}" type="pres">
      <dgm:prSet presAssocID="{D5ABCB3C-D1AF-4D30-9CAE-249DFCCB4DC8}" presName="level3hierChild" presStyleCnt="0"/>
      <dgm:spPr/>
    </dgm:pt>
    <dgm:pt modelId="{61B7CDDA-988C-47FE-9454-6F760D74CA09}" type="pres">
      <dgm:prSet presAssocID="{C21747F8-2B37-4C33-8E37-6E8108B97925}" presName="conn2-1" presStyleLbl="parChTrans1D2" presStyleIdx="2" presStyleCnt="7"/>
      <dgm:spPr/>
    </dgm:pt>
    <dgm:pt modelId="{A2085810-3BFA-46FF-991F-85A2675CDBBA}" type="pres">
      <dgm:prSet presAssocID="{C21747F8-2B37-4C33-8E37-6E8108B97925}" presName="connTx" presStyleLbl="parChTrans1D2" presStyleIdx="2" presStyleCnt="7"/>
      <dgm:spPr/>
    </dgm:pt>
    <dgm:pt modelId="{120C5DBA-D9EE-45B7-ABFF-EFD5B21E6B15}" type="pres">
      <dgm:prSet presAssocID="{5B7E7C8C-EBCF-4B24-A2EF-AFB930FC67D3}" presName="root2" presStyleCnt="0"/>
      <dgm:spPr/>
    </dgm:pt>
    <dgm:pt modelId="{F37DE1A7-1DFB-4572-8685-3CB7CF2506F9}" type="pres">
      <dgm:prSet presAssocID="{5B7E7C8C-EBCF-4B24-A2EF-AFB930FC67D3}" presName="LevelTwoTextNode" presStyleLbl="node2" presStyleIdx="2" presStyleCnt="7" custScaleX="236467" custScaleY="78703">
        <dgm:presLayoutVars>
          <dgm:chPref val="3"/>
        </dgm:presLayoutVars>
      </dgm:prSet>
      <dgm:spPr/>
    </dgm:pt>
    <dgm:pt modelId="{5AB26412-16B8-44F5-BF31-4DEEDC4D7EBA}" type="pres">
      <dgm:prSet presAssocID="{5B7E7C8C-EBCF-4B24-A2EF-AFB930FC67D3}" presName="level3hierChild" presStyleCnt="0"/>
      <dgm:spPr/>
    </dgm:pt>
    <dgm:pt modelId="{114B2521-7A4B-4AC2-94E2-87393A073876}" type="pres">
      <dgm:prSet presAssocID="{0D7C0694-9B5A-4FCE-9405-4229567D290C}" presName="conn2-1" presStyleLbl="parChTrans1D2" presStyleIdx="3" presStyleCnt="7"/>
      <dgm:spPr/>
    </dgm:pt>
    <dgm:pt modelId="{08E995D3-A68E-49AD-AD2C-542E0279EB81}" type="pres">
      <dgm:prSet presAssocID="{0D7C0694-9B5A-4FCE-9405-4229567D290C}" presName="connTx" presStyleLbl="parChTrans1D2" presStyleIdx="3" presStyleCnt="7"/>
      <dgm:spPr/>
    </dgm:pt>
    <dgm:pt modelId="{71CAB8CF-D99D-41BA-BDA7-449D820FC712}" type="pres">
      <dgm:prSet presAssocID="{D523F741-29F9-46FF-A47C-40E9D2A5EDED}" presName="root2" presStyleCnt="0"/>
      <dgm:spPr/>
    </dgm:pt>
    <dgm:pt modelId="{B111227C-7B38-4C99-A71A-76C29119202E}" type="pres">
      <dgm:prSet presAssocID="{D523F741-29F9-46FF-A47C-40E9D2A5EDED}" presName="LevelTwoTextNode" presStyleLbl="node2" presStyleIdx="3" presStyleCnt="7" custScaleX="207141" custScaleY="78703">
        <dgm:presLayoutVars>
          <dgm:chPref val="3"/>
        </dgm:presLayoutVars>
      </dgm:prSet>
      <dgm:spPr/>
    </dgm:pt>
    <dgm:pt modelId="{40A38E54-CC7D-4C9F-B06D-D367A50D8B99}" type="pres">
      <dgm:prSet presAssocID="{D523F741-29F9-46FF-A47C-40E9D2A5EDED}" presName="level3hierChild" presStyleCnt="0"/>
      <dgm:spPr/>
    </dgm:pt>
    <dgm:pt modelId="{1BE8B6E9-4A9C-438A-91E9-18D430D8EB02}" type="pres">
      <dgm:prSet presAssocID="{14126618-DEB2-4BB5-8346-7A78520FF242}" presName="conn2-1" presStyleLbl="parChTrans1D3" presStyleIdx="0" presStyleCnt="2"/>
      <dgm:spPr/>
    </dgm:pt>
    <dgm:pt modelId="{F08DCD4C-3B06-49F1-9AA3-FDA26261AE99}" type="pres">
      <dgm:prSet presAssocID="{14126618-DEB2-4BB5-8346-7A78520FF242}" presName="connTx" presStyleLbl="parChTrans1D3" presStyleIdx="0" presStyleCnt="2"/>
      <dgm:spPr/>
    </dgm:pt>
    <dgm:pt modelId="{B2E69236-F1F9-4E00-85E8-9D9FEE230A83}" type="pres">
      <dgm:prSet presAssocID="{F05536EC-B335-4FF4-BBEA-0D51D01C6ACA}" presName="root2" presStyleCnt="0"/>
      <dgm:spPr/>
    </dgm:pt>
    <dgm:pt modelId="{D01A0E3F-60AF-456B-B52E-3AAB870AA53C}" type="pres">
      <dgm:prSet presAssocID="{F05536EC-B335-4FF4-BBEA-0D51D01C6ACA}" presName="LevelTwoTextNode" presStyleLbl="node3" presStyleIdx="0" presStyleCnt="2" custScaleX="257251" custScaleY="78703">
        <dgm:presLayoutVars>
          <dgm:chPref val="3"/>
        </dgm:presLayoutVars>
      </dgm:prSet>
      <dgm:spPr/>
      <dgm:t>
        <a:bodyPr/>
        <a:lstStyle/>
        <a:p>
          <a:pPr rtl="1"/>
          <a:endParaRPr lang="fa-IR"/>
        </a:p>
      </dgm:t>
    </dgm:pt>
    <dgm:pt modelId="{B20D2A0C-6D16-42A1-9128-5953EEBCD9FE}" type="pres">
      <dgm:prSet presAssocID="{F05536EC-B335-4FF4-BBEA-0D51D01C6ACA}" presName="level3hierChild" presStyleCnt="0"/>
      <dgm:spPr/>
    </dgm:pt>
    <dgm:pt modelId="{E5319DE3-9E27-4B4F-9B4E-6574C715EEAD}" type="pres">
      <dgm:prSet presAssocID="{5F807C8C-9374-42D3-B145-16AF4A7F8D09}" presName="conn2-1" presStyleLbl="parChTrans1D2" presStyleIdx="4" presStyleCnt="7"/>
      <dgm:spPr/>
    </dgm:pt>
    <dgm:pt modelId="{CD1E4A17-D13A-480F-AB92-B8597911F139}" type="pres">
      <dgm:prSet presAssocID="{5F807C8C-9374-42D3-B145-16AF4A7F8D09}" presName="connTx" presStyleLbl="parChTrans1D2" presStyleIdx="4" presStyleCnt="7"/>
      <dgm:spPr/>
    </dgm:pt>
    <dgm:pt modelId="{48AEB78E-2BA7-4996-BF29-743F16BBC37D}" type="pres">
      <dgm:prSet presAssocID="{B2DDC68E-8485-47C9-A5D7-435CB2E1969D}" presName="root2" presStyleCnt="0"/>
      <dgm:spPr/>
    </dgm:pt>
    <dgm:pt modelId="{B562B82E-CBAD-4EEF-AD26-71DAA4D05180}" type="pres">
      <dgm:prSet presAssocID="{B2DDC68E-8485-47C9-A5D7-435CB2E1969D}" presName="LevelTwoTextNode" presStyleLbl="node2" presStyleIdx="4" presStyleCnt="7" custScaleX="473010" custScaleY="78703">
        <dgm:presLayoutVars>
          <dgm:chPref val="3"/>
        </dgm:presLayoutVars>
      </dgm:prSet>
      <dgm:spPr/>
    </dgm:pt>
    <dgm:pt modelId="{E016F4E1-AA81-42E6-BEBA-A90A3E59ECF4}" type="pres">
      <dgm:prSet presAssocID="{B2DDC68E-8485-47C9-A5D7-435CB2E1969D}" presName="level3hierChild" presStyleCnt="0"/>
      <dgm:spPr/>
    </dgm:pt>
    <dgm:pt modelId="{4B219F2E-BAB3-49A7-8AF2-0FDAD34FDA4C}" type="pres">
      <dgm:prSet presAssocID="{7B2DDD64-9679-473E-8013-B455F07A785E}" presName="conn2-1" presStyleLbl="parChTrans1D2" presStyleIdx="5" presStyleCnt="7"/>
      <dgm:spPr/>
    </dgm:pt>
    <dgm:pt modelId="{3EBCC516-FB80-404D-8594-8A658536CFE2}" type="pres">
      <dgm:prSet presAssocID="{7B2DDD64-9679-473E-8013-B455F07A785E}" presName="connTx" presStyleLbl="parChTrans1D2" presStyleIdx="5" presStyleCnt="7"/>
      <dgm:spPr/>
    </dgm:pt>
    <dgm:pt modelId="{014D514E-E846-4CAE-8EFC-6EC2930B935E}" type="pres">
      <dgm:prSet presAssocID="{330AEB55-68E9-48DF-81C2-0439AA589331}" presName="root2" presStyleCnt="0"/>
      <dgm:spPr/>
    </dgm:pt>
    <dgm:pt modelId="{CEFAB609-8490-4B63-9F6E-829AF57C8BE2}" type="pres">
      <dgm:prSet presAssocID="{330AEB55-68E9-48DF-81C2-0439AA589331}" presName="LevelTwoTextNode" presStyleLbl="node2" presStyleIdx="5" presStyleCnt="7" custScaleX="118518" custScaleY="134419">
        <dgm:presLayoutVars>
          <dgm:chPref val="3"/>
        </dgm:presLayoutVars>
      </dgm:prSet>
      <dgm:spPr/>
    </dgm:pt>
    <dgm:pt modelId="{BF92966C-1D48-45D2-9FA1-68C94187CCF1}" type="pres">
      <dgm:prSet presAssocID="{330AEB55-68E9-48DF-81C2-0439AA589331}" presName="level3hierChild" presStyleCnt="0"/>
      <dgm:spPr/>
    </dgm:pt>
    <dgm:pt modelId="{9944F72C-B748-458B-AC28-FCD65F7425BA}" type="pres">
      <dgm:prSet presAssocID="{78D2E0CE-293C-4104-83EB-28EB51F15B7F}" presName="conn2-1" presStyleLbl="parChTrans1D3" presStyleIdx="1" presStyleCnt="2"/>
      <dgm:spPr/>
    </dgm:pt>
    <dgm:pt modelId="{B2B11BE1-C628-4BEB-A909-32B13190B262}" type="pres">
      <dgm:prSet presAssocID="{78D2E0CE-293C-4104-83EB-28EB51F15B7F}" presName="connTx" presStyleLbl="parChTrans1D3" presStyleIdx="1" presStyleCnt="2"/>
      <dgm:spPr/>
    </dgm:pt>
    <dgm:pt modelId="{CC1ABDBE-88DC-497F-8C26-51C81D3CA5B4}" type="pres">
      <dgm:prSet presAssocID="{13E0A6E6-5BDA-4BD8-BD9A-DDA37B3212F0}" presName="root2" presStyleCnt="0"/>
      <dgm:spPr/>
    </dgm:pt>
    <dgm:pt modelId="{60F293C8-0593-4915-A26A-65EE8BA86F99}" type="pres">
      <dgm:prSet presAssocID="{13E0A6E6-5BDA-4BD8-BD9A-DDA37B3212F0}" presName="LevelTwoTextNode" presStyleLbl="node3" presStyleIdx="1" presStyleCnt="2" custScaleX="316971" custScaleY="163876">
        <dgm:presLayoutVars>
          <dgm:chPref val="3"/>
        </dgm:presLayoutVars>
      </dgm:prSet>
      <dgm:spPr/>
    </dgm:pt>
    <dgm:pt modelId="{F73B4B1B-7336-4186-8424-F299AEA5DD1B}" type="pres">
      <dgm:prSet presAssocID="{13E0A6E6-5BDA-4BD8-BD9A-DDA37B3212F0}" presName="level3hierChild" presStyleCnt="0"/>
      <dgm:spPr/>
    </dgm:pt>
    <dgm:pt modelId="{AFADC7FF-A141-4F4A-90A3-A9EC66543963}" type="pres">
      <dgm:prSet presAssocID="{024A8A22-924B-4415-B0D7-FDB2D6B9C89A}" presName="conn2-1" presStyleLbl="parChTrans1D2" presStyleIdx="6" presStyleCnt="7"/>
      <dgm:spPr/>
    </dgm:pt>
    <dgm:pt modelId="{C0A9335B-9BAC-481C-8148-D42A10277EC0}" type="pres">
      <dgm:prSet presAssocID="{024A8A22-924B-4415-B0D7-FDB2D6B9C89A}" presName="connTx" presStyleLbl="parChTrans1D2" presStyleIdx="6" presStyleCnt="7"/>
      <dgm:spPr/>
    </dgm:pt>
    <dgm:pt modelId="{1441D311-1099-4E88-9B20-C41505325096}" type="pres">
      <dgm:prSet presAssocID="{0A9E62D1-278B-4A16-A2DA-8D536891DCD1}" presName="root2" presStyleCnt="0"/>
      <dgm:spPr/>
    </dgm:pt>
    <dgm:pt modelId="{9473A97C-A062-4A01-BE53-3ECB1A0B528F}" type="pres">
      <dgm:prSet presAssocID="{0A9E62D1-278B-4A16-A2DA-8D536891DCD1}" presName="LevelTwoTextNode" presStyleLbl="node2" presStyleIdx="6" presStyleCnt="7" custScaleX="270127" custScaleY="78703">
        <dgm:presLayoutVars>
          <dgm:chPref val="3"/>
        </dgm:presLayoutVars>
      </dgm:prSet>
      <dgm:spPr/>
    </dgm:pt>
    <dgm:pt modelId="{DC823EA4-222E-4475-A97E-36642D580E81}" type="pres">
      <dgm:prSet presAssocID="{0A9E62D1-278B-4A16-A2DA-8D536891DCD1}" presName="level3hierChild" presStyleCnt="0"/>
      <dgm:spPr/>
    </dgm:pt>
  </dgm:ptLst>
  <dgm:cxnLst>
    <dgm:cxn modelId="{3A82E52B-EAE1-450C-9997-A7A3A3248E23}" srcId="{94FAD13B-3D11-4DEC-B068-555417455C26}" destId="{0A9E62D1-278B-4A16-A2DA-8D536891DCD1}" srcOrd="6" destOrd="0" parTransId="{024A8A22-924B-4415-B0D7-FDB2D6B9C89A}" sibTransId="{7AA04A10-F771-4655-961B-EC9B787BDFC7}"/>
    <dgm:cxn modelId="{135259D0-0B6A-47EE-9B17-666FC779957D}" type="presOf" srcId="{330AEB55-68E9-48DF-81C2-0439AA589331}" destId="{CEFAB609-8490-4B63-9F6E-829AF57C8BE2}" srcOrd="0" destOrd="0" presId="urn:microsoft.com/office/officeart/2005/8/layout/hierarchy2"/>
    <dgm:cxn modelId="{8BE7180B-EE42-4CDC-9F99-0FB7594EC48A}" srcId="{D523F741-29F9-46FF-A47C-40E9D2A5EDED}" destId="{F05536EC-B335-4FF4-BBEA-0D51D01C6ACA}" srcOrd="0" destOrd="0" parTransId="{14126618-DEB2-4BB5-8346-7A78520FF242}" sibTransId="{DE29E7E5-F2B1-4837-9141-8D99D08CE88F}"/>
    <dgm:cxn modelId="{F3A17FBF-699C-46D9-B1D5-D5127EAA20A1}" type="presOf" srcId="{0D7C0694-9B5A-4FCE-9405-4229567D290C}" destId="{114B2521-7A4B-4AC2-94E2-87393A073876}" srcOrd="0" destOrd="0" presId="urn:microsoft.com/office/officeart/2005/8/layout/hierarchy2"/>
    <dgm:cxn modelId="{FA264A6D-258B-4CF9-A93B-B7B26F4E2955}" type="presOf" srcId="{CB637F51-8479-46AA-BBEB-D69F11939EDF}" destId="{B68B9EDC-956D-4701-ADF7-04C499C66094}" srcOrd="1" destOrd="0" presId="urn:microsoft.com/office/officeart/2005/8/layout/hierarchy2"/>
    <dgm:cxn modelId="{8FF960B5-AB11-42F6-9F0D-8038ABC22127}" type="presOf" srcId="{B666DC95-8B25-423C-958D-C6CD2A4CCD41}" destId="{1550A264-8F14-4E84-B3F9-DDAF3ECC9CA1}" srcOrd="0" destOrd="0" presId="urn:microsoft.com/office/officeart/2005/8/layout/hierarchy2"/>
    <dgm:cxn modelId="{02C5F593-3B98-4A5C-93FB-627436359039}" srcId="{94FAD13B-3D11-4DEC-B068-555417455C26}" destId="{330AEB55-68E9-48DF-81C2-0439AA589331}" srcOrd="5" destOrd="0" parTransId="{7B2DDD64-9679-473E-8013-B455F07A785E}" sibTransId="{D98929C4-729E-4E08-A991-94C2E01CE71B}"/>
    <dgm:cxn modelId="{F4183A80-582F-454B-88D4-F87AD6C6A9CF}" type="presOf" srcId="{94FAD13B-3D11-4DEC-B068-555417455C26}" destId="{E8794060-C183-4213-B44E-01BA2938CD38}" srcOrd="0" destOrd="0" presId="urn:microsoft.com/office/officeart/2005/8/layout/hierarchy2"/>
    <dgm:cxn modelId="{2336105F-E27E-4CBC-87EE-A490E9EF29D1}" type="presOf" srcId="{78D2E0CE-293C-4104-83EB-28EB51F15B7F}" destId="{9944F72C-B748-458B-AC28-FCD65F7425BA}" srcOrd="0" destOrd="0" presId="urn:microsoft.com/office/officeart/2005/8/layout/hierarchy2"/>
    <dgm:cxn modelId="{741753D8-9199-4577-B1C0-BFDC074EE3AF}" srcId="{94FAD13B-3D11-4DEC-B068-555417455C26}" destId="{6240E887-0363-4CBF-9CD2-8A1FD3307B9C}" srcOrd="0" destOrd="0" parTransId="{BAB5A67C-E209-4925-B474-9A7235ED8070}" sibTransId="{1D364BF7-5F6A-469D-B793-A500CA0F166A}"/>
    <dgm:cxn modelId="{8413670F-9CEC-411E-B443-AA2514C5C01A}" srcId="{94FAD13B-3D11-4DEC-B068-555417455C26}" destId="{5B7E7C8C-EBCF-4B24-A2EF-AFB930FC67D3}" srcOrd="2" destOrd="0" parTransId="{C21747F8-2B37-4C33-8E37-6E8108B97925}" sibTransId="{40E7F1F7-01AF-44D8-A2F5-C4153DD189FE}"/>
    <dgm:cxn modelId="{449EB1A7-18B6-476D-8FB8-7521477D83EE}" type="presOf" srcId="{78D2E0CE-293C-4104-83EB-28EB51F15B7F}" destId="{B2B11BE1-C628-4BEB-A909-32B13190B262}" srcOrd="1" destOrd="0" presId="urn:microsoft.com/office/officeart/2005/8/layout/hierarchy2"/>
    <dgm:cxn modelId="{617CC576-637D-4343-958B-16A33716CA82}" type="presOf" srcId="{B2DDC68E-8485-47C9-A5D7-435CB2E1969D}" destId="{B562B82E-CBAD-4EEF-AD26-71DAA4D05180}" srcOrd="0" destOrd="0" presId="urn:microsoft.com/office/officeart/2005/8/layout/hierarchy2"/>
    <dgm:cxn modelId="{5ECFD7F1-E303-4369-B69F-472B5CD8DFFE}" type="presOf" srcId="{13E0A6E6-5BDA-4BD8-BD9A-DDA37B3212F0}" destId="{60F293C8-0593-4915-A26A-65EE8BA86F99}" srcOrd="0" destOrd="0" presId="urn:microsoft.com/office/officeart/2005/8/layout/hierarchy2"/>
    <dgm:cxn modelId="{13BC3B6D-E768-4958-9709-02C368E1CA31}" srcId="{94FAD13B-3D11-4DEC-B068-555417455C26}" destId="{D5ABCB3C-D1AF-4D30-9CAE-249DFCCB4DC8}" srcOrd="1" destOrd="0" parTransId="{CB637F51-8479-46AA-BBEB-D69F11939EDF}" sibTransId="{BB9C875C-7BF9-49D3-97AE-51CFB9BD3A8A}"/>
    <dgm:cxn modelId="{ADF6479B-D428-457C-850B-8CBC827AA2D1}" type="presOf" srcId="{0A9E62D1-278B-4A16-A2DA-8D536891DCD1}" destId="{9473A97C-A062-4A01-BE53-3ECB1A0B528F}" srcOrd="0" destOrd="0" presId="urn:microsoft.com/office/officeart/2005/8/layout/hierarchy2"/>
    <dgm:cxn modelId="{FA4BA5FB-1C41-4C17-91F0-4BE355791009}" type="presOf" srcId="{BAB5A67C-E209-4925-B474-9A7235ED8070}" destId="{47FC1BF3-28D6-43D6-97DA-0822CC07E5B6}" srcOrd="0" destOrd="0" presId="urn:microsoft.com/office/officeart/2005/8/layout/hierarchy2"/>
    <dgm:cxn modelId="{8F7595B0-8E16-4137-87D6-4E5BDCAE6788}" type="presOf" srcId="{024A8A22-924B-4415-B0D7-FDB2D6B9C89A}" destId="{C0A9335B-9BAC-481C-8148-D42A10277EC0}" srcOrd="1" destOrd="0" presId="urn:microsoft.com/office/officeart/2005/8/layout/hierarchy2"/>
    <dgm:cxn modelId="{F2ED08AB-CB18-49CF-A588-DDC63E2B1BE0}" type="presOf" srcId="{14126618-DEB2-4BB5-8346-7A78520FF242}" destId="{F08DCD4C-3B06-49F1-9AA3-FDA26261AE99}" srcOrd="1" destOrd="0" presId="urn:microsoft.com/office/officeart/2005/8/layout/hierarchy2"/>
    <dgm:cxn modelId="{BB755359-03F9-4825-81F6-D60ABEC58F77}" type="presOf" srcId="{024A8A22-924B-4415-B0D7-FDB2D6B9C89A}" destId="{AFADC7FF-A141-4F4A-90A3-A9EC66543963}" srcOrd="0" destOrd="0" presId="urn:microsoft.com/office/officeart/2005/8/layout/hierarchy2"/>
    <dgm:cxn modelId="{6398F181-15F6-4D7A-A435-6EA43FA86828}" srcId="{330AEB55-68E9-48DF-81C2-0439AA589331}" destId="{13E0A6E6-5BDA-4BD8-BD9A-DDA37B3212F0}" srcOrd="0" destOrd="0" parTransId="{78D2E0CE-293C-4104-83EB-28EB51F15B7F}" sibTransId="{2BB4CCBC-8296-4106-ACD8-F4DF21C1B9BB}"/>
    <dgm:cxn modelId="{89DEDF04-49ED-4A8A-A54A-0B4517727FCD}" type="presOf" srcId="{5F807C8C-9374-42D3-B145-16AF4A7F8D09}" destId="{CD1E4A17-D13A-480F-AB92-B8597911F139}" srcOrd="1" destOrd="0" presId="urn:microsoft.com/office/officeart/2005/8/layout/hierarchy2"/>
    <dgm:cxn modelId="{646DACA3-90CE-445B-B0AB-97345B25E96D}" srcId="{94FAD13B-3D11-4DEC-B068-555417455C26}" destId="{D523F741-29F9-46FF-A47C-40E9D2A5EDED}" srcOrd="3" destOrd="0" parTransId="{0D7C0694-9B5A-4FCE-9405-4229567D290C}" sibTransId="{C80796C6-FC50-49B2-B2C4-8767654F1897}"/>
    <dgm:cxn modelId="{E6FEF096-C472-4F2D-AC75-18F8D0380C94}" type="presOf" srcId="{7B2DDD64-9679-473E-8013-B455F07A785E}" destId="{3EBCC516-FB80-404D-8594-8A658536CFE2}" srcOrd="1" destOrd="0" presId="urn:microsoft.com/office/officeart/2005/8/layout/hierarchy2"/>
    <dgm:cxn modelId="{88D84FEE-22A6-4E2F-8CED-DA43D79D8E41}" type="presOf" srcId="{5B7E7C8C-EBCF-4B24-A2EF-AFB930FC67D3}" destId="{F37DE1A7-1DFB-4572-8685-3CB7CF2506F9}" srcOrd="0" destOrd="0" presId="urn:microsoft.com/office/officeart/2005/8/layout/hierarchy2"/>
    <dgm:cxn modelId="{62456FE1-ED6A-4301-AC25-656908F49A90}" type="presOf" srcId="{6240E887-0363-4CBF-9CD2-8A1FD3307B9C}" destId="{44023965-D94A-41CE-A539-AEEA40BAD02D}" srcOrd="0" destOrd="0" presId="urn:microsoft.com/office/officeart/2005/8/layout/hierarchy2"/>
    <dgm:cxn modelId="{0F14F6BF-A80C-41A6-BDE2-843CBD408B94}" type="presOf" srcId="{14126618-DEB2-4BB5-8346-7A78520FF242}" destId="{1BE8B6E9-4A9C-438A-91E9-18D430D8EB02}" srcOrd="0" destOrd="0" presId="urn:microsoft.com/office/officeart/2005/8/layout/hierarchy2"/>
    <dgm:cxn modelId="{034DBFE2-3F5F-4FAC-BF5B-8CE70BF6E1D1}" type="presOf" srcId="{5F807C8C-9374-42D3-B145-16AF4A7F8D09}" destId="{E5319DE3-9E27-4B4F-9B4E-6574C715EEAD}" srcOrd="0" destOrd="0" presId="urn:microsoft.com/office/officeart/2005/8/layout/hierarchy2"/>
    <dgm:cxn modelId="{650E79AE-FEE0-461C-876B-878B4FA4B67F}" srcId="{B666DC95-8B25-423C-958D-C6CD2A4CCD41}" destId="{94FAD13B-3D11-4DEC-B068-555417455C26}" srcOrd="0" destOrd="0" parTransId="{29969495-B9FC-4A8E-9829-D77DA5D660E2}" sibTransId="{BAB845B1-B968-4A72-A82F-D63011DA87B7}"/>
    <dgm:cxn modelId="{80507177-85CE-4BC6-BB0D-B9C6F3994066}" type="presOf" srcId="{CB637F51-8479-46AA-BBEB-D69F11939EDF}" destId="{EB368E3C-7089-47C7-BB3C-2EBBCF287EB6}" srcOrd="0" destOrd="0" presId="urn:microsoft.com/office/officeart/2005/8/layout/hierarchy2"/>
    <dgm:cxn modelId="{85D43C28-4BC1-4DBF-A195-31685BD1A8DB}" type="presOf" srcId="{F05536EC-B335-4FF4-BBEA-0D51D01C6ACA}" destId="{D01A0E3F-60AF-456B-B52E-3AAB870AA53C}" srcOrd="0" destOrd="0" presId="urn:microsoft.com/office/officeart/2005/8/layout/hierarchy2"/>
    <dgm:cxn modelId="{76A78FCA-F11B-4A8C-AC8D-696A1480A0E4}" type="presOf" srcId="{D5ABCB3C-D1AF-4D30-9CAE-249DFCCB4DC8}" destId="{945CA81F-82CE-46EB-83F2-E1ECAA341363}" srcOrd="0" destOrd="0" presId="urn:microsoft.com/office/officeart/2005/8/layout/hierarchy2"/>
    <dgm:cxn modelId="{E76F627F-F714-4500-89AC-FF9EA4BC2936}" type="presOf" srcId="{C21747F8-2B37-4C33-8E37-6E8108B97925}" destId="{61B7CDDA-988C-47FE-9454-6F760D74CA09}" srcOrd="0" destOrd="0" presId="urn:microsoft.com/office/officeart/2005/8/layout/hierarchy2"/>
    <dgm:cxn modelId="{66D1448B-2D57-4295-8F76-7C2A9104164A}" srcId="{94FAD13B-3D11-4DEC-B068-555417455C26}" destId="{B2DDC68E-8485-47C9-A5D7-435CB2E1969D}" srcOrd="4" destOrd="0" parTransId="{5F807C8C-9374-42D3-B145-16AF4A7F8D09}" sibTransId="{0F4B6A76-CE60-4E0C-AFB2-6EED25FBD71A}"/>
    <dgm:cxn modelId="{CA808320-180C-4E07-BA6C-C94963D1FA5D}" type="presOf" srcId="{7B2DDD64-9679-473E-8013-B455F07A785E}" destId="{4B219F2E-BAB3-49A7-8AF2-0FDAD34FDA4C}" srcOrd="0" destOrd="0" presId="urn:microsoft.com/office/officeart/2005/8/layout/hierarchy2"/>
    <dgm:cxn modelId="{F4A5EFE6-C9D0-4600-BE73-B295801F4DA9}" type="presOf" srcId="{0D7C0694-9B5A-4FCE-9405-4229567D290C}" destId="{08E995D3-A68E-49AD-AD2C-542E0279EB81}" srcOrd="1" destOrd="0" presId="urn:microsoft.com/office/officeart/2005/8/layout/hierarchy2"/>
    <dgm:cxn modelId="{D60ED90D-1F67-497A-913F-FD4996783AA0}" type="presOf" srcId="{C21747F8-2B37-4C33-8E37-6E8108B97925}" destId="{A2085810-3BFA-46FF-991F-85A2675CDBBA}" srcOrd="1" destOrd="0" presId="urn:microsoft.com/office/officeart/2005/8/layout/hierarchy2"/>
    <dgm:cxn modelId="{3BA29D60-1442-430C-BDDE-EA423805FE84}" type="presOf" srcId="{D523F741-29F9-46FF-A47C-40E9D2A5EDED}" destId="{B111227C-7B38-4C99-A71A-76C29119202E}" srcOrd="0" destOrd="0" presId="urn:microsoft.com/office/officeart/2005/8/layout/hierarchy2"/>
    <dgm:cxn modelId="{50ABAECA-2C15-4835-9FBD-B3097C99FE25}" type="presOf" srcId="{BAB5A67C-E209-4925-B474-9A7235ED8070}" destId="{EF9B2D02-3C20-4708-8260-B59F825B042B}" srcOrd="1" destOrd="0" presId="urn:microsoft.com/office/officeart/2005/8/layout/hierarchy2"/>
    <dgm:cxn modelId="{65B5003E-7825-4DDE-A305-615E7A0488D0}" type="presParOf" srcId="{1550A264-8F14-4E84-B3F9-DDAF3ECC9CA1}" destId="{1130DF1A-59E9-4F79-AF6D-4816F6122CD9}" srcOrd="0" destOrd="0" presId="urn:microsoft.com/office/officeart/2005/8/layout/hierarchy2"/>
    <dgm:cxn modelId="{826BE2E6-AB8B-447D-99F5-DA4DDF906772}" type="presParOf" srcId="{1130DF1A-59E9-4F79-AF6D-4816F6122CD9}" destId="{E8794060-C183-4213-B44E-01BA2938CD38}" srcOrd="0" destOrd="0" presId="urn:microsoft.com/office/officeart/2005/8/layout/hierarchy2"/>
    <dgm:cxn modelId="{1991C114-E266-4D4B-A14F-C470472D8469}" type="presParOf" srcId="{1130DF1A-59E9-4F79-AF6D-4816F6122CD9}" destId="{4A4569A0-2702-47F9-9D8F-A3D96A62C5B5}" srcOrd="1" destOrd="0" presId="urn:microsoft.com/office/officeart/2005/8/layout/hierarchy2"/>
    <dgm:cxn modelId="{75883D74-1ADB-45C0-965B-96AC646BDE0C}" type="presParOf" srcId="{4A4569A0-2702-47F9-9D8F-A3D96A62C5B5}" destId="{47FC1BF3-28D6-43D6-97DA-0822CC07E5B6}" srcOrd="0" destOrd="0" presId="urn:microsoft.com/office/officeart/2005/8/layout/hierarchy2"/>
    <dgm:cxn modelId="{D545FAFD-415C-4C7A-B6EB-ED820B3D9B37}" type="presParOf" srcId="{47FC1BF3-28D6-43D6-97DA-0822CC07E5B6}" destId="{EF9B2D02-3C20-4708-8260-B59F825B042B}" srcOrd="0" destOrd="0" presId="urn:microsoft.com/office/officeart/2005/8/layout/hierarchy2"/>
    <dgm:cxn modelId="{59A7ED87-2F19-4A0C-905E-57DE465EE3B0}" type="presParOf" srcId="{4A4569A0-2702-47F9-9D8F-A3D96A62C5B5}" destId="{7F19E975-5CF3-40F1-8C10-B37D65087A43}" srcOrd="1" destOrd="0" presId="urn:microsoft.com/office/officeart/2005/8/layout/hierarchy2"/>
    <dgm:cxn modelId="{98A6C527-528F-4C43-92A2-8F58B21E5DA3}" type="presParOf" srcId="{7F19E975-5CF3-40F1-8C10-B37D65087A43}" destId="{44023965-D94A-41CE-A539-AEEA40BAD02D}" srcOrd="0" destOrd="0" presId="urn:microsoft.com/office/officeart/2005/8/layout/hierarchy2"/>
    <dgm:cxn modelId="{DCE0045D-2C4D-404E-A4FB-FB4AEDC3F047}" type="presParOf" srcId="{7F19E975-5CF3-40F1-8C10-B37D65087A43}" destId="{4AD9E38D-B89F-4C1A-B00A-BC1412D7D6EB}" srcOrd="1" destOrd="0" presId="urn:microsoft.com/office/officeart/2005/8/layout/hierarchy2"/>
    <dgm:cxn modelId="{1E1E60F0-B9B1-4CB1-BD40-55CE3191F391}" type="presParOf" srcId="{4A4569A0-2702-47F9-9D8F-A3D96A62C5B5}" destId="{EB368E3C-7089-47C7-BB3C-2EBBCF287EB6}" srcOrd="2" destOrd="0" presId="urn:microsoft.com/office/officeart/2005/8/layout/hierarchy2"/>
    <dgm:cxn modelId="{E9071246-5381-494E-98EE-48C553246C49}" type="presParOf" srcId="{EB368E3C-7089-47C7-BB3C-2EBBCF287EB6}" destId="{B68B9EDC-956D-4701-ADF7-04C499C66094}" srcOrd="0" destOrd="0" presId="urn:microsoft.com/office/officeart/2005/8/layout/hierarchy2"/>
    <dgm:cxn modelId="{AF8632B1-72BF-4A11-A114-D010FB978D6D}" type="presParOf" srcId="{4A4569A0-2702-47F9-9D8F-A3D96A62C5B5}" destId="{69BFD1C8-12CB-44E5-BF98-518536147D78}" srcOrd="3" destOrd="0" presId="urn:microsoft.com/office/officeart/2005/8/layout/hierarchy2"/>
    <dgm:cxn modelId="{83327C33-EEA5-4708-BA57-7A7C5D48CC9D}" type="presParOf" srcId="{69BFD1C8-12CB-44E5-BF98-518536147D78}" destId="{945CA81F-82CE-46EB-83F2-E1ECAA341363}" srcOrd="0" destOrd="0" presId="urn:microsoft.com/office/officeart/2005/8/layout/hierarchy2"/>
    <dgm:cxn modelId="{80DD5EFA-F562-47C6-81EF-1A3C5CF11F60}" type="presParOf" srcId="{69BFD1C8-12CB-44E5-BF98-518536147D78}" destId="{CF4C7197-9422-4C5A-8DEE-70EFAC9C7B00}" srcOrd="1" destOrd="0" presId="urn:microsoft.com/office/officeart/2005/8/layout/hierarchy2"/>
    <dgm:cxn modelId="{4788CAF8-79B5-4B44-BAC6-72C81A6B57F2}" type="presParOf" srcId="{4A4569A0-2702-47F9-9D8F-A3D96A62C5B5}" destId="{61B7CDDA-988C-47FE-9454-6F760D74CA09}" srcOrd="4" destOrd="0" presId="urn:microsoft.com/office/officeart/2005/8/layout/hierarchy2"/>
    <dgm:cxn modelId="{3B134D90-3BE6-46B9-8725-9DA6EA1A5D08}" type="presParOf" srcId="{61B7CDDA-988C-47FE-9454-6F760D74CA09}" destId="{A2085810-3BFA-46FF-991F-85A2675CDBBA}" srcOrd="0" destOrd="0" presId="urn:microsoft.com/office/officeart/2005/8/layout/hierarchy2"/>
    <dgm:cxn modelId="{37237188-3D50-46B9-89DC-1DCCAB20DEB6}" type="presParOf" srcId="{4A4569A0-2702-47F9-9D8F-A3D96A62C5B5}" destId="{120C5DBA-D9EE-45B7-ABFF-EFD5B21E6B15}" srcOrd="5" destOrd="0" presId="urn:microsoft.com/office/officeart/2005/8/layout/hierarchy2"/>
    <dgm:cxn modelId="{E222669D-7C38-4D30-8AC7-16B80F8C6067}" type="presParOf" srcId="{120C5DBA-D9EE-45B7-ABFF-EFD5B21E6B15}" destId="{F37DE1A7-1DFB-4572-8685-3CB7CF2506F9}" srcOrd="0" destOrd="0" presId="urn:microsoft.com/office/officeart/2005/8/layout/hierarchy2"/>
    <dgm:cxn modelId="{09AD7646-DD21-45CA-80C4-E4F70BC9D88E}" type="presParOf" srcId="{120C5DBA-D9EE-45B7-ABFF-EFD5B21E6B15}" destId="{5AB26412-16B8-44F5-BF31-4DEEDC4D7EBA}" srcOrd="1" destOrd="0" presId="urn:microsoft.com/office/officeart/2005/8/layout/hierarchy2"/>
    <dgm:cxn modelId="{3866207D-70EA-4858-AC22-6D5C80DAB075}" type="presParOf" srcId="{4A4569A0-2702-47F9-9D8F-A3D96A62C5B5}" destId="{114B2521-7A4B-4AC2-94E2-87393A073876}" srcOrd="6" destOrd="0" presId="urn:microsoft.com/office/officeart/2005/8/layout/hierarchy2"/>
    <dgm:cxn modelId="{9CEF3EA5-F465-4D9B-B805-B100E93C6977}" type="presParOf" srcId="{114B2521-7A4B-4AC2-94E2-87393A073876}" destId="{08E995D3-A68E-49AD-AD2C-542E0279EB81}" srcOrd="0" destOrd="0" presId="urn:microsoft.com/office/officeart/2005/8/layout/hierarchy2"/>
    <dgm:cxn modelId="{14FF673A-F6A2-4A4D-A982-0550C024B9B9}" type="presParOf" srcId="{4A4569A0-2702-47F9-9D8F-A3D96A62C5B5}" destId="{71CAB8CF-D99D-41BA-BDA7-449D820FC712}" srcOrd="7" destOrd="0" presId="urn:microsoft.com/office/officeart/2005/8/layout/hierarchy2"/>
    <dgm:cxn modelId="{ADF06B67-1C48-41DC-8BC3-4F1DDB0B8D38}" type="presParOf" srcId="{71CAB8CF-D99D-41BA-BDA7-449D820FC712}" destId="{B111227C-7B38-4C99-A71A-76C29119202E}" srcOrd="0" destOrd="0" presId="urn:microsoft.com/office/officeart/2005/8/layout/hierarchy2"/>
    <dgm:cxn modelId="{29E87E85-3C30-4E87-8344-0D5C960DB73A}" type="presParOf" srcId="{71CAB8CF-D99D-41BA-BDA7-449D820FC712}" destId="{40A38E54-CC7D-4C9F-B06D-D367A50D8B99}" srcOrd="1" destOrd="0" presId="urn:microsoft.com/office/officeart/2005/8/layout/hierarchy2"/>
    <dgm:cxn modelId="{69FCA2C2-870A-4643-A2E9-36DD6A0723F6}" type="presParOf" srcId="{40A38E54-CC7D-4C9F-B06D-D367A50D8B99}" destId="{1BE8B6E9-4A9C-438A-91E9-18D430D8EB02}" srcOrd="0" destOrd="0" presId="urn:microsoft.com/office/officeart/2005/8/layout/hierarchy2"/>
    <dgm:cxn modelId="{7C32EDF9-AA33-410A-9867-0999006513B0}" type="presParOf" srcId="{1BE8B6E9-4A9C-438A-91E9-18D430D8EB02}" destId="{F08DCD4C-3B06-49F1-9AA3-FDA26261AE99}" srcOrd="0" destOrd="0" presId="urn:microsoft.com/office/officeart/2005/8/layout/hierarchy2"/>
    <dgm:cxn modelId="{CE3CA39E-C348-4C9E-B821-203E218BF651}" type="presParOf" srcId="{40A38E54-CC7D-4C9F-B06D-D367A50D8B99}" destId="{B2E69236-F1F9-4E00-85E8-9D9FEE230A83}" srcOrd="1" destOrd="0" presId="urn:microsoft.com/office/officeart/2005/8/layout/hierarchy2"/>
    <dgm:cxn modelId="{F96EC456-4353-4156-9699-E9FC4438393C}" type="presParOf" srcId="{B2E69236-F1F9-4E00-85E8-9D9FEE230A83}" destId="{D01A0E3F-60AF-456B-B52E-3AAB870AA53C}" srcOrd="0" destOrd="0" presId="urn:microsoft.com/office/officeart/2005/8/layout/hierarchy2"/>
    <dgm:cxn modelId="{3363DA8E-B0F6-4AC9-B8CE-1A8F6B7F5D8C}" type="presParOf" srcId="{B2E69236-F1F9-4E00-85E8-9D9FEE230A83}" destId="{B20D2A0C-6D16-42A1-9128-5953EEBCD9FE}" srcOrd="1" destOrd="0" presId="urn:microsoft.com/office/officeart/2005/8/layout/hierarchy2"/>
    <dgm:cxn modelId="{B7DD98B5-A34F-44A9-B25B-3DC96BAFD8CC}" type="presParOf" srcId="{4A4569A0-2702-47F9-9D8F-A3D96A62C5B5}" destId="{E5319DE3-9E27-4B4F-9B4E-6574C715EEAD}" srcOrd="8" destOrd="0" presId="urn:microsoft.com/office/officeart/2005/8/layout/hierarchy2"/>
    <dgm:cxn modelId="{0A28D8AE-D4DD-44EB-AF5E-93379EE4B964}" type="presParOf" srcId="{E5319DE3-9E27-4B4F-9B4E-6574C715EEAD}" destId="{CD1E4A17-D13A-480F-AB92-B8597911F139}" srcOrd="0" destOrd="0" presId="urn:microsoft.com/office/officeart/2005/8/layout/hierarchy2"/>
    <dgm:cxn modelId="{88B43EBD-D4CB-4399-9204-F6D73A1D5279}" type="presParOf" srcId="{4A4569A0-2702-47F9-9D8F-A3D96A62C5B5}" destId="{48AEB78E-2BA7-4996-BF29-743F16BBC37D}" srcOrd="9" destOrd="0" presId="urn:microsoft.com/office/officeart/2005/8/layout/hierarchy2"/>
    <dgm:cxn modelId="{3C501674-4DA4-49A9-9E14-1D2ECF10FD0A}" type="presParOf" srcId="{48AEB78E-2BA7-4996-BF29-743F16BBC37D}" destId="{B562B82E-CBAD-4EEF-AD26-71DAA4D05180}" srcOrd="0" destOrd="0" presId="urn:microsoft.com/office/officeart/2005/8/layout/hierarchy2"/>
    <dgm:cxn modelId="{6B481BFE-AB2F-4B37-BA5B-963E8F2F1EE9}" type="presParOf" srcId="{48AEB78E-2BA7-4996-BF29-743F16BBC37D}" destId="{E016F4E1-AA81-42E6-BEBA-A90A3E59ECF4}" srcOrd="1" destOrd="0" presId="urn:microsoft.com/office/officeart/2005/8/layout/hierarchy2"/>
    <dgm:cxn modelId="{E6FFA710-0C3D-4C89-B276-31828E0E8955}" type="presParOf" srcId="{4A4569A0-2702-47F9-9D8F-A3D96A62C5B5}" destId="{4B219F2E-BAB3-49A7-8AF2-0FDAD34FDA4C}" srcOrd="10" destOrd="0" presId="urn:microsoft.com/office/officeart/2005/8/layout/hierarchy2"/>
    <dgm:cxn modelId="{8C60DCC6-ADF4-4F3B-A185-C7163C2A627B}" type="presParOf" srcId="{4B219F2E-BAB3-49A7-8AF2-0FDAD34FDA4C}" destId="{3EBCC516-FB80-404D-8594-8A658536CFE2}" srcOrd="0" destOrd="0" presId="urn:microsoft.com/office/officeart/2005/8/layout/hierarchy2"/>
    <dgm:cxn modelId="{C8520953-65F2-4946-9BC9-5D33B48FCB90}" type="presParOf" srcId="{4A4569A0-2702-47F9-9D8F-A3D96A62C5B5}" destId="{014D514E-E846-4CAE-8EFC-6EC2930B935E}" srcOrd="11" destOrd="0" presId="urn:microsoft.com/office/officeart/2005/8/layout/hierarchy2"/>
    <dgm:cxn modelId="{9530A0CA-1B9A-4C84-A732-B79D2896484D}" type="presParOf" srcId="{014D514E-E846-4CAE-8EFC-6EC2930B935E}" destId="{CEFAB609-8490-4B63-9F6E-829AF57C8BE2}" srcOrd="0" destOrd="0" presId="urn:microsoft.com/office/officeart/2005/8/layout/hierarchy2"/>
    <dgm:cxn modelId="{CA2D4D93-1225-408D-AC1C-7123C77CF7DE}" type="presParOf" srcId="{014D514E-E846-4CAE-8EFC-6EC2930B935E}" destId="{BF92966C-1D48-45D2-9FA1-68C94187CCF1}" srcOrd="1" destOrd="0" presId="urn:microsoft.com/office/officeart/2005/8/layout/hierarchy2"/>
    <dgm:cxn modelId="{4F4659BA-0354-4233-A174-B1EE99AB0F45}" type="presParOf" srcId="{BF92966C-1D48-45D2-9FA1-68C94187CCF1}" destId="{9944F72C-B748-458B-AC28-FCD65F7425BA}" srcOrd="0" destOrd="0" presId="urn:microsoft.com/office/officeart/2005/8/layout/hierarchy2"/>
    <dgm:cxn modelId="{42EA4CF5-F59D-4BBB-87EF-320D8D3EC59D}" type="presParOf" srcId="{9944F72C-B748-458B-AC28-FCD65F7425BA}" destId="{B2B11BE1-C628-4BEB-A909-32B13190B262}" srcOrd="0" destOrd="0" presId="urn:microsoft.com/office/officeart/2005/8/layout/hierarchy2"/>
    <dgm:cxn modelId="{FE883F46-68F6-4DFF-9ED1-87EBF0540178}" type="presParOf" srcId="{BF92966C-1D48-45D2-9FA1-68C94187CCF1}" destId="{CC1ABDBE-88DC-497F-8C26-51C81D3CA5B4}" srcOrd="1" destOrd="0" presId="urn:microsoft.com/office/officeart/2005/8/layout/hierarchy2"/>
    <dgm:cxn modelId="{48CDB917-E15F-4CB8-9718-E00F0742353B}" type="presParOf" srcId="{CC1ABDBE-88DC-497F-8C26-51C81D3CA5B4}" destId="{60F293C8-0593-4915-A26A-65EE8BA86F99}" srcOrd="0" destOrd="0" presId="urn:microsoft.com/office/officeart/2005/8/layout/hierarchy2"/>
    <dgm:cxn modelId="{20CFF825-35D8-4625-B51F-84C8D883979F}" type="presParOf" srcId="{CC1ABDBE-88DC-497F-8C26-51C81D3CA5B4}" destId="{F73B4B1B-7336-4186-8424-F299AEA5DD1B}" srcOrd="1" destOrd="0" presId="urn:microsoft.com/office/officeart/2005/8/layout/hierarchy2"/>
    <dgm:cxn modelId="{4F6A358D-EF51-4603-BB64-7C47D795F9CD}" type="presParOf" srcId="{4A4569A0-2702-47F9-9D8F-A3D96A62C5B5}" destId="{AFADC7FF-A141-4F4A-90A3-A9EC66543963}" srcOrd="12" destOrd="0" presId="urn:microsoft.com/office/officeart/2005/8/layout/hierarchy2"/>
    <dgm:cxn modelId="{BC64BE86-E644-4281-95BB-4A39A7B027E5}" type="presParOf" srcId="{AFADC7FF-A141-4F4A-90A3-A9EC66543963}" destId="{C0A9335B-9BAC-481C-8148-D42A10277EC0}" srcOrd="0" destOrd="0" presId="urn:microsoft.com/office/officeart/2005/8/layout/hierarchy2"/>
    <dgm:cxn modelId="{5D602A65-34BF-4A18-BB5B-08914CFF8646}" type="presParOf" srcId="{4A4569A0-2702-47F9-9D8F-A3D96A62C5B5}" destId="{1441D311-1099-4E88-9B20-C41505325096}" srcOrd="13" destOrd="0" presId="urn:microsoft.com/office/officeart/2005/8/layout/hierarchy2"/>
    <dgm:cxn modelId="{8795A0A2-369D-4CBF-BE6E-96ABD4A5699F}" type="presParOf" srcId="{1441D311-1099-4E88-9B20-C41505325096}" destId="{9473A97C-A062-4A01-BE53-3ECB1A0B528F}" srcOrd="0" destOrd="0" presId="urn:microsoft.com/office/officeart/2005/8/layout/hierarchy2"/>
    <dgm:cxn modelId="{C48E3955-4547-4894-B6A6-5F7CAF385146}" type="presParOf" srcId="{1441D311-1099-4E88-9B20-C41505325096}" destId="{DC823EA4-222E-4475-A97E-36642D580E81}"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FBCEBB6-88CC-41F7-86D0-CF2011F1DC53}" type="doc">
      <dgm:prSet loTypeId="urn:microsoft.com/office/officeart/2005/8/layout/hierarchy2" loCatId="hierarchy" qsTypeId="urn:microsoft.com/office/officeart/2005/8/quickstyle/simple3" qsCatId="simple" csTypeId="urn:microsoft.com/office/officeart/2005/8/colors/accent3_5" csCatId="accent3" phldr="1"/>
      <dgm:spPr/>
      <dgm:t>
        <a:bodyPr/>
        <a:lstStyle/>
        <a:p>
          <a:pPr rtl="1"/>
          <a:endParaRPr lang="fa-IR"/>
        </a:p>
      </dgm:t>
    </dgm:pt>
    <dgm:pt modelId="{A8FC3981-C5F9-4984-86F9-BD666E417E27}">
      <dgm:prSet custT="1"/>
      <dgm:spPr/>
      <dgm:t>
        <a:bodyPr/>
        <a:lstStyle/>
        <a:p>
          <a:pPr rtl="1"/>
          <a:r>
            <a:rPr lang="fa-IR" sz="1600" dirty="0" smtClean="0">
              <a:cs typeface="B Koodak" pitchFamily="2" charset="-78"/>
            </a:rPr>
            <a:t>برخی روایات در خصوص علم امام</a:t>
          </a:r>
          <a:endParaRPr lang="fa-IR" sz="1600" dirty="0">
            <a:cs typeface="B Koodak" pitchFamily="2" charset="-78"/>
          </a:endParaRPr>
        </a:p>
      </dgm:t>
    </dgm:pt>
    <dgm:pt modelId="{4720E4C2-C02A-4B14-B715-7113369183D1}" type="parTrans" cxnId="{91CC29DA-B3B7-4D61-AB43-4F7A383117EB}">
      <dgm:prSet/>
      <dgm:spPr/>
      <dgm:t>
        <a:bodyPr/>
        <a:lstStyle/>
        <a:p>
          <a:pPr rtl="1"/>
          <a:endParaRPr lang="fa-IR" sz="1600">
            <a:cs typeface="B Koodak" pitchFamily="2" charset="-78"/>
          </a:endParaRPr>
        </a:p>
      </dgm:t>
    </dgm:pt>
    <dgm:pt modelId="{F0C93468-35EB-4700-A84B-08CA56D5C146}" type="sibTrans" cxnId="{91CC29DA-B3B7-4D61-AB43-4F7A383117EB}">
      <dgm:prSet/>
      <dgm:spPr/>
      <dgm:t>
        <a:bodyPr/>
        <a:lstStyle/>
        <a:p>
          <a:pPr rtl="1"/>
          <a:endParaRPr lang="fa-IR" sz="1600">
            <a:cs typeface="B Koodak" pitchFamily="2" charset="-78"/>
          </a:endParaRPr>
        </a:p>
      </dgm:t>
    </dgm:pt>
    <dgm:pt modelId="{F8F5F99C-6F68-495F-B904-D4BC8396CE35}">
      <dgm:prSet custT="1"/>
      <dgm:spPr/>
      <dgm:t>
        <a:bodyPr/>
        <a:lstStyle/>
        <a:p>
          <a:pPr rtl="1"/>
          <a:r>
            <a:rPr lang="fa-IR" sz="1600" dirty="0" smtClean="0">
              <a:cs typeface="B Koodak" pitchFamily="2" charset="-78"/>
            </a:rPr>
            <a:t>بحار الانوار ج 26 (ابواب علومهم / ص 18 تا 227)</a:t>
          </a:r>
          <a:endParaRPr lang="fa-IR" sz="1600" dirty="0">
            <a:cs typeface="B Koodak" pitchFamily="2" charset="-78"/>
          </a:endParaRPr>
        </a:p>
      </dgm:t>
    </dgm:pt>
    <dgm:pt modelId="{C65FB4BF-F589-40EF-AD8A-D627E5C913D2}" type="parTrans" cxnId="{A97C630E-EF0D-4A02-B23E-232859CF0A5A}">
      <dgm:prSet custT="1"/>
      <dgm:spPr/>
      <dgm:t>
        <a:bodyPr/>
        <a:lstStyle/>
        <a:p>
          <a:pPr rtl="1"/>
          <a:endParaRPr lang="fa-IR" sz="1600">
            <a:cs typeface="B Koodak" pitchFamily="2" charset="-78"/>
          </a:endParaRPr>
        </a:p>
      </dgm:t>
    </dgm:pt>
    <dgm:pt modelId="{196ACB18-8EBA-4F80-B53E-032788A42DCA}" type="sibTrans" cxnId="{A97C630E-EF0D-4A02-B23E-232859CF0A5A}">
      <dgm:prSet/>
      <dgm:spPr/>
      <dgm:t>
        <a:bodyPr/>
        <a:lstStyle/>
        <a:p>
          <a:pPr rtl="1"/>
          <a:endParaRPr lang="fa-IR" sz="1600">
            <a:cs typeface="B Koodak" pitchFamily="2" charset="-78"/>
          </a:endParaRPr>
        </a:p>
      </dgm:t>
    </dgm:pt>
    <dgm:pt modelId="{D3A37115-1F3E-4E97-9624-1C0ADCFEC0C4}">
      <dgm:prSet custT="1"/>
      <dgm:spPr/>
      <dgm:t>
        <a:bodyPr/>
        <a:lstStyle/>
        <a:p>
          <a:pPr rtl="1"/>
          <a:r>
            <a:rPr lang="fa-IR" sz="1600" dirty="0" smtClean="0">
              <a:cs typeface="B Koodak" pitchFamily="2" charset="-78"/>
            </a:rPr>
            <a:t>روایت مفصل امام رضا در کافی ج1 ص 198</a:t>
          </a:r>
          <a:endParaRPr lang="fa-IR" sz="1600" dirty="0">
            <a:cs typeface="B Koodak" pitchFamily="2" charset="-78"/>
          </a:endParaRPr>
        </a:p>
      </dgm:t>
    </dgm:pt>
    <dgm:pt modelId="{D7F84B5E-AA14-48D8-979E-AAA6A2CFAA65}" type="parTrans" cxnId="{8977D8C4-A54E-4458-8714-695D4FF0973A}">
      <dgm:prSet custT="1"/>
      <dgm:spPr/>
      <dgm:t>
        <a:bodyPr/>
        <a:lstStyle/>
        <a:p>
          <a:pPr rtl="1"/>
          <a:endParaRPr lang="fa-IR" sz="1600">
            <a:cs typeface="B Koodak" pitchFamily="2" charset="-78"/>
          </a:endParaRPr>
        </a:p>
      </dgm:t>
    </dgm:pt>
    <dgm:pt modelId="{6368758B-1FCE-49C4-82E0-B51D7D724C84}" type="sibTrans" cxnId="{8977D8C4-A54E-4458-8714-695D4FF0973A}">
      <dgm:prSet/>
      <dgm:spPr/>
      <dgm:t>
        <a:bodyPr/>
        <a:lstStyle/>
        <a:p>
          <a:pPr rtl="1"/>
          <a:endParaRPr lang="fa-IR" sz="1600">
            <a:cs typeface="B Koodak" pitchFamily="2" charset="-78"/>
          </a:endParaRPr>
        </a:p>
      </dgm:t>
    </dgm:pt>
    <dgm:pt modelId="{E59BF62F-9560-4EEE-8FC9-967A46D4D911}">
      <dgm:prSet custT="1"/>
      <dgm:spPr/>
      <dgm:t>
        <a:bodyPr/>
        <a:lstStyle/>
        <a:p>
          <a:pPr rtl="1"/>
          <a:r>
            <a:rPr lang="fa-IR" sz="1600" dirty="0" smtClean="0">
              <a:cs typeface="B Koodak" pitchFamily="2" charset="-78"/>
            </a:rPr>
            <a:t>عَنِ الْحَسَنِ بْنِ يَحْيَى الْمَدَائِنِيِّ عَنْ أَبِي عَبْدِ اللَّهِ ع قَالَ: قُلْتُ لَهُ أَخْبِرْنِي عَنِ الْإِمَامِ إِذَا سُئِلَ كَيْفَ يُجِيبُ فَقَالَ إِلْهَامٌ وَ سَمَاعٌ‏ «3» وَ رُبَّمَا كَانَا جَمِيعا (بحار/ ج 26/ ص 58)</a:t>
          </a:r>
          <a:endParaRPr lang="fa-IR" sz="1600" dirty="0">
            <a:cs typeface="B Koodak" pitchFamily="2" charset="-78"/>
          </a:endParaRPr>
        </a:p>
      </dgm:t>
    </dgm:pt>
    <dgm:pt modelId="{17C91990-CEF3-4C8D-8C2F-CA4C8ECCE853}" type="parTrans" cxnId="{A023EF68-9D83-456D-8DE1-A560847F5AEB}">
      <dgm:prSet custT="1"/>
      <dgm:spPr/>
      <dgm:t>
        <a:bodyPr/>
        <a:lstStyle/>
        <a:p>
          <a:pPr rtl="1"/>
          <a:endParaRPr lang="fa-IR" sz="1600">
            <a:cs typeface="B Koodak" pitchFamily="2" charset="-78"/>
          </a:endParaRPr>
        </a:p>
      </dgm:t>
    </dgm:pt>
    <dgm:pt modelId="{47D77855-B0BA-4CF5-9FAD-0B085027D1F9}" type="sibTrans" cxnId="{A023EF68-9D83-456D-8DE1-A560847F5AEB}">
      <dgm:prSet/>
      <dgm:spPr/>
      <dgm:t>
        <a:bodyPr/>
        <a:lstStyle/>
        <a:p>
          <a:pPr rtl="1"/>
          <a:endParaRPr lang="fa-IR" sz="1600">
            <a:cs typeface="B Koodak" pitchFamily="2" charset="-78"/>
          </a:endParaRPr>
        </a:p>
      </dgm:t>
    </dgm:pt>
    <dgm:pt modelId="{42D60309-6F71-4B4E-A24D-EA9D28A653BA}">
      <dgm:prSet custT="1"/>
      <dgm:spPr/>
      <dgm:t>
        <a:bodyPr/>
        <a:lstStyle/>
        <a:p>
          <a:pPr rtl="1"/>
          <a:r>
            <a:rPr lang="fa-IR" sz="1600" dirty="0" smtClean="0">
              <a:cs typeface="B Koodak" pitchFamily="2" charset="-78"/>
            </a:rPr>
            <a:t>عَنِ الْحَارِثِ بْنِ الْمُغِيرَةِ قَالَ: قُلْتُ لِأَبِي عَبْدِ اللَّهِ ع هَذَا الْعِلْمُ الَّذِي يَعْلَمُهُ عَالِمُكُمْ أَ شَيْ‏ءٌ يُلْقَى فِي قَلْبِهِ أَوْ يُنْكَتُ فِي أُذُنِهِ فَسَكَتَ حَتَّى غَفَلَ الْقَوْمُ ثُمَّ قَالَ ذَاكَ وَ ذَاك‏ (بحار/ ج 26/ ص 58)</a:t>
          </a:r>
          <a:endParaRPr lang="fa-IR" sz="1600" dirty="0">
            <a:cs typeface="B Koodak" pitchFamily="2" charset="-78"/>
          </a:endParaRPr>
        </a:p>
      </dgm:t>
    </dgm:pt>
    <dgm:pt modelId="{AC0FCD7A-BF53-4C5E-B468-45924FA942C0}" type="parTrans" cxnId="{932514BD-87A5-4223-AA83-843E8605B36C}">
      <dgm:prSet custT="1"/>
      <dgm:spPr/>
      <dgm:t>
        <a:bodyPr/>
        <a:lstStyle/>
        <a:p>
          <a:pPr rtl="1"/>
          <a:endParaRPr lang="fa-IR" sz="1600">
            <a:cs typeface="B Koodak" pitchFamily="2" charset="-78"/>
          </a:endParaRPr>
        </a:p>
      </dgm:t>
    </dgm:pt>
    <dgm:pt modelId="{4B792F65-EACE-4924-AD1C-BFDCE78A690A}" type="sibTrans" cxnId="{932514BD-87A5-4223-AA83-843E8605B36C}">
      <dgm:prSet/>
      <dgm:spPr/>
      <dgm:t>
        <a:bodyPr/>
        <a:lstStyle/>
        <a:p>
          <a:pPr rtl="1"/>
          <a:endParaRPr lang="fa-IR" sz="1600">
            <a:cs typeface="B Koodak" pitchFamily="2" charset="-78"/>
          </a:endParaRPr>
        </a:p>
      </dgm:t>
    </dgm:pt>
    <dgm:pt modelId="{20D8C8D2-8894-45F0-9BD5-50EF79FC8915}">
      <dgm:prSet custT="1"/>
      <dgm:spPr/>
      <dgm:t>
        <a:bodyPr/>
        <a:lstStyle/>
        <a:p>
          <a:pPr rtl="1"/>
          <a:r>
            <a:rPr lang="fa-IR" sz="1600" dirty="0" smtClean="0">
              <a:cs typeface="B Koodak" pitchFamily="2" charset="-78"/>
            </a:rPr>
            <a:t>قَالَ أَبُو عَبْدِ اللَّهِ ع‏ أَيُّ إِمَامٍ لَا يَعْلَمُ مَا يُصِيبُهُ وَ إِلَى مَا يَصِيرُ فَلَيْسَ ذَلِكَ بِحُجَّةٍ لِلَّهِ عَلَى خَلْقِهِ (کافی / ج 1/ ص 258)</a:t>
          </a:r>
          <a:endParaRPr lang="fa-IR" sz="1600" dirty="0">
            <a:cs typeface="B Koodak" pitchFamily="2" charset="-78"/>
          </a:endParaRPr>
        </a:p>
      </dgm:t>
    </dgm:pt>
    <dgm:pt modelId="{A8E1DB90-FF44-4AAA-AF6F-310E4AEEDCE6}" type="parTrans" cxnId="{ABE6826B-E9C2-41BD-97E9-903D5225AD9A}">
      <dgm:prSet custT="1"/>
      <dgm:spPr/>
      <dgm:t>
        <a:bodyPr/>
        <a:lstStyle/>
        <a:p>
          <a:pPr rtl="1"/>
          <a:endParaRPr lang="fa-IR" sz="1600">
            <a:cs typeface="B Koodak" pitchFamily="2" charset="-78"/>
          </a:endParaRPr>
        </a:p>
      </dgm:t>
    </dgm:pt>
    <dgm:pt modelId="{DB6FE4F4-2689-4584-9B1D-952F22BDE75C}" type="sibTrans" cxnId="{ABE6826B-E9C2-41BD-97E9-903D5225AD9A}">
      <dgm:prSet/>
      <dgm:spPr/>
      <dgm:t>
        <a:bodyPr/>
        <a:lstStyle/>
        <a:p>
          <a:pPr rtl="1"/>
          <a:endParaRPr lang="fa-IR" sz="1600">
            <a:cs typeface="B Koodak" pitchFamily="2" charset="-78"/>
          </a:endParaRPr>
        </a:p>
      </dgm:t>
    </dgm:pt>
    <dgm:pt modelId="{53041602-27DF-4B4B-8B4A-EEBD3EB89947}">
      <dgm:prSet custT="1"/>
      <dgm:spPr/>
      <dgm:t>
        <a:bodyPr/>
        <a:lstStyle/>
        <a:p>
          <a:pPr rtl="1"/>
          <a:r>
            <a:rPr lang="fa-IR" sz="1600" dirty="0" smtClean="0">
              <a:cs typeface="B Koodak" pitchFamily="2" charset="-78"/>
            </a:rPr>
            <a:t>عَنْ أَبِي عَبْدِ اللَّهِ ع قَالَ: إِذَا أَرَادَ الْإِمَامُ أَنْ يَعْلَمَ شَيْئاً أَعْلَمَهُ اللَّهُ ذَلِكَ (کافی / ج 1/ ص 258)</a:t>
          </a:r>
          <a:endParaRPr lang="fa-IR" sz="1600" dirty="0">
            <a:cs typeface="B Koodak" pitchFamily="2" charset="-78"/>
          </a:endParaRPr>
        </a:p>
      </dgm:t>
    </dgm:pt>
    <dgm:pt modelId="{588ABAB6-AA2B-4CA1-A56F-0722491B2E71}" type="parTrans" cxnId="{61CA96E0-0ADA-469D-BA1B-87404E69466E}">
      <dgm:prSet custT="1"/>
      <dgm:spPr/>
      <dgm:t>
        <a:bodyPr/>
        <a:lstStyle/>
        <a:p>
          <a:pPr rtl="1"/>
          <a:endParaRPr lang="fa-IR" sz="1600">
            <a:cs typeface="B Koodak" pitchFamily="2" charset="-78"/>
          </a:endParaRPr>
        </a:p>
      </dgm:t>
    </dgm:pt>
    <dgm:pt modelId="{541451A4-398C-4A36-9312-4D386CB17586}" type="sibTrans" cxnId="{61CA96E0-0ADA-469D-BA1B-87404E69466E}">
      <dgm:prSet/>
      <dgm:spPr/>
      <dgm:t>
        <a:bodyPr/>
        <a:lstStyle/>
        <a:p>
          <a:pPr rtl="1"/>
          <a:endParaRPr lang="fa-IR" sz="1600">
            <a:cs typeface="B Koodak" pitchFamily="2" charset="-78"/>
          </a:endParaRPr>
        </a:p>
      </dgm:t>
    </dgm:pt>
    <dgm:pt modelId="{FE502012-83F8-4B92-BF40-86710B88EB6D}">
      <dgm:prSet custT="1"/>
      <dgm:spPr/>
      <dgm:t>
        <a:bodyPr/>
        <a:lstStyle/>
        <a:p>
          <a:pPr rtl="1"/>
          <a:r>
            <a:rPr lang="fa-IR" sz="1600" dirty="0" smtClean="0">
              <a:cs typeface="B Koodak" pitchFamily="2" charset="-78"/>
            </a:rPr>
            <a:t>عَنْ أَبِي بَصِيرٍ قَالَ: سَأَلْتُ أَبَا عَبْدِ اللَّهِ ع عَنْ قَوْلِ اللَّهِ تَبَارَكَ وَ تَعَالَى- وَ كَذلِكَ أَوْحَيْنا إِلَيْكَ‏ رُوحاً مِنْ أَمْرِنا ما كُنْتَ تَدْرِي‏ مَا الْكِتابُ وَ لَا الْإِيمانُ‏ قَالَ خَلْقٌ مِنْ خَلْقِ اللَّهِ عَزَّ وَ جَلَّ أَعْظَمُ مِنْ جَبْرَئِيلَ وَ مِيكَائِيلَ كَانَ مَعَ رَسُولِ اللَّهِ ص يُخْبِرُهُ وَ يُسَدِّدُهُ وَ هُوَ مَعَ الْأَئِمَّةِ مِنْ بَعْدِهِ (کافی / ج 1/ ص 273)</a:t>
          </a:r>
          <a:endParaRPr lang="fa-IR" sz="1600" dirty="0">
            <a:cs typeface="B Koodak" pitchFamily="2" charset="-78"/>
          </a:endParaRPr>
        </a:p>
      </dgm:t>
    </dgm:pt>
    <dgm:pt modelId="{08F066EF-2D30-4110-9FDF-AAF19E0A0EB0}" type="parTrans" cxnId="{01F656CE-581B-412F-AD5C-44A085AD4757}">
      <dgm:prSet custT="1"/>
      <dgm:spPr/>
      <dgm:t>
        <a:bodyPr/>
        <a:lstStyle/>
        <a:p>
          <a:pPr rtl="1"/>
          <a:endParaRPr lang="fa-IR" sz="1600">
            <a:cs typeface="B Koodak" pitchFamily="2" charset="-78"/>
          </a:endParaRPr>
        </a:p>
      </dgm:t>
    </dgm:pt>
    <dgm:pt modelId="{E0EE4AF2-A901-4A14-AC5B-88F84D01879A}" type="sibTrans" cxnId="{01F656CE-581B-412F-AD5C-44A085AD4757}">
      <dgm:prSet/>
      <dgm:spPr/>
      <dgm:t>
        <a:bodyPr/>
        <a:lstStyle/>
        <a:p>
          <a:pPr rtl="1"/>
          <a:endParaRPr lang="fa-IR" sz="1600">
            <a:cs typeface="B Koodak" pitchFamily="2" charset="-78"/>
          </a:endParaRPr>
        </a:p>
      </dgm:t>
    </dgm:pt>
    <dgm:pt modelId="{A9E4F796-0617-4B37-A04D-48828F63C495}" type="pres">
      <dgm:prSet presAssocID="{DFBCEBB6-88CC-41F7-86D0-CF2011F1DC53}" presName="diagram" presStyleCnt="0">
        <dgm:presLayoutVars>
          <dgm:chPref val="1"/>
          <dgm:dir val="rev"/>
          <dgm:animOne val="branch"/>
          <dgm:animLvl val="lvl"/>
          <dgm:resizeHandles val="exact"/>
        </dgm:presLayoutVars>
      </dgm:prSet>
      <dgm:spPr/>
    </dgm:pt>
    <dgm:pt modelId="{C656701B-D074-4662-9C17-28CE54AF93BA}" type="pres">
      <dgm:prSet presAssocID="{A8FC3981-C5F9-4984-86F9-BD666E417E27}" presName="root1" presStyleCnt="0"/>
      <dgm:spPr/>
    </dgm:pt>
    <dgm:pt modelId="{5FCE22DE-1981-4D17-9E89-4E9DEA6BA75E}" type="pres">
      <dgm:prSet presAssocID="{A8FC3981-C5F9-4984-86F9-BD666E417E27}" presName="LevelOneTextNode" presStyleLbl="node0" presStyleIdx="0" presStyleCnt="1">
        <dgm:presLayoutVars>
          <dgm:chPref val="3"/>
        </dgm:presLayoutVars>
      </dgm:prSet>
      <dgm:spPr/>
      <dgm:t>
        <a:bodyPr/>
        <a:lstStyle/>
        <a:p>
          <a:pPr rtl="1"/>
          <a:endParaRPr lang="fa-IR"/>
        </a:p>
      </dgm:t>
    </dgm:pt>
    <dgm:pt modelId="{80B2EBF8-882F-4679-A5EC-A9999DDD26B1}" type="pres">
      <dgm:prSet presAssocID="{A8FC3981-C5F9-4984-86F9-BD666E417E27}" presName="level2hierChild" presStyleCnt="0"/>
      <dgm:spPr/>
    </dgm:pt>
    <dgm:pt modelId="{4BD80D4B-3D06-4AA4-8FB1-2ADEFF1D9FC0}" type="pres">
      <dgm:prSet presAssocID="{C65FB4BF-F589-40EF-AD8A-D627E5C913D2}" presName="conn2-1" presStyleLbl="parChTrans1D2" presStyleIdx="0" presStyleCnt="7" custScaleX="2000000"/>
      <dgm:spPr/>
    </dgm:pt>
    <dgm:pt modelId="{14EE201E-84EF-4FAB-96FC-2736B86637A3}" type="pres">
      <dgm:prSet presAssocID="{C65FB4BF-F589-40EF-AD8A-D627E5C913D2}" presName="connTx" presStyleLbl="parChTrans1D2" presStyleIdx="0" presStyleCnt="7"/>
      <dgm:spPr/>
    </dgm:pt>
    <dgm:pt modelId="{CC2FDB94-2CD3-4654-A613-DD72BB6253FB}" type="pres">
      <dgm:prSet presAssocID="{F8F5F99C-6F68-495F-B904-D4BC8396CE35}" presName="root2" presStyleCnt="0"/>
      <dgm:spPr/>
    </dgm:pt>
    <dgm:pt modelId="{78C29138-91AA-45B3-A3D6-8B4831502D15}" type="pres">
      <dgm:prSet presAssocID="{F8F5F99C-6F68-495F-B904-D4BC8396CE35}" presName="LevelTwoTextNode" presStyleLbl="node2" presStyleIdx="0" presStyleCnt="7" custScaleX="433237" custScaleY="57282">
        <dgm:presLayoutVars>
          <dgm:chPref val="3"/>
        </dgm:presLayoutVars>
      </dgm:prSet>
      <dgm:spPr/>
    </dgm:pt>
    <dgm:pt modelId="{82A856D1-CC9B-4F02-8E02-5E720503863F}" type="pres">
      <dgm:prSet presAssocID="{F8F5F99C-6F68-495F-B904-D4BC8396CE35}" presName="level3hierChild" presStyleCnt="0"/>
      <dgm:spPr/>
    </dgm:pt>
    <dgm:pt modelId="{EB742B05-5270-4C4A-B49A-AB24EE93F940}" type="pres">
      <dgm:prSet presAssocID="{D7F84B5E-AA14-48D8-979E-AAA6A2CFAA65}" presName="conn2-1" presStyleLbl="parChTrans1D2" presStyleIdx="1" presStyleCnt="7" custScaleX="2000000"/>
      <dgm:spPr/>
    </dgm:pt>
    <dgm:pt modelId="{F512F7D0-B59B-425A-9390-A030D3130F30}" type="pres">
      <dgm:prSet presAssocID="{D7F84B5E-AA14-48D8-979E-AAA6A2CFAA65}" presName="connTx" presStyleLbl="parChTrans1D2" presStyleIdx="1" presStyleCnt="7"/>
      <dgm:spPr/>
    </dgm:pt>
    <dgm:pt modelId="{7E32DC33-B420-4D02-9300-E23334F016EC}" type="pres">
      <dgm:prSet presAssocID="{D3A37115-1F3E-4E97-9624-1C0ADCFEC0C4}" presName="root2" presStyleCnt="0"/>
      <dgm:spPr/>
    </dgm:pt>
    <dgm:pt modelId="{27491E6D-4A99-44C0-96A5-2CEFCF53D555}" type="pres">
      <dgm:prSet presAssocID="{D3A37115-1F3E-4E97-9624-1C0ADCFEC0C4}" presName="LevelTwoTextNode" presStyleLbl="node2" presStyleIdx="1" presStyleCnt="7" custScaleX="433237" custScaleY="57282">
        <dgm:presLayoutVars>
          <dgm:chPref val="3"/>
        </dgm:presLayoutVars>
      </dgm:prSet>
      <dgm:spPr/>
    </dgm:pt>
    <dgm:pt modelId="{2AA0E434-999C-4ACC-833D-4E26A01646E6}" type="pres">
      <dgm:prSet presAssocID="{D3A37115-1F3E-4E97-9624-1C0ADCFEC0C4}" presName="level3hierChild" presStyleCnt="0"/>
      <dgm:spPr/>
    </dgm:pt>
    <dgm:pt modelId="{D082EAEE-1E4B-4BB1-9338-EDE4F63F3F37}" type="pres">
      <dgm:prSet presAssocID="{17C91990-CEF3-4C8D-8C2F-CA4C8ECCE853}" presName="conn2-1" presStyleLbl="parChTrans1D2" presStyleIdx="2" presStyleCnt="7" custScaleX="2000000"/>
      <dgm:spPr/>
    </dgm:pt>
    <dgm:pt modelId="{6D85D3C5-18DF-4C1E-A13E-63072FB36004}" type="pres">
      <dgm:prSet presAssocID="{17C91990-CEF3-4C8D-8C2F-CA4C8ECCE853}" presName="connTx" presStyleLbl="parChTrans1D2" presStyleIdx="2" presStyleCnt="7"/>
      <dgm:spPr/>
    </dgm:pt>
    <dgm:pt modelId="{DB9296E9-3CDA-49DF-96E4-F262017E72E7}" type="pres">
      <dgm:prSet presAssocID="{E59BF62F-9560-4EEE-8FC9-967A46D4D911}" presName="root2" presStyleCnt="0"/>
      <dgm:spPr/>
    </dgm:pt>
    <dgm:pt modelId="{38368CDB-57CA-4840-BDB7-69966766642C}" type="pres">
      <dgm:prSet presAssocID="{E59BF62F-9560-4EEE-8FC9-967A46D4D911}" presName="LevelTwoTextNode" presStyleLbl="node2" presStyleIdx="2" presStyleCnt="7" custScaleX="433237">
        <dgm:presLayoutVars>
          <dgm:chPref val="3"/>
        </dgm:presLayoutVars>
      </dgm:prSet>
      <dgm:spPr/>
    </dgm:pt>
    <dgm:pt modelId="{BD0CE171-5BB7-4451-A215-8D325E7AC862}" type="pres">
      <dgm:prSet presAssocID="{E59BF62F-9560-4EEE-8FC9-967A46D4D911}" presName="level3hierChild" presStyleCnt="0"/>
      <dgm:spPr/>
    </dgm:pt>
    <dgm:pt modelId="{DC72DA58-5AF2-4866-A6B2-DF8C0B4983EA}" type="pres">
      <dgm:prSet presAssocID="{AC0FCD7A-BF53-4C5E-B468-45924FA942C0}" presName="conn2-1" presStyleLbl="parChTrans1D2" presStyleIdx="3" presStyleCnt="7" custScaleX="2000000"/>
      <dgm:spPr/>
    </dgm:pt>
    <dgm:pt modelId="{194558B4-5DA9-4AF2-852D-974F1FEADBA7}" type="pres">
      <dgm:prSet presAssocID="{AC0FCD7A-BF53-4C5E-B468-45924FA942C0}" presName="connTx" presStyleLbl="parChTrans1D2" presStyleIdx="3" presStyleCnt="7"/>
      <dgm:spPr/>
    </dgm:pt>
    <dgm:pt modelId="{72A5E842-8A7E-4E84-AA22-504134F93CF6}" type="pres">
      <dgm:prSet presAssocID="{42D60309-6F71-4B4E-A24D-EA9D28A653BA}" presName="root2" presStyleCnt="0"/>
      <dgm:spPr/>
    </dgm:pt>
    <dgm:pt modelId="{9A00476C-3C77-41AE-94A6-376A83D6E8BA}" type="pres">
      <dgm:prSet presAssocID="{42D60309-6F71-4B4E-A24D-EA9D28A653BA}" presName="LevelTwoTextNode" presStyleLbl="node2" presStyleIdx="3" presStyleCnt="7" custScaleX="433237">
        <dgm:presLayoutVars>
          <dgm:chPref val="3"/>
        </dgm:presLayoutVars>
      </dgm:prSet>
      <dgm:spPr/>
    </dgm:pt>
    <dgm:pt modelId="{101AA9BF-FC61-446D-9DB7-B537D8321ED5}" type="pres">
      <dgm:prSet presAssocID="{42D60309-6F71-4B4E-A24D-EA9D28A653BA}" presName="level3hierChild" presStyleCnt="0"/>
      <dgm:spPr/>
    </dgm:pt>
    <dgm:pt modelId="{58A7A6F2-1F30-4265-8763-D5636EBC2852}" type="pres">
      <dgm:prSet presAssocID="{A8E1DB90-FF44-4AAA-AF6F-310E4AEEDCE6}" presName="conn2-1" presStyleLbl="parChTrans1D2" presStyleIdx="4" presStyleCnt="7" custScaleX="2000000"/>
      <dgm:spPr/>
    </dgm:pt>
    <dgm:pt modelId="{AFF6FEFE-F0C7-4E75-885D-8933EABDFA3E}" type="pres">
      <dgm:prSet presAssocID="{A8E1DB90-FF44-4AAA-AF6F-310E4AEEDCE6}" presName="connTx" presStyleLbl="parChTrans1D2" presStyleIdx="4" presStyleCnt="7"/>
      <dgm:spPr/>
    </dgm:pt>
    <dgm:pt modelId="{1FF5E01C-0554-416A-B455-7911A1823B7B}" type="pres">
      <dgm:prSet presAssocID="{20D8C8D2-8894-45F0-9BD5-50EF79FC8915}" presName="root2" presStyleCnt="0"/>
      <dgm:spPr/>
    </dgm:pt>
    <dgm:pt modelId="{20F3E419-5122-467D-B06B-59339981CB49}" type="pres">
      <dgm:prSet presAssocID="{20D8C8D2-8894-45F0-9BD5-50EF79FC8915}" presName="LevelTwoTextNode" presStyleLbl="node2" presStyleIdx="4" presStyleCnt="7" custScaleX="433237">
        <dgm:presLayoutVars>
          <dgm:chPref val="3"/>
        </dgm:presLayoutVars>
      </dgm:prSet>
      <dgm:spPr/>
    </dgm:pt>
    <dgm:pt modelId="{DA0F2622-6A8B-437A-8422-28A55BCBBEFF}" type="pres">
      <dgm:prSet presAssocID="{20D8C8D2-8894-45F0-9BD5-50EF79FC8915}" presName="level3hierChild" presStyleCnt="0"/>
      <dgm:spPr/>
    </dgm:pt>
    <dgm:pt modelId="{F87F19E4-915C-482D-B32E-E1D41DAF0D5A}" type="pres">
      <dgm:prSet presAssocID="{588ABAB6-AA2B-4CA1-A56F-0722491B2E71}" presName="conn2-1" presStyleLbl="parChTrans1D2" presStyleIdx="5" presStyleCnt="7" custScaleX="2000000"/>
      <dgm:spPr/>
      <dgm:t>
        <a:bodyPr/>
        <a:lstStyle/>
        <a:p>
          <a:pPr rtl="1"/>
          <a:endParaRPr lang="fa-IR"/>
        </a:p>
      </dgm:t>
    </dgm:pt>
    <dgm:pt modelId="{42A04340-3DEA-458A-9E80-B8A42F412499}" type="pres">
      <dgm:prSet presAssocID="{588ABAB6-AA2B-4CA1-A56F-0722491B2E71}" presName="connTx" presStyleLbl="parChTrans1D2" presStyleIdx="5" presStyleCnt="7"/>
      <dgm:spPr/>
    </dgm:pt>
    <dgm:pt modelId="{DFE363AC-F409-477D-9FB4-BDCD7F3D87AD}" type="pres">
      <dgm:prSet presAssocID="{53041602-27DF-4B4B-8B4A-EEBD3EB89947}" presName="root2" presStyleCnt="0"/>
      <dgm:spPr/>
    </dgm:pt>
    <dgm:pt modelId="{6611000A-BB9C-4960-B459-EFC271B71A41}" type="pres">
      <dgm:prSet presAssocID="{53041602-27DF-4B4B-8B4A-EEBD3EB89947}" presName="LevelTwoTextNode" presStyleLbl="node2" presStyleIdx="5" presStyleCnt="7" custScaleX="433237">
        <dgm:presLayoutVars>
          <dgm:chPref val="3"/>
        </dgm:presLayoutVars>
      </dgm:prSet>
      <dgm:spPr/>
    </dgm:pt>
    <dgm:pt modelId="{1AA9B185-22C4-43C6-9AF3-6DEA69D823F7}" type="pres">
      <dgm:prSet presAssocID="{53041602-27DF-4B4B-8B4A-EEBD3EB89947}" presName="level3hierChild" presStyleCnt="0"/>
      <dgm:spPr/>
    </dgm:pt>
    <dgm:pt modelId="{5C1AB1D6-8231-45D9-A22C-26BA44E2C666}" type="pres">
      <dgm:prSet presAssocID="{08F066EF-2D30-4110-9FDF-AAF19E0A0EB0}" presName="conn2-1" presStyleLbl="parChTrans1D2" presStyleIdx="6" presStyleCnt="7" custScaleX="2000000"/>
      <dgm:spPr/>
      <dgm:t>
        <a:bodyPr/>
        <a:lstStyle/>
        <a:p>
          <a:pPr rtl="1"/>
          <a:endParaRPr lang="fa-IR"/>
        </a:p>
      </dgm:t>
    </dgm:pt>
    <dgm:pt modelId="{CC3AA6C6-33AA-48C0-8026-EFDF7E8F1929}" type="pres">
      <dgm:prSet presAssocID="{08F066EF-2D30-4110-9FDF-AAF19E0A0EB0}" presName="connTx" presStyleLbl="parChTrans1D2" presStyleIdx="6" presStyleCnt="7"/>
      <dgm:spPr/>
    </dgm:pt>
    <dgm:pt modelId="{1305C358-122D-4D75-BBE0-8EF88A081DCA}" type="pres">
      <dgm:prSet presAssocID="{FE502012-83F8-4B92-BF40-86710B88EB6D}" presName="root2" presStyleCnt="0"/>
      <dgm:spPr/>
    </dgm:pt>
    <dgm:pt modelId="{6DE5B04B-E6E8-46D5-84C5-D21F75D87900}" type="pres">
      <dgm:prSet presAssocID="{FE502012-83F8-4B92-BF40-86710B88EB6D}" presName="LevelTwoTextNode" presStyleLbl="node2" presStyleIdx="6" presStyleCnt="7" custScaleX="433237" custScaleY="142769">
        <dgm:presLayoutVars>
          <dgm:chPref val="3"/>
        </dgm:presLayoutVars>
      </dgm:prSet>
      <dgm:spPr/>
      <dgm:t>
        <a:bodyPr/>
        <a:lstStyle/>
        <a:p>
          <a:pPr rtl="1"/>
          <a:endParaRPr lang="fa-IR"/>
        </a:p>
      </dgm:t>
    </dgm:pt>
    <dgm:pt modelId="{366DDCFC-8695-416F-8ED8-54F38CD31D30}" type="pres">
      <dgm:prSet presAssocID="{FE502012-83F8-4B92-BF40-86710B88EB6D}" presName="level3hierChild" presStyleCnt="0"/>
      <dgm:spPr/>
    </dgm:pt>
  </dgm:ptLst>
  <dgm:cxnLst>
    <dgm:cxn modelId="{33C0056B-998F-4CB8-B816-1EC882632F9B}" type="presOf" srcId="{FE502012-83F8-4B92-BF40-86710B88EB6D}" destId="{6DE5B04B-E6E8-46D5-84C5-D21F75D87900}" srcOrd="0" destOrd="0" presId="urn:microsoft.com/office/officeart/2005/8/layout/hierarchy2"/>
    <dgm:cxn modelId="{1A0ECE1D-DAE7-4457-9EE3-39087BB0BEAF}" type="presOf" srcId="{AC0FCD7A-BF53-4C5E-B468-45924FA942C0}" destId="{194558B4-5DA9-4AF2-852D-974F1FEADBA7}" srcOrd="1" destOrd="0" presId="urn:microsoft.com/office/officeart/2005/8/layout/hierarchy2"/>
    <dgm:cxn modelId="{5AADF305-C457-4C6C-BC10-35A22C4D422E}" type="presOf" srcId="{C65FB4BF-F589-40EF-AD8A-D627E5C913D2}" destId="{14EE201E-84EF-4FAB-96FC-2736B86637A3}" srcOrd="1" destOrd="0" presId="urn:microsoft.com/office/officeart/2005/8/layout/hierarchy2"/>
    <dgm:cxn modelId="{14673B56-7583-4CE8-B0CF-3B23B3C29DFB}" type="presOf" srcId="{08F066EF-2D30-4110-9FDF-AAF19E0A0EB0}" destId="{CC3AA6C6-33AA-48C0-8026-EFDF7E8F1929}" srcOrd="1" destOrd="0" presId="urn:microsoft.com/office/officeart/2005/8/layout/hierarchy2"/>
    <dgm:cxn modelId="{A97C630E-EF0D-4A02-B23E-232859CF0A5A}" srcId="{A8FC3981-C5F9-4984-86F9-BD666E417E27}" destId="{F8F5F99C-6F68-495F-B904-D4BC8396CE35}" srcOrd="0" destOrd="0" parTransId="{C65FB4BF-F589-40EF-AD8A-D627E5C913D2}" sibTransId="{196ACB18-8EBA-4F80-B53E-032788A42DCA}"/>
    <dgm:cxn modelId="{4B8B273C-2655-451A-A381-6F28E054AF5E}" type="presOf" srcId="{C65FB4BF-F589-40EF-AD8A-D627E5C913D2}" destId="{4BD80D4B-3D06-4AA4-8FB1-2ADEFF1D9FC0}" srcOrd="0" destOrd="0" presId="urn:microsoft.com/office/officeart/2005/8/layout/hierarchy2"/>
    <dgm:cxn modelId="{91D3CC8B-8495-4DAB-9666-0316DFF8D61B}" type="presOf" srcId="{08F066EF-2D30-4110-9FDF-AAF19E0A0EB0}" destId="{5C1AB1D6-8231-45D9-A22C-26BA44E2C666}" srcOrd="0" destOrd="0" presId="urn:microsoft.com/office/officeart/2005/8/layout/hierarchy2"/>
    <dgm:cxn modelId="{BCC3D119-0CE8-4D50-81C9-E1744268128E}" type="presOf" srcId="{588ABAB6-AA2B-4CA1-A56F-0722491B2E71}" destId="{42A04340-3DEA-458A-9E80-B8A42F412499}" srcOrd="1" destOrd="0" presId="urn:microsoft.com/office/officeart/2005/8/layout/hierarchy2"/>
    <dgm:cxn modelId="{D24F7B30-EB98-4F9F-BBC4-F0934E95B97B}" type="presOf" srcId="{DFBCEBB6-88CC-41F7-86D0-CF2011F1DC53}" destId="{A9E4F796-0617-4B37-A04D-48828F63C495}" srcOrd="0" destOrd="0" presId="urn:microsoft.com/office/officeart/2005/8/layout/hierarchy2"/>
    <dgm:cxn modelId="{F9B77AC0-2792-4C88-96D0-C893A1F262B5}" type="presOf" srcId="{A8E1DB90-FF44-4AAA-AF6F-310E4AEEDCE6}" destId="{AFF6FEFE-F0C7-4E75-885D-8933EABDFA3E}" srcOrd="1" destOrd="0" presId="urn:microsoft.com/office/officeart/2005/8/layout/hierarchy2"/>
    <dgm:cxn modelId="{ABE6826B-E9C2-41BD-97E9-903D5225AD9A}" srcId="{A8FC3981-C5F9-4984-86F9-BD666E417E27}" destId="{20D8C8D2-8894-45F0-9BD5-50EF79FC8915}" srcOrd="4" destOrd="0" parTransId="{A8E1DB90-FF44-4AAA-AF6F-310E4AEEDCE6}" sibTransId="{DB6FE4F4-2689-4584-9B1D-952F22BDE75C}"/>
    <dgm:cxn modelId="{A023EF68-9D83-456D-8DE1-A560847F5AEB}" srcId="{A8FC3981-C5F9-4984-86F9-BD666E417E27}" destId="{E59BF62F-9560-4EEE-8FC9-967A46D4D911}" srcOrd="2" destOrd="0" parTransId="{17C91990-CEF3-4C8D-8C2F-CA4C8ECCE853}" sibTransId="{47D77855-B0BA-4CF5-9FAD-0B085027D1F9}"/>
    <dgm:cxn modelId="{D38B1DBB-09C6-4344-AA91-1B460D0A2ACC}" type="presOf" srcId="{53041602-27DF-4B4B-8B4A-EEBD3EB89947}" destId="{6611000A-BB9C-4960-B459-EFC271B71A41}" srcOrd="0" destOrd="0" presId="urn:microsoft.com/office/officeart/2005/8/layout/hierarchy2"/>
    <dgm:cxn modelId="{240964A8-47E6-4491-B53C-35C8626C8815}" type="presOf" srcId="{AC0FCD7A-BF53-4C5E-B468-45924FA942C0}" destId="{DC72DA58-5AF2-4866-A6B2-DF8C0B4983EA}" srcOrd="0" destOrd="0" presId="urn:microsoft.com/office/officeart/2005/8/layout/hierarchy2"/>
    <dgm:cxn modelId="{932514BD-87A5-4223-AA83-843E8605B36C}" srcId="{A8FC3981-C5F9-4984-86F9-BD666E417E27}" destId="{42D60309-6F71-4B4E-A24D-EA9D28A653BA}" srcOrd="3" destOrd="0" parTransId="{AC0FCD7A-BF53-4C5E-B468-45924FA942C0}" sibTransId="{4B792F65-EACE-4924-AD1C-BFDCE78A690A}"/>
    <dgm:cxn modelId="{380A43DD-27C0-4198-9F63-0FB2018665E5}" type="presOf" srcId="{D7F84B5E-AA14-48D8-979E-AAA6A2CFAA65}" destId="{F512F7D0-B59B-425A-9390-A030D3130F30}" srcOrd="1" destOrd="0" presId="urn:microsoft.com/office/officeart/2005/8/layout/hierarchy2"/>
    <dgm:cxn modelId="{01F656CE-581B-412F-AD5C-44A085AD4757}" srcId="{A8FC3981-C5F9-4984-86F9-BD666E417E27}" destId="{FE502012-83F8-4B92-BF40-86710B88EB6D}" srcOrd="6" destOrd="0" parTransId="{08F066EF-2D30-4110-9FDF-AAF19E0A0EB0}" sibTransId="{E0EE4AF2-A901-4A14-AC5B-88F84D01879A}"/>
    <dgm:cxn modelId="{1928E9D2-0476-4639-973D-7CF54169B4A0}" type="presOf" srcId="{F8F5F99C-6F68-495F-B904-D4BC8396CE35}" destId="{78C29138-91AA-45B3-A3D6-8B4831502D15}" srcOrd="0" destOrd="0" presId="urn:microsoft.com/office/officeart/2005/8/layout/hierarchy2"/>
    <dgm:cxn modelId="{8977D8C4-A54E-4458-8714-695D4FF0973A}" srcId="{A8FC3981-C5F9-4984-86F9-BD666E417E27}" destId="{D3A37115-1F3E-4E97-9624-1C0ADCFEC0C4}" srcOrd="1" destOrd="0" parTransId="{D7F84B5E-AA14-48D8-979E-AAA6A2CFAA65}" sibTransId="{6368758B-1FCE-49C4-82E0-B51D7D724C84}"/>
    <dgm:cxn modelId="{E0F27BB9-22AC-44AC-8DCC-D26827B2E35E}" type="presOf" srcId="{D7F84B5E-AA14-48D8-979E-AAA6A2CFAA65}" destId="{EB742B05-5270-4C4A-B49A-AB24EE93F940}" srcOrd="0" destOrd="0" presId="urn:microsoft.com/office/officeart/2005/8/layout/hierarchy2"/>
    <dgm:cxn modelId="{972D14C7-56FD-4941-BB1F-8991F3E4A380}" type="presOf" srcId="{D3A37115-1F3E-4E97-9624-1C0ADCFEC0C4}" destId="{27491E6D-4A99-44C0-96A5-2CEFCF53D555}" srcOrd="0" destOrd="0" presId="urn:microsoft.com/office/officeart/2005/8/layout/hierarchy2"/>
    <dgm:cxn modelId="{91CC29DA-B3B7-4D61-AB43-4F7A383117EB}" srcId="{DFBCEBB6-88CC-41F7-86D0-CF2011F1DC53}" destId="{A8FC3981-C5F9-4984-86F9-BD666E417E27}" srcOrd="0" destOrd="0" parTransId="{4720E4C2-C02A-4B14-B715-7113369183D1}" sibTransId="{F0C93468-35EB-4700-A84B-08CA56D5C146}"/>
    <dgm:cxn modelId="{EE0ED199-6B89-4A0B-AB54-38D54B1C7BB3}" type="presOf" srcId="{42D60309-6F71-4B4E-A24D-EA9D28A653BA}" destId="{9A00476C-3C77-41AE-94A6-376A83D6E8BA}" srcOrd="0" destOrd="0" presId="urn:microsoft.com/office/officeart/2005/8/layout/hierarchy2"/>
    <dgm:cxn modelId="{6ECF9889-6FA3-494F-9667-53A551C86CCE}" type="presOf" srcId="{E59BF62F-9560-4EEE-8FC9-967A46D4D911}" destId="{38368CDB-57CA-4840-BDB7-69966766642C}" srcOrd="0" destOrd="0" presId="urn:microsoft.com/office/officeart/2005/8/layout/hierarchy2"/>
    <dgm:cxn modelId="{4542794A-0FC1-4C2B-972B-14B83C2F7966}" type="presOf" srcId="{A8FC3981-C5F9-4984-86F9-BD666E417E27}" destId="{5FCE22DE-1981-4D17-9E89-4E9DEA6BA75E}" srcOrd="0" destOrd="0" presId="urn:microsoft.com/office/officeart/2005/8/layout/hierarchy2"/>
    <dgm:cxn modelId="{CBC5A459-067D-4239-B969-1A75B828C7EF}" type="presOf" srcId="{17C91990-CEF3-4C8D-8C2F-CA4C8ECCE853}" destId="{D082EAEE-1E4B-4BB1-9338-EDE4F63F3F37}" srcOrd="0" destOrd="0" presId="urn:microsoft.com/office/officeart/2005/8/layout/hierarchy2"/>
    <dgm:cxn modelId="{67C0A97E-A67E-4B42-8A82-D685CC43D4FF}" type="presOf" srcId="{17C91990-CEF3-4C8D-8C2F-CA4C8ECCE853}" destId="{6D85D3C5-18DF-4C1E-A13E-63072FB36004}" srcOrd="1" destOrd="0" presId="urn:microsoft.com/office/officeart/2005/8/layout/hierarchy2"/>
    <dgm:cxn modelId="{FE61CC34-9B20-45ED-8EFD-CC9CD53D2B9E}" type="presOf" srcId="{588ABAB6-AA2B-4CA1-A56F-0722491B2E71}" destId="{F87F19E4-915C-482D-B32E-E1D41DAF0D5A}" srcOrd="0" destOrd="0" presId="urn:microsoft.com/office/officeart/2005/8/layout/hierarchy2"/>
    <dgm:cxn modelId="{61CA96E0-0ADA-469D-BA1B-87404E69466E}" srcId="{A8FC3981-C5F9-4984-86F9-BD666E417E27}" destId="{53041602-27DF-4B4B-8B4A-EEBD3EB89947}" srcOrd="5" destOrd="0" parTransId="{588ABAB6-AA2B-4CA1-A56F-0722491B2E71}" sibTransId="{541451A4-398C-4A36-9312-4D386CB17586}"/>
    <dgm:cxn modelId="{2043EA4E-82A6-4952-B0AB-DD594980E166}" type="presOf" srcId="{20D8C8D2-8894-45F0-9BD5-50EF79FC8915}" destId="{20F3E419-5122-467D-B06B-59339981CB49}" srcOrd="0" destOrd="0" presId="urn:microsoft.com/office/officeart/2005/8/layout/hierarchy2"/>
    <dgm:cxn modelId="{94AAC79A-57A1-4349-93A9-26AEC17256C4}" type="presOf" srcId="{A8E1DB90-FF44-4AAA-AF6F-310E4AEEDCE6}" destId="{58A7A6F2-1F30-4265-8763-D5636EBC2852}" srcOrd="0" destOrd="0" presId="urn:microsoft.com/office/officeart/2005/8/layout/hierarchy2"/>
    <dgm:cxn modelId="{91161071-4AAE-4749-B39B-742143F72A64}" type="presParOf" srcId="{A9E4F796-0617-4B37-A04D-48828F63C495}" destId="{C656701B-D074-4662-9C17-28CE54AF93BA}" srcOrd="0" destOrd="0" presId="urn:microsoft.com/office/officeart/2005/8/layout/hierarchy2"/>
    <dgm:cxn modelId="{49909305-0C13-4663-BBBA-EF4BC027DB43}" type="presParOf" srcId="{C656701B-D074-4662-9C17-28CE54AF93BA}" destId="{5FCE22DE-1981-4D17-9E89-4E9DEA6BA75E}" srcOrd="0" destOrd="0" presId="urn:microsoft.com/office/officeart/2005/8/layout/hierarchy2"/>
    <dgm:cxn modelId="{5A9F9465-F746-4EBD-A717-0CADC9CC2BAE}" type="presParOf" srcId="{C656701B-D074-4662-9C17-28CE54AF93BA}" destId="{80B2EBF8-882F-4679-A5EC-A9999DDD26B1}" srcOrd="1" destOrd="0" presId="urn:microsoft.com/office/officeart/2005/8/layout/hierarchy2"/>
    <dgm:cxn modelId="{E1537894-A43E-499D-A547-D4784AF80D5D}" type="presParOf" srcId="{80B2EBF8-882F-4679-A5EC-A9999DDD26B1}" destId="{4BD80D4B-3D06-4AA4-8FB1-2ADEFF1D9FC0}" srcOrd="0" destOrd="0" presId="urn:microsoft.com/office/officeart/2005/8/layout/hierarchy2"/>
    <dgm:cxn modelId="{2C8362A6-D55F-49AB-A849-5CF05CA5A1BB}" type="presParOf" srcId="{4BD80D4B-3D06-4AA4-8FB1-2ADEFF1D9FC0}" destId="{14EE201E-84EF-4FAB-96FC-2736B86637A3}" srcOrd="0" destOrd="0" presId="urn:microsoft.com/office/officeart/2005/8/layout/hierarchy2"/>
    <dgm:cxn modelId="{2DC40659-3521-47A8-8AEB-5262D7C466CF}" type="presParOf" srcId="{80B2EBF8-882F-4679-A5EC-A9999DDD26B1}" destId="{CC2FDB94-2CD3-4654-A613-DD72BB6253FB}" srcOrd="1" destOrd="0" presId="urn:microsoft.com/office/officeart/2005/8/layout/hierarchy2"/>
    <dgm:cxn modelId="{01C55CBE-9589-4A4F-AD0C-3FA94321ADE7}" type="presParOf" srcId="{CC2FDB94-2CD3-4654-A613-DD72BB6253FB}" destId="{78C29138-91AA-45B3-A3D6-8B4831502D15}" srcOrd="0" destOrd="0" presId="urn:microsoft.com/office/officeart/2005/8/layout/hierarchy2"/>
    <dgm:cxn modelId="{81825345-FE17-4A25-BCEB-FD0B4B1201EA}" type="presParOf" srcId="{CC2FDB94-2CD3-4654-A613-DD72BB6253FB}" destId="{82A856D1-CC9B-4F02-8E02-5E720503863F}" srcOrd="1" destOrd="0" presId="urn:microsoft.com/office/officeart/2005/8/layout/hierarchy2"/>
    <dgm:cxn modelId="{F31175F4-926B-4501-936E-001701702DB7}" type="presParOf" srcId="{80B2EBF8-882F-4679-A5EC-A9999DDD26B1}" destId="{EB742B05-5270-4C4A-B49A-AB24EE93F940}" srcOrd="2" destOrd="0" presId="urn:microsoft.com/office/officeart/2005/8/layout/hierarchy2"/>
    <dgm:cxn modelId="{F30DB189-DA15-4930-976D-CEE4DBEB8214}" type="presParOf" srcId="{EB742B05-5270-4C4A-B49A-AB24EE93F940}" destId="{F512F7D0-B59B-425A-9390-A030D3130F30}" srcOrd="0" destOrd="0" presId="urn:microsoft.com/office/officeart/2005/8/layout/hierarchy2"/>
    <dgm:cxn modelId="{2F5E76E3-D306-4992-A340-A2F8886C14B0}" type="presParOf" srcId="{80B2EBF8-882F-4679-A5EC-A9999DDD26B1}" destId="{7E32DC33-B420-4D02-9300-E23334F016EC}" srcOrd="3" destOrd="0" presId="urn:microsoft.com/office/officeart/2005/8/layout/hierarchy2"/>
    <dgm:cxn modelId="{E9E146EC-79AE-4C39-854D-A7E38C51A1E7}" type="presParOf" srcId="{7E32DC33-B420-4D02-9300-E23334F016EC}" destId="{27491E6D-4A99-44C0-96A5-2CEFCF53D555}" srcOrd="0" destOrd="0" presId="urn:microsoft.com/office/officeart/2005/8/layout/hierarchy2"/>
    <dgm:cxn modelId="{ABCC8795-A633-44D5-B0A5-36BA81DC405F}" type="presParOf" srcId="{7E32DC33-B420-4D02-9300-E23334F016EC}" destId="{2AA0E434-999C-4ACC-833D-4E26A01646E6}" srcOrd="1" destOrd="0" presId="urn:microsoft.com/office/officeart/2005/8/layout/hierarchy2"/>
    <dgm:cxn modelId="{FAAA0D45-17E3-49ED-9B95-1F1D16F69EDA}" type="presParOf" srcId="{80B2EBF8-882F-4679-A5EC-A9999DDD26B1}" destId="{D082EAEE-1E4B-4BB1-9338-EDE4F63F3F37}" srcOrd="4" destOrd="0" presId="urn:microsoft.com/office/officeart/2005/8/layout/hierarchy2"/>
    <dgm:cxn modelId="{CD0AB8B2-A7CD-40DA-A044-D0EE52F3E2AA}" type="presParOf" srcId="{D082EAEE-1E4B-4BB1-9338-EDE4F63F3F37}" destId="{6D85D3C5-18DF-4C1E-A13E-63072FB36004}" srcOrd="0" destOrd="0" presId="urn:microsoft.com/office/officeart/2005/8/layout/hierarchy2"/>
    <dgm:cxn modelId="{C4EA621C-79FD-4A7F-BF97-AAE57070AD4D}" type="presParOf" srcId="{80B2EBF8-882F-4679-A5EC-A9999DDD26B1}" destId="{DB9296E9-3CDA-49DF-96E4-F262017E72E7}" srcOrd="5" destOrd="0" presId="urn:microsoft.com/office/officeart/2005/8/layout/hierarchy2"/>
    <dgm:cxn modelId="{5F7F3094-8F57-47B5-A16A-387FE4932175}" type="presParOf" srcId="{DB9296E9-3CDA-49DF-96E4-F262017E72E7}" destId="{38368CDB-57CA-4840-BDB7-69966766642C}" srcOrd="0" destOrd="0" presId="urn:microsoft.com/office/officeart/2005/8/layout/hierarchy2"/>
    <dgm:cxn modelId="{0FB51C20-4380-4846-AFF4-B9A5E85E6C9C}" type="presParOf" srcId="{DB9296E9-3CDA-49DF-96E4-F262017E72E7}" destId="{BD0CE171-5BB7-4451-A215-8D325E7AC862}" srcOrd="1" destOrd="0" presId="urn:microsoft.com/office/officeart/2005/8/layout/hierarchy2"/>
    <dgm:cxn modelId="{93CA90D5-8A77-468F-AABA-02BC145FC6C8}" type="presParOf" srcId="{80B2EBF8-882F-4679-A5EC-A9999DDD26B1}" destId="{DC72DA58-5AF2-4866-A6B2-DF8C0B4983EA}" srcOrd="6" destOrd="0" presId="urn:microsoft.com/office/officeart/2005/8/layout/hierarchy2"/>
    <dgm:cxn modelId="{1906ED07-FC35-43A3-8EAF-550768EF3F34}" type="presParOf" srcId="{DC72DA58-5AF2-4866-A6B2-DF8C0B4983EA}" destId="{194558B4-5DA9-4AF2-852D-974F1FEADBA7}" srcOrd="0" destOrd="0" presId="urn:microsoft.com/office/officeart/2005/8/layout/hierarchy2"/>
    <dgm:cxn modelId="{ED50EE51-D634-406F-8F86-4CDF06AE4D19}" type="presParOf" srcId="{80B2EBF8-882F-4679-A5EC-A9999DDD26B1}" destId="{72A5E842-8A7E-4E84-AA22-504134F93CF6}" srcOrd="7" destOrd="0" presId="urn:microsoft.com/office/officeart/2005/8/layout/hierarchy2"/>
    <dgm:cxn modelId="{B9CBA95A-E25E-4F01-88C3-0777CA51FA27}" type="presParOf" srcId="{72A5E842-8A7E-4E84-AA22-504134F93CF6}" destId="{9A00476C-3C77-41AE-94A6-376A83D6E8BA}" srcOrd="0" destOrd="0" presId="urn:microsoft.com/office/officeart/2005/8/layout/hierarchy2"/>
    <dgm:cxn modelId="{B15656C5-9BF6-4343-B44F-925009ED56D0}" type="presParOf" srcId="{72A5E842-8A7E-4E84-AA22-504134F93CF6}" destId="{101AA9BF-FC61-446D-9DB7-B537D8321ED5}" srcOrd="1" destOrd="0" presId="urn:microsoft.com/office/officeart/2005/8/layout/hierarchy2"/>
    <dgm:cxn modelId="{A02F1811-FE18-4506-84D3-8C19E945CAAC}" type="presParOf" srcId="{80B2EBF8-882F-4679-A5EC-A9999DDD26B1}" destId="{58A7A6F2-1F30-4265-8763-D5636EBC2852}" srcOrd="8" destOrd="0" presId="urn:microsoft.com/office/officeart/2005/8/layout/hierarchy2"/>
    <dgm:cxn modelId="{3854C82A-E59E-4AE4-9857-F87B8946EF9A}" type="presParOf" srcId="{58A7A6F2-1F30-4265-8763-D5636EBC2852}" destId="{AFF6FEFE-F0C7-4E75-885D-8933EABDFA3E}" srcOrd="0" destOrd="0" presId="urn:microsoft.com/office/officeart/2005/8/layout/hierarchy2"/>
    <dgm:cxn modelId="{235096B1-FADB-4DD9-A5F3-6E76D6A92A36}" type="presParOf" srcId="{80B2EBF8-882F-4679-A5EC-A9999DDD26B1}" destId="{1FF5E01C-0554-416A-B455-7911A1823B7B}" srcOrd="9" destOrd="0" presId="urn:microsoft.com/office/officeart/2005/8/layout/hierarchy2"/>
    <dgm:cxn modelId="{F53C77CA-8B9D-4BDC-A0CD-E1F98A0C5ECC}" type="presParOf" srcId="{1FF5E01C-0554-416A-B455-7911A1823B7B}" destId="{20F3E419-5122-467D-B06B-59339981CB49}" srcOrd="0" destOrd="0" presId="urn:microsoft.com/office/officeart/2005/8/layout/hierarchy2"/>
    <dgm:cxn modelId="{765041B0-CCD5-497E-9EC3-2CAD080F323D}" type="presParOf" srcId="{1FF5E01C-0554-416A-B455-7911A1823B7B}" destId="{DA0F2622-6A8B-437A-8422-28A55BCBBEFF}" srcOrd="1" destOrd="0" presId="urn:microsoft.com/office/officeart/2005/8/layout/hierarchy2"/>
    <dgm:cxn modelId="{A93891A6-7486-4373-BF38-332B8EEB16BA}" type="presParOf" srcId="{80B2EBF8-882F-4679-A5EC-A9999DDD26B1}" destId="{F87F19E4-915C-482D-B32E-E1D41DAF0D5A}" srcOrd="10" destOrd="0" presId="urn:microsoft.com/office/officeart/2005/8/layout/hierarchy2"/>
    <dgm:cxn modelId="{8B03BC25-F835-401D-A780-E49D691637A3}" type="presParOf" srcId="{F87F19E4-915C-482D-B32E-E1D41DAF0D5A}" destId="{42A04340-3DEA-458A-9E80-B8A42F412499}" srcOrd="0" destOrd="0" presId="urn:microsoft.com/office/officeart/2005/8/layout/hierarchy2"/>
    <dgm:cxn modelId="{574DFB1A-B1CD-49FA-86E7-847FCFE89028}" type="presParOf" srcId="{80B2EBF8-882F-4679-A5EC-A9999DDD26B1}" destId="{DFE363AC-F409-477D-9FB4-BDCD7F3D87AD}" srcOrd="11" destOrd="0" presId="urn:microsoft.com/office/officeart/2005/8/layout/hierarchy2"/>
    <dgm:cxn modelId="{AFE128EF-AC11-4479-85C0-CD0545AE1FFB}" type="presParOf" srcId="{DFE363AC-F409-477D-9FB4-BDCD7F3D87AD}" destId="{6611000A-BB9C-4960-B459-EFC271B71A41}" srcOrd="0" destOrd="0" presId="urn:microsoft.com/office/officeart/2005/8/layout/hierarchy2"/>
    <dgm:cxn modelId="{ED6A9296-EF41-44F9-BDC1-D515AD6AB0BD}" type="presParOf" srcId="{DFE363AC-F409-477D-9FB4-BDCD7F3D87AD}" destId="{1AA9B185-22C4-43C6-9AF3-6DEA69D823F7}" srcOrd="1" destOrd="0" presId="urn:microsoft.com/office/officeart/2005/8/layout/hierarchy2"/>
    <dgm:cxn modelId="{9C422136-75ED-4FBB-96FD-02B67A0CE2B0}" type="presParOf" srcId="{80B2EBF8-882F-4679-A5EC-A9999DDD26B1}" destId="{5C1AB1D6-8231-45D9-A22C-26BA44E2C666}" srcOrd="12" destOrd="0" presId="urn:microsoft.com/office/officeart/2005/8/layout/hierarchy2"/>
    <dgm:cxn modelId="{E0599E93-D5F7-4278-8712-B6BD6FCD67D0}" type="presParOf" srcId="{5C1AB1D6-8231-45D9-A22C-26BA44E2C666}" destId="{CC3AA6C6-33AA-48C0-8026-EFDF7E8F1929}" srcOrd="0" destOrd="0" presId="urn:microsoft.com/office/officeart/2005/8/layout/hierarchy2"/>
    <dgm:cxn modelId="{0FEF2264-BD60-4BF1-9EFA-7274239A6886}" type="presParOf" srcId="{80B2EBF8-882F-4679-A5EC-A9999DDD26B1}" destId="{1305C358-122D-4D75-BBE0-8EF88A081DCA}" srcOrd="13" destOrd="0" presId="urn:microsoft.com/office/officeart/2005/8/layout/hierarchy2"/>
    <dgm:cxn modelId="{D0FA85DF-20D3-4612-80F0-E1DF705389C2}" type="presParOf" srcId="{1305C358-122D-4D75-BBE0-8EF88A081DCA}" destId="{6DE5B04B-E6E8-46D5-84C5-D21F75D87900}" srcOrd="0" destOrd="0" presId="urn:microsoft.com/office/officeart/2005/8/layout/hierarchy2"/>
    <dgm:cxn modelId="{A7FA46FF-953F-4AF0-857D-8950C8C62E3B}" type="presParOf" srcId="{1305C358-122D-4D75-BBE0-8EF88A081DCA}" destId="{366DDCFC-8695-416F-8ED8-54F38CD31D30}"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E39D45-610B-49E0-8C5C-2334CED06863}"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CBED575C-6632-4088-A197-AFC16226B816}">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مراد از ابتلا </a:t>
          </a:r>
          <a:endParaRPr lang="fa-IR" sz="1600" dirty="0">
            <a:solidFill>
              <a:schemeClr val="bg1"/>
            </a:solidFill>
            <a:cs typeface="B Koodak" pitchFamily="2" charset="-78"/>
          </a:endParaRPr>
        </a:p>
      </dgm:t>
    </dgm:pt>
    <dgm:pt modelId="{5FB86A59-8082-4FCD-A86A-7B789BAC9B92}" type="parTrans" cxnId="{B97B703E-5649-4D56-B304-0037B73E436E}">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40EF1BED-5A8E-4BD5-BB51-8027D83DC3FF}" type="sibTrans" cxnId="{B97B703E-5649-4D56-B304-0037B73E436E}">
      <dgm:prSet/>
      <dgm:spPr/>
      <dgm:t>
        <a:bodyPr/>
        <a:lstStyle/>
        <a:p>
          <a:pPr rtl="1"/>
          <a:endParaRPr lang="fa-IR" sz="1600">
            <a:cs typeface="B Koodak" pitchFamily="2" charset="-78"/>
          </a:endParaRPr>
        </a:p>
      </dgm:t>
    </dgm:pt>
    <dgm:pt modelId="{0FE7F404-B262-47DC-9DD2-F62BB8B840B0}">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امتحان و اختبار است</a:t>
          </a:r>
          <a:endParaRPr lang="fa-IR" sz="1600" dirty="0">
            <a:solidFill>
              <a:schemeClr val="bg1"/>
            </a:solidFill>
            <a:cs typeface="B Koodak" pitchFamily="2" charset="-78"/>
          </a:endParaRPr>
        </a:p>
      </dgm:t>
    </dgm:pt>
    <dgm:pt modelId="{0678023F-0BDE-4465-8225-E5B358E36D36}" type="parTrans" cxnId="{428FD853-3234-482B-A2A0-093F18F71EE3}">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DEEF817A-2504-455F-AEC1-C6695614D6A9}" type="sibTrans" cxnId="{428FD853-3234-482B-A2A0-093F18F71EE3}">
      <dgm:prSet/>
      <dgm:spPr/>
      <dgm:t>
        <a:bodyPr/>
        <a:lstStyle/>
        <a:p>
          <a:pPr rtl="1"/>
          <a:endParaRPr lang="fa-IR" sz="1600">
            <a:cs typeface="B Koodak" pitchFamily="2" charset="-78"/>
          </a:endParaRPr>
        </a:p>
      </dgm:t>
    </dgm:pt>
    <dgm:pt modelId="{34017D7B-9649-427A-BD46-4F1C369DCF4E}">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مراد از کلمات </a:t>
          </a:r>
          <a:endParaRPr lang="fa-IR" sz="1600" dirty="0">
            <a:solidFill>
              <a:schemeClr val="bg1"/>
            </a:solidFill>
            <a:cs typeface="B Koodak" pitchFamily="2" charset="-78"/>
          </a:endParaRPr>
        </a:p>
      </dgm:t>
    </dgm:pt>
    <dgm:pt modelId="{85EEAD44-B625-4CE2-BFDB-CA1595B9E524}" type="parTrans" cxnId="{788CACFF-6D2D-41D9-B25B-8D9DFD9D9930}">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144A8CF1-26FD-47D5-9DAF-45A33E5BB67D}" type="sibTrans" cxnId="{788CACFF-6D2D-41D9-B25B-8D9DFD9D9930}">
      <dgm:prSet/>
      <dgm:spPr/>
      <dgm:t>
        <a:bodyPr/>
        <a:lstStyle/>
        <a:p>
          <a:pPr rtl="1"/>
          <a:endParaRPr lang="fa-IR" sz="1600">
            <a:cs typeface="B Koodak" pitchFamily="2" charset="-78"/>
          </a:endParaRPr>
        </a:p>
      </dgm:t>
    </dgm:pt>
    <dgm:pt modelId="{BD55D64C-F3A5-4BE6-9637-E5A13EF99C3D}">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گفتارها نیست بلکه حقایق عینی است </a:t>
          </a:r>
          <a:endParaRPr lang="fa-IR" sz="1600" dirty="0">
            <a:solidFill>
              <a:schemeClr val="bg1"/>
            </a:solidFill>
            <a:cs typeface="B Koodak" pitchFamily="2" charset="-78"/>
          </a:endParaRPr>
        </a:p>
      </dgm:t>
    </dgm:pt>
    <dgm:pt modelId="{40CCE766-298A-4CD4-A57F-4235BBEB1B40}" type="parTrans" cxnId="{F9046810-369C-4E45-8887-19416713409F}">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C958F47F-98D5-4B02-9F6E-C93702E8DDF0}" type="sibTrans" cxnId="{F9046810-369C-4E45-8887-19416713409F}">
      <dgm:prSet/>
      <dgm:spPr/>
      <dgm:t>
        <a:bodyPr/>
        <a:lstStyle/>
        <a:p>
          <a:pPr rtl="1"/>
          <a:endParaRPr lang="fa-IR" sz="1600">
            <a:cs typeface="B Koodak" pitchFamily="2" charset="-78"/>
          </a:endParaRPr>
        </a:p>
      </dgm:t>
    </dgm:pt>
    <dgm:pt modelId="{4D4FCA9E-4FF5-4B4C-968A-7701C2689691}">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اشاره به آزمایشهای سختی است که ابراهیم در همه آنها پیروز شد</a:t>
          </a:r>
          <a:endParaRPr lang="fa-IR" sz="1600" dirty="0">
            <a:solidFill>
              <a:schemeClr val="bg1"/>
            </a:solidFill>
            <a:cs typeface="B Koodak" pitchFamily="2" charset="-78"/>
          </a:endParaRPr>
        </a:p>
      </dgm:t>
    </dgm:pt>
    <dgm:pt modelId="{3AFF2A35-FEDA-4BED-91D5-2591E50583E5}" type="parTrans" cxnId="{AB6EB8BF-23A2-4E5B-A331-F29329DE1D9A}">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D826D033-252E-436D-A90A-FAB5D3F0A0D6}" type="sibTrans" cxnId="{AB6EB8BF-23A2-4E5B-A331-F29329DE1D9A}">
      <dgm:prSet/>
      <dgm:spPr/>
      <dgm:t>
        <a:bodyPr/>
        <a:lstStyle/>
        <a:p>
          <a:pPr rtl="1"/>
          <a:endParaRPr lang="fa-IR" sz="1600">
            <a:cs typeface="B Koodak" pitchFamily="2" charset="-78"/>
          </a:endParaRPr>
        </a:p>
      </dgm:t>
    </dgm:pt>
    <dgm:pt modelId="{72EFF32F-D9A6-4E4B-8D6D-B0F14F708ED4}">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امات مذکور در آیه</a:t>
          </a:r>
          <a:endParaRPr lang="fa-IR" sz="1600" dirty="0">
            <a:solidFill>
              <a:schemeClr val="bg1"/>
            </a:solidFill>
            <a:cs typeface="B Koodak" pitchFamily="2" charset="-78"/>
          </a:endParaRPr>
        </a:p>
      </dgm:t>
    </dgm:pt>
    <dgm:pt modelId="{C2CE0B1C-9C85-4E61-9F5F-041AB6BAE692}" type="parTrans" cxnId="{29A67F54-86D4-4520-839F-E0FE16FEBD72}">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487A9247-A975-44D9-9E07-2F1DC343C3CD}" type="sibTrans" cxnId="{29A67F54-86D4-4520-839F-E0FE16FEBD72}">
      <dgm:prSet/>
      <dgm:spPr/>
      <dgm:t>
        <a:bodyPr/>
        <a:lstStyle/>
        <a:p>
          <a:pPr rtl="1"/>
          <a:endParaRPr lang="fa-IR" sz="1600">
            <a:cs typeface="B Koodak" pitchFamily="2" charset="-78"/>
          </a:endParaRPr>
        </a:p>
      </dgm:t>
    </dgm:pt>
    <dgm:pt modelId="{B500458B-C90B-47AB-A0E7-1FFC76AE22DF}">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پس از اتمام و اکمال این امتحانات به ابراهیم تفویض می شود</a:t>
          </a:r>
          <a:endParaRPr lang="fa-IR" sz="1600" dirty="0">
            <a:solidFill>
              <a:schemeClr val="bg1"/>
            </a:solidFill>
            <a:cs typeface="B Koodak" pitchFamily="2" charset="-78"/>
          </a:endParaRPr>
        </a:p>
      </dgm:t>
    </dgm:pt>
    <dgm:pt modelId="{2F4B57BD-BDFA-4F3C-9629-58262D4116EC}" type="parTrans" cxnId="{F90F4D98-24BE-49CA-8D9F-46D141CDC151}">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B4897455-E722-4BDC-BEB3-12140247D5A5}" type="sibTrans" cxnId="{F90F4D98-24BE-49CA-8D9F-46D141CDC151}">
      <dgm:prSet/>
      <dgm:spPr/>
      <dgm:t>
        <a:bodyPr/>
        <a:lstStyle/>
        <a:p>
          <a:pPr rtl="1"/>
          <a:endParaRPr lang="fa-IR" sz="1600">
            <a:cs typeface="B Koodak" pitchFamily="2" charset="-78"/>
          </a:endParaRPr>
        </a:p>
      </dgm:t>
    </dgm:pt>
    <dgm:pt modelId="{782BF105-5F36-42F7-9251-3367566722D3}">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غیر از نبوت و رسالت است </a:t>
          </a:r>
          <a:endParaRPr lang="fa-IR" sz="1600" dirty="0">
            <a:solidFill>
              <a:schemeClr val="bg1"/>
            </a:solidFill>
            <a:cs typeface="B Koodak" pitchFamily="2" charset="-78"/>
          </a:endParaRPr>
        </a:p>
      </dgm:t>
    </dgm:pt>
    <dgm:pt modelId="{E66F2F59-0779-4B89-B7F3-06DE1CD3DE21}" type="parTrans" cxnId="{A895A69D-76C5-464F-A47D-0557589C83D6}">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58CB1C92-B97B-47E6-ADE1-C8028B88D62D}" type="sibTrans" cxnId="{A895A69D-76C5-464F-A47D-0557589C83D6}">
      <dgm:prSet/>
      <dgm:spPr/>
      <dgm:t>
        <a:bodyPr/>
        <a:lstStyle/>
        <a:p>
          <a:pPr rtl="1"/>
          <a:endParaRPr lang="fa-IR" sz="1600">
            <a:cs typeface="B Koodak" pitchFamily="2" charset="-78"/>
          </a:endParaRPr>
        </a:p>
      </dgm:t>
    </dgm:pt>
    <dgm:pt modelId="{FB82081B-812D-4469-840A-E21F3B555FEA}">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و الا اعطای آن حکیمانه نیست</a:t>
          </a:r>
          <a:endParaRPr lang="fa-IR" sz="1600" dirty="0">
            <a:solidFill>
              <a:schemeClr val="bg1"/>
            </a:solidFill>
            <a:cs typeface="B Koodak" pitchFamily="2" charset="-78"/>
          </a:endParaRPr>
        </a:p>
      </dgm:t>
    </dgm:pt>
    <dgm:pt modelId="{CB59F2A3-B5F0-4877-9E1A-2EC85734E716}" type="parTrans" cxnId="{DD154A78-8D8A-4F95-B217-8D56F87F9722}">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4512CD19-B866-4960-AF89-AA0A989D4C32}" type="sibTrans" cxnId="{DD154A78-8D8A-4F95-B217-8D56F87F9722}">
      <dgm:prSet/>
      <dgm:spPr/>
      <dgm:t>
        <a:bodyPr/>
        <a:lstStyle/>
        <a:p>
          <a:pPr rtl="1"/>
          <a:endParaRPr lang="fa-IR" sz="1600">
            <a:cs typeface="B Koodak" pitchFamily="2" charset="-78"/>
          </a:endParaRPr>
        </a:p>
      </dgm:t>
    </dgm:pt>
    <dgm:pt modelId="{3CEBD412-8C5C-4E2C-ADCF-76463883C8A1}">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منصبی بالاتر از نبوت و رسالت است زیرا </a:t>
          </a:r>
          <a:endParaRPr lang="fa-IR" sz="1600" dirty="0">
            <a:solidFill>
              <a:schemeClr val="bg1"/>
            </a:solidFill>
            <a:cs typeface="B Koodak" pitchFamily="2" charset="-78"/>
          </a:endParaRPr>
        </a:p>
      </dgm:t>
    </dgm:pt>
    <dgm:pt modelId="{A398E85C-5BCE-4F6B-8014-A7D7AA9BADB0}" type="parTrans" cxnId="{F1C754E1-FDF4-4394-88FD-E27FDDC3FF32}">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58CA5884-433B-49C2-AB3D-ADFA78848160}" type="sibTrans" cxnId="{F1C754E1-FDF4-4394-88FD-E27FDDC3FF32}">
      <dgm:prSet/>
      <dgm:spPr/>
      <dgm:t>
        <a:bodyPr/>
        <a:lstStyle/>
        <a:p>
          <a:pPr rtl="1"/>
          <a:endParaRPr lang="fa-IR" sz="1600">
            <a:cs typeface="B Koodak" pitchFamily="2" charset="-78"/>
          </a:endParaRPr>
        </a:p>
      </dgm:t>
    </dgm:pt>
    <dgm:pt modelId="{1BFEFDBF-46E7-41DC-A11C-6B75EB401180}">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پس از این امتحانات به شخصی اعطا شد که هم نبی بود و هم رسول</a:t>
          </a:r>
          <a:endParaRPr lang="fa-IR" sz="1600" dirty="0">
            <a:solidFill>
              <a:schemeClr val="bg1"/>
            </a:solidFill>
            <a:cs typeface="B Koodak" pitchFamily="2" charset="-78"/>
          </a:endParaRPr>
        </a:p>
      </dgm:t>
    </dgm:pt>
    <dgm:pt modelId="{BDFE2E22-BF15-440A-B1F9-51CE4003599E}" type="parTrans" cxnId="{8A3D39E9-5A7E-44CD-8C7F-591CF6D57556}">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52A1FA02-34FC-467D-85A1-3035192476C5}" type="sibTrans" cxnId="{8A3D39E9-5A7E-44CD-8C7F-591CF6D57556}">
      <dgm:prSet/>
      <dgm:spPr/>
      <dgm:t>
        <a:bodyPr/>
        <a:lstStyle/>
        <a:p>
          <a:pPr rtl="1"/>
          <a:endParaRPr lang="fa-IR" sz="1600">
            <a:cs typeface="B Koodak" pitchFamily="2" charset="-78"/>
          </a:endParaRPr>
        </a:p>
      </dgm:t>
    </dgm:pt>
    <dgm:pt modelId="{C2A6F397-C3D0-4C82-9226-810B2C6D4C98}">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جعل امامت برای ابراهیم در کهولت سن او بوده است زیرا</a:t>
          </a:r>
          <a:endParaRPr lang="fa-IR" sz="1600" dirty="0">
            <a:solidFill>
              <a:schemeClr val="bg1"/>
            </a:solidFill>
            <a:cs typeface="B Koodak" pitchFamily="2" charset="-78"/>
          </a:endParaRPr>
        </a:p>
      </dgm:t>
    </dgm:pt>
    <dgm:pt modelId="{DA50C729-D64A-401E-9C4E-734681E4747D}" type="parTrans" cxnId="{EC5C616B-E7AB-4C50-9171-0B7AF129799C}">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E18DBEBD-CD20-4A02-B7D4-497BF37F7F78}" type="sibTrans" cxnId="{EC5C616B-E7AB-4C50-9171-0B7AF129799C}">
      <dgm:prSet/>
      <dgm:spPr/>
      <dgm:t>
        <a:bodyPr/>
        <a:lstStyle/>
        <a:p>
          <a:pPr rtl="1"/>
          <a:endParaRPr lang="fa-IR" sz="1600">
            <a:cs typeface="B Koodak" pitchFamily="2" charset="-78"/>
          </a:endParaRPr>
        </a:p>
      </dgm:t>
    </dgm:pt>
    <dgm:pt modelId="{7519C94B-E129-4334-BC08-896F95D212DD}">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ابراهیم سخن از ذریه خویش می نماید در حالی که تا پیری امیدی به                                 فرزند داشتن نداشت ...</a:t>
          </a:r>
          <a:endParaRPr lang="fa-IR" sz="1600" dirty="0">
            <a:solidFill>
              <a:schemeClr val="bg1"/>
            </a:solidFill>
            <a:cs typeface="B Koodak" pitchFamily="2" charset="-78"/>
          </a:endParaRPr>
        </a:p>
      </dgm:t>
    </dgm:pt>
    <dgm:pt modelId="{14860B22-30C5-4741-ABE6-8533E3528EAC}" type="parTrans" cxnId="{E57C382B-DB90-4564-A829-79529AB640B0}">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634D43BD-3FC5-449C-BD72-3C1196389E9D}" type="sibTrans" cxnId="{E57C382B-DB90-4564-A829-79529AB640B0}">
      <dgm:prSet/>
      <dgm:spPr/>
      <dgm:t>
        <a:bodyPr/>
        <a:lstStyle/>
        <a:p>
          <a:pPr rtl="1"/>
          <a:endParaRPr lang="fa-IR" sz="1600">
            <a:cs typeface="B Koodak" pitchFamily="2" charset="-78"/>
          </a:endParaRPr>
        </a:p>
      </dgm:t>
    </dgm:pt>
    <dgm:pt modelId="{08C37FEB-37B8-4DE1-B059-A1AD07E1A982}">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قالَ أَ بَشَّرْتُمُونِي عَلى‏ أَنْ مَسَّنِيَ الْكِبَرُ فَبِمَ تُبَشِّرُونَ؟ قالُوا، بَشَّرْناكَ بِالْحَقِّ فَلا تَكُنْ مِنَ الْقانِطِينَ (حجر / 55)</a:t>
          </a:r>
          <a:endParaRPr lang="fa-IR" sz="1600" dirty="0">
            <a:solidFill>
              <a:schemeClr val="bg1"/>
            </a:solidFill>
            <a:cs typeface="B Koodak" pitchFamily="2" charset="-78"/>
          </a:endParaRPr>
        </a:p>
      </dgm:t>
    </dgm:pt>
    <dgm:pt modelId="{6C3048B9-F7C1-483A-A959-2D8027B95E2A}" type="parTrans" cxnId="{4D9611F6-56B4-4D32-A813-92310C422EB1}">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8A437E5F-62D2-4DC3-8D4B-C89F5B304D74}" type="sibTrans" cxnId="{4D9611F6-56B4-4D32-A813-92310C422EB1}">
      <dgm:prSet/>
      <dgm:spPr/>
      <dgm:t>
        <a:bodyPr/>
        <a:lstStyle/>
        <a:p>
          <a:pPr rtl="1"/>
          <a:endParaRPr lang="fa-IR" sz="1600">
            <a:cs typeface="B Koodak" pitchFamily="2" charset="-78"/>
          </a:endParaRPr>
        </a:p>
      </dgm:t>
    </dgm:pt>
    <dgm:pt modelId="{4754329A-75F1-4FC9-AF11-CD7E836B1D57}">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ابتلاء ذبح اسماعیل که از بارزترین امتحانات اوست در کهولت سن او رخ داد  </a:t>
          </a:r>
          <a:endParaRPr lang="fa-IR" sz="1600" dirty="0">
            <a:solidFill>
              <a:schemeClr val="bg1"/>
            </a:solidFill>
            <a:cs typeface="B Koodak" pitchFamily="2" charset="-78"/>
          </a:endParaRPr>
        </a:p>
      </dgm:t>
    </dgm:pt>
    <dgm:pt modelId="{65592DCD-2AB1-4C49-ACF3-CBA47E495559}" type="parTrans" cxnId="{07AF8009-FD10-4A19-84F0-0F8198F34684}">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B3FB24C6-E335-4535-92B3-48374CACE664}" type="sibTrans" cxnId="{07AF8009-FD10-4A19-84F0-0F8198F34684}">
      <dgm:prSet/>
      <dgm:spPr/>
      <dgm:t>
        <a:bodyPr/>
        <a:lstStyle/>
        <a:p>
          <a:pPr rtl="1"/>
          <a:endParaRPr lang="fa-IR" sz="1600">
            <a:cs typeface="B Koodak" pitchFamily="2" charset="-78"/>
          </a:endParaRPr>
        </a:p>
      </dgm:t>
    </dgm:pt>
    <dgm:pt modelId="{5537AED5-75BF-4A3A-8304-D3E34068658D}">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«قالَ يا بُنَيَّ إِنِّي أَرى‏ فِي الْمَنامِ أَنِّي أَذْبَحُكَ... إِنَّ هذا لَهُوَ الْبَلاءُ الْمُبِينُ» (صافات / 106)</a:t>
          </a:r>
          <a:endParaRPr lang="fa-IR" sz="1600" dirty="0">
            <a:solidFill>
              <a:schemeClr val="bg1"/>
            </a:solidFill>
            <a:cs typeface="B Koodak" pitchFamily="2" charset="-78"/>
          </a:endParaRPr>
        </a:p>
      </dgm:t>
    </dgm:pt>
    <dgm:pt modelId="{183CB0EA-8A2F-4349-AE66-AB6BD35BAFE0}" type="parTrans" cxnId="{477B34A7-32F1-4AA0-B2AE-D90C1C05549F}">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7BF7F83E-37F4-4DD3-9C35-FE3DCC571F82}" type="sibTrans" cxnId="{477B34A7-32F1-4AA0-B2AE-D90C1C05549F}">
      <dgm:prSet/>
      <dgm:spPr/>
      <dgm:t>
        <a:bodyPr/>
        <a:lstStyle/>
        <a:p>
          <a:pPr rtl="1"/>
          <a:endParaRPr lang="fa-IR" sz="1600">
            <a:cs typeface="B Koodak" pitchFamily="2" charset="-78"/>
          </a:endParaRPr>
        </a:p>
      </dgm:t>
    </dgm:pt>
    <dgm:pt modelId="{72375258-5EA0-43BE-A36A-2D0046E9BD11}">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ابراهیم از جعل امامت در ذریه خود می پرسد و در پاسخ صفتی سلبی برای امام بیان می شود:</a:t>
          </a:r>
          <a:endParaRPr lang="fa-IR" sz="1600" dirty="0">
            <a:solidFill>
              <a:schemeClr val="bg1"/>
            </a:solidFill>
            <a:cs typeface="B Koodak" pitchFamily="2" charset="-78"/>
          </a:endParaRPr>
        </a:p>
      </dgm:t>
    </dgm:pt>
    <dgm:pt modelId="{B380688B-6CDF-4D9D-A3A3-6DD2CA9AD652}" type="parTrans" cxnId="{B98AAED7-5BDD-4830-B1F5-2EC7F665CF0C}">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56A8C7D5-DAFF-4CAC-8F89-E1576C7997E2}" type="sibTrans" cxnId="{B98AAED7-5BDD-4830-B1F5-2EC7F665CF0C}">
      <dgm:prSet/>
      <dgm:spPr/>
      <dgm:t>
        <a:bodyPr/>
        <a:lstStyle/>
        <a:p>
          <a:pPr rtl="1"/>
          <a:endParaRPr lang="fa-IR" sz="1600">
            <a:cs typeface="B Koodak" pitchFamily="2" charset="-78"/>
          </a:endParaRPr>
        </a:p>
      </dgm:t>
    </dgm:pt>
    <dgm:pt modelId="{C9E5919B-6D1F-4858-8CBB-BB2977351D8E}">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امام ظالم نیست</a:t>
          </a:r>
          <a:endParaRPr lang="fa-IR" sz="1600" dirty="0">
            <a:solidFill>
              <a:schemeClr val="bg1"/>
            </a:solidFill>
            <a:cs typeface="B Koodak" pitchFamily="2" charset="-78"/>
          </a:endParaRPr>
        </a:p>
      </dgm:t>
    </dgm:pt>
    <dgm:pt modelId="{B9C12219-9F28-42F1-BEA7-01895E9B9DD1}" type="parTrans" cxnId="{44681E92-6BA1-46FA-9BD0-AF882F50EF31}">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1DBB41C0-380E-4AB8-AE4A-4802217A6BA3}" type="sibTrans" cxnId="{44681E92-6BA1-46FA-9BD0-AF882F50EF31}">
      <dgm:prSet/>
      <dgm:spPr/>
      <dgm:t>
        <a:bodyPr/>
        <a:lstStyle/>
        <a:p>
          <a:pPr rtl="1"/>
          <a:endParaRPr lang="fa-IR" sz="1600">
            <a:cs typeface="B Koodak" pitchFamily="2" charset="-78"/>
          </a:endParaRPr>
        </a:p>
      </dgm:t>
    </dgm:pt>
    <dgm:pt modelId="{6F3879C6-6161-463B-9BD2-E1F92E3AB079}">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امامت در آیه شریفه عهد الهی شمرده می شود ...</a:t>
          </a:r>
          <a:endParaRPr lang="fa-IR" sz="1600" dirty="0">
            <a:solidFill>
              <a:schemeClr val="bg1"/>
            </a:solidFill>
            <a:cs typeface="B Koodak" pitchFamily="2" charset="-78"/>
          </a:endParaRPr>
        </a:p>
      </dgm:t>
    </dgm:pt>
    <dgm:pt modelId="{A6A26B61-E5E9-4E53-946F-8676F68D829F}" type="parTrans" cxnId="{616ED255-9197-4BE8-BB87-4F0BEAE1D992}">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B74793A0-BA30-492D-A542-5A27BE6C4113}" type="sibTrans" cxnId="{616ED255-9197-4BE8-BB87-4F0BEAE1D992}">
      <dgm:prSet/>
      <dgm:spPr/>
      <dgm:t>
        <a:bodyPr/>
        <a:lstStyle/>
        <a:p>
          <a:pPr rtl="1"/>
          <a:endParaRPr lang="fa-IR" sz="1600">
            <a:cs typeface="B Koodak" pitchFamily="2" charset="-78"/>
          </a:endParaRPr>
        </a:p>
      </dgm:t>
    </dgm:pt>
    <dgm:pt modelId="{C86D1A46-C2CE-4DFC-8EEF-8BFAFE45170E}">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عهدالهی در قرآن احکامی دارد ...</a:t>
          </a:r>
          <a:endParaRPr lang="fa-IR" sz="1600" dirty="0">
            <a:solidFill>
              <a:schemeClr val="bg1"/>
            </a:solidFill>
            <a:cs typeface="B Koodak" pitchFamily="2" charset="-78"/>
          </a:endParaRPr>
        </a:p>
      </dgm:t>
    </dgm:pt>
    <dgm:pt modelId="{E2102D9C-06A8-443C-8B50-2461254E6C51}" type="parTrans" cxnId="{FDAE3C26-3B07-4DC8-B1A1-20B3CB782165}">
      <dgm:prSet custT="1"/>
      <dgm:spPr>
        <a:solidFill>
          <a:srgbClr val="1E0F00"/>
        </a:solidFill>
        <a:ln>
          <a:solidFill>
            <a:srgbClr val="FFC000"/>
          </a:solidFill>
        </a:ln>
        <a:effectLst>
          <a:reflection blurRad="6350" stA="50000" endA="300" endPos="90000" dir="5400000" sy="-100000" algn="bl" rotWithShape="0"/>
        </a:effectLst>
      </dgm:spPr>
      <dgm:t>
        <a:bodyPr/>
        <a:lstStyle/>
        <a:p>
          <a:pPr rtl="1"/>
          <a:endParaRPr lang="fa-IR" sz="1600">
            <a:solidFill>
              <a:schemeClr val="bg1"/>
            </a:solidFill>
            <a:cs typeface="B Koodak" pitchFamily="2" charset="-78"/>
          </a:endParaRPr>
        </a:p>
      </dgm:t>
    </dgm:pt>
    <dgm:pt modelId="{D9D09E1D-C65D-472B-AF05-FC99848C99F0}" type="sibTrans" cxnId="{FDAE3C26-3B07-4DC8-B1A1-20B3CB782165}">
      <dgm:prSet/>
      <dgm:spPr/>
      <dgm:t>
        <a:bodyPr/>
        <a:lstStyle/>
        <a:p>
          <a:pPr rtl="1"/>
          <a:endParaRPr lang="fa-IR" sz="1600">
            <a:cs typeface="B Koodak" pitchFamily="2" charset="-78"/>
          </a:endParaRPr>
        </a:p>
      </dgm:t>
    </dgm:pt>
    <dgm:pt modelId="{15093EC6-76E1-43E7-80F1-DD57D590E39C}">
      <dgm:prSet custT="1"/>
      <dgm:spPr>
        <a:solidFill>
          <a:srgbClr val="1E0F00"/>
        </a:solidFill>
        <a:ln>
          <a:solidFill>
            <a:srgbClr val="FFC000"/>
          </a:solidFill>
        </a:ln>
        <a:effectLst>
          <a:reflection blurRad="6350" stA="50000" endA="300" endPos="90000" dir="5400000" sy="-100000" algn="bl" rotWithShape="0"/>
        </a:effectLst>
      </dgm:spPr>
      <dgm:t>
        <a:bodyPr/>
        <a:lstStyle/>
        <a:p>
          <a:pPr rtl="1"/>
          <a:r>
            <a:rPr lang="fa-IR" sz="1600" dirty="0" smtClean="0">
              <a:solidFill>
                <a:schemeClr val="bg1"/>
              </a:solidFill>
              <a:cs typeface="B Koodak" pitchFamily="2" charset="-78"/>
            </a:rPr>
            <a:t>نکاتی مختصر در خصوص آیه ابتلا</a:t>
          </a:r>
          <a:endParaRPr lang="fa-IR" sz="1600" dirty="0">
            <a:solidFill>
              <a:schemeClr val="bg1"/>
            </a:solidFill>
            <a:cs typeface="B Koodak" pitchFamily="2" charset="-78"/>
          </a:endParaRPr>
        </a:p>
      </dgm:t>
    </dgm:pt>
    <dgm:pt modelId="{517AA596-9702-473B-891A-31F8E6D23461}" type="sibTrans" cxnId="{4E050CEA-940D-4EC8-83C3-34F9958E9ACD}">
      <dgm:prSet/>
      <dgm:spPr/>
      <dgm:t>
        <a:bodyPr/>
        <a:lstStyle/>
        <a:p>
          <a:pPr rtl="1"/>
          <a:endParaRPr lang="fa-IR" sz="1600">
            <a:cs typeface="B Koodak" pitchFamily="2" charset="-78"/>
          </a:endParaRPr>
        </a:p>
      </dgm:t>
    </dgm:pt>
    <dgm:pt modelId="{DE69A410-917D-416B-A0FF-8B5B0281C01F}" type="parTrans" cxnId="{4E050CEA-940D-4EC8-83C3-34F9958E9ACD}">
      <dgm:prSet/>
      <dgm:spPr/>
      <dgm:t>
        <a:bodyPr/>
        <a:lstStyle/>
        <a:p>
          <a:pPr rtl="1"/>
          <a:endParaRPr lang="fa-IR" sz="1600">
            <a:cs typeface="B Koodak" pitchFamily="2" charset="-78"/>
          </a:endParaRPr>
        </a:p>
      </dgm:t>
    </dgm:pt>
    <dgm:pt modelId="{DAEE45F2-1DE5-4FEF-AE1E-8D0CE9325C68}" type="pres">
      <dgm:prSet presAssocID="{4DE39D45-610B-49E0-8C5C-2334CED06863}" presName="diagram" presStyleCnt="0">
        <dgm:presLayoutVars>
          <dgm:chPref val="1"/>
          <dgm:dir val="rev"/>
          <dgm:animOne val="branch"/>
          <dgm:animLvl val="lvl"/>
          <dgm:resizeHandles val="exact"/>
        </dgm:presLayoutVars>
      </dgm:prSet>
      <dgm:spPr/>
      <dgm:t>
        <a:bodyPr/>
        <a:lstStyle/>
        <a:p>
          <a:pPr rtl="1"/>
          <a:endParaRPr lang="fa-IR"/>
        </a:p>
      </dgm:t>
    </dgm:pt>
    <dgm:pt modelId="{49C76E3D-F467-4A90-9B33-FB2DF882B18E}" type="pres">
      <dgm:prSet presAssocID="{15093EC6-76E1-43E7-80F1-DD57D590E39C}" presName="root1" presStyleCnt="0"/>
      <dgm:spPr/>
    </dgm:pt>
    <dgm:pt modelId="{CA376171-9DA7-49C1-98E0-623194F43588}" type="pres">
      <dgm:prSet presAssocID="{15093EC6-76E1-43E7-80F1-DD57D590E39C}" presName="LevelOneTextNode" presStyleLbl="node0" presStyleIdx="0" presStyleCnt="1" custScaleX="83188" custScaleY="285681">
        <dgm:presLayoutVars>
          <dgm:chPref val="3"/>
        </dgm:presLayoutVars>
      </dgm:prSet>
      <dgm:spPr/>
      <dgm:t>
        <a:bodyPr/>
        <a:lstStyle/>
        <a:p>
          <a:pPr rtl="1"/>
          <a:endParaRPr lang="fa-IR"/>
        </a:p>
      </dgm:t>
    </dgm:pt>
    <dgm:pt modelId="{C6CD26EF-DF81-4E64-87CF-6C66B6A0B16F}" type="pres">
      <dgm:prSet presAssocID="{15093EC6-76E1-43E7-80F1-DD57D590E39C}" presName="level2hierChild" presStyleCnt="0"/>
      <dgm:spPr/>
    </dgm:pt>
    <dgm:pt modelId="{179698EE-C3E1-4F95-86ED-2E4E9725A259}" type="pres">
      <dgm:prSet presAssocID="{5FB86A59-8082-4FCD-A86A-7B789BAC9B92}" presName="conn2-1" presStyleLbl="parChTrans1D2" presStyleIdx="0" presStyleCnt="6"/>
      <dgm:spPr/>
      <dgm:t>
        <a:bodyPr/>
        <a:lstStyle/>
        <a:p>
          <a:pPr rtl="1"/>
          <a:endParaRPr lang="fa-IR"/>
        </a:p>
      </dgm:t>
    </dgm:pt>
    <dgm:pt modelId="{B6F1C066-081E-434A-8F15-2AF89B4E7489}" type="pres">
      <dgm:prSet presAssocID="{5FB86A59-8082-4FCD-A86A-7B789BAC9B92}" presName="connTx" presStyleLbl="parChTrans1D2" presStyleIdx="0" presStyleCnt="6"/>
      <dgm:spPr/>
      <dgm:t>
        <a:bodyPr/>
        <a:lstStyle/>
        <a:p>
          <a:pPr rtl="1"/>
          <a:endParaRPr lang="fa-IR"/>
        </a:p>
      </dgm:t>
    </dgm:pt>
    <dgm:pt modelId="{331F3CC1-A52D-4B94-9878-7280C5C4C682}" type="pres">
      <dgm:prSet presAssocID="{CBED575C-6632-4088-A197-AFC16226B816}" presName="root2" presStyleCnt="0"/>
      <dgm:spPr/>
    </dgm:pt>
    <dgm:pt modelId="{CFDF6792-A317-414C-A697-5469E1174AC1}" type="pres">
      <dgm:prSet presAssocID="{CBED575C-6632-4088-A197-AFC16226B816}" presName="LevelTwoTextNode" presStyleLbl="node2" presStyleIdx="0" presStyleCnt="6">
        <dgm:presLayoutVars>
          <dgm:chPref val="3"/>
        </dgm:presLayoutVars>
      </dgm:prSet>
      <dgm:spPr/>
      <dgm:t>
        <a:bodyPr/>
        <a:lstStyle/>
        <a:p>
          <a:pPr rtl="1"/>
          <a:endParaRPr lang="fa-IR"/>
        </a:p>
      </dgm:t>
    </dgm:pt>
    <dgm:pt modelId="{BD351C3B-6881-4DFF-9392-869DF334DEBB}" type="pres">
      <dgm:prSet presAssocID="{CBED575C-6632-4088-A197-AFC16226B816}" presName="level3hierChild" presStyleCnt="0"/>
      <dgm:spPr/>
    </dgm:pt>
    <dgm:pt modelId="{8155E252-D12C-4980-8B12-64F31110BB9A}" type="pres">
      <dgm:prSet presAssocID="{0678023F-0BDE-4465-8225-E5B358E36D36}" presName="conn2-1" presStyleLbl="parChTrans1D3" presStyleIdx="0" presStyleCnt="10"/>
      <dgm:spPr/>
      <dgm:t>
        <a:bodyPr/>
        <a:lstStyle/>
        <a:p>
          <a:pPr rtl="1"/>
          <a:endParaRPr lang="fa-IR"/>
        </a:p>
      </dgm:t>
    </dgm:pt>
    <dgm:pt modelId="{9DB545A6-8C68-4681-A9E2-A6F1140D730F}" type="pres">
      <dgm:prSet presAssocID="{0678023F-0BDE-4465-8225-E5B358E36D36}" presName="connTx" presStyleLbl="parChTrans1D3" presStyleIdx="0" presStyleCnt="10"/>
      <dgm:spPr/>
      <dgm:t>
        <a:bodyPr/>
        <a:lstStyle/>
        <a:p>
          <a:pPr rtl="1"/>
          <a:endParaRPr lang="fa-IR"/>
        </a:p>
      </dgm:t>
    </dgm:pt>
    <dgm:pt modelId="{C075D4EA-1C1E-49E1-85F9-BA89F2B25249}" type="pres">
      <dgm:prSet presAssocID="{0FE7F404-B262-47DC-9DD2-F62BB8B840B0}" presName="root2" presStyleCnt="0"/>
      <dgm:spPr/>
    </dgm:pt>
    <dgm:pt modelId="{2A0A3ECB-E5D3-4BDB-96EC-BA8BE300ADDB}" type="pres">
      <dgm:prSet presAssocID="{0FE7F404-B262-47DC-9DD2-F62BB8B840B0}" presName="LevelTwoTextNode" presStyleLbl="node3" presStyleIdx="0" presStyleCnt="10" custScaleX="147056">
        <dgm:presLayoutVars>
          <dgm:chPref val="3"/>
        </dgm:presLayoutVars>
      </dgm:prSet>
      <dgm:spPr/>
      <dgm:t>
        <a:bodyPr/>
        <a:lstStyle/>
        <a:p>
          <a:pPr rtl="1"/>
          <a:endParaRPr lang="fa-IR"/>
        </a:p>
      </dgm:t>
    </dgm:pt>
    <dgm:pt modelId="{97A6168C-17B3-4D9A-92E2-C9B5CC568E83}" type="pres">
      <dgm:prSet presAssocID="{0FE7F404-B262-47DC-9DD2-F62BB8B840B0}" presName="level3hierChild" presStyleCnt="0"/>
      <dgm:spPr/>
    </dgm:pt>
    <dgm:pt modelId="{0B1341DB-9401-4038-B82B-A1A120AC4867}" type="pres">
      <dgm:prSet presAssocID="{85EEAD44-B625-4CE2-BFDB-CA1595B9E524}" presName="conn2-1" presStyleLbl="parChTrans1D2" presStyleIdx="1" presStyleCnt="6"/>
      <dgm:spPr/>
      <dgm:t>
        <a:bodyPr/>
        <a:lstStyle/>
        <a:p>
          <a:pPr rtl="1"/>
          <a:endParaRPr lang="fa-IR"/>
        </a:p>
      </dgm:t>
    </dgm:pt>
    <dgm:pt modelId="{EC96B509-0564-46B4-807E-E864D83E77ED}" type="pres">
      <dgm:prSet presAssocID="{85EEAD44-B625-4CE2-BFDB-CA1595B9E524}" presName="connTx" presStyleLbl="parChTrans1D2" presStyleIdx="1" presStyleCnt="6"/>
      <dgm:spPr/>
      <dgm:t>
        <a:bodyPr/>
        <a:lstStyle/>
        <a:p>
          <a:pPr rtl="1"/>
          <a:endParaRPr lang="fa-IR"/>
        </a:p>
      </dgm:t>
    </dgm:pt>
    <dgm:pt modelId="{1231CF5F-EA73-457C-B62E-24EF8447D03C}" type="pres">
      <dgm:prSet presAssocID="{34017D7B-9649-427A-BD46-4F1C369DCF4E}" presName="root2" presStyleCnt="0"/>
      <dgm:spPr/>
    </dgm:pt>
    <dgm:pt modelId="{15389579-B383-4304-A23C-0357893906C4}" type="pres">
      <dgm:prSet presAssocID="{34017D7B-9649-427A-BD46-4F1C369DCF4E}" presName="LevelTwoTextNode" presStyleLbl="node2" presStyleIdx="1" presStyleCnt="6">
        <dgm:presLayoutVars>
          <dgm:chPref val="3"/>
        </dgm:presLayoutVars>
      </dgm:prSet>
      <dgm:spPr/>
      <dgm:t>
        <a:bodyPr/>
        <a:lstStyle/>
        <a:p>
          <a:pPr rtl="1"/>
          <a:endParaRPr lang="fa-IR"/>
        </a:p>
      </dgm:t>
    </dgm:pt>
    <dgm:pt modelId="{E1EC659E-F595-4BCC-A2D8-D6DA0AE07FBF}" type="pres">
      <dgm:prSet presAssocID="{34017D7B-9649-427A-BD46-4F1C369DCF4E}" presName="level3hierChild" presStyleCnt="0"/>
      <dgm:spPr/>
    </dgm:pt>
    <dgm:pt modelId="{EB45BE42-3DE0-4B63-A353-A4B13D95A73E}" type="pres">
      <dgm:prSet presAssocID="{40CCE766-298A-4CD4-A57F-4235BBEB1B40}" presName="conn2-1" presStyleLbl="parChTrans1D3" presStyleIdx="1" presStyleCnt="10"/>
      <dgm:spPr/>
      <dgm:t>
        <a:bodyPr/>
        <a:lstStyle/>
        <a:p>
          <a:pPr rtl="1"/>
          <a:endParaRPr lang="fa-IR"/>
        </a:p>
      </dgm:t>
    </dgm:pt>
    <dgm:pt modelId="{24FFE052-7D12-450B-AC87-5ECAE87B1B5E}" type="pres">
      <dgm:prSet presAssocID="{40CCE766-298A-4CD4-A57F-4235BBEB1B40}" presName="connTx" presStyleLbl="parChTrans1D3" presStyleIdx="1" presStyleCnt="10"/>
      <dgm:spPr/>
      <dgm:t>
        <a:bodyPr/>
        <a:lstStyle/>
        <a:p>
          <a:pPr rtl="1"/>
          <a:endParaRPr lang="fa-IR"/>
        </a:p>
      </dgm:t>
    </dgm:pt>
    <dgm:pt modelId="{67419756-A8B0-4AFD-B022-AD260438191C}" type="pres">
      <dgm:prSet presAssocID="{BD55D64C-F3A5-4BE6-9637-E5A13EF99C3D}" presName="root2" presStyleCnt="0"/>
      <dgm:spPr/>
    </dgm:pt>
    <dgm:pt modelId="{FB3CFABF-2B44-4ED4-A94F-AAD4CE21E67E}" type="pres">
      <dgm:prSet presAssocID="{BD55D64C-F3A5-4BE6-9637-E5A13EF99C3D}" presName="LevelTwoTextNode" presStyleLbl="node3" presStyleIdx="1" presStyleCnt="10" custScaleX="445539">
        <dgm:presLayoutVars>
          <dgm:chPref val="3"/>
        </dgm:presLayoutVars>
      </dgm:prSet>
      <dgm:spPr/>
      <dgm:t>
        <a:bodyPr/>
        <a:lstStyle/>
        <a:p>
          <a:pPr rtl="1"/>
          <a:endParaRPr lang="fa-IR"/>
        </a:p>
      </dgm:t>
    </dgm:pt>
    <dgm:pt modelId="{CEC708E4-3E19-4BDE-8CA4-4C607CA35512}" type="pres">
      <dgm:prSet presAssocID="{BD55D64C-F3A5-4BE6-9637-E5A13EF99C3D}" presName="level3hierChild" presStyleCnt="0"/>
      <dgm:spPr/>
    </dgm:pt>
    <dgm:pt modelId="{7B487B9A-1F04-485F-B431-07B7578ADEDE}" type="pres">
      <dgm:prSet presAssocID="{3AFF2A35-FEDA-4BED-91D5-2591E50583E5}" presName="conn2-1" presStyleLbl="parChTrans1D3" presStyleIdx="2" presStyleCnt="10"/>
      <dgm:spPr/>
      <dgm:t>
        <a:bodyPr/>
        <a:lstStyle/>
        <a:p>
          <a:pPr rtl="1"/>
          <a:endParaRPr lang="fa-IR"/>
        </a:p>
      </dgm:t>
    </dgm:pt>
    <dgm:pt modelId="{461771C0-1F65-44F4-9B68-6D08506EDF85}" type="pres">
      <dgm:prSet presAssocID="{3AFF2A35-FEDA-4BED-91D5-2591E50583E5}" presName="connTx" presStyleLbl="parChTrans1D3" presStyleIdx="2" presStyleCnt="10"/>
      <dgm:spPr/>
      <dgm:t>
        <a:bodyPr/>
        <a:lstStyle/>
        <a:p>
          <a:pPr rtl="1"/>
          <a:endParaRPr lang="fa-IR"/>
        </a:p>
      </dgm:t>
    </dgm:pt>
    <dgm:pt modelId="{681F1890-6B30-4513-9D50-FA1796F18DD3}" type="pres">
      <dgm:prSet presAssocID="{4D4FCA9E-4FF5-4B4C-968A-7701C2689691}" presName="root2" presStyleCnt="0"/>
      <dgm:spPr/>
    </dgm:pt>
    <dgm:pt modelId="{D73A0747-5879-4710-86A5-4E0E572FFFD6}" type="pres">
      <dgm:prSet presAssocID="{4D4FCA9E-4FF5-4B4C-968A-7701C2689691}" presName="LevelTwoTextNode" presStyleLbl="node3" presStyleIdx="2" presStyleCnt="10" custScaleX="445539">
        <dgm:presLayoutVars>
          <dgm:chPref val="3"/>
        </dgm:presLayoutVars>
      </dgm:prSet>
      <dgm:spPr/>
      <dgm:t>
        <a:bodyPr/>
        <a:lstStyle/>
        <a:p>
          <a:pPr rtl="1"/>
          <a:endParaRPr lang="fa-IR"/>
        </a:p>
      </dgm:t>
    </dgm:pt>
    <dgm:pt modelId="{E7F3F4CC-7204-4FF0-B9C1-EF1F801EBF00}" type="pres">
      <dgm:prSet presAssocID="{4D4FCA9E-4FF5-4B4C-968A-7701C2689691}" presName="level3hierChild" presStyleCnt="0"/>
      <dgm:spPr/>
    </dgm:pt>
    <dgm:pt modelId="{38CC53C3-915C-4EDA-906F-6C1EFADE408F}" type="pres">
      <dgm:prSet presAssocID="{C2CE0B1C-9C85-4E61-9F5F-041AB6BAE692}" presName="conn2-1" presStyleLbl="parChTrans1D2" presStyleIdx="2" presStyleCnt="6"/>
      <dgm:spPr/>
      <dgm:t>
        <a:bodyPr/>
        <a:lstStyle/>
        <a:p>
          <a:pPr rtl="1"/>
          <a:endParaRPr lang="fa-IR"/>
        </a:p>
      </dgm:t>
    </dgm:pt>
    <dgm:pt modelId="{FAFDBBC0-857F-427C-8CD1-3E2F11827903}" type="pres">
      <dgm:prSet presAssocID="{C2CE0B1C-9C85-4E61-9F5F-041AB6BAE692}" presName="connTx" presStyleLbl="parChTrans1D2" presStyleIdx="2" presStyleCnt="6"/>
      <dgm:spPr/>
      <dgm:t>
        <a:bodyPr/>
        <a:lstStyle/>
        <a:p>
          <a:pPr rtl="1"/>
          <a:endParaRPr lang="fa-IR"/>
        </a:p>
      </dgm:t>
    </dgm:pt>
    <dgm:pt modelId="{388A6557-5E11-40AE-89A7-A97111E7876E}" type="pres">
      <dgm:prSet presAssocID="{72EFF32F-D9A6-4E4B-8D6D-B0F14F708ED4}" presName="root2" presStyleCnt="0"/>
      <dgm:spPr/>
    </dgm:pt>
    <dgm:pt modelId="{5F42DA87-35FC-49D1-8C01-E58C81733C84}" type="pres">
      <dgm:prSet presAssocID="{72EFF32F-D9A6-4E4B-8D6D-B0F14F708ED4}" presName="LevelTwoTextNode" presStyleLbl="node2" presStyleIdx="2" presStyleCnt="6">
        <dgm:presLayoutVars>
          <dgm:chPref val="3"/>
        </dgm:presLayoutVars>
      </dgm:prSet>
      <dgm:spPr/>
      <dgm:t>
        <a:bodyPr/>
        <a:lstStyle/>
        <a:p>
          <a:pPr rtl="1"/>
          <a:endParaRPr lang="fa-IR"/>
        </a:p>
      </dgm:t>
    </dgm:pt>
    <dgm:pt modelId="{F34B416F-7582-47B7-89B3-A84ED86E78FF}" type="pres">
      <dgm:prSet presAssocID="{72EFF32F-D9A6-4E4B-8D6D-B0F14F708ED4}" presName="level3hierChild" presStyleCnt="0"/>
      <dgm:spPr/>
    </dgm:pt>
    <dgm:pt modelId="{03F30C25-9BBF-497E-AD6C-0104DA8613AD}" type="pres">
      <dgm:prSet presAssocID="{2F4B57BD-BDFA-4F3C-9629-58262D4116EC}" presName="conn2-1" presStyleLbl="parChTrans1D3" presStyleIdx="3" presStyleCnt="10"/>
      <dgm:spPr/>
      <dgm:t>
        <a:bodyPr/>
        <a:lstStyle/>
        <a:p>
          <a:pPr rtl="1"/>
          <a:endParaRPr lang="fa-IR"/>
        </a:p>
      </dgm:t>
    </dgm:pt>
    <dgm:pt modelId="{DE298FAA-25BB-487E-86F3-C5D90B392FB3}" type="pres">
      <dgm:prSet presAssocID="{2F4B57BD-BDFA-4F3C-9629-58262D4116EC}" presName="connTx" presStyleLbl="parChTrans1D3" presStyleIdx="3" presStyleCnt="10"/>
      <dgm:spPr/>
      <dgm:t>
        <a:bodyPr/>
        <a:lstStyle/>
        <a:p>
          <a:pPr rtl="1"/>
          <a:endParaRPr lang="fa-IR"/>
        </a:p>
      </dgm:t>
    </dgm:pt>
    <dgm:pt modelId="{3074956B-0A9E-4D96-99CC-CF45D2F740F5}" type="pres">
      <dgm:prSet presAssocID="{B500458B-C90B-47AB-A0E7-1FFC76AE22DF}" presName="root2" presStyleCnt="0"/>
      <dgm:spPr/>
    </dgm:pt>
    <dgm:pt modelId="{6FB60399-01A6-401E-ADD8-0070F7D00780}" type="pres">
      <dgm:prSet presAssocID="{B500458B-C90B-47AB-A0E7-1FFC76AE22DF}" presName="LevelTwoTextNode" presStyleLbl="node3" presStyleIdx="3" presStyleCnt="10" custScaleX="459237">
        <dgm:presLayoutVars>
          <dgm:chPref val="3"/>
        </dgm:presLayoutVars>
      </dgm:prSet>
      <dgm:spPr/>
      <dgm:t>
        <a:bodyPr/>
        <a:lstStyle/>
        <a:p>
          <a:pPr rtl="1"/>
          <a:endParaRPr lang="fa-IR"/>
        </a:p>
      </dgm:t>
    </dgm:pt>
    <dgm:pt modelId="{0CF3E936-7B6C-4822-BEE6-B8C5C3E479D2}" type="pres">
      <dgm:prSet presAssocID="{B500458B-C90B-47AB-A0E7-1FFC76AE22DF}" presName="level3hierChild" presStyleCnt="0"/>
      <dgm:spPr/>
    </dgm:pt>
    <dgm:pt modelId="{984D12FD-C44C-498A-BC61-A9A9E78C1F7E}" type="pres">
      <dgm:prSet presAssocID="{E66F2F59-0779-4B89-B7F3-06DE1CD3DE21}" presName="conn2-1" presStyleLbl="parChTrans1D3" presStyleIdx="4" presStyleCnt="10"/>
      <dgm:spPr/>
      <dgm:t>
        <a:bodyPr/>
        <a:lstStyle/>
        <a:p>
          <a:pPr rtl="1"/>
          <a:endParaRPr lang="fa-IR"/>
        </a:p>
      </dgm:t>
    </dgm:pt>
    <dgm:pt modelId="{0C1147C7-ADBA-4C48-9400-CFC0AF87E264}" type="pres">
      <dgm:prSet presAssocID="{E66F2F59-0779-4B89-B7F3-06DE1CD3DE21}" presName="connTx" presStyleLbl="parChTrans1D3" presStyleIdx="4" presStyleCnt="10"/>
      <dgm:spPr/>
      <dgm:t>
        <a:bodyPr/>
        <a:lstStyle/>
        <a:p>
          <a:pPr rtl="1"/>
          <a:endParaRPr lang="fa-IR"/>
        </a:p>
      </dgm:t>
    </dgm:pt>
    <dgm:pt modelId="{0E0FB40F-C72C-4AA5-A9C8-CC753DBDD728}" type="pres">
      <dgm:prSet presAssocID="{782BF105-5F36-42F7-9251-3367566722D3}" presName="root2" presStyleCnt="0"/>
      <dgm:spPr/>
    </dgm:pt>
    <dgm:pt modelId="{ED975A82-6883-43ED-9686-DC4DB12D3E7B}" type="pres">
      <dgm:prSet presAssocID="{782BF105-5F36-42F7-9251-3367566722D3}" presName="LevelTwoTextNode" presStyleLbl="node3" presStyleIdx="4" presStyleCnt="10" custScaleX="229271">
        <dgm:presLayoutVars>
          <dgm:chPref val="3"/>
        </dgm:presLayoutVars>
      </dgm:prSet>
      <dgm:spPr/>
      <dgm:t>
        <a:bodyPr/>
        <a:lstStyle/>
        <a:p>
          <a:pPr rtl="1"/>
          <a:endParaRPr lang="fa-IR"/>
        </a:p>
      </dgm:t>
    </dgm:pt>
    <dgm:pt modelId="{6594BD9C-DDF0-48FA-BC2F-C92E75C2C2D6}" type="pres">
      <dgm:prSet presAssocID="{782BF105-5F36-42F7-9251-3367566722D3}" presName="level3hierChild" presStyleCnt="0"/>
      <dgm:spPr/>
    </dgm:pt>
    <dgm:pt modelId="{92CFCD8A-A459-434E-A2E5-56A44F4A4BCE}" type="pres">
      <dgm:prSet presAssocID="{CB59F2A3-B5F0-4877-9E1A-2EC85734E716}" presName="conn2-1" presStyleLbl="parChTrans1D4" presStyleIdx="0" presStyleCnt="4"/>
      <dgm:spPr/>
      <dgm:t>
        <a:bodyPr/>
        <a:lstStyle/>
        <a:p>
          <a:pPr rtl="1"/>
          <a:endParaRPr lang="fa-IR"/>
        </a:p>
      </dgm:t>
    </dgm:pt>
    <dgm:pt modelId="{72984384-22CB-4048-AFF5-5F710BE3DEC1}" type="pres">
      <dgm:prSet presAssocID="{CB59F2A3-B5F0-4877-9E1A-2EC85734E716}" presName="connTx" presStyleLbl="parChTrans1D4" presStyleIdx="0" presStyleCnt="4"/>
      <dgm:spPr/>
      <dgm:t>
        <a:bodyPr/>
        <a:lstStyle/>
        <a:p>
          <a:pPr rtl="1"/>
          <a:endParaRPr lang="fa-IR"/>
        </a:p>
      </dgm:t>
    </dgm:pt>
    <dgm:pt modelId="{5DD6A9B5-80D5-446F-9D8D-73BBE15335A8}" type="pres">
      <dgm:prSet presAssocID="{FB82081B-812D-4469-840A-E21F3B555FEA}" presName="root2" presStyleCnt="0"/>
      <dgm:spPr/>
    </dgm:pt>
    <dgm:pt modelId="{76FC6ED1-9BEA-42A2-9C38-1BD868DF2923}" type="pres">
      <dgm:prSet presAssocID="{FB82081B-812D-4469-840A-E21F3B555FEA}" presName="LevelTwoTextNode" presStyleLbl="node4" presStyleIdx="0" presStyleCnt="4" custScaleX="250729">
        <dgm:presLayoutVars>
          <dgm:chPref val="3"/>
        </dgm:presLayoutVars>
      </dgm:prSet>
      <dgm:spPr/>
      <dgm:t>
        <a:bodyPr/>
        <a:lstStyle/>
        <a:p>
          <a:pPr rtl="1"/>
          <a:endParaRPr lang="fa-IR"/>
        </a:p>
      </dgm:t>
    </dgm:pt>
    <dgm:pt modelId="{AE07E63F-AA4A-4581-9EBE-E3E0185C79AA}" type="pres">
      <dgm:prSet presAssocID="{FB82081B-812D-4469-840A-E21F3B555FEA}" presName="level3hierChild" presStyleCnt="0"/>
      <dgm:spPr/>
    </dgm:pt>
    <dgm:pt modelId="{7990E021-6B58-41C9-A26D-EABCA5D2E42E}" type="pres">
      <dgm:prSet presAssocID="{A398E85C-5BCE-4F6B-8014-A7D7AA9BADB0}" presName="conn2-1" presStyleLbl="parChTrans1D3" presStyleIdx="5" presStyleCnt="10"/>
      <dgm:spPr/>
      <dgm:t>
        <a:bodyPr/>
        <a:lstStyle/>
        <a:p>
          <a:pPr rtl="1"/>
          <a:endParaRPr lang="fa-IR"/>
        </a:p>
      </dgm:t>
    </dgm:pt>
    <dgm:pt modelId="{62E681FD-B7E0-4223-B397-097750F6A9EB}" type="pres">
      <dgm:prSet presAssocID="{A398E85C-5BCE-4F6B-8014-A7D7AA9BADB0}" presName="connTx" presStyleLbl="parChTrans1D3" presStyleIdx="5" presStyleCnt="10"/>
      <dgm:spPr/>
      <dgm:t>
        <a:bodyPr/>
        <a:lstStyle/>
        <a:p>
          <a:pPr rtl="1"/>
          <a:endParaRPr lang="fa-IR"/>
        </a:p>
      </dgm:t>
    </dgm:pt>
    <dgm:pt modelId="{10827313-0635-406E-8F81-BA83F3EC2590}" type="pres">
      <dgm:prSet presAssocID="{3CEBD412-8C5C-4E2C-ADCF-76463883C8A1}" presName="root2" presStyleCnt="0"/>
      <dgm:spPr/>
    </dgm:pt>
    <dgm:pt modelId="{A57EC09B-B302-4276-A3A8-4EB4AAC6ED4E}" type="pres">
      <dgm:prSet presAssocID="{3CEBD412-8C5C-4E2C-ADCF-76463883C8A1}" presName="LevelTwoTextNode" presStyleLbl="node3" presStyleIdx="5" presStyleCnt="10" custScaleX="284852">
        <dgm:presLayoutVars>
          <dgm:chPref val="3"/>
        </dgm:presLayoutVars>
      </dgm:prSet>
      <dgm:spPr/>
      <dgm:t>
        <a:bodyPr/>
        <a:lstStyle/>
        <a:p>
          <a:pPr rtl="1"/>
          <a:endParaRPr lang="fa-IR"/>
        </a:p>
      </dgm:t>
    </dgm:pt>
    <dgm:pt modelId="{6F3DF995-F2F4-451D-B612-9F9AD055ADBA}" type="pres">
      <dgm:prSet presAssocID="{3CEBD412-8C5C-4E2C-ADCF-76463883C8A1}" presName="level3hierChild" presStyleCnt="0"/>
      <dgm:spPr/>
    </dgm:pt>
    <dgm:pt modelId="{C9F0B966-BE00-4DD2-91C0-9DE21CB2C8C5}" type="pres">
      <dgm:prSet presAssocID="{BDFE2E22-BF15-440A-B1F9-51CE4003599E}" presName="conn2-1" presStyleLbl="parChTrans1D4" presStyleIdx="1" presStyleCnt="4"/>
      <dgm:spPr/>
      <dgm:t>
        <a:bodyPr/>
        <a:lstStyle/>
        <a:p>
          <a:pPr rtl="1"/>
          <a:endParaRPr lang="fa-IR"/>
        </a:p>
      </dgm:t>
    </dgm:pt>
    <dgm:pt modelId="{90BAB1F0-4D9F-4769-8E19-26CE16BCC56B}" type="pres">
      <dgm:prSet presAssocID="{BDFE2E22-BF15-440A-B1F9-51CE4003599E}" presName="connTx" presStyleLbl="parChTrans1D4" presStyleIdx="1" presStyleCnt="4"/>
      <dgm:spPr/>
      <dgm:t>
        <a:bodyPr/>
        <a:lstStyle/>
        <a:p>
          <a:pPr rtl="1"/>
          <a:endParaRPr lang="fa-IR"/>
        </a:p>
      </dgm:t>
    </dgm:pt>
    <dgm:pt modelId="{ED30284B-4044-42C5-937D-9A504C8455BE}" type="pres">
      <dgm:prSet presAssocID="{1BFEFDBF-46E7-41DC-A11C-6B75EB401180}" presName="root2" presStyleCnt="0"/>
      <dgm:spPr/>
    </dgm:pt>
    <dgm:pt modelId="{C447664F-255C-4C39-8810-21D3002B0F51}" type="pres">
      <dgm:prSet presAssocID="{1BFEFDBF-46E7-41DC-A11C-6B75EB401180}" presName="LevelTwoTextNode" presStyleLbl="node4" presStyleIdx="1" presStyleCnt="4" custScaleX="250729">
        <dgm:presLayoutVars>
          <dgm:chPref val="3"/>
        </dgm:presLayoutVars>
      </dgm:prSet>
      <dgm:spPr/>
      <dgm:t>
        <a:bodyPr/>
        <a:lstStyle/>
        <a:p>
          <a:pPr rtl="1"/>
          <a:endParaRPr lang="fa-IR"/>
        </a:p>
      </dgm:t>
    </dgm:pt>
    <dgm:pt modelId="{891D1C78-6BEC-4B89-9AD4-962875E3C7CF}" type="pres">
      <dgm:prSet presAssocID="{1BFEFDBF-46E7-41DC-A11C-6B75EB401180}" presName="level3hierChild" presStyleCnt="0"/>
      <dgm:spPr/>
    </dgm:pt>
    <dgm:pt modelId="{323C31B8-3D3A-4BB1-AD6D-0942E27EAB30}" type="pres">
      <dgm:prSet presAssocID="{DA50C729-D64A-401E-9C4E-734681E4747D}" presName="conn2-1" presStyleLbl="parChTrans1D2" presStyleIdx="3" presStyleCnt="6"/>
      <dgm:spPr/>
      <dgm:t>
        <a:bodyPr/>
        <a:lstStyle/>
        <a:p>
          <a:pPr rtl="1"/>
          <a:endParaRPr lang="fa-IR"/>
        </a:p>
      </dgm:t>
    </dgm:pt>
    <dgm:pt modelId="{372219E2-F7F0-4764-9BCC-D33017D25568}" type="pres">
      <dgm:prSet presAssocID="{DA50C729-D64A-401E-9C4E-734681E4747D}" presName="connTx" presStyleLbl="parChTrans1D2" presStyleIdx="3" presStyleCnt="6"/>
      <dgm:spPr/>
      <dgm:t>
        <a:bodyPr/>
        <a:lstStyle/>
        <a:p>
          <a:pPr rtl="1"/>
          <a:endParaRPr lang="fa-IR"/>
        </a:p>
      </dgm:t>
    </dgm:pt>
    <dgm:pt modelId="{39DB7400-2124-48AA-B04B-7221E4270A68}" type="pres">
      <dgm:prSet presAssocID="{C2A6F397-C3D0-4C82-9226-810B2C6D4C98}" presName="root2" presStyleCnt="0"/>
      <dgm:spPr/>
    </dgm:pt>
    <dgm:pt modelId="{6D13184A-E6EC-4097-9893-A8CCDFB5F001}" type="pres">
      <dgm:prSet presAssocID="{C2A6F397-C3D0-4C82-9226-810B2C6D4C98}" presName="LevelTwoTextNode" presStyleLbl="node2" presStyleIdx="3" presStyleCnt="6" custScaleX="158952" custScaleY="195984">
        <dgm:presLayoutVars>
          <dgm:chPref val="3"/>
        </dgm:presLayoutVars>
      </dgm:prSet>
      <dgm:spPr/>
      <dgm:t>
        <a:bodyPr/>
        <a:lstStyle/>
        <a:p>
          <a:pPr rtl="1"/>
          <a:endParaRPr lang="fa-IR"/>
        </a:p>
      </dgm:t>
    </dgm:pt>
    <dgm:pt modelId="{1DCE3AE8-C24F-4322-9547-1E0767134B3F}" type="pres">
      <dgm:prSet presAssocID="{C2A6F397-C3D0-4C82-9226-810B2C6D4C98}" presName="level3hierChild" presStyleCnt="0"/>
      <dgm:spPr/>
    </dgm:pt>
    <dgm:pt modelId="{4BDAD70B-7D04-4EE1-9FE0-B550046E85D3}" type="pres">
      <dgm:prSet presAssocID="{14860B22-30C5-4741-ABE6-8533E3528EAC}" presName="conn2-1" presStyleLbl="parChTrans1D3" presStyleIdx="6" presStyleCnt="10"/>
      <dgm:spPr/>
      <dgm:t>
        <a:bodyPr/>
        <a:lstStyle/>
        <a:p>
          <a:pPr rtl="1"/>
          <a:endParaRPr lang="fa-IR"/>
        </a:p>
      </dgm:t>
    </dgm:pt>
    <dgm:pt modelId="{625D2344-9A84-4934-B377-AD2C00520384}" type="pres">
      <dgm:prSet presAssocID="{14860B22-30C5-4741-ABE6-8533E3528EAC}" presName="connTx" presStyleLbl="parChTrans1D3" presStyleIdx="6" presStyleCnt="10"/>
      <dgm:spPr/>
      <dgm:t>
        <a:bodyPr/>
        <a:lstStyle/>
        <a:p>
          <a:pPr rtl="1"/>
          <a:endParaRPr lang="fa-IR"/>
        </a:p>
      </dgm:t>
    </dgm:pt>
    <dgm:pt modelId="{46F9287A-3231-4694-82E5-961B85E87FB1}" type="pres">
      <dgm:prSet presAssocID="{7519C94B-E129-4334-BC08-896F95D212DD}" presName="root2" presStyleCnt="0"/>
      <dgm:spPr/>
    </dgm:pt>
    <dgm:pt modelId="{7FAFB439-9C79-41CF-BE26-F2FC19A957F7}" type="pres">
      <dgm:prSet presAssocID="{7519C94B-E129-4334-BC08-896F95D212DD}" presName="LevelTwoTextNode" presStyleLbl="node3" presStyleIdx="6" presStyleCnt="10" custScaleX="281396" custScaleY="192702">
        <dgm:presLayoutVars>
          <dgm:chPref val="3"/>
        </dgm:presLayoutVars>
      </dgm:prSet>
      <dgm:spPr/>
      <dgm:t>
        <a:bodyPr/>
        <a:lstStyle/>
        <a:p>
          <a:pPr rtl="1"/>
          <a:endParaRPr lang="fa-IR"/>
        </a:p>
      </dgm:t>
    </dgm:pt>
    <dgm:pt modelId="{9FE972F2-5135-477B-AB94-BD9EC05EA904}" type="pres">
      <dgm:prSet presAssocID="{7519C94B-E129-4334-BC08-896F95D212DD}" presName="level3hierChild" presStyleCnt="0"/>
      <dgm:spPr/>
    </dgm:pt>
    <dgm:pt modelId="{944B235F-AC97-4A43-8197-7048BD2BC971}" type="pres">
      <dgm:prSet presAssocID="{6C3048B9-F7C1-483A-A959-2D8027B95E2A}" presName="conn2-1" presStyleLbl="parChTrans1D4" presStyleIdx="2" presStyleCnt="4"/>
      <dgm:spPr/>
      <dgm:t>
        <a:bodyPr/>
        <a:lstStyle/>
        <a:p>
          <a:pPr rtl="1"/>
          <a:endParaRPr lang="fa-IR"/>
        </a:p>
      </dgm:t>
    </dgm:pt>
    <dgm:pt modelId="{82B526E2-DD2A-4225-BC74-6EF7E72CCBD3}" type="pres">
      <dgm:prSet presAssocID="{6C3048B9-F7C1-483A-A959-2D8027B95E2A}" presName="connTx" presStyleLbl="parChTrans1D4" presStyleIdx="2" presStyleCnt="4"/>
      <dgm:spPr/>
      <dgm:t>
        <a:bodyPr/>
        <a:lstStyle/>
        <a:p>
          <a:pPr rtl="1"/>
          <a:endParaRPr lang="fa-IR"/>
        </a:p>
      </dgm:t>
    </dgm:pt>
    <dgm:pt modelId="{15B7D45E-A33E-4DE4-B054-99A951C11BA9}" type="pres">
      <dgm:prSet presAssocID="{08C37FEB-37B8-4DE1-B059-A1AD07E1A982}" presName="root2" presStyleCnt="0"/>
      <dgm:spPr/>
    </dgm:pt>
    <dgm:pt modelId="{3D7DE09A-A8B4-499E-B3C1-558C733437FD}" type="pres">
      <dgm:prSet presAssocID="{08C37FEB-37B8-4DE1-B059-A1AD07E1A982}" presName="LevelTwoTextNode" presStyleLbl="node4" presStyleIdx="2" presStyleCnt="4" custScaleX="254249" custScaleY="188428">
        <dgm:presLayoutVars>
          <dgm:chPref val="3"/>
        </dgm:presLayoutVars>
      </dgm:prSet>
      <dgm:spPr/>
      <dgm:t>
        <a:bodyPr/>
        <a:lstStyle/>
        <a:p>
          <a:pPr rtl="1"/>
          <a:endParaRPr lang="fa-IR"/>
        </a:p>
      </dgm:t>
    </dgm:pt>
    <dgm:pt modelId="{E6D1FFB8-1BFF-4CAD-BD6B-BD32F6A6A770}" type="pres">
      <dgm:prSet presAssocID="{08C37FEB-37B8-4DE1-B059-A1AD07E1A982}" presName="level3hierChild" presStyleCnt="0"/>
      <dgm:spPr/>
    </dgm:pt>
    <dgm:pt modelId="{3D62192F-6109-4BF5-A533-177D69682BA2}" type="pres">
      <dgm:prSet presAssocID="{65592DCD-2AB1-4C49-ACF3-CBA47E495559}" presName="conn2-1" presStyleLbl="parChTrans1D3" presStyleIdx="7" presStyleCnt="10"/>
      <dgm:spPr/>
      <dgm:t>
        <a:bodyPr/>
        <a:lstStyle/>
        <a:p>
          <a:pPr rtl="1"/>
          <a:endParaRPr lang="fa-IR"/>
        </a:p>
      </dgm:t>
    </dgm:pt>
    <dgm:pt modelId="{ACDEEB54-C292-4392-9013-ACD303C78CFA}" type="pres">
      <dgm:prSet presAssocID="{65592DCD-2AB1-4C49-ACF3-CBA47E495559}" presName="connTx" presStyleLbl="parChTrans1D3" presStyleIdx="7" presStyleCnt="10"/>
      <dgm:spPr/>
      <dgm:t>
        <a:bodyPr/>
        <a:lstStyle/>
        <a:p>
          <a:pPr rtl="1"/>
          <a:endParaRPr lang="fa-IR"/>
        </a:p>
      </dgm:t>
    </dgm:pt>
    <dgm:pt modelId="{D6DCFA33-336F-4C00-9F64-9E440C44196C}" type="pres">
      <dgm:prSet presAssocID="{4754329A-75F1-4FC9-AF11-CD7E836B1D57}" presName="root2" presStyleCnt="0"/>
      <dgm:spPr/>
    </dgm:pt>
    <dgm:pt modelId="{7B712FA7-6506-400D-97DF-421ED04C7FCA}" type="pres">
      <dgm:prSet presAssocID="{4754329A-75F1-4FC9-AF11-CD7E836B1D57}" presName="LevelTwoTextNode" presStyleLbl="node3" presStyleIdx="7" presStyleCnt="10" custScaleX="281396" custScaleY="148063">
        <dgm:presLayoutVars>
          <dgm:chPref val="3"/>
        </dgm:presLayoutVars>
      </dgm:prSet>
      <dgm:spPr/>
      <dgm:t>
        <a:bodyPr/>
        <a:lstStyle/>
        <a:p>
          <a:pPr rtl="1"/>
          <a:endParaRPr lang="fa-IR"/>
        </a:p>
      </dgm:t>
    </dgm:pt>
    <dgm:pt modelId="{6BD28CA4-797C-42B1-BC0C-54039AB8A3AA}" type="pres">
      <dgm:prSet presAssocID="{4754329A-75F1-4FC9-AF11-CD7E836B1D57}" presName="level3hierChild" presStyleCnt="0"/>
      <dgm:spPr/>
    </dgm:pt>
    <dgm:pt modelId="{B50ED25F-A11E-41A6-B3E9-FBCDA66C120B}" type="pres">
      <dgm:prSet presAssocID="{183CB0EA-8A2F-4349-AE66-AB6BD35BAFE0}" presName="conn2-1" presStyleLbl="parChTrans1D4" presStyleIdx="3" presStyleCnt="4"/>
      <dgm:spPr/>
      <dgm:t>
        <a:bodyPr/>
        <a:lstStyle/>
        <a:p>
          <a:pPr rtl="1"/>
          <a:endParaRPr lang="fa-IR"/>
        </a:p>
      </dgm:t>
    </dgm:pt>
    <dgm:pt modelId="{0BC9FC4C-3AB1-4174-AF66-6F0A6D8CA1AF}" type="pres">
      <dgm:prSet presAssocID="{183CB0EA-8A2F-4349-AE66-AB6BD35BAFE0}" presName="connTx" presStyleLbl="parChTrans1D4" presStyleIdx="3" presStyleCnt="4"/>
      <dgm:spPr/>
      <dgm:t>
        <a:bodyPr/>
        <a:lstStyle/>
        <a:p>
          <a:pPr rtl="1"/>
          <a:endParaRPr lang="fa-IR"/>
        </a:p>
      </dgm:t>
    </dgm:pt>
    <dgm:pt modelId="{BBBDB5B1-8B81-417E-A70C-630C749E3D5A}" type="pres">
      <dgm:prSet presAssocID="{5537AED5-75BF-4A3A-8304-D3E34068658D}" presName="root2" presStyleCnt="0"/>
      <dgm:spPr/>
    </dgm:pt>
    <dgm:pt modelId="{07C9E7CD-613D-4ADA-9041-E5A389B11656}" type="pres">
      <dgm:prSet presAssocID="{5537AED5-75BF-4A3A-8304-D3E34068658D}" presName="LevelTwoTextNode" presStyleLbl="node4" presStyleIdx="3" presStyleCnt="4" custScaleX="254249" custScaleY="188428">
        <dgm:presLayoutVars>
          <dgm:chPref val="3"/>
        </dgm:presLayoutVars>
      </dgm:prSet>
      <dgm:spPr/>
      <dgm:t>
        <a:bodyPr/>
        <a:lstStyle/>
        <a:p>
          <a:pPr rtl="1"/>
          <a:endParaRPr lang="fa-IR"/>
        </a:p>
      </dgm:t>
    </dgm:pt>
    <dgm:pt modelId="{1AE5042A-A3F6-4B80-AF05-6E8334AEE8F4}" type="pres">
      <dgm:prSet presAssocID="{5537AED5-75BF-4A3A-8304-D3E34068658D}" presName="level3hierChild" presStyleCnt="0"/>
      <dgm:spPr/>
    </dgm:pt>
    <dgm:pt modelId="{76DEEC6B-4994-42E3-A1EC-419194151458}" type="pres">
      <dgm:prSet presAssocID="{B380688B-6CDF-4D9D-A3A3-6DD2CA9AD652}" presName="conn2-1" presStyleLbl="parChTrans1D2" presStyleIdx="4" presStyleCnt="6"/>
      <dgm:spPr/>
      <dgm:t>
        <a:bodyPr/>
        <a:lstStyle/>
        <a:p>
          <a:pPr rtl="1"/>
          <a:endParaRPr lang="fa-IR"/>
        </a:p>
      </dgm:t>
    </dgm:pt>
    <dgm:pt modelId="{679FD520-1CA8-4BA8-A5AC-5333BBBA6F0D}" type="pres">
      <dgm:prSet presAssocID="{B380688B-6CDF-4D9D-A3A3-6DD2CA9AD652}" presName="connTx" presStyleLbl="parChTrans1D2" presStyleIdx="4" presStyleCnt="6"/>
      <dgm:spPr/>
      <dgm:t>
        <a:bodyPr/>
        <a:lstStyle/>
        <a:p>
          <a:pPr rtl="1"/>
          <a:endParaRPr lang="fa-IR"/>
        </a:p>
      </dgm:t>
    </dgm:pt>
    <dgm:pt modelId="{44F842FC-3F5D-4229-95EE-6C8743BB9550}" type="pres">
      <dgm:prSet presAssocID="{72375258-5EA0-43BE-A36A-2D0046E9BD11}" presName="root2" presStyleCnt="0"/>
      <dgm:spPr/>
    </dgm:pt>
    <dgm:pt modelId="{BD0CB99F-D0CE-4867-8473-6A0EEC84F837}" type="pres">
      <dgm:prSet presAssocID="{72375258-5EA0-43BE-A36A-2D0046E9BD11}" presName="LevelTwoTextNode" presStyleLbl="node2" presStyleIdx="4" presStyleCnt="6" custScaleX="340486">
        <dgm:presLayoutVars>
          <dgm:chPref val="3"/>
        </dgm:presLayoutVars>
      </dgm:prSet>
      <dgm:spPr/>
      <dgm:t>
        <a:bodyPr/>
        <a:lstStyle/>
        <a:p>
          <a:pPr rtl="1"/>
          <a:endParaRPr lang="fa-IR"/>
        </a:p>
      </dgm:t>
    </dgm:pt>
    <dgm:pt modelId="{A2146F8A-D67A-450F-9551-255B49FEB888}" type="pres">
      <dgm:prSet presAssocID="{72375258-5EA0-43BE-A36A-2D0046E9BD11}" presName="level3hierChild" presStyleCnt="0"/>
      <dgm:spPr/>
    </dgm:pt>
    <dgm:pt modelId="{11E39799-C5FD-47E0-AAC0-3BEC25EF6805}" type="pres">
      <dgm:prSet presAssocID="{B9C12219-9F28-42F1-BEA7-01895E9B9DD1}" presName="conn2-1" presStyleLbl="parChTrans1D3" presStyleIdx="8" presStyleCnt="10"/>
      <dgm:spPr/>
      <dgm:t>
        <a:bodyPr/>
        <a:lstStyle/>
        <a:p>
          <a:pPr rtl="1"/>
          <a:endParaRPr lang="fa-IR"/>
        </a:p>
      </dgm:t>
    </dgm:pt>
    <dgm:pt modelId="{5BF366CD-2519-4935-9997-2EE3ACDC8DE6}" type="pres">
      <dgm:prSet presAssocID="{B9C12219-9F28-42F1-BEA7-01895E9B9DD1}" presName="connTx" presStyleLbl="parChTrans1D3" presStyleIdx="8" presStyleCnt="10"/>
      <dgm:spPr/>
      <dgm:t>
        <a:bodyPr/>
        <a:lstStyle/>
        <a:p>
          <a:pPr rtl="1"/>
          <a:endParaRPr lang="fa-IR"/>
        </a:p>
      </dgm:t>
    </dgm:pt>
    <dgm:pt modelId="{E1BA086B-7E86-4D01-BEC8-BDFF7A5B5E3E}" type="pres">
      <dgm:prSet presAssocID="{C9E5919B-6D1F-4858-8CBB-BB2977351D8E}" presName="root2" presStyleCnt="0"/>
      <dgm:spPr/>
    </dgm:pt>
    <dgm:pt modelId="{73C9F6AF-4A99-4676-9765-FC288A84CC67}" type="pres">
      <dgm:prSet presAssocID="{C9E5919B-6D1F-4858-8CBB-BB2977351D8E}" presName="LevelTwoTextNode" presStyleLbl="node3" presStyleIdx="8" presStyleCnt="10">
        <dgm:presLayoutVars>
          <dgm:chPref val="3"/>
        </dgm:presLayoutVars>
      </dgm:prSet>
      <dgm:spPr/>
      <dgm:t>
        <a:bodyPr/>
        <a:lstStyle/>
        <a:p>
          <a:pPr rtl="1"/>
          <a:endParaRPr lang="fa-IR"/>
        </a:p>
      </dgm:t>
    </dgm:pt>
    <dgm:pt modelId="{0B84062E-C4EB-4A73-86D8-B371CE7BCE1A}" type="pres">
      <dgm:prSet presAssocID="{C9E5919B-6D1F-4858-8CBB-BB2977351D8E}" presName="level3hierChild" presStyleCnt="0"/>
      <dgm:spPr/>
    </dgm:pt>
    <dgm:pt modelId="{8FBEB8F0-1B6D-4839-A7C4-2BD0A45D8BBB}" type="pres">
      <dgm:prSet presAssocID="{A6A26B61-E5E9-4E53-946F-8676F68D829F}" presName="conn2-1" presStyleLbl="parChTrans1D2" presStyleIdx="5" presStyleCnt="6"/>
      <dgm:spPr/>
      <dgm:t>
        <a:bodyPr/>
        <a:lstStyle/>
        <a:p>
          <a:pPr rtl="1"/>
          <a:endParaRPr lang="fa-IR"/>
        </a:p>
      </dgm:t>
    </dgm:pt>
    <dgm:pt modelId="{D7B0934C-43A8-4E2E-9C49-0255E2F910DC}" type="pres">
      <dgm:prSet presAssocID="{A6A26B61-E5E9-4E53-946F-8676F68D829F}" presName="connTx" presStyleLbl="parChTrans1D2" presStyleIdx="5" presStyleCnt="6"/>
      <dgm:spPr/>
      <dgm:t>
        <a:bodyPr/>
        <a:lstStyle/>
        <a:p>
          <a:pPr rtl="1"/>
          <a:endParaRPr lang="fa-IR"/>
        </a:p>
      </dgm:t>
    </dgm:pt>
    <dgm:pt modelId="{9A17F10A-34F7-463C-A075-B971686B81EF}" type="pres">
      <dgm:prSet presAssocID="{6F3879C6-6161-463B-9BD2-E1F92E3AB079}" presName="root2" presStyleCnt="0"/>
      <dgm:spPr/>
    </dgm:pt>
    <dgm:pt modelId="{2B87D6AB-0A3D-4C45-99EC-C8084480C4FD}" type="pres">
      <dgm:prSet presAssocID="{6F3879C6-6161-463B-9BD2-E1F92E3AB079}" presName="LevelTwoTextNode" presStyleLbl="node2" presStyleIdx="5" presStyleCnt="6" custScaleX="326591">
        <dgm:presLayoutVars>
          <dgm:chPref val="3"/>
        </dgm:presLayoutVars>
      </dgm:prSet>
      <dgm:spPr/>
      <dgm:t>
        <a:bodyPr/>
        <a:lstStyle/>
        <a:p>
          <a:pPr rtl="1"/>
          <a:endParaRPr lang="fa-IR"/>
        </a:p>
      </dgm:t>
    </dgm:pt>
    <dgm:pt modelId="{A2396CB3-C272-4DC9-974A-49132BFA23AD}" type="pres">
      <dgm:prSet presAssocID="{6F3879C6-6161-463B-9BD2-E1F92E3AB079}" presName="level3hierChild" presStyleCnt="0"/>
      <dgm:spPr/>
    </dgm:pt>
    <dgm:pt modelId="{1F39E9B5-D051-4392-AC0F-1B27D8408137}" type="pres">
      <dgm:prSet presAssocID="{E2102D9C-06A8-443C-8B50-2461254E6C51}" presName="conn2-1" presStyleLbl="parChTrans1D3" presStyleIdx="9" presStyleCnt="10"/>
      <dgm:spPr/>
      <dgm:t>
        <a:bodyPr/>
        <a:lstStyle/>
        <a:p>
          <a:pPr rtl="1"/>
          <a:endParaRPr lang="fa-IR"/>
        </a:p>
      </dgm:t>
    </dgm:pt>
    <dgm:pt modelId="{6EA73099-90F2-4179-8339-A5E078F03B01}" type="pres">
      <dgm:prSet presAssocID="{E2102D9C-06A8-443C-8B50-2461254E6C51}" presName="connTx" presStyleLbl="parChTrans1D3" presStyleIdx="9" presStyleCnt="10"/>
      <dgm:spPr/>
      <dgm:t>
        <a:bodyPr/>
        <a:lstStyle/>
        <a:p>
          <a:pPr rtl="1"/>
          <a:endParaRPr lang="fa-IR"/>
        </a:p>
      </dgm:t>
    </dgm:pt>
    <dgm:pt modelId="{21A0350E-925E-480F-9EE8-820F9827788B}" type="pres">
      <dgm:prSet presAssocID="{C86D1A46-C2CE-4DFC-8EEF-8BFAFE45170E}" presName="root2" presStyleCnt="0"/>
      <dgm:spPr/>
    </dgm:pt>
    <dgm:pt modelId="{E63DD0C3-D4CF-474B-8C39-66D621D08C07}" type="pres">
      <dgm:prSet presAssocID="{C86D1A46-C2CE-4DFC-8EEF-8BFAFE45170E}" presName="LevelTwoTextNode" presStyleLbl="node3" presStyleIdx="9" presStyleCnt="10" custScaleX="294534">
        <dgm:presLayoutVars>
          <dgm:chPref val="3"/>
        </dgm:presLayoutVars>
      </dgm:prSet>
      <dgm:spPr/>
      <dgm:t>
        <a:bodyPr/>
        <a:lstStyle/>
        <a:p>
          <a:pPr rtl="1"/>
          <a:endParaRPr lang="fa-IR"/>
        </a:p>
      </dgm:t>
    </dgm:pt>
    <dgm:pt modelId="{1D09DDD3-64C3-4E9C-AB65-6242EA655D62}" type="pres">
      <dgm:prSet presAssocID="{C86D1A46-C2CE-4DFC-8EEF-8BFAFE45170E}" presName="level3hierChild" presStyleCnt="0"/>
      <dgm:spPr/>
    </dgm:pt>
  </dgm:ptLst>
  <dgm:cxnLst>
    <dgm:cxn modelId="{1FF25894-4F83-457F-8206-30041A6E20FB}" type="presOf" srcId="{5FB86A59-8082-4FCD-A86A-7B789BAC9B92}" destId="{179698EE-C3E1-4F95-86ED-2E4E9725A259}" srcOrd="0" destOrd="0" presId="urn:microsoft.com/office/officeart/2005/8/layout/hierarchy2"/>
    <dgm:cxn modelId="{8A3D39E9-5A7E-44CD-8C7F-591CF6D57556}" srcId="{3CEBD412-8C5C-4E2C-ADCF-76463883C8A1}" destId="{1BFEFDBF-46E7-41DC-A11C-6B75EB401180}" srcOrd="0" destOrd="0" parTransId="{BDFE2E22-BF15-440A-B1F9-51CE4003599E}" sibTransId="{52A1FA02-34FC-467D-85A1-3035192476C5}"/>
    <dgm:cxn modelId="{B205E010-ED4F-49CD-A504-E52B819C475E}" type="presOf" srcId="{15093EC6-76E1-43E7-80F1-DD57D590E39C}" destId="{CA376171-9DA7-49C1-98E0-623194F43588}" srcOrd="0" destOrd="0" presId="urn:microsoft.com/office/officeart/2005/8/layout/hierarchy2"/>
    <dgm:cxn modelId="{8F69D6D7-2D10-4BE6-B896-33797AFF4C55}" type="presOf" srcId="{85EEAD44-B625-4CE2-BFDB-CA1595B9E524}" destId="{0B1341DB-9401-4038-B82B-A1A120AC4867}" srcOrd="0" destOrd="0" presId="urn:microsoft.com/office/officeart/2005/8/layout/hierarchy2"/>
    <dgm:cxn modelId="{67E16E59-CF4B-4C57-B012-9E857EFF9056}" type="presOf" srcId="{C2A6F397-C3D0-4C82-9226-810B2C6D4C98}" destId="{6D13184A-E6EC-4097-9893-A8CCDFB5F001}" srcOrd="0" destOrd="0" presId="urn:microsoft.com/office/officeart/2005/8/layout/hierarchy2"/>
    <dgm:cxn modelId="{E2525835-D4DA-4A5D-BBE3-3305E762DBAD}" type="presOf" srcId="{BD55D64C-F3A5-4BE6-9637-E5A13EF99C3D}" destId="{FB3CFABF-2B44-4ED4-A94F-AAD4CE21E67E}" srcOrd="0" destOrd="0" presId="urn:microsoft.com/office/officeart/2005/8/layout/hierarchy2"/>
    <dgm:cxn modelId="{8659904B-3A37-4688-83C9-D59556FC7001}" type="presOf" srcId="{E66F2F59-0779-4B89-B7F3-06DE1CD3DE21}" destId="{984D12FD-C44C-498A-BC61-A9A9E78C1F7E}" srcOrd="0" destOrd="0" presId="urn:microsoft.com/office/officeart/2005/8/layout/hierarchy2"/>
    <dgm:cxn modelId="{E06E43AA-2943-4154-AD81-5FC953ACD016}" type="presOf" srcId="{A6A26B61-E5E9-4E53-946F-8676F68D829F}" destId="{D7B0934C-43A8-4E2E-9C49-0255E2F910DC}" srcOrd="1" destOrd="0" presId="urn:microsoft.com/office/officeart/2005/8/layout/hierarchy2"/>
    <dgm:cxn modelId="{806EA656-EC0C-47CA-BE4F-031F0704EC4A}" type="presOf" srcId="{2F4B57BD-BDFA-4F3C-9629-58262D4116EC}" destId="{03F30C25-9BBF-497E-AD6C-0104DA8613AD}" srcOrd="0" destOrd="0" presId="urn:microsoft.com/office/officeart/2005/8/layout/hierarchy2"/>
    <dgm:cxn modelId="{788CACFF-6D2D-41D9-B25B-8D9DFD9D9930}" srcId="{15093EC6-76E1-43E7-80F1-DD57D590E39C}" destId="{34017D7B-9649-427A-BD46-4F1C369DCF4E}" srcOrd="1" destOrd="0" parTransId="{85EEAD44-B625-4CE2-BFDB-CA1595B9E524}" sibTransId="{144A8CF1-26FD-47D5-9DAF-45A33E5BB67D}"/>
    <dgm:cxn modelId="{B77FE414-5FD9-4729-A49C-26B16DEA7CE4}" type="presOf" srcId="{183CB0EA-8A2F-4349-AE66-AB6BD35BAFE0}" destId="{B50ED25F-A11E-41A6-B3E9-FBCDA66C120B}" srcOrd="0" destOrd="0" presId="urn:microsoft.com/office/officeart/2005/8/layout/hierarchy2"/>
    <dgm:cxn modelId="{D22A7C6D-BA37-41BF-8E8E-3F3216EC7E7F}" type="presOf" srcId="{3AFF2A35-FEDA-4BED-91D5-2591E50583E5}" destId="{461771C0-1F65-44F4-9B68-6D08506EDF85}" srcOrd="1" destOrd="0" presId="urn:microsoft.com/office/officeart/2005/8/layout/hierarchy2"/>
    <dgm:cxn modelId="{CC310422-1EF9-47D2-956F-5EF48B28D7D2}" type="presOf" srcId="{3CEBD412-8C5C-4E2C-ADCF-76463883C8A1}" destId="{A57EC09B-B302-4276-A3A8-4EB4AAC6ED4E}" srcOrd="0" destOrd="0" presId="urn:microsoft.com/office/officeart/2005/8/layout/hierarchy2"/>
    <dgm:cxn modelId="{D716E9B5-C16F-4FE6-B30E-52E9BCF5FC8F}" type="presOf" srcId="{72EFF32F-D9A6-4E4B-8D6D-B0F14F708ED4}" destId="{5F42DA87-35FC-49D1-8C01-E58C81733C84}" srcOrd="0" destOrd="0" presId="urn:microsoft.com/office/officeart/2005/8/layout/hierarchy2"/>
    <dgm:cxn modelId="{9A983407-3D6E-4D19-A11B-EACBF7121069}" type="presOf" srcId="{0678023F-0BDE-4465-8225-E5B358E36D36}" destId="{8155E252-D12C-4980-8B12-64F31110BB9A}" srcOrd="0" destOrd="0" presId="urn:microsoft.com/office/officeart/2005/8/layout/hierarchy2"/>
    <dgm:cxn modelId="{D2174166-86A3-460D-AF08-FBC32A4922E0}" type="presOf" srcId="{C9E5919B-6D1F-4858-8CBB-BB2977351D8E}" destId="{73C9F6AF-4A99-4676-9765-FC288A84CC67}" srcOrd="0" destOrd="0" presId="urn:microsoft.com/office/officeart/2005/8/layout/hierarchy2"/>
    <dgm:cxn modelId="{B6A13E20-310B-476A-927E-C63DD9BFE7E0}" type="presOf" srcId="{E66F2F59-0779-4B89-B7F3-06DE1CD3DE21}" destId="{0C1147C7-ADBA-4C48-9400-CFC0AF87E264}" srcOrd="1" destOrd="0" presId="urn:microsoft.com/office/officeart/2005/8/layout/hierarchy2"/>
    <dgm:cxn modelId="{F90F4D98-24BE-49CA-8D9F-46D141CDC151}" srcId="{72EFF32F-D9A6-4E4B-8D6D-B0F14F708ED4}" destId="{B500458B-C90B-47AB-A0E7-1FFC76AE22DF}" srcOrd="0" destOrd="0" parTransId="{2F4B57BD-BDFA-4F3C-9629-58262D4116EC}" sibTransId="{B4897455-E722-4BDC-BEB3-12140247D5A5}"/>
    <dgm:cxn modelId="{1E76AB1F-4626-47DB-9984-EA5CCD3F939D}" type="presOf" srcId="{0678023F-0BDE-4465-8225-E5B358E36D36}" destId="{9DB545A6-8C68-4681-A9E2-A6F1140D730F}" srcOrd="1" destOrd="0" presId="urn:microsoft.com/office/officeart/2005/8/layout/hierarchy2"/>
    <dgm:cxn modelId="{B3A9AFBF-8360-456D-93F8-B0D04336FB0C}" type="presOf" srcId="{C2CE0B1C-9C85-4E61-9F5F-041AB6BAE692}" destId="{38CC53C3-915C-4EDA-906F-6C1EFADE408F}" srcOrd="0" destOrd="0" presId="urn:microsoft.com/office/officeart/2005/8/layout/hierarchy2"/>
    <dgm:cxn modelId="{477B34A7-32F1-4AA0-B2AE-D90C1C05549F}" srcId="{4754329A-75F1-4FC9-AF11-CD7E836B1D57}" destId="{5537AED5-75BF-4A3A-8304-D3E34068658D}" srcOrd="0" destOrd="0" parTransId="{183CB0EA-8A2F-4349-AE66-AB6BD35BAFE0}" sibTransId="{7BF7F83E-37F4-4DD3-9C35-FE3DCC571F82}"/>
    <dgm:cxn modelId="{0D1625BD-711A-471E-9D25-1AA5D4A502C6}" type="presOf" srcId="{A398E85C-5BCE-4F6B-8014-A7D7AA9BADB0}" destId="{62E681FD-B7E0-4223-B397-097750F6A9EB}" srcOrd="1" destOrd="0" presId="urn:microsoft.com/office/officeart/2005/8/layout/hierarchy2"/>
    <dgm:cxn modelId="{77E25D96-6B81-4C6C-ABDB-80F772497D51}" type="presOf" srcId="{14860B22-30C5-4741-ABE6-8533E3528EAC}" destId="{4BDAD70B-7D04-4EE1-9FE0-B550046E85D3}" srcOrd="0" destOrd="0" presId="urn:microsoft.com/office/officeart/2005/8/layout/hierarchy2"/>
    <dgm:cxn modelId="{28A8F263-1C73-436E-8D74-D3947BECE0D7}" type="presOf" srcId="{14860B22-30C5-4741-ABE6-8533E3528EAC}" destId="{625D2344-9A84-4934-B377-AD2C00520384}" srcOrd="1" destOrd="0" presId="urn:microsoft.com/office/officeart/2005/8/layout/hierarchy2"/>
    <dgm:cxn modelId="{8A33AE51-15C0-4647-A452-F931098F0AAE}" type="presOf" srcId="{5537AED5-75BF-4A3A-8304-D3E34068658D}" destId="{07C9E7CD-613D-4ADA-9041-E5A389B11656}" srcOrd="0" destOrd="0" presId="urn:microsoft.com/office/officeart/2005/8/layout/hierarchy2"/>
    <dgm:cxn modelId="{F829EA88-0EAC-421F-978E-1FA2513873FA}" type="presOf" srcId="{C86D1A46-C2CE-4DFC-8EEF-8BFAFE45170E}" destId="{E63DD0C3-D4CF-474B-8C39-66D621D08C07}" srcOrd="0" destOrd="0" presId="urn:microsoft.com/office/officeart/2005/8/layout/hierarchy2"/>
    <dgm:cxn modelId="{3272ACC7-205F-4D0E-9CBD-A834B4FE1339}" type="presOf" srcId="{65592DCD-2AB1-4C49-ACF3-CBA47E495559}" destId="{ACDEEB54-C292-4392-9013-ACD303C78CFA}" srcOrd="1" destOrd="0" presId="urn:microsoft.com/office/officeart/2005/8/layout/hierarchy2"/>
    <dgm:cxn modelId="{3B7656DE-834B-4AC8-8A24-5D27CE2B103B}" type="presOf" srcId="{CB59F2A3-B5F0-4877-9E1A-2EC85734E716}" destId="{72984384-22CB-4048-AFF5-5F710BE3DEC1}" srcOrd="1" destOrd="0" presId="urn:microsoft.com/office/officeart/2005/8/layout/hierarchy2"/>
    <dgm:cxn modelId="{30B1D6EE-E821-48A7-9473-FFB032376FF3}" type="presOf" srcId="{BDFE2E22-BF15-440A-B1F9-51CE4003599E}" destId="{90BAB1F0-4D9F-4769-8E19-26CE16BCC56B}" srcOrd="1" destOrd="0" presId="urn:microsoft.com/office/officeart/2005/8/layout/hierarchy2"/>
    <dgm:cxn modelId="{29A67F54-86D4-4520-839F-E0FE16FEBD72}" srcId="{15093EC6-76E1-43E7-80F1-DD57D590E39C}" destId="{72EFF32F-D9A6-4E4B-8D6D-B0F14F708ED4}" srcOrd="2" destOrd="0" parTransId="{C2CE0B1C-9C85-4E61-9F5F-041AB6BAE692}" sibTransId="{487A9247-A975-44D9-9E07-2F1DC343C3CD}"/>
    <dgm:cxn modelId="{91433654-E60F-411A-908B-4321C7B7B918}" type="presOf" srcId="{1BFEFDBF-46E7-41DC-A11C-6B75EB401180}" destId="{C447664F-255C-4C39-8810-21D3002B0F51}" srcOrd="0" destOrd="0" presId="urn:microsoft.com/office/officeart/2005/8/layout/hierarchy2"/>
    <dgm:cxn modelId="{59CB4681-1503-47C9-A6CA-D4C4995F146A}" type="presOf" srcId="{B9C12219-9F28-42F1-BEA7-01895E9B9DD1}" destId="{5BF366CD-2519-4935-9997-2EE3ACDC8DE6}" srcOrd="1" destOrd="0" presId="urn:microsoft.com/office/officeart/2005/8/layout/hierarchy2"/>
    <dgm:cxn modelId="{A4AD698F-D43C-4978-9D35-8F5FA3B856CC}" type="presOf" srcId="{DA50C729-D64A-401E-9C4E-734681E4747D}" destId="{372219E2-F7F0-4764-9BCC-D33017D25568}" srcOrd="1" destOrd="0" presId="urn:microsoft.com/office/officeart/2005/8/layout/hierarchy2"/>
    <dgm:cxn modelId="{428FD853-3234-482B-A2A0-093F18F71EE3}" srcId="{CBED575C-6632-4088-A197-AFC16226B816}" destId="{0FE7F404-B262-47DC-9DD2-F62BB8B840B0}" srcOrd="0" destOrd="0" parTransId="{0678023F-0BDE-4465-8225-E5B358E36D36}" sibTransId="{DEEF817A-2504-455F-AEC1-C6695614D6A9}"/>
    <dgm:cxn modelId="{3154F465-0119-4909-8B8F-661B85132A81}" type="presOf" srcId="{6F3879C6-6161-463B-9BD2-E1F92E3AB079}" destId="{2B87D6AB-0A3D-4C45-99EC-C8084480C4FD}" srcOrd="0" destOrd="0" presId="urn:microsoft.com/office/officeart/2005/8/layout/hierarchy2"/>
    <dgm:cxn modelId="{DFFC0B1C-D3F3-48D4-B960-DEA73175194C}" type="presOf" srcId="{B500458B-C90B-47AB-A0E7-1FFC76AE22DF}" destId="{6FB60399-01A6-401E-ADD8-0070F7D00780}" srcOrd="0" destOrd="0" presId="urn:microsoft.com/office/officeart/2005/8/layout/hierarchy2"/>
    <dgm:cxn modelId="{616ED255-9197-4BE8-BB87-4F0BEAE1D992}" srcId="{15093EC6-76E1-43E7-80F1-DD57D590E39C}" destId="{6F3879C6-6161-463B-9BD2-E1F92E3AB079}" srcOrd="5" destOrd="0" parTransId="{A6A26B61-E5E9-4E53-946F-8676F68D829F}" sibTransId="{B74793A0-BA30-492D-A542-5A27BE6C4113}"/>
    <dgm:cxn modelId="{EDB7B83C-540C-46AC-ADDE-7441F4B39882}" type="presOf" srcId="{FB82081B-812D-4469-840A-E21F3B555FEA}" destId="{76FC6ED1-9BEA-42A2-9C38-1BD868DF2923}" srcOrd="0" destOrd="0" presId="urn:microsoft.com/office/officeart/2005/8/layout/hierarchy2"/>
    <dgm:cxn modelId="{44681E92-6BA1-46FA-9BD0-AF882F50EF31}" srcId="{72375258-5EA0-43BE-A36A-2D0046E9BD11}" destId="{C9E5919B-6D1F-4858-8CBB-BB2977351D8E}" srcOrd="0" destOrd="0" parTransId="{B9C12219-9F28-42F1-BEA7-01895E9B9DD1}" sibTransId="{1DBB41C0-380E-4AB8-AE4A-4802217A6BA3}"/>
    <dgm:cxn modelId="{C2BBD2B7-AF14-40DD-893F-615E5B048DBC}" type="presOf" srcId="{40CCE766-298A-4CD4-A57F-4235BBEB1B40}" destId="{EB45BE42-3DE0-4B63-A353-A4B13D95A73E}" srcOrd="0" destOrd="0" presId="urn:microsoft.com/office/officeart/2005/8/layout/hierarchy2"/>
    <dgm:cxn modelId="{E9E57B48-F828-4447-BFCD-B9C02B1A3F32}" type="presOf" srcId="{3AFF2A35-FEDA-4BED-91D5-2591E50583E5}" destId="{7B487B9A-1F04-485F-B431-07B7578ADEDE}" srcOrd="0" destOrd="0" presId="urn:microsoft.com/office/officeart/2005/8/layout/hierarchy2"/>
    <dgm:cxn modelId="{FDAE3C26-3B07-4DC8-B1A1-20B3CB782165}" srcId="{6F3879C6-6161-463B-9BD2-E1F92E3AB079}" destId="{C86D1A46-C2CE-4DFC-8EEF-8BFAFE45170E}" srcOrd="0" destOrd="0" parTransId="{E2102D9C-06A8-443C-8B50-2461254E6C51}" sibTransId="{D9D09E1D-C65D-472B-AF05-FC99848C99F0}"/>
    <dgm:cxn modelId="{4D9611F6-56B4-4D32-A813-92310C422EB1}" srcId="{7519C94B-E129-4334-BC08-896F95D212DD}" destId="{08C37FEB-37B8-4DE1-B059-A1AD07E1A982}" srcOrd="0" destOrd="0" parTransId="{6C3048B9-F7C1-483A-A959-2D8027B95E2A}" sibTransId="{8A437E5F-62D2-4DC3-8D4B-C89F5B304D74}"/>
    <dgm:cxn modelId="{5D6F4706-2B15-484B-A6E5-E132548ABFF4}" type="presOf" srcId="{CB59F2A3-B5F0-4877-9E1A-2EC85734E716}" destId="{92CFCD8A-A459-434E-A2E5-56A44F4A4BCE}" srcOrd="0" destOrd="0" presId="urn:microsoft.com/office/officeart/2005/8/layout/hierarchy2"/>
    <dgm:cxn modelId="{24D3665A-3B9D-4056-9907-F64E0509A637}" type="presOf" srcId="{E2102D9C-06A8-443C-8B50-2461254E6C51}" destId="{6EA73099-90F2-4179-8339-A5E078F03B01}" srcOrd="1" destOrd="0" presId="urn:microsoft.com/office/officeart/2005/8/layout/hierarchy2"/>
    <dgm:cxn modelId="{1C2F26D7-EFE3-4EE2-9193-74C89768905D}" type="presOf" srcId="{DA50C729-D64A-401E-9C4E-734681E4747D}" destId="{323C31B8-3D3A-4BB1-AD6D-0942E27EAB30}" srcOrd="0" destOrd="0" presId="urn:microsoft.com/office/officeart/2005/8/layout/hierarchy2"/>
    <dgm:cxn modelId="{DD154A78-8D8A-4F95-B217-8D56F87F9722}" srcId="{782BF105-5F36-42F7-9251-3367566722D3}" destId="{FB82081B-812D-4469-840A-E21F3B555FEA}" srcOrd="0" destOrd="0" parTransId="{CB59F2A3-B5F0-4877-9E1A-2EC85734E716}" sibTransId="{4512CD19-B866-4960-AF89-AA0A989D4C32}"/>
    <dgm:cxn modelId="{A6ADF7BA-5FBC-409D-8E90-34548D15EAFD}" type="presOf" srcId="{4D4FCA9E-4FF5-4B4C-968A-7701C2689691}" destId="{D73A0747-5879-4710-86A5-4E0E572FFFD6}" srcOrd="0" destOrd="0" presId="urn:microsoft.com/office/officeart/2005/8/layout/hierarchy2"/>
    <dgm:cxn modelId="{E6FA8136-5794-4121-A5F8-0549DFE5963A}" type="presOf" srcId="{85EEAD44-B625-4CE2-BFDB-CA1595B9E524}" destId="{EC96B509-0564-46B4-807E-E864D83E77ED}" srcOrd="1" destOrd="0" presId="urn:microsoft.com/office/officeart/2005/8/layout/hierarchy2"/>
    <dgm:cxn modelId="{A895A69D-76C5-464F-A47D-0557589C83D6}" srcId="{72EFF32F-D9A6-4E4B-8D6D-B0F14F708ED4}" destId="{782BF105-5F36-42F7-9251-3367566722D3}" srcOrd="1" destOrd="0" parTransId="{E66F2F59-0779-4B89-B7F3-06DE1CD3DE21}" sibTransId="{58CB1C92-B97B-47E6-ADE1-C8028B88D62D}"/>
    <dgm:cxn modelId="{BA00C62B-8C79-4A8A-819D-02C93F3F16CE}" type="presOf" srcId="{B380688B-6CDF-4D9D-A3A3-6DD2CA9AD652}" destId="{76DEEC6B-4994-42E3-A1EC-419194151458}" srcOrd="0" destOrd="0" presId="urn:microsoft.com/office/officeart/2005/8/layout/hierarchy2"/>
    <dgm:cxn modelId="{A282767F-1B19-405D-9C6F-6F9B4162D4ED}" type="presOf" srcId="{A398E85C-5BCE-4F6B-8014-A7D7AA9BADB0}" destId="{7990E021-6B58-41C9-A26D-EABCA5D2E42E}" srcOrd="0" destOrd="0" presId="urn:microsoft.com/office/officeart/2005/8/layout/hierarchy2"/>
    <dgm:cxn modelId="{4E050CEA-940D-4EC8-83C3-34F9958E9ACD}" srcId="{4DE39D45-610B-49E0-8C5C-2334CED06863}" destId="{15093EC6-76E1-43E7-80F1-DD57D590E39C}" srcOrd="0" destOrd="0" parTransId="{DE69A410-917D-416B-A0FF-8B5B0281C01F}" sibTransId="{517AA596-9702-473B-891A-31F8E6D23461}"/>
    <dgm:cxn modelId="{5660CD85-B789-4295-A03C-F7738582E273}" type="presOf" srcId="{34017D7B-9649-427A-BD46-4F1C369DCF4E}" destId="{15389579-B383-4304-A23C-0357893906C4}" srcOrd="0" destOrd="0" presId="urn:microsoft.com/office/officeart/2005/8/layout/hierarchy2"/>
    <dgm:cxn modelId="{EDC36EEC-3B3A-450F-9465-AFD7B12C187F}" type="presOf" srcId="{72375258-5EA0-43BE-A36A-2D0046E9BD11}" destId="{BD0CB99F-D0CE-4867-8473-6A0EEC84F837}" srcOrd="0" destOrd="0" presId="urn:microsoft.com/office/officeart/2005/8/layout/hierarchy2"/>
    <dgm:cxn modelId="{B708D0CF-1ED3-44D4-A7BC-338C920520DC}" type="presOf" srcId="{C2CE0B1C-9C85-4E61-9F5F-041AB6BAE692}" destId="{FAFDBBC0-857F-427C-8CD1-3E2F11827903}" srcOrd="1" destOrd="0" presId="urn:microsoft.com/office/officeart/2005/8/layout/hierarchy2"/>
    <dgm:cxn modelId="{968B54CF-B85F-4F63-93A1-B8151BF48E24}" type="presOf" srcId="{782BF105-5F36-42F7-9251-3367566722D3}" destId="{ED975A82-6883-43ED-9686-DC4DB12D3E7B}" srcOrd="0" destOrd="0" presId="urn:microsoft.com/office/officeart/2005/8/layout/hierarchy2"/>
    <dgm:cxn modelId="{15D11FD1-EF50-4B30-A839-BC74DF54068A}" type="presOf" srcId="{B380688B-6CDF-4D9D-A3A3-6DD2CA9AD652}" destId="{679FD520-1CA8-4BA8-A5AC-5333BBBA6F0D}" srcOrd="1" destOrd="0" presId="urn:microsoft.com/office/officeart/2005/8/layout/hierarchy2"/>
    <dgm:cxn modelId="{BC13A2BB-AE2C-409C-9519-8A05DBD5945D}" type="presOf" srcId="{E2102D9C-06A8-443C-8B50-2461254E6C51}" destId="{1F39E9B5-D051-4392-AC0F-1B27D8408137}" srcOrd="0" destOrd="0" presId="urn:microsoft.com/office/officeart/2005/8/layout/hierarchy2"/>
    <dgm:cxn modelId="{9C62CBBA-E45F-4D9F-BF4E-C8767DD55F40}" type="presOf" srcId="{4DE39D45-610B-49E0-8C5C-2334CED06863}" destId="{DAEE45F2-1DE5-4FEF-AE1E-8D0CE9325C68}" srcOrd="0" destOrd="0" presId="urn:microsoft.com/office/officeart/2005/8/layout/hierarchy2"/>
    <dgm:cxn modelId="{D1541B7C-6D65-4EDE-A199-E68504BCBAB0}" type="presOf" srcId="{6C3048B9-F7C1-483A-A959-2D8027B95E2A}" destId="{944B235F-AC97-4A43-8197-7048BD2BC971}" srcOrd="0" destOrd="0" presId="urn:microsoft.com/office/officeart/2005/8/layout/hierarchy2"/>
    <dgm:cxn modelId="{BA72FA28-D727-4486-8147-D1E8E72068CA}" type="presOf" srcId="{08C37FEB-37B8-4DE1-B059-A1AD07E1A982}" destId="{3D7DE09A-A8B4-499E-B3C1-558C733437FD}" srcOrd="0" destOrd="0" presId="urn:microsoft.com/office/officeart/2005/8/layout/hierarchy2"/>
    <dgm:cxn modelId="{F9046810-369C-4E45-8887-19416713409F}" srcId="{34017D7B-9649-427A-BD46-4F1C369DCF4E}" destId="{BD55D64C-F3A5-4BE6-9637-E5A13EF99C3D}" srcOrd="0" destOrd="0" parTransId="{40CCE766-298A-4CD4-A57F-4235BBEB1B40}" sibTransId="{C958F47F-98D5-4B02-9F6E-C93702E8DDF0}"/>
    <dgm:cxn modelId="{2B77334B-280F-431A-97A9-D2CC04556E46}" type="presOf" srcId="{4754329A-75F1-4FC9-AF11-CD7E836B1D57}" destId="{7B712FA7-6506-400D-97DF-421ED04C7FCA}" srcOrd="0" destOrd="0" presId="urn:microsoft.com/office/officeart/2005/8/layout/hierarchy2"/>
    <dgm:cxn modelId="{923BCF1B-E00D-43A9-9375-9CF984632D24}" type="presOf" srcId="{2F4B57BD-BDFA-4F3C-9629-58262D4116EC}" destId="{DE298FAA-25BB-487E-86F3-C5D90B392FB3}" srcOrd="1" destOrd="0" presId="urn:microsoft.com/office/officeart/2005/8/layout/hierarchy2"/>
    <dgm:cxn modelId="{5D324D5F-0983-4D5C-8F81-A378A0629047}" type="presOf" srcId="{A6A26B61-E5E9-4E53-946F-8676F68D829F}" destId="{8FBEB8F0-1B6D-4839-A7C4-2BD0A45D8BBB}" srcOrd="0" destOrd="0" presId="urn:microsoft.com/office/officeart/2005/8/layout/hierarchy2"/>
    <dgm:cxn modelId="{BAF48E88-76FD-4AD6-991B-15EF23887975}" type="presOf" srcId="{0FE7F404-B262-47DC-9DD2-F62BB8B840B0}" destId="{2A0A3ECB-E5D3-4BDB-96EC-BA8BE300ADDB}" srcOrd="0" destOrd="0" presId="urn:microsoft.com/office/officeart/2005/8/layout/hierarchy2"/>
    <dgm:cxn modelId="{5F80F46F-2DE2-4ED7-9B6A-54BEEB321824}" type="presOf" srcId="{6C3048B9-F7C1-483A-A959-2D8027B95E2A}" destId="{82B526E2-DD2A-4225-BC74-6EF7E72CCBD3}" srcOrd="1" destOrd="0" presId="urn:microsoft.com/office/officeart/2005/8/layout/hierarchy2"/>
    <dgm:cxn modelId="{B98AAED7-5BDD-4830-B1F5-2EC7F665CF0C}" srcId="{15093EC6-76E1-43E7-80F1-DD57D590E39C}" destId="{72375258-5EA0-43BE-A36A-2D0046E9BD11}" srcOrd="4" destOrd="0" parTransId="{B380688B-6CDF-4D9D-A3A3-6DD2CA9AD652}" sibTransId="{56A8C7D5-DAFF-4CAC-8F89-E1576C7997E2}"/>
    <dgm:cxn modelId="{E57C382B-DB90-4564-A829-79529AB640B0}" srcId="{C2A6F397-C3D0-4C82-9226-810B2C6D4C98}" destId="{7519C94B-E129-4334-BC08-896F95D212DD}" srcOrd="0" destOrd="0" parTransId="{14860B22-30C5-4741-ABE6-8533E3528EAC}" sibTransId="{634D43BD-3FC5-449C-BD72-3C1196389E9D}"/>
    <dgm:cxn modelId="{BCA9366E-9B07-47DF-A21D-C96BADF6F528}" type="presOf" srcId="{7519C94B-E129-4334-BC08-896F95D212DD}" destId="{7FAFB439-9C79-41CF-BE26-F2FC19A957F7}" srcOrd="0" destOrd="0" presId="urn:microsoft.com/office/officeart/2005/8/layout/hierarchy2"/>
    <dgm:cxn modelId="{EC5C616B-E7AB-4C50-9171-0B7AF129799C}" srcId="{15093EC6-76E1-43E7-80F1-DD57D590E39C}" destId="{C2A6F397-C3D0-4C82-9226-810B2C6D4C98}" srcOrd="3" destOrd="0" parTransId="{DA50C729-D64A-401E-9C4E-734681E4747D}" sibTransId="{E18DBEBD-CD20-4A02-B7D4-497BF37F7F78}"/>
    <dgm:cxn modelId="{CF2BD1F7-2FCB-4BE0-A874-EC501CD1D0C9}" type="presOf" srcId="{65592DCD-2AB1-4C49-ACF3-CBA47E495559}" destId="{3D62192F-6109-4BF5-A533-177D69682BA2}" srcOrd="0" destOrd="0" presId="urn:microsoft.com/office/officeart/2005/8/layout/hierarchy2"/>
    <dgm:cxn modelId="{AD26B186-4BB9-4907-903E-5C28A63EE4AC}" type="presOf" srcId="{B9C12219-9F28-42F1-BEA7-01895E9B9DD1}" destId="{11E39799-C5FD-47E0-AAC0-3BEC25EF6805}" srcOrd="0" destOrd="0" presId="urn:microsoft.com/office/officeart/2005/8/layout/hierarchy2"/>
    <dgm:cxn modelId="{3C0C0B16-08CA-4685-B8A1-F7B8169152FE}" type="presOf" srcId="{CBED575C-6632-4088-A197-AFC16226B816}" destId="{CFDF6792-A317-414C-A697-5469E1174AC1}" srcOrd="0" destOrd="0" presId="urn:microsoft.com/office/officeart/2005/8/layout/hierarchy2"/>
    <dgm:cxn modelId="{ACE71716-8858-4A87-A7B3-32FBAB8DB263}" type="presOf" srcId="{5FB86A59-8082-4FCD-A86A-7B789BAC9B92}" destId="{B6F1C066-081E-434A-8F15-2AF89B4E7489}" srcOrd="1" destOrd="0" presId="urn:microsoft.com/office/officeart/2005/8/layout/hierarchy2"/>
    <dgm:cxn modelId="{07AF8009-FD10-4A19-84F0-0F8198F34684}" srcId="{C2A6F397-C3D0-4C82-9226-810B2C6D4C98}" destId="{4754329A-75F1-4FC9-AF11-CD7E836B1D57}" srcOrd="1" destOrd="0" parTransId="{65592DCD-2AB1-4C49-ACF3-CBA47E495559}" sibTransId="{B3FB24C6-E335-4535-92B3-48374CACE664}"/>
    <dgm:cxn modelId="{2890FF93-F5A0-46DB-B919-BBDF2E7AA637}" type="presOf" srcId="{40CCE766-298A-4CD4-A57F-4235BBEB1B40}" destId="{24FFE052-7D12-450B-AC87-5ECAE87B1B5E}" srcOrd="1" destOrd="0" presId="urn:microsoft.com/office/officeart/2005/8/layout/hierarchy2"/>
    <dgm:cxn modelId="{AB6EB8BF-23A2-4E5B-A331-F29329DE1D9A}" srcId="{34017D7B-9649-427A-BD46-4F1C369DCF4E}" destId="{4D4FCA9E-4FF5-4B4C-968A-7701C2689691}" srcOrd="1" destOrd="0" parTransId="{3AFF2A35-FEDA-4BED-91D5-2591E50583E5}" sibTransId="{D826D033-252E-436D-A90A-FAB5D3F0A0D6}"/>
    <dgm:cxn modelId="{B97B703E-5649-4D56-B304-0037B73E436E}" srcId="{15093EC6-76E1-43E7-80F1-DD57D590E39C}" destId="{CBED575C-6632-4088-A197-AFC16226B816}" srcOrd="0" destOrd="0" parTransId="{5FB86A59-8082-4FCD-A86A-7B789BAC9B92}" sibTransId="{40EF1BED-5A8E-4BD5-BB51-8027D83DC3FF}"/>
    <dgm:cxn modelId="{03BC8DD5-7E84-4A61-87F3-03E19BD5B97E}" type="presOf" srcId="{BDFE2E22-BF15-440A-B1F9-51CE4003599E}" destId="{C9F0B966-BE00-4DD2-91C0-9DE21CB2C8C5}" srcOrd="0" destOrd="0" presId="urn:microsoft.com/office/officeart/2005/8/layout/hierarchy2"/>
    <dgm:cxn modelId="{F1C754E1-FDF4-4394-88FD-E27FDDC3FF32}" srcId="{72EFF32F-D9A6-4E4B-8D6D-B0F14F708ED4}" destId="{3CEBD412-8C5C-4E2C-ADCF-76463883C8A1}" srcOrd="2" destOrd="0" parTransId="{A398E85C-5BCE-4F6B-8014-A7D7AA9BADB0}" sibTransId="{58CA5884-433B-49C2-AB3D-ADFA78848160}"/>
    <dgm:cxn modelId="{042255DF-ECDA-4625-B411-B34510502D8E}" type="presOf" srcId="{183CB0EA-8A2F-4349-AE66-AB6BD35BAFE0}" destId="{0BC9FC4C-3AB1-4174-AF66-6F0A6D8CA1AF}" srcOrd="1" destOrd="0" presId="urn:microsoft.com/office/officeart/2005/8/layout/hierarchy2"/>
    <dgm:cxn modelId="{7569650A-D734-4652-B5B7-D627F65A0F92}" type="presParOf" srcId="{DAEE45F2-1DE5-4FEF-AE1E-8D0CE9325C68}" destId="{49C76E3D-F467-4A90-9B33-FB2DF882B18E}" srcOrd="0" destOrd="0" presId="urn:microsoft.com/office/officeart/2005/8/layout/hierarchy2"/>
    <dgm:cxn modelId="{7ACAFA17-7BD3-4BE7-9B12-E6F3CFDDA218}" type="presParOf" srcId="{49C76E3D-F467-4A90-9B33-FB2DF882B18E}" destId="{CA376171-9DA7-49C1-98E0-623194F43588}" srcOrd="0" destOrd="0" presId="urn:microsoft.com/office/officeart/2005/8/layout/hierarchy2"/>
    <dgm:cxn modelId="{79195692-3EA5-407A-BADE-1DD670F4C59B}" type="presParOf" srcId="{49C76E3D-F467-4A90-9B33-FB2DF882B18E}" destId="{C6CD26EF-DF81-4E64-87CF-6C66B6A0B16F}" srcOrd="1" destOrd="0" presId="urn:microsoft.com/office/officeart/2005/8/layout/hierarchy2"/>
    <dgm:cxn modelId="{7BFF88EC-CC14-4B7C-9DA7-279DA38948B6}" type="presParOf" srcId="{C6CD26EF-DF81-4E64-87CF-6C66B6A0B16F}" destId="{179698EE-C3E1-4F95-86ED-2E4E9725A259}" srcOrd="0" destOrd="0" presId="urn:microsoft.com/office/officeart/2005/8/layout/hierarchy2"/>
    <dgm:cxn modelId="{49D975AE-E8CA-423C-B673-22CAB41F1743}" type="presParOf" srcId="{179698EE-C3E1-4F95-86ED-2E4E9725A259}" destId="{B6F1C066-081E-434A-8F15-2AF89B4E7489}" srcOrd="0" destOrd="0" presId="urn:microsoft.com/office/officeart/2005/8/layout/hierarchy2"/>
    <dgm:cxn modelId="{ED934192-E116-44A2-92ED-29C63E485014}" type="presParOf" srcId="{C6CD26EF-DF81-4E64-87CF-6C66B6A0B16F}" destId="{331F3CC1-A52D-4B94-9878-7280C5C4C682}" srcOrd="1" destOrd="0" presId="urn:microsoft.com/office/officeart/2005/8/layout/hierarchy2"/>
    <dgm:cxn modelId="{C81CB69A-E9C6-421F-A740-C85E2E90FDF6}" type="presParOf" srcId="{331F3CC1-A52D-4B94-9878-7280C5C4C682}" destId="{CFDF6792-A317-414C-A697-5469E1174AC1}" srcOrd="0" destOrd="0" presId="urn:microsoft.com/office/officeart/2005/8/layout/hierarchy2"/>
    <dgm:cxn modelId="{8C1D5880-397C-4B0E-A253-FF09E65E7D81}" type="presParOf" srcId="{331F3CC1-A52D-4B94-9878-7280C5C4C682}" destId="{BD351C3B-6881-4DFF-9392-869DF334DEBB}" srcOrd="1" destOrd="0" presId="urn:microsoft.com/office/officeart/2005/8/layout/hierarchy2"/>
    <dgm:cxn modelId="{8CE612B8-88B2-490C-B29A-8596FAC0A52E}" type="presParOf" srcId="{BD351C3B-6881-4DFF-9392-869DF334DEBB}" destId="{8155E252-D12C-4980-8B12-64F31110BB9A}" srcOrd="0" destOrd="0" presId="urn:microsoft.com/office/officeart/2005/8/layout/hierarchy2"/>
    <dgm:cxn modelId="{12067CC0-2591-45E5-84AF-0B609A9710CC}" type="presParOf" srcId="{8155E252-D12C-4980-8B12-64F31110BB9A}" destId="{9DB545A6-8C68-4681-A9E2-A6F1140D730F}" srcOrd="0" destOrd="0" presId="urn:microsoft.com/office/officeart/2005/8/layout/hierarchy2"/>
    <dgm:cxn modelId="{767BF90E-D775-4D97-BA79-05FCC1B6788D}" type="presParOf" srcId="{BD351C3B-6881-4DFF-9392-869DF334DEBB}" destId="{C075D4EA-1C1E-49E1-85F9-BA89F2B25249}" srcOrd="1" destOrd="0" presId="urn:microsoft.com/office/officeart/2005/8/layout/hierarchy2"/>
    <dgm:cxn modelId="{6C0D1FFB-8720-4A06-8128-B2F75DA5E75D}" type="presParOf" srcId="{C075D4EA-1C1E-49E1-85F9-BA89F2B25249}" destId="{2A0A3ECB-E5D3-4BDB-96EC-BA8BE300ADDB}" srcOrd="0" destOrd="0" presId="urn:microsoft.com/office/officeart/2005/8/layout/hierarchy2"/>
    <dgm:cxn modelId="{5AF61B95-3C69-4737-92E8-C1862EABF78C}" type="presParOf" srcId="{C075D4EA-1C1E-49E1-85F9-BA89F2B25249}" destId="{97A6168C-17B3-4D9A-92E2-C9B5CC568E83}" srcOrd="1" destOrd="0" presId="urn:microsoft.com/office/officeart/2005/8/layout/hierarchy2"/>
    <dgm:cxn modelId="{0C194261-F624-4E8A-8891-CD86A2528263}" type="presParOf" srcId="{C6CD26EF-DF81-4E64-87CF-6C66B6A0B16F}" destId="{0B1341DB-9401-4038-B82B-A1A120AC4867}" srcOrd="2" destOrd="0" presId="urn:microsoft.com/office/officeart/2005/8/layout/hierarchy2"/>
    <dgm:cxn modelId="{80D53D1C-56F3-4DC3-B150-A9FEE8322A6B}" type="presParOf" srcId="{0B1341DB-9401-4038-B82B-A1A120AC4867}" destId="{EC96B509-0564-46B4-807E-E864D83E77ED}" srcOrd="0" destOrd="0" presId="urn:microsoft.com/office/officeart/2005/8/layout/hierarchy2"/>
    <dgm:cxn modelId="{62377B90-2A2F-491F-AA88-0D924009C956}" type="presParOf" srcId="{C6CD26EF-DF81-4E64-87CF-6C66B6A0B16F}" destId="{1231CF5F-EA73-457C-B62E-24EF8447D03C}" srcOrd="3" destOrd="0" presId="urn:microsoft.com/office/officeart/2005/8/layout/hierarchy2"/>
    <dgm:cxn modelId="{6D36ED13-F0D1-4BCA-8E67-F8C7D9098E88}" type="presParOf" srcId="{1231CF5F-EA73-457C-B62E-24EF8447D03C}" destId="{15389579-B383-4304-A23C-0357893906C4}" srcOrd="0" destOrd="0" presId="urn:microsoft.com/office/officeart/2005/8/layout/hierarchy2"/>
    <dgm:cxn modelId="{71BD124F-3072-40EC-B15D-E2A3537E9093}" type="presParOf" srcId="{1231CF5F-EA73-457C-B62E-24EF8447D03C}" destId="{E1EC659E-F595-4BCC-A2D8-D6DA0AE07FBF}" srcOrd="1" destOrd="0" presId="urn:microsoft.com/office/officeart/2005/8/layout/hierarchy2"/>
    <dgm:cxn modelId="{3E7A9CD2-2F88-428B-8D4C-DFB0B09CC343}" type="presParOf" srcId="{E1EC659E-F595-4BCC-A2D8-D6DA0AE07FBF}" destId="{EB45BE42-3DE0-4B63-A353-A4B13D95A73E}" srcOrd="0" destOrd="0" presId="urn:microsoft.com/office/officeart/2005/8/layout/hierarchy2"/>
    <dgm:cxn modelId="{E38D2881-DE5B-4E4A-B67A-3B4033E46816}" type="presParOf" srcId="{EB45BE42-3DE0-4B63-A353-A4B13D95A73E}" destId="{24FFE052-7D12-450B-AC87-5ECAE87B1B5E}" srcOrd="0" destOrd="0" presId="urn:microsoft.com/office/officeart/2005/8/layout/hierarchy2"/>
    <dgm:cxn modelId="{AAC722A6-8CE6-493F-A125-474F0A282129}" type="presParOf" srcId="{E1EC659E-F595-4BCC-A2D8-D6DA0AE07FBF}" destId="{67419756-A8B0-4AFD-B022-AD260438191C}" srcOrd="1" destOrd="0" presId="urn:microsoft.com/office/officeart/2005/8/layout/hierarchy2"/>
    <dgm:cxn modelId="{CD187601-82A6-4E38-9AD3-530DBA8510DD}" type="presParOf" srcId="{67419756-A8B0-4AFD-B022-AD260438191C}" destId="{FB3CFABF-2B44-4ED4-A94F-AAD4CE21E67E}" srcOrd="0" destOrd="0" presId="urn:microsoft.com/office/officeart/2005/8/layout/hierarchy2"/>
    <dgm:cxn modelId="{CE77923D-0103-49ED-9437-A51A6BE8FBDC}" type="presParOf" srcId="{67419756-A8B0-4AFD-B022-AD260438191C}" destId="{CEC708E4-3E19-4BDE-8CA4-4C607CA35512}" srcOrd="1" destOrd="0" presId="urn:microsoft.com/office/officeart/2005/8/layout/hierarchy2"/>
    <dgm:cxn modelId="{CA79A092-0578-4A51-B7F5-02892258A004}" type="presParOf" srcId="{E1EC659E-F595-4BCC-A2D8-D6DA0AE07FBF}" destId="{7B487B9A-1F04-485F-B431-07B7578ADEDE}" srcOrd="2" destOrd="0" presId="urn:microsoft.com/office/officeart/2005/8/layout/hierarchy2"/>
    <dgm:cxn modelId="{F757AF6F-28EE-47AE-A7A9-302E0D8BC6CF}" type="presParOf" srcId="{7B487B9A-1F04-485F-B431-07B7578ADEDE}" destId="{461771C0-1F65-44F4-9B68-6D08506EDF85}" srcOrd="0" destOrd="0" presId="urn:microsoft.com/office/officeart/2005/8/layout/hierarchy2"/>
    <dgm:cxn modelId="{FD16E9EC-1767-45C5-9BB5-CE7264B92D01}" type="presParOf" srcId="{E1EC659E-F595-4BCC-A2D8-D6DA0AE07FBF}" destId="{681F1890-6B30-4513-9D50-FA1796F18DD3}" srcOrd="3" destOrd="0" presId="urn:microsoft.com/office/officeart/2005/8/layout/hierarchy2"/>
    <dgm:cxn modelId="{A238E611-5029-4ED8-A889-B7C8BF895FD0}" type="presParOf" srcId="{681F1890-6B30-4513-9D50-FA1796F18DD3}" destId="{D73A0747-5879-4710-86A5-4E0E572FFFD6}" srcOrd="0" destOrd="0" presId="urn:microsoft.com/office/officeart/2005/8/layout/hierarchy2"/>
    <dgm:cxn modelId="{99F96874-5F71-414A-93D0-2135E7DB8F59}" type="presParOf" srcId="{681F1890-6B30-4513-9D50-FA1796F18DD3}" destId="{E7F3F4CC-7204-4FF0-B9C1-EF1F801EBF00}" srcOrd="1" destOrd="0" presId="urn:microsoft.com/office/officeart/2005/8/layout/hierarchy2"/>
    <dgm:cxn modelId="{51F96BC7-0569-45EA-AC7E-92851E5CBF57}" type="presParOf" srcId="{C6CD26EF-DF81-4E64-87CF-6C66B6A0B16F}" destId="{38CC53C3-915C-4EDA-906F-6C1EFADE408F}" srcOrd="4" destOrd="0" presId="urn:microsoft.com/office/officeart/2005/8/layout/hierarchy2"/>
    <dgm:cxn modelId="{A7350838-5DFC-4098-BC22-75531FF23686}" type="presParOf" srcId="{38CC53C3-915C-4EDA-906F-6C1EFADE408F}" destId="{FAFDBBC0-857F-427C-8CD1-3E2F11827903}" srcOrd="0" destOrd="0" presId="urn:microsoft.com/office/officeart/2005/8/layout/hierarchy2"/>
    <dgm:cxn modelId="{7824B912-9F62-44B0-A476-923C90FD960B}" type="presParOf" srcId="{C6CD26EF-DF81-4E64-87CF-6C66B6A0B16F}" destId="{388A6557-5E11-40AE-89A7-A97111E7876E}" srcOrd="5" destOrd="0" presId="urn:microsoft.com/office/officeart/2005/8/layout/hierarchy2"/>
    <dgm:cxn modelId="{91D90DAE-1F36-4010-8F78-6AA9DA37EEE8}" type="presParOf" srcId="{388A6557-5E11-40AE-89A7-A97111E7876E}" destId="{5F42DA87-35FC-49D1-8C01-E58C81733C84}" srcOrd="0" destOrd="0" presId="urn:microsoft.com/office/officeart/2005/8/layout/hierarchy2"/>
    <dgm:cxn modelId="{9E9A4081-8E29-4278-8952-97FBD5026CBC}" type="presParOf" srcId="{388A6557-5E11-40AE-89A7-A97111E7876E}" destId="{F34B416F-7582-47B7-89B3-A84ED86E78FF}" srcOrd="1" destOrd="0" presId="urn:microsoft.com/office/officeart/2005/8/layout/hierarchy2"/>
    <dgm:cxn modelId="{1B8B63D6-963A-4791-9A55-7B7FCAFF6C5A}" type="presParOf" srcId="{F34B416F-7582-47B7-89B3-A84ED86E78FF}" destId="{03F30C25-9BBF-497E-AD6C-0104DA8613AD}" srcOrd="0" destOrd="0" presId="urn:microsoft.com/office/officeart/2005/8/layout/hierarchy2"/>
    <dgm:cxn modelId="{38AE6456-3230-4687-A0A2-29FF19B375B4}" type="presParOf" srcId="{03F30C25-9BBF-497E-AD6C-0104DA8613AD}" destId="{DE298FAA-25BB-487E-86F3-C5D90B392FB3}" srcOrd="0" destOrd="0" presId="urn:microsoft.com/office/officeart/2005/8/layout/hierarchy2"/>
    <dgm:cxn modelId="{F75A3FFC-B841-4C2E-8BAB-FD720101BFF3}" type="presParOf" srcId="{F34B416F-7582-47B7-89B3-A84ED86E78FF}" destId="{3074956B-0A9E-4D96-99CC-CF45D2F740F5}" srcOrd="1" destOrd="0" presId="urn:microsoft.com/office/officeart/2005/8/layout/hierarchy2"/>
    <dgm:cxn modelId="{01235342-8305-4450-B527-8AAA465A0C70}" type="presParOf" srcId="{3074956B-0A9E-4D96-99CC-CF45D2F740F5}" destId="{6FB60399-01A6-401E-ADD8-0070F7D00780}" srcOrd="0" destOrd="0" presId="urn:microsoft.com/office/officeart/2005/8/layout/hierarchy2"/>
    <dgm:cxn modelId="{5791170F-F6A0-40C7-B576-38BA7C470053}" type="presParOf" srcId="{3074956B-0A9E-4D96-99CC-CF45D2F740F5}" destId="{0CF3E936-7B6C-4822-BEE6-B8C5C3E479D2}" srcOrd="1" destOrd="0" presId="urn:microsoft.com/office/officeart/2005/8/layout/hierarchy2"/>
    <dgm:cxn modelId="{C42B1191-D987-44A0-A180-183E35DAD739}" type="presParOf" srcId="{F34B416F-7582-47B7-89B3-A84ED86E78FF}" destId="{984D12FD-C44C-498A-BC61-A9A9E78C1F7E}" srcOrd="2" destOrd="0" presId="urn:microsoft.com/office/officeart/2005/8/layout/hierarchy2"/>
    <dgm:cxn modelId="{DB3C5EF1-8F0D-4523-BA5C-E10C53BFB1AB}" type="presParOf" srcId="{984D12FD-C44C-498A-BC61-A9A9E78C1F7E}" destId="{0C1147C7-ADBA-4C48-9400-CFC0AF87E264}" srcOrd="0" destOrd="0" presId="urn:microsoft.com/office/officeart/2005/8/layout/hierarchy2"/>
    <dgm:cxn modelId="{B74DD329-4E83-4687-98D4-ACFAB3106A09}" type="presParOf" srcId="{F34B416F-7582-47B7-89B3-A84ED86E78FF}" destId="{0E0FB40F-C72C-4AA5-A9C8-CC753DBDD728}" srcOrd="3" destOrd="0" presId="urn:microsoft.com/office/officeart/2005/8/layout/hierarchy2"/>
    <dgm:cxn modelId="{0EEB2227-07A1-43C5-BA37-EE7323DF67ED}" type="presParOf" srcId="{0E0FB40F-C72C-4AA5-A9C8-CC753DBDD728}" destId="{ED975A82-6883-43ED-9686-DC4DB12D3E7B}" srcOrd="0" destOrd="0" presId="urn:microsoft.com/office/officeart/2005/8/layout/hierarchy2"/>
    <dgm:cxn modelId="{8A7AF104-46F7-484C-B107-3478FE179E0C}" type="presParOf" srcId="{0E0FB40F-C72C-4AA5-A9C8-CC753DBDD728}" destId="{6594BD9C-DDF0-48FA-BC2F-C92E75C2C2D6}" srcOrd="1" destOrd="0" presId="urn:microsoft.com/office/officeart/2005/8/layout/hierarchy2"/>
    <dgm:cxn modelId="{F8A58E9D-6B79-44FC-85BD-63FA98C6C27E}" type="presParOf" srcId="{6594BD9C-DDF0-48FA-BC2F-C92E75C2C2D6}" destId="{92CFCD8A-A459-434E-A2E5-56A44F4A4BCE}" srcOrd="0" destOrd="0" presId="urn:microsoft.com/office/officeart/2005/8/layout/hierarchy2"/>
    <dgm:cxn modelId="{8C0C5DFD-494E-48EC-87A6-D032CA727BAD}" type="presParOf" srcId="{92CFCD8A-A459-434E-A2E5-56A44F4A4BCE}" destId="{72984384-22CB-4048-AFF5-5F710BE3DEC1}" srcOrd="0" destOrd="0" presId="urn:microsoft.com/office/officeart/2005/8/layout/hierarchy2"/>
    <dgm:cxn modelId="{2910F234-77FD-4769-AF1E-6ED43719B014}" type="presParOf" srcId="{6594BD9C-DDF0-48FA-BC2F-C92E75C2C2D6}" destId="{5DD6A9B5-80D5-446F-9D8D-73BBE15335A8}" srcOrd="1" destOrd="0" presId="urn:microsoft.com/office/officeart/2005/8/layout/hierarchy2"/>
    <dgm:cxn modelId="{B9B0EF97-06EF-4A5B-9B50-B5A30A53BE66}" type="presParOf" srcId="{5DD6A9B5-80D5-446F-9D8D-73BBE15335A8}" destId="{76FC6ED1-9BEA-42A2-9C38-1BD868DF2923}" srcOrd="0" destOrd="0" presId="urn:microsoft.com/office/officeart/2005/8/layout/hierarchy2"/>
    <dgm:cxn modelId="{F8365F82-0249-4BEE-AEC4-5DC7BB92D3D4}" type="presParOf" srcId="{5DD6A9B5-80D5-446F-9D8D-73BBE15335A8}" destId="{AE07E63F-AA4A-4581-9EBE-E3E0185C79AA}" srcOrd="1" destOrd="0" presId="urn:microsoft.com/office/officeart/2005/8/layout/hierarchy2"/>
    <dgm:cxn modelId="{44B4A87C-2CD5-48B9-8310-C9378ABCF9FD}" type="presParOf" srcId="{F34B416F-7582-47B7-89B3-A84ED86E78FF}" destId="{7990E021-6B58-41C9-A26D-EABCA5D2E42E}" srcOrd="4" destOrd="0" presId="urn:microsoft.com/office/officeart/2005/8/layout/hierarchy2"/>
    <dgm:cxn modelId="{19C36B58-732F-4568-89AF-491FEA95B184}" type="presParOf" srcId="{7990E021-6B58-41C9-A26D-EABCA5D2E42E}" destId="{62E681FD-B7E0-4223-B397-097750F6A9EB}" srcOrd="0" destOrd="0" presId="urn:microsoft.com/office/officeart/2005/8/layout/hierarchy2"/>
    <dgm:cxn modelId="{8C441117-71D4-438F-93FF-04BD95A1AD9F}" type="presParOf" srcId="{F34B416F-7582-47B7-89B3-A84ED86E78FF}" destId="{10827313-0635-406E-8F81-BA83F3EC2590}" srcOrd="5" destOrd="0" presId="urn:microsoft.com/office/officeart/2005/8/layout/hierarchy2"/>
    <dgm:cxn modelId="{C5DE5F98-86BA-467C-82FC-C12A37B541B1}" type="presParOf" srcId="{10827313-0635-406E-8F81-BA83F3EC2590}" destId="{A57EC09B-B302-4276-A3A8-4EB4AAC6ED4E}" srcOrd="0" destOrd="0" presId="urn:microsoft.com/office/officeart/2005/8/layout/hierarchy2"/>
    <dgm:cxn modelId="{297D8C87-51E2-4DE7-85B2-5A249DC92220}" type="presParOf" srcId="{10827313-0635-406E-8F81-BA83F3EC2590}" destId="{6F3DF995-F2F4-451D-B612-9F9AD055ADBA}" srcOrd="1" destOrd="0" presId="urn:microsoft.com/office/officeart/2005/8/layout/hierarchy2"/>
    <dgm:cxn modelId="{6BBFFA7D-BA4F-4A3D-8DFE-ADDE305C8B8D}" type="presParOf" srcId="{6F3DF995-F2F4-451D-B612-9F9AD055ADBA}" destId="{C9F0B966-BE00-4DD2-91C0-9DE21CB2C8C5}" srcOrd="0" destOrd="0" presId="urn:microsoft.com/office/officeart/2005/8/layout/hierarchy2"/>
    <dgm:cxn modelId="{0595DFA5-DAF2-461D-A94D-FC7E8E1A7695}" type="presParOf" srcId="{C9F0B966-BE00-4DD2-91C0-9DE21CB2C8C5}" destId="{90BAB1F0-4D9F-4769-8E19-26CE16BCC56B}" srcOrd="0" destOrd="0" presId="urn:microsoft.com/office/officeart/2005/8/layout/hierarchy2"/>
    <dgm:cxn modelId="{710EF46C-1611-4747-BB35-0775CC7CE6E6}" type="presParOf" srcId="{6F3DF995-F2F4-451D-B612-9F9AD055ADBA}" destId="{ED30284B-4044-42C5-937D-9A504C8455BE}" srcOrd="1" destOrd="0" presId="urn:microsoft.com/office/officeart/2005/8/layout/hierarchy2"/>
    <dgm:cxn modelId="{10ED8358-806D-4A3C-89D7-11BD315522C2}" type="presParOf" srcId="{ED30284B-4044-42C5-937D-9A504C8455BE}" destId="{C447664F-255C-4C39-8810-21D3002B0F51}" srcOrd="0" destOrd="0" presId="urn:microsoft.com/office/officeart/2005/8/layout/hierarchy2"/>
    <dgm:cxn modelId="{259C0FD0-6A4A-492E-A154-AA41B07C0182}" type="presParOf" srcId="{ED30284B-4044-42C5-937D-9A504C8455BE}" destId="{891D1C78-6BEC-4B89-9AD4-962875E3C7CF}" srcOrd="1" destOrd="0" presId="urn:microsoft.com/office/officeart/2005/8/layout/hierarchy2"/>
    <dgm:cxn modelId="{27D62771-2F3D-47CC-9DF9-5D957ACFA5B3}" type="presParOf" srcId="{C6CD26EF-DF81-4E64-87CF-6C66B6A0B16F}" destId="{323C31B8-3D3A-4BB1-AD6D-0942E27EAB30}" srcOrd="6" destOrd="0" presId="urn:microsoft.com/office/officeart/2005/8/layout/hierarchy2"/>
    <dgm:cxn modelId="{1C0A7235-473F-43B1-8E52-5EA7DDFB9743}" type="presParOf" srcId="{323C31B8-3D3A-4BB1-AD6D-0942E27EAB30}" destId="{372219E2-F7F0-4764-9BCC-D33017D25568}" srcOrd="0" destOrd="0" presId="urn:microsoft.com/office/officeart/2005/8/layout/hierarchy2"/>
    <dgm:cxn modelId="{DBA16B77-4624-41E2-A63D-26950A2D747E}" type="presParOf" srcId="{C6CD26EF-DF81-4E64-87CF-6C66B6A0B16F}" destId="{39DB7400-2124-48AA-B04B-7221E4270A68}" srcOrd="7" destOrd="0" presId="urn:microsoft.com/office/officeart/2005/8/layout/hierarchy2"/>
    <dgm:cxn modelId="{89327A3E-FD22-46C5-9EDF-8EF7EF1C747C}" type="presParOf" srcId="{39DB7400-2124-48AA-B04B-7221E4270A68}" destId="{6D13184A-E6EC-4097-9893-A8CCDFB5F001}" srcOrd="0" destOrd="0" presId="urn:microsoft.com/office/officeart/2005/8/layout/hierarchy2"/>
    <dgm:cxn modelId="{212B9567-09F0-49C1-91FD-3E20A9ABFD94}" type="presParOf" srcId="{39DB7400-2124-48AA-B04B-7221E4270A68}" destId="{1DCE3AE8-C24F-4322-9547-1E0767134B3F}" srcOrd="1" destOrd="0" presId="urn:microsoft.com/office/officeart/2005/8/layout/hierarchy2"/>
    <dgm:cxn modelId="{3DF55FAF-21B0-487C-AEF1-61FCCD6DD28C}" type="presParOf" srcId="{1DCE3AE8-C24F-4322-9547-1E0767134B3F}" destId="{4BDAD70B-7D04-4EE1-9FE0-B550046E85D3}" srcOrd="0" destOrd="0" presId="urn:microsoft.com/office/officeart/2005/8/layout/hierarchy2"/>
    <dgm:cxn modelId="{460F25E3-475D-4B23-8EB1-5D64FF594AC3}" type="presParOf" srcId="{4BDAD70B-7D04-4EE1-9FE0-B550046E85D3}" destId="{625D2344-9A84-4934-B377-AD2C00520384}" srcOrd="0" destOrd="0" presId="urn:microsoft.com/office/officeart/2005/8/layout/hierarchy2"/>
    <dgm:cxn modelId="{B68D7C21-FF62-4EB7-AA6F-3764D774E464}" type="presParOf" srcId="{1DCE3AE8-C24F-4322-9547-1E0767134B3F}" destId="{46F9287A-3231-4694-82E5-961B85E87FB1}" srcOrd="1" destOrd="0" presId="urn:microsoft.com/office/officeart/2005/8/layout/hierarchy2"/>
    <dgm:cxn modelId="{1F7BED98-92EC-4FBA-ACB9-9EF5F7D3964D}" type="presParOf" srcId="{46F9287A-3231-4694-82E5-961B85E87FB1}" destId="{7FAFB439-9C79-41CF-BE26-F2FC19A957F7}" srcOrd="0" destOrd="0" presId="urn:microsoft.com/office/officeart/2005/8/layout/hierarchy2"/>
    <dgm:cxn modelId="{CD424F24-BCC6-4793-A3A6-6ADD49B6AD02}" type="presParOf" srcId="{46F9287A-3231-4694-82E5-961B85E87FB1}" destId="{9FE972F2-5135-477B-AB94-BD9EC05EA904}" srcOrd="1" destOrd="0" presId="urn:microsoft.com/office/officeart/2005/8/layout/hierarchy2"/>
    <dgm:cxn modelId="{057E0D0D-2360-4404-876A-BDFE595209A0}" type="presParOf" srcId="{9FE972F2-5135-477B-AB94-BD9EC05EA904}" destId="{944B235F-AC97-4A43-8197-7048BD2BC971}" srcOrd="0" destOrd="0" presId="urn:microsoft.com/office/officeart/2005/8/layout/hierarchy2"/>
    <dgm:cxn modelId="{FAEEAFFA-5BA0-4B52-B995-4D0F57852890}" type="presParOf" srcId="{944B235F-AC97-4A43-8197-7048BD2BC971}" destId="{82B526E2-DD2A-4225-BC74-6EF7E72CCBD3}" srcOrd="0" destOrd="0" presId="urn:microsoft.com/office/officeart/2005/8/layout/hierarchy2"/>
    <dgm:cxn modelId="{BEBC9681-555C-448E-853B-85E82A10247C}" type="presParOf" srcId="{9FE972F2-5135-477B-AB94-BD9EC05EA904}" destId="{15B7D45E-A33E-4DE4-B054-99A951C11BA9}" srcOrd="1" destOrd="0" presId="urn:microsoft.com/office/officeart/2005/8/layout/hierarchy2"/>
    <dgm:cxn modelId="{766251AF-21EF-4995-945E-C36B5BB9CC2B}" type="presParOf" srcId="{15B7D45E-A33E-4DE4-B054-99A951C11BA9}" destId="{3D7DE09A-A8B4-499E-B3C1-558C733437FD}" srcOrd="0" destOrd="0" presId="urn:microsoft.com/office/officeart/2005/8/layout/hierarchy2"/>
    <dgm:cxn modelId="{AFEBCF1A-E7DC-401D-B86A-80893D1B25F8}" type="presParOf" srcId="{15B7D45E-A33E-4DE4-B054-99A951C11BA9}" destId="{E6D1FFB8-1BFF-4CAD-BD6B-BD32F6A6A770}" srcOrd="1" destOrd="0" presId="urn:microsoft.com/office/officeart/2005/8/layout/hierarchy2"/>
    <dgm:cxn modelId="{F980FCB0-7D20-4C84-B6A0-C35C9752C2C0}" type="presParOf" srcId="{1DCE3AE8-C24F-4322-9547-1E0767134B3F}" destId="{3D62192F-6109-4BF5-A533-177D69682BA2}" srcOrd="2" destOrd="0" presId="urn:microsoft.com/office/officeart/2005/8/layout/hierarchy2"/>
    <dgm:cxn modelId="{30837B0D-0FFC-421E-9897-DF2347005EC7}" type="presParOf" srcId="{3D62192F-6109-4BF5-A533-177D69682BA2}" destId="{ACDEEB54-C292-4392-9013-ACD303C78CFA}" srcOrd="0" destOrd="0" presId="urn:microsoft.com/office/officeart/2005/8/layout/hierarchy2"/>
    <dgm:cxn modelId="{E9944D3B-7D77-440C-845B-AEA909C6583A}" type="presParOf" srcId="{1DCE3AE8-C24F-4322-9547-1E0767134B3F}" destId="{D6DCFA33-336F-4C00-9F64-9E440C44196C}" srcOrd="3" destOrd="0" presId="urn:microsoft.com/office/officeart/2005/8/layout/hierarchy2"/>
    <dgm:cxn modelId="{BB95E7EF-2F3E-4600-8158-E5ED2BB643CC}" type="presParOf" srcId="{D6DCFA33-336F-4C00-9F64-9E440C44196C}" destId="{7B712FA7-6506-400D-97DF-421ED04C7FCA}" srcOrd="0" destOrd="0" presId="urn:microsoft.com/office/officeart/2005/8/layout/hierarchy2"/>
    <dgm:cxn modelId="{A4751974-6345-49EB-803E-1573C1F41339}" type="presParOf" srcId="{D6DCFA33-336F-4C00-9F64-9E440C44196C}" destId="{6BD28CA4-797C-42B1-BC0C-54039AB8A3AA}" srcOrd="1" destOrd="0" presId="urn:microsoft.com/office/officeart/2005/8/layout/hierarchy2"/>
    <dgm:cxn modelId="{ADFBE6DA-C0B2-4AA8-B352-419B5673E584}" type="presParOf" srcId="{6BD28CA4-797C-42B1-BC0C-54039AB8A3AA}" destId="{B50ED25F-A11E-41A6-B3E9-FBCDA66C120B}" srcOrd="0" destOrd="0" presId="urn:microsoft.com/office/officeart/2005/8/layout/hierarchy2"/>
    <dgm:cxn modelId="{F9A93713-BA58-4316-97EE-35A77614E9FD}" type="presParOf" srcId="{B50ED25F-A11E-41A6-B3E9-FBCDA66C120B}" destId="{0BC9FC4C-3AB1-4174-AF66-6F0A6D8CA1AF}" srcOrd="0" destOrd="0" presId="urn:microsoft.com/office/officeart/2005/8/layout/hierarchy2"/>
    <dgm:cxn modelId="{66E04532-470F-4225-B5BE-CE5029D46671}" type="presParOf" srcId="{6BD28CA4-797C-42B1-BC0C-54039AB8A3AA}" destId="{BBBDB5B1-8B81-417E-A70C-630C749E3D5A}" srcOrd="1" destOrd="0" presId="urn:microsoft.com/office/officeart/2005/8/layout/hierarchy2"/>
    <dgm:cxn modelId="{C63878C9-B16C-469A-A497-6B317E31138C}" type="presParOf" srcId="{BBBDB5B1-8B81-417E-A70C-630C749E3D5A}" destId="{07C9E7CD-613D-4ADA-9041-E5A389B11656}" srcOrd="0" destOrd="0" presId="urn:microsoft.com/office/officeart/2005/8/layout/hierarchy2"/>
    <dgm:cxn modelId="{B5C0C0B6-CDC7-46AC-9206-9A7096D86FD0}" type="presParOf" srcId="{BBBDB5B1-8B81-417E-A70C-630C749E3D5A}" destId="{1AE5042A-A3F6-4B80-AF05-6E8334AEE8F4}" srcOrd="1" destOrd="0" presId="urn:microsoft.com/office/officeart/2005/8/layout/hierarchy2"/>
    <dgm:cxn modelId="{3D13040A-192A-40E5-B449-F681FE6219F1}" type="presParOf" srcId="{C6CD26EF-DF81-4E64-87CF-6C66B6A0B16F}" destId="{76DEEC6B-4994-42E3-A1EC-419194151458}" srcOrd="8" destOrd="0" presId="urn:microsoft.com/office/officeart/2005/8/layout/hierarchy2"/>
    <dgm:cxn modelId="{75FA8243-7C4B-4754-BF34-E975A761B815}" type="presParOf" srcId="{76DEEC6B-4994-42E3-A1EC-419194151458}" destId="{679FD520-1CA8-4BA8-A5AC-5333BBBA6F0D}" srcOrd="0" destOrd="0" presId="urn:microsoft.com/office/officeart/2005/8/layout/hierarchy2"/>
    <dgm:cxn modelId="{EBA4F28F-96BA-4506-9DBD-60DA764BE627}" type="presParOf" srcId="{C6CD26EF-DF81-4E64-87CF-6C66B6A0B16F}" destId="{44F842FC-3F5D-4229-95EE-6C8743BB9550}" srcOrd="9" destOrd="0" presId="urn:microsoft.com/office/officeart/2005/8/layout/hierarchy2"/>
    <dgm:cxn modelId="{DF47EFB1-5F5E-42AA-BDAE-5C957714AE42}" type="presParOf" srcId="{44F842FC-3F5D-4229-95EE-6C8743BB9550}" destId="{BD0CB99F-D0CE-4867-8473-6A0EEC84F837}" srcOrd="0" destOrd="0" presId="urn:microsoft.com/office/officeart/2005/8/layout/hierarchy2"/>
    <dgm:cxn modelId="{E662A7D7-A86D-47A0-96B6-843C07AF0CF3}" type="presParOf" srcId="{44F842FC-3F5D-4229-95EE-6C8743BB9550}" destId="{A2146F8A-D67A-450F-9551-255B49FEB888}" srcOrd="1" destOrd="0" presId="urn:microsoft.com/office/officeart/2005/8/layout/hierarchy2"/>
    <dgm:cxn modelId="{4C912B0A-936B-440A-A1E1-411E07F5A20B}" type="presParOf" srcId="{A2146F8A-D67A-450F-9551-255B49FEB888}" destId="{11E39799-C5FD-47E0-AAC0-3BEC25EF6805}" srcOrd="0" destOrd="0" presId="urn:microsoft.com/office/officeart/2005/8/layout/hierarchy2"/>
    <dgm:cxn modelId="{47A47256-5EF5-4BC2-A4DC-7E368A57C6FC}" type="presParOf" srcId="{11E39799-C5FD-47E0-AAC0-3BEC25EF6805}" destId="{5BF366CD-2519-4935-9997-2EE3ACDC8DE6}" srcOrd="0" destOrd="0" presId="urn:microsoft.com/office/officeart/2005/8/layout/hierarchy2"/>
    <dgm:cxn modelId="{B8D37DBD-1BB8-4878-B3AF-CB33BDF654AA}" type="presParOf" srcId="{A2146F8A-D67A-450F-9551-255B49FEB888}" destId="{E1BA086B-7E86-4D01-BEC8-BDFF7A5B5E3E}" srcOrd="1" destOrd="0" presId="urn:microsoft.com/office/officeart/2005/8/layout/hierarchy2"/>
    <dgm:cxn modelId="{67DA59F1-2CDD-4266-8FA4-DF002877C92C}" type="presParOf" srcId="{E1BA086B-7E86-4D01-BEC8-BDFF7A5B5E3E}" destId="{73C9F6AF-4A99-4676-9765-FC288A84CC67}" srcOrd="0" destOrd="0" presId="urn:microsoft.com/office/officeart/2005/8/layout/hierarchy2"/>
    <dgm:cxn modelId="{78E0F685-6974-4061-9D20-750BFCCED483}" type="presParOf" srcId="{E1BA086B-7E86-4D01-BEC8-BDFF7A5B5E3E}" destId="{0B84062E-C4EB-4A73-86D8-B371CE7BCE1A}" srcOrd="1" destOrd="0" presId="urn:microsoft.com/office/officeart/2005/8/layout/hierarchy2"/>
    <dgm:cxn modelId="{EDFC9110-B64F-4D6A-8449-869298BEBA48}" type="presParOf" srcId="{C6CD26EF-DF81-4E64-87CF-6C66B6A0B16F}" destId="{8FBEB8F0-1B6D-4839-A7C4-2BD0A45D8BBB}" srcOrd="10" destOrd="0" presId="urn:microsoft.com/office/officeart/2005/8/layout/hierarchy2"/>
    <dgm:cxn modelId="{92BE3156-8A1A-457A-9951-A3F6FF021286}" type="presParOf" srcId="{8FBEB8F0-1B6D-4839-A7C4-2BD0A45D8BBB}" destId="{D7B0934C-43A8-4E2E-9C49-0255E2F910DC}" srcOrd="0" destOrd="0" presId="urn:microsoft.com/office/officeart/2005/8/layout/hierarchy2"/>
    <dgm:cxn modelId="{925D1B37-CBDD-472D-BE33-19027D895ED5}" type="presParOf" srcId="{C6CD26EF-DF81-4E64-87CF-6C66B6A0B16F}" destId="{9A17F10A-34F7-463C-A075-B971686B81EF}" srcOrd="11" destOrd="0" presId="urn:microsoft.com/office/officeart/2005/8/layout/hierarchy2"/>
    <dgm:cxn modelId="{9A695986-2058-4CA4-9B15-66DD95799191}" type="presParOf" srcId="{9A17F10A-34F7-463C-A075-B971686B81EF}" destId="{2B87D6AB-0A3D-4C45-99EC-C8084480C4FD}" srcOrd="0" destOrd="0" presId="urn:microsoft.com/office/officeart/2005/8/layout/hierarchy2"/>
    <dgm:cxn modelId="{77034A56-5847-4FB1-8CBC-6D2F640849CC}" type="presParOf" srcId="{9A17F10A-34F7-463C-A075-B971686B81EF}" destId="{A2396CB3-C272-4DC9-974A-49132BFA23AD}" srcOrd="1" destOrd="0" presId="urn:microsoft.com/office/officeart/2005/8/layout/hierarchy2"/>
    <dgm:cxn modelId="{80B549C9-C2AA-4F20-BA34-5F0A144FC53D}" type="presParOf" srcId="{A2396CB3-C272-4DC9-974A-49132BFA23AD}" destId="{1F39E9B5-D051-4392-AC0F-1B27D8408137}" srcOrd="0" destOrd="0" presId="urn:microsoft.com/office/officeart/2005/8/layout/hierarchy2"/>
    <dgm:cxn modelId="{5730D6FA-E982-41A7-9418-715B98D29BFD}" type="presParOf" srcId="{1F39E9B5-D051-4392-AC0F-1B27D8408137}" destId="{6EA73099-90F2-4179-8339-A5E078F03B01}" srcOrd="0" destOrd="0" presId="urn:microsoft.com/office/officeart/2005/8/layout/hierarchy2"/>
    <dgm:cxn modelId="{C26AA45F-940F-47C4-B2DB-4850F4723245}" type="presParOf" srcId="{A2396CB3-C272-4DC9-974A-49132BFA23AD}" destId="{21A0350E-925E-480F-9EE8-820F9827788B}" srcOrd="1" destOrd="0" presId="urn:microsoft.com/office/officeart/2005/8/layout/hierarchy2"/>
    <dgm:cxn modelId="{B5501481-DAF5-4086-94FC-7F8938709258}" type="presParOf" srcId="{21A0350E-925E-480F-9EE8-820F9827788B}" destId="{E63DD0C3-D4CF-474B-8C39-66D621D08C07}" srcOrd="0" destOrd="0" presId="urn:microsoft.com/office/officeart/2005/8/layout/hierarchy2"/>
    <dgm:cxn modelId="{0C00F61C-E197-48EF-923F-12CAD2C22415}" type="presParOf" srcId="{21A0350E-925E-480F-9EE8-820F9827788B}" destId="{1D09DDD3-64C3-4E9C-AB65-6242EA655D62}"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7580E7-A96B-47E8-BD15-E3BAA45E779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DC1BBF91-729A-408A-B5AF-F1271FE59D00}">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مراد از عدم ظلم چیست؟</a:t>
          </a:r>
          <a:endParaRPr lang="fa-IR" sz="1600" dirty="0">
            <a:cs typeface="B Koodak" pitchFamily="2" charset="-78"/>
          </a:endParaRPr>
        </a:p>
      </dgm:t>
    </dgm:pt>
    <dgm:pt modelId="{AEA5D3E4-4746-4FA6-8DF9-BD892D06F3B6}" type="parTrans" cxnId="{592E297E-AACD-4051-BD9A-195F400E921D}">
      <dgm:prSet/>
      <dgm:spPr/>
      <dgm:t>
        <a:bodyPr/>
        <a:lstStyle/>
        <a:p>
          <a:pPr rtl="1"/>
          <a:endParaRPr lang="fa-IR" sz="1600">
            <a:cs typeface="B Koodak" pitchFamily="2" charset="-78"/>
          </a:endParaRPr>
        </a:p>
      </dgm:t>
    </dgm:pt>
    <dgm:pt modelId="{4FBC0326-98D4-4541-81DD-CC6B22C12806}" type="sibTrans" cxnId="{592E297E-AACD-4051-BD9A-195F400E921D}">
      <dgm:prSet/>
      <dgm:spPr/>
      <dgm:t>
        <a:bodyPr/>
        <a:lstStyle/>
        <a:p>
          <a:pPr rtl="1"/>
          <a:endParaRPr lang="fa-IR" sz="1600">
            <a:cs typeface="B Koodak" pitchFamily="2" charset="-78"/>
          </a:endParaRPr>
        </a:p>
      </dgm:t>
    </dgm:pt>
    <dgm:pt modelId="{4792FE62-35DA-42BC-8760-F578B1FFD5CB}">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مدعی</a:t>
          </a:r>
          <a:endParaRPr lang="fa-IR" sz="1600" dirty="0">
            <a:cs typeface="B Koodak" pitchFamily="2" charset="-78"/>
          </a:endParaRPr>
        </a:p>
      </dgm:t>
    </dgm:pt>
    <dgm:pt modelId="{82E43B7C-D4A0-402B-B37E-43C3D2FF98C1}" type="parTrans" cxnId="{8D92BCC5-9906-4370-928F-BC564AD6C273}">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E377C3EF-6F56-4A0C-A88F-08D3813121A0}" type="sibTrans" cxnId="{8D92BCC5-9906-4370-928F-BC564AD6C273}">
      <dgm:prSet/>
      <dgm:spPr/>
      <dgm:t>
        <a:bodyPr/>
        <a:lstStyle/>
        <a:p>
          <a:pPr rtl="1"/>
          <a:endParaRPr lang="fa-IR" sz="1600">
            <a:cs typeface="B Koodak" pitchFamily="2" charset="-78"/>
          </a:endParaRPr>
        </a:p>
      </dgm:t>
    </dgm:pt>
    <dgm:pt modelId="{3E2DCE5B-2C6F-42C5-98AE-28F79CA2AE03}">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عدم ظلم در تمام عمر ...</a:t>
          </a:r>
          <a:endParaRPr lang="fa-IR" sz="1600" dirty="0">
            <a:cs typeface="B Koodak" pitchFamily="2" charset="-78"/>
          </a:endParaRPr>
        </a:p>
      </dgm:t>
    </dgm:pt>
    <dgm:pt modelId="{CAAECE2F-231B-4014-9F89-B67986591CD4}" type="parTrans" cxnId="{724389A3-40F9-43B4-99BE-81317D7136CD}">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A6841BD7-0994-4482-A241-7668E85655BB}" type="sibTrans" cxnId="{724389A3-40F9-43B4-99BE-81317D7136CD}">
      <dgm:prSet/>
      <dgm:spPr/>
      <dgm:t>
        <a:bodyPr/>
        <a:lstStyle/>
        <a:p>
          <a:pPr rtl="1"/>
          <a:endParaRPr lang="fa-IR" sz="1600">
            <a:cs typeface="B Koodak" pitchFamily="2" charset="-78"/>
          </a:endParaRPr>
        </a:p>
      </dgm:t>
    </dgm:pt>
    <dgm:pt modelId="{2C358F98-A0FC-4581-A85D-7F80BA4D6772}">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دلیل</a:t>
          </a:r>
          <a:endParaRPr lang="fa-IR" sz="1600" dirty="0">
            <a:cs typeface="B Koodak" pitchFamily="2" charset="-78"/>
          </a:endParaRPr>
        </a:p>
      </dgm:t>
    </dgm:pt>
    <dgm:pt modelId="{F220684D-4F03-4C3E-B624-F15D3B0865C8}" type="parTrans" cxnId="{967ACA02-DA04-4915-9418-9BE840EC62E9}">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A78EA51D-445E-413C-AA87-B3600D0CCFDE}" type="sibTrans" cxnId="{967ACA02-DA04-4915-9418-9BE840EC62E9}">
      <dgm:prSet/>
      <dgm:spPr/>
      <dgm:t>
        <a:bodyPr/>
        <a:lstStyle/>
        <a:p>
          <a:pPr rtl="1"/>
          <a:endParaRPr lang="fa-IR" sz="1600">
            <a:cs typeface="B Koodak" pitchFamily="2" charset="-78"/>
          </a:endParaRPr>
        </a:p>
      </dgm:t>
    </dgm:pt>
    <dgm:pt modelId="{8721CF0F-FECE-47CE-A63E-5AC2274E0590}">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اولا: </a:t>
          </a:r>
          <a:endParaRPr lang="fa-IR" sz="1600" dirty="0">
            <a:cs typeface="B Koodak" pitchFamily="2" charset="-78"/>
          </a:endParaRPr>
        </a:p>
      </dgm:t>
    </dgm:pt>
    <dgm:pt modelId="{CE8143CF-AAA5-40AC-9575-263B60A2F193}" type="parTrans" cxnId="{932B5381-EB2E-43BC-83A2-7EF5950B7650}">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B5E87E07-5168-4164-BCB0-B8B41C218E87}" type="sibTrans" cxnId="{932B5381-EB2E-43BC-83A2-7EF5950B7650}">
      <dgm:prSet/>
      <dgm:spPr/>
      <dgm:t>
        <a:bodyPr/>
        <a:lstStyle/>
        <a:p>
          <a:pPr rtl="1"/>
          <a:endParaRPr lang="fa-IR" sz="1600">
            <a:cs typeface="B Koodak" pitchFamily="2" charset="-78"/>
          </a:endParaRPr>
        </a:p>
      </dgm:t>
    </dgm:pt>
    <dgm:pt modelId="{CC77844E-C28A-433B-A9E6-9C52EEA2FEFD}">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بر حسب تقسیم عقلی امام از چهار حالت خارج نیست:</a:t>
          </a:r>
          <a:endParaRPr lang="en-US" sz="1600" dirty="0">
            <a:cs typeface="B Koodak" pitchFamily="2" charset="-78"/>
          </a:endParaRPr>
        </a:p>
      </dgm:t>
    </dgm:pt>
    <dgm:pt modelId="{FE0F45BD-701A-466D-9ABF-F6B7A9FD15D9}" type="parTrans" cxnId="{EF7ECC3B-B5CC-49F6-A104-9BCB375AD71B}">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6B91796F-684D-491F-B4F5-7621C203EDD6}" type="sibTrans" cxnId="{EF7ECC3B-B5CC-49F6-A104-9BCB375AD71B}">
      <dgm:prSet/>
      <dgm:spPr/>
      <dgm:t>
        <a:bodyPr/>
        <a:lstStyle/>
        <a:p>
          <a:pPr rtl="1"/>
          <a:endParaRPr lang="fa-IR" sz="1600">
            <a:cs typeface="B Koodak" pitchFamily="2" charset="-78"/>
          </a:endParaRPr>
        </a:p>
      </dgm:t>
    </dgm:pt>
    <dgm:pt modelId="{C67CE2DF-DFDB-45C1-9A0D-8881AFB630C7}">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کسی که در تمام عمرش ظالم است</a:t>
          </a:r>
          <a:endParaRPr lang="en-US" sz="1600" dirty="0">
            <a:cs typeface="B Koodak" pitchFamily="2" charset="-78"/>
          </a:endParaRPr>
        </a:p>
      </dgm:t>
    </dgm:pt>
    <dgm:pt modelId="{C2887483-8653-46F5-A9C4-081F6B19FF53}" type="parTrans" cxnId="{3E82D019-6E6E-4F3E-B821-8B43E7C5C86B}">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DF6973E6-EFDC-486C-AC02-059B9F41066E}" type="sibTrans" cxnId="{3E82D019-6E6E-4F3E-B821-8B43E7C5C86B}">
      <dgm:prSet/>
      <dgm:spPr/>
      <dgm:t>
        <a:bodyPr/>
        <a:lstStyle/>
        <a:p>
          <a:pPr rtl="1"/>
          <a:endParaRPr lang="fa-IR" sz="1600">
            <a:cs typeface="B Koodak" pitchFamily="2" charset="-78"/>
          </a:endParaRPr>
        </a:p>
      </dgm:t>
    </dgm:pt>
    <dgm:pt modelId="{533972E9-F3DA-4DC2-899D-FFDF2677AC0F}">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کسی که در تمام عمر عادل است</a:t>
          </a:r>
          <a:endParaRPr lang="en-US" sz="1600" dirty="0">
            <a:cs typeface="B Koodak" pitchFamily="2" charset="-78"/>
          </a:endParaRPr>
        </a:p>
      </dgm:t>
    </dgm:pt>
    <dgm:pt modelId="{96D65E6A-A940-428F-8334-685AEFC6A6B0}" type="parTrans" cxnId="{1FBF11EF-8F4B-4994-8529-2B708ABC6194}">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90E017C8-0B62-4736-9335-D983BF98FEEF}" type="sibTrans" cxnId="{1FBF11EF-8F4B-4994-8529-2B708ABC6194}">
      <dgm:prSet/>
      <dgm:spPr/>
      <dgm:t>
        <a:bodyPr/>
        <a:lstStyle/>
        <a:p>
          <a:pPr rtl="1"/>
          <a:endParaRPr lang="fa-IR" sz="1600">
            <a:cs typeface="B Koodak" pitchFamily="2" charset="-78"/>
          </a:endParaRPr>
        </a:p>
      </dgm:t>
    </dgm:pt>
    <dgm:pt modelId="{127C3CBF-7493-426F-967A-C2239E7CBCA8}">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کسی که ابتدا ظالم بوده و سپس عادل شده است</a:t>
          </a:r>
          <a:endParaRPr lang="en-US" sz="1600" dirty="0">
            <a:cs typeface="B Koodak" pitchFamily="2" charset="-78"/>
          </a:endParaRPr>
        </a:p>
      </dgm:t>
    </dgm:pt>
    <dgm:pt modelId="{A96CDC5F-DCB8-4B73-A03A-B61B475DE0D3}" type="parTrans" cxnId="{D8E5D3D2-EDA4-43BF-A54B-846F9EAF1416}">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E52A678C-1B3C-40CD-858D-EACC98945711}" type="sibTrans" cxnId="{D8E5D3D2-EDA4-43BF-A54B-846F9EAF1416}">
      <dgm:prSet/>
      <dgm:spPr/>
      <dgm:t>
        <a:bodyPr/>
        <a:lstStyle/>
        <a:p>
          <a:pPr rtl="1"/>
          <a:endParaRPr lang="fa-IR" sz="1600">
            <a:cs typeface="B Koodak" pitchFamily="2" charset="-78"/>
          </a:endParaRPr>
        </a:p>
      </dgm:t>
    </dgm:pt>
    <dgm:pt modelId="{E686EDF8-6A2D-4F56-A468-BD26D8983F3E}">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کسی که ابتدا عادل بوده و سپس ظالم شده است</a:t>
          </a:r>
          <a:endParaRPr lang="en-US" sz="1600" dirty="0">
            <a:cs typeface="B Koodak" pitchFamily="2" charset="-78"/>
          </a:endParaRPr>
        </a:p>
      </dgm:t>
    </dgm:pt>
    <dgm:pt modelId="{ACBDFAB9-5C4D-4B45-91B3-079CCA8E309F}" type="parTrans" cxnId="{07BEA151-9D92-4CFB-8CBA-54265D719310}">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95597422-0EA1-4F40-AA38-017B46BD9C42}" type="sibTrans" cxnId="{07BEA151-9D92-4CFB-8CBA-54265D719310}">
      <dgm:prSet/>
      <dgm:spPr/>
      <dgm:t>
        <a:bodyPr/>
        <a:lstStyle/>
        <a:p>
          <a:pPr rtl="1"/>
          <a:endParaRPr lang="fa-IR" sz="1600">
            <a:cs typeface="B Koodak" pitchFamily="2" charset="-78"/>
          </a:endParaRPr>
        </a:p>
      </dgm:t>
    </dgm:pt>
    <dgm:pt modelId="{4B779421-CEC4-45F7-BFE7-6261E57031EE}">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ثانیا: </a:t>
          </a:r>
          <a:endParaRPr lang="fa-IR" sz="1600" dirty="0">
            <a:cs typeface="B Koodak" pitchFamily="2" charset="-78"/>
          </a:endParaRPr>
        </a:p>
      </dgm:t>
    </dgm:pt>
    <dgm:pt modelId="{6FDC6088-9874-4416-AD13-B8DF186BB988}" type="parTrans" cxnId="{132B22A5-BFD3-45B6-B944-BD952F354022}">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2D6F39D2-E311-46DE-BD01-B3067E3289E4}" type="sibTrans" cxnId="{132B22A5-BFD3-45B6-B944-BD952F354022}">
      <dgm:prSet/>
      <dgm:spPr/>
      <dgm:t>
        <a:bodyPr/>
        <a:lstStyle/>
        <a:p>
          <a:pPr rtl="1"/>
          <a:endParaRPr lang="fa-IR" sz="1600">
            <a:cs typeface="B Koodak" pitchFamily="2" charset="-78"/>
          </a:endParaRPr>
        </a:p>
      </dgm:t>
    </dgm:pt>
    <dgm:pt modelId="{209E372A-1906-4458-8C73-F497E0901AC9}">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قطعا دسته اول و چهارم به جهت ظلم فعلی که دارند شایسته مقام امامت نیستند </a:t>
          </a:r>
          <a:endParaRPr lang="fa-IR" sz="1600" dirty="0">
            <a:cs typeface="B Koodak" pitchFamily="2" charset="-78"/>
          </a:endParaRPr>
        </a:p>
      </dgm:t>
    </dgm:pt>
    <dgm:pt modelId="{1425AEF7-E90C-470B-9197-F38844DD2398}" type="parTrans" cxnId="{3D4065CE-3DE9-47B5-B48A-0673EEA6F910}">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148D7315-81DA-46F7-9B89-3FA476BF3A7A}" type="sibTrans" cxnId="{3D4065CE-3DE9-47B5-B48A-0673EEA6F910}">
      <dgm:prSet/>
      <dgm:spPr/>
      <dgm:t>
        <a:bodyPr/>
        <a:lstStyle/>
        <a:p>
          <a:pPr rtl="1"/>
          <a:endParaRPr lang="fa-IR" sz="1600">
            <a:cs typeface="B Koodak" pitchFamily="2" charset="-78"/>
          </a:endParaRPr>
        </a:p>
      </dgm:t>
    </dgm:pt>
    <dgm:pt modelId="{C25C938D-D443-4C47-B292-333C94EC61CA}">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بنابراین قطعا سائل و مجیب از این دو دسته سخن نمی گویند ...</a:t>
          </a:r>
          <a:endParaRPr lang="fa-IR" sz="1600" dirty="0">
            <a:cs typeface="B Koodak" pitchFamily="2" charset="-78"/>
          </a:endParaRPr>
        </a:p>
      </dgm:t>
    </dgm:pt>
    <dgm:pt modelId="{7AA6816D-4DE3-42B8-9494-269B97ED50F8}" type="parTrans" cxnId="{2F50D40D-BA7B-47EA-AE34-1A75E3AE2FFE}">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61480012-B9F3-4CEA-BDA0-53BD3C914FFD}" type="sibTrans" cxnId="{2F50D40D-BA7B-47EA-AE34-1A75E3AE2FFE}">
      <dgm:prSet/>
      <dgm:spPr/>
      <dgm:t>
        <a:bodyPr/>
        <a:lstStyle/>
        <a:p>
          <a:pPr rtl="1"/>
          <a:endParaRPr lang="fa-IR" sz="1600">
            <a:cs typeface="B Koodak" pitchFamily="2" charset="-78"/>
          </a:endParaRPr>
        </a:p>
      </dgm:t>
    </dgm:pt>
    <dgm:pt modelId="{51F63722-AB30-464B-982E-EF7EBFA26A91}">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سائل خداوند متعال است که حکیم مطلق می باشد</a:t>
          </a:r>
          <a:endParaRPr lang="fa-IR" sz="1600" dirty="0">
            <a:cs typeface="B Koodak" pitchFamily="2" charset="-78"/>
          </a:endParaRPr>
        </a:p>
      </dgm:t>
    </dgm:pt>
    <dgm:pt modelId="{37F198F2-1C17-41BE-80EC-A77E579B9131}" type="parTrans" cxnId="{5F5FA8FD-792E-42C9-911F-F4CD775B6C20}">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8BB0D0EB-EA80-48F9-BB3F-E0BC48170AD9}" type="sibTrans" cxnId="{5F5FA8FD-792E-42C9-911F-F4CD775B6C20}">
      <dgm:prSet/>
      <dgm:spPr/>
      <dgm:t>
        <a:bodyPr/>
        <a:lstStyle/>
        <a:p>
          <a:pPr rtl="1"/>
          <a:endParaRPr lang="fa-IR" sz="1600">
            <a:cs typeface="B Koodak" pitchFamily="2" charset="-78"/>
          </a:endParaRPr>
        </a:p>
      </dgm:t>
    </dgm:pt>
    <dgm:pt modelId="{09406F27-BF71-4915-95CA-243DC6427FAD}">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مجیب ابراهیم است و شان او اجل از چنین پرسشی  است</a:t>
          </a:r>
          <a:endParaRPr lang="en-US" sz="1600" dirty="0">
            <a:cs typeface="B Koodak" pitchFamily="2" charset="-78"/>
          </a:endParaRPr>
        </a:p>
      </dgm:t>
    </dgm:pt>
    <dgm:pt modelId="{8B2F0D23-25BC-4D01-8186-15FDF8FBC832}" type="parTrans" cxnId="{CC2250A5-DFC0-496C-B37D-A03BB072345C}">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55CD44BF-46CF-4E70-8135-473A1CB733B6}" type="sibTrans" cxnId="{CC2250A5-DFC0-496C-B37D-A03BB072345C}">
      <dgm:prSet/>
      <dgm:spPr/>
      <dgm:t>
        <a:bodyPr/>
        <a:lstStyle/>
        <a:p>
          <a:pPr rtl="1"/>
          <a:endParaRPr lang="fa-IR" sz="1600">
            <a:cs typeface="B Koodak" pitchFamily="2" charset="-78"/>
          </a:endParaRPr>
        </a:p>
      </dgm:t>
    </dgm:pt>
    <dgm:pt modelId="{9D054C5F-2F68-4F46-9392-4AC7CA22118F}">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ثالثا: </a:t>
          </a:r>
          <a:endParaRPr lang="fa-IR" sz="1600" dirty="0">
            <a:cs typeface="B Koodak" pitchFamily="2" charset="-78"/>
          </a:endParaRPr>
        </a:p>
      </dgm:t>
    </dgm:pt>
    <dgm:pt modelId="{2F4F2B23-B577-45E2-97E7-DF4EE21CC89D}" type="parTrans" cxnId="{CA0F9DA4-1574-4FAB-9E8F-8E7234742464}">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E168D0CF-0279-419F-A7ED-E92D3F700964}" type="sibTrans" cxnId="{CA0F9DA4-1574-4FAB-9E8F-8E7234742464}">
      <dgm:prSet/>
      <dgm:spPr/>
      <dgm:t>
        <a:bodyPr/>
        <a:lstStyle/>
        <a:p>
          <a:pPr rtl="1"/>
          <a:endParaRPr lang="fa-IR" sz="1600">
            <a:cs typeface="B Koodak" pitchFamily="2" charset="-78"/>
          </a:endParaRPr>
        </a:p>
      </dgm:t>
    </dgm:pt>
    <dgm:pt modelId="{F42D907C-80B2-49A5-B1AB-6C5FBE2C2739}">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نفی ظلم در آیه شریفه دسته سوم را نیز خارج می نماید </a:t>
          </a:r>
          <a:endParaRPr lang="fa-IR" sz="1600" dirty="0">
            <a:cs typeface="B Koodak" pitchFamily="2" charset="-78"/>
          </a:endParaRPr>
        </a:p>
      </dgm:t>
    </dgm:pt>
    <dgm:pt modelId="{A7C4047C-57E8-4578-BD4A-281F83BF4B07}" type="parTrans" cxnId="{D7D0150A-B0E0-4D8D-95C7-65A14A0C23E5}">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5C5B663C-A2D6-430E-BC86-B61C52629502}" type="sibTrans" cxnId="{D7D0150A-B0E0-4D8D-95C7-65A14A0C23E5}">
      <dgm:prSet/>
      <dgm:spPr/>
      <dgm:t>
        <a:bodyPr/>
        <a:lstStyle/>
        <a:p>
          <a:pPr rtl="1"/>
          <a:endParaRPr lang="fa-IR" sz="1600">
            <a:cs typeface="B Koodak" pitchFamily="2" charset="-78"/>
          </a:endParaRPr>
        </a:p>
      </dgm:t>
    </dgm:pt>
    <dgm:pt modelId="{26665037-33BF-4856-B1D9-092B8A92E5EE}">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بنابراین تنها دسته دوم در آیه باقی می ماند</a:t>
          </a:r>
          <a:endParaRPr lang="en-US" sz="1600" dirty="0">
            <a:cs typeface="B Koodak" pitchFamily="2" charset="-78"/>
          </a:endParaRPr>
        </a:p>
      </dgm:t>
    </dgm:pt>
    <dgm:pt modelId="{3F7C7F3A-6D2C-4B07-99A3-BEE4D2A5ED08}" type="parTrans" cxnId="{9F3FD981-C256-4D76-A5D1-DC63E8124255}">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E33C5431-3F58-4E07-BB5B-ED1081B813CD}" type="sibTrans" cxnId="{9F3FD981-C256-4D76-A5D1-DC63E8124255}">
      <dgm:prSet/>
      <dgm:spPr/>
      <dgm:t>
        <a:bodyPr/>
        <a:lstStyle/>
        <a:p>
          <a:pPr rtl="1"/>
          <a:endParaRPr lang="fa-IR" sz="1600">
            <a:cs typeface="B Koodak" pitchFamily="2" charset="-78"/>
          </a:endParaRPr>
        </a:p>
      </dgm:t>
    </dgm:pt>
    <dgm:pt modelId="{E2325136-B164-410B-A042-1EFC66EED9C2}">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نکته</a:t>
          </a:r>
          <a:endParaRPr lang="fa-IR" sz="1600" dirty="0">
            <a:cs typeface="B Koodak" pitchFamily="2" charset="-78"/>
          </a:endParaRPr>
        </a:p>
      </dgm:t>
    </dgm:pt>
    <dgm:pt modelId="{7D380E04-8316-4FC0-A263-741A5C2B8546}" type="parTrans" cxnId="{B0002C7A-DDF5-4B32-AD17-CC6AAFE8BA24}">
      <dgm:prSet/>
      <dgm:spPr/>
      <dgm:t>
        <a:bodyPr/>
        <a:lstStyle/>
        <a:p>
          <a:pPr rtl="1"/>
          <a:endParaRPr lang="fa-IR" sz="1600">
            <a:cs typeface="B Koodak" pitchFamily="2" charset="-78"/>
          </a:endParaRPr>
        </a:p>
      </dgm:t>
    </dgm:pt>
    <dgm:pt modelId="{F40232CE-9F02-420A-9607-7FEAEEA56BF2}" type="sibTrans" cxnId="{B0002C7A-DDF5-4B32-AD17-CC6AAFE8BA24}">
      <dgm:prSet/>
      <dgm:spPr/>
      <dgm:t>
        <a:bodyPr/>
        <a:lstStyle/>
        <a:p>
          <a:pPr rtl="1"/>
          <a:endParaRPr lang="fa-IR" sz="1600">
            <a:cs typeface="B Koodak" pitchFamily="2" charset="-78"/>
          </a:endParaRPr>
        </a:p>
      </dgm:t>
    </dgm:pt>
    <dgm:pt modelId="{E6E9FA7E-61B3-4E43-B45B-E347D225900F}">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r>
            <a:rPr lang="fa-IR" sz="1600" dirty="0" smtClean="0">
              <a:cs typeface="B Koodak" pitchFamily="2" charset="-78"/>
            </a:rPr>
            <a:t>اگر در آیه شریفه صفت ایجابی برای امام ذکر می گردید عدم ظلم همیشگی برداشت نمی شد ...</a:t>
          </a:r>
          <a:endParaRPr lang="fa-IR" sz="1600" dirty="0">
            <a:cs typeface="B Koodak" pitchFamily="2" charset="-78"/>
          </a:endParaRPr>
        </a:p>
      </dgm:t>
    </dgm:pt>
    <dgm:pt modelId="{B343508C-E532-4CF3-952D-8D6F8DC46701}" type="parTrans" cxnId="{873E4064-9120-4E44-8B43-EBBE24CD5622}">
      <dgm:prSet custT="1">
        <dgm:style>
          <a:lnRef idx="1">
            <a:schemeClr val="dk1"/>
          </a:lnRef>
          <a:fillRef idx="3">
            <a:schemeClr val="dk1"/>
          </a:fillRef>
          <a:effectRef idx="2">
            <a:schemeClr val="dk1"/>
          </a:effectRef>
          <a:fontRef idx="minor">
            <a:schemeClr val="lt1"/>
          </a:fontRef>
        </dgm:style>
      </dgm:prSet>
      <dgm:spPr>
        <a:effectLst>
          <a:reflection blurRad="6350" stA="50000" endA="275" endPos="40000" dist="101600" dir="5400000" sy="-100000" algn="bl" rotWithShape="0"/>
        </a:effectLst>
        <a:scene3d>
          <a:camera prst="orthographicFront"/>
          <a:lightRig rig="threePt" dir="t"/>
        </a:scene3d>
        <a:sp3d>
          <a:bevelT prst="convex"/>
        </a:sp3d>
      </dgm:spPr>
      <dgm:t>
        <a:bodyPr/>
        <a:lstStyle/>
        <a:p>
          <a:pPr rtl="1"/>
          <a:endParaRPr lang="fa-IR" sz="1600">
            <a:cs typeface="B Koodak" pitchFamily="2" charset="-78"/>
          </a:endParaRPr>
        </a:p>
      </dgm:t>
    </dgm:pt>
    <dgm:pt modelId="{C1777735-E434-45AA-B9DB-5B37A8A23545}" type="sibTrans" cxnId="{873E4064-9120-4E44-8B43-EBBE24CD5622}">
      <dgm:prSet/>
      <dgm:spPr/>
      <dgm:t>
        <a:bodyPr/>
        <a:lstStyle/>
        <a:p>
          <a:pPr rtl="1"/>
          <a:endParaRPr lang="fa-IR" sz="1600">
            <a:cs typeface="B Koodak" pitchFamily="2" charset="-78"/>
          </a:endParaRPr>
        </a:p>
      </dgm:t>
    </dgm:pt>
    <dgm:pt modelId="{C244B80A-F2CE-4F8B-97C7-5F6DE13E9825}" type="pres">
      <dgm:prSet presAssocID="{C47580E7-A96B-47E8-BD15-E3BAA45E779E}" presName="diagram" presStyleCnt="0">
        <dgm:presLayoutVars>
          <dgm:chPref val="1"/>
          <dgm:dir val="rev"/>
          <dgm:animOne val="branch"/>
          <dgm:animLvl val="lvl"/>
          <dgm:resizeHandles val="exact"/>
        </dgm:presLayoutVars>
      </dgm:prSet>
      <dgm:spPr/>
      <dgm:t>
        <a:bodyPr/>
        <a:lstStyle/>
        <a:p>
          <a:pPr rtl="1"/>
          <a:endParaRPr lang="fa-IR"/>
        </a:p>
      </dgm:t>
    </dgm:pt>
    <dgm:pt modelId="{993BF697-DC26-4D9A-A38A-E8D87734A24F}" type="pres">
      <dgm:prSet presAssocID="{DC1BBF91-729A-408A-B5AF-F1271FE59D00}" presName="root1" presStyleCnt="0"/>
      <dgm:spPr/>
    </dgm:pt>
    <dgm:pt modelId="{C0A4C789-B328-439C-96B0-D6A09D34A62B}" type="pres">
      <dgm:prSet presAssocID="{DC1BBF91-729A-408A-B5AF-F1271FE59D00}" presName="LevelOneTextNode" presStyleLbl="node0" presStyleIdx="0" presStyleCnt="2" custScaleX="82537" custScaleY="204275">
        <dgm:presLayoutVars>
          <dgm:chPref val="3"/>
        </dgm:presLayoutVars>
      </dgm:prSet>
      <dgm:spPr/>
      <dgm:t>
        <a:bodyPr/>
        <a:lstStyle/>
        <a:p>
          <a:pPr rtl="1"/>
          <a:endParaRPr lang="fa-IR"/>
        </a:p>
      </dgm:t>
    </dgm:pt>
    <dgm:pt modelId="{BA683304-654E-4750-8A21-73D7BF5A4CA1}" type="pres">
      <dgm:prSet presAssocID="{DC1BBF91-729A-408A-B5AF-F1271FE59D00}" presName="level2hierChild" presStyleCnt="0"/>
      <dgm:spPr/>
    </dgm:pt>
    <dgm:pt modelId="{C23B6418-9CB2-43CF-934D-122B7300C9C2}" type="pres">
      <dgm:prSet presAssocID="{82E43B7C-D4A0-402B-B37E-43C3D2FF98C1}" presName="conn2-1" presStyleLbl="parChTrans1D2" presStyleIdx="0" presStyleCnt="3"/>
      <dgm:spPr/>
      <dgm:t>
        <a:bodyPr/>
        <a:lstStyle/>
        <a:p>
          <a:pPr rtl="1"/>
          <a:endParaRPr lang="fa-IR"/>
        </a:p>
      </dgm:t>
    </dgm:pt>
    <dgm:pt modelId="{02BB3232-F9E7-42B6-A8A4-20D68C75C557}" type="pres">
      <dgm:prSet presAssocID="{82E43B7C-D4A0-402B-B37E-43C3D2FF98C1}" presName="connTx" presStyleLbl="parChTrans1D2" presStyleIdx="0" presStyleCnt="3"/>
      <dgm:spPr/>
      <dgm:t>
        <a:bodyPr/>
        <a:lstStyle/>
        <a:p>
          <a:pPr rtl="1"/>
          <a:endParaRPr lang="fa-IR"/>
        </a:p>
      </dgm:t>
    </dgm:pt>
    <dgm:pt modelId="{9EE3F048-13E1-4676-B6B5-4C07975BDE7A}" type="pres">
      <dgm:prSet presAssocID="{4792FE62-35DA-42BC-8760-F578B1FFD5CB}" presName="root2" presStyleCnt="0"/>
      <dgm:spPr/>
    </dgm:pt>
    <dgm:pt modelId="{C4E85646-E806-49B2-9F49-3151D1B16409}" type="pres">
      <dgm:prSet presAssocID="{4792FE62-35DA-42BC-8760-F578B1FFD5CB}" presName="LevelTwoTextNode" presStyleLbl="node2" presStyleIdx="0" presStyleCnt="3" custScaleX="58671">
        <dgm:presLayoutVars>
          <dgm:chPref val="3"/>
        </dgm:presLayoutVars>
      </dgm:prSet>
      <dgm:spPr/>
      <dgm:t>
        <a:bodyPr/>
        <a:lstStyle/>
        <a:p>
          <a:pPr rtl="1"/>
          <a:endParaRPr lang="fa-IR"/>
        </a:p>
      </dgm:t>
    </dgm:pt>
    <dgm:pt modelId="{04E6855E-0628-4AA8-8C09-F983D992A1B8}" type="pres">
      <dgm:prSet presAssocID="{4792FE62-35DA-42BC-8760-F578B1FFD5CB}" presName="level3hierChild" presStyleCnt="0"/>
      <dgm:spPr/>
    </dgm:pt>
    <dgm:pt modelId="{5F769464-07CF-4D74-9BFC-BC1D4392E67F}" type="pres">
      <dgm:prSet presAssocID="{CAAECE2F-231B-4014-9F89-B67986591CD4}" presName="conn2-1" presStyleLbl="parChTrans1D3" presStyleIdx="0" presStyleCnt="4"/>
      <dgm:spPr/>
      <dgm:t>
        <a:bodyPr/>
        <a:lstStyle/>
        <a:p>
          <a:pPr rtl="1"/>
          <a:endParaRPr lang="fa-IR"/>
        </a:p>
      </dgm:t>
    </dgm:pt>
    <dgm:pt modelId="{4ECF13D3-D883-417A-92CD-B3A2831D5CE4}" type="pres">
      <dgm:prSet presAssocID="{CAAECE2F-231B-4014-9F89-B67986591CD4}" presName="connTx" presStyleLbl="parChTrans1D3" presStyleIdx="0" presStyleCnt="4"/>
      <dgm:spPr/>
      <dgm:t>
        <a:bodyPr/>
        <a:lstStyle/>
        <a:p>
          <a:pPr rtl="1"/>
          <a:endParaRPr lang="fa-IR"/>
        </a:p>
      </dgm:t>
    </dgm:pt>
    <dgm:pt modelId="{7DA556D5-F571-40EC-B8CA-5F2F72E7348D}" type="pres">
      <dgm:prSet presAssocID="{3E2DCE5B-2C6F-42C5-98AE-28F79CA2AE03}" presName="root2" presStyleCnt="0"/>
      <dgm:spPr/>
    </dgm:pt>
    <dgm:pt modelId="{47535D73-9DE9-4C4C-A0DD-BF66AC2B9271}" type="pres">
      <dgm:prSet presAssocID="{3E2DCE5B-2C6F-42C5-98AE-28F79CA2AE03}" presName="LevelTwoTextNode" presStyleLbl="node3" presStyleIdx="0" presStyleCnt="4" custScaleX="212912">
        <dgm:presLayoutVars>
          <dgm:chPref val="3"/>
        </dgm:presLayoutVars>
      </dgm:prSet>
      <dgm:spPr/>
      <dgm:t>
        <a:bodyPr/>
        <a:lstStyle/>
        <a:p>
          <a:pPr rtl="1"/>
          <a:endParaRPr lang="fa-IR"/>
        </a:p>
      </dgm:t>
    </dgm:pt>
    <dgm:pt modelId="{A5BB18D5-5393-482D-8D4E-6B523F0D4DF8}" type="pres">
      <dgm:prSet presAssocID="{3E2DCE5B-2C6F-42C5-98AE-28F79CA2AE03}" presName="level3hierChild" presStyleCnt="0"/>
      <dgm:spPr/>
    </dgm:pt>
    <dgm:pt modelId="{452570EB-D93F-4AF3-BEEF-BEE35AA244F1}" type="pres">
      <dgm:prSet presAssocID="{F220684D-4F03-4C3E-B624-F15D3B0865C8}" presName="conn2-1" presStyleLbl="parChTrans1D2" presStyleIdx="1" presStyleCnt="3"/>
      <dgm:spPr/>
      <dgm:t>
        <a:bodyPr/>
        <a:lstStyle/>
        <a:p>
          <a:pPr rtl="1"/>
          <a:endParaRPr lang="fa-IR"/>
        </a:p>
      </dgm:t>
    </dgm:pt>
    <dgm:pt modelId="{0B081CC7-31FB-4730-8B03-3C037B17E54F}" type="pres">
      <dgm:prSet presAssocID="{F220684D-4F03-4C3E-B624-F15D3B0865C8}" presName="connTx" presStyleLbl="parChTrans1D2" presStyleIdx="1" presStyleCnt="3"/>
      <dgm:spPr/>
      <dgm:t>
        <a:bodyPr/>
        <a:lstStyle/>
        <a:p>
          <a:pPr rtl="1"/>
          <a:endParaRPr lang="fa-IR"/>
        </a:p>
      </dgm:t>
    </dgm:pt>
    <dgm:pt modelId="{DDFCEDB7-1536-4F9E-9A86-326FB259D43D}" type="pres">
      <dgm:prSet presAssocID="{2C358F98-A0FC-4581-A85D-7F80BA4D6772}" presName="root2" presStyleCnt="0"/>
      <dgm:spPr/>
    </dgm:pt>
    <dgm:pt modelId="{A90DE2E5-818C-4C4A-A622-F403C0C06C07}" type="pres">
      <dgm:prSet presAssocID="{2C358F98-A0FC-4581-A85D-7F80BA4D6772}" presName="LevelTwoTextNode" presStyleLbl="node2" presStyleIdx="1" presStyleCnt="3" custScaleX="58671">
        <dgm:presLayoutVars>
          <dgm:chPref val="3"/>
        </dgm:presLayoutVars>
      </dgm:prSet>
      <dgm:spPr/>
      <dgm:t>
        <a:bodyPr/>
        <a:lstStyle/>
        <a:p>
          <a:pPr rtl="1"/>
          <a:endParaRPr lang="fa-IR"/>
        </a:p>
      </dgm:t>
    </dgm:pt>
    <dgm:pt modelId="{030C89B2-B935-4605-B87D-21A6F927D2B6}" type="pres">
      <dgm:prSet presAssocID="{2C358F98-A0FC-4581-A85D-7F80BA4D6772}" presName="level3hierChild" presStyleCnt="0"/>
      <dgm:spPr/>
    </dgm:pt>
    <dgm:pt modelId="{DE8BDF80-510C-4C8E-A36E-4603459DB2B3}" type="pres">
      <dgm:prSet presAssocID="{CE8143CF-AAA5-40AC-9575-263B60A2F193}" presName="conn2-1" presStyleLbl="parChTrans1D3" presStyleIdx="1" presStyleCnt="4"/>
      <dgm:spPr/>
      <dgm:t>
        <a:bodyPr/>
        <a:lstStyle/>
        <a:p>
          <a:pPr rtl="1"/>
          <a:endParaRPr lang="fa-IR"/>
        </a:p>
      </dgm:t>
    </dgm:pt>
    <dgm:pt modelId="{D6547797-860F-43E3-B956-5BD7C22D6C20}" type="pres">
      <dgm:prSet presAssocID="{CE8143CF-AAA5-40AC-9575-263B60A2F193}" presName="connTx" presStyleLbl="parChTrans1D3" presStyleIdx="1" presStyleCnt="4"/>
      <dgm:spPr/>
      <dgm:t>
        <a:bodyPr/>
        <a:lstStyle/>
        <a:p>
          <a:pPr rtl="1"/>
          <a:endParaRPr lang="fa-IR"/>
        </a:p>
      </dgm:t>
    </dgm:pt>
    <dgm:pt modelId="{0BB6025A-BF19-4097-B023-D8AFA0A9D43A}" type="pres">
      <dgm:prSet presAssocID="{8721CF0F-FECE-47CE-A63E-5AC2274E0590}" presName="root2" presStyleCnt="0"/>
      <dgm:spPr/>
    </dgm:pt>
    <dgm:pt modelId="{E9591342-BF90-44CD-9294-FF52DE3FC7DE}" type="pres">
      <dgm:prSet presAssocID="{8721CF0F-FECE-47CE-A63E-5AC2274E0590}" presName="LevelTwoTextNode" presStyleLbl="node3" presStyleIdx="1" presStyleCnt="4" custScaleX="38395">
        <dgm:presLayoutVars>
          <dgm:chPref val="3"/>
        </dgm:presLayoutVars>
      </dgm:prSet>
      <dgm:spPr/>
      <dgm:t>
        <a:bodyPr/>
        <a:lstStyle/>
        <a:p>
          <a:pPr rtl="1"/>
          <a:endParaRPr lang="fa-IR"/>
        </a:p>
      </dgm:t>
    </dgm:pt>
    <dgm:pt modelId="{5C7C32EB-BACA-471E-9B2A-15931A12F9E6}" type="pres">
      <dgm:prSet presAssocID="{8721CF0F-FECE-47CE-A63E-5AC2274E0590}" presName="level3hierChild" presStyleCnt="0"/>
      <dgm:spPr/>
    </dgm:pt>
    <dgm:pt modelId="{0ECA1337-CB7B-4565-BFAA-B356B6919FDE}" type="pres">
      <dgm:prSet presAssocID="{FE0F45BD-701A-466D-9ABF-F6B7A9FD15D9}" presName="conn2-1" presStyleLbl="parChTrans1D4" presStyleIdx="0" presStyleCnt="11"/>
      <dgm:spPr/>
      <dgm:t>
        <a:bodyPr/>
        <a:lstStyle/>
        <a:p>
          <a:pPr rtl="1"/>
          <a:endParaRPr lang="fa-IR"/>
        </a:p>
      </dgm:t>
    </dgm:pt>
    <dgm:pt modelId="{93330A74-5DE7-4A28-91E0-22AB9D8D2766}" type="pres">
      <dgm:prSet presAssocID="{FE0F45BD-701A-466D-9ABF-F6B7A9FD15D9}" presName="connTx" presStyleLbl="parChTrans1D4" presStyleIdx="0" presStyleCnt="11"/>
      <dgm:spPr/>
      <dgm:t>
        <a:bodyPr/>
        <a:lstStyle/>
        <a:p>
          <a:pPr rtl="1"/>
          <a:endParaRPr lang="fa-IR"/>
        </a:p>
      </dgm:t>
    </dgm:pt>
    <dgm:pt modelId="{120BFBCF-BB0D-422D-9E19-B1AF7B289319}" type="pres">
      <dgm:prSet presAssocID="{CC77844E-C28A-433B-A9E6-9C52EEA2FEFD}" presName="root2" presStyleCnt="0"/>
      <dgm:spPr/>
    </dgm:pt>
    <dgm:pt modelId="{AC5C9F43-EC6E-48E8-94C5-B26920B8E80A}" type="pres">
      <dgm:prSet presAssocID="{CC77844E-C28A-433B-A9E6-9C52EEA2FEFD}" presName="LevelTwoTextNode" presStyleLbl="node4" presStyleIdx="0" presStyleCnt="11" custScaleX="160054" custScaleY="189516">
        <dgm:presLayoutVars>
          <dgm:chPref val="3"/>
        </dgm:presLayoutVars>
      </dgm:prSet>
      <dgm:spPr/>
      <dgm:t>
        <a:bodyPr/>
        <a:lstStyle/>
        <a:p>
          <a:pPr rtl="1"/>
          <a:endParaRPr lang="fa-IR"/>
        </a:p>
      </dgm:t>
    </dgm:pt>
    <dgm:pt modelId="{7899EF4E-1173-4CFC-9CD1-6C53F9AB2F29}" type="pres">
      <dgm:prSet presAssocID="{CC77844E-C28A-433B-A9E6-9C52EEA2FEFD}" presName="level3hierChild" presStyleCnt="0"/>
      <dgm:spPr/>
    </dgm:pt>
    <dgm:pt modelId="{11B876FD-FA1D-4F63-96B3-D0036EE2A9A4}" type="pres">
      <dgm:prSet presAssocID="{C2887483-8653-46F5-A9C4-081F6B19FF53}" presName="conn2-1" presStyleLbl="parChTrans1D4" presStyleIdx="1" presStyleCnt="11"/>
      <dgm:spPr/>
      <dgm:t>
        <a:bodyPr/>
        <a:lstStyle/>
        <a:p>
          <a:pPr rtl="1"/>
          <a:endParaRPr lang="fa-IR"/>
        </a:p>
      </dgm:t>
    </dgm:pt>
    <dgm:pt modelId="{1635861E-5A3F-431F-A607-FC388EFD7C15}" type="pres">
      <dgm:prSet presAssocID="{C2887483-8653-46F5-A9C4-081F6B19FF53}" presName="connTx" presStyleLbl="parChTrans1D4" presStyleIdx="1" presStyleCnt="11"/>
      <dgm:spPr/>
      <dgm:t>
        <a:bodyPr/>
        <a:lstStyle/>
        <a:p>
          <a:pPr rtl="1"/>
          <a:endParaRPr lang="fa-IR"/>
        </a:p>
      </dgm:t>
    </dgm:pt>
    <dgm:pt modelId="{6618CD03-62AF-4C70-8F71-F0ECFA5FEC4B}" type="pres">
      <dgm:prSet presAssocID="{C67CE2DF-DFDB-45C1-9A0D-8881AFB630C7}" presName="root2" presStyleCnt="0"/>
      <dgm:spPr/>
    </dgm:pt>
    <dgm:pt modelId="{E056BBC4-7E39-4D46-95FE-C093CF41714D}" type="pres">
      <dgm:prSet presAssocID="{C67CE2DF-DFDB-45C1-9A0D-8881AFB630C7}" presName="LevelTwoTextNode" presStyleLbl="node4" presStyleIdx="1" presStyleCnt="11" custScaleX="351133">
        <dgm:presLayoutVars>
          <dgm:chPref val="3"/>
        </dgm:presLayoutVars>
      </dgm:prSet>
      <dgm:spPr/>
      <dgm:t>
        <a:bodyPr/>
        <a:lstStyle/>
        <a:p>
          <a:pPr rtl="1"/>
          <a:endParaRPr lang="fa-IR"/>
        </a:p>
      </dgm:t>
    </dgm:pt>
    <dgm:pt modelId="{F63E1C3F-C9A5-4E70-B19B-B1777EC95376}" type="pres">
      <dgm:prSet presAssocID="{C67CE2DF-DFDB-45C1-9A0D-8881AFB630C7}" presName="level3hierChild" presStyleCnt="0"/>
      <dgm:spPr/>
    </dgm:pt>
    <dgm:pt modelId="{0625783C-B4F0-411F-AB66-6ADAAAAEBF86}" type="pres">
      <dgm:prSet presAssocID="{96D65E6A-A940-428F-8334-685AEFC6A6B0}" presName="conn2-1" presStyleLbl="parChTrans1D4" presStyleIdx="2" presStyleCnt="11"/>
      <dgm:spPr/>
      <dgm:t>
        <a:bodyPr/>
        <a:lstStyle/>
        <a:p>
          <a:pPr rtl="1"/>
          <a:endParaRPr lang="fa-IR"/>
        </a:p>
      </dgm:t>
    </dgm:pt>
    <dgm:pt modelId="{CB10457C-3C71-4039-8DAF-B8CB4AE16D06}" type="pres">
      <dgm:prSet presAssocID="{96D65E6A-A940-428F-8334-685AEFC6A6B0}" presName="connTx" presStyleLbl="parChTrans1D4" presStyleIdx="2" presStyleCnt="11"/>
      <dgm:spPr/>
      <dgm:t>
        <a:bodyPr/>
        <a:lstStyle/>
        <a:p>
          <a:pPr rtl="1"/>
          <a:endParaRPr lang="fa-IR"/>
        </a:p>
      </dgm:t>
    </dgm:pt>
    <dgm:pt modelId="{9ED57020-978C-4652-904C-24D35EC1D391}" type="pres">
      <dgm:prSet presAssocID="{533972E9-F3DA-4DC2-899D-FFDF2677AC0F}" presName="root2" presStyleCnt="0"/>
      <dgm:spPr/>
    </dgm:pt>
    <dgm:pt modelId="{7081BB34-C792-4861-8B20-49DD774A7AE9}" type="pres">
      <dgm:prSet presAssocID="{533972E9-F3DA-4DC2-899D-FFDF2677AC0F}" presName="LevelTwoTextNode" presStyleLbl="node4" presStyleIdx="2" presStyleCnt="11" custScaleX="351133">
        <dgm:presLayoutVars>
          <dgm:chPref val="3"/>
        </dgm:presLayoutVars>
      </dgm:prSet>
      <dgm:spPr/>
      <dgm:t>
        <a:bodyPr/>
        <a:lstStyle/>
        <a:p>
          <a:pPr rtl="1"/>
          <a:endParaRPr lang="fa-IR"/>
        </a:p>
      </dgm:t>
    </dgm:pt>
    <dgm:pt modelId="{4799CE19-9186-4C32-94B5-5FC0B9608E2C}" type="pres">
      <dgm:prSet presAssocID="{533972E9-F3DA-4DC2-899D-FFDF2677AC0F}" presName="level3hierChild" presStyleCnt="0"/>
      <dgm:spPr/>
    </dgm:pt>
    <dgm:pt modelId="{E087B334-1389-4489-B86B-374E8291DE39}" type="pres">
      <dgm:prSet presAssocID="{A96CDC5F-DCB8-4B73-A03A-B61B475DE0D3}" presName="conn2-1" presStyleLbl="parChTrans1D4" presStyleIdx="3" presStyleCnt="11"/>
      <dgm:spPr/>
      <dgm:t>
        <a:bodyPr/>
        <a:lstStyle/>
        <a:p>
          <a:pPr rtl="1"/>
          <a:endParaRPr lang="fa-IR"/>
        </a:p>
      </dgm:t>
    </dgm:pt>
    <dgm:pt modelId="{1C470BA6-BB76-4B73-8FCF-0535E4F0489B}" type="pres">
      <dgm:prSet presAssocID="{A96CDC5F-DCB8-4B73-A03A-B61B475DE0D3}" presName="connTx" presStyleLbl="parChTrans1D4" presStyleIdx="3" presStyleCnt="11"/>
      <dgm:spPr/>
      <dgm:t>
        <a:bodyPr/>
        <a:lstStyle/>
        <a:p>
          <a:pPr rtl="1"/>
          <a:endParaRPr lang="fa-IR"/>
        </a:p>
      </dgm:t>
    </dgm:pt>
    <dgm:pt modelId="{055D5A32-4726-49C4-A61D-C90F03E75C13}" type="pres">
      <dgm:prSet presAssocID="{127C3CBF-7493-426F-967A-C2239E7CBCA8}" presName="root2" presStyleCnt="0"/>
      <dgm:spPr/>
    </dgm:pt>
    <dgm:pt modelId="{AF0526FC-852A-4360-84CE-6BC8577B7F0D}" type="pres">
      <dgm:prSet presAssocID="{127C3CBF-7493-426F-967A-C2239E7CBCA8}" presName="LevelTwoTextNode" presStyleLbl="node4" presStyleIdx="3" presStyleCnt="11" custScaleX="351133">
        <dgm:presLayoutVars>
          <dgm:chPref val="3"/>
        </dgm:presLayoutVars>
      </dgm:prSet>
      <dgm:spPr/>
      <dgm:t>
        <a:bodyPr/>
        <a:lstStyle/>
        <a:p>
          <a:pPr rtl="1"/>
          <a:endParaRPr lang="fa-IR"/>
        </a:p>
      </dgm:t>
    </dgm:pt>
    <dgm:pt modelId="{D1328C6D-825B-42BB-BC16-9640FE52D1F7}" type="pres">
      <dgm:prSet presAssocID="{127C3CBF-7493-426F-967A-C2239E7CBCA8}" presName="level3hierChild" presStyleCnt="0"/>
      <dgm:spPr/>
    </dgm:pt>
    <dgm:pt modelId="{2029393D-E448-4A04-95BD-A5F53F2468E2}" type="pres">
      <dgm:prSet presAssocID="{ACBDFAB9-5C4D-4B45-91B3-079CCA8E309F}" presName="conn2-1" presStyleLbl="parChTrans1D4" presStyleIdx="4" presStyleCnt="11"/>
      <dgm:spPr/>
      <dgm:t>
        <a:bodyPr/>
        <a:lstStyle/>
        <a:p>
          <a:pPr rtl="1"/>
          <a:endParaRPr lang="fa-IR"/>
        </a:p>
      </dgm:t>
    </dgm:pt>
    <dgm:pt modelId="{2BDE5FCD-C6D6-4FA1-8D3B-BCDFFC2367A8}" type="pres">
      <dgm:prSet presAssocID="{ACBDFAB9-5C4D-4B45-91B3-079CCA8E309F}" presName="connTx" presStyleLbl="parChTrans1D4" presStyleIdx="4" presStyleCnt="11"/>
      <dgm:spPr/>
      <dgm:t>
        <a:bodyPr/>
        <a:lstStyle/>
        <a:p>
          <a:pPr rtl="1"/>
          <a:endParaRPr lang="fa-IR"/>
        </a:p>
      </dgm:t>
    </dgm:pt>
    <dgm:pt modelId="{A9631A17-B96E-45D7-9BB5-6DD01216F312}" type="pres">
      <dgm:prSet presAssocID="{E686EDF8-6A2D-4F56-A468-BD26D8983F3E}" presName="root2" presStyleCnt="0"/>
      <dgm:spPr/>
    </dgm:pt>
    <dgm:pt modelId="{4ED4601B-41A4-4799-9CE0-D80D56F71977}" type="pres">
      <dgm:prSet presAssocID="{E686EDF8-6A2D-4F56-A468-BD26D8983F3E}" presName="LevelTwoTextNode" presStyleLbl="node4" presStyleIdx="4" presStyleCnt="11" custScaleX="351133">
        <dgm:presLayoutVars>
          <dgm:chPref val="3"/>
        </dgm:presLayoutVars>
      </dgm:prSet>
      <dgm:spPr/>
      <dgm:t>
        <a:bodyPr/>
        <a:lstStyle/>
        <a:p>
          <a:pPr rtl="1"/>
          <a:endParaRPr lang="fa-IR"/>
        </a:p>
      </dgm:t>
    </dgm:pt>
    <dgm:pt modelId="{6524F750-0612-445D-B187-BC025D1C122B}" type="pres">
      <dgm:prSet presAssocID="{E686EDF8-6A2D-4F56-A468-BD26D8983F3E}" presName="level3hierChild" presStyleCnt="0"/>
      <dgm:spPr/>
    </dgm:pt>
    <dgm:pt modelId="{711354EC-24FF-43A5-92FC-1797D85524D5}" type="pres">
      <dgm:prSet presAssocID="{6FDC6088-9874-4416-AD13-B8DF186BB988}" presName="conn2-1" presStyleLbl="parChTrans1D3" presStyleIdx="2" presStyleCnt="4"/>
      <dgm:spPr/>
      <dgm:t>
        <a:bodyPr/>
        <a:lstStyle/>
        <a:p>
          <a:pPr rtl="1"/>
          <a:endParaRPr lang="fa-IR"/>
        </a:p>
      </dgm:t>
    </dgm:pt>
    <dgm:pt modelId="{072E6D85-A251-4B8E-84F1-9344B9B223B4}" type="pres">
      <dgm:prSet presAssocID="{6FDC6088-9874-4416-AD13-B8DF186BB988}" presName="connTx" presStyleLbl="parChTrans1D3" presStyleIdx="2" presStyleCnt="4"/>
      <dgm:spPr/>
      <dgm:t>
        <a:bodyPr/>
        <a:lstStyle/>
        <a:p>
          <a:pPr rtl="1"/>
          <a:endParaRPr lang="fa-IR"/>
        </a:p>
      </dgm:t>
    </dgm:pt>
    <dgm:pt modelId="{F9C13FD8-B4F8-41DF-97D0-326016FD752A}" type="pres">
      <dgm:prSet presAssocID="{4B779421-CEC4-45F7-BFE7-6261E57031EE}" presName="root2" presStyleCnt="0"/>
      <dgm:spPr/>
    </dgm:pt>
    <dgm:pt modelId="{777A58A1-C43A-47A3-8F79-8F282A839968}" type="pres">
      <dgm:prSet presAssocID="{4B779421-CEC4-45F7-BFE7-6261E57031EE}" presName="LevelTwoTextNode" presStyleLbl="node3" presStyleIdx="2" presStyleCnt="4" custScaleX="38395">
        <dgm:presLayoutVars>
          <dgm:chPref val="3"/>
        </dgm:presLayoutVars>
      </dgm:prSet>
      <dgm:spPr/>
      <dgm:t>
        <a:bodyPr/>
        <a:lstStyle/>
        <a:p>
          <a:pPr rtl="1"/>
          <a:endParaRPr lang="fa-IR"/>
        </a:p>
      </dgm:t>
    </dgm:pt>
    <dgm:pt modelId="{F3C1B803-FD69-4E89-8C70-699271E9BD04}" type="pres">
      <dgm:prSet presAssocID="{4B779421-CEC4-45F7-BFE7-6261E57031EE}" presName="level3hierChild" presStyleCnt="0"/>
      <dgm:spPr/>
    </dgm:pt>
    <dgm:pt modelId="{C0555806-84CE-42D4-9733-652846EE8B59}" type="pres">
      <dgm:prSet presAssocID="{1425AEF7-E90C-470B-9197-F38844DD2398}" presName="conn2-1" presStyleLbl="parChTrans1D4" presStyleIdx="5" presStyleCnt="11"/>
      <dgm:spPr/>
      <dgm:t>
        <a:bodyPr/>
        <a:lstStyle/>
        <a:p>
          <a:pPr rtl="1"/>
          <a:endParaRPr lang="fa-IR"/>
        </a:p>
      </dgm:t>
    </dgm:pt>
    <dgm:pt modelId="{61C77EB1-FAA4-4E98-8396-8570C0321558}" type="pres">
      <dgm:prSet presAssocID="{1425AEF7-E90C-470B-9197-F38844DD2398}" presName="connTx" presStyleLbl="parChTrans1D4" presStyleIdx="5" presStyleCnt="11"/>
      <dgm:spPr/>
      <dgm:t>
        <a:bodyPr/>
        <a:lstStyle/>
        <a:p>
          <a:pPr rtl="1"/>
          <a:endParaRPr lang="fa-IR"/>
        </a:p>
      </dgm:t>
    </dgm:pt>
    <dgm:pt modelId="{FFABCAD5-D4AF-43AB-960C-DAF51E03FDA8}" type="pres">
      <dgm:prSet presAssocID="{209E372A-1906-4458-8C73-F497E0901AC9}" presName="root2" presStyleCnt="0"/>
      <dgm:spPr/>
    </dgm:pt>
    <dgm:pt modelId="{452DAE98-A72C-4200-9C2D-2B8E13D866A7}" type="pres">
      <dgm:prSet presAssocID="{209E372A-1906-4458-8C73-F497E0901AC9}" presName="LevelTwoTextNode" presStyleLbl="node4" presStyleIdx="5" presStyleCnt="11" custScaleX="134105" custScaleY="345745">
        <dgm:presLayoutVars>
          <dgm:chPref val="3"/>
        </dgm:presLayoutVars>
      </dgm:prSet>
      <dgm:spPr/>
      <dgm:t>
        <a:bodyPr/>
        <a:lstStyle/>
        <a:p>
          <a:pPr rtl="1"/>
          <a:endParaRPr lang="fa-IR"/>
        </a:p>
      </dgm:t>
    </dgm:pt>
    <dgm:pt modelId="{DA388BE6-5304-4690-B0B7-8D478FC13408}" type="pres">
      <dgm:prSet presAssocID="{209E372A-1906-4458-8C73-F497E0901AC9}" presName="level3hierChild" presStyleCnt="0"/>
      <dgm:spPr/>
    </dgm:pt>
    <dgm:pt modelId="{CDD2E62F-A819-4B91-B5A7-B78A18E2EE33}" type="pres">
      <dgm:prSet presAssocID="{7AA6816D-4DE3-42B8-9494-269B97ED50F8}" presName="conn2-1" presStyleLbl="parChTrans1D4" presStyleIdx="6" presStyleCnt="11"/>
      <dgm:spPr/>
      <dgm:t>
        <a:bodyPr/>
        <a:lstStyle/>
        <a:p>
          <a:pPr rtl="1"/>
          <a:endParaRPr lang="fa-IR"/>
        </a:p>
      </dgm:t>
    </dgm:pt>
    <dgm:pt modelId="{4D5D827E-209C-4688-9644-D10F4721F960}" type="pres">
      <dgm:prSet presAssocID="{7AA6816D-4DE3-42B8-9494-269B97ED50F8}" presName="connTx" presStyleLbl="parChTrans1D4" presStyleIdx="6" presStyleCnt="11"/>
      <dgm:spPr/>
      <dgm:t>
        <a:bodyPr/>
        <a:lstStyle/>
        <a:p>
          <a:pPr rtl="1"/>
          <a:endParaRPr lang="fa-IR"/>
        </a:p>
      </dgm:t>
    </dgm:pt>
    <dgm:pt modelId="{40921753-222C-4675-A029-BE530B53BC11}" type="pres">
      <dgm:prSet presAssocID="{C25C938D-D443-4C47-B292-333C94EC61CA}" presName="root2" presStyleCnt="0"/>
      <dgm:spPr/>
    </dgm:pt>
    <dgm:pt modelId="{917F264A-1373-480F-ABFB-70A5E707BFB9}" type="pres">
      <dgm:prSet presAssocID="{C25C938D-D443-4C47-B292-333C94EC61CA}" presName="LevelTwoTextNode" presStyleLbl="node4" presStyleIdx="6" presStyleCnt="11" custScaleX="165660" custScaleY="197369">
        <dgm:presLayoutVars>
          <dgm:chPref val="3"/>
        </dgm:presLayoutVars>
      </dgm:prSet>
      <dgm:spPr/>
      <dgm:t>
        <a:bodyPr/>
        <a:lstStyle/>
        <a:p>
          <a:pPr rtl="1"/>
          <a:endParaRPr lang="fa-IR"/>
        </a:p>
      </dgm:t>
    </dgm:pt>
    <dgm:pt modelId="{553E22CB-6A12-43BF-85DC-38538EE9FF8B}" type="pres">
      <dgm:prSet presAssocID="{C25C938D-D443-4C47-B292-333C94EC61CA}" presName="level3hierChild" presStyleCnt="0"/>
      <dgm:spPr/>
    </dgm:pt>
    <dgm:pt modelId="{9A744C83-CE60-4051-A0B9-559B8CAE2ED5}" type="pres">
      <dgm:prSet presAssocID="{37F198F2-1C17-41BE-80EC-A77E579B9131}" presName="conn2-1" presStyleLbl="parChTrans1D4" presStyleIdx="7" presStyleCnt="11"/>
      <dgm:spPr/>
      <dgm:t>
        <a:bodyPr/>
        <a:lstStyle/>
        <a:p>
          <a:pPr rtl="1"/>
          <a:endParaRPr lang="fa-IR"/>
        </a:p>
      </dgm:t>
    </dgm:pt>
    <dgm:pt modelId="{A125F7E6-4F41-4DB4-9FD0-E427101A9967}" type="pres">
      <dgm:prSet presAssocID="{37F198F2-1C17-41BE-80EC-A77E579B9131}" presName="connTx" presStyleLbl="parChTrans1D4" presStyleIdx="7" presStyleCnt="11"/>
      <dgm:spPr/>
      <dgm:t>
        <a:bodyPr/>
        <a:lstStyle/>
        <a:p>
          <a:pPr rtl="1"/>
          <a:endParaRPr lang="fa-IR"/>
        </a:p>
      </dgm:t>
    </dgm:pt>
    <dgm:pt modelId="{B6E78921-7424-4C06-90D8-2EC02C6CF3A1}" type="pres">
      <dgm:prSet presAssocID="{51F63722-AB30-464B-982E-EF7EBFA26A91}" presName="root2" presStyleCnt="0"/>
      <dgm:spPr/>
    </dgm:pt>
    <dgm:pt modelId="{AC110054-935B-47A8-8936-3999E54E818F}" type="pres">
      <dgm:prSet presAssocID="{51F63722-AB30-464B-982E-EF7EBFA26A91}" presName="LevelTwoTextNode" presStyleLbl="node4" presStyleIdx="7" presStyleCnt="11" custScaleX="203265" custScaleY="120965">
        <dgm:presLayoutVars>
          <dgm:chPref val="3"/>
        </dgm:presLayoutVars>
      </dgm:prSet>
      <dgm:spPr/>
      <dgm:t>
        <a:bodyPr/>
        <a:lstStyle/>
        <a:p>
          <a:pPr rtl="1"/>
          <a:endParaRPr lang="fa-IR"/>
        </a:p>
      </dgm:t>
    </dgm:pt>
    <dgm:pt modelId="{D4569FAA-36D0-4F95-927D-E263001EBCFD}" type="pres">
      <dgm:prSet presAssocID="{51F63722-AB30-464B-982E-EF7EBFA26A91}" presName="level3hierChild" presStyleCnt="0"/>
      <dgm:spPr/>
    </dgm:pt>
    <dgm:pt modelId="{73D07900-46AB-4E8E-A863-FC9513943DCF}" type="pres">
      <dgm:prSet presAssocID="{8B2F0D23-25BC-4D01-8186-15FDF8FBC832}" presName="conn2-1" presStyleLbl="parChTrans1D4" presStyleIdx="8" presStyleCnt="11"/>
      <dgm:spPr/>
      <dgm:t>
        <a:bodyPr/>
        <a:lstStyle/>
        <a:p>
          <a:pPr rtl="1"/>
          <a:endParaRPr lang="fa-IR"/>
        </a:p>
      </dgm:t>
    </dgm:pt>
    <dgm:pt modelId="{5741E604-31DA-4E39-BE6B-7152FB034AC8}" type="pres">
      <dgm:prSet presAssocID="{8B2F0D23-25BC-4D01-8186-15FDF8FBC832}" presName="connTx" presStyleLbl="parChTrans1D4" presStyleIdx="8" presStyleCnt="11"/>
      <dgm:spPr/>
      <dgm:t>
        <a:bodyPr/>
        <a:lstStyle/>
        <a:p>
          <a:pPr rtl="1"/>
          <a:endParaRPr lang="fa-IR"/>
        </a:p>
      </dgm:t>
    </dgm:pt>
    <dgm:pt modelId="{5DFBE8BD-0D5A-49CE-A3D8-1C1EB05C36AE}" type="pres">
      <dgm:prSet presAssocID="{09406F27-BF71-4915-95CA-243DC6427FAD}" presName="root2" presStyleCnt="0"/>
      <dgm:spPr/>
    </dgm:pt>
    <dgm:pt modelId="{E26DA3AC-839C-4B70-8458-CEF4FB096FBC}" type="pres">
      <dgm:prSet presAssocID="{09406F27-BF71-4915-95CA-243DC6427FAD}" presName="LevelTwoTextNode" presStyleLbl="node4" presStyleIdx="8" presStyleCnt="11" custScaleX="203265" custScaleY="120965">
        <dgm:presLayoutVars>
          <dgm:chPref val="3"/>
        </dgm:presLayoutVars>
      </dgm:prSet>
      <dgm:spPr/>
      <dgm:t>
        <a:bodyPr/>
        <a:lstStyle/>
        <a:p>
          <a:pPr rtl="1"/>
          <a:endParaRPr lang="fa-IR"/>
        </a:p>
      </dgm:t>
    </dgm:pt>
    <dgm:pt modelId="{88FAC911-4809-4820-8682-AAEF8C2165FC}" type="pres">
      <dgm:prSet presAssocID="{09406F27-BF71-4915-95CA-243DC6427FAD}" presName="level3hierChild" presStyleCnt="0"/>
      <dgm:spPr/>
    </dgm:pt>
    <dgm:pt modelId="{6C741915-2F99-42C6-8120-A148128CE654}" type="pres">
      <dgm:prSet presAssocID="{2F4F2B23-B577-45E2-97E7-DF4EE21CC89D}" presName="conn2-1" presStyleLbl="parChTrans1D3" presStyleIdx="3" presStyleCnt="4"/>
      <dgm:spPr/>
      <dgm:t>
        <a:bodyPr/>
        <a:lstStyle/>
        <a:p>
          <a:pPr rtl="1"/>
          <a:endParaRPr lang="fa-IR"/>
        </a:p>
      </dgm:t>
    </dgm:pt>
    <dgm:pt modelId="{6B93EC4E-8EA1-4805-87BE-6DDE9D464E2B}" type="pres">
      <dgm:prSet presAssocID="{2F4F2B23-B577-45E2-97E7-DF4EE21CC89D}" presName="connTx" presStyleLbl="parChTrans1D3" presStyleIdx="3" presStyleCnt="4"/>
      <dgm:spPr/>
      <dgm:t>
        <a:bodyPr/>
        <a:lstStyle/>
        <a:p>
          <a:pPr rtl="1"/>
          <a:endParaRPr lang="fa-IR"/>
        </a:p>
      </dgm:t>
    </dgm:pt>
    <dgm:pt modelId="{321D2299-6E18-4A4E-8F80-2E8EFB502707}" type="pres">
      <dgm:prSet presAssocID="{9D054C5F-2F68-4F46-9392-4AC7CA22118F}" presName="root2" presStyleCnt="0"/>
      <dgm:spPr/>
    </dgm:pt>
    <dgm:pt modelId="{13184481-1D3A-4259-9BB0-1941C4573F1C}" type="pres">
      <dgm:prSet presAssocID="{9D054C5F-2F68-4F46-9392-4AC7CA22118F}" presName="LevelTwoTextNode" presStyleLbl="node3" presStyleIdx="3" presStyleCnt="4" custScaleX="38395">
        <dgm:presLayoutVars>
          <dgm:chPref val="3"/>
        </dgm:presLayoutVars>
      </dgm:prSet>
      <dgm:spPr/>
      <dgm:t>
        <a:bodyPr/>
        <a:lstStyle/>
        <a:p>
          <a:pPr rtl="1"/>
          <a:endParaRPr lang="fa-IR"/>
        </a:p>
      </dgm:t>
    </dgm:pt>
    <dgm:pt modelId="{6FB32F01-1DB2-42A1-9270-D0BEE95F623A}" type="pres">
      <dgm:prSet presAssocID="{9D054C5F-2F68-4F46-9392-4AC7CA22118F}" presName="level3hierChild" presStyleCnt="0"/>
      <dgm:spPr/>
    </dgm:pt>
    <dgm:pt modelId="{C5792DDB-88D9-4573-B0C7-5FFDC06D2BDE}" type="pres">
      <dgm:prSet presAssocID="{A7C4047C-57E8-4578-BD4A-281F83BF4B07}" presName="conn2-1" presStyleLbl="parChTrans1D4" presStyleIdx="9" presStyleCnt="11"/>
      <dgm:spPr/>
      <dgm:t>
        <a:bodyPr/>
        <a:lstStyle/>
        <a:p>
          <a:pPr rtl="1"/>
          <a:endParaRPr lang="fa-IR"/>
        </a:p>
      </dgm:t>
    </dgm:pt>
    <dgm:pt modelId="{1423F369-2B1B-481D-8355-AACE062D0BD1}" type="pres">
      <dgm:prSet presAssocID="{A7C4047C-57E8-4578-BD4A-281F83BF4B07}" presName="connTx" presStyleLbl="parChTrans1D4" presStyleIdx="9" presStyleCnt="11"/>
      <dgm:spPr/>
      <dgm:t>
        <a:bodyPr/>
        <a:lstStyle/>
        <a:p>
          <a:pPr rtl="1"/>
          <a:endParaRPr lang="fa-IR"/>
        </a:p>
      </dgm:t>
    </dgm:pt>
    <dgm:pt modelId="{7A4004F4-C6F4-4711-AAE4-DC958C09B713}" type="pres">
      <dgm:prSet presAssocID="{F42D907C-80B2-49A5-B1AB-6C5FBE2C2739}" presName="root2" presStyleCnt="0"/>
      <dgm:spPr/>
    </dgm:pt>
    <dgm:pt modelId="{F16A84C6-8EB8-48B5-AD03-AB2351BC6EF9}" type="pres">
      <dgm:prSet presAssocID="{F42D907C-80B2-49A5-B1AB-6C5FBE2C2739}" presName="LevelTwoTextNode" presStyleLbl="node4" presStyleIdx="9" presStyleCnt="11" custScaleX="224320" custScaleY="122611">
        <dgm:presLayoutVars>
          <dgm:chPref val="3"/>
        </dgm:presLayoutVars>
      </dgm:prSet>
      <dgm:spPr/>
      <dgm:t>
        <a:bodyPr/>
        <a:lstStyle/>
        <a:p>
          <a:pPr rtl="1"/>
          <a:endParaRPr lang="fa-IR"/>
        </a:p>
      </dgm:t>
    </dgm:pt>
    <dgm:pt modelId="{DE77A2C1-DAD1-47BF-86A0-4CD1655741FB}" type="pres">
      <dgm:prSet presAssocID="{F42D907C-80B2-49A5-B1AB-6C5FBE2C2739}" presName="level3hierChild" presStyleCnt="0"/>
      <dgm:spPr/>
    </dgm:pt>
    <dgm:pt modelId="{08FBA915-FFF8-4305-A72B-E2A33A8A2AC4}" type="pres">
      <dgm:prSet presAssocID="{3F7C7F3A-6D2C-4B07-99A3-BEE4D2A5ED08}" presName="conn2-1" presStyleLbl="parChTrans1D4" presStyleIdx="10" presStyleCnt="11"/>
      <dgm:spPr/>
      <dgm:t>
        <a:bodyPr/>
        <a:lstStyle/>
        <a:p>
          <a:pPr rtl="1"/>
          <a:endParaRPr lang="fa-IR"/>
        </a:p>
      </dgm:t>
    </dgm:pt>
    <dgm:pt modelId="{89EBE862-A721-4EF9-811E-A236C0F54AE1}" type="pres">
      <dgm:prSet presAssocID="{3F7C7F3A-6D2C-4B07-99A3-BEE4D2A5ED08}" presName="connTx" presStyleLbl="parChTrans1D4" presStyleIdx="10" presStyleCnt="11"/>
      <dgm:spPr/>
      <dgm:t>
        <a:bodyPr/>
        <a:lstStyle/>
        <a:p>
          <a:pPr rtl="1"/>
          <a:endParaRPr lang="fa-IR"/>
        </a:p>
      </dgm:t>
    </dgm:pt>
    <dgm:pt modelId="{D3808097-3AD7-42CB-B32E-818C2BA07DBD}" type="pres">
      <dgm:prSet presAssocID="{26665037-33BF-4856-B1D9-092B8A92E5EE}" presName="root2" presStyleCnt="0"/>
      <dgm:spPr/>
    </dgm:pt>
    <dgm:pt modelId="{6C7D28FA-D86A-4617-976B-A2AB710B0EE8}" type="pres">
      <dgm:prSet presAssocID="{26665037-33BF-4856-B1D9-092B8A92E5EE}" presName="LevelTwoTextNode" presStyleLbl="node4" presStyleIdx="10" presStyleCnt="11" custScaleX="307200">
        <dgm:presLayoutVars>
          <dgm:chPref val="3"/>
        </dgm:presLayoutVars>
      </dgm:prSet>
      <dgm:spPr/>
      <dgm:t>
        <a:bodyPr/>
        <a:lstStyle/>
        <a:p>
          <a:pPr rtl="1"/>
          <a:endParaRPr lang="fa-IR"/>
        </a:p>
      </dgm:t>
    </dgm:pt>
    <dgm:pt modelId="{C06B012C-753A-42A0-9702-BDC5BD014ADE}" type="pres">
      <dgm:prSet presAssocID="{26665037-33BF-4856-B1D9-092B8A92E5EE}" presName="level3hierChild" presStyleCnt="0"/>
      <dgm:spPr/>
    </dgm:pt>
    <dgm:pt modelId="{DB9C967A-430F-48A2-8B3E-6BCDD9415ECE}" type="pres">
      <dgm:prSet presAssocID="{E2325136-B164-410B-A042-1EFC66EED9C2}" presName="root1" presStyleCnt="0"/>
      <dgm:spPr/>
    </dgm:pt>
    <dgm:pt modelId="{F0AC3648-D288-406A-BD7E-AB531BEF666A}" type="pres">
      <dgm:prSet presAssocID="{E2325136-B164-410B-A042-1EFC66EED9C2}" presName="LevelOneTextNode" presStyleLbl="node0" presStyleIdx="1" presStyleCnt="2" custScaleX="52712">
        <dgm:presLayoutVars>
          <dgm:chPref val="3"/>
        </dgm:presLayoutVars>
      </dgm:prSet>
      <dgm:spPr/>
      <dgm:t>
        <a:bodyPr/>
        <a:lstStyle/>
        <a:p>
          <a:pPr rtl="1"/>
          <a:endParaRPr lang="fa-IR"/>
        </a:p>
      </dgm:t>
    </dgm:pt>
    <dgm:pt modelId="{A0DC16BA-C9A0-4C99-806D-38DD982DE633}" type="pres">
      <dgm:prSet presAssocID="{E2325136-B164-410B-A042-1EFC66EED9C2}" presName="level2hierChild" presStyleCnt="0"/>
      <dgm:spPr/>
    </dgm:pt>
    <dgm:pt modelId="{F6B63319-87DA-4937-88D5-0D896BDA9331}" type="pres">
      <dgm:prSet presAssocID="{B343508C-E532-4CF3-952D-8D6F8DC46701}" presName="conn2-1" presStyleLbl="parChTrans1D2" presStyleIdx="2" presStyleCnt="3"/>
      <dgm:spPr/>
      <dgm:t>
        <a:bodyPr/>
        <a:lstStyle/>
        <a:p>
          <a:pPr rtl="1"/>
          <a:endParaRPr lang="fa-IR"/>
        </a:p>
      </dgm:t>
    </dgm:pt>
    <dgm:pt modelId="{8C1B5121-E965-4529-92EC-3CB026AAFA4E}" type="pres">
      <dgm:prSet presAssocID="{B343508C-E532-4CF3-952D-8D6F8DC46701}" presName="connTx" presStyleLbl="parChTrans1D2" presStyleIdx="2" presStyleCnt="3"/>
      <dgm:spPr/>
      <dgm:t>
        <a:bodyPr/>
        <a:lstStyle/>
        <a:p>
          <a:pPr rtl="1"/>
          <a:endParaRPr lang="fa-IR"/>
        </a:p>
      </dgm:t>
    </dgm:pt>
    <dgm:pt modelId="{83814D44-69A4-486D-A265-F1D0A6931D6E}" type="pres">
      <dgm:prSet presAssocID="{E6E9FA7E-61B3-4E43-B45B-E347D225900F}" presName="root2" presStyleCnt="0"/>
      <dgm:spPr/>
    </dgm:pt>
    <dgm:pt modelId="{60479953-439D-4739-8838-9C074F87CF14}" type="pres">
      <dgm:prSet presAssocID="{E6E9FA7E-61B3-4E43-B45B-E347D225900F}" presName="LevelTwoTextNode" presStyleLbl="node2" presStyleIdx="2" presStyleCnt="3" custScaleX="676305">
        <dgm:presLayoutVars>
          <dgm:chPref val="3"/>
        </dgm:presLayoutVars>
      </dgm:prSet>
      <dgm:spPr/>
      <dgm:t>
        <a:bodyPr/>
        <a:lstStyle/>
        <a:p>
          <a:pPr rtl="1"/>
          <a:endParaRPr lang="fa-IR"/>
        </a:p>
      </dgm:t>
    </dgm:pt>
    <dgm:pt modelId="{58CEEC32-9DF8-469A-8063-AD90C2CCD26F}" type="pres">
      <dgm:prSet presAssocID="{E6E9FA7E-61B3-4E43-B45B-E347D225900F}" presName="level3hierChild" presStyleCnt="0"/>
      <dgm:spPr/>
    </dgm:pt>
  </dgm:ptLst>
  <dgm:cxnLst>
    <dgm:cxn modelId="{55ABD609-2473-47FE-A8A0-133A972B8A6D}" type="presOf" srcId="{1425AEF7-E90C-470B-9197-F38844DD2398}" destId="{C0555806-84CE-42D4-9733-652846EE8B59}" srcOrd="0" destOrd="0" presId="urn:microsoft.com/office/officeart/2005/8/layout/hierarchy2"/>
    <dgm:cxn modelId="{E87D2256-D398-4377-A0C4-DC1084F4CAE5}" type="presOf" srcId="{CE8143CF-AAA5-40AC-9575-263B60A2F193}" destId="{D6547797-860F-43E3-B956-5BD7C22D6C20}" srcOrd="1" destOrd="0" presId="urn:microsoft.com/office/officeart/2005/8/layout/hierarchy2"/>
    <dgm:cxn modelId="{B0B36FCD-C5CF-48E9-A6D9-C7327D88307F}" type="presOf" srcId="{F220684D-4F03-4C3E-B624-F15D3B0865C8}" destId="{452570EB-D93F-4AF3-BEEF-BEE35AA244F1}" srcOrd="0" destOrd="0" presId="urn:microsoft.com/office/officeart/2005/8/layout/hierarchy2"/>
    <dgm:cxn modelId="{9926FF81-E047-43FC-A1E5-9F8DAAA3C01C}" type="presOf" srcId="{CC77844E-C28A-433B-A9E6-9C52EEA2FEFD}" destId="{AC5C9F43-EC6E-48E8-94C5-B26920B8E80A}" srcOrd="0" destOrd="0" presId="urn:microsoft.com/office/officeart/2005/8/layout/hierarchy2"/>
    <dgm:cxn modelId="{B6188390-0B66-46FA-BE06-17038C420BBE}" type="presOf" srcId="{9D054C5F-2F68-4F46-9392-4AC7CA22118F}" destId="{13184481-1D3A-4259-9BB0-1941C4573F1C}" srcOrd="0" destOrd="0" presId="urn:microsoft.com/office/officeart/2005/8/layout/hierarchy2"/>
    <dgm:cxn modelId="{5CEB98CE-0EDE-4C11-A999-F99A4D77D47D}" type="presOf" srcId="{E2325136-B164-410B-A042-1EFC66EED9C2}" destId="{F0AC3648-D288-406A-BD7E-AB531BEF666A}" srcOrd="0" destOrd="0" presId="urn:microsoft.com/office/officeart/2005/8/layout/hierarchy2"/>
    <dgm:cxn modelId="{302C88FD-CB5E-49E7-AC8F-42838826FE08}" type="presOf" srcId="{96D65E6A-A940-428F-8334-685AEFC6A6B0}" destId="{0625783C-B4F0-411F-AB66-6ADAAAAEBF86}" srcOrd="0" destOrd="0" presId="urn:microsoft.com/office/officeart/2005/8/layout/hierarchy2"/>
    <dgm:cxn modelId="{A9957525-0212-424A-A701-8BE78C1804C4}" type="presOf" srcId="{F42D907C-80B2-49A5-B1AB-6C5FBE2C2739}" destId="{F16A84C6-8EB8-48B5-AD03-AB2351BC6EF9}" srcOrd="0" destOrd="0" presId="urn:microsoft.com/office/officeart/2005/8/layout/hierarchy2"/>
    <dgm:cxn modelId="{80E7CF1E-9958-4F51-816E-10AF45669DBC}" type="presOf" srcId="{4792FE62-35DA-42BC-8760-F578B1FFD5CB}" destId="{C4E85646-E806-49B2-9F49-3151D1B16409}" srcOrd="0" destOrd="0" presId="urn:microsoft.com/office/officeart/2005/8/layout/hierarchy2"/>
    <dgm:cxn modelId="{662AB86A-1020-49AA-9198-CBB2BDDC0286}" type="presOf" srcId="{C47580E7-A96B-47E8-BD15-E3BAA45E779E}" destId="{C244B80A-F2CE-4F8B-97C7-5F6DE13E9825}" srcOrd="0" destOrd="0" presId="urn:microsoft.com/office/officeart/2005/8/layout/hierarchy2"/>
    <dgm:cxn modelId="{873E4064-9120-4E44-8B43-EBBE24CD5622}" srcId="{E2325136-B164-410B-A042-1EFC66EED9C2}" destId="{E6E9FA7E-61B3-4E43-B45B-E347D225900F}" srcOrd="0" destOrd="0" parTransId="{B343508C-E532-4CF3-952D-8D6F8DC46701}" sibTransId="{C1777735-E434-45AA-B9DB-5B37A8A23545}"/>
    <dgm:cxn modelId="{592E297E-AACD-4051-BD9A-195F400E921D}" srcId="{C47580E7-A96B-47E8-BD15-E3BAA45E779E}" destId="{DC1BBF91-729A-408A-B5AF-F1271FE59D00}" srcOrd="0" destOrd="0" parTransId="{AEA5D3E4-4746-4FA6-8DF9-BD892D06F3B6}" sibTransId="{4FBC0326-98D4-4541-81DD-CC6B22C12806}"/>
    <dgm:cxn modelId="{F3B1ED11-0C31-4596-9BE5-3CAD87D9FB82}" type="presOf" srcId="{C2887483-8653-46F5-A9C4-081F6B19FF53}" destId="{1635861E-5A3F-431F-A607-FC388EFD7C15}" srcOrd="1" destOrd="0" presId="urn:microsoft.com/office/officeart/2005/8/layout/hierarchy2"/>
    <dgm:cxn modelId="{967ACA02-DA04-4915-9418-9BE840EC62E9}" srcId="{DC1BBF91-729A-408A-B5AF-F1271FE59D00}" destId="{2C358F98-A0FC-4581-A85D-7F80BA4D6772}" srcOrd="1" destOrd="0" parTransId="{F220684D-4F03-4C3E-B624-F15D3B0865C8}" sibTransId="{A78EA51D-445E-413C-AA87-B3600D0CCFDE}"/>
    <dgm:cxn modelId="{EF7ECC3B-B5CC-49F6-A104-9BCB375AD71B}" srcId="{8721CF0F-FECE-47CE-A63E-5AC2274E0590}" destId="{CC77844E-C28A-433B-A9E6-9C52EEA2FEFD}" srcOrd="0" destOrd="0" parTransId="{FE0F45BD-701A-466D-9ABF-F6B7A9FD15D9}" sibTransId="{6B91796F-684D-491F-B4F5-7621C203EDD6}"/>
    <dgm:cxn modelId="{2F50D40D-BA7B-47EA-AE34-1A75E3AE2FFE}" srcId="{209E372A-1906-4458-8C73-F497E0901AC9}" destId="{C25C938D-D443-4C47-B292-333C94EC61CA}" srcOrd="0" destOrd="0" parTransId="{7AA6816D-4DE3-42B8-9494-269B97ED50F8}" sibTransId="{61480012-B9F3-4CEA-BDA0-53BD3C914FFD}"/>
    <dgm:cxn modelId="{643AF7DC-FF83-4E20-8DC9-B924B2C520A8}" type="presOf" srcId="{7AA6816D-4DE3-42B8-9494-269B97ED50F8}" destId="{4D5D827E-209C-4688-9644-D10F4721F960}" srcOrd="1" destOrd="0" presId="urn:microsoft.com/office/officeart/2005/8/layout/hierarchy2"/>
    <dgm:cxn modelId="{5996330B-B019-4823-BCE4-99D812630EAB}" type="presOf" srcId="{A96CDC5F-DCB8-4B73-A03A-B61B475DE0D3}" destId="{1C470BA6-BB76-4B73-8FCF-0535E4F0489B}" srcOrd="1" destOrd="0" presId="urn:microsoft.com/office/officeart/2005/8/layout/hierarchy2"/>
    <dgm:cxn modelId="{8D92BCC5-9906-4370-928F-BC564AD6C273}" srcId="{DC1BBF91-729A-408A-B5AF-F1271FE59D00}" destId="{4792FE62-35DA-42BC-8760-F578B1FFD5CB}" srcOrd="0" destOrd="0" parTransId="{82E43B7C-D4A0-402B-B37E-43C3D2FF98C1}" sibTransId="{E377C3EF-6F56-4A0C-A88F-08D3813121A0}"/>
    <dgm:cxn modelId="{FA6B4EC2-0750-4558-9500-EB5E46BA2078}" type="presOf" srcId="{A7C4047C-57E8-4578-BD4A-281F83BF4B07}" destId="{1423F369-2B1B-481D-8355-AACE062D0BD1}" srcOrd="1" destOrd="0" presId="urn:microsoft.com/office/officeart/2005/8/layout/hierarchy2"/>
    <dgm:cxn modelId="{D7D0150A-B0E0-4D8D-95C7-65A14A0C23E5}" srcId="{9D054C5F-2F68-4F46-9392-4AC7CA22118F}" destId="{F42D907C-80B2-49A5-B1AB-6C5FBE2C2739}" srcOrd="0" destOrd="0" parTransId="{A7C4047C-57E8-4578-BD4A-281F83BF4B07}" sibTransId="{5C5B663C-A2D6-430E-BC86-B61C52629502}"/>
    <dgm:cxn modelId="{CC2250A5-DFC0-496C-B37D-A03BB072345C}" srcId="{C25C938D-D443-4C47-B292-333C94EC61CA}" destId="{09406F27-BF71-4915-95CA-243DC6427FAD}" srcOrd="1" destOrd="0" parTransId="{8B2F0D23-25BC-4D01-8186-15FDF8FBC832}" sibTransId="{55CD44BF-46CF-4E70-8135-473A1CB733B6}"/>
    <dgm:cxn modelId="{5242607D-F5C3-4C1F-8A9D-41E747C8B282}" type="presOf" srcId="{F220684D-4F03-4C3E-B624-F15D3B0865C8}" destId="{0B081CC7-31FB-4730-8B03-3C037B17E54F}" srcOrd="1" destOrd="0" presId="urn:microsoft.com/office/officeart/2005/8/layout/hierarchy2"/>
    <dgm:cxn modelId="{40A6E555-2BAD-437E-A961-9DE1841F1DEE}" type="presOf" srcId="{96D65E6A-A940-428F-8334-685AEFC6A6B0}" destId="{CB10457C-3C71-4039-8DAF-B8CB4AE16D06}" srcOrd="1" destOrd="0" presId="urn:microsoft.com/office/officeart/2005/8/layout/hierarchy2"/>
    <dgm:cxn modelId="{A588D877-F18E-4A23-AD15-1E446DEA3341}" type="presOf" srcId="{37F198F2-1C17-41BE-80EC-A77E579B9131}" destId="{9A744C83-CE60-4051-A0B9-559B8CAE2ED5}" srcOrd="0" destOrd="0" presId="urn:microsoft.com/office/officeart/2005/8/layout/hierarchy2"/>
    <dgm:cxn modelId="{D0708EBD-2C7B-44EB-9AD0-B9E8E005CF63}" type="presOf" srcId="{51F63722-AB30-464B-982E-EF7EBFA26A91}" destId="{AC110054-935B-47A8-8936-3999E54E818F}" srcOrd="0" destOrd="0" presId="urn:microsoft.com/office/officeart/2005/8/layout/hierarchy2"/>
    <dgm:cxn modelId="{E51A4782-2BD4-4B6B-A0BB-2AEBFCB912A5}" type="presOf" srcId="{09406F27-BF71-4915-95CA-243DC6427FAD}" destId="{E26DA3AC-839C-4B70-8458-CEF4FB096FBC}" srcOrd="0" destOrd="0" presId="urn:microsoft.com/office/officeart/2005/8/layout/hierarchy2"/>
    <dgm:cxn modelId="{B9E07EC2-7AC0-4162-8354-E46723537189}" type="presOf" srcId="{8B2F0D23-25BC-4D01-8186-15FDF8FBC832}" destId="{5741E604-31DA-4E39-BE6B-7152FB034AC8}" srcOrd="1" destOrd="0" presId="urn:microsoft.com/office/officeart/2005/8/layout/hierarchy2"/>
    <dgm:cxn modelId="{0AB41776-F383-4815-BEDF-E35950DC47FD}" type="presOf" srcId="{CAAECE2F-231B-4014-9F89-B67986591CD4}" destId="{5F769464-07CF-4D74-9BFC-BC1D4392E67F}" srcOrd="0" destOrd="0" presId="urn:microsoft.com/office/officeart/2005/8/layout/hierarchy2"/>
    <dgm:cxn modelId="{6023E9D2-5599-410B-9F21-007586B68331}" type="presOf" srcId="{3F7C7F3A-6D2C-4B07-99A3-BEE4D2A5ED08}" destId="{89EBE862-A721-4EF9-811E-A236C0F54AE1}" srcOrd="1" destOrd="0" presId="urn:microsoft.com/office/officeart/2005/8/layout/hierarchy2"/>
    <dgm:cxn modelId="{C5F34062-921D-4B85-939C-CAA32825DC47}" type="presOf" srcId="{26665037-33BF-4856-B1D9-092B8A92E5EE}" destId="{6C7D28FA-D86A-4617-976B-A2AB710B0EE8}" srcOrd="0" destOrd="0" presId="urn:microsoft.com/office/officeart/2005/8/layout/hierarchy2"/>
    <dgm:cxn modelId="{D65ADAA5-57F8-4A62-891D-1418140F9FE5}" type="presOf" srcId="{ACBDFAB9-5C4D-4B45-91B3-079CCA8E309F}" destId="{2BDE5FCD-C6D6-4FA1-8D3B-BCDFFC2367A8}" srcOrd="1" destOrd="0" presId="urn:microsoft.com/office/officeart/2005/8/layout/hierarchy2"/>
    <dgm:cxn modelId="{35398469-DCA5-4795-9B8A-2A0912263158}" type="presOf" srcId="{8721CF0F-FECE-47CE-A63E-5AC2274E0590}" destId="{E9591342-BF90-44CD-9294-FF52DE3FC7DE}" srcOrd="0" destOrd="0" presId="urn:microsoft.com/office/officeart/2005/8/layout/hierarchy2"/>
    <dgm:cxn modelId="{724389A3-40F9-43B4-99BE-81317D7136CD}" srcId="{4792FE62-35DA-42BC-8760-F578B1FFD5CB}" destId="{3E2DCE5B-2C6F-42C5-98AE-28F79CA2AE03}" srcOrd="0" destOrd="0" parTransId="{CAAECE2F-231B-4014-9F89-B67986591CD4}" sibTransId="{A6841BD7-0994-4482-A241-7668E85655BB}"/>
    <dgm:cxn modelId="{8B1DF57F-32A0-46CB-AF03-3CD548B1C90F}" type="presOf" srcId="{CAAECE2F-231B-4014-9F89-B67986591CD4}" destId="{4ECF13D3-D883-417A-92CD-B3A2831D5CE4}" srcOrd="1" destOrd="0" presId="urn:microsoft.com/office/officeart/2005/8/layout/hierarchy2"/>
    <dgm:cxn modelId="{40B5EEAD-5AA8-4836-A125-587A92014CFF}" type="presOf" srcId="{8B2F0D23-25BC-4D01-8186-15FDF8FBC832}" destId="{73D07900-46AB-4E8E-A863-FC9513943DCF}" srcOrd="0" destOrd="0" presId="urn:microsoft.com/office/officeart/2005/8/layout/hierarchy2"/>
    <dgm:cxn modelId="{696CC3A4-11E2-4F52-B031-8C3D77AB70D6}" type="presOf" srcId="{209E372A-1906-4458-8C73-F497E0901AC9}" destId="{452DAE98-A72C-4200-9C2D-2B8E13D866A7}" srcOrd="0" destOrd="0" presId="urn:microsoft.com/office/officeart/2005/8/layout/hierarchy2"/>
    <dgm:cxn modelId="{CA0F9DA4-1574-4FAB-9E8F-8E7234742464}" srcId="{2C358F98-A0FC-4581-A85D-7F80BA4D6772}" destId="{9D054C5F-2F68-4F46-9392-4AC7CA22118F}" srcOrd="2" destOrd="0" parTransId="{2F4F2B23-B577-45E2-97E7-DF4EE21CC89D}" sibTransId="{E168D0CF-0279-419F-A7ED-E92D3F700964}"/>
    <dgm:cxn modelId="{3E82D019-6E6E-4F3E-B821-8B43E7C5C86B}" srcId="{CC77844E-C28A-433B-A9E6-9C52EEA2FEFD}" destId="{C67CE2DF-DFDB-45C1-9A0D-8881AFB630C7}" srcOrd="0" destOrd="0" parTransId="{C2887483-8653-46F5-A9C4-081F6B19FF53}" sibTransId="{DF6973E6-EFDC-486C-AC02-059B9F41066E}"/>
    <dgm:cxn modelId="{DD67FE8A-6BB8-4739-B531-2EFF17229C2D}" type="presOf" srcId="{2F4F2B23-B577-45E2-97E7-DF4EE21CC89D}" destId="{6C741915-2F99-42C6-8120-A148128CE654}" srcOrd="0" destOrd="0" presId="urn:microsoft.com/office/officeart/2005/8/layout/hierarchy2"/>
    <dgm:cxn modelId="{9F3FD981-C256-4D76-A5D1-DC63E8124255}" srcId="{F42D907C-80B2-49A5-B1AB-6C5FBE2C2739}" destId="{26665037-33BF-4856-B1D9-092B8A92E5EE}" srcOrd="0" destOrd="0" parTransId="{3F7C7F3A-6D2C-4B07-99A3-BEE4D2A5ED08}" sibTransId="{E33C5431-3F58-4E07-BB5B-ED1081B813CD}"/>
    <dgm:cxn modelId="{B0002C7A-DDF5-4B32-AD17-CC6AAFE8BA24}" srcId="{C47580E7-A96B-47E8-BD15-E3BAA45E779E}" destId="{E2325136-B164-410B-A042-1EFC66EED9C2}" srcOrd="1" destOrd="0" parTransId="{7D380E04-8316-4FC0-A263-741A5C2B8546}" sibTransId="{F40232CE-9F02-420A-9607-7FEAEEA56BF2}"/>
    <dgm:cxn modelId="{0B3BBE3D-0C28-4D3B-BC9D-88D99E89947D}" type="presOf" srcId="{B343508C-E532-4CF3-952D-8D6F8DC46701}" destId="{8C1B5121-E965-4529-92EC-3CB026AAFA4E}" srcOrd="1" destOrd="0" presId="urn:microsoft.com/office/officeart/2005/8/layout/hierarchy2"/>
    <dgm:cxn modelId="{FFC01ED1-3790-46E5-B40B-C18FE0200166}" type="presOf" srcId="{82E43B7C-D4A0-402B-B37E-43C3D2FF98C1}" destId="{02BB3232-F9E7-42B6-A8A4-20D68C75C557}" srcOrd="1" destOrd="0" presId="urn:microsoft.com/office/officeart/2005/8/layout/hierarchy2"/>
    <dgm:cxn modelId="{E2F38002-30A1-4AE9-90A3-3ED46D25E49C}" type="presOf" srcId="{3E2DCE5B-2C6F-42C5-98AE-28F79CA2AE03}" destId="{47535D73-9DE9-4C4C-A0DD-BF66AC2B9271}" srcOrd="0" destOrd="0" presId="urn:microsoft.com/office/officeart/2005/8/layout/hierarchy2"/>
    <dgm:cxn modelId="{AFC86F14-9347-461D-9F05-A918EF4DC7C0}" type="presOf" srcId="{6FDC6088-9874-4416-AD13-B8DF186BB988}" destId="{711354EC-24FF-43A5-92FC-1797D85524D5}" srcOrd="0" destOrd="0" presId="urn:microsoft.com/office/officeart/2005/8/layout/hierarchy2"/>
    <dgm:cxn modelId="{F0FC1C5E-5FA8-44A2-8D78-1873A17E8335}" type="presOf" srcId="{6FDC6088-9874-4416-AD13-B8DF186BB988}" destId="{072E6D85-A251-4B8E-84F1-9344B9B223B4}" srcOrd="1" destOrd="0" presId="urn:microsoft.com/office/officeart/2005/8/layout/hierarchy2"/>
    <dgm:cxn modelId="{41996469-D2D9-453E-9E72-DC814EB6D207}" type="presOf" srcId="{FE0F45BD-701A-466D-9ABF-F6B7A9FD15D9}" destId="{0ECA1337-CB7B-4565-BFAA-B356B6919FDE}" srcOrd="0" destOrd="0" presId="urn:microsoft.com/office/officeart/2005/8/layout/hierarchy2"/>
    <dgm:cxn modelId="{D1DCC293-E2ED-4269-9C47-C9963EB00795}" type="presOf" srcId="{E6E9FA7E-61B3-4E43-B45B-E347D225900F}" destId="{60479953-439D-4739-8838-9C074F87CF14}" srcOrd="0" destOrd="0" presId="urn:microsoft.com/office/officeart/2005/8/layout/hierarchy2"/>
    <dgm:cxn modelId="{07BEA151-9D92-4CFB-8CBA-54265D719310}" srcId="{CC77844E-C28A-433B-A9E6-9C52EEA2FEFD}" destId="{E686EDF8-6A2D-4F56-A468-BD26D8983F3E}" srcOrd="3" destOrd="0" parTransId="{ACBDFAB9-5C4D-4B45-91B3-079CCA8E309F}" sibTransId="{95597422-0EA1-4F40-AA38-017B46BD9C42}"/>
    <dgm:cxn modelId="{450ADAB3-B292-4D76-9E02-0957A94AB756}" type="presOf" srcId="{FE0F45BD-701A-466D-9ABF-F6B7A9FD15D9}" destId="{93330A74-5DE7-4A28-91E0-22AB9D8D2766}" srcOrd="1" destOrd="0" presId="urn:microsoft.com/office/officeart/2005/8/layout/hierarchy2"/>
    <dgm:cxn modelId="{932B5381-EB2E-43BC-83A2-7EF5950B7650}" srcId="{2C358F98-A0FC-4581-A85D-7F80BA4D6772}" destId="{8721CF0F-FECE-47CE-A63E-5AC2274E0590}" srcOrd="0" destOrd="0" parTransId="{CE8143CF-AAA5-40AC-9575-263B60A2F193}" sibTransId="{B5E87E07-5168-4164-BCB0-B8B41C218E87}"/>
    <dgm:cxn modelId="{250FEC2E-5C79-4888-94AC-12A68252E786}" type="presOf" srcId="{A96CDC5F-DCB8-4B73-A03A-B61B475DE0D3}" destId="{E087B334-1389-4489-B86B-374E8291DE39}" srcOrd="0" destOrd="0" presId="urn:microsoft.com/office/officeart/2005/8/layout/hierarchy2"/>
    <dgm:cxn modelId="{13B12E25-99B0-4183-805F-360EE8604369}" type="presOf" srcId="{A7C4047C-57E8-4578-BD4A-281F83BF4B07}" destId="{C5792DDB-88D9-4573-B0C7-5FFDC06D2BDE}" srcOrd="0" destOrd="0" presId="urn:microsoft.com/office/officeart/2005/8/layout/hierarchy2"/>
    <dgm:cxn modelId="{3D4065CE-3DE9-47B5-B48A-0673EEA6F910}" srcId="{4B779421-CEC4-45F7-BFE7-6261E57031EE}" destId="{209E372A-1906-4458-8C73-F497E0901AC9}" srcOrd="0" destOrd="0" parTransId="{1425AEF7-E90C-470B-9197-F38844DD2398}" sibTransId="{148D7315-81DA-46F7-9B89-3FA476BF3A7A}"/>
    <dgm:cxn modelId="{F5E0992A-9401-45E7-8489-F51C7A275C26}" type="presOf" srcId="{533972E9-F3DA-4DC2-899D-FFDF2677AC0F}" destId="{7081BB34-C792-4861-8B20-49DD774A7AE9}" srcOrd="0" destOrd="0" presId="urn:microsoft.com/office/officeart/2005/8/layout/hierarchy2"/>
    <dgm:cxn modelId="{6620984F-C5F4-4BC3-AF35-738A46038174}" type="presOf" srcId="{C25C938D-D443-4C47-B292-333C94EC61CA}" destId="{917F264A-1373-480F-ABFB-70A5E707BFB9}" srcOrd="0" destOrd="0" presId="urn:microsoft.com/office/officeart/2005/8/layout/hierarchy2"/>
    <dgm:cxn modelId="{F0C64623-AFFE-413C-B9DD-13484CD6C7A5}" type="presOf" srcId="{2F4F2B23-B577-45E2-97E7-DF4EE21CC89D}" destId="{6B93EC4E-8EA1-4805-87BE-6DDE9D464E2B}" srcOrd="1" destOrd="0" presId="urn:microsoft.com/office/officeart/2005/8/layout/hierarchy2"/>
    <dgm:cxn modelId="{9E427E75-AE1C-4F38-BC5B-15F19241821E}" type="presOf" srcId="{7AA6816D-4DE3-42B8-9494-269B97ED50F8}" destId="{CDD2E62F-A819-4B91-B5A7-B78A18E2EE33}" srcOrd="0" destOrd="0" presId="urn:microsoft.com/office/officeart/2005/8/layout/hierarchy2"/>
    <dgm:cxn modelId="{A3FB2C6C-D364-46BE-9917-A6AB60ACF8B8}" type="presOf" srcId="{B343508C-E532-4CF3-952D-8D6F8DC46701}" destId="{F6B63319-87DA-4937-88D5-0D896BDA9331}" srcOrd="0" destOrd="0" presId="urn:microsoft.com/office/officeart/2005/8/layout/hierarchy2"/>
    <dgm:cxn modelId="{B8DED39A-D7D3-472F-8EC5-8C4ADE8B41DD}" type="presOf" srcId="{127C3CBF-7493-426F-967A-C2239E7CBCA8}" destId="{AF0526FC-852A-4360-84CE-6BC8577B7F0D}" srcOrd="0" destOrd="0" presId="urn:microsoft.com/office/officeart/2005/8/layout/hierarchy2"/>
    <dgm:cxn modelId="{666DF066-CBEF-42C6-9B85-2F4E37C201BB}" type="presOf" srcId="{2C358F98-A0FC-4581-A85D-7F80BA4D6772}" destId="{A90DE2E5-818C-4C4A-A622-F403C0C06C07}" srcOrd="0" destOrd="0" presId="urn:microsoft.com/office/officeart/2005/8/layout/hierarchy2"/>
    <dgm:cxn modelId="{4EA22ADA-EFBF-4741-A2E0-CEC32B1D08E1}" type="presOf" srcId="{4B779421-CEC4-45F7-BFE7-6261E57031EE}" destId="{777A58A1-C43A-47A3-8F79-8F282A839968}" srcOrd="0" destOrd="0" presId="urn:microsoft.com/office/officeart/2005/8/layout/hierarchy2"/>
    <dgm:cxn modelId="{1FBF11EF-8F4B-4994-8529-2B708ABC6194}" srcId="{CC77844E-C28A-433B-A9E6-9C52EEA2FEFD}" destId="{533972E9-F3DA-4DC2-899D-FFDF2677AC0F}" srcOrd="1" destOrd="0" parTransId="{96D65E6A-A940-428F-8334-685AEFC6A6B0}" sibTransId="{90E017C8-0B62-4736-9335-D983BF98FEEF}"/>
    <dgm:cxn modelId="{808B1082-BDE0-4AE9-8CB8-43EC4CDFB6B0}" type="presOf" srcId="{82E43B7C-D4A0-402B-B37E-43C3D2FF98C1}" destId="{C23B6418-9CB2-43CF-934D-122B7300C9C2}" srcOrd="0" destOrd="0" presId="urn:microsoft.com/office/officeart/2005/8/layout/hierarchy2"/>
    <dgm:cxn modelId="{D8E5D3D2-EDA4-43BF-A54B-846F9EAF1416}" srcId="{CC77844E-C28A-433B-A9E6-9C52EEA2FEFD}" destId="{127C3CBF-7493-426F-967A-C2239E7CBCA8}" srcOrd="2" destOrd="0" parTransId="{A96CDC5F-DCB8-4B73-A03A-B61B475DE0D3}" sibTransId="{E52A678C-1B3C-40CD-858D-EACC98945711}"/>
    <dgm:cxn modelId="{F54394CB-7206-4A27-BFF5-2FB84B5176A9}" type="presOf" srcId="{E686EDF8-6A2D-4F56-A468-BD26D8983F3E}" destId="{4ED4601B-41A4-4799-9CE0-D80D56F71977}" srcOrd="0" destOrd="0" presId="urn:microsoft.com/office/officeart/2005/8/layout/hierarchy2"/>
    <dgm:cxn modelId="{274A1C16-3581-4D9E-9323-5994E269EBC6}" type="presOf" srcId="{3F7C7F3A-6D2C-4B07-99A3-BEE4D2A5ED08}" destId="{08FBA915-FFF8-4305-A72B-E2A33A8A2AC4}" srcOrd="0" destOrd="0" presId="urn:microsoft.com/office/officeart/2005/8/layout/hierarchy2"/>
    <dgm:cxn modelId="{4900D773-4F1C-44A1-AF04-50B8C71404CB}" type="presOf" srcId="{37F198F2-1C17-41BE-80EC-A77E579B9131}" destId="{A125F7E6-4F41-4DB4-9FD0-E427101A9967}" srcOrd="1" destOrd="0" presId="urn:microsoft.com/office/officeart/2005/8/layout/hierarchy2"/>
    <dgm:cxn modelId="{5F5FA8FD-792E-42C9-911F-F4CD775B6C20}" srcId="{C25C938D-D443-4C47-B292-333C94EC61CA}" destId="{51F63722-AB30-464B-982E-EF7EBFA26A91}" srcOrd="0" destOrd="0" parTransId="{37F198F2-1C17-41BE-80EC-A77E579B9131}" sibTransId="{8BB0D0EB-EA80-48F9-BB3F-E0BC48170AD9}"/>
    <dgm:cxn modelId="{B7B3D4B5-50A0-46FC-A29D-71F918C846D2}" type="presOf" srcId="{DC1BBF91-729A-408A-B5AF-F1271FE59D00}" destId="{C0A4C789-B328-439C-96B0-D6A09D34A62B}" srcOrd="0" destOrd="0" presId="urn:microsoft.com/office/officeart/2005/8/layout/hierarchy2"/>
    <dgm:cxn modelId="{2872EA15-6963-427B-B83B-1F88AC9C46F5}" type="presOf" srcId="{C67CE2DF-DFDB-45C1-9A0D-8881AFB630C7}" destId="{E056BBC4-7E39-4D46-95FE-C093CF41714D}" srcOrd="0" destOrd="0" presId="urn:microsoft.com/office/officeart/2005/8/layout/hierarchy2"/>
    <dgm:cxn modelId="{EF1EE03F-6867-434B-9312-DE0172C98B14}" type="presOf" srcId="{CE8143CF-AAA5-40AC-9575-263B60A2F193}" destId="{DE8BDF80-510C-4C8E-A36E-4603459DB2B3}" srcOrd="0" destOrd="0" presId="urn:microsoft.com/office/officeart/2005/8/layout/hierarchy2"/>
    <dgm:cxn modelId="{AD6C2E70-C82D-45C0-8DF0-418541A80220}" type="presOf" srcId="{C2887483-8653-46F5-A9C4-081F6B19FF53}" destId="{11B876FD-FA1D-4F63-96B3-D0036EE2A9A4}" srcOrd="0" destOrd="0" presId="urn:microsoft.com/office/officeart/2005/8/layout/hierarchy2"/>
    <dgm:cxn modelId="{A1E84127-0C6E-4735-AE9C-C54CEFB68FF4}" type="presOf" srcId="{ACBDFAB9-5C4D-4B45-91B3-079CCA8E309F}" destId="{2029393D-E448-4A04-95BD-A5F53F2468E2}" srcOrd="0" destOrd="0" presId="urn:microsoft.com/office/officeart/2005/8/layout/hierarchy2"/>
    <dgm:cxn modelId="{132B22A5-BFD3-45B6-B944-BD952F354022}" srcId="{2C358F98-A0FC-4581-A85D-7F80BA4D6772}" destId="{4B779421-CEC4-45F7-BFE7-6261E57031EE}" srcOrd="1" destOrd="0" parTransId="{6FDC6088-9874-4416-AD13-B8DF186BB988}" sibTransId="{2D6F39D2-E311-46DE-BD01-B3067E3289E4}"/>
    <dgm:cxn modelId="{E3700C45-3959-4CD1-A136-7BE9FED579A0}" type="presOf" srcId="{1425AEF7-E90C-470B-9197-F38844DD2398}" destId="{61C77EB1-FAA4-4E98-8396-8570C0321558}" srcOrd="1" destOrd="0" presId="urn:microsoft.com/office/officeart/2005/8/layout/hierarchy2"/>
    <dgm:cxn modelId="{EE074530-D9F3-4C82-AB2D-2B681B649287}" type="presParOf" srcId="{C244B80A-F2CE-4F8B-97C7-5F6DE13E9825}" destId="{993BF697-DC26-4D9A-A38A-E8D87734A24F}" srcOrd="0" destOrd="0" presId="urn:microsoft.com/office/officeart/2005/8/layout/hierarchy2"/>
    <dgm:cxn modelId="{6E61228A-C319-4089-A936-5CA1EE9F7645}" type="presParOf" srcId="{993BF697-DC26-4D9A-A38A-E8D87734A24F}" destId="{C0A4C789-B328-439C-96B0-D6A09D34A62B}" srcOrd="0" destOrd="0" presId="urn:microsoft.com/office/officeart/2005/8/layout/hierarchy2"/>
    <dgm:cxn modelId="{EE513D94-7A3F-4AB4-9F4D-FD1931FCEA86}" type="presParOf" srcId="{993BF697-DC26-4D9A-A38A-E8D87734A24F}" destId="{BA683304-654E-4750-8A21-73D7BF5A4CA1}" srcOrd="1" destOrd="0" presId="urn:microsoft.com/office/officeart/2005/8/layout/hierarchy2"/>
    <dgm:cxn modelId="{370317FB-8A33-4EE2-AF28-067B6365140D}" type="presParOf" srcId="{BA683304-654E-4750-8A21-73D7BF5A4CA1}" destId="{C23B6418-9CB2-43CF-934D-122B7300C9C2}" srcOrd="0" destOrd="0" presId="urn:microsoft.com/office/officeart/2005/8/layout/hierarchy2"/>
    <dgm:cxn modelId="{EDC4FC4A-FFFA-4A5C-A508-E767753DBE0B}" type="presParOf" srcId="{C23B6418-9CB2-43CF-934D-122B7300C9C2}" destId="{02BB3232-F9E7-42B6-A8A4-20D68C75C557}" srcOrd="0" destOrd="0" presId="urn:microsoft.com/office/officeart/2005/8/layout/hierarchy2"/>
    <dgm:cxn modelId="{F71F4E4D-9036-4EC3-AA3F-BFB30C9A82E4}" type="presParOf" srcId="{BA683304-654E-4750-8A21-73D7BF5A4CA1}" destId="{9EE3F048-13E1-4676-B6B5-4C07975BDE7A}" srcOrd="1" destOrd="0" presId="urn:microsoft.com/office/officeart/2005/8/layout/hierarchy2"/>
    <dgm:cxn modelId="{A1807C24-AA5E-4508-9A16-5278F037B1DA}" type="presParOf" srcId="{9EE3F048-13E1-4676-B6B5-4C07975BDE7A}" destId="{C4E85646-E806-49B2-9F49-3151D1B16409}" srcOrd="0" destOrd="0" presId="urn:microsoft.com/office/officeart/2005/8/layout/hierarchy2"/>
    <dgm:cxn modelId="{0D3D2DCB-61B8-48BF-84C4-882F137563CD}" type="presParOf" srcId="{9EE3F048-13E1-4676-B6B5-4C07975BDE7A}" destId="{04E6855E-0628-4AA8-8C09-F983D992A1B8}" srcOrd="1" destOrd="0" presId="urn:microsoft.com/office/officeart/2005/8/layout/hierarchy2"/>
    <dgm:cxn modelId="{9135E5CE-09BF-4AF8-B672-0AF9711C7FCC}" type="presParOf" srcId="{04E6855E-0628-4AA8-8C09-F983D992A1B8}" destId="{5F769464-07CF-4D74-9BFC-BC1D4392E67F}" srcOrd="0" destOrd="0" presId="urn:microsoft.com/office/officeart/2005/8/layout/hierarchy2"/>
    <dgm:cxn modelId="{603DD3DF-E0CD-4012-BD9A-ABAD4967917A}" type="presParOf" srcId="{5F769464-07CF-4D74-9BFC-BC1D4392E67F}" destId="{4ECF13D3-D883-417A-92CD-B3A2831D5CE4}" srcOrd="0" destOrd="0" presId="urn:microsoft.com/office/officeart/2005/8/layout/hierarchy2"/>
    <dgm:cxn modelId="{DADDC6E2-4E59-4F7C-B870-E6095D5F04B4}" type="presParOf" srcId="{04E6855E-0628-4AA8-8C09-F983D992A1B8}" destId="{7DA556D5-F571-40EC-B8CA-5F2F72E7348D}" srcOrd="1" destOrd="0" presId="urn:microsoft.com/office/officeart/2005/8/layout/hierarchy2"/>
    <dgm:cxn modelId="{05BEAFD3-1828-4396-872F-B166083025E8}" type="presParOf" srcId="{7DA556D5-F571-40EC-B8CA-5F2F72E7348D}" destId="{47535D73-9DE9-4C4C-A0DD-BF66AC2B9271}" srcOrd="0" destOrd="0" presId="urn:microsoft.com/office/officeart/2005/8/layout/hierarchy2"/>
    <dgm:cxn modelId="{72545387-2362-4D10-8903-0683DF5AF4CC}" type="presParOf" srcId="{7DA556D5-F571-40EC-B8CA-5F2F72E7348D}" destId="{A5BB18D5-5393-482D-8D4E-6B523F0D4DF8}" srcOrd="1" destOrd="0" presId="urn:microsoft.com/office/officeart/2005/8/layout/hierarchy2"/>
    <dgm:cxn modelId="{1A703224-26B5-4F51-96BF-75D1FB738A70}" type="presParOf" srcId="{BA683304-654E-4750-8A21-73D7BF5A4CA1}" destId="{452570EB-D93F-4AF3-BEEF-BEE35AA244F1}" srcOrd="2" destOrd="0" presId="urn:microsoft.com/office/officeart/2005/8/layout/hierarchy2"/>
    <dgm:cxn modelId="{1A74F234-AD8B-40B2-9611-8FBC04C900A1}" type="presParOf" srcId="{452570EB-D93F-4AF3-BEEF-BEE35AA244F1}" destId="{0B081CC7-31FB-4730-8B03-3C037B17E54F}" srcOrd="0" destOrd="0" presId="urn:microsoft.com/office/officeart/2005/8/layout/hierarchy2"/>
    <dgm:cxn modelId="{53A6C003-A8D0-465F-8A54-6D73CAAE2C74}" type="presParOf" srcId="{BA683304-654E-4750-8A21-73D7BF5A4CA1}" destId="{DDFCEDB7-1536-4F9E-9A86-326FB259D43D}" srcOrd="3" destOrd="0" presId="urn:microsoft.com/office/officeart/2005/8/layout/hierarchy2"/>
    <dgm:cxn modelId="{4CEEACF0-A5E8-4444-BC0F-B015AA31E5B1}" type="presParOf" srcId="{DDFCEDB7-1536-4F9E-9A86-326FB259D43D}" destId="{A90DE2E5-818C-4C4A-A622-F403C0C06C07}" srcOrd="0" destOrd="0" presId="urn:microsoft.com/office/officeart/2005/8/layout/hierarchy2"/>
    <dgm:cxn modelId="{0085244D-58D8-49DB-9241-50390C2524E9}" type="presParOf" srcId="{DDFCEDB7-1536-4F9E-9A86-326FB259D43D}" destId="{030C89B2-B935-4605-B87D-21A6F927D2B6}" srcOrd="1" destOrd="0" presId="urn:microsoft.com/office/officeart/2005/8/layout/hierarchy2"/>
    <dgm:cxn modelId="{139B43B3-2BB3-45EA-A2B6-21ADB0369A03}" type="presParOf" srcId="{030C89B2-B935-4605-B87D-21A6F927D2B6}" destId="{DE8BDF80-510C-4C8E-A36E-4603459DB2B3}" srcOrd="0" destOrd="0" presId="urn:microsoft.com/office/officeart/2005/8/layout/hierarchy2"/>
    <dgm:cxn modelId="{1B5682D4-A733-4965-9E00-6A35B9835A24}" type="presParOf" srcId="{DE8BDF80-510C-4C8E-A36E-4603459DB2B3}" destId="{D6547797-860F-43E3-B956-5BD7C22D6C20}" srcOrd="0" destOrd="0" presId="urn:microsoft.com/office/officeart/2005/8/layout/hierarchy2"/>
    <dgm:cxn modelId="{B7641D0D-56E6-4D36-AE05-403290C74914}" type="presParOf" srcId="{030C89B2-B935-4605-B87D-21A6F927D2B6}" destId="{0BB6025A-BF19-4097-B023-D8AFA0A9D43A}" srcOrd="1" destOrd="0" presId="urn:microsoft.com/office/officeart/2005/8/layout/hierarchy2"/>
    <dgm:cxn modelId="{32AA7555-DEA4-4F49-BFEC-98D34B71CB13}" type="presParOf" srcId="{0BB6025A-BF19-4097-B023-D8AFA0A9D43A}" destId="{E9591342-BF90-44CD-9294-FF52DE3FC7DE}" srcOrd="0" destOrd="0" presId="urn:microsoft.com/office/officeart/2005/8/layout/hierarchy2"/>
    <dgm:cxn modelId="{53F6C0DD-32B5-441A-B600-BEEAFD667A5F}" type="presParOf" srcId="{0BB6025A-BF19-4097-B023-D8AFA0A9D43A}" destId="{5C7C32EB-BACA-471E-9B2A-15931A12F9E6}" srcOrd="1" destOrd="0" presId="urn:microsoft.com/office/officeart/2005/8/layout/hierarchy2"/>
    <dgm:cxn modelId="{BE36C312-924E-440C-BCA9-A40EAFEE7259}" type="presParOf" srcId="{5C7C32EB-BACA-471E-9B2A-15931A12F9E6}" destId="{0ECA1337-CB7B-4565-BFAA-B356B6919FDE}" srcOrd="0" destOrd="0" presId="urn:microsoft.com/office/officeart/2005/8/layout/hierarchy2"/>
    <dgm:cxn modelId="{F5CA71B4-071F-482D-B327-EC8383714EC2}" type="presParOf" srcId="{0ECA1337-CB7B-4565-BFAA-B356B6919FDE}" destId="{93330A74-5DE7-4A28-91E0-22AB9D8D2766}" srcOrd="0" destOrd="0" presId="urn:microsoft.com/office/officeart/2005/8/layout/hierarchy2"/>
    <dgm:cxn modelId="{657A47EE-3F66-461E-A8A1-B87F1ECCE620}" type="presParOf" srcId="{5C7C32EB-BACA-471E-9B2A-15931A12F9E6}" destId="{120BFBCF-BB0D-422D-9E19-B1AF7B289319}" srcOrd="1" destOrd="0" presId="urn:microsoft.com/office/officeart/2005/8/layout/hierarchy2"/>
    <dgm:cxn modelId="{A9513B45-B03F-45F5-9A53-2C957023D916}" type="presParOf" srcId="{120BFBCF-BB0D-422D-9E19-B1AF7B289319}" destId="{AC5C9F43-EC6E-48E8-94C5-B26920B8E80A}" srcOrd="0" destOrd="0" presId="urn:microsoft.com/office/officeart/2005/8/layout/hierarchy2"/>
    <dgm:cxn modelId="{C044440B-F6F1-4C63-9725-A7D48C91DF8C}" type="presParOf" srcId="{120BFBCF-BB0D-422D-9E19-B1AF7B289319}" destId="{7899EF4E-1173-4CFC-9CD1-6C53F9AB2F29}" srcOrd="1" destOrd="0" presId="urn:microsoft.com/office/officeart/2005/8/layout/hierarchy2"/>
    <dgm:cxn modelId="{32647569-E020-4C7D-9C13-F924DEC62131}" type="presParOf" srcId="{7899EF4E-1173-4CFC-9CD1-6C53F9AB2F29}" destId="{11B876FD-FA1D-4F63-96B3-D0036EE2A9A4}" srcOrd="0" destOrd="0" presId="urn:microsoft.com/office/officeart/2005/8/layout/hierarchy2"/>
    <dgm:cxn modelId="{22C01CC5-9036-4CCD-8778-A7AF8DFB0CAC}" type="presParOf" srcId="{11B876FD-FA1D-4F63-96B3-D0036EE2A9A4}" destId="{1635861E-5A3F-431F-A607-FC388EFD7C15}" srcOrd="0" destOrd="0" presId="urn:microsoft.com/office/officeart/2005/8/layout/hierarchy2"/>
    <dgm:cxn modelId="{428A52F9-3791-4E56-86D4-45841042C76A}" type="presParOf" srcId="{7899EF4E-1173-4CFC-9CD1-6C53F9AB2F29}" destId="{6618CD03-62AF-4C70-8F71-F0ECFA5FEC4B}" srcOrd="1" destOrd="0" presId="urn:microsoft.com/office/officeart/2005/8/layout/hierarchy2"/>
    <dgm:cxn modelId="{348DEE19-C37E-42D9-A46F-1F09CA426D7A}" type="presParOf" srcId="{6618CD03-62AF-4C70-8F71-F0ECFA5FEC4B}" destId="{E056BBC4-7E39-4D46-95FE-C093CF41714D}" srcOrd="0" destOrd="0" presId="urn:microsoft.com/office/officeart/2005/8/layout/hierarchy2"/>
    <dgm:cxn modelId="{1AFA70EA-7399-4D48-B831-8F64B4413CC9}" type="presParOf" srcId="{6618CD03-62AF-4C70-8F71-F0ECFA5FEC4B}" destId="{F63E1C3F-C9A5-4E70-B19B-B1777EC95376}" srcOrd="1" destOrd="0" presId="urn:microsoft.com/office/officeart/2005/8/layout/hierarchy2"/>
    <dgm:cxn modelId="{F817C930-6AA4-44BD-91B3-87B090C85906}" type="presParOf" srcId="{7899EF4E-1173-4CFC-9CD1-6C53F9AB2F29}" destId="{0625783C-B4F0-411F-AB66-6ADAAAAEBF86}" srcOrd="2" destOrd="0" presId="urn:microsoft.com/office/officeart/2005/8/layout/hierarchy2"/>
    <dgm:cxn modelId="{ACA2B920-D051-4BFD-B35E-206B545CE853}" type="presParOf" srcId="{0625783C-B4F0-411F-AB66-6ADAAAAEBF86}" destId="{CB10457C-3C71-4039-8DAF-B8CB4AE16D06}" srcOrd="0" destOrd="0" presId="urn:microsoft.com/office/officeart/2005/8/layout/hierarchy2"/>
    <dgm:cxn modelId="{F4A421A0-2673-4781-97C5-B4EFDDCE4548}" type="presParOf" srcId="{7899EF4E-1173-4CFC-9CD1-6C53F9AB2F29}" destId="{9ED57020-978C-4652-904C-24D35EC1D391}" srcOrd="3" destOrd="0" presId="urn:microsoft.com/office/officeart/2005/8/layout/hierarchy2"/>
    <dgm:cxn modelId="{2024C76F-CE6C-4A65-A250-EC4A3DD2271D}" type="presParOf" srcId="{9ED57020-978C-4652-904C-24D35EC1D391}" destId="{7081BB34-C792-4861-8B20-49DD774A7AE9}" srcOrd="0" destOrd="0" presId="urn:microsoft.com/office/officeart/2005/8/layout/hierarchy2"/>
    <dgm:cxn modelId="{B16C7B19-E271-466B-8C1A-EE389C09EFBC}" type="presParOf" srcId="{9ED57020-978C-4652-904C-24D35EC1D391}" destId="{4799CE19-9186-4C32-94B5-5FC0B9608E2C}" srcOrd="1" destOrd="0" presId="urn:microsoft.com/office/officeart/2005/8/layout/hierarchy2"/>
    <dgm:cxn modelId="{9C5528A5-369D-4836-A69D-C986E06327E9}" type="presParOf" srcId="{7899EF4E-1173-4CFC-9CD1-6C53F9AB2F29}" destId="{E087B334-1389-4489-B86B-374E8291DE39}" srcOrd="4" destOrd="0" presId="urn:microsoft.com/office/officeart/2005/8/layout/hierarchy2"/>
    <dgm:cxn modelId="{7FC279E0-8FDD-44DC-8C6C-4A2C8C2754B3}" type="presParOf" srcId="{E087B334-1389-4489-B86B-374E8291DE39}" destId="{1C470BA6-BB76-4B73-8FCF-0535E4F0489B}" srcOrd="0" destOrd="0" presId="urn:microsoft.com/office/officeart/2005/8/layout/hierarchy2"/>
    <dgm:cxn modelId="{F7D68869-E15E-4408-B303-5E0921A74510}" type="presParOf" srcId="{7899EF4E-1173-4CFC-9CD1-6C53F9AB2F29}" destId="{055D5A32-4726-49C4-A61D-C90F03E75C13}" srcOrd="5" destOrd="0" presId="urn:microsoft.com/office/officeart/2005/8/layout/hierarchy2"/>
    <dgm:cxn modelId="{8C14A530-1C0B-4038-9B8A-9F3601F18EBB}" type="presParOf" srcId="{055D5A32-4726-49C4-A61D-C90F03E75C13}" destId="{AF0526FC-852A-4360-84CE-6BC8577B7F0D}" srcOrd="0" destOrd="0" presId="urn:microsoft.com/office/officeart/2005/8/layout/hierarchy2"/>
    <dgm:cxn modelId="{45F8E85B-F9A3-4465-BE33-B161352B9137}" type="presParOf" srcId="{055D5A32-4726-49C4-A61D-C90F03E75C13}" destId="{D1328C6D-825B-42BB-BC16-9640FE52D1F7}" srcOrd="1" destOrd="0" presId="urn:microsoft.com/office/officeart/2005/8/layout/hierarchy2"/>
    <dgm:cxn modelId="{E2BCF9BA-CFB0-4363-A612-D266AF28786D}" type="presParOf" srcId="{7899EF4E-1173-4CFC-9CD1-6C53F9AB2F29}" destId="{2029393D-E448-4A04-95BD-A5F53F2468E2}" srcOrd="6" destOrd="0" presId="urn:microsoft.com/office/officeart/2005/8/layout/hierarchy2"/>
    <dgm:cxn modelId="{96C0C2ED-CAD1-4B72-A052-108AB1849A52}" type="presParOf" srcId="{2029393D-E448-4A04-95BD-A5F53F2468E2}" destId="{2BDE5FCD-C6D6-4FA1-8D3B-BCDFFC2367A8}" srcOrd="0" destOrd="0" presId="urn:microsoft.com/office/officeart/2005/8/layout/hierarchy2"/>
    <dgm:cxn modelId="{90EE3C61-7867-4BCE-823B-8BA13988D1A1}" type="presParOf" srcId="{7899EF4E-1173-4CFC-9CD1-6C53F9AB2F29}" destId="{A9631A17-B96E-45D7-9BB5-6DD01216F312}" srcOrd="7" destOrd="0" presId="urn:microsoft.com/office/officeart/2005/8/layout/hierarchy2"/>
    <dgm:cxn modelId="{F961B7A8-E682-44C0-A381-4AF41EBFEE84}" type="presParOf" srcId="{A9631A17-B96E-45D7-9BB5-6DD01216F312}" destId="{4ED4601B-41A4-4799-9CE0-D80D56F71977}" srcOrd="0" destOrd="0" presId="urn:microsoft.com/office/officeart/2005/8/layout/hierarchy2"/>
    <dgm:cxn modelId="{01C5589B-34C9-4FBF-B73A-C2C4206885FE}" type="presParOf" srcId="{A9631A17-B96E-45D7-9BB5-6DD01216F312}" destId="{6524F750-0612-445D-B187-BC025D1C122B}" srcOrd="1" destOrd="0" presId="urn:microsoft.com/office/officeart/2005/8/layout/hierarchy2"/>
    <dgm:cxn modelId="{E0313073-4041-41AC-808F-7F9F1E91DC13}" type="presParOf" srcId="{030C89B2-B935-4605-B87D-21A6F927D2B6}" destId="{711354EC-24FF-43A5-92FC-1797D85524D5}" srcOrd="2" destOrd="0" presId="urn:microsoft.com/office/officeart/2005/8/layout/hierarchy2"/>
    <dgm:cxn modelId="{36BF923E-DF81-4E4E-B4D4-667EBB03096B}" type="presParOf" srcId="{711354EC-24FF-43A5-92FC-1797D85524D5}" destId="{072E6D85-A251-4B8E-84F1-9344B9B223B4}" srcOrd="0" destOrd="0" presId="urn:microsoft.com/office/officeart/2005/8/layout/hierarchy2"/>
    <dgm:cxn modelId="{CACAB012-92D0-460A-8F90-06D04F26110B}" type="presParOf" srcId="{030C89B2-B935-4605-B87D-21A6F927D2B6}" destId="{F9C13FD8-B4F8-41DF-97D0-326016FD752A}" srcOrd="3" destOrd="0" presId="urn:microsoft.com/office/officeart/2005/8/layout/hierarchy2"/>
    <dgm:cxn modelId="{7D832734-7277-4AE3-8090-BDF4B1621DE9}" type="presParOf" srcId="{F9C13FD8-B4F8-41DF-97D0-326016FD752A}" destId="{777A58A1-C43A-47A3-8F79-8F282A839968}" srcOrd="0" destOrd="0" presId="urn:microsoft.com/office/officeart/2005/8/layout/hierarchy2"/>
    <dgm:cxn modelId="{732FE9BC-7325-420A-B12E-01FBA82AEF9A}" type="presParOf" srcId="{F9C13FD8-B4F8-41DF-97D0-326016FD752A}" destId="{F3C1B803-FD69-4E89-8C70-699271E9BD04}" srcOrd="1" destOrd="0" presId="urn:microsoft.com/office/officeart/2005/8/layout/hierarchy2"/>
    <dgm:cxn modelId="{B71F9444-CE95-4F76-8D60-C1B00569F0F4}" type="presParOf" srcId="{F3C1B803-FD69-4E89-8C70-699271E9BD04}" destId="{C0555806-84CE-42D4-9733-652846EE8B59}" srcOrd="0" destOrd="0" presId="urn:microsoft.com/office/officeart/2005/8/layout/hierarchy2"/>
    <dgm:cxn modelId="{8A46B116-B98C-4CE3-9D6D-F7B53B2E9D69}" type="presParOf" srcId="{C0555806-84CE-42D4-9733-652846EE8B59}" destId="{61C77EB1-FAA4-4E98-8396-8570C0321558}" srcOrd="0" destOrd="0" presId="urn:microsoft.com/office/officeart/2005/8/layout/hierarchy2"/>
    <dgm:cxn modelId="{1FBE41CE-4732-47A3-B376-E56BE91FC073}" type="presParOf" srcId="{F3C1B803-FD69-4E89-8C70-699271E9BD04}" destId="{FFABCAD5-D4AF-43AB-960C-DAF51E03FDA8}" srcOrd="1" destOrd="0" presId="urn:microsoft.com/office/officeart/2005/8/layout/hierarchy2"/>
    <dgm:cxn modelId="{1E7BC6A1-59E7-48EE-A0C8-92904D3C9E1C}" type="presParOf" srcId="{FFABCAD5-D4AF-43AB-960C-DAF51E03FDA8}" destId="{452DAE98-A72C-4200-9C2D-2B8E13D866A7}" srcOrd="0" destOrd="0" presId="urn:microsoft.com/office/officeart/2005/8/layout/hierarchy2"/>
    <dgm:cxn modelId="{2A3A98B5-D400-429F-88A2-68029CAC0D6B}" type="presParOf" srcId="{FFABCAD5-D4AF-43AB-960C-DAF51E03FDA8}" destId="{DA388BE6-5304-4690-B0B7-8D478FC13408}" srcOrd="1" destOrd="0" presId="urn:microsoft.com/office/officeart/2005/8/layout/hierarchy2"/>
    <dgm:cxn modelId="{E70C7963-5F00-437E-ABD8-1C8DEFC318F8}" type="presParOf" srcId="{DA388BE6-5304-4690-B0B7-8D478FC13408}" destId="{CDD2E62F-A819-4B91-B5A7-B78A18E2EE33}" srcOrd="0" destOrd="0" presId="urn:microsoft.com/office/officeart/2005/8/layout/hierarchy2"/>
    <dgm:cxn modelId="{35C82F98-69E0-4DBA-8AF4-03C07E169D7F}" type="presParOf" srcId="{CDD2E62F-A819-4B91-B5A7-B78A18E2EE33}" destId="{4D5D827E-209C-4688-9644-D10F4721F960}" srcOrd="0" destOrd="0" presId="urn:microsoft.com/office/officeart/2005/8/layout/hierarchy2"/>
    <dgm:cxn modelId="{22C6652E-08D6-4D71-A451-BDCA43AF9D8A}" type="presParOf" srcId="{DA388BE6-5304-4690-B0B7-8D478FC13408}" destId="{40921753-222C-4675-A029-BE530B53BC11}" srcOrd="1" destOrd="0" presId="urn:microsoft.com/office/officeart/2005/8/layout/hierarchy2"/>
    <dgm:cxn modelId="{EE396258-9E2C-471C-B5C0-19EDC1DC67A8}" type="presParOf" srcId="{40921753-222C-4675-A029-BE530B53BC11}" destId="{917F264A-1373-480F-ABFB-70A5E707BFB9}" srcOrd="0" destOrd="0" presId="urn:microsoft.com/office/officeart/2005/8/layout/hierarchy2"/>
    <dgm:cxn modelId="{01A5D5C6-0466-4EBB-A4FA-A09D1ABA9A84}" type="presParOf" srcId="{40921753-222C-4675-A029-BE530B53BC11}" destId="{553E22CB-6A12-43BF-85DC-38538EE9FF8B}" srcOrd="1" destOrd="0" presId="urn:microsoft.com/office/officeart/2005/8/layout/hierarchy2"/>
    <dgm:cxn modelId="{D21E9A02-25CC-46A5-8F29-2B1A29B9CE7C}" type="presParOf" srcId="{553E22CB-6A12-43BF-85DC-38538EE9FF8B}" destId="{9A744C83-CE60-4051-A0B9-559B8CAE2ED5}" srcOrd="0" destOrd="0" presId="urn:microsoft.com/office/officeart/2005/8/layout/hierarchy2"/>
    <dgm:cxn modelId="{6964FFBF-02D5-4467-B4C8-BCAED174F8A0}" type="presParOf" srcId="{9A744C83-CE60-4051-A0B9-559B8CAE2ED5}" destId="{A125F7E6-4F41-4DB4-9FD0-E427101A9967}" srcOrd="0" destOrd="0" presId="urn:microsoft.com/office/officeart/2005/8/layout/hierarchy2"/>
    <dgm:cxn modelId="{7FE1DEFC-1D86-4758-AD0E-544BF81729C0}" type="presParOf" srcId="{553E22CB-6A12-43BF-85DC-38538EE9FF8B}" destId="{B6E78921-7424-4C06-90D8-2EC02C6CF3A1}" srcOrd="1" destOrd="0" presId="urn:microsoft.com/office/officeart/2005/8/layout/hierarchy2"/>
    <dgm:cxn modelId="{AB8E7045-3BDC-4CCB-9D0B-83F17C795687}" type="presParOf" srcId="{B6E78921-7424-4C06-90D8-2EC02C6CF3A1}" destId="{AC110054-935B-47A8-8936-3999E54E818F}" srcOrd="0" destOrd="0" presId="urn:microsoft.com/office/officeart/2005/8/layout/hierarchy2"/>
    <dgm:cxn modelId="{EC31F264-D422-4DFD-8559-880BB0AB4C92}" type="presParOf" srcId="{B6E78921-7424-4C06-90D8-2EC02C6CF3A1}" destId="{D4569FAA-36D0-4F95-927D-E263001EBCFD}" srcOrd="1" destOrd="0" presId="urn:microsoft.com/office/officeart/2005/8/layout/hierarchy2"/>
    <dgm:cxn modelId="{5E60A55C-9258-49CA-8355-F1DB7BBBC5E6}" type="presParOf" srcId="{553E22CB-6A12-43BF-85DC-38538EE9FF8B}" destId="{73D07900-46AB-4E8E-A863-FC9513943DCF}" srcOrd="2" destOrd="0" presId="urn:microsoft.com/office/officeart/2005/8/layout/hierarchy2"/>
    <dgm:cxn modelId="{1EDA06BF-03BF-4909-A70F-A19F602FFED6}" type="presParOf" srcId="{73D07900-46AB-4E8E-A863-FC9513943DCF}" destId="{5741E604-31DA-4E39-BE6B-7152FB034AC8}" srcOrd="0" destOrd="0" presId="urn:microsoft.com/office/officeart/2005/8/layout/hierarchy2"/>
    <dgm:cxn modelId="{6F754B73-832F-484F-AD56-686C0602DC85}" type="presParOf" srcId="{553E22CB-6A12-43BF-85DC-38538EE9FF8B}" destId="{5DFBE8BD-0D5A-49CE-A3D8-1C1EB05C36AE}" srcOrd="3" destOrd="0" presId="urn:microsoft.com/office/officeart/2005/8/layout/hierarchy2"/>
    <dgm:cxn modelId="{1CF062D2-CC56-4E2C-AF0E-43BEE9032093}" type="presParOf" srcId="{5DFBE8BD-0D5A-49CE-A3D8-1C1EB05C36AE}" destId="{E26DA3AC-839C-4B70-8458-CEF4FB096FBC}" srcOrd="0" destOrd="0" presId="urn:microsoft.com/office/officeart/2005/8/layout/hierarchy2"/>
    <dgm:cxn modelId="{4890567A-230D-49EC-BCC9-3BBB905E66E1}" type="presParOf" srcId="{5DFBE8BD-0D5A-49CE-A3D8-1C1EB05C36AE}" destId="{88FAC911-4809-4820-8682-AAEF8C2165FC}" srcOrd="1" destOrd="0" presId="urn:microsoft.com/office/officeart/2005/8/layout/hierarchy2"/>
    <dgm:cxn modelId="{BA9AC804-5204-47C8-B39D-AF60AFA13898}" type="presParOf" srcId="{030C89B2-B935-4605-B87D-21A6F927D2B6}" destId="{6C741915-2F99-42C6-8120-A148128CE654}" srcOrd="4" destOrd="0" presId="urn:microsoft.com/office/officeart/2005/8/layout/hierarchy2"/>
    <dgm:cxn modelId="{674FFDFB-7447-4A63-BBB1-6C20DFE996C9}" type="presParOf" srcId="{6C741915-2F99-42C6-8120-A148128CE654}" destId="{6B93EC4E-8EA1-4805-87BE-6DDE9D464E2B}" srcOrd="0" destOrd="0" presId="urn:microsoft.com/office/officeart/2005/8/layout/hierarchy2"/>
    <dgm:cxn modelId="{97EDFEB3-F694-4C48-99E2-E295DFF6102F}" type="presParOf" srcId="{030C89B2-B935-4605-B87D-21A6F927D2B6}" destId="{321D2299-6E18-4A4E-8F80-2E8EFB502707}" srcOrd="5" destOrd="0" presId="urn:microsoft.com/office/officeart/2005/8/layout/hierarchy2"/>
    <dgm:cxn modelId="{2E66CA31-AADB-4435-AC73-512CA45D947C}" type="presParOf" srcId="{321D2299-6E18-4A4E-8F80-2E8EFB502707}" destId="{13184481-1D3A-4259-9BB0-1941C4573F1C}" srcOrd="0" destOrd="0" presId="urn:microsoft.com/office/officeart/2005/8/layout/hierarchy2"/>
    <dgm:cxn modelId="{4770D8DE-8ABC-40E2-A6D2-12FEEB1F39E7}" type="presParOf" srcId="{321D2299-6E18-4A4E-8F80-2E8EFB502707}" destId="{6FB32F01-1DB2-42A1-9270-D0BEE95F623A}" srcOrd="1" destOrd="0" presId="urn:microsoft.com/office/officeart/2005/8/layout/hierarchy2"/>
    <dgm:cxn modelId="{2D133DC5-904C-4BD1-92CE-11229EF12B8C}" type="presParOf" srcId="{6FB32F01-1DB2-42A1-9270-D0BEE95F623A}" destId="{C5792DDB-88D9-4573-B0C7-5FFDC06D2BDE}" srcOrd="0" destOrd="0" presId="urn:microsoft.com/office/officeart/2005/8/layout/hierarchy2"/>
    <dgm:cxn modelId="{FEE8113D-8877-477D-800A-FD8FA7D5D071}" type="presParOf" srcId="{C5792DDB-88D9-4573-B0C7-5FFDC06D2BDE}" destId="{1423F369-2B1B-481D-8355-AACE062D0BD1}" srcOrd="0" destOrd="0" presId="urn:microsoft.com/office/officeart/2005/8/layout/hierarchy2"/>
    <dgm:cxn modelId="{490D5297-60A4-487A-9B1D-BB0E6CB199E0}" type="presParOf" srcId="{6FB32F01-1DB2-42A1-9270-D0BEE95F623A}" destId="{7A4004F4-C6F4-4711-AAE4-DC958C09B713}" srcOrd="1" destOrd="0" presId="urn:microsoft.com/office/officeart/2005/8/layout/hierarchy2"/>
    <dgm:cxn modelId="{D24121C0-4CFF-4600-8AD0-84A4B2027E6E}" type="presParOf" srcId="{7A4004F4-C6F4-4711-AAE4-DC958C09B713}" destId="{F16A84C6-8EB8-48B5-AD03-AB2351BC6EF9}" srcOrd="0" destOrd="0" presId="urn:microsoft.com/office/officeart/2005/8/layout/hierarchy2"/>
    <dgm:cxn modelId="{C87E4856-2982-4798-8E56-579D9113D5F1}" type="presParOf" srcId="{7A4004F4-C6F4-4711-AAE4-DC958C09B713}" destId="{DE77A2C1-DAD1-47BF-86A0-4CD1655741FB}" srcOrd="1" destOrd="0" presId="urn:microsoft.com/office/officeart/2005/8/layout/hierarchy2"/>
    <dgm:cxn modelId="{0D27D74C-3A47-4AD8-BD4F-517B585B927C}" type="presParOf" srcId="{DE77A2C1-DAD1-47BF-86A0-4CD1655741FB}" destId="{08FBA915-FFF8-4305-A72B-E2A33A8A2AC4}" srcOrd="0" destOrd="0" presId="urn:microsoft.com/office/officeart/2005/8/layout/hierarchy2"/>
    <dgm:cxn modelId="{1E99B299-56F8-49D5-B6D9-C4A3666EC168}" type="presParOf" srcId="{08FBA915-FFF8-4305-A72B-E2A33A8A2AC4}" destId="{89EBE862-A721-4EF9-811E-A236C0F54AE1}" srcOrd="0" destOrd="0" presId="urn:microsoft.com/office/officeart/2005/8/layout/hierarchy2"/>
    <dgm:cxn modelId="{71093A95-239D-4C6A-B4BB-07255812D589}" type="presParOf" srcId="{DE77A2C1-DAD1-47BF-86A0-4CD1655741FB}" destId="{D3808097-3AD7-42CB-B32E-818C2BA07DBD}" srcOrd="1" destOrd="0" presId="urn:microsoft.com/office/officeart/2005/8/layout/hierarchy2"/>
    <dgm:cxn modelId="{80B85E68-C02E-4DD8-85DA-B13049EEEF75}" type="presParOf" srcId="{D3808097-3AD7-42CB-B32E-818C2BA07DBD}" destId="{6C7D28FA-D86A-4617-976B-A2AB710B0EE8}" srcOrd="0" destOrd="0" presId="urn:microsoft.com/office/officeart/2005/8/layout/hierarchy2"/>
    <dgm:cxn modelId="{5C26DD5B-16B0-4E2F-B80D-442FF65D4BBC}" type="presParOf" srcId="{D3808097-3AD7-42CB-B32E-818C2BA07DBD}" destId="{C06B012C-753A-42A0-9702-BDC5BD014ADE}" srcOrd="1" destOrd="0" presId="urn:microsoft.com/office/officeart/2005/8/layout/hierarchy2"/>
    <dgm:cxn modelId="{D873D294-87DF-4D42-A39E-88D8226C1645}" type="presParOf" srcId="{C244B80A-F2CE-4F8B-97C7-5F6DE13E9825}" destId="{DB9C967A-430F-48A2-8B3E-6BCDD9415ECE}" srcOrd="1" destOrd="0" presId="urn:microsoft.com/office/officeart/2005/8/layout/hierarchy2"/>
    <dgm:cxn modelId="{D5AE33D3-B7A2-432E-B211-CD72DE366C77}" type="presParOf" srcId="{DB9C967A-430F-48A2-8B3E-6BCDD9415ECE}" destId="{F0AC3648-D288-406A-BD7E-AB531BEF666A}" srcOrd="0" destOrd="0" presId="urn:microsoft.com/office/officeart/2005/8/layout/hierarchy2"/>
    <dgm:cxn modelId="{39D093E8-53E8-40D7-B6BD-2F817D4BD38A}" type="presParOf" srcId="{DB9C967A-430F-48A2-8B3E-6BCDD9415ECE}" destId="{A0DC16BA-C9A0-4C99-806D-38DD982DE633}" srcOrd="1" destOrd="0" presId="urn:microsoft.com/office/officeart/2005/8/layout/hierarchy2"/>
    <dgm:cxn modelId="{7E000CA0-A34B-4990-B533-1B811575A2DF}" type="presParOf" srcId="{A0DC16BA-C9A0-4C99-806D-38DD982DE633}" destId="{F6B63319-87DA-4937-88D5-0D896BDA9331}" srcOrd="0" destOrd="0" presId="urn:microsoft.com/office/officeart/2005/8/layout/hierarchy2"/>
    <dgm:cxn modelId="{2F823E80-6BDA-44D4-8298-AC17DEB7E4D0}" type="presParOf" srcId="{F6B63319-87DA-4937-88D5-0D896BDA9331}" destId="{8C1B5121-E965-4529-92EC-3CB026AAFA4E}" srcOrd="0" destOrd="0" presId="urn:microsoft.com/office/officeart/2005/8/layout/hierarchy2"/>
    <dgm:cxn modelId="{F5D5D710-7E92-43C6-B8D0-856543C14462}" type="presParOf" srcId="{A0DC16BA-C9A0-4C99-806D-38DD982DE633}" destId="{83814D44-69A4-486D-A265-F1D0A6931D6E}" srcOrd="1" destOrd="0" presId="urn:microsoft.com/office/officeart/2005/8/layout/hierarchy2"/>
    <dgm:cxn modelId="{4B0BDDC6-E65F-4A8F-BB5E-AA1EE7B9CFE4}" type="presParOf" srcId="{83814D44-69A4-486D-A265-F1D0A6931D6E}" destId="{60479953-439D-4739-8838-9C074F87CF14}" srcOrd="0" destOrd="0" presId="urn:microsoft.com/office/officeart/2005/8/layout/hierarchy2"/>
    <dgm:cxn modelId="{FEC08276-A2CE-4ED5-95AC-B1834B642292}" type="presParOf" srcId="{83814D44-69A4-486D-A265-F1D0A6931D6E}" destId="{58CEEC32-9DF8-469A-8063-AD90C2CCD26F}"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59A13C-E5AF-4795-8C5B-F8DC8F6B0912}"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pPr rtl="1"/>
          <a:endParaRPr lang="fa-IR"/>
        </a:p>
      </dgm:t>
    </dgm:pt>
    <dgm:pt modelId="{5781E27D-50D5-447B-B6FE-ECB6AFF22202}">
      <dgm:prSet custT="1"/>
      <dgm:spPr>
        <a:solidFill>
          <a:srgbClr val="002060"/>
        </a:solidFill>
      </dgm:spPr>
      <dgm:t>
        <a:bodyPr/>
        <a:lstStyle/>
        <a:p>
          <a:pPr rtl="1"/>
          <a:r>
            <a:rPr lang="fa-IR" sz="1600" dirty="0" smtClean="0">
              <a:solidFill>
                <a:schemeClr val="bg1"/>
              </a:solidFill>
              <a:cs typeface="B Koodak" pitchFamily="2" charset="-78"/>
            </a:rPr>
            <a:t>نکاتی مختصر در خصوص آیه اولی الامر</a:t>
          </a:r>
          <a:endParaRPr lang="fa-IR" sz="1600" dirty="0">
            <a:solidFill>
              <a:schemeClr val="bg1"/>
            </a:solidFill>
            <a:cs typeface="B Koodak" pitchFamily="2" charset="-78"/>
          </a:endParaRPr>
        </a:p>
      </dgm:t>
    </dgm:pt>
    <dgm:pt modelId="{ED42AAB5-B867-46BC-85E0-90AB19279CBF}" type="parTrans" cxnId="{299E45A0-B665-4096-A28F-39EB6BC85A90}">
      <dgm:prSet/>
      <dgm:spPr/>
      <dgm:t>
        <a:bodyPr/>
        <a:lstStyle/>
        <a:p>
          <a:pPr rtl="1"/>
          <a:endParaRPr lang="fa-IR" sz="1600">
            <a:cs typeface="B Koodak" pitchFamily="2" charset="-78"/>
          </a:endParaRPr>
        </a:p>
      </dgm:t>
    </dgm:pt>
    <dgm:pt modelId="{40422AD4-793F-40B4-8293-907CB9A38171}" type="sibTrans" cxnId="{299E45A0-B665-4096-A28F-39EB6BC85A90}">
      <dgm:prSet/>
      <dgm:spPr/>
      <dgm:t>
        <a:bodyPr/>
        <a:lstStyle/>
        <a:p>
          <a:pPr rtl="1"/>
          <a:endParaRPr lang="fa-IR" sz="1600">
            <a:cs typeface="B Koodak" pitchFamily="2" charset="-78"/>
          </a:endParaRPr>
        </a:p>
      </dgm:t>
    </dgm:pt>
    <dgm:pt modelId="{B54D5E87-6B4D-47CC-86DA-A164E7B3F0C0}">
      <dgm:prSet custT="1"/>
      <dgm:spPr>
        <a:solidFill>
          <a:srgbClr val="002060"/>
        </a:solidFill>
      </dgm:spPr>
      <dgm:t>
        <a:bodyPr/>
        <a:lstStyle/>
        <a:p>
          <a:pPr rtl="1"/>
          <a:r>
            <a:rPr lang="fa-IR" sz="1600" dirty="0" smtClean="0">
              <a:solidFill>
                <a:schemeClr val="bg1"/>
              </a:solidFill>
              <a:cs typeface="B Koodak" pitchFamily="2" charset="-78"/>
            </a:rPr>
            <a:t>اطاعت خداوند متعال بالذات است و                                      اطاعت رسول و اولی الامر بالغیر است</a:t>
          </a:r>
          <a:endParaRPr lang="fa-IR" sz="1600" dirty="0">
            <a:solidFill>
              <a:schemeClr val="bg1"/>
            </a:solidFill>
            <a:cs typeface="B Koodak" pitchFamily="2" charset="-78"/>
          </a:endParaRPr>
        </a:p>
      </dgm:t>
    </dgm:pt>
    <dgm:pt modelId="{F7A652C2-F97B-4354-8EBE-E751632DED16}" type="parTrans" cxnId="{30EDAB6A-9450-4B6D-B228-01E7DFD53400}">
      <dgm:prSet custT="1"/>
      <dgm:spPr>
        <a:solidFill>
          <a:srgbClr val="002060"/>
        </a:solidFill>
      </dgm:spPr>
      <dgm:t>
        <a:bodyPr/>
        <a:lstStyle/>
        <a:p>
          <a:pPr rtl="1"/>
          <a:endParaRPr lang="fa-IR" sz="1600">
            <a:solidFill>
              <a:schemeClr val="bg1"/>
            </a:solidFill>
            <a:cs typeface="B Koodak" pitchFamily="2" charset="-78"/>
          </a:endParaRPr>
        </a:p>
      </dgm:t>
    </dgm:pt>
    <dgm:pt modelId="{A6DC9393-3F4E-44AB-A63D-B3EB19AA8C17}" type="sibTrans" cxnId="{30EDAB6A-9450-4B6D-B228-01E7DFD53400}">
      <dgm:prSet/>
      <dgm:spPr/>
      <dgm:t>
        <a:bodyPr/>
        <a:lstStyle/>
        <a:p>
          <a:pPr rtl="1"/>
          <a:endParaRPr lang="fa-IR" sz="1600">
            <a:cs typeface="B Koodak" pitchFamily="2" charset="-78"/>
          </a:endParaRPr>
        </a:p>
      </dgm:t>
    </dgm:pt>
    <dgm:pt modelId="{949B2EC8-7405-44B1-80C8-5241A12CEFF4}">
      <dgm:prSet custT="1"/>
      <dgm:spPr>
        <a:solidFill>
          <a:srgbClr val="002060"/>
        </a:solidFill>
      </dgm:spPr>
      <dgm:t>
        <a:bodyPr/>
        <a:lstStyle/>
        <a:p>
          <a:pPr rtl="1"/>
          <a:r>
            <a:rPr lang="fa-IR" sz="1600" dirty="0" smtClean="0">
              <a:solidFill>
                <a:schemeClr val="bg1"/>
              </a:solidFill>
              <a:cs typeface="B Koodak" pitchFamily="2" charset="-78"/>
            </a:rPr>
            <a:t>شاید به همین جهت اطیعوا در آیه شریفه تکرار شده است</a:t>
          </a:r>
          <a:endParaRPr lang="fa-IR" sz="1600" dirty="0">
            <a:solidFill>
              <a:schemeClr val="bg1"/>
            </a:solidFill>
            <a:cs typeface="B Koodak" pitchFamily="2" charset="-78"/>
          </a:endParaRPr>
        </a:p>
      </dgm:t>
    </dgm:pt>
    <dgm:pt modelId="{ACAA3F4B-F43A-4505-B0E5-00598AB8A27F}" type="parTrans" cxnId="{1AF54EC8-E47D-45D7-9525-F5EE59D4B24A}">
      <dgm:prSet custT="1"/>
      <dgm:spPr>
        <a:solidFill>
          <a:srgbClr val="002060"/>
        </a:solidFill>
      </dgm:spPr>
      <dgm:t>
        <a:bodyPr/>
        <a:lstStyle/>
        <a:p>
          <a:pPr rtl="1"/>
          <a:endParaRPr lang="fa-IR" sz="1600">
            <a:solidFill>
              <a:schemeClr val="bg1"/>
            </a:solidFill>
            <a:cs typeface="B Koodak" pitchFamily="2" charset="-78"/>
          </a:endParaRPr>
        </a:p>
      </dgm:t>
    </dgm:pt>
    <dgm:pt modelId="{4C352337-9AC7-498A-9ECB-99A03C95FDF2}" type="sibTrans" cxnId="{1AF54EC8-E47D-45D7-9525-F5EE59D4B24A}">
      <dgm:prSet/>
      <dgm:spPr/>
      <dgm:t>
        <a:bodyPr/>
        <a:lstStyle/>
        <a:p>
          <a:pPr rtl="1"/>
          <a:endParaRPr lang="fa-IR" sz="1600">
            <a:cs typeface="B Koodak" pitchFamily="2" charset="-78"/>
          </a:endParaRPr>
        </a:p>
      </dgm:t>
    </dgm:pt>
    <dgm:pt modelId="{96CD0B9A-7B7B-41B6-B01B-E4E000542617}">
      <dgm:prSet custT="1"/>
      <dgm:spPr>
        <a:solidFill>
          <a:srgbClr val="002060"/>
        </a:solidFill>
      </dgm:spPr>
      <dgm:t>
        <a:bodyPr/>
        <a:lstStyle/>
        <a:p>
          <a:pPr rtl="1"/>
          <a:r>
            <a:rPr lang="fa-IR" sz="1600" dirty="0" smtClean="0">
              <a:solidFill>
                <a:schemeClr val="bg1"/>
              </a:solidFill>
              <a:cs typeface="B Koodak" pitchFamily="2" charset="-78"/>
            </a:rPr>
            <a:t>اطاعت مطلق از اولی الامر در آیه                                                  شریفه خبر از عصمت انها می دهد </a:t>
          </a:r>
          <a:endParaRPr lang="fa-IR" sz="1600" dirty="0">
            <a:solidFill>
              <a:schemeClr val="bg1"/>
            </a:solidFill>
            <a:cs typeface="B Koodak" pitchFamily="2" charset="-78"/>
          </a:endParaRPr>
        </a:p>
      </dgm:t>
    </dgm:pt>
    <dgm:pt modelId="{068D24C4-05A9-4959-AC8A-88B4292293BB}" type="parTrans" cxnId="{F5D357DC-9A93-454E-92B5-05FE65F09861}">
      <dgm:prSet custT="1"/>
      <dgm:spPr>
        <a:solidFill>
          <a:srgbClr val="002060"/>
        </a:solidFill>
      </dgm:spPr>
      <dgm:t>
        <a:bodyPr/>
        <a:lstStyle/>
        <a:p>
          <a:pPr rtl="1"/>
          <a:endParaRPr lang="fa-IR" sz="1600">
            <a:solidFill>
              <a:schemeClr val="bg1"/>
            </a:solidFill>
            <a:cs typeface="B Koodak" pitchFamily="2" charset="-78"/>
          </a:endParaRPr>
        </a:p>
      </dgm:t>
    </dgm:pt>
    <dgm:pt modelId="{FE248764-BFC8-4CE9-8DA4-BD110D13E0F7}" type="sibTrans" cxnId="{F5D357DC-9A93-454E-92B5-05FE65F09861}">
      <dgm:prSet/>
      <dgm:spPr/>
      <dgm:t>
        <a:bodyPr/>
        <a:lstStyle/>
        <a:p>
          <a:pPr rtl="1"/>
          <a:endParaRPr lang="fa-IR" sz="1600">
            <a:cs typeface="B Koodak" pitchFamily="2" charset="-78"/>
          </a:endParaRPr>
        </a:p>
      </dgm:t>
    </dgm:pt>
    <dgm:pt modelId="{407533AA-4E6B-4F39-82C3-22207717CF9E}">
      <dgm:prSet custT="1"/>
      <dgm:spPr>
        <a:solidFill>
          <a:srgbClr val="002060"/>
        </a:solidFill>
      </dgm:spPr>
      <dgm:t>
        <a:bodyPr/>
        <a:lstStyle/>
        <a:p>
          <a:pPr rtl="1"/>
          <a:r>
            <a:rPr lang="fa-IR" sz="1600" dirty="0" smtClean="0">
              <a:solidFill>
                <a:schemeClr val="bg1"/>
              </a:solidFill>
              <a:cs typeface="B Koodak" pitchFamily="2" charset="-78"/>
            </a:rPr>
            <a:t>و الا نقض غرض                             لازم می آید ...</a:t>
          </a:r>
          <a:endParaRPr lang="fa-IR" sz="1600" dirty="0">
            <a:solidFill>
              <a:schemeClr val="bg1"/>
            </a:solidFill>
            <a:cs typeface="B Koodak" pitchFamily="2" charset="-78"/>
          </a:endParaRPr>
        </a:p>
      </dgm:t>
    </dgm:pt>
    <dgm:pt modelId="{C47B1E72-4DFC-48B1-9B0A-9DABA884D5DC}" type="parTrans" cxnId="{3A872C9B-CFF9-4731-B009-73C2A3D92ADF}">
      <dgm:prSet custT="1"/>
      <dgm:spPr>
        <a:solidFill>
          <a:srgbClr val="002060"/>
        </a:solidFill>
      </dgm:spPr>
      <dgm:t>
        <a:bodyPr/>
        <a:lstStyle/>
        <a:p>
          <a:pPr rtl="1"/>
          <a:endParaRPr lang="fa-IR" sz="1600">
            <a:solidFill>
              <a:schemeClr val="bg1"/>
            </a:solidFill>
            <a:cs typeface="B Koodak" pitchFamily="2" charset="-78"/>
          </a:endParaRPr>
        </a:p>
      </dgm:t>
    </dgm:pt>
    <dgm:pt modelId="{00E699C4-3EA5-4732-87CA-73E626F7979C}" type="sibTrans" cxnId="{3A872C9B-CFF9-4731-B009-73C2A3D92ADF}">
      <dgm:prSet/>
      <dgm:spPr/>
      <dgm:t>
        <a:bodyPr/>
        <a:lstStyle/>
        <a:p>
          <a:pPr rtl="1"/>
          <a:endParaRPr lang="fa-IR" sz="1600">
            <a:cs typeface="B Koodak" pitchFamily="2" charset="-78"/>
          </a:endParaRPr>
        </a:p>
      </dgm:t>
    </dgm:pt>
    <dgm:pt modelId="{B9D348E4-B50D-4D4E-BC2A-A8B947458BD7}">
      <dgm:prSet custT="1"/>
      <dgm:spPr>
        <a:solidFill>
          <a:srgbClr val="002060"/>
        </a:solidFill>
      </dgm:spPr>
      <dgm:t>
        <a:bodyPr/>
        <a:lstStyle/>
        <a:p>
          <a:pPr rtl="1"/>
          <a:r>
            <a:rPr lang="fa-IR" sz="1600" dirty="0" smtClean="0">
              <a:solidFill>
                <a:schemeClr val="bg1"/>
              </a:solidFill>
              <a:cs typeface="B Koodak" pitchFamily="2" charset="-78"/>
            </a:rPr>
            <a:t>روایات متعددی از کتب شیعه و سنی شهادت می دهند که مراد از اولی الامر در آیه شریفه علی ابن ابی طالب و فرزندان معصوم آن حضرت علیهم السلام هستند</a:t>
          </a:r>
          <a:endParaRPr lang="fa-IR" sz="1600" dirty="0">
            <a:solidFill>
              <a:schemeClr val="bg1"/>
            </a:solidFill>
            <a:cs typeface="B Koodak" pitchFamily="2" charset="-78"/>
          </a:endParaRPr>
        </a:p>
      </dgm:t>
    </dgm:pt>
    <dgm:pt modelId="{3A82B19C-3050-43C3-864B-F9471895DD2B}" type="parTrans" cxnId="{55895FBA-43F2-4A44-8806-1E90102F903B}">
      <dgm:prSet custT="1"/>
      <dgm:spPr>
        <a:solidFill>
          <a:srgbClr val="002060"/>
        </a:solidFill>
      </dgm:spPr>
      <dgm:t>
        <a:bodyPr/>
        <a:lstStyle/>
        <a:p>
          <a:pPr rtl="1"/>
          <a:endParaRPr lang="fa-IR" sz="1600">
            <a:solidFill>
              <a:schemeClr val="bg1"/>
            </a:solidFill>
            <a:cs typeface="B Koodak" pitchFamily="2" charset="-78"/>
          </a:endParaRPr>
        </a:p>
      </dgm:t>
    </dgm:pt>
    <dgm:pt modelId="{80C53FB9-8CDE-4DBD-9B3A-67505E8040FC}" type="sibTrans" cxnId="{55895FBA-43F2-4A44-8806-1E90102F903B}">
      <dgm:prSet/>
      <dgm:spPr/>
      <dgm:t>
        <a:bodyPr/>
        <a:lstStyle/>
        <a:p>
          <a:pPr rtl="1"/>
          <a:endParaRPr lang="fa-IR" sz="1600">
            <a:cs typeface="B Koodak" pitchFamily="2" charset="-78"/>
          </a:endParaRPr>
        </a:p>
      </dgm:t>
    </dgm:pt>
    <dgm:pt modelId="{7D361871-6F1F-4031-8495-6A95CD762D20}">
      <dgm:prSet custT="1"/>
      <dgm:spPr>
        <a:solidFill>
          <a:srgbClr val="002060"/>
        </a:solidFill>
      </dgm:spPr>
      <dgm:t>
        <a:bodyPr/>
        <a:lstStyle/>
        <a:p>
          <a:pPr rtl="1"/>
          <a:r>
            <a:rPr lang="fa-IR" sz="1600" dirty="0" smtClean="0">
              <a:solidFill>
                <a:schemeClr val="bg1"/>
              </a:solidFill>
              <a:cs typeface="B Koodak" pitchFamily="2" charset="-78"/>
            </a:rPr>
            <a:t>رجوع شود به                            تفسیر نمونه ...</a:t>
          </a:r>
          <a:endParaRPr lang="fa-IR" sz="1600" dirty="0">
            <a:solidFill>
              <a:schemeClr val="bg1"/>
            </a:solidFill>
            <a:cs typeface="B Koodak" pitchFamily="2" charset="-78"/>
          </a:endParaRPr>
        </a:p>
      </dgm:t>
    </dgm:pt>
    <dgm:pt modelId="{ED05E881-B4CC-450A-BA0B-D7FCEB15A8A1}" type="parTrans" cxnId="{83065234-F817-470E-B151-7BC8947734F8}">
      <dgm:prSet custT="1"/>
      <dgm:spPr>
        <a:solidFill>
          <a:srgbClr val="002060"/>
        </a:solidFill>
      </dgm:spPr>
      <dgm:t>
        <a:bodyPr/>
        <a:lstStyle/>
        <a:p>
          <a:pPr rtl="1"/>
          <a:endParaRPr lang="fa-IR" sz="1600">
            <a:solidFill>
              <a:schemeClr val="bg1"/>
            </a:solidFill>
            <a:cs typeface="B Koodak" pitchFamily="2" charset="-78"/>
          </a:endParaRPr>
        </a:p>
      </dgm:t>
    </dgm:pt>
    <dgm:pt modelId="{50A2AA4B-6769-4916-8E86-360B7EAB05F5}" type="sibTrans" cxnId="{83065234-F817-470E-B151-7BC8947734F8}">
      <dgm:prSet/>
      <dgm:spPr/>
      <dgm:t>
        <a:bodyPr/>
        <a:lstStyle/>
        <a:p>
          <a:pPr rtl="1"/>
          <a:endParaRPr lang="fa-IR" sz="1600">
            <a:cs typeface="B Koodak" pitchFamily="2" charset="-78"/>
          </a:endParaRPr>
        </a:p>
      </dgm:t>
    </dgm:pt>
    <dgm:pt modelId="{0F8767AD-653A-4329-90EB-73C1E18627EA}" type="pres">
      <dgm:prSet presAssocID="{5159A13C-E5AF-4795-8C5B-F8DC8F6B0912}" presName="diagram" presStyleCnt="0">
        <dgm:presLayoutVars>
          <dgm:chPref val="1"/>
          <dgm:dir val="rev"/>
          <dgm:animOne val="branch"/>
          <dgm:animLvl val="lvl"/>
          <dgm:resizeHandles val="exact"/>
        </dgm:presLayoutVars>
      </dgm:prSet>
      <dgm:spPr/>
      <dgm:t>
        <a:bodyPr/>
        <a:lstStyle/>
        <a:p>
          <a:pPr rtl="1"/>
          <a:endParaRPr lang="fa-IR"/>
        </a:p>
      </dgm:t>
    </dgm:pt>
    <dgm:pt modelId="{722F1923-A1F1-47EE-B5F3-AFB52AE0D2FF}" type="pres">
      <dgm:prSet presAssocID="{5781E27D-50D5-447B-B6FE-ECB6AFF22202}" presName="root1" presStyleCnt="0"/>
      <dgm:spPr/>
    </dgm:pt>
    <dgm:pt modelId="{7AF4CC4B-0B1A-4615-9C65-DE18BB2FB946}" type="pres">
      <dgm:prSet presAssocID="{5781E27D-50D5-447B-B6FE-ECB6AFF22202}" presName="LevelOneTextNode" presStyleLbl="node0" presStyleIdx="0" presStyleCnt="1" custScaleX="68756" custScaleY="105083">
        <dgm:presLayoutVars>
          <dgm:chPref val="3"/>
        </dgm:presLayoutVars>
      </dgm:prSet>
      <dgm:spPr/>
      <dgm:t>
        <a:bodyPr/>
        <a:lstStyle/>
        <a:p>
          <a:pPr rtl="1"/>
          <a:endParaRPr lang="fa-IR"/>
        </a:p>
      </dgm:t>
    </dgm:pt>
    <dgm:pt modelId="{39A69992-A7E3-4E17-AFAE-151DE1172FF4}" type="pres">
      <dgm:prSet presAssocID="{5781E27D-50D5-447B-B6FE-ECB6AFF22202}" presName="level2hierChild" presStyleCnt="0"/>
      <dgm:spPr/>
    </dgm:pt>
    <dgm:pt modelId="{F64765B5-06F4-4D57-8501-189DA7990953}" type="pres">
      <dgm:prSet presAssocID="{F7A652C2-F97B-4354-8EBE-E751632DED16}" presName="conn2-1" presStyleLbl="parChTrans1D2" presStyleIdx="0" presStyleCnt="3"/>
      <dgm:spPr/>
      <dgm:t>
        <a:bodyPr/>
        <a:lstStyle/>
        <a:p>
          <a:pPr rtl="1"/>
          <a:endParaRPr lang="fa-IR"/>
        </a:p>
      </dgm:t>
    </dgm:pt>
    <dgm:pt modelId="{14323219-BFBF-4417-9D39-62FB7587269E}" type="pres">
      <dgm:prSet presAssocID="{F7A652C2-F97B-4354-8EBE-E751632DED16}" presName="connTx" presStyleLbl="parChTrans1D2" presStyleIdx="0" presStyleCnt="3"/>
      <dgm:spPr/>
      <dgm:t>
        <a:bodyPr/>
        <a:lstStyle/>
        <a:p>
          <a:pPr rtl="1"/>
          <a:endParaRPr lang="fa-IR"/>
        </a:p>
      </dgm:t>
    </dgm:pt>
    <dgm:pt modelId="{4695364D-30AE-40AD-BC07-57DA5E4AE736}" type="pres">
      <dgm:prSet presAssocID="{B54D5E87-6B4D-47CC-86DA-A164E7B3F0C0}" presName="root2" presStyleCnt="0"/>
      <dgm:spPr/>
    </dgm:pt>
    <dgm:pt modelId="{2B2C8CDB-7379-423F-9328-76B35EA4684D}" type="pres">
      <dgm:prSet presAssocID="{B54D5E87-6B4D-47CC-86DA-A164E7B3F0C0}" presName="LevelTwoTextNode" presStyleLbl="node2" presStyleIdx="0" presStyleCnt="3" custScaleX="203015">
        <dgm:presLayoutVars>
          <dgm:chPref val="3"/>
        </dgm:presLayoutVars>
      </dgm:prSet>
      <dgm:spPr/>
      <dgm:t>
        <a:bodyPr/>
        <a:lstStyle/>
        <a:p>
          <a:pPr rtl="1"/>
          <a:endParaRPr lang="fa-IR"/>
        </a:p>
      </dgm:t>
    </dgm:pt>
    <dgm:pt modelId="{D9B96502-16CC-433C-8FBF-6DB89D7FF62D}" type="pres">
      <dgm:prSet presAssocID="{B54D5E87-6B4D-47CC-86DA-A164E7B3F0C0}" presName="level3hierChild" presStyleCnt="0"/>
      <dgm:spPr/>
    </dgm:pt>
    <dgm:pt modelId="{1FB303DE-6FAE-4B32-8571-DBC5A4B8F4BD}" type="pres">
      <dgm:prSet presAssocID="{ACAA3F4B-F43A-4505-B0E5-00598AB8A27F}" presName="conn2-1" presStyleLbl="parChTrans1D3" presStyleIdx="0" presStyleCnt="3"/>
      <dgm:spPr/>
      <dgm:t>
        <a:bodyPr/>
        <a:lstStyle/>
        <a:p>
          <a:pPr rtl="1"/>
          <a:endParaRPr lang="fa-IR"/>
        </a:p>
      </dgm:t>
    </dgm:pt>
    <dgm:pt modelId="{D71A2279-EF8A-4792-AF11-DA6BF7762C51}" type="pres">
      <dgm:prSet presAssocID="{ACAA3F4B-F43A-4505-B0E5-00598AB8A27F}" presName="connTx" presStyleLbl="parChTrans1D3" presStyleIdx="0" presStyleCnt="3"/>
      <dgm:spPr/>
      <dgm:t>
        <a:bodyPr/>
        <a:lstStyle/>
        <a:p>
          <a:pPr rtl="1"/>
          <a:endParaRPr lang="fa-IR"/>
        </a:p>
      </dgm:t>
    </dgm:pt>
    <dgm:pt modelId="{F072A469-0BEE-4F73-9B18-E2925C2BE892}" type="pres">
      <dgm:prSet presAssocID="{949B2EC8-7405-44B1-80C8-5241A12CEFF4}" presName="root2" presStyleCnt="0"/>
      <dgm:spPr/>
    </dgm:pt>
    <dgm:pt modelId="{C7471305-32B1-40CA-8185-B8A769DCFE01}" type="pres">
      <dgm:prSet presAssocID="{949B2EC8-7405-44B1-80C8-5241A12CEFF4}" presName="LevelTwoTextNode" presStyleLbl="node3" presStyleIdx="0" presStyleCnt="3" custScaleX="128084">
        <dgm:presLayoutVars>
          <dgm:chPref val="3"/>
        </dgm:presLayoutVars>
      </dgm:prSet>
      <dgm:spPr/>
      <dgm:t>
        <a:bodyPr/>
        <a:lstStyle/>
        <a:p>
          <a:pPr rtl="1"/>
          <a:endParaRPr lang="fa-IR"/>
        </a:p>
      </dgm:t>
    </dgm:pt>
    <dgm:pt modelId="{A3657E36-F602-4564-B73C-A21C7E2FF877}" type="pres">
      <dgm:prSet presAssocID="{949B2EC8-7405-44B1-80C8-5241A12CEFF4}" presName="level3hierChild" presStyleCnt="0"/>
      <dgm:spPr/>
    </dgm:pt>
    <dgm:pt modelId="{2A146814-36CC-4D7A-8026-BB3F0E01CFB1}" type="pres">
      <dgm:prSet presAssocID="{068D24C4-05A9-4959-AC8A-88B4292293BB}" presName="conn2-1" presStyleLbl="parChTrans1D2" presStyleIdx="1" presStyleCnt="3"/>
      <dgm:spPr/>
      <dgm:t>
        <a:bodyPr/>
        <a:lstStyle/>
        <a:p>
          <a:pPr rtl="1"/>
          <a:endParaRPr lang="fa-IR"/>
        </a:p>
      </dgm:t>
    </dgm:pt>
    <dgm:pt modelId="{CE7D5CF1-6131-4A48-87C6-A7B0B44B5F97}" type="pres">
      <dgm:prSet presAssocID="{068D24C4-05A9-4959-AC8A-88B4292293BB}" presName="connTx" presStyleLbl="parChTrans1D2" presStyleIdx="1" presStyleCnt="3"/>
      <dgm:spPr/>
      <dgm:t>
        <a:bodyPr/>
        <a:lstStyle/>
        <a:p>
          <a:pPr rtl="1"/>
          <a:endParaRPr lang="fa-IR"/>
        </a:p>
      </dgm:t>
    </dgm:pt>
    <dgm:pt modelId="{0F2527EE-F377-4AAF-9E2C-A6A9ED0FC4A3}" type="pres">
      <dgm:prSet presAssocID="{96CD0B9A-7B7B-41B6-B01B-E4E000542617}" presName="root2" presStyleCnt="0"/>
      <dgm:spPr/>
    </dgm:pt>
    <dgm:pt modelId="{CF1E35F4-57AC-4BC8-8F5B-DB48AB40DB9D}" type="pres">
      <dgm:prSet presAssocID="{96CD0B9A-7B7B-41B6-B01B-E4E000542617}" presName="LevelTwoTextNode" presStyleLbl="node2" presStyleIdx="1" presStyleCnt="3" custScaleX="214305">
        <dgm:presLayoutVars>
          <dgm:chPref val="3"/>
        </dgm:presLayoutVars>
      </dgm:prSet>
      <dgm:spPr/>
      <dgm:t>
        <a:bodyPr/>
        <a:lstStyle/>
        <a:p>
          <a:pPr rtl="1"/>
          <a:endParaRPr lang="fa-IR"/>
        </a:p>
      </dgm:t>
    </dgm:pt>
    <dgm:pt modelId="{6B2430F8-60A0-4D8D-B378-122C81732367}" type="pres">
      <dgm:prSet presAssocID="{96CD0B9A-7B7B-41B6-B01B-E4E000542617}" presName="level3hierChild" presStyleCnt="0"/>
      <dgm:spPr/>
    </dgm:pt>
    <dgm:pt modelId="{BC7C6B96-2E4C-4EC6-95E0-94915805E3A3}" type="pres">
      <dgm:prSet presAssocID="{C47B1E72-4DFC-48B1-9B0A-9DABA884D5DC}" presName="conn2-1" presStyleLbl="parChTrans1D3" presStyleIdx="1" presStyleCnt="3"/>
      <dgm:spPr/>
      <dgm:t>
        <a:bodyPr/>
        <a:lstStyle/>
        <a:p>
          <a:pPr rtl="1"/>
          <a:endParaRPr lang="fa-IR"/>
        </a:p>
      </dgm:t>
    </dgm:pt>
    <dgm:pt modelId="{FD944F3F-155F-4304-8D4E-17108834DEA0}" type="pres">
      <dgm:prSet presAssocID="{C47B1E72-4DFC-48B1-9B0A-9DABA884D5DC}" presName="connTx" presStyleLbl="parChTrans1D3" presStyleIdx="1" presStyleCnt="3"/>
      <dgm:spPr/>
      <dgm:t>
        <a:bodyPr/>
        <a:lstStyle/>
        <a:p>
          <a:pPr rtl="1"/>
          <a:endParaRPr lang="fa-IR"/>
        </a:p>
      </dgm:t>
    </dgm:pt>
    <dgm:pt modelId="{4B70A724-B1DA-4058-938E-D2821648D6EF}" type="pres">
      <dgm:prSet presAssocID="{407533AA-4E6B-4F39-82C3-22207717CF9E}" presName="root2" presStyleCnt="0"/>
      <dgm:spPr/>
    </dgm:pt>
    <dgm:pt modelId="{1031D1D4-48EC-4FAA-A456-BE8109F357B9}" type="pres">
      <dgm:prSet presAssocID="{407533AA-4E6B-4F39-82C3-22207717CF9E}" presName="LevelTwoTextNode" presStyleLbl="node3" presStyleIdx="1" presStyleCnt="3">
        <dgm:presLayoutVars>
          <dgm:chPref val="3"/>
        </dgm:presLayoutVars>
      </dgm:prSet>
      <dgm:spPr/>
      <dgm:t>
        <a:bodyPr/>
        <a:lstStyle/>
        <a:p>
          <a:pPr rtl="1"/>
          <a:endParaRPr lang="fa-IR"/>
        </a:p>
      </dgm:t>
    </dgm:pt>
    <dgm:pt modelId="{4B382367-39F2-4C16-9DA5-8A02B6C7D0CD}" type="pres">
      <dgm:prSet presAssocID="{407533AA-4E6B-4F39-82C3-22207717CF9E}" presName="level3hierChild" presStyleCnt="0"/>
      <dgm:spPr/>
    </dgm:pt>
    <dgm:pt modelId="{6E368809-6A9B-424E-9270-DFFE4FDC9D97}" type="pres">
      <dgm:prSet presAssocID="{3A82B19C-3050-43C3-864B-F9471895DD2B}" presName="conn2-1" presStyleLbl="parChTrans1D2" presStyleIdx="2" presStyleCnt="3"/>
      <dgm:spPr/>
      <dgm:t>
        <a:bodyPr/>
        <a:lstStyle/>
        <a:p>
          <a:pPr rtl="1"/>
          <a:endParaRPr lang="fa-IR"/>
        </a:p>
      </dgm:t>
    </dgm:pt>
    <dgm:pt modelId="{4C8A1A79-0CDB-4041-8489-0205A01BF222}" type="pres">
      <dgm:prSet presAssocID="{3A82B19C-3050-43C3-864B-F9471895DD2B}" presName="connTx" presStyleLbl="parChTrans1D2" presStyleIdx="2" presStyleCnt="3"/>
      <dgm:spPr/>
      <dgm:t>
        <a:bodyPr/>
        <a:lstStyle/>
        <a:p>
          <a:pPr rtl="1"/>
          <a:endParaRPr lang="fa-IR"/>
        </a:p>
      </dgm:t>
    </dgm:pt>
    <dgm:pt modelId="{344056AE-7C1E-4FBB-B9C7-4579CFAF702B}" type="pres">
      <dgm:prSet presAssocID="{B9D348E4-B50D-4D4E-BC2A-A8B947458BD7}" presName="root2" presStyleCnt="0"/>
      <dgm:spPr/>
    </dgm:pt>
    <dgm:pt modelId="{6985E130-C779-4064-AC21-10BCB151B436}" type="pres">
      <dgm:prSet presAssocID="{B9D348E4-B50D-4D4E-BC2A-A8B947458BD7}" presName="LevelTwoTextNode" presStyleLbl="node2" presStyleIdx="2" presStyleCnt="3" custScaleX="227600">
        <dgm:presLayoutVars>
          <dgm:chPref val="3"/>
        </dgm:presLayoutVars>
      </dgm:prSet>
      <dgm:spPr/>
      <dgm:t>
        <a:bodyPr/>
        <a:lstStyle/>
        <a:p>
          <a:pPr rtl="1"/>
          <a:endParaRPr lang="fa-IR"/>
        </a:p>
      </dgm:t>
    </dgm:pt>
    <dgm:pt modelId="{E69AD489-55A0-4F24-8511-962CAA7DEF8D}" type="pres">
      <dgm:prSet presAssocID="{B9D348E4-B50D-4D4E-BC2A-A8B947458BD7}" presName="level3hierChild" presStyleCnt="0"/>
      <dgm:spPr/>
    </dgm:pt>
    <dgm:pt modelId="{1E58E138-56E4-4199-861F-4DABF11137B7}" type="pres">
      <dgm:prSet presAssocID="{ED05E881-B4CC-450A-BA0B-D7FCEB15A8A1}" presName="conn2-1" presStyleLbl="parChTrans1D3" presStyleIdx="2" presStyleCnt="3"/>
      <dgm:spPr/>
      <dgm:t>
        <a:bodyPr/>
        <a:lstStyle/>
        <a:p>
          <a:pPr rtl="1"/>
          <a:endParaRPr lang="fa-IR"/>
        </a:p>
      </dgm:t>
    </dgm:pt>
    <dgm:pt modelId="{D048046D-CE42-4ECA-B05C-E1A1E08F888D}" type="pres">
      <dgm:prSet presAssocID="{ED05E881-B4CC-450A-BA0B-D7FCEB15A8A1}" presName="connTx" presStyleLbl="parChTrans1D3" presStyleIdx="2" presStyleCnt="3"/>
      <dgm:spPr/>
      <dgm:t>
        <a:bodyPr/>
        <a:lstStyle/>
        <a:p>
          <a:pPr rtl="1"/>
          <a:endParaRPr lang="fa-IR"/>
        </a:p>
      </dgm:t>
    </dgm:pt>
    <dgm:pt modelId="{80E264C7-8A2F-4CFB-9CB1-D103B9A7C732}" type="pres">
      <dgm:prSet presAssocID="{7D361871-6F1F-4031-8495-6A95CD762D20}" presName="root2" presStyleCnt="0"/>
      <dgm:spPr/>
    </dgm:pt>
    <dgm:pt modelId="{CC788C25-ED3C-4132-99F6-BC19CBCB1F07}" type="pres">
      <dgm:prSet presAssocID="{7D361871-6F1F-4031-8495-6A95CD762D20}" presName="LevelTwoTextNode" presStyleLbl="node3" presStyleIdx="2" presStyleCnt="3">
        <dgm:presLayoutVars>
          <dgm:chPref val="3"/>
        </dgm:presLayoutVars>
      </dgm:prSet>
      <dgm:spPr/>
      <dgm:t>
        <a:bodyPr/>
        <a:lstStyle/>
        <a:p>
          <a:pPr rtl="1"/>
          <a:endParaRPr lang="fa-IR"/>
        </a:p>
      </dgm:t>
    </dgm:pt>
    <dgm:pt modelId="{11D94D33-EDC9-44CA-9AB6-FFEF9D674A24}" type="pres">
      <dgm:prSet presAssocID="{7D361871-6F1F-4031-8495-6A95CD762D20}" presName="level3hierChild" presStyleCnt="0"/>
      <dgm:spPr/>
    </dgm:pt>
  </dgm:ptLst>
  <dgm:cxnLst>
    <dgm:cxn modelId="{4236C5CB-6974-4104-8D88-48E07C0846DA}" type="presOf" srcId="{96CD0B9A-7B7B-41B6-B01B-E4E000542617}" destId="{CF1E35F4-57AC-4BC8-8F5B-DB48AB40DB9D}" srcOrd="0" destOrd="0" presId="urn:microsoft.com/office/officeart/2005/8/layout/hierarchy2"/>
    <dgm:cxn modelId="{1C92D709-4AD4-4BFF-B0F6-CF8989871A0F}" type="presOf" srcId="{3A82B19C-3050-43C3-864B-F9471895DD2B}" destId="{4C8A1A79-0CDB-4041-8489-0205A01BF222}" srcOrd="1" destOrd="0" presId="urn:microsoft.com/office/officeart/2005/8/layout/hierarchy2"/>
    <dgm:cxn modelId="{63CAA31A-BCEE-4C6B-88C3-EF5127C7EF12}" type="presOf" srcId="{C47B1E72-4DFC-48B1-9B0A-9DABA884D5DC}" destId="{BC7C6B96-2E4C-4EC6-95E0-94915805E3A3}" srcOrd="0" destOrd="0" presId="urn:microsoft.com/office/officeart/2005/8/layout/hierarchy2"/>
    <dgm:cxn modelId="{294E3FDF-C131-4E07-86AB-D241ABF798C2}" type="presOf" srcId="{068D24C4-05A9-4959-AC8A-88B4292293BB}" destId="{2A146814-36CC-4D7A-8026-BB3F0E01CFB1}" srcOrd="0" destOrd="0" presId="urn:microsoft.com/office/officeart/2005/8/layout/hierarchy2"/>
    <dgm:cxn modelId="{36DE4B11-CDE5-4222-989F-B49D02CB945F}" type="presOf" srcId="{F7A652C2-F97B-4354-8EBE-E751632DED16}" destId="{F64765B5-06F4-4D57-8501-189DA7990953}" srcOrd="0" destOrd="0" presId="urn:microsoft.com/office/officeart/2005/8/layout/hierarchy2"/>
    <dgm:cxn modelId="{3A872C9B-CFF9-4731-B009-73C2A3D92ADF}" srcId="{96CD0B9A-7B7B-41B6-B01B-E4E000542617}" destId="{407533AA-4E6B-4F39-82C3-22207717CF9E}" srcOrd="0" destOrd="0" parTransId="{C47B1E72-4DFC-48B1-9B0A-9DABA884D5DC}" sibTransId="{00E699C4-3EA5-4732-87CA-73E626F7979C}"/>
    <dgm:cxn modelId="{55895FBA-43F2-4A44-8806-1E90102F903B}" srcId="{5781E27D-50D5-447B-B6FE-ECB6AFF22202}" destId="{B9D348E4-B50D-4D4E-BC2A-A8B947458BD7}" srcOrd="2" destOrd="0" parTransId="{3A82B19C-3050-43C3-864B-F9471895DD2B}" sibTransId="{80C53FB9-8CDE-4DBD-9B3A-67505E8040FC}"/>
    <dgm:cxn modelId="{9B98BCE5-EAD9-475E-9F9F-9900F6F01CAA}" type="presOf" srcId="{F7A652C2-F97B-4354-8EBE-E751632DED16}" destId="{14323219-BFBF-4417-9D39-62FB7587269E}" srcOrd="1" destOrd="0" presId="urn:microsoft.com/office/officeart/2005/8/layout/hierarchy2"/>
    <dgm:cxn modelId="{7C9D41A9-6167-4F34-AA3F-896537E83245}" type="presOf" srcId="{ED05E881-B4CC-450A-BA0B-D7FCEB15A8A1}" destId="{D048046D-CE42-4ECA-B05C-E1A1E08F888D}" srcOrd="1" destOrd="0" presId="urn:microsoft.com/office/officeart/2005/8/layout/hierarchy2"/>
    <dgm:cxn modelId="{55BCBC4F-F698-426D-A007-A51C1E480677}" type="presOf" srcId="{B9D348E4-B50D-4D4E-BC2A-A8B947458BD7}" destId="{6985E130-C779-4064-AC21-10BCB151B436}" srcOrd="0" destOrd="0" presId="urn:microsoft.com/office/officeart/2005/8/layout/hierarchy2"/>
    <dgm:cxn modelId="{1AF54EC8-E47D-45D7-9525-F5EE59D4B24A}" srcId="{B54D5E87-6B4D-47CC-86DA-A164E7B3F0C0}" destId="{949B2EC8-7405-44B1-80C8-5241A12CEFF4}" srcOrd="0" destOrd="0" parTransId="{ACAA3F4B-F43A-4505-B0E5-00598AB8A27F}" sibTransId="{4C352337-9AC7-498A-9ECB-99A03C95FDF2}"/>
    <dgm:cxn modelId="{7B84F7C8-0A68-4375-ABB7-76D0F2184B13}" type="presOf" srcId="{B54D5E87-6B4D-47CC-86DA-A164E7B3F0C0}" destId="{2B2C8CDB-7379-423F-9328-76B35EA4684D}" srcOrd="0" destOrd="0" presId="urn:microsoft.com/office/officeart/2005/8/layout/hierarchy2"/>
    <dgm:cxn modelId="{299E45A0-B665-4096-A28F-39EB6BC85A90}" srcId="{5159A13C-E5AF-4795-8C5B-F8DC8F6B0912}" destId="{5781E27D-50D5-447B-B6FE-ECB6AFF22202}" srcOrd="0" destOrd="0" parTransId="{ED42AAB5-B867-46BC-85E0-90AB19279CBF}" sibTransId="{40422AD4-793F-40B4-8293-907CB9A38171}"/>
    <dgm:cxn modelId="{0E1A3C7F-269C-47FA-835D-1764E6CCD097}" type="presOf" srcId="{5159A13C-E5AF-4795-8C5B-F8DC8F6B0912}" destId="{0F8767AD-653A-4329-90EB-73C1E18627EA}" srcOrd="0" destOrd="0" presId="urn:microsoft.com/office/officeart/2005/8/layout/hierarchy2"/>
    <dgm:cxn modelId="{6B19C7B2-2137-4B12-BDA1-044018B5B1C7}" type="presOf" srcId="{3A82B19C-3050-43C3-864B-F9471895DD2B}" destId="{6E368809-6A9B-424E-9270-DFFE4FDC9D97}" srcOrd="0" destOrd="0" presId="urn:microsoft.com/office/officeart/2005/8/layout/hierarchy2"/>
    <dgm:cxn modelId="{DE862B5A-7CA3-443D-A3A3-7B54B0631F16}" type="presOf" srcId="{5781E27D-50D5-447B-B6FE-ECB6AFF22202}" destId="{7AF4CC4B-0B1A-4615-9C65-DE18BB2FB946}" srcOrd="0" destOrd="0" presId="urn:microsoft.com/office/officeart/2005/8/layout/hierarchy2"/>
    <dgm:cxn modelId="{F5D357DC-9A93-454E-92B5-05FE65F09861}" srcId="{5781E27D-50D5-447B-B6FE-ECB6AFF22202}" destId="{96CD0B9A-7B7B-41B6-B01B-E4E000542617}" srcOrd="1" destOrd="0" parTransId="{068D24C4-05A9-4959-AC8A-88B4292293BB}" sibTransId="{FE248764-BFC8-4CE9-8DA4-BD110D13E0F7}"/>
    <dgm:cxn modelId="{94980B2A-B825-4903-B36E-E5EA23FD8EF3}" type="presOf" srcId="{ACAA3F4B-F43A-4505-B0E5-00598AB8A27F}" destId="{D71A2279-EF8A-4792-AF11-DA6BF7762C51}" srcOrd="1" destOrd="0" presId="urn:microsoft.com/office/officeart/2005/8/layout/hierarchy2"/>
    <dgm:cxn modelId="{83065234-F817-470E-B151-7BC8947734F8}" srcId="{B9D348E4-B50D-4D4E-BC2A-A8B947458BD7}" destId="{7D361871-6F1F-4031-8495-6A95CD762D20}" srcOrd="0" destOrd="0" parTransId="{ED05E881-B4CC-450A-BA0B-D7FCEB15A8A1}" sibTransId="{50A2AA4B-6769-4916-8E86-360B7EAB05F5}"/>
    <dgm:cxn modelId="{213CBD40-2718-4559-BC56-126965E23595}" type="presOf" srcId="{ED05E881-B4CC-450A-BA0B-D7FCEB15A8A1}" destId="{1E58E138-56E4-4199-861F-4DABF11137B7}" srcOrd="0" destOrd="0" presId="urn:microsoft.com/office/officeart/2005/8/layout/hierarchy2"/>
    <dgm:cxn modelId="{042E4038-AD6C-4E61-9C3C-8EE0B2B7F52E}" type="presOf" srcId="{949B2EC8-7405-44B1-80C8-5241A12CEFF4}" destId="{C7471305-32B1-40CA-8185-B8A769DCFE01}" srcOrd="0" destOrd="0" presId="urn:microsoft.com/office/officeart/2005/8/layout/hierarchy2"/>
    <dgm:cxn modelId="{7D382A8C-423E-40A9-BA3E-FD997600DC8F}" type="presOf" srcId="{407533AA-4E6B-4F39-82C3-22207717CF9E}" destId="{1031D1D4-48EC-4FAA-A456-BE8109F357B9}" srcOrd="0" destOrd="0" presId="urn:microsoft.com/office/officeart/2005/8/layout/hierarchy2"/>
    <dgm:cxn modelId="{EDE20714-6DEA-443E-83AD-77E863D842A0}" type="presOf" srcId="{068D24C4-05A9-4959-AC8A-88B4292293BB}" destId="{CE7D5CF1-6131-4A48-87C6-A7B0B44B5F97}" srcOrd="1" destOrd="0" presId="urn:microsoft.com/office/officeart/2005/8/layout/hierarchy2"/>
    <dgm:cxn modelId="{6DFE261B-3FAB-4B79-9330-4709C8C42716}" type="presOf" srcId="{C47B1E72-4DFC-48B1-9B0A-9DABA884D5DC}" destId="{FD944F3F-155F-4304-8D4E-17108834DEA0}" srcOrd="1" destOrd="0" presId="urn:microsoft.com/office/officeart/2005/8/layout/hierarchy2"/>
    <dgm:cxn modelId="{4F9E3A96-0FCD-419E-A790-B341129A33D3}" type="presOf" srcId="{7D361871-6F1F-4031-8495-6A95CD762D20}" destId="{CC788C25-ED3C-4132-99F6-BC19CBCB1F07}" srcOrd="0" destOrd="0" presId="urn:microsoft.com/office/officeart/2005/8/layout/hierarchy2"/>
    <dgm:cxn modelId="{4C8AA558-728D-409A-8E2D-63335FB40188}" type="presOf" srcId="{ACAA3F4B-F43A-4505-B0E5-00598AB8A27F}" destId="{1FB303DE-6FAE-4B32-8571-DBC5A4B8F4BD}" srcOrd="0" destOrd="0" presId="urn:microsoft.com/office/officeart/2005/8/layout/hierarchy2"/>
    <dgm:cxn modelId="{30EDAB6A-9450-4B6D-B228-01E7DFD53400}" srcId="{5781E27D-50D5-447B-B6FE-ECB6AFF22202}" destId="{B54D5E87-6B4D-47CC-86DA-A164E7B3F0C0}" srcOrd="0" destOrd="0" parTransId="{F7A652C2-F97B-4354-8EBE-E751632DED16}" sibTransId="{A6DC9393-3F4E-44AB-A63D-B3EB19AA8C17}"/>
    <dgm:cxn modelId="{C543A72A-66C7-4F19-9FDF-5E2FCD4377FA}" type="presParOf" srcId="{0F8767AD-653A-4329-90EB-73C1E18627EA}" destId="{722F1923-A1F1-47EE-B5F3-AFB52AE0D2FF}" srcOrd="0" destOrd="0" presId="urn:microsoft.com/office/officeart/2005/8/layout/hierarchy2"/>
    <dgm:cxn modelId="{F67DFA36-77EA-4142-BFD8-E2DCB0C8D49E}" type="presParOf" srcId="{722F1923-A1F1-47EE-B5F3-AFB52AE0D2FF}" destId="{7AF4CC4B-0B1A-4615-9C65-DE18BB2FB946}" srcOrd="0" destOrd="0" presId="urn:microsoft.com/office/officeart/2005/8/layout/hierarchy2"/>
    <dgm:cxn modelId="{A966AEF2-0A30-409F-8E67-37C9B46AE44C}" type="presParOf" srcId="{722F1923-A1F1-47EE-B5F3-AFB52AE0D2FF}" destId="{39A69992-A7E3-4E17-AFAE-151DE1172FF4}" srcOrd="1" destOrd="0" presId="urn:microsoft.com/office/officeart/2005/8/layout/hierarchy2"/>
    <dgm:cxn modelId="{67F84A5B-16BF-4657-BD2F-DA6E7EF21A51}" type="presParOf" srcId="{39A69992-A7E3-4E17-AFAE-151DE1172FF4}" destId="{F64765B5-06F4-4D57-8501-189DA7990953}" srcOrd="0" destOrd="0" presId="urn:microsoft.com/office/officeart/2005/8/layout/hierarchy2"/>
    <dgm:cxn modelId="{3514A70E-EBA6-4E73-888D-0DB5FE08591E}" type="presParOf" srcId="{F64765B5-06F4-4D57-8501-189DA7990953}" destId="{14323219-BFBF-4417-9D39-62FB7587269E}" srcOrd="0" destOrd="0" presId="urn:microsoft.com/office/officeart/2005/8/layout/hierarchy2"/>
    <dgm:cxn modelId="{E15F9E4A-83E4-4186-B714-1A909A650A5D}" type="presParOf" srcId="{39A69992-A7E3-4E17-AFAE-151DE1172FF4}" destId="{4695364D-30AE-40AD-BC07-57DA5E4AE736}" srcOrd="1" destOrd="0" presId="urn:microsoft.com/office/officeart/2005/8/layout/hierarchy2"/>
    <dgm:cxn modelId="{E8CCF7F5-3108-49BC-B1B8-FF3E2497AD96}" type="presParOf" srcId="{4695364D-30AE-40AD-BC07-57DA5E4AE736}" destId="{2B2C8CDB-7379-423F-9328-76B35EA4684D}" srcOrd="0" destOrd="0" presId="urn:microsoft.com/office/officeart/2005/8/layout/hierarchy2"/>
    <dgm:cxn modelId="{91834FF5-7F1E-44B8-AB00-9293F1578D42}" type="presParOf" srcId="{4695364D-30AE-40AD-BC07-57DA5E4AE736}" destId="{D9B96502-16CC-433C-8FBF-6DB89D7FF62D}" srcOrd="1" destOrd="0" presId="urn:microsoft.com/office/officeart/2005/8/layout/hierarchy2"/>
    <dgm:cxn modelId="{6715E1F5-E682-4B6B-ACBE-5AE58587044C}" type="presParOf" srcId="{D9B96502-16CC-433C-8FBF-6DB89D7FF62D}" destId="{1FB303DE-6FAE-4B32-8571-DBC5A4B8F4BD}" srcOrd="0" destOrd="0" presId="urn:microsoft.com/office/officeart/2005/8/layout/hierarchy2"/>
    <dgm:cxn modelId="{48FF39F2-8A1E-4172-8F8B-82BD04396079}" type="presParOf" srcId="{1FB303DE-6FAE-4B32-8571-DBC5A4B8F4BD}" destId="{D71A2279-EF8A-4792-AF11-DA6BF7762C51}" srcOrd="0" destOrd="0" presId="urn:microsoft.com/office/officeart/2005/8/layout/hierarchy2"/>
    <dgm:cxn modelId="{2571D500-C6C6-4A44-BF73-433807710E7D}" type="presParOf" srcId="{D9B96502-16CC-433C-8FBF-6DB89D7FF62D}" destId="{F072A469-0BEE-4F73-9B18-E2925C2BE892}" srcOrd="1" destOrd="0" presId="urn:microsoft.com/office/officeart/2005/8/layout/hierarchy2"/>
    <dgm:cxn modelId="{9B3E9C67-BC6D-444D-AA9B-9A7EE0DD51E4}" type="presParOf" srcId="{F072A469-0BEE-4F73-9B18-E2925C2BE892}" destId="{C7471305-32B1-40CA-8185-B8A769DCFE01}" srcOrd="0" destOrd="0" presId="urn:microsoft.com/office/officeart/2005/8/layout/hierarchy2"/>
    <dgm:cxn modelId="{E30CBA2D-4A84-47ED-A04D-7418750200ED}" type="presParOf" srcId="{F072A469-0BEE-4F73-9B18-E2925C2BE892}" destId="{A3657E36-F602-4564-B73C-A21C7E2FF877}" srcOrd="1" destOrd="0" presId="urn:microsoft.com/office/officeart/2005/8/layout/hierarchy2"/>
    <dgm:cxn modelId="{9217B1EC-7D6B-449F-962C-03DBFF522EEC}" type="presParOf" srcId="{39A69992-A7E3-4E17-AFAE-151DE1172FF4}" destId="{2A146814-36CC-4D7A-8026-BB3F0E01CFB1}" srcOrd="2" destOrd="0" presId="urn:microsoft.com/office/officeart/2005/8/layout/hierarchy2"/>
    <dgm:cxn modelId="{7E1FA855-CD4D-4B22-992B-0F9EA46AE728}" type="presParOf" srcId="{2A146814-36CC-4D7A-8026-BB3F0E01CFB1}" destId="{CE7D5CF1-6131-4A48-87C6-A7B0B44B5F97}" srcOrd="0" destOrd="0" presId="urn:microsoft.com/office/officeart/2005/8/layout/hierarchy2"/>
    <dgm:cxn modelId="{37BEE459-0880-4725-BF1F-57FAF44D167E}" type="presParOf" srcId="{39A69992-A7E3-4E17-AFAE-151DE1172FF4}" destId="{0F2527EE-F377-4AAF-9E2C-A6A9ED0FC4A3}" srcOrd="3" destOrd="0" presId="urn:microsoft.com/office/officeart/2005/8/layout/hierarchy2"/>
    <dgm:cxn modelId="{BCC48952-6BA5-4B79-9210-B739FFE11A98}" type="presParOf" srcId="{0F2527EE-F377-4AAF-9E2C-A6A9ED0FC4A3}" destId="{CF1E35F4-57AC-4BC8-8F5B-DB48AB40DB9D}" srcOrd="0" destOrd="0" presId="urn:microsoft.com/office/officeart/2005/8/layout/hierarchy2"/>
    <dgm:cxn modelId="{1DD2DB36-D865-400F-939D-DED2A9DBAB55}" type="presParOf" srcId="{0F2527EE-F377-4AAF-9E2C-A6A9ED0FC4A3}" destId="{6B2430F8-60A0-4D8D-B378-122C81732367}" srcOrd="1" destOrd="0" presId="urn:microsoft.com/office/officeart/2005/8/layout/hierarchy2"/>
    <dgm:cxn modelId="{1D88810E-F78E-462B-904D-6F3AD043EDE5}" type="presParOf" srcId="{6B2430F8-60A0-4D8D-B378-122C81732367}" destId="{BC7C6B96-2E4C-4EC6-95E0-94915805E3A3}" srcOrd="0" destOrd="0" presId="urn:microsoft.com/office/officeart/2005/8/layout/hierarchy2"/>
    <dgm:cxn modelId="{DADDDC13-2051-4C5B-8846-6C52023D0D8E}" type="presParOf" srcId="{BC7C6B96-2E4C-4EC6-95E0-94915805E3A3}" destId="{FD944F3F-155F-4304-8D4E-17108834DEA0}" srcOrd="0" destOrd="0" presId="urn:microsoft.com/office/officeart/2005/8/layout/hierarchy2"/>
    <dgm:cxn modelId="{8149ADEE-C66F-400F-B566-8F9D2C1BF156}" type="presParOf" srcId="{6B2430F8-60A0-4D8D-B378-122C81732367}" destId="{4B70A724-B1DA-4058-938E-D2821648D6EF}" srcOrd="1" destOrd="0" presId="urn:microsoft.com/office/officeart/2005/8/layout/hierarchy2"/>
    <dgm:cxn modelId="{CC2E5302-AA80-4062-9F81-4BB641719650}" type="presParOf" srcId="{4B70A724-B1DA-4058-938E-D2821648D6EF}" destId="{1031D1D4-48EC-4FAA-A456-BE8109F357B9}" srcOrd="0" destOrd="0" presId="urn:microsoft.com/office/officeart/2005/8/layout/hierarchy2"/>
    <dgm:cxn modelId="{1D406731-9C89-4AEB-80CE-C918341EAC13}" type="presParOf" srcId="{4B70A724-B1DA-4058-938E-D2821648D6EF}" destId="{4B382367-39F2-4C16-9DA5-8A02B6C7D0CD}" srcOrd="1" destOrd="0" presId="urn:microsoft.com/office/officeart/2005/8/layout/hierarchy2"/>
    <dgm:cxn modelId="{6F6F8590-F8C8-4752-B8C7-F45474153B45}" type="presParOf" srcId="{39A69992-A7E3-4E17-AFAE-151DE1172FF4}" destId="{6E368809-6A9B-424E-9270-DFFE4FDC9D97}" srcOrd="4" destOrd="0" presId="urn:microsoft.com/office/officeart/2005/8/layout/hierarchy2"/>
    <dgm:cxn modelId="{B49D14F2-4440-4A92-A26A-08BB296B0260}" type="presParOf" srcId="{6E368809-6A9B-424E-9270-DFFE4FDC9D97}" destId="{4C8A1A79-0CDB-4041-8489-0205A01BF222}" srcOrd="0" destOrd="0" presId="urn:microsoft.com/office/officeart/2005/8/layout/hierarchy2"/>
    <dgm:cxn modelId="{E20453DE-9657-4451-A000-921D0672D24C}" type="presParOf" srcId="{39A69992-A7E3-4E17-AFAE-151DE1172FF4}" destId="{344056AE-7C1E-4FBB-B9C7-4579CFAF702B}" srcOrd="5" destOrd="0" presId="urn:microsoft.com/office/officeart/2005/8/layout/hierarchy2"/>
    <dgm:cxn modelId="{5F26256F-D40D-40CA-A464-D79562EF53B9}" type="presParOf" srcId="{344056AE-7C1E-4FBB-B9C7-4579CFAF702B}" destId="{6985E130-C779-4064-AC21-10BCB151B436}" srcOrd="0" destOrd="0" presId="urn:microsoft.com/office/officeart/2005/8/layout/hierarchy2"/>
    <dgm:cxn modelId="{738729C9-C1B2-4F79-BD0A-D0E22CE23F7B}" type="presParOf" srcId="{344056AE-7C1E-4FBB-B9C7-4579CFAF702B}" destId="{E69AD489-55A0-4F24-8511-962CAA7DEF8D}" srcOrd="1" destOrd="0" presId="urn:microsoft.com/office/officeart/2005/8/layout/hierarchy2"/>
    <dgm:cxn modelId="{A36F0F11-C863-42B4-B2B6-5ECB792B6B36}" type="presParOf" srcId="{E69AD489-55A0-4F24-8511-962CAA7DEF8D}" destId="{1E58E138-56E4-4199-861F-4DABF11137B7}" srcOrd="0" destOrd="0" presId="urn:microsoft.com/office/officeart/2005/8/layout/hierarchy2"/>
    <dgm:cxn modelId="{3CF46E48-7619-49F7-8074-6C625FF42923}" type="presParOf" srcId="{1E58E138-56E4-4199-861F-4DABF11137B7}" destId="{D048046D-CE42-4ECA-B05C-E1A1E08F888D}" srcOrd="0" destOrd="0" presId="urn:microsoft.com/office/officeart/2005/8/layout/hierarchy2"/>
    <dgm:cxn modelId="{EC48DBC0-7D46-4ACB-881A-7B06944ECB82}" type="presParOf" srcId="{E69AD489-55A0-4F24-8511-962CAA7DEF8D}" destId="{80E264C7-8A2F-4CFB-9CB1-D103B9A7C732}" srcOrd="1" destOrd="0" presId="urn:microsoft.com/office/officeart/2005/8/layout/hierarchy2"/>
    <dgm:cxn modelId="{021B059E-5588-42C9-919D-5C669F0E5B9D}" type="presParOf" srcId="{80E264C7-8A2F-4CFB-9CB1-D103B9A7C732}" destId="{CC788C25-ED3C-4132-99F6-BC19CBCB1F07}" srcOrd="0" destOrd="0" presId="urn:microsoft.com/office/officeart/2005/8/layout/hierarchy2"/>
    <dgm:cxn modelId="{30CD7DBB-C433-4CD8-8777-3FA8E0869064}" type="presParOf" srcId="{80E264C7-8A2F-4CFB-9CB1-D103B9A7C732}" destId="{11D94D33-EDC9-44CA-9AB6-FFEF9D674A2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59A13C-E5AF-4795-8C5B-F8DC8F6B0912}"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pPr rtl="1"/>
          <a:endParaRPr lang="fa-IR"/>
        </a:p>
      </dgm:t>
    </dgm:pt>
    <dgm:pt modelId="{8B676C7D-16C9-4F3D-995D-25020CD049DC}">
      <dgm:prSet custT="1"/>
      <dgm:spPr>
        <a:solidFill>
          <a:srgbClr val="002060"/>
        </a:solidFill>
      </dgm:spPr>
      <dgm:t>
        <a:bodyPr/>
        <a:lstStyle/>
        <a:p>
          <a:pPr rtl="1"/>
          <a:r>
            <a:rPr lang="fa-IR" sz="1600" dirty="0" smtClean="0">
              <a:solidFill>
                <a:schemeClr val="bg1"/>
              </a:solidFill>
              <a:cs typeface="B Koodak" pitchFamily="2" charset="-78"/>
            </a:rPr>
            <a:t>نظریات در خصوص تفسیر اولی الامر</a:t>
          </a:r>
          <a:endParaRPr lang="fa-IR" sz="1600" dirty="0">
            <a:solidFill>
              <a:schemeClr val="bg1"/>
            </a:solidFill>
            <a:cs typeface="B Koodak" pitchFamily="2" charset="-78"/>
          </a:endParaRPr>
        </a:p>
      </dgm:t>
    </dgm:pt>
    <dgm:pt modelId="{9B853E85-8D27-470B-8291-1E9DDD527D68}" type="parTrans" cxnId="{3FA031A1-1199-4B31-8AC5-A314EE3A68B5}">
      <dgm:prSet/>
      <dgm:spPr/>
      <dgm:t>
        <a:bodyPr/>
        <a:lstStyle/>
        <a:p>
          <a:pPr rtl="1"/>
          <a:endParaRPr lang="fa-IR" sz="1600">
            <a:cs typeface="B Koodak" pitchFamily="2" charset="-78"/>
          </a:endParaRPr>
        </a:p>
      </dgm:t>
    </dgm:pt>
    <dgm:pt modelId="{2074BBEB-7AB9-463E-8E9C-3615FCA0BF6B}" type="sibTrans" cxnId="{3FA031A1-1199-4B31-8AC5-A314EE3A68B5}">
      <dgm:prSet/>
      <dgm:spPr/>
      <dgm:t>
        <a:bodyPr/>
        <a:lstStyle/>
        <a:p>
          <a:pPr rtl="1"/>
          <a:endParaRPr lang="fa-IR" sz="1600">
            <a:cs typeface="B Koodak" pitchFamily="2" charset="-78"/>
          </a:endParaRPr>
        </a:p>
      </dgm:t>
    </dgm:pt>
    <dgm:pt modelId="{3D5F6F3D-35D2-4FE7-A684-3FB7AF737FF4}">
      <dgm:prSet custT="1"/>
      <dgm:spPr>
        <a:solidFill>
          <a:srgbClr val="002060"/>
        </a:solidFill>
      </dgm:spPr>
      <dgm:t>
        <a:bodyPr/>
        <a:lstStyle/>
        <a:p>
          <a:pPr rtl="1"/>
          <a:r>
            <a:rPr lang="fa-IR" sz="1600" dirty="0" smtClean="0">
              <a:solidFill>
                <a:schemeClr val="bg1"/>
              </a:solidFill>
              <a:cs typeface="B Koodak" pitchFamily="2" charset="-78"/>
            </a:rPr>
            <a:t>اهل سنت</a:t>
          </a:r>
          <a:endParaRPr lang="fa-IR" sz="1600" dirty="0">
            <a:solidFill>
              <a:schemeClr val="bg1"/>
            </a:solidFill>
            <a:cs typeface="B Koodak" pitchFamily="2" charset="-78"/>
          </a:endParaRPr>
        </a:p>
      </dgm:t>
    </dgm:pt>
    <dgm:pt modelId="{65EA81E7-1CF5-4ECD-911A-6DD9C73D10B3}" type="parTrans" cxnId="{76F7C31E-880B-441D-A8C2-F4E6FD903273}">
      <dgm:prSet custT="1"/>
      <dgm:spPr>
        <a:solidFill>
          <a:srgbClr val="002060"/>
        </a:solidFill>
      </dgm:spPr>
      <dgm:t>
        <a:bodyPr/>
        <a:lstStyle/>
        <a:p>
          <a:pPr rtl="1"/>
          <a:endParaRPr lang="fa-IR" sz="1600">
            <a:solidFill>
              <a:schemeClr val="bg1"/>
            </a:solidFill>
            <a:cs typeface="B Koodak" pitchFamily="2" charset="-78"/>
          </a:endParaRPr>
        </a:p>
      </dgm:t>
    </dgm:pt>
    <dgm:pt modelId="{D3143258-D4BA-44FE-9867-538B40ADAE6E}" type="sibTrans" cxnId="{76F7C31E-880B-441D-A8C2-F4E6FD903273}">
      <dgm:prSet/>
      <dgm:spPr/>
      <dgm:t>
        <a:bodyPr/>
        <a:lstStyle/>
        <a:p>
          <a:pPr rtl="1"/>
          <a:endParaRPr lang="fa-IR" sz="1600">
            <a:cs typeface="B Koodak" pitchFamily="2" charset="-78"/>
          </a:endParaRPr>
        </a:p>
      </dgm:t>
    </dgm:pt>
    <dgm:pt modelId="{850D7ACE-D754-41EE-8BB8-634BC61A67FD}">
      <dgm:prSet custT="1"/>
      <dgm:spPr>
        <a:solidFill>
          <a:srgbClr val="002060"/>
        </a:solidFill>
      </dgm:spPr>
      <dgm:t>
        <a:bodyPr/>
        <a:lstStyle/>
        <a:p>
          <a:pPr rtl="1"/>
          <a:r>
            <a:rPr lang="fa-IR" sz="1600" dirty="0" smtClean="0">
              <a:solidFill>
                <a:schemeClr val="bg1"/>
              </a:solidFill>
              <a:cs typeface="B Koodak" pitchFamily="2" charset="-78"/>
            </a:rPr>
            <a:t>زمامداران و حكام و مصادر در امو در هر زمان و در هر محيط، حتی مغول ...</a:t>
          </a:r>
          <a:endParaRPr lang="fa-IR" sz="1600" dirty="0">
            <a:solidFill>
              <a:schemeClr val="bg1"/>
            </a:solidFill>
            <a:cs typeface="B Koodak" pitchFamily="2" charset="-78"/>
          </a:endParaRPr>
        </a:p>
      </dgm:t>
    </dgm:pt>
    <dgm:pt modelId="{FBB76244-78D5-4AB6-9201-3BD2E45988A7}" type="parTrans" cxnId="{01A832DF-D59A-48E9-B875-DDAFAC8AD9AB}">
      <dgm:prSet custT="1"/>
      <dgm:spPr>
        <a:solidFill>
          <a:srgbClr val="002060"/>
        </a:solidFill>
      </dgm:spPr>
      <dgm:t>
        <a:bodyPr/>
        <a:lstStyle/>
        <a:p>
          <a:pPr rtl="1"/>
          <a:endParaRPr lang="fa-IR" sz="1600">
            <a:solidFill>
              <a:schemeClr val="bg1"/>
            </a:solidFill>
            <a:cs typeface="B Koodak" pitchFamily="2" charset="-78"/>
          </a:endParaRPr>
        </a:p>
      </dgm:t>
    </dgm:pt>
    <dgm:pt modelId="{7AD5A8F7-B202-4344-8BF2-16B6D4BF8704}" type="sibTrans" cxnId="{01A832DF-D59A-48E9-B875-DDAFAC8AD9AB}">
      <dgm:prSet/>
      <dgm:spPr/>
      <dgm:t>
        <a:bodyPr/>
        <a:lstStyle/>
        <a:p>
          <a:pPr rtl="1"/>
          <a:endParaRPr lang="fa-IR" sz="1600">
            <a:cs typeface="B Koodak" pitchFamily="2" charset="-78"/>
          </a:endParaRPr>
        </a:p>
      </dgm:t>
    </dgm:pt>
    <dgm:pt modelId="{2DDC57F7-B6D2-4F46-B2A4-41B49EB3C179}">
      <dgm:prSet custT="1"/>
      <dgm:spPr>
        <a:solidFill>
          <a:srgbClr val="002060"/>
        </a:solidFill>
      </dgm:spPr>
      <dgm:t>
        <a:bodyPr/>
        <a:lstStyle/>
        <a:p>
          <a:pPr rtl="1"/>
          <a:r>
            <a:rPr lang="fa-IR" sz="1600" dirty="0" smtClean="0">
              <a:solidFill>
                <a:schemeClr val="bg1"/>
              </a:solidFill>
              <a:cs typeface="B Koodak" pitchFamily="2" charset="-78"/>
            </a:rPr>
            <a:t>نیاز به نقد ندارد !</a:t>
          </a:r>
          <a:endParaRPr lang="fa-IR" sz="1600" dirty="0">
            <a:solidFill>
              <a:schemeClr val="bg1"/>
            </a:solidFill>
            <a:cs typeface="B Koodak" pitchFamily="2" charset="-78"/>
          </a:endParaRPr>
        </a:p>
      </dgm:t>
    </dgm:pt>
    <dgm:pt modelId="{AF500AC2-AE50-46E6-88B2-B4C57452E47F}" type="parTrans" cxnId="{E77B7262-B4B8-4142-9B0F-77992440260C}">
      <dgm:prSet custT="1"/>
      <dgm:spPr>
        <a:solidFill>
          <a:srgbClr val="002060"/>
        </a:solidFill>
      </dgm:spPr>
      <dgm:t>
        <a:bodyPr/>
        <a:lstStyle/>
        <a:p>
          <a:pPr rtl="1"/>
          <a:endParaRPr lang="fa-IR" sz="1600">
            <a:solidFill>
              <a:schemeClr val="bg1"/>
            </a:solidFill>
            <a:cs typeface="B Koodak" pitchFamily="2" charset="-78"/>
          </a:endParaRPr>
        </a:p>
      </dgm:t>
    </dgm:pt>
    <dgm:pt modelId="{16EDEC2D-65E8-4904-97F1-71B0375F7F76}" type="sibTrans" cxnId="{E77B7262-B4B8-4142-9B0F-77992440260C}">
      <dgm:prSet/>
      <dgm:spPr/>
      <dgm:t>
        <a:bodyPr/>
        <a:lstStyle/>
        <a:p>
          <a:pPr rtl="1"/>
          <a:endParaRPr lang="fa-IR" sz="1600">
            <a:cs typeface="B Koodak" pitchFamily="2" charset="-78"/>
          </a:endParaRPr>
        </a:p>
      </dgm:t>
    </dgm:pt>
    <dgm:pt modelId="{3388914C-7023-493D-9F74-767A8F46B9B3}">
      <dgm:prSet custT="1"/>
      <dgm:spPr>
        <a:solidFill>
          <a:srgbClr val="002060"/>
        </a:solidFill>
      </dgm:spPr>
      <dgm:t>
        <a:bodyPr/>
        <a:lstStyle/>
        <a:p>
          <a:pPr rtl="1"/>
          <a:r>
            <a:rPr lang="fa-IR" sz="1600" dirty="0" smtClean="0">
              <a:solidFill>
                <a:schemeClr val="bg1"/>
              </a:solidFill>
              <a:cs typeface="B Koodak" pitchFamily="2" charset="-78"/>
            </a:rPr>
            <a:t>حكام و زمامداران و علما و صاحب منصبان نه بطور مطلق بلكه مشروط به عدم مخالفت با مقررات اسلام</a:t>
          </a:r>
          <a:endParaRPr lang="fa-IR" sz="1600" dirty="0">
            <a:solidFill>
              <a:schemeClr val="bg1"/>
            </a:solidFill>
            <a:cs typeface="B Koodak" pitchFamily="2" charset="-78"/>
          </a:endParaRPr>
        </a:p>
      </dgm:t>
    </dgm:pt>
    <dgm:pt modelId="{DACF379C-FAB1-4979-AED7-6469B4CBD2BD}" type="parTrans" cxnId="{737D0EFF-B507-48B5-B0EE-A72B2AC36484}">
      <dgm:prSet custT="1"/>
      <dgm:spPr>
        <a:solidFill>
          <a:srgbClr val="002060"/>
        </a:solidFill>
      </dgm:spPr>
      <dgm:t>
        <a:bodyPr/>
        <a:lstStyle/>
        <a:p>
          <a:pPr rtl="1"/>
          <a:endParaRPr lang="fa-IR" sz="1600">
            <a:solidFill>
              <a:schemeClr val="bg1"/>
            </a:solidFill>
            <a:cs typeface="B Koodak" pitchFamily="2" charset="-78"/>
          </a:endParaRPr>
        </a:p>
      </dgm:t>
    </dgm:pt>
    <dgm:pt modelId="{7EB67EDE-C213-4807-9F8E-6D8A98269FE1}" type="sibTrans" cxnId="{737D0EFF-B507-48B5-B0EE-A72B2AC36484}">
      <dgm:prSet/>
      <dgm:spPr/>
      <dgm:t>
        <a:bodyPr/>
        <a:lstStyle/>
        <a:p>
          <a:pPr rtl="1"/>
          <a:endParaRPr lang="fa-IR" sz="1600">
            <a:cs typeface="B Koodak" pitchFamily="2" charset="-78"/>
          </a:endParaRPr>
        </a:p>
      </dgm:t>
    </dgm:pt>
    <dgm:pt modelId="{86A20310-B6C6-4C1F-B834-C1747D191E2A}">
      <dgm:prSet custT="1"/>
      <dgm:spPr>
        <a:solidFill>
          <a:srgbClr val="002060"/>
        </a:solidFill>
      </dgm:spPr>
      <dgm:t>
        <a:bodyPr/>
        <a:lstStyle/>
        <a:p>
          <a:pPr rtl="1"/>
          <a:r>
            <a:rPr lang="fa-IR" sz="1600" dirty="0" smtClean="0">
              <a:solidFill>
                <a:schemeClr val="bg1"/>
              </a:solidFill>
              <a:cs typeface="B Koodak" pitchFamily="2" charset="-78"/>
            </a:rPr>
            <a:t>با اطلاق آیه سازگار نیست</a:t>
          </a:r>
          <a:endParaRPr lang="fa-IR" sz="1600" dirty="0">
            <a:solidFill>
              <a:schemeClr val="bg1"/>
            </a:solidFill>
            <a:cs typeface="B Koodak" pitchFamily="2" charset="-78"/>
          </a:endParaRPr>
        </a:p>
      </dgm:t>
    </dgm:pt>
    <dgm:pt modelId="{B4200B63-F181-44DB-A62C-0F9B2D652D9E}" type="parTrans" cxnId="{C78267F6-2780-40C2-90C9-C81D67F6CFB8}">
      <dgm:prSet custT="1"/>
      <dgm:spPr>
        <a:solidFill>
          <a:srgbClr val="002060"/>
        </a:solidFill>
      </dgm:spPr>
      <dgm:t>
        <a:bodyPr/>
        <a:lstStyle/>
        <a:p>
          <a:pPr rtl="1"/>
          <a:endParaRPr lang="fa-IR" sz="1600">
            <a:solidFill>
              <a:schemeClr val="bg1"/>
            </a:solidFill>
            <a:cs typeface="B Koodak" pitchFamily="2" charset="-78"/>
          </a:endParaRPr>
        </a:p>
      </dgm:t>
    </dgm:pt>
    <dgm:pt modelId="{0CC0E9AE-A918-40B1-B7D2-79331826F373}" type="sibTrans" cxnId="{C78267F6-2780-40C2-90C9-C81D67F6CFB8}">
      <dgm:prSet/>
      <dgm:spPr/>
      <dgm:t>
        <a:bodyPr/>
        <a:lstStyle/>
        <a:p>
          <a:pPr rtl="1"/>
          <a:endParaRPr lang="fa-IR" sz="1600">
            <a:cs typeface="B Koodak" pitchFamily="2" charset="-78"/>
          </a:endParaRPr>
        </a:p>
      </dgm:t>
    </dgm:pt>
    <dgm:pt modelId="{DA781CE2-597B-462E-BA9F-7F0F526971F4}">
      <dgm:prSet custT="1"/>
      <dgm:spPr>
        <a:solidFill>
          <a:srgbClr val="002060"/>
        </a:solidFill>
      </dgm:spPr>
      <dgm:t>
        <a:bodyPr/>
        <a:lstStyle/>
        <a:p>
          <a:pPr rtl="1"/>
          <a:r>
            <a:rPr lang="fa-IR" sz="1600" dirty="0" smtClean="0">
              <a:solidFill>
                <a:schemeClr val="bg1"/>
              </a:solidFill>
              <a:cs typeface="B Koodak" pitchFamily="2" charset="-78"/>
            </a:rPr>
            <a:t>زمامداران معنوى يعنى علما و دانشمندانى كه عادل باشند و به محتويات كتاب و سنت آگاهى كامل داشته باشند</a:t>
          </a:r>
          <a:endParaRPr lang="fa-IR" sz="1600" dirty="0">
            <a:solidFill>
              <a:schemeClr val="bg1"/>
            </a:solidFill>
            <a:cs typeface="B Koodak" pitchFamily="2" charset="-78"/>
          </a:endParaRPr>
        </a:p>
      </dgm:t>
    </dgm:pt>
    <dgm:pt modelId="{915D0733-EA01-412E-83B3-B76D6D1DBE35}" type="parTrans" cxnId="{03B68076-F0F1-4B15-A221-82C8F1734216}">
      <dgm:prSet custT="1"/>
      <dgm:spPr>
        <a:solidFill>
          <a:srgbClr val="002060"/>
        </a:solidFill>
      </dgm:spPr>
      <dgm:t>
        <a:bodyPr/>
        <a:lstStyle/>
        <a:p>
          <a:pPr rtl="1"/>
          <a:endParaRPr lang="fa-IR" sz="1600">
            <a:solidFill>
              <a:schemeClr val="bg1"/>
            </a:solidFill>
            <a:cs typeface="B Koodak" pitchFamily="2" charset="-78"/>
          </a:endParaRPr>
        </a:p>
      </dgm:t>
    </dgm:pt>
    <dgm:pt modelId="{17F4546F-49C6-4290-A5A5-6CF35148A071}" type="sibTrans" cxnId="{03B68076-F0F1-4B15-A221-82C8F1734216}">
      <dgm:prSet/>
      <dgm:spPr/>
      <dgm:t>
        <a:bodyPr/>
        <a:lstStyle/>
        <a:p>
          <a:pPr rtl="1"/>
          <a:endParaRPr lang="fa-IR" sz="1600">
            <a:cs typeface="B Koodak" pitchFamily="2" charset="-78"/>
          </a:endParaRPr>
        </a:p>
      </dgm:t>
    </dgm:pt>
    <dgm:pt modelId="{2278CF41-DD43-4F01-9A39-038C78EA566E}">
      <dgm:prSet custT="1"/>
      <dgm:spPr>
        <a:solidFill>
          <a:srgbClr val="002060"/>
        </a:solidFill>
      </dgm:spPr>
      <dgm:t>
        <a:bodyPr/>
        <a:lstStyle/>
        <a:p>
          <a:pPr rtl="1"/>
          <a:r>
            <a:rPr lang="fa-IR" sz="1600" dirty="0" smtClean="0">
              <a:solidFill>
                <a:schemeClr val="bg1"/>
              </a:solidFill>
              <a:cs typeface="B Koodak" pitchFamily="2" charset="-78"/>
            </a:rPr>
            <a:t>با اطلاق آیه سازگار نیست</a:t>
          </a:r>
          <a:endParaRPr lang="fa-IR" sz="1600" dirty="0">
            <a:solidFill>
              <a:schemeClr val="bg1"/>
            </a:solidFill>
            <a:cs typeface="B Koodak" pitchFamily="2" charset="-78"/>
          </a:endParaRPr>
        </a:p>
      </dgm:t>
    </dgm:pt>
    <dgm:pt modelId="{B46C9426-C44E-49F3-B0D7-76F4631ADE9C}" type="parTrans" cxnId="{2D7CC990-D118-405F-817B-5390C8C766C1}">
      <dgm:prSet custT="1"/>
      <dgm:spPr>
        <a:solidFill>
          <a:srgbClr val="002060"/>
        </a:solidFill>
      </dgm:spPr>
      <dgm:t>
        <a:bodyPr/>
        <a:lstStyle/>
        <a:p>
          <a:pPr rtl="1"/>
          <a:endParaRPr lang="fa-IR" sz="1600">
            <a:solidFill>
              <a:schemeClr val="bg1"/>
            </a:solidFill>
            <a:cs typeface="B Koodak" pitchFamily="2" charset="-78"/>
          </a:endParaRPr>
        </a:p>
      </dgm:t>
    </dgm:pt>
    <dgm:pt modelId="{5CC55BF9-87A4-4F4A-800A-68AD69312670}" type="sibTrans" cxnId="{2D7CC990-D118-405F-817B-5390C8C766C1}">
      <dgm:prSet/>
      <dgm:spPr/>
      <dgm:t>
        <a:bodyPr/>
        <a:lstStyle/>
        <a:p>
          <a:pPr rtl="1"/>
          <a:endParaRPr lang="fa-IR" sz="1600">
            <a:cs typeface="B Koodak" pitchFamily="2" charset="-78"/>
          </a:endParaRPr>
        </a:p>
      </dgm:t>
    </dgm:pt>
    <dgm:pt modelId="{DFE1A1F0-1F83-4BBC-80C5-5AD4B485BAC9}">
      <dgm:prSet custT="1"/>
      <dgm:spPr>
        <a:solidFill>
          <a:srgbClr val="002060"/>
        </a:solidFill>
      </dgm:spPr>
      <dgm:t>
        <a:bodyPr/>
        <a:lstStyle/>
        <a:p>
          <a:pPr rtl="1"/>
          <a:r>
            <a:rPr lang="fa-IR" sz="1600" dirty="0" smtClean="0">
              <a:solidFill>
                <a:schemeClr val="bg1"/>
              </a:solidFill>
              <a:cs typeface="B Koodak" pitchFamily="2" charset="-78"/>
            </a:rPr>
            <a:t>منظور از اين كلمه منحصرا خلفاى چهارگانه نخستينند </a:t>
          </a:r>
          <a:endParaRPr lang="fa-IR" sz="1600" dirty="0">
            <a:solidFill>
              <a:schemeClr val="bg1"/>
            </a:solidFill>
            <a:cs typeface="B Koodak" pitchFamily="2" charset="-78"/>
          </a:endParaRPr>
        </a:p>
      </dgm:t>
    </dgm:pt>
    <dgm:pt modelId="{6F2C00FB-A8CD-4D0F-8852-BDE0B5EE8E6D}" type="parTrans" cxnId="{B332D420-8F22-460D-A791-74AF0F345FD3}">
      <dgm:prSet custT="1"/>
      <dgm:spPr>
        <a:solidFill>
          <a:srgbClr val="002060"/>
        </a:solidFill>
      </dgm:spPr>
      <dgm:t>
        <a:bodyPr/>
        <a:lstStyle/>
        <a:p>
          <a:pPr rtl="1"/>
          <a:endParaRPr lang="fa-IR" sz="1600">
            <a:solidFill>
              <a:schemeClr val="bg1"/>
            </a:solidFill>
            <a:cs typeface="B Koodak" pitchFamily="2" charset="-78"/>
          </a:endParaRPr>
        </a:p>
      </dgm:t>
    </dgm:pt>
    <dgm:pt modelId="{AA3C13B7-4620-4C46-B883-FDE57715F6A1}" type="sibTrans" cxnId="{B332D420-8F22-460D-A791-74AF0F345FD3}">
      <dgm:prSet/>
      <dgm:spPr/>
      <dgm:t>
        <a:bodyPr/>
        <a:lstStyle/>
        <a:p>
          <a:pPr rtl="1"/>
          <a:endParaRPr lang="fa-IR" sz="1600">
            <a:cs typeface="B Koodak" pitchFamily="2" charset="-78"/>
          </a:endParaRPr>
        </a:p>
      </dgm:t>
    </dgm:pt>
    <dgm:pt modelId="{FA89B099-14C4-4B87-BC08-978AFF27AAFD}">
      <dgm:prSet custT="1"/>
      <dgm:spPr>
        <a:solidFill>
          <a:srgbClr val="002060"/>
        </a:solidFill>
      </dgm:spPr>
      <dgm:t>
        <a:bodyPr/>
        <a:lstStyle/>
        <a:p>
          <a:pPr rtl="1"/>
          <a:r>
            <a:rPr lang="fa-IR" sz="1600" dirty="0" smtClean="0">
              <a:solidFill>
                <a:schemeClr val="bg1"/>
              </a:solidFill>
              <a:cs typeface="B Koodak" pitchFamily="2" charset="-78"/>
            </a:rPr>
            <a:t>در اعصار </a:t>
          </a:r>
          <a:r>
            <a:rPr lang="fa-IR" sz="1600" dirty="0" smtClean="0">
              <a:solidFill>
                <a:schemeClr val="bg1"/>
              </a:solidFill>
              <a:cs typeface="B Koodak" pitchFamily="2" charset="-78"/>
            </a:rPr>
            <a:t>دیگر وجود </a:t>
          </a:r>
          <a:r>
            <a:rPr lang="fa-IR" sz="1600" dirty="0" smtClean="0">
              <a:solidFill>
                <a:schemeClr val="bg1"/>
              </a:solidFill>
              <a:cs typeface="B Koodak" pitchFamily="2" charset="-78"/>
            </a:rPr>
            <a:t>خارجى نخواهد داشت</a:t>
          </a:r>
          <a:endParaRPr lang="fa-IR" sz="1600" dirty="0">
            <a:solidFill>
              <a:schemeClr val="bg1"/>
            </a:solidFill>
            <a:cs typeface="B Koodak" pitchFamily="2" charset="-78"/>
          </a:endParaRPr>
        </a:p>
      </dgm:t>
    </dgm:pt>
    <dgm:pt modelId="{7531D9A6-6895-434E-8481-1EFBD8DB8EAF}" type="parTrans" cxnId="{ACBBCB7E-1C1E-4062-91F3-92A2D4AFB6AC}">
      <dgm:prSet custT="1"/>
      <dgm:spPr>
        <a:solidFill>
          <a:srgbClr val="002060"/>
        </a:solidFill>
      </dgm:spPr>
      <dgm:t>
        <a:bodyPr/>
        <a:lstStyle/>
        <a:p>
          <a:pPr rtl="1"/>
          <a:endParaRPr lang="fa-IR" sz="1600">
            <a:solidFill>
              <a:schemeClr val="bg1"/>
            </a:solidFill>
            <a:cs typeface="B Koodak" pitchFamily="2" charset="-78"/>
          </a:endParaRPr>
        </a:p>
      </dgm:t>
    </dgm:pt>
    <dgm:pt modelId="{E7D4B9B8-CD22-4C61-BF6F-91DB0D81AFA4}" type="sibTrans" cxnId="{ACBBCB7E-1C1E-4062-91F3-92A2D4AFB6AC}">
      <dgm:prSet/>
      <dgm:spPr/>
      <dgm:t>
        <a:bodyPr/>
        <a:lstStyle/>
        <a:p>
          <a:pPr rtl="1"/>
          <a:endParaRPr lang="fa-IR" sz="1600">
            <a:cs typeface="B Koodak" pitchFamily="2" charset="-78"/>
          </a:endParaRPr>
        </a:p>
      </dgm:t>
    </dgm:pt>
    <dgm:pt modelId="{CE9A4D34-DD3D-4F6E-BC4F-C4EEFEFA2D61}">
      <dgm:prSet custT="1"/>
      <dgm:spPr>
        <a:solidFill>
          <a:srgbClr val="002060"/>
        </a:solidFill>
      </dgm:spPr>
      <dgm:t>
        <a:bodyPr/>
        <a:lstStyle/>
        <a:p>
          <a:pPr rtl="1"/>
          <a:r>
            <a:rPr lang="fa-IR" sz="1600" dirty="0" smtClean="0">
              <a:solidFill>
                <a:schemeClr val="bg1"/>
              </a:solidFill>
              <a:cs typeface="B Koodak" pitchFamily="2" charset="-78"/>
            </a:rPr>
            <a:t>ادعای بدون دلیل است</a:t>
          </a:r>
          <a:endParaRPr lang="fa-IR" sz="1600" dirty="0">
            <a:solidFill>
              <a:schemeClr val="bg1"/>
            </a:solidFill>
            <a:cs typeface="B Koodak" pitchFamily="2" charset="-78"/>
          </a:endParaRPr>
        </a:p>
      </dgm:t>
    </dgm:pt>
    <dgm:pt modelId="{F801D168-0FF9-4694-A828-5E50AA4A7673}" type="parTrans" cxnId="{F8A76C6F-3B8A-42F6-B19C-B5F793A07565}">
      <dgm:prSet custT="1"/>
      <dgm:spPr>
        <a:solidFill>
          <a:srgbClr val="002060"/>
        </a:solidFill>
      </dgm:spPr>
      <dgm:t>
        <a:bodyPr/>
        <a:lstStyle/>
        <a:p>
          <a:pPr rtl="1"/>
          <a:endParaRPr lang="fa-IR" sz="1600">
            <a:solidFill>
              <a:schemeClr val="bg1"/>
            </a:solidFill>
            <a:cs typeface="B Koodak" pitchFamily="2" charset="-78"/>
          </a:endParaRPr>
        </a:p>
      </dgm:t>
    </dgm:pt>
    <dgm:pt modelId="{EA657DFD-DEA5-4692-8BBD-EDAC5DC9AB0C}" type="sibTrans" cxnId="{F8A76C6F-3B8A-42F6-B19C-B5F793A07565}">
      <dgm:prSet/>
      <dgm:spPr/>
      <dgm:t>
        <a:bodyPr/>
        <a:lstStyle/>
        <a:p>
          <a:pPr rtl="1"/>
          <a:endParaRPr lang="fa-IR" sz="1600">
            <a:cs typeface="B Koodak" pitchFamily="2" charset="-78"/>
          </a:endParaRPr>
        </a:p>
      </dgm:t>
    </dgm:pt>
    <dgm:pt modelId="{059A8B9D-F836-414C-9578-B3C8C932F17B}">
      <dgm:prSet custT="1"/>
      <dgm:spPr>
        <a:solidFill>
          <a:srgbClr val="002060"/>
        </a:solidFill>
      </dgm:spPr>
      <dgm:t>
        <a:bodyPr/>
        <a:lstStyle/>
        <a:p>
          <a:pPr rtl="1"/>
          <a:r>
            <a:rPr lang="fa-IR" sz="1600" dirty="0" smtClean="0">
              <a:solidFill>
                <a:schemeClr val="bg1"/>
              </a:solidFill>
              <a:cs typeface="B Koodak" pitchFamily="2" charset="-78"/>
            </a:rPr>
            <a:t>صحابه و ياران پيامبر ص</a:t>
          </a:r>
          <a:endParaRPr lang="fa-IR" sz="1600" dirty="0">
            <a:solidFill>
              <a:schemeClr val="bg1"/>
            </a:solidFill>
            <a:cs typeface="B Koodak" pitchFamily="2" charset="-78"/>
          </a:endParaRPr>
        </a:p>
      </dgm:t>
    </dgm:pt>
    <dgm:pt modelId="{E323D1DB-386F-4512-A83F-6CFBAED78C31}" type="parTrans" cxnId="{17DDF142-668E-4817-B5BE-4281B9617B69}">
      <dgm:prSet custT="1"/>
      <dgm:spPr>
        <a:solidFill>
          <a:srgbClr val="002060"/>
        </a:solidFill>
      </dgm:spPr>
      <dgm:t>
        <a:bodyPr/>
        <a:lstStyle/>
        <a:p>
          <a:pPr rtl="1"/>
          <a:endParaRPr lang="fa-IR" sz="1600">
            <a:solidFill>
              <a:schemeClr val="bg1"/>
            </a:solidFill>
            <a:cs typeface="B Koodak" pitchFamily="2" charset="-78"/>
          </a:endParaRPr>
        </a:p>
      </dgm:t>
    </dgm:pt>
    <dgm:pt modelId="{EA1673A0-1987-41C0-AFF1-B55EB7110A99}" type="sibTrans" cxnId="{17DDF142-668E-4817-B5BE-4281B9617B69}">
      <dgm:prSet/>
      <dgm:spPr/>
      <dgm:t>
        <a:bodyPr/>
        <a:lstStyle/>
        <a:p>
          <a:pPr rtl="1"/>
          <a:endParaRPr lang="fa-IR" sz="1600">
            <a:cs typeface="B Koodak" pitchFamily="2" charset="-78"/>
          </a:endParaRPr>
        </a:p>
      </dgm:t>
    </dgm:pt>
    <dgm:pt modelId="{55E2CF25-C083-478F-8C9C-AF4A8779A2BF}">
      <dgm:prSet custT="1"/>
      <dgm:spPr>
        <a:solidFill>
          <a:srgbClr val="002060"/>
        </a:solidFill>
      </dgm:spPr>
      <dgm:t>
        <a:bodyPr/>
        <a:lstStyle/>
        <a:p>
          <a:pPr rtl="1"/>
          <a:r>
            <a:rPr lang="fa-IR" sz="1600" dirty="0" smtClean="0">
              <a:solidFill>
                <a:schemeClr val="bg1"/>
              </a:solidFill>
              <a:cs typeface="B Koodak" pitchFamily="2" charset="-78"/>
            </a:rPr>
            <a:t>ادعای بدون دلیل است</a:t>
          </a:r>
          <a:endParaRPr lang="fa-IR" sz="1600" dirty="0">
            <a:solidFill>
              <a:schemeClr val="bg1"/>
            </a:solidFill>
            <a:cs typeface="B Koodak" pitchFamily="2" charset="-78"/>
          </a:endParaRPr>
        </a:p>
      </dgm:t>
    </dgm:pt>
    <dgm:pt modelId="{1342FDA8-ECE4-4311-AEE3-BC09B1CA08DF}" type="parTrans" cxnId="{EA8D09FB-03A8-48E4-9EFE-9C4B5A9CF4ED}">
      <dgm:prSet custT="1"/>
      <dgm:spPr>
        <a:solidFill>
          <a:srgbClr val="002060"/>
        </a:solidFill>
      </dgm:spPr>
      <dgm:t>
        <a:bodyPr/>
        <a:lstStyle/>
        <a:p>
          <a:pPr rtl="1"/>
          <a:endParaRPr lang="fa-IR" sz="1600">
            <a:solidFill>
              <a:schemeClr val="bg1"/>
            </a:solidFill>
            <a:cs typeface="B Koodak" pitchFamily="2" charset="-78"/>
          </a:endParaRPr>
        </a:p>
      </dgm:t>
    </dgm:pt>
    <dgm:pt modelId="{07F32CFA-8260-4765-8498-8FEA5FBE31E2}" type="sibTrans" cxnId="{EA8D09FB-03A8-48E4-9EFE-9C4B5A9CF4ED}">
      <dgm:prSet/>
      <dgm:spPr/>
      <dgm:t>
        <a:bodyPr/>
        <a:lstStyle/>
        <a:p>
          <a:pPr rtl="1"/>
          <a:endParaRPr lang="fa-IR" sz="1600">
            <a:cs typeface="B Koodak" pitchFamily="2" charset="-78"/>
          </a:endParaRPr>
        </a:p>
      </dgm:t>
    </dgm:pt>
    <dgm:pt modelId="{654385B0-AC51-4D43-BA38-B714A4500FCC}">
      <dgm:prSet custT="1"/>
      <dgm:spPr>
        <a:solidFill>
          <a:srgbClr val="002060"/>
        </a:solidFill>
      </dgm:spPr>
      <dgm:t>
        <a:bodyPr/>
        <a:lstStyle/>
        <a:p>
          <a:pPr rtl="1"/>
          <a:r>
            <a:rPr lang="fa-IR" sz="1600" dirty="0" smtClean="0">
              <a:solidFill>
                <a:schemeClr val="bg1"/>
              </a:solidFill>
              <a:cs typeface="B Koodak" pitchFamily="2" charset="-78"/>
            </a:rPr>
            <a:t>فرماندهان لشكر اسلام</a:t>
          </a:r>
          <a:endParaRPr lang="fa-IR" sz="1600" dirty="0">
            <a:solidFill>
              <a:schemeClr val="bg1"/>
            </a:solidFill>
            <a:cs typeface="B Koodak" pitchFamily="2" charset="-78"/>
          </a:endParaRPr>
        </a:p>
      </dgm:t>
    </dgm:pt>
    <dgm:pt modelId="{8C27A96A-792D-43EB-AFF3-D766E7E8467B}" type="parTrans" cxnId="{03613572-4DAA-4940-87A8-38462801DF8C}">
      <dgm:prSet custT="1"/>
      <dgm:spPr>
        <a:solidFill>
          <a:srgbClr val="002060"/>
        </a:solidFill>
      </dgm:spPr>
      <dgm:t>
        <a:bodyPr/>
        <a:lstStyle/>
        <a:p>
          <a:pPr rtl="1"/>
          <a:endParaRPr lang="fa-IR" sz="1600">
            <a:solidFill>
              <a:schemeClr val="bg1"/>
            </a:solidFill>
            <a:cs typeface="B Koodak" pitchFamily="2" charset="-78"/>
          </a:endParaRPr>
        </a:p>
      </dgm:t>
    </dgm:pt>
    <dgm:pt modelId="{5C17A9EE-2E58-4AB1-A683-88E31AAE71A2}" type="sibTrans" cxnId="{03613572-4DAA-4940-87A8-38462801DF8C}">
      <dgm:prSet/>
      <dgm:spPr/>
      <dgm:t>
        <a:bodyPr/>
        <a:lstStyle/>
        <a:p>
          <a:pPr rtl="1"/>
          <a:endParaRPr lang="fa-IR" sz="1600">
            <a:cs typeface="B Koodak" pitchFamily="2" charset="-78"/>
          </a:endParaRPr>
        </a:p>
      </dgm:t>
    </dgm:pt>
    <dgm:pt modelId="{7D7CEBC1-CE84-496A-8574-8249EEF10AE4}">
      <dgm:prSet custT="1"/>
      <dgm:spPr>
        <a:solidFill>
          <a:srgbClr val="002060"/>
        </a:solidFill>
      </dgm:spPr>
      <dgm:t>
        <a:bodyPr/>
        <a:lstStyle/>
        <a:p>
          <a:pPr rtl="1"/>
          <a:r>
            <a:rPr lang="fa-IR" sz="1600" dirty="0" smtClean="0">
              <a:solidFill>
                <a:schemeClr val="bg1"/>
              </a:solidFill>
              <a:cs typeface="B Koodak" pitchFamily="2" charset="-78"/>
            </a:rPr>
            <a:t>ادعای بدون دلیل است</a:t>
          </a:r>
          <a:endParaRPr lang="fa-IR" sz="1600" dirty="0">
            <a:solidFill>
              <a:schemeClr val="bg1"/>
            </a:solidFill>
            <a:cs typeface="B Koodak" pitchFamily="2" charset="-78"/>
          </a:endParaRPr>
        </a:p>
      </dgm:t>
    </dgm:pt>
    <dgm:pt modelId="{49F9C10C-319B-471D-97AA-25A99F451CD8}" type="parTrans" cxnId="{52C7BB56-D7A7-4306-ABFC-B3040ED30F29}">
      <dgm:prSet custT="1"/>
      <dgm:spPr>
        <a:solidFill>
          <a:srgbClr val="002060"/>
        </a:solidFill>
      </dgm:spPr>
      <dgm:t>
        <a:bodyPr/>
        <a:lstStyle/>
        <a:p>
          <a:pPr rtl="1"/>
          <a:endParaRPr lang="fa-IR" sz="1600">
            <a:solidFill>
              <a:schemeClr val="bg1"/>
            </a:solidFill>
            <a:cs typeface="B Koodak" pitchFamily="2" charset="-78"/>
          </a:endParaRPr>
        </a:p>
      </dgm:t>
    </dgm:pt>
    <dgm:pt modelId="{EC50118B-0C56-466A-A1F6-BDA5E5F41424}" type="sibTrans" cxnId="{52C7BB56-D7A7-4306-ABFC-B3040ED30F29}">
      <dgm:prSet/>
      <dgm:spPr/>
      <dgm:t>
        <a:bodyPr/>
        <a:lstStyle/>
        <a:p>
          <a:pPr rtl="1"/>
          <a:endParaRPr lang="fa-IR" sz="1600">
            <a:cs typeface="B Koodak" pitchFamily="2" charset="-78"/>
          </a:endParaRPr>
        </a:p>
      </dgm:t>
    </dgm:pt>
    <dgm:pt modelId="{FF3612A6-A652-4522-BB98-94EC289F004F}">
      <dgm:prSet custT="1"/>
      <dgm:spPr>
        <a:solidFill>
          <a:srgbClr val="002060"/>
        </a:solidFill>
      </dgm:spPr>
      <dgm:t>
        <a:bodyPr/>
        <a:lstStyle/>
        <a:p>
          <a:pPr rtl="1"/>
          <a:r>
            <a:rPr lang="fa-IR" sz="1600" dirty="0" smtClean="0">
              <a:solidFill>
                <a:schemeClr val="bg1"/>
              </a:solidFill>
              <a:cs typeface="B Koodak" pitchFamily="2" charset="-78"/>
            </a:rPr>
            <a:t>اجماع امت</a:t>
          </a:r>
          <a:endParaRPr lang="fa-IR" sz="1600" dirty="0">
            <a:solidFill>
              <a:schemeClr val="bg1"/>
            </a:solidFill>
            <a:cs typeface="B Koodak" pitchFamily="2" charset="-78"/>
          </a:endParaRPr>
        </a:p>
      </dgm:t>
    </dgm:pt>
    <dgm:pt modelId="{E859F9C5-98A0-4FE8-988D-DAA55A41AB44}" type="parTrans" cxnId="{8C37C66D-5E94-4D76-9BDF-86DA5BF63652}">
      <dgm:prSet custT="1"/>
      <dgm:spPr>
        <a:solidFill>
          <a:srgbClr val="002060"/>
        </a:solidFill>
      </dgm:spPr>
      <dgm:t>
        <a:bodyPr/>
        <a:lstStyle/>
        <a:p>
          <a:pPr rtl="1"/>
          <a:endParaRPr lang="fa-IR" sz="1600">
            <a:solidFill>
              <a:schemeClr val="bg1"/>
            </a:solidFill>
            <a:cs typeface="B Koodak" pitchFamily="2" charset="-78"/>
          </a:endParaRPr>
        </a:p>
      </dgm:t>
    </dgm:pt>
    <dgm:pt modelId="{780FFDE5-9141-4A33-A6AA-48A83BCE7626}" type="sibTrans" cxnId="{8C37C66D-5E94-4D76-9BDF-86DA5BF63652}">
      <dgm:prSet/>
      <dgm:spPr/>
      <dgm:t>
        <a:bodyPr/>
        <a:lstStyle/>
        <a:p>
          <a:pPr rtl="1"/>
          <a:endParaRPr lang="fa-IR" sz="1600">
            <a:cs typeface="B Koodak" pitchFamily="2" charset="-78"/>
          </a:endParaRPr>
        </a:p>
      </dgm:t>
    </dgm:pt>
    <dgm:pt modelId="{59034838-ECF9-4104-A435-C2A2092E94F8}">
      <dgm:prSet custT="1"/>
      <dgm:spPr>
        <a:solidFill>
          <a:srgbClr val="002060"/>
        </a:solidFill>
      </dgm:spPr>
      <dgm:t>
        <a:bodyPr/>
        <a:lstStyle/>
        <a:p>
          <a:pPr rtl="1"/>
          <a:r>
            <a:rPr lang="fa-IR" sz="1600" dirty="0" smtClean="0">
              <a:solidFill>
                <a:schemeClr val="bg1"/>
              </a:solidFill>
              <a:cs typeface="B Koodak" pitchFamily="2" charset="-78"/>
            </a:rPr>
            <a:t>اولا اتفاق نظر در بسیاری از مواقع </a:t>
          </a:r>
          <a:r>
            <a:rPr lang="fa-IR" sz="1600" dirty="0" smtClean="0">
              <a:solidFill>
                <a:schemeClr val="bg1"/>
              </a:solidFill>
              <a:cs typeface="B Koodak" pitchFamily="2" charset="-78"/>
            </a:rPr>
            <a:t>روی </a:t>
          </a:r>
          <a:r>
            <a:rPr lang="fa-IR" sz="1600" dirty="0" smtClean="0">
              <a:solidFill>
                <a:schemeClr val="bg1"/>
              </a:solidFill>
              <a:cs typeface="B Koodak" pitchFamily="2" charset="-78"/>
            </a:rPr>
            <a:t>نمی دهد و منجر به نابسامانی خواهد شد</a:t>
          </a:r>
          <a:endParaRPr lang="fa-IR" sz="1600" dirty="0">
            <a:solidFill>
              <a:schemeClr val="bg1"/>
            </a:solidFill>
            <a:cs typeface="B Koodak" pitchFamily="2" charset="-78"/>
          </a:endParaRPr>
        </a:p>
      </dgm:t>
    </dgm:pt>
    <dgm:pt modelId="{F9224D7F-C86A-431E-A7B8-4B9EA93EB4F0}" type="parTrans" cxnId="{F01D58A0-E8C3-40A1-AE80-2546E9C9EB37}">
      <dgm:prSet custT="1"/>
      <dgm:spPr>
        <a:solidFill>
          <a:srgbClr val="002060"/>
        </a:solidFill>
      </dgm:spPr>
      <dgm:t>
        <a:bodyPr/>
        <a:lstStyle/>
        <a:p>
          <a:pPr rtl="1"/>
          <a:endParaRPr lang="fa-IR" sz="1600">
            <a:solidFill>
              <a:schemeClr val="bg1"/>
            </a:solidFill>
            <a:cs typeface="B Koodak" pitchFamily="2" charset="-78"/>
          </a:endParaRPr>
        </a:p>
      </dgm:t>
    </dgm:pt>
    <dgm:pt modelId="{22EE0F13-524E-4322-83BC-B7FB825D8762}" type="sibTrans" cxnId="{F01D58A0-E8C3-40A1-AE80-2546E9C9EB37}">
      <dgm:prSet/>
      <dgm:spPr/>
      <dgm:t>
        <a:bodyPr/>
        <a:lstStyle/>
        <a:p>
          <a:pPr rtl="1"/>
          <a:endParaRPr lang="fa-IR" sz="1600">
            <a:cs typeface="B Koodak" pitchFamily="2" charset="-78"/>
          </a:endParaRPr>
        </a:p>
      </dgm:t>
    </dgm:pt>
    <dgm:pt modelId="{4D3B0BC4-0CB9-4819-AB26-4622773E32F0}">
      <dgm:prSet custT="1"/>
      <dgm:spPr>
        <a:solidFill>
          <a:srgbClr val="002060"/>
        </a:solidFill>
      </dgm:spPr>
      <dgm:t>
        <a:bodyPr/>
        <a:lstStyle/>
        <a:p>
          <a:pPr rtl="1"/>
          <a:r>
            <a:rPr lang="fa-IR" sz="1600" dirty="0" smtClean="0">
              <a:solidFill>
                <a:schemeClr val="bg1"/>
              </a:solidFill>
              <a:cs typeface="B Koodak" pitchFamily="2" charset="-78"/>
            </a:rPr>
            <a:t>ثانیا در اصول ثابت شده که اجماع مستقل از کلام معصوم حجیتی ندارد</a:t>
          </a:r>
          <a:endParaRPr lang="fa-IR" sz="1600" dirty="0">
            <a:solidFill>
              <a:schemeClr val="bg1"/>
            </a:solidFill>
            <a:cs typeface="B Koodak" pitchFamily="2" charset="-78"/>
          </a:endParaRPr>
        </a:p>
      </dgm:t>
    </dgm:pt>
    <dgm:pt modelId="{C4B2B6B6-F33A-434F-8ACE-DEF39FD1322D}" type="parTrans" cxnId="{53E96BE3-1BC1-4FAC-B119-123BA03EB713}">
      <dgm:prSet custT="1"/>
      <dgm:spPr>
        <a:solidFill>
          <a:srgbClr val="002060"/>
        </a:solidFill>
      </dgm:spPr>
      <dgm:t>
        <a:bodyPr/>
        <a:lstStyle/>
        <a:p>
          <a:pPr rtl="1"/>
          <a:endParaRPr lang="fa-IR" sz="1600">
            <a:solidFill>
              <a:schemeClr val="bg1"/>
            </a:solidFill>
            <a:cs typeface="B Koodak" pitchFamily="2" charset="-78"/>
          </a:endParaRPr>
        </a:p>
      </dgm:t>
    </dgm:pt>
    <dgm:pt modelId="{2C5AA273-CA20-48D7-875E-99D3AA38E18E}" type="sibTrans" cxnId="{53E96BE3-1BC1-4FAC-B119-123BA03EB713}">
      <dgm:prSet/>
      <dgm:spPr/>
      <dgm:t>
        <a:bodyPr/>
        <a:lstStyle/>
        <a:p>
          <a:pPr rtl="1"/>
          <a:endParaRPr lang="fa-IR" sz="1600">
            <a:cs typeface="B Koodak" pitchFamily="2" charset="-78"/>
          </a:endParaRPr>
        </a:p>
      </dgm:t>
    </dgm:pt>
    <dgm:pt modelId="{70E6C9F6-60F3-4319-BCCD-721FF3051982}">
      <dgm:prSet custT="1"/>
      <dgm:spPr>
        <a:solidFill>
          <a:srgbClr val="002060"/>
        </a:solidFill>
      </dgm:spPr>
      <dgm:t>
        <a:bodyPr/>
        <a:lstStyle/>
        <a:p>
          <a:pPr rtl="1"/>
          <a:r>
            <a:rPr lang="fa-IR" sz="1600" dirty="0" smtClean="0">
              <a:solidFill>
                <a:schemeClr val="bg1"/>
              </a:solidFill>
              <a:cs typeface="B Koodak" pitchFamily="2" charset="-78"/>
            </a:rPr>
            <a:t>شیعه</a:t>
          </a:r>
          <a:endParaRPr lang="fa-IR" sz="1600" dirty="0">
            <a:solidFill>
              <a:schemeClr val="bg1"/>
            </a:solidFill>
            <a:cs typeface="B Koodak" pitchFamily="2" charset="-78"/>
          </a:endParaRPr>
        </a:p>
      </dgm:t>
    </dgm:pt>
    <dgm:pt modelId="{0ED1AB03-8B93-4E41-92E9-6A68A12868BC}" type="parTrans" cxnId="{EB7136B3-34F9-4B9C-95A1-8BE123BB57B0}">
      <dgm:prSet custT="1"/>
      <dgm:spPr>
        <a:solidFill>
          <a:srgbClr val="002060"/>
        </a:solidFill>
      </dgm:spPr>
      <dgm:t>
        <a:bodyPr/>
        <a:lstStyle/>
        <a:p>
          <a:pPr rtl="1"/>
          <a:endParaRPr lang="fa-IR" sz="1600">
            <a:solidFill>
              <a:schemeClr val="bg1"/>
            </a:solidFill>
            <a:cs typeface="B Koodak" pitchFamily="2" charset="-78"/>
          </a:endParaRPr>
        </a:p>
      </dgm:t>
    </dgm:pt>
    <dgm:pt modelId="{1125B816-8858-4144-AAB3-64A969B800FB}" type="sibTrans" cxnId="{EB7136B3-34F9-4B9C-95A1-8BE123BB57B0}">
      <dgm:prSet/>
      <dgm:spPr/>
      <dgm:t>
        <a:bodyPr/>
        <a:lstStyle/>
        <a:p>
          <a:pPr rtl="1"/>
          <a:endParaRPr lang="fa-IR" sz="1600">
            <a:cs typeface="B Koodak" pitchFamily="2" charset="-78"/>
          </a:endParaRPr>
        </a:p>
      </dgm:t>
    </dgm:pt>
    <dgm:pt modelId="{B1C76BCC-2782-4F20-A464-28560AA3621F}">
      <dgm:prSet custT="1"/>
      <dgm:spPr>
        <a:solidFill>
          <a:srgbClr val="002060"/>
        </a:solidFill>
      </dgm:spPr>
      <dgm:t>
        <a:bodyPr/>
        <a:lstStyle/>
        <a:p>
          <a:pPr rtl="1"/>
          <a:r>
            <a:rPr lang="fa-IR" sz="1600" dirty="0" smtClean="0">
              <a:solidFill>
                <a:schemeClr val="bg1"/>
              </a:solidFill>
              <a:cs typeface="B Koodak" pitchFamily="2" charset="-78"/>
            </a:rPr>
            <a:t>همه مفسران اتفاق نظر دارند كه منظور از" اولوا الامر"، امامان معصوم مى‏باشند </a:t>
          </a:r>
          <a:endParaRPr lang="fa-IR" sz="1600" dirty="0">
            <a:solidFill>
              <a:schemeClr val="bg1"/>
            </a:solidFill>
            <a:cs typeface="B Koodak" pitchFamily="2" charset="-78"/>
          </a:endParaRPr>
        </a:p>
      </dgm:t>
    </dgm:pt>
    <dgm:pt modelId="{407A6892-A8B5-43A5-8954-D503910E8248}" type="parTrans" cxnId="{856EBC6B-0C83-4F95-A794-C9CB99758D9B}">
      <dgm:prSet custT="1"/>
      <dgm:spPr>
        <a:solidFill>
          <a:srgbClr val="002060"/>
        </a:solidFill>
      </dgm:spPr>
      <dgm:t>
        <a:bodyPr/>
        <a:lstStyle/>
        <a:p>
          <a:pPr rtl="1"/>
          <a:endParaRPr lang="fa-IR" sz="1600">
            <a:solidFill>
              <a:schemeClr val="bg1"/>
            </a:solidFill>
            <a:cs typeface="B Koodak" pitchFamily="2" charset="-78"/>
          </a:endParaRPr>
        </a:p>
      </dgm:t>
    </dgm:pt>
    <dgm:pt modelId="{C9D90364-1B29-48D4-8D5F-040A3E068EAA}" type="sibTrans" cxnId="{856EBC6B-0C83-4F95-A794-C9CB99758D9B}">
      <dgm:prSet/>
      <dgm:spPr/>
      <dgm:t>
        <a:bodyPr/>
        <a:lstStyle/>
        <a:p>
          <a:pPr rtl="1"/>
          <a:endParaRPr lang="fa-IR" sz="1600">
            <a:cs typeface="B Koodak" pitchFamily="2" charset="-78"/>
          </a:endParaRPr>
        </a:p>
      </dgm:t>
    </dgm:pt>
    <dgm:pt modelId="{11439A96-AF98-4B86-9F28-F0A00BE81409}">
      <dgm:prSet custT="1"/>
      <dgm:spPr>
        <a:solidFill>
          <a:srgbClr val="002060"/>
        </a:solidFill>
      </dgm:spPr>
      <dgm:t>
        <a:bodyPr/>
        <a:lstStyle/>
        <a:p>
          <a:pPr rtl="1"/>
          <a:r>
            <a:rPr lang="fa-IR" sz="1600" dirty="0" smtClean="0">
              <a:solidFill>
                <a:schemeClr val="bg1"/>
              </a:solidFill>
              <a:cs typeface="B Koodak" pitchFamily="2" charset="-78"/>
            </a:rPr>
            <a:t>كسانى كه از طرف آنها به مقامى منصوب شوند نیز با شروط معينى اطاعت آنها لازم است </a:t>
          </a:r>
          <a:endParaRPr lang="fa-IR" sz="1600" dirty="0">
            <a:solidFill>
              <a:schemeClr val="bg1"/>
            </a:solidFill>
            <a:cs typeface="B Koodak" pitchFamily="2" charset="-78"/>
          </a:endParaRPr>
        </a:p>
      </dgm:t>
    </dgm:pt>
    <dgm:pt modelId="{09BB9363-094F-48FC-9B33-71F365A40C8A}" type="parTrans" cxnId="{41E54C50-B7D1-4079-AF0B-4C6788091731}">
      <dgm:prSet custT="1"/>
      <dgm:spPr>
        <a:solidFill>
          <a:srgbClr val="002060"/>
        </a:solidFill>
      </dgm:spPr>
      <dgm:t>
        <a:bodyPr/>
        <a:lstStyle/>
        <a:p>
          <a:pPr rtl="1"/>
          <a:endParaRPr lang="fa-IR" sz="1600">
            <a:solidFill>
              <a:schemeClr val="bg1"/>
            </a:solidFill>
            <a:cs typeface="B Koodak" pitchFamily="2" charset="-78"/>
          </a:endParaRPr>
        </a:p>
      </dgm:t>
    </dgm:pt>
    <dgm:pt modelId="{E60A5B67-4D51-4D98-ACAB-4CC5D6DFFA9A}" type="sibTrans" cxnId="{41E54C50-B7D1-4079-AF0B-4C6788091731}">
      <dgm:prSet/>
      <dgm:spPr/>
      <dgm:t>
        <a:bodyPr/>
        <a:lstStyle/>
        <a:p>
          <a:pPr rtl="1"/>
          <a:endParaRPr lang="fa-IR" sz="1600">
            <a:cs typeface="B Koodak" pitchFamily="2" charset="-78"/>
          </a:endParaRPr>
        </a:p>
      </dgm:t>
    </dgm:pt>
    <dgm:pt modelId="{23F3E8E9-80F7-4587-90FC-FF1E7ABCB7DF}">
      <dgm:prSet custT="1"/>
      <dgm:spPr>
        <a:solidFill>
          <a:srgbClr val="002060"/>
        </a:solidFill>
      </dgm:spPr>
      <dgm:t>
        <a:bodyPr/>
        <a:lstStyle/>
        <a:p>
          <a:pPr rtl="1"/>
          <a:r>
            <a:rPr lang="fa-IR" sz="1600" dirty="0" smtClean="0">
              <a:solidFill>
                <a:schemeClr val="bg1"/>
              </a:solidFill>
              <a:cs typeface="B Koodak" pitchFamily="2" charset="-78"/>
            </a:rPr>
            <a:t>نه به خاطر اينكه اولوا الامرند، بلكه به خاطر اينكه نمايندگان اولوا الامر مى‏باشند</a:t>
          </a:r>
          <a:endParaRPr lang="fa-IR" sz="1600" dirty="0">
            <a:solidFill>
              <a:schemeClr val="bg1"/>
            </a:solidFill>
            <a:cs typeface="B Koodak" pitchFamily="2" charset="-78"/>
          </a:endParaRPr>
        </a:p>
      </dgm:t>
    </dgm:pt>
    <dgm:pt modelId="{8143CD17-8480-4C88-9088-23CACB44199B}" type="parTrans" cxnId="{D41F58E0-E6F8-421C-A332-42A69BAF85E1}">
      <dgm:prSet custT="1"/>
      <dgm:spPr>
        <a:solidFill>
          <a:srgbClr val="002060"/>
        </a:solidFill>
      </dgm:spPr>
      <dgm:t>
        <a:bodyPr/>
        <a:lstStyle/>
        <a:p>
          <a:pPr rtl="1"/>
          <a:endParaRPr lang="fa-IR" sz="1600">
            <a:solidFill>
              <a:schemeClr val="bg1"/>
            </a:solidFill>
            <a:cs typeface="B Koodak" pitchFamily="2" charset="-78"/>
          </a:endParaRPr>
        </a:p>
      </dgm:t>
    </dgm:pt>
    <dgm:pt modelId="{9A903DB0-556B-4984-BBB2-1AF39DB55297}" type="sibTrans" cxnId="{D41F58E0-E6F8-421C-A332-42A69BAF85E1}">
      <dgm:prSet/>
      <dgm:spPr/>
      <dgm:t>
        <a:bodyPr/>
        <a:lstStyle/>
        <a:p>
          <a:pPr rtl="1"/>
          <a:endParaRPr lang="fa-IR" sz="1600">
            <a:cs typeface="B Koodak" pitchFamily="2" charset="-78"/>
          </a:endParaRPr>
        </a:p>
      </dgm:t>
    </dgm:pt>
    <dgm:pt modelId="{0F8767AD-653A-4329-90EB-73C1E18627EA}" type="pres">
      <dgm:prSet presAssocID="{5159A13C-E5AF-4795-8C5B-F8DC8F6B0912}" presName="diagram" presStyleCnt="0">
        <dgm:presLayoutVars>
          <dgm:chPref val="1"/>
          <dgm:dir val="rev"/>
          <dgm:animOne val="branch"/>
          <dgm:animLvl val="lvl"/>
          <dgm:resizeHandles val="exact"/>
        </dgm:presLayoutVars>
      </dgm:prSet>
      <dgm:spPr/>
      <dgm:t>
        <a:bodyPr/>
        <a:lstStyle/>
        <a:p>
          <a:pPr rtl="1"/>
          <a:endParaRPr lang="fa-IR"/>
        </a:p>
      </dgm:t>
    </dgm:pt>
    <dgm:pt modelId="{D9EE8B26-EC7D-4B6A-9871-D3F85BA65DA7}" type="pres">
      <dgm:prSet presAssocID="{8B676C7D-16C9-4F3D-995D-25020CD049DC}" presName="root1" presStyleCnt="0"/>
      <dgm:spPr/>
    </dgm:pt>
    <dgm:pt modelId="{466662A0-B2FE-425C-B664-AE60B0848B0E}" type="pres">
      <dgm:prSet presAssocID="{8B676C7D-16C9-4F3D-995D-25020CD049DC}" presName="LevelOneTextNode" presStyleLbl="node0" presStyleIdx="0" presStyleCnt="1" custScaleX="73926" custScaleY="252766">
        <dgm:presLayoutVars>
          <dgm:chPref val="3"/>
        </dgm:presLayoutVars>
      </dgm:prSet>
      <dgm:spPr/>
      <dgm:t>
        <a:bodyPr/>
        <a:lstStyle/>
        <a:p>
          <a:pPr rtl="1"/>
          <a:endParaRPr lang="fa-IR"/>
        </a:p>
      </dgm:t>
    </dgm:pt>
    <dgm:pt modelId="{CDD914DD-1287-4BE1-B805-86AE296A3AA2}" type="pres">
      <dgm:prSet presAssocID="{8B676C7D-16C9-4F3D-995D-25020CD049DC}" presName="level2hierChild" presStyleCnt="0"/>
      <dgm:spPr/>
    </dgm:pt>
    <dgm:pt modelId="{596082F0-3B38-484D-A3D9-6862F8F91E23}" type="pres">
      <dgm:prSet presAssocID="{65EA81E7-1CF5-4ECD-911A-6DD9C73D10B3}" presName="conn2-1" presStyleLbl="parChTrans1D2" presStyleIdx="0" presStyleCnt="2"/>
      <dgm:spPr/>
      <dgm:t>
        <a:bodyPr/>
        <a:lstStyle/>
        <a:p>
          <a:pPr rtl="1"/>
          <a:endParaRPr lang="fa-IR"/>
        </a:p>
      </dgm:t>
    </dgm:pt>
    <dgm:pt modelId="{75CE6269-D0B5-4F6F-95A9-5DAF47A492C2}" type="pres">
      <dgm:prSet presAssocID="{65EA81E7-1CF5-4ECD-911A-6DD9C73D10B3}" presName="connTx" presStyleLbl="parChTrans1D2" presStyleIdx="0" presStyleCnt="2"/>
      <dgm:spPr/>
      <dgm:t>
        <a:bodyPr/>
        <a:lstStyle/>
        <a:p>
          <a:pPr rtl="1"/>
          <a:endParaRPr lang="fa-IR"/>
        </a:p>
      </dgm:t>
    </dgm:pt>
    <dgm:pt modelId="{E73BDB42-06E6-46DE-9ADF-61FE83A986AC}" type="pres">
      <dgm:prSet presAssocID="{3D5F6F3D-35D2-4FE7-A684-3FB7AF737FF4}" presName="root2" presStyleCnt="0"/>
      <dgm:spPr/>
    </dgm:pt>
    <dgm:pt modelId="{1951F692-2D14-4D86-A4FF-6512448EDA1B}" type="pres">
      <dgm:prSet presAssocID="{3D5F6F3D-35D2-4FE7-A684-3FB7AF737FF4}" presName="LevelTwoTextNode" presStyleLbl="node2" presStyleIdx="0" presStyleCnt="2" custScaleX="49821">
        <dgm:presLayoutVars>
          <dgm:chPref val="3"/>
        </dgm:presLayoutVars>
      </dgm:prSet>
      <dgm:spPr/>
      <dgm:t>
        <a:bodyPr/>
        <a:lstStyle/>
        <a:p>
          <a:pPr rtl="1"/>
          <a:endParaRPr lang="fa-IR"/>
        </a:p>
      </dgm:t>
    </dgm:pt>
    <dgm:pt modelId="{F29BC138-C08B-47E6-9272-ED433D54DF81}" type="pres">
      <dgm:prSet presAssocID="{3D5F6F3D-35D2-4FE7-A684-3FB7AF737FF4}" presName="level3hierChild" presStyleCnt="0"/>
      <dgm:spPr/>
    </dgm:pt>
    <dgm:pt modelId="{857B9FFC-8AAE-42B7-9ED1-2B9CE7FDD617}" type="pres">
      <dgm:prSet presAssocID="{FBB76244-78D5-4AB6-9201-3BD2E45988A7}" presName="conn2-1" presStyleLbl="parChTrans1D3" presStyleIdx="0" presStyleCnt="8"/>
      <dgm:spPr/>
      <dgm:t>
        <a:bodyPr/>
        <a:lstStyle/>
        <a:p>
          <a:pPr rtl="1"/>
          <a:endParaRPr lang="fa-IR"/>
        </a:p>
      </dgm:t>
    </dgm:pt>
    <dgm:pt modelId="{BA0C1042-8A2F-487F-BCE8-51103AF94D8B}" type="pres">
      <dgm:prSet presAssocID="{FBB76244-78D5-4AB6-9201-3BD2E45988A7}" presName="connTx" presStyleLbl="parChTrans1D3" presStyleIdx="0" presStyleCnt="8"/>
      <dgm:spPr/>
      <dgm:t>
        <a:bodyPr/>
        <a:lstStyle/>
        <a:p>
          <a:pPr rtl="1"/>
          <a:endParaRPr lang="fa-IR"/>
        </a:p>
      </dgm:t>
    </dgm:pt>
    <dgm:pt modelId="{F5E416E0-8AEB-4907-9D3A-BE4A0C1DD33D}" type="pres">
      <dgm:prSet presAssocID="{850D7ACE-D754-41EE-8BB8-634BC61A67FD}" presName="root2" presStyleCnt="0"/>
      <dgm:spPr/>
    </dgm:pt>
    <dgm:pt modelId="{83E48366-47C4-44F9-AD0D-8100BD6760C5}" type="pres">
      <dgm:prSet presAssocID="{850D7ACE-D754-41EE-8BB8-634BC61A67FD}" presName="LevelTwoTextNode" presStyleLbl="node3" presStyleIdx="0" presStyleCnt="8" custScaleX="354028">
        <dgm:presLayoutVars>
          <dgm:chPref val="3"/>
        </dgm:presLayoutVars>
      </dgm:prSet>
      <dgm:spPr/>
      <dgm:t>
        <a:bodyPr/>
        <a:lstStyle/>
        <a:p>
          <a:pPr rtl="1"/>
          <a:endParaRPr lang="fa-IR"/>
        </a:p>
      </dgm:t>
    </dgm:pt>
    <dgm:pt modelId="{5BB54A41-2837-43B4-8106-F15C461AE00D}" type="pres">
      <dgm:prSet presAssocID="{850D7ACE-D754-41EE-8BB8-634BC61A67FD}" presName="level3hierChild" presStyleCnt="0"/>
      <dgm:spPr/>
    </dgm:pt>
    <dgm:pt modelId="{453461F7-4908-4CBC-A6D2-5D7BE2D15E14}" type="pres">
      <dgm:prSet presAssocID="{AF500AC2-AE50-46E6-88B2-B4C57452E47F}" presName="conn2-1" presStyleLbl="parChTrans1D4" presStyleIdx="0" presStyleCnt="11"/>
      <dgm:spPr/>
      <dgm:t>
        <a:bodyPr/>
        <a:lstStyle/>
        <a:p>
          <a:pPr rtl="1"/>
          <a:endParaRPr lang="fa-IR"/>
        </a:p>
      </dgm:t>
    </dgm:pt>
    <dgm:pt modelId="{69FF31EE-B964-49A3-9750-E2E94B6410F1}" type="pres">
      <dgm:prSet presAssocID="{AF500AC2-AE50-46E6-88B2-B4C57452E47F}" presName="connTx" presStyleLbl="parChTrans1D4" presStyleIdx="0" presStyleCnt="11"/>
      <dgm:spPr/>
      <dgm:t>
        <a:bodyPr/>
        <a:lstStyle/>
        <a:p>
          <a:pPr rtl="1"/>
          <a:endParaRPr lang="fa-IR"/>
        </a:p>
      </dgm:t>
    </dgm:pt>
    <dgm:pt modelId="{C4455D71-D1E9-4F04-9CA1-9F79D0206A2E}" type="pres">
      <dgm:prSet presAssocID="{2DDC57F7-B6D2-4F46-B2A4-41B49EB3C179}" presName="root2" presStyleCnt="0"/>
      <dgm:spPr/>
    </dgm:pt>
    <dgm:pt modelId="{5D1ECE94-93D1-4B48-A858-E4205183D791}" type="pres">
      <dgm:prSet presAssocID="{2DDC57F7-B6D2-4F46-B2A4-41B49EB3C179}" presName="LevelTwoTextNode" presStyleLbl="node4" presStyleIdx="0" presStyleCnt="11" custScaleX="216310">
        <dgm:presLayoutVars>
          <dgm:chPref val="3"/>
        </dgm:presLayoutVars>
      </dgm:prSet>
      <dgm:spPr/>
      <dgm:t>
        <a:bodyPr/>
        <a:lstStyle/>
        <a:p>
          <a:pPr rtl="1"/>
          <a:endParaRPr lang="fa-IR"/>
        </a:p>
      </dgm:t>
    </dgm:pt>
    <dgm:pt modelId="{777F0004-B754-4135-99A1-D544CC7832EE}" type="pres">
      <dgm:prSet presAssocID="{2DDC57F7-B6D2-4F46-B2A4-41B49EB3C179}" presName="level3hierChild" presStyleCnt="0"/>
      <dgm:spPr/>
    </dgm:pt>
    <dgm:pt modelId="{47351C80-A46E-4835-9E2A-A34211EECE43}" type="pres">
      <dgm:prSet presAssocID="{DACF379C-FAB1-4979-AED7-6469B4CBD2BD}" presName="conn2-1" presStyleLbl="parChTrans1D3" presStyleIdx="1" presStyleCnt="8"/>
      <dgm:spPr/>
      <dgm:t>
        <a:bodyPr/>
        <a:lstStyle/>
        <a:p>
          <a:pPr rtl="1"/>
          <a:endParaRPr lang="fa-IR"/>
        </a:p>
      </dgm:t>
    </dgm:pt>
    <dgm:pt modelId="{2631510B-E33C-479C-ACFC-CA61D1042B42}" type="pres">
      <dgm:prSet presAssocID="{DACF379C-FAB1-4979-AED7-6469B4CBD2BD}" presName="connTx" presStyleLbl="parChTrans1D3" presStyleIdx="1" presStyleCnt="8"/>
      <dgm:spPr/>
      <dgm:t>
        <a:bodyPr/>
        <a:lstStyle/>
        <a:p>
          <a:pPr rtl="1"/>
          <a:endParaRPr lang="fa-IR"/>
        </a:p>
      </dgm:t>
    </dgm:pt>
    <dgm:pt modelId="{B89A8E9B-80AD-4B85-BB0C-D1274D7D179D}" type="pres">
      <dgm:prSet presAssocID="{3388914C-7023-493D-9F74-767A8F46B9B3}" presName="root2" presStyleCnt="0"/>
      <dgm:spPr/>
    </dgm:pt>
    <dgm:pt modelId="{34DB03E1-716B-43D7-BDF7-4991F249A236}" type="pres">
      <dgm:prSet presAssocID="{3388914C-7023-493D-9F74-767A8F46B9B3}" presName="LevelTwoTextNode" presStyleLbl="node3" presStyleIdx="1" presStyleCnt="8" custScaleX="354028">
        <dgm:presLayoutVars>
          <dgm:chPref val="3"/>
        </dgm:presLayoutVars>
      </dgm:prSet>
      <dgm:spPr/>
      <dgm:t>
        <a:bodyPr/>
        <a:lstStyle/>
        <a:p>
          <a:pPr rtl="1"/>
          <a:endParaRPr lang="fa-IR"/>
        </a:p>
      </dgm:t>
    </dgm:pt>
    <dgm:pt modelId="{D5567F3C-CD2E-4B8A-8369-431DA321C97A}" type="pres">
      <dgm:prSet presAssocID="{3388914C-7023-493D-9F74-767A8F46B9B3}" presName="level3hierChild" presStyleCnt="0"/>
      <dgm:spPr/>
    </dgm:pt>
    <dgm:pt modelId="{B45B9EBF-B8E8-4761-9C55-7B29F837607E}" type="pres">
      <dgm:prSet presAssocID="{B4200B63-F181-44DB-A62C-0F9B2D652D9E}" presName="conn2-1" presStyleLbl="parChTrans1D4" presStyleIdx="1" presStyleCnt="11"/>
      <dgm:spPr/>
      <dgm:t>
        <a:bodyPr/>
        <a:lstStyle/>
        <a:p>
          <a:pPr rtl="1"/>
          <a:endParaRPr lang="fa-IR"/>
        </a:p>
      </dgm:t>
    </dgm:pt>
    <dgm:pt modelId="{FAEFC043-4E3C-41CB-B8E5-7324B3A3B153}" type="pres">
      <dgm:prSet presAssocID="{B4200B63-F181-44DB-A62C-0F9B2D652D9E}" presName="connTx" presStyleLbl="parChTrans1D4" presStyleIdx="1" presStyleCnt="11"/>
      <dgm:spPr/>
      <dgm:t>
        <a:bodyPr/>
        <a:lstStyle/>
        <a:p>
          <a:pPr rtl="1"/>
          <a:endParaRPr lang="fa-IR"/>
        </a:p>
      </dgm:t>
    </dgm:pt>
    <dgm:pt modelId="{34FD24E4-BC14-4477-92E3-CECE6AC0BD2B}" type="pres">
      <dgm:prSet presAssocID="{86A20310-B6C6-4C1F-B834-C1747D191E2A}" presName="root2" presStyleCnt="0"/>
      <dgm:spPr/>
    </dgm:pt>
    <dgm:pt modelId="{E7BF6284-FF7F-4225-A4CB-A29C273E4ADA}" type="pres">
      <dgm:prSet presAssocID="{86A20310-B6C6-4C1F-B834-C1747D191E2A}" presName="LevelTwoTextNode" presStyleLbl="node4" presStyleIdx="1" presStyleCnt="11" custScaleX="216310">
        <dgm:presLayoutVars>
          <dgm:chPref val="3"/>
        </dgm:presLayoutVars>
      </dgm:prSet>
      <dgm:spPr/>
      <dgm:t>
        <a:bodyPr/>
        <a:lstStyle/>
        <a:p>
          <a:pPr rtl="1"/>
          <a:endParaRPr lang="fa-IR"/>
        </a:p>
      </dgm:t>
    </dgm:pt>
    <dgm:pt modelId="{826C176F-4DE0-40CD-B0C0-2FF7921ABB3B}" type="pres">
      <dgm:prSet presAssocID="{86A20310-B6C6-4C1F-B834-C1747D191E2A}" presName="level3hierChild" presStyleCnt="0"/>
      <dgm:spPr/>
    </dgm:pt>
    <dgm:pt modelId="{599D32F9-5567-4FF6-9273-F1CD8FE25BA9}" type="pres">
      <dgm:prSet presAssocID="{915D0733-EA01-412E-83B3-B76D6D1DBE35}" presName="conn2-1" presStyleLbl="parChTrans1D3" presStyleIdx="2" presStyleCnt="8"/>
      <dgm:spPr/>
      <dgm:t>
        <a:bodyPr/>
        <a:lstStyle/>
        <a:p>
          <a:pPr rtl="1"/>
          <a:endParaRPr lang="fa-IR"/>
        </a:p>
      </dgm:t>
    </dgm:pt>
    <dgm:pt modelId="{0E3B03B8-2C78-41D9-A1A0-8B59DB7627B7}" type="pres">
      <dgm:prSet presAssocID="{915D0733-EA01-412E-83B3-B76D6D1DBE35}" presName="connTx" presStyleLbl="parChTrans1D3" presStyleIdx="2" presStyleCnt="8"/>
      <dgm:spPr/>
      <dgm:t>
        <a:bodyPr/>
        <a:lstStyle/>
        <a:p>
          <a:pPr rtl="1"/>
          <a:endParaRPr lang="fa-IR"/>
        </a:p>
      </dgm:t>
    </dgm:pt>
    <dgm:pt modelId="{7E2D639A-E8F4-4B44-9C6D-3474BA02B36B}" type="pres">
      <dgm:prSet presAssocID="{DA781CE2-597B-462E-BA9F-7F0F526971F4}" presName="root2" presStyleCnt="0"/>
      <dgm:spPr/>
    </dgm:pt>
    <dgm:pt modelId="{0F8659FC-C836-4AE6-A95F-8973013E640C}" type="pres">
      <dgm:prSet presAssocID="{DA781CE2-597B-462E-BA9F-7F0F526971F4}" presName="LevelTwoTextNode" presStyleLbl="node3" presStyleIdx="2" presStyleCnt="8" custScaleX="354028">
        <dgm:presLayoutVars>
          <dgm:chPref val="3"/>
        </dgm:presLayoutVars>
      </dgm:prSet>
      <dgm:spPr/>
      <dgm:t>
        <a:bodyPr/>
        <a:lstStyle/>
        <a:p>
          <a:pPr rtl="1"/>
          <a:endParaRPr lang="fa-IR"/>
        </a:p>
      </dgm:t>
    </dgm:pt>
    <dgm:pt modelId="{5FF60C01-1C5F-4E10-B046-AAF52BA489AD}" type="pres">
      <dgm:prSet presAssocID="{DA781CE2-597B-462E-BA9F-7F0F526971F4}" presName="level3hierChild" presStyleCnt="0"/>
      <dgm:spPr/>
    </dgm:pt>
    <dgm:pt modelId="{2E3031A4-314F-4FA8-8638-847935431AE4}" type="pres">
      <dgm:prSet presAssocID="{B46C9426-C44E-49F3-B0D7-76F4631ADE9C}" presName="conn2-1" presStyleLbl="parChTrans1D4" presStyleIdx="2" presStyleCnt="11"/>
      <dgm:spPr/>
      <dgm:t>
        <a:bodyPr/>
        <a:lstStyle/>
        <a:p>
          <a:pPr rtl="1"/>
          <a:endParaRPr lang="fa-IR"/>
        </a:p>
      </dgm:t>
    </dgm:pt>
    <dgm:pt modelId="{F571586B-0518-4CFE-B155-B03BE179C13B}" type="pres">
      <dgm:prSet presAssocID="{B46C9426-C44E-49F3-B0D7-76F4631ADE9C}" presName="connTx" presStyleLbl="parChTrans1D4" presStyleIdx="2" presStyleCnt="11"/>
      <dgm:spPr/>
      <dgm:t>
        <a:bodyPr/>
        <a:lstStyle/>
        <a:p>
          <a:pPr rtl="1"/>
          <a:endParaRPr lang="fa-IR"/>
        </a:p>
      </dgm:t>
    </dgm:pt>
    <dgm:pt modelId="{350B66EF-943B-46FC-B56A-9CBB7086E6AC}" type="pres">
      <dgm:prSet presAssocID="{2278CF41-DD43-4F01-9A39-038C78EA566E}" presName="root2" presStyleCnt="0"/>
      <dgm:spPr/>
    </dgm:pt>
    <dgm:pt modelId="{F30AA8D4-7DE4-404F-A8B8-5542F8E68E93}" type="pres">
      <dgm:prSet presAssocID="{2278CF41-DD43-4F01-9A39-038C78EA566E}" presName="LevelTwoTextNode" presStyleLbl="node4" presStyleIdx="2" presStyleCnt="11" custScaleX="216310">
        <dgm:presLayoutVars>
          <dgm:chPref val="3"/>
        </dgm:presLayoutVars>
      </dgm:prSet>
      <dgm:spPr/>
      <dgm:t>
        <a:bodyPr/>
        <a:lstStyle/>
        <a:p>
          <a:pPr rtl="1"/>
          <a:endParaRPr lang="fa-IR"/>
        </a:p>
      </dgm:t>
    </dgm:pt>
    <dgm:pt modelId="{79B04D21-7374-4291-8D93-FC13121EC0FF}" type="pres">
      <dgm:prSet presAssocID="{2278CF41-DD43-4F01-9A39-038C78EA566E}" presName="level3hierChild" presStyleCnt="0"/>
      <dgm:spPr/>
    </dgm:pt>
    <dgm:pt modelId="{B5D86493-D883-4D30-8723-81ED8582E232}" type="pres">
      <dgm:prSet presAssocID="{6F2C00FB-A8CD-4D0F-8852-BDE0B5EE8E6D}" presName="conn2-1" presStyleLbl="parChTrans1D3" presStyleIdx="3" presStyleCnt="8"/>
      <dgm:spPr/>
      <dgm:t>
        <a:bodyPr/>
        <a:lstStyle/>
        <a:p>
          <a:pPr rtl="1"/>
          <a:endParaRPr lang="fa-IR"/>
        </a:p>
      </dgm:t>
    </dgm:pt>
    <dgm:pt modelId="{3BE7747C-C5CF-4901-948B-93DFD5CC297A}" type="pres">
      <dgm:prSet presAssocID="{6F2C00FB-A8CD-4D0F-8852-BDE0B5EE8E6D}" presName="connTx" presStyleLbl="parChTrans1D3" presStyleIdx="3" presStyleCnt="8"/>
      <dgm:spPr/>
      <dgm:t>
        <a:bodyPr/>
        <a:lstStyle/>
        <a:p>
          <a:pPr rtl="1"/>
          <a:endParaRPr lang="fa-IR"/>
        </a:p>
      </dgm:t>
    </dgm:pt>
    <dgm:pt modelId="{8FD54458-D5B2-4386-ADCC-E1E0BF1DF177}" type="pres">
      <dgm:prSet presAssocID="{DFE1A1F0-1F83-4BBC-80C5-5AD4B485BAC9}" presName="root2" presStyleCnt="0"/>
      <dgm:spPr/>
    </dgm:pt>
    <dgm:pt modelId="{1304409F-7ABE-44EC-8E20-D0684BA80E5A}" type="pres">
      <dgm:prSet presAssocID="{DFE1A1F0-1F83-4BBC-80C5-5AD4B485BAC9}" presName="LevelTwoTextNode" presStyleLbl="node3" presStyleIdx="3" presStyleCnt="8" custScaleX="354028">
        <dgm:presLayoutVars>
          <dgm:chPref val="3"/>
        </dgm:presLayoutVars>
      </dgm:prSet>
      <dgm:spPr/>
      <dgm:t>
        <a:bodyPr/>
        <a:lstStyle/>
        <a:p>
          <a:pPr rtl="1"/>
          <a:endParaRPr lang="fa-IR"/>
        </a:p>
      </dgm:t>
    </dgm:pt>
    <dgm:pt modelId="{2C776A90-8621-4ADA-AA7E-8A7C7376CE66}" type="pres">
      <dgm:prSet presAssocID="{DFE1A1F0-1F83-4BBC-80C5-5AD4B485BAC9}" presName="level3hierChild" presStyleCnt="0"/>
      <dgm:spPr/>
    </dgm:pt>
    <dgm:pt modelId="{46A871C6-2437-42A7-B307-D8E4A8D9520C}" type="pres">
      <dgm:prSet presAssocID="{7531D9A6-6895-434E-8481-1EFBD8DB8EAF}" presName="conn2-1" presStyleLbl="parChTrans1D4" presStyleIdx="3" presStyleCnt="11"/>
      <dgm:spPr/>
      <dgm:t>
        <a:bodyPr/>
        <a:lstStyle/>
        <a:p>
          <a:pPr rtl="1"/>
          <a:endParaRPr lang="fa-IR"/>
        </a:p>
      </dgm:t>
    </dgm:pt>
    <dgm:pt modelId="{11BBDBA8-D233-42C9-B9E0-FE7CBAF853DA}" type="pres">
      <dgm:prSet presAssocID="{7531D9A6-6895-434E-8481-1EFBD8DB8EAF}" presName="connTx" presStyleLbl="parChTrans1D4" presStyleIdx="3" presStyleCnt="11"/>
      <dgm:spPr/>
      <dgm:t>
        <a:bodyPr/>
        <a:lstStyle/>
        <a:p>
          <a:pPr rtl="1"/>
          <a:endParaRPr lang="fa-IR"/>
        </a:p>
      </dgm:t>
    </dgm:pt>
    <dgm:pt modelId="{C6C3C66B-6DB7-47CA-996F-0251C2D68CD6}" type="pres">
      <dgm:prSet presAssocID="{FA89B099-14C4-4B87-BC08-978AFF27AAFD}" presName="root2" presStyleCnt="0"/>
      <dgm:spPr/>
    </dgm:pt>
    <dgm:pt modelId="{48CCF2C3-868A-4168-98FA-34C64FDA20D0}" type="pres">
      <dgm:prSet presAssocID="{FA89B099-14C4-4B87-BC08-978AFF27AAFD}" presName="LevelTwoTextNode" presStyleLbl="node4" presStyleIdx="3" presStyleCnt="11" custScaleX="216310">
        <dgm:presLayoutVars>
          <dgm:chPref val="3"/>
        </dgm:presLayoutVars>
      </dgm:prSet>
      <dgm:spPr/>
      <dgm:t>
        <a:bodyPr/>
        <a:lstStyle/>
        <a:p>
          <a:pPr rtl="1"/>
          <a:endParaRPr lang="fa-IR"/>
        </a:p>
      </dgm:t>
    </dgm:pt>
    <dgm:pt modelId="{08AF1DC1-801D-46FB-9F7D-850396EACEA1}" type="pres">
      <dgm:prSet presAssocID="{FA89B099-14C4-4B87-BC08-978AFF27AAFD}" presName="level3hierChild" presStyleCnt="0"/>
      <dgm:spPr/>
    </dgm:pt>
    <dgm:pt modelId="{A0D389E9-AE45-4B4C-9CE6-6C6CD0E12B9E}" type="pres">
      <dgm:prSet presAssocID="{F801D168-0FF9-4694-A828-5E50AA4A7673}" presName="conn2-1" presStyleLbl="parChTrans1D4" presStyleIdx="4" presStyleCnt="11"/>
      <dgm:spPr/>
      <dgm:t>
        <a:bodyPr/>
        <a:lstStyle/>
        <a:p>
          <a:pPr rtl="1"/>
          <a:endParaRPr lang="fa-IR"/>
        </a:p>
      </dgm:t>
    </dgm:pt>
    <dgm:pt modelId="{24B757F7-5BF2-4000-A0A5-7FC93756B798}" type="pres">
      <dgm:prSet presAssocID="{F801D168-0FF9-4694-A828-5E50AA4A7673}" presName="connTx" presStyleLbl="parChTrans1D4" presStyleIdx="4" presStyleCnt="11"/>
      <dgm:spPr/>
      <dgm:t>
        <a:bodyPr/>
        <a:lstStyle/>
        <a:p>
          <a:pPr rtl="1"/>
          <a:endParaRPr lang="fa-IR"/>
        </a:p>
      </dgm:t>
    </dgm:pt>
    <dgm:pt modelId="{8F7A5C26-320C-4EF1-99E1-EFBA6AF91AA0}" type="pres">
      <dgm:prSet presAssocID="{CE9A4D34-DD3D-4F6E-BC4F-C4EEFEFA2D61}" presName="root2" presStyleCnt="0"/>
      <dgm:spPr/>
    </dgm:pt>
    <dgm:pt modelId="{986D61CA-9180-4CEA-8AD8-35EE808EF225}" type="pres">
      <dgm:prSet presAssocID="{CE9A4D34-DD3D-4F6E-BC4F-C4EEFEFA2D61}" presName="LevelTwoTextNode" presStyleLbl="node4" presStyleIdx="4" presStyleCnt="11" custScaleX="216310">
        <dgm:presLayoutVars>
          <dgm:chPref val="3"/>
        </dgm:presLayoutVars>
      </dgm:prSet>
      <dgm:spPr/>
      <dgm:t>
        <a:bodyPr/>
        <a:lstStyle/>
        <a:p>
          <a:pPr rtl="1"/>
          <a:endParaRPr lang="fa-IR"/>
        </a:p>
      </dgm:t>
    </dgm:pt>
    <dgm:pt modelId="{FDECC395-21E9-4437-801F-79A34A2DE60E}" type="pres">
      <dgm:prSet presAssocID="{CE9A4D34-DD3D-4F6E-BC4F-C4EEFEFA2D61}" presName="level3hierChild" presStyleCnt="0"/>
      <dgm:spPr/>
    </dgm:pt>
    <dgm:pt modelId="{FDEB4FC1-24D7-45E2-85E8-21BAA9C2DFC3}" type="pres">
      <dgm:prSet presAssocID="{E323D1DB-386F-4512-A83F-6CFBAED78C31}" presName="conn2-1" presStyleLbl="parChTrans1D3" presStyleIdx="4" presStyleCnt="8"/>
      <dgm:spPr/>
      <dgm:t>
        <a:bodyPr/>
        <a:lstStyle/>
        <a:p>
          <a:pPr rtl="1"/>
          <a:endParaRPr lang="fa-IR"/>
        </a:p>
      </dgm:t>
    </dgm:pt>
    <dgm:pt modelId="{35412388-A8C8-4E25-9E9C-D124554BEEFF}" type="pres">
      <dgm:prSet presAssocID="{E323D1DB-386F-4512-A83F-6CFBAED78C31}" presName="connTx" presStyleLbl="parChTrans1D3" presStyleIdx="4" presStyleCnt="8"/>
      <dgm:spPr/>
      <dgm:t>
        <a:bodyPr/>
        <a:lstStyle/>
        <a:p>
          <a:pPr rtl="1"/>
          <a:endParaRPr lang="fa-IR"/>
        </a:p>
      </dgm:t>
    </dgm:pt>
    <dgm:pt modelId="{FF6A7A8C-C755-4E0D-BCC8-526146916BE8}" type="pres">
      <dgm:prSet presAssocID="{059A8B9D-F836-414C-9578-B3C8C932F17B}" presName="root2" presStyleCnt="0"/>
      <dgm:spPr/>
    </dgm:pt>
    <dgm:pt modelId="{934657D4-6703-4A6B-9E55-40F2008B9654}" type="pres">
      <dgm:prSet presAssocID="{059A8B9D-F836-414C-9578-B3C8C932F17B}" presName="LevelTwoTextNode" presStyleLbl="node3" presStyleIdx="4" presStyleCnt="8" custScaleX="243796" custScaleY="64004">
        <dgm:presLayoutVars>
          <dgm:chPref val="3"/>
        </dgm:presLayoutVars>
      </dgm:prSet>
      <dgm:spPr/>
      <dgm:t>
        <a:bodyPr/>
        <a:lstStyle/>
        <a:p>
          <a:pPr rtl="1"/>
          <a:endParaRPr lang="fa-IR"/>
        </a:p>
      </dgm:t>
    </dgm:pt>
    <dgm:pt modelId="{9123B855-6C38-4697-87B2-9ADFBDC3792F}" type="pres">
      <dgm:prSet presAssocID="{059A8B9D-F836-414C-9578-B3C8C932F17B}" presName="level3hierChild" presStyleCnt="0"/>
      <dgm:spPr/>
    </dgm:pt>
    <dgm:pt modelId="{A0E44626-79FE-411D-B6C6-E683221FEE79}" type="pres">
      <dgm:prSet presAssocID="{1342FDA8-ECE4-4311-AEE3-BC09B1CA08DF}" presName="conn2-1" presStyleLbl="parChTrans1D4" presStyleIdx="5" presStyleCnt="11"/>
      <dgm:spPr/>
      <dgm:t>
        <a:bodyPr/>
        <a:lstStyle/>
        <a:p>
          <a:pPr rtl="1"/>
          <a:endParaRPr lang="fa-IR"/>
        </a:p>
      </dgm:t>
    </dgm:pt>
    <dgm:pt modelId="{AF6B6EF2-7BF7-4BFB-94DE-D8D82BC7B008}" type="pres">
      <dgm:prSet presAssocID="{1342FDA8-ECE4-4311-AEE3-BC09B1CA08DF}" presName="connTx" presStyleLbl="parChTrans1D4" presStyleIdx="5" presStyleCnt="11"/>
      <dgm:spPr/>
      <dgm:t>
        <a:bodyPr/>
        <a:lstStyle/>
        <a:p>
          <a:pPr rtl="1"/>
          <a:endParaRPr lang="fa-IR"/>
        </a:p>
      </dgm:t>
    </dgm:pt>
    <dgm:pt modelId="{4CCEF6A7-5DEE-4BC9-ABDA-7B35DE3C3B37}" type="pres">
      <dgm:prSet presAssocID="{55E2CF25-C083-478F-8C9C-AF4A8779A2BF}" presName="root2" presStyleCnt="0"/>
      <dgm:spPr/>
    </dgm:pt>
    <dgm:pt modelId="{FA07B08A-EDD2-4D73-BECF-997AA2FF3770}" type="pres">
      <dgm:prSet presAssocID="{55E2CF25-C083-478F-8C9C-AF4A8779A2BF}" presName="LevelTwoTextNode" presStyleLbl="node4" presStyleIdx="5" presStyleCnt="11" custScaleX="216310" custScaleY="64004">
        <dgm:presLayoutVars>
          <dgm:chPref val="3"/>
        </dgm:presLayoutVars>
      </dgm:prSet>
      <dgm:spPr/>
      <dgm:t>
        <a:bodyPr/>
        <a:lstStyle/>
        <a:p>
          <a:pPr rtl="1"/>
          <a:endParaRPr lang="fa-IR"/>
        </a:p>
      </dgm:t>
    </dgm:pt>
    <dgm:pt modelId="{F4078063-EE62-4E1B-8CA7-79CE711F9FFE}" type="pres">
      <dgm:prSet presAssocID="{55E2CF25-C083-478F-8C9C-AF4A8779A2BF}" presName="level3hierChild" presStyleCnt="0"/>
      <dgm:spPr/>
    </dgm:pt>
    <dgm:pt modelId="{D902B0C4-D9EE-448E-ABB0-F437B3E03A16}" type="pres">
      <dgm:prSet presAssocID="{8C27A96A-792D-43EB-AFF3-D766E7E8467B}" presName="conn2-1" presStyleLbl="parChTrans1D3" presStyleIdx="5" presStyleCnt="8"/>
      <dgm:spPr/>
      <dgm:t>
        <a:bodyPr/>
        <a:lstStyle/>
        <a:p>
          <a:pPr rtl="1"/>
          <a:endParaRPr lang="fa-IR"/>
        </a:p>
      </dgm:t>
    </dgm:pt>
    <dgm:pt modelId="{53650DD0-1783-4D7F-A096-22C325EAD967}" type="pres">
      <dgm:prSet presAssocID="{8C27A96A-792D-43EB-AFF3-D766E7E8467B}" presName="connTx" presStyleLbl="parChTrans1D3" presStyleIdx="5" presStyleCnt="8"/>
      <dgm:spPr/>
      <dgm:t>
        <a:bodyPr/>
        <a:lstStyle/>
        <a:p>
          <a:pPr rtl="1"/>
          <a:endParaRPr lang="fa-IR"/>
        </a:p>
      </dgm:t>
    </dgm:pt>
    <dgm:pt modelId="{864670F2-BF25-4944-B8D2-E017332D753C}" type="pres">
      <dgm:prSet presAssocID="{654385B0-AC51-4D43-BA38-B714A4500FCC}" presName="root2" presStyleCnt="0"/>
      <dgm:spPr/>
    </dgm:pt>
    <dgm:pt modelId="{9864EA73-925E-41F3-9DA3-26DA32A66D80}" type="pres">
      <dgm:prSet presAssocID="{654385B0-AC51-4D43-BA38-B714A4500FCC}" presName="LevelTwoTextNode" presStyleLbl="node3" presStyleIdx="5" presStyleCnt="8" custScaleX="243796" custScaleY="64004">
        <dgm:presLayoutVars>
          <dgm:chPref val="3"/>
        </dgm:presLayoutVars>
      </dgm:prSet>
      <dgm:spPr/>
      <dgm:t>
        <a:bodyPr/>
        <a:lstStyle/>
        <a:p>
          <a:pPr rtl="1"/>
          <a:endParaRPr lang="fa-IR"/>
        </a:p>
      </dgm:t>
    </dgm:pt>
    <dgm:pt modelId="{9C8DFB79-8217-47FA-8654-0C1B25E003C3}" type="pres">
      <dgm:prSet presAssocID="{654385B0-AC51-4D43-BA38-B714A4500FCC}" presName="level3hierChild" presStyleCnt="0"/>
      <dgm:spPr/>
    </dgm:pt>
    <dgm:pt modelId="{396F855D-EBE0-4842-A3F9-F41A1E717CD2}" type="pres">
      <dgm:prSet presAssocID="{49F9C10C-319B-471D-97AA-25A99F451CD8}" presName="conn2-1" presStyleLbl="parChTrans1D4" presStyleIdx="6" presStyleCnt="11"/>
      <dgm:spPr/>
      <dgm:t>
        <a:bodyPr/>
        <a:lstStyle/>
        <a:p>
          <a:pPr rtl="1"/>
          <a:endParaRPr lang="fa-IR"/>
        </a:p>
      </dgm:t>
    </dgm:pt>
    <dgm:pt modelId="{1A78F291-C99F-4742-B0F9-9E4DB6F31269}" type="pres">
      <dgm:prSet presAssocID="{49F9C10C-319B-471D-97AA-25A99F451CD8}" presName="connTx" presStyleLbl="parChTrans1D4" presStyleIdx="6" presStyleCnt="11"/>
      <dgm:spPr/>
      <dgm:t>
        <a:bodyPr/>
        <a:lstStyle/>
        <a:p>
          <a:pPr rtl="1"/>
          <a:endParaRPr lang="fa-IR"/>
        </a:p>
      </dgm:t>
    </dgm:pt>
    <dgm:pt modelId="{8539D065-AA92-46E7-BC1D-90667E220407}" type="pres">
      <dgm:prSet presAssocID="{7D7CEBC1-CE84-496A-8574-8249EEF10AE4}" presName="root2" presStyleCnt="0"/>
      <dgm:spPr/>
    </dgm:pt>
    <dgm:pt modelId="{1D8BD778-BA00-4687-ABD1-57EC380CF28D}" type="pres">
      <dgm:prSet presAssocID="{7D7CEBC1-CE84-496A-8574-8249EEF10AE4}" presName="LevelTwoTextNode" presStyleLbl="node4" presStyleIdx="6" presStyleCnt="11" custScaleX="216310" custScaleY="64004">
        <dgm:presLayoutVars>
          <dgm:chPref val="3"/>
        </dgm:presLayoutVars>
      </dgm:prSet>
      <dgm:spPr/>
      <dgm:t>
        <a:bodyPr/>
        <a:lstStyle/>
        <a:p>
          <a:pPr rtl="1"/>
          <a:endParaRPr lang="fa-IR"/>
        </a:p>
      </dgm:t>
    </dgm:pt>
    <dgm:pt modelId="{A8724578-E12C-4921-8D2A-C51BF4FF1F88}" type="pres">
      <dgm:prSet presAssocID="{7D7CEBC1-CE84-496A-8574-8249EEF10AE4}" presName="level3hierChild" presStyleCnt="0"/>
      <dgm:spPr/>
    </dgm:pt>
    <dgm:pt modelId="{DAFF77F1-04CF-4EF2-97BD-E1418B68E454}" type="pres">
      <dgm:prSet presAssocID="{E859F9C5-98A0-4FE8-988D-DAA55A41AB44}" presName="conn2-1" presStyleLbl="parChTrans1D3" presStyleIdx="6" presStyleCnt="8"/>
      <dgm:spPr/>
      <dgm:t>
        <a:bodyPr/>
        <a:lstStyle/>
        <a:p>
          <a:pPr rtl="1"/>
          <a:endParaRPr lang="fa-IR"/>
        </a:p>
      </dgm:t>
    </dgm:pt>
    <dgm:pt modelId="{75339B6F-7A87-4360-8BFF-2DE5B8BA86DA}" type="pres">
      <dgm:prSet presAssocID="{E859F9C5-98A0-4FE8-988D-DAA55A41AB44}" presName="connTx" presStyleLbl="parChTrans1D3" presStyleIdx="6" presStyleCnt="8"/>
      <dgm:spPr/>
      <dgm:t>
        <a:bodyPr/>
        <a:lstStyle/>
        <a:p>
          <a:pPr rtl="1"/>
          <a:endParaRPr lang="fa-IR"/>
        </a:p>
      </dgm:t>
    </dgm:pt>
    <dgm:pt modelId="{68831160-C7B0-43D3-A5EE-08591A59A3CE}" type="pres">
      <dgm:prSet presAssocID="{FF3612A6-A652-4522-BB98-94EC289F004F}" presName="root2" presStyleCnt="0"/>
      <dgm:spPr/>
    </dgm:pt>
    <dgm:pt modelId="{E744D9D6-4774-42DE-B4E1-108010DB1116}" type="pres">
      <dgm:prSet presAssocID="{FF3612A6-A652-4522-BB98-94EC289F004F}" presName="LevelTwoTextNode" presStyleLbl="node3" presStyleIdx="6" presStyleCnt="8" custScaleX="141805">
        <dgm:presLayoutVars>
          <dgm:chPref val="3"/>
        </dgm:presLayoutVars>
      </dgm:prSet>
      <dgm:spPr/>
      <dgm:t>
        <a:bodyPr/>
        <a:lstStyle/>
        <a:p>
          <a:pPr rtl="1"/>
          <a:endParaRPr lang="fa-IR"/>
        </a:p>
      </dgm:t>
    </dgm:pt>
    <dgm:pt modelId="{571FC75A-AF9E-4E68-9DA1-490AB703356B}" type="pres">
      <dgm:prSet presAssocID="{FF3612A6-A652-4522-BB98-94EC289F004F}" presName="level3hierChild" presStyleCnt="0"/>
      <dgm:spPr/>
    </dgm:pt>
    <dgm:pt modelId="{3FAFF4AD-6A99-4BE1-A809-63C60BF75462}" type="pres">
      <dgm:prSet presAssocID="{F9224D7F-C86A-431E-A7B8-4B9EA93EB4F0}" presName="conn2-1" presStyleLbl="parChTrans1D4" presStyleIdx="7" presStyleCnt="11"/>
      <dgm:spPr/>
      <dgm:t>
        <a:bodyPr/>
        <a:lstStyle/>
        <a:p>
          <a:pPr rtl="1"/>
          <a:endParaRPr lang="fa-IR"/>
        </a:p>
      </dgm:t>
    </dgm:pt>
    <dgm:pt modelId="{DB98DE14-2151-41E8-BCDA-7F139B873CC1}" type="pres">
      <dgm:prSet presAssocID="{F9224D7F-C86A-431E-A7B8-4B9EA93EB4F0}" presName="connTx" presStyleLbl="parChTrans1D4" presStyleIdx="7" presStyleCnt="11"/>
      <dgm:spPr/>
      <dgm:t>
        <a:bodyPr/>
        <a:lstStyle/>
        <a:p>
          <a:pPr rtl="1"/>
          <a:endParaRPr lang="fa-IR"/>
        </a:p>
      </dgm:t>
    </dgm:pt>
    <dgm:pt modelId="{8B953FD1-72DD-4CD6-A16E-A0AD8B9416BA}" type="pres">
      <dgm:prSet presAssocID="{59034838-ECF9-4104-A435-C2A2092E94F8}" presName="root2" presStyleCnt="0"/>
      <dgm:spPr/>
    </dgm:pt>
    <dgm:pt modelId="{83B104A8-07BF-4200-A5CF-8E2DBA4DE00D}" type="pres">
      <dgm:prSet presAssocID="{59034838-ECF9-4104-A435-C2A2092E94F8}" presName="LevelTwoTextNode" presStyleLbl="node4" presStyleIdx="7" presStyleCnt="11" custScaleX="323876">
        <dgm:presLayoutVars>
          <dgm:chPref val="3"/>
        </dgm:presLayoutVars>
      </dgm:prSet>
      <dgm:spPr/>
      <dgm:t>
        <a:bodyPr/>
        <a:lstStyle/>
        <a:p>
          <a:pPr rtl="1"/>
          <a:endParaRPr lang="fa-IR"/>
        </a:p>
      </dgm:t>
    </dgm:pt>
    <dgm:pt modelId="{0DC98BC8-A864-452D-A9F0-27AFF81D5549}" type="pres">
      <dgm:prSet presAssocID="{59034838-ECF9-4104-A435-C2A2092E94F8}" presName="level3hierChild" presStyleCnt="0"/>
      <dgm:spPr/>
    </dgm:pt>
    <dgm:pt modelId="{724F80C4-14E9-407E-A14F-A59CC6681BA0}" type="pres">
      <dgm:prSet presAssocID="{C4B2B6B6-F33A-434F-8ACE-DEF39FD1322D}" presName="conn2-1" presStyleLbl="parChTrans1D4" presStyleIdx="8" presStyleCnt="11"/>
      <dgm:spPr/>
      <dgm:t>
        <a:bodyPr/>
        <a:lstStyle/>
        <a:p>
          <a:pPr rtl="1"/>
          <a:endParaRPr lang="fa-IR"/>
        </a:p>
      </dgm:t>
    </dgm:pt>
    <dgm:pt modelId="{9097472D-2889-4480-8A54-1A6DA7446EE8}" type="pres">
      <dgm:prSet presAssocID="{C4B2B6B6-F33A-434F-8ACE-DEF39FD1322D}" presName="connTx" presStyleLbl="parChTrans1D4" presStyleIdx="8" presStyleCnt="11"/>
      <dgm:spPr/>
      <dgm:t>
        <a:bodyPr/>
        <a:lstStyle/>
        <a:p>
          <a:pPr rtl="1"/>
          <a:endParaRPr lang="fa-IR"/>
        </a:p>
      </dgm:t>
    </dgm:pt>
    <dgm:pt modelId="{5F725A50-77F4-42E4-8901-3AEA686B5330}" type="pres">
      <dgm:prSet presAssocID="{4D3B0BC4-0CB9-4819-AB26-4622773E32F0}" presName="root2" presStyleCnt="0"/>
      <dgm:spPr/>
    </dgm:pt>
    <dgm:pt modelId="{2370A067-C6A9-4EC4-979D-50DE577B89CD}" type="pres">
      <dgm:prSet presAssocID="{4D3B0BC4-0CB9-4819-AB26-4622773E32F0}" presName="LevelTwoTextNode" presStyleLbl="node4" presStyleIdx="8" presStyleCnt="11" custScaleX="323876">
        <dgm:presLayoutVars>
          <dgm:chPref val="3"/>
        </dgm:presLayoutVars>
      </dgm:prSet>
      <dgm:spPr/>
      <dgm:t>
        <a:bodyPr/>
        <a:lstStyle/>
        <a:p>
          <a:pPr rtl="1"/>
          <a:endParaRPr lang="fa-IR"/>
        </a:p>
      </dgm:t>
    </dgm:pt>
    <dgm:pt modelId="{E7AA9E30-5D56-40B3-A6A5-F8A2EE0C43B6}" type="pres">
      <dgm:prSet presAssocID="{4D3B0BC4-0CB9-4819-AB26-4622773E32F0}" presName="level3hierChild" presStyleCnt="0"/>
      <dgm:spPr/>
    </dgm:pt>
    <dgm:pt modelId="{BDCEF8E6-5213-4ADE-9420-7AF1B62C2F34}" type="pres">
      <dgm:prSet presAssocID="{0ED1AB03-8B93-4E41-92E9-6A68A12868BC}" presName="conn2-1" presStyleLbl="parChTrans1D2" presStyleIdx="1" presStyleCnt="2"/>
      <dgm:spPr/>
      <dgm:t>
        <a:bodyPr/>
        <a:lstStyle/>
        <a:p>
          <a:pPr rtl="1"/>
          <a:endParaRPr lang="fa-IR"/>
        </a:p>
      </dgm:t>
    </dgm:pt>
    <dgm:pt modelId="{7BE3DD6D-3D5C-4F13-8E5A-C1C1B80B957D}" type="pres">
      <dgm:prSet presAssocID="{0ED1AB03-8B93-4E41-92E9-6A68A12868BC}" presName="connTx" presStyleLbl="parChTrans1D2" presStyleIdx="1" presStyleCnt="2"/>
      <dgm:spPr/>
      <dgm:t>
        <a:bodyPr/>
        <a:lstStyle/>
        <a:p>
          <a:pPr rtl="1"/>
          <a:endParaRPr lang="fa-IR"/>
        </a:p>
      </dgm:t>
    </dgm:pt>
    <dgm:pt modelId="{45F920BA-6DEC-4511-8C3D-31CA530055ED}" type="pres">
      <dgm:prSet presAssocID="{70E6C9F6-60F3-4319-BCCD-721FF3051982}" presName="root2" presStyleCnt="0"/>
      <dgm:spPr/>
    </dgm:pt>
    <dgm:pt modelId="{68DB9D1B-ADAC-418F-A9A8-129799FEABD9}" type="pres">
      <dgm:prSet presAssocID="{70E6C9F6-60F3-4319-BCCD-721FF3051982}" presName="LevelTwoTextNode" presStyleLbl="node2" presStyleIdx="1" presStyleCnt="2" custScaleX="49821">
        <dgm:presLayoutVars>
          <dgm:chPref val="3"/>
        </dgm:presLayoutVars>
      </dgm:prSet>
      <dgm:spPr/>
      <dgm:t>
        <a:bodyPr/>
        <a:lstStyle/>
        <a:p>
          <a:pPr rtl="1"/>
          <a:endParaRPr lang="fa-IR"/>
        </a:p>
      </dgm:t>
    </dgm:pt>
    <dgm:pt modelId="{A3DC4DA0-FC4F-425A-B09F-D8536F08683E}" type="pres">
      <dgm:prSet presAssocID="{70E6C9F6-60F3-4319-BCCD-721FF3051982}" presName="level3hierChild" presStyleCnt="0"/>
      <dgm:spPr/>
    </dgm:pt>
    <dgm:pt modelId="{79897C9B-A36E-4737-9F04-2C6C87217931}" type="pres">
      <dgm:prSet presAssocID="{407A6892-A8B5-43A5-8954-D503910E8248}" presName="conn2-1" presStyleLbl="parChTrans1D3" presStyleIdx="7" presStyleCnt="8"/>
      <dgm:spPr/>
      <dgm:t>
        <a:bodyPr/>
        <a:lstStyle/>
        <a:p>
          <a:pPr rtl="1"/>
          <a:endParaRPr lang="fa-IR"/>
        </a:p>
      </dgm:t>
    </dgm:pt>
    <dgm:pt modelId="{5DF649B0-0CAF-43F9-989E-AACD58E63057}" type="pres">
      <dgm:prSet presAssocID="{407A6892-A8B5-43A5-8954-D503910E8248}" presName="connTx" presStyleLbl="parChTrans1D3" presStyleIdx="7" presStyleCnt="8"/>
      <dgm:spPr/>
      <dgm:t>
        <a:bodyPr/>
        <a:lstStyle/>
        <a:p>
          <a:pPr rtl="1"/>
          <a:endParaRPr lang="fa-IR"/>
        </a:p>
      </dgm:t>
    </dgm:pt>
    <dgm:pt modelId="{B206D387-2EC6-40CB-ADB0-8221F3417473}" type="pres">
      <dgm:prSet presAssocID="{B1C76BCC-2782-4F20-A464-28560AA3621F}" presName="root2" presStyleCnt="0"/>
      <dgm:spPr/>
    </dgm:pt>
    <dgm:pt modelId="{785D14AF-1262-41C0-81C5-EDEA61CC1997}" type="pres">
      <dgm:prSet presAssocID="{B1C76BCC-2782-4F20-A464-28560AA3621F}" presName="LevelTwoTextNode" presStyleLbl="node3" presStyleIdx="7" presStyleCnt="8" custScaleX="164762" custScaleY="209887">
        <dgm:presLayoutVars>
          <dgm:chPref val="3"/>
        </dgm:presLayoutVars>
      </dgm:prSet>
      <dgm:spPr/>
      <dgm:t>
        <a:bodyPr/>
        <a:lstStyle/>
        <a:p>
          <a:pPr rtl="1"/>
          <a:endParaRPr lang="fa-IR"/>
        </a:p>
      </dgm:t>
    </dgm:pt>
    <dgm:pt modelId="{886D41FB-FFC5-4A45-BF7B-DA436F411914}" type="pres">
      <dgm:prSet presAssocID="{B1C76BCC-2782-4F20-A464-28560AA3621F}" presName="level3hierChild" presStyleCnt="0"/>
      <dgm:spPr/>
    </dgm:pt>
    <dgm:pt modelId="{01052DA8-EE4D-4E02-8867-71F767CDABFD}" type="pres">
      <dgm:prSet presAssocID="{09BB9363-094F-48FC-9B33-71F365A40C8A}" presName="conn2-1" presStyleLbl="parChTrans1D4" presStyleIdx="9" presStyleCnt="11"/>
      <dgm:spPr/>
      <dgm:t>
        <a:bodyPr/>
        <a:lstStyle/>
        <a:p>
          <a:pPr rtl="1"/>
          <a:endParaRPr lang="fa-IR"/>
        </a:p>
      </dgm:t>
    </dgm:pt>
    <dgm:pt modelId="{ECFFDECC-2638-4B68-A3A3-21B27D8D847F}" type="pres">
      <dgm:prSet presAssocID="{09BB9363-094F-48FC-9B33-71F365A40C8A}" presName="connTx" presStyleLbl="parChTrans1D4" presStyleIdx="9" presStyleCnt="11"/>
      <dgm:spPr/>
      <dgm:t>
        <a:bodyPr/>
        <a:lstStyle/>
        <a:p>
          <a:pPr rtl="1"/>
          <a:endParaRPr lang="fa-IR"/>
        </a:p>
      </dgm:t>
    </dgm:pt>
    <dgm:pt modelId="{9A7E8172-8456-4EA5-9E2C-3E4D9B4A6643}" type="pres">
      <dgm:prSet presAssocID="{11439A96-AF98-4B86-9F28-F0A00BE81409}" presName="root2" presStyleCnt="0"/>
      <dgm:spPr/>
    </dgm:pt>
    <dgm:pt modelId="{3F0181CC-CCC3-403B-8CC0-DA4BE18B6AC9}" type="pres">
      <dgm:prSet presAssocID="{11439A96-AF98-4B86-9F28-F0A00BE81409}" presName="LevelTwoTextNode" presStyleLbl="node4" presStyleIdx="9" presStyleCnt="11" custScaleX="189243" custScaleY="209887">
        <dgm:presLayoutVars>
          <dgm:chPref val="3"/>
        </dgm:presLayoutVars>
      </dgm:prSet>
      <dgm:spPr/>
      <dgm:t>
        <a:bodyPr/>
        <a:lstStyle/>
        <a:p>
          <a:pPr rtl="1"/>
          <a:endParaRPr lang="fa-IR"/>
        </a:p>
      </dgm:t>
    </dgm:pt>
    <dgm:pt modelId="{2876D593-7E68-4B17-9A5D-CE9487E302A1}" type="pres">
      <dgm:prSet presAssocID="{11439A96-AF98-4B86-9F28-F0A00BE81409}" presName="level3hierChild" presStyleCnt="0"/>
      <dgm:spPr/>
    </dgm:pt>
    <dgm:pt modelId="{2E4EA49D-10AA-40BA-BD75-7973EC218E2B}" type="pres">
      <dgm:prSet presAssocID="{8143CD17-8480-4C88-9088-23CACB44199B}" presName="conn2-1" presStyleLbl="parChTrans1D4" presStyleIdx="10" presStyleCnt="11"/>
      <dgm:spPr/>
      <dgm:t>
        <a:bodyPr/>
        <a:lstStyle/>
        <a:p>
          <a:pPr rtl="1"/>
          <a:endParaRPr lang="fa-IR"/>
        </a:p>
      </dgm:t>
    </dgm:pt>
    <dgm:pt modelId="{8FA09EF5-F975-44C2-933D-3A0EB4246684}" type="pres">
      <dgm:prSet presAssocID="{8143CD17-8480-4C88-9088-23CACB44199B}" presName="connTx" presStyleLbl="parChTrans1D4" presStyleIdx="10" presStyleCnt="11"/>
      <dgm:spPr/>
      <dgm:t>
        <a:bodyPr/>
        <a:lstStyle/>
        <a:p>
          <a:pPr rtl="1"/>
          <a:endParaRPr lang="fa-IR"/>
        </a:p>
      </dgm:t>
    </dgm:pt>
    <dgm:pt modelId="{85F394E8-080B-4039-B33E-E35B85DB25E8}" type="pres">
      <dgm:prSet presAssocID="{23F3E8E9-80F7-4587-90FC-FF1E7ABCB7DF}" presName="root2" presStyleCnt="0"/>
      <dgm:spPr/>
    </dgm:pt>
    <dgm:pt modelId="{9A03CD45-5C7F-4A0A-BAD0-9B271370DC66}" type="pres">
      <dgm:prSet presAssocID="{23F3E8E9-80F7-4587-90FC-FF1E7ABCB7DF}" presName="LevelTwoTextNode" presStyleLbl="node4" presStyleIdx="10" presStyleCnt="11" custScaleX="151369" custScaleY="209887">
        <dgm:presLayoutVars>
          <dgm:chPref val="3"/>
        </dgm:presLayoutVars>
      </dgm:prSet>
      <dgm:spPr/>
      <dgm:t>
        <a:bodyPr/>
        <a:lstStyle/>
        <a:p>
          <a:pPr rtl="1"/>
          <a:endParaRPr lang="fa-IR"/>
        </a:p>
      </dgm:t>
    </dgm:pt>
    <dgm:pt modelId="{BD80971F-6673-4E66-8A13-22E016704CF1}" type="pres">
      <dgm:prSet presAssocID="{23F3E8E9-80F7-4587-90FC-FF1E7ABCB7DF}" presName="level3hierChild" presStyleCnt="0"/>
      <dgm:spPr/>
    </dgm:pt>
  </dgm:ptLst>
  <dgm:cxnLst>
    <dgm:cxn modelId="{6D47D447-C2B8-432E-96DE-34C4B3909BFD}" type="presOf" srcId="{6F2C00FB-A8CD-4D0F-8852-BDE0B5EE8E6D}" destId="{3BE7747C-C5CF-4901-948B-93DFD5CC297A}" srcOrd="1" destOrd="0" presId="urn:microsoft.com/office/officeart/2005/8/layout/hierarchy2"/>
    <dgm:cxn modelId="{41E54C50-B7D1-4079-AF0B-4C6788091731}" srcId="{B1C76BCC-2782-4F20-A464-28560AA3621F}" destId="{11439A96-AF98-4B86-9F28-F0A00BE81409}" srcOrd="0" destOrd="0" parTransId="{09BB9363-094F-48FC-9B33-71F365A40C8A}" sibTransId="{E60A5B67-4D51-4D98-ACAB-4CC5D6DFFA9A}"/>
    <dgm:cxn modelId="{9E0E16FA-16F1-4A70-A475-AA43BB3CEDAA}" type="presOf" srcId="{E323D1DB-386F-4512-A83F-6CFBAED78C31}" destId="{FDEB4FC1-24D7-45E2-85E8-21BAA9C2DFC3}" srcOrd="0" destOrd="0" presId="urn:microsoft.com/office/officeart/2005/8/layout/hierarchy2"/>
    <dgm:cxn modelId="{C89F9908-45B4-4C63-867A-E51D3192FBE5}" type="presOf" srcId="{49F9C10C-319B-471D-97AA-25A99F451CD8}" destId="{396F855D-EBE0-4842-A3F9-F41A1E717CD2}" srcOrd="0" destOrd="0" presId="urn:microsoft.com/office/officeart/2005/8/layout/hierarchy2"/>
    <dgm:cxn modelId="{E5CA0094-1418-4A00-89B4-C3E08FEE3FA2}" type="presOf" srcId="{C4B2B6B6-F33A-434F-8ACE-DEF39FD1322D}" destId="{9097472D-2889-4480-8A54-1A6DA7446EE8}" srcOrd="1" destOrd="0" presId="urn:microsoft.com/office/officeart/2005/8/layout/hierarchy2"/>
    <dgm:cxn modelId="{FBD0B2CD-9065-424F-9977-1E74E667B500}" type="presOf" srcId="{AF500AC2-AE50-46E6-88B2-B4C57452E47F}" destId="{69FF31EE-B964-49A3-9750-E2E94B6410F1}" srcOrd="1" destOrd="0" presId="urn:microsoft.com/office/officeart/2005/8/layout/hierarchy2"/>
    <dgm:cxn modelId="{D9A9978D-905B-4F10-9639-3D0927DB32FE}" type="presOf" srcId="{7531D9A6-6895-434E-8481-1EFBD8DB8EAF}" destId="{11BBDBA8-D233-42C9-B9E0-FE7CBAF853DA}" srcOrd="1" destOrd="0" presId="urn:microsoft.com/office/officeart/2005/8/layout/hierarchy2"/>
    <dgm:cxn modelId="{6A8437DB-40A8-4D9D-8A1C-660CB3D74737}" type="presOf" srcId="{59034838-ECF9-4104-A435-C2A2092E94F8}" destId="{83B104A8-07BF-4200-A5CF-8E2DBA4DE00D}" srcOrd="0" destOrd="0" presId="urn:microsoft.com/office/officeart/2005/8/layout/hierarchy2"/>
    <dgm:cxn modelId="{08BC4021-E366-4F42-B2EF-C80F5DDBD235}" type="presOf" srcId="{1342FDA8-ECE4-4311-AEE3-BC09B1CA08DF}" destId="{A0E44626-79FE-411D-B6C6-E683221FEE79}" srcOrd="0" destOrd="0" presId="urn:microsoft.com/office/officeart/2005/8/layout/hierarchy2"/>
    <dgm:cxn modelId="{B4D4BAAE-7E76-436E-8EC9-F98B7674E768}" type="presOf" srcId="{850D7ACE-D754-41EE-8BB8-634BC61A67FD}" destId="{83E48366-47C4-44F9-AD0D-8100BD6760C5}" srcOrd="0" destOrd="0" presId="urn:microsoft.com/office/officeart/2005/8/layout/hierarchy2"/>
    <dgm:cxn modelId="{6788C506-54E8-4621-9518-0791957B0EBD}" type="presOf" srcId="{3388914C-7023-493D-9F74-767A8F46B9B3}" destId="{34DB03E1-716B-43D7-BDF7-4991F249A236}" srcOrd="0" destOrd="0" presId="urn:microsoft.com/office/officeart/2005/8/layout/hierarchy2"/>
    <dgm:cxn modelId="{755B508D-50E2-445D-8C7B-54EEE759024F}" type="presOf" srcId="{B4200B63-F181-44DB-A62C-0F9B2D652D9E}" destId="{FAEFC043-4E3C-41CB-B8E5-7324B3A3B153}" srcOrd="1" destOrd="0" presId="urn:microsoft.com/office/officeart/2005/8/layout/hierarchy2"/>
    <dgm:cxn modelId="{EC6C813F-E086-4B6F-AC68-C69CF7BE1BB3}" type="presOf" srcId="{B4200B63-F181-44DB-A62C-0F9B2D652D9E}" destId="{B45B9EBF-B8E8-4761-9C55-7B29F837607E}" srcOrd="0" destOrd="0" presId="urn:microsoft.com/office/officeart/2005/8/layout/hierarchy2"/>
    <dgm:cxn modelId="{737D0EFF-B507-48B5-B0EE-A72B2AC36484}" srcId="{3D5F6F3D-35D2-4FE7-A684-3FB7AF737FF4}" destId="{3388914C-7023-493D-9F74-767A8F46B9B3}" srcOrd="1" destOrd="0" parTransId="{DACF379C-FAB1-4979-AED7-6469B4CBD2BD}" sibTransId="{7EB67EDE-C213-4807-9F8E-6D8A98269FE1}"/>
    <dgm:cxn modelId="{76F7C31E-880B-441D-A8C2-F4E6FD903273}" srcId="{8B676C7D-16C9-4F3D-995D-25020CD049DC}" destId="{3D5F6F3D-35D2-4FE7-A684-3FB7AF737FF4}" srcOrd="0" destOrd="0" parTransId="{65EA81E7-1CF5-4ECD-911A-6DD9C73D10B3}" sibTransId="{D3143258-D4BA-44FE-9867-538B40ADAE6E}"/>
    <dgm:cxn modelId="{F01D58A0-E8C3-40A1-AE80-2546E9C9EB37}" srcId="{FF3612A6-A652-4522-BB98-94EC289F004F}" destId="{59034838-ECF9-4104-A435-C2A2092E94F8}" srcOrd="0" destOrd="0" parTransId="{F9224D7F-C86A-431E-A7B8-4B9EA93EB4F0}" sibTransId="{22EE0F13-524E-4322-83BC-B7FB825D8762}"/>
    <dgm:cxn modelId="{5D941873-E91E-4613-92DB-B3C27E9C47A2}" type="presOf" srcId="{65EA81E7-1CF5-4ECD-911A-6DD9C73D10B3}" destId="{596082F0-3B38-484D-A3D9-6862F8F91E23}" srcOrd="0" destOrd="0" presId="urn:microsoft.com/office/officeart/2005/8/layout/hierarchy2"/>
    <dgm:cxn modelId="{03B68076-F0F1-4B15-A221-82C8F1734216}" srcId="{3D5F6F3D-35D2-4FE7-A684-3FB7AF737FF4}" destId="{DA781CE2-597B-462E-BA9F-7F0F526971F4}" srcOrd="2" destOrd="0" parTransId="{915D0733-EA01-412E-83B3-B76D6D1DBE35}" sibTransId="{17F4546F-49C6-4290-A5A5-6CF35148A071}"/>
    <dgm:cxn modelId="{1D163560-7E31-44B0-AA5F-E8FBC200B22C}" type="presOf" srcId="{B46C9426-C44E-49F3-B0D7-76F4631ADE9C}" destId="{F571586B-0518-4CFE-B155-B03BE179C13B}" srcOrd="1" destOrd="0" presId="urn:microsoft.com/office/officeart/2005/8/layout/hierarchy2"/>
    <dgm:cxn modelId="{D41F58E0-E6F8-421C-A332-42A69BAF85E1}" srcId="{11439A96-AF98-4B86-9F28-F0A00BE81409}" destId="{23F3E8E9-80F7-4587-90FC-FF1E7ABCB7DF}" srcOrd="0" destOrd="0" parTransId="{8143CD17-8480-4C88-9088-23CACB44199B}" sibTransId="{9A903DB0-556B-4984-BBB2-1AF39DB55297}"/>
    <dgm:cxn modelId="{7C405D09-AB1D-40EA-89F4-B2E5510A0BF2}" type="presOf" srcId="{059A8B9D-F836-414C-9578-B3C8C932F17B}" destId="{934657D4-6703-4A6B-9E55-40F2008B9654}" srcOrd="0" destOrd="0" presId="urn:microsoft.com/office/officeart/2005/8/layout/hierarchy2"/>
    <dgm:cxn modelId="{07FB7FF6-7336-478E-82C0-76198FE25D17}" type="presOf" srcId="{F9224D7F-C86A-431E-A7B8-4B9EA93EB4F0}" destId="{3FAFF4AD-6A99-4BE1-A809-63C60BF75462}" srcOrd="0" destOrd="0" presId="urn:microsoft.com/office/officeart/2005/8/layout/hierarchy2"/>
    <dgm:cxn modelId="{9415C65B-868D-45AC-B381-DD647DF0BDFC}" type="presOf" srcId="{915D0733-EA01-412E-83B3-B76D6D1DBE35}" destId="{599D32F9-5567-4FF6-9273-F1CD8FE25BA9}" srcOrd="0" destOrd="0" presId="urn:microsoft.com/office/officeart/2005/8/layout/hierarchy2"/>
    <dgm:cxn modelId="{9B021BF3-3EAF-4E75-B03F-450C80995748}" type="presOf" srcId="{654385B0-AC51-4D43-BA38-B714A4500FCC}" destId="{9864EA73-925E-41F3-9DA3-26DA32A66D80}" srcOrd="0" destOrd="0" presId="urn:microsoft.com/office/officeart/2005/8/layout/hierarchy2"/>
    <dgm:cxn modelId="{856EBC6B-0C83-4F95-A794-C9CB99758D9B}" srcId="{70E6C9F6-60F3-4319-BCCD-721FF3051982}" destId="{B1C76BCC-2782-4F20-A464-28560AA3621F}" srcOrd="0" destOrd="0" parTransId="{407A6892-A8B5-43A5-8954-D503910E8248}" sibTransId="{C9D90364-1B29-48D4-8D5F-040A3E068EAA}"/>
    <dgm:cxn modelId="{E0B6254F-0C72-4903-9E62-74C9A12593F6}" type="presOf" srcId="{2DDC57F7-B6D2-4F46-B2A4-41B49EB3C179}" destId="{5D1ECE94-93D1-4B48-A858-E4205183D791}" srcOrd="0" destOrd="0" presId="urn:microsoft.com/office/officeart/2005/8/layout/hierarchy2"/>
    <dgm:cxn modelId="{C78267F6-2780-40C2-90C9-C81D67F6CFB8}" srcId="{3388914C-7023-493D-9F74-767A8F46B9B3}" destId="{86A20310-B6C6-4C1F-B834-C1747D191E2A}" srcOrd="0" destOrd="0" parTransId="{B4200B63-F181-44DB-A62C-0F9B2D652D9E}" sibTransId="{0CC0E9AE-A918-40B1-B7D2-79331826F373}"/>
    <dgm:cxn modelId="{BF73BE75-E9D0-424A-8AFB-16588446F134}" type="presOf" srcId="{CE9A4D34-DD3D-4F6E-BC4F-C4EEFEFA2D61}" destId="{986D61CA-9180-4CEA-8AD8-35EE808EF225}" srcOrd="0" destOrd="0" presId="urn:microsoft.com/office/officeart/2005/8/layout/hierarchy2"/>
    <dgm:cxn modelId="{B332D420-8F22-460D-A791-74AF0F345FD3}" srcId="{3D5F6F3D-35D2-4FE7-A684-3FB7AF737FF4}" destId="{DFE1A1F0-1F83-4BBC-80C5-5AD4B485BAC9}" srcOrd="3" destOrd="0" parTransId="{6F2C00FB-A8CD-4D0F-8852-BDE0B5EE8E6D}" sibTransId="{AA3C13B7-4620-4C46-B883-FDE57715F6A1}"/>
    <dgm:cxn modelId="{4AEE4D34-0CC1-44AA-A7C0-81C1E877600F}" type="presOf" srcId="{FF3612A6-A652-4522-BB98-94EC289F004F}" destId="{E744D9D6-4774-42DE-B4E1-108010DB1116}" srcOrd="0" destOrd="0" presId="urn:microsoft.com/office/officeart/2005/8/layout/hierarchy2"/>
    <dgm:cxn modelId="{EDF15093-8567-4EEA-9FD0-DC4F17E171CB}" type="presOf" srcId="{49F9C10C-319B-471D-97AA-25A99F451CD8}" destId="{1A78F291-C99F-4742-B0F9-9E4DB6F31269}" srcOrd="1" destOrd="0" presId="urn:microsoft.com/office/officeart/2005/8/layout/hierarchy2"/>
    <dgm:cxn modelId="{5C0D4C1F-1867-4C01-9D5B-D7A25661E2F6}" type="presOf" srcId="{E859F9C5-98A0-4FE8-988D-DAA55A41AB44}" destId="{DAFF77F1-04CF-4EF2-97BD-E1418B68E454}" srcOrd="0" destOrd="0" presId="urn:microsoft.com/office/officeart/2005/8/layout/hierarchy2"/>
    <dgm:cxn modelId="{383DDA7E-6DFA-4F34-933B-4E0F874BC17C}" type="presOf" srcId="{23F3E8E9-80F7-4587-90FC-FF1E7ABCB7DF}" destId="{9A03CD45-5C7F-4A0A-BAD0-9B271370DC66}" srcOrd="0" destOrd="0" presId="urn:microsoft.com/office/officeart/2005/8/layout/hierarchy2"/>
    <dgm:cxn modelId="{303D108A-3218-4C6E-9B1D-7B9D42A147CE}" type="presOf" srcId="{C4B2B6B6-F33A-434F-8ACE-DEF39FD1322D}" destId="{724F80C4-14E9-407E-A14F-A59CC6681BA0}" srcOrd="0" destOrd="0" presId="urn:microsoft.com/office/officeart/2005/8/layout/hierarchy2"/>
    <dgm:cxn modelId="{EA8D09FB-03A8-48E4-9EFE-9C4B5A9CF4ED}" srcId="{059A8B9D-F836-414C-9578-B3C8C932F17B}" destId="{55E2CF25-C083-478F-8C9C-AF4A8779A2BF}" srcOrd="0" destOrd="0" parTransId="{1342FDA8-ECE4-4311-AEE3-BC09B1CA08DF}" sibTransId="{07F32CFA-8260-4765-8498-8FEA5FBE31E2}"/>
    <dgm:cxn modelId="{03613572-4DAA-4940-87A8-38462801DF8C}" srcId="{3D5F6F3D-35D2-4FE7-A684-3FB7AF737FF4}" destId="{654385B0-AC51-4D43-BA38-B714A4500FCC}" srcOrd="5" destOrd="0" parTransId="{8C27A96A-792D-43EB-AFF3-D766E7E8467B}" sibTransId="{5C17A9EE-2E58-4AB1-A683-88E31AAE71A2}"/>
    <dgm:cxn modelId="{49A365B5-94C4-4DA5-B32A-6B683262D88B}" type="presOf" srcId="{6F2C00FB-A8CD-4D0F-8852-BDE0B5EE8E6D}" destId="{B5D86493-D883-4D30-8723-81ED8582E232}" srcOrd="0" destOrd="0" presId="urn:microsoft.com/office/officeart/2005/8/layout/hierarchy2"/>
    <dgm:cxn modelId="{8207189C-C316-4678-B0BC-05467F3C007B}" type="presOf" srcId="{09BB9363-094F-48FC-9B33-71F365A40C8A}" destId="{ECFFDECC-2638-4B68-A3A3-21B27D8D847F}" srcOrd="1" destOrd="0" presId="urn:microsoft.com/office/officeart/2005/8/layout/hierarchy2"/>
    <dgm:cxn modelId="{53E96BE3-1BC1-4FAC-B119-123BA03EB713}" srcId="{FF3612A6-A652-4522-BB98-94EC289F004F}" destId="{4D3B0BC4-0CB9-4819-AB26-4622773E32F0}" srcOrd="1" destOrd="0" parTransId="{C4B2B6B6-F33A-434F-8ACE-DEF39FD1322D}" sibTransId="{2C5AA273-CA20-48D7-875E-99D3AA38E18E}"/>
    <dgm:cxn modelId="{E3CDEFE2-3ED7-47D2-A194-0D604EBA06EA}" type="presOf" srcId="{8C27A96A-792D-43EB-AFF3-D766E7E8467B}" destId="{53650DD0-1783-4D7F-A096-22C325EAD967}" srcOrd="1" destOrd="0" presId="urn:microsoft.com/office/officeart/2005/8/layout/hierarchy2"/>
    <dgm:cxn modelId="{4D82ED13-9BD7-431B-86B4-5DFD8A34E032}" type="presOf" srcId="{3D5F6F3D-35D2-4FE7-A684-3FB7AF737FF4}" destId="{1951F692-2D14-4D86-A4FF-6512448EDA1B}" srcOrd="0" destOrd="0" presId="urn:microsoft.com/office/officeart/2005/8/layout/hierarchy2"/>
    <dgm:cxn modelId="{F64B91FE-6EFF-4C2D-B4BA-1B36F0DCE54F}" type="presOf" srcId="{FBB76244-78D5-4AB6-9201-3BD2E45988A7}" destId="{857B9FFC-8AAE-42B7-9ED1-2B9CE7FDD617}" srcOrd="0" destOrd="0" presId="urn:microsoft.com/office/officeart/2005/8/layout/hierarchy2"/>
    <dgm:cxn modelId="{D1DE7E9E-F38A-40D3-96AB-AB83F4E7CE82}" type="presOf" srcId="{4D3B0BC4-0CB9-4819-AB26-4622773E32F0}" destId="{2370A067-C6A9-4EC4-979D-50DE577B89CD}" srcOrd="0" destOrd="0" presId="urn:microsoft.com/office/officeart/2005/8/layout/hierarchy2"/>
    <dgm:cxn modelId="{53A60D24-42E3-4844-A2B7-AE3BF3A54E3C}" type="presOf" srcId="{8C27A96A-792D-43EB-AFF3-D766E7E8467B}" destId="{D902B0C4-D9EE-448E-ABB0-F437B3E03A16}" srcOrd="0" destOrd="0" presId="urn:microsoft.com/office/officeart/2005/8/layout/hierarchy2"/>
    <dgm:cxn modelId="{4BA883AF-62D5-4FE1-9CF8-8CB279D74280}" type="presOf" srcId="{DACF379C-FAB1-4979-AED7-6469B4CBD2BD}" destId="{2631510B-E33C-479C-ACFC-CA61D1042B42}" srcOrd="1" destOrd="0" presId="urn:microsoft.com/office/officeart/2005/8/layout/hierarchy2"/>
    <dgm:cxn modelId="{0B104E99-3FD9-4366-86D3-A3C33803FE86}" type="presOf" srcId="{FBB76244-78D5-4AB6-9201-3BD2E45988A7}" destId="{BA0C1042-8A2F-487F-BCE8-51103AF94D8B}" srcOrd="1" destOrd="0" presId="urn:microsoft.com/office/officeart/2005/8/layout/hierarchy2"/>
    <dgm:cxn modelId="{44CB8657-7654-433E-AA52-F53D35381EED}" type="presOf" srcId="{1342FDA8-ECE4-4311-AEE3-BC09B1CA08DF}" destId="{AF6B6EF2-7BF7-4BFB-94DE-D8D82BC7B008}" srcOrd="1" destOrd="0" presId="urn:microsoft.com/office/officeart/2005/8/layout/hierarchy2"/>
    <dgm:cxn modelId="{DB3F4A1D-A059-4733-BEE2-C0B8C8876D93}" type="presOf" srcId="{86A20310-B6C6-4C1F-B834-C1747D191E2A}" destId="{E7BF6284-FF7F-4225-A4CB-A29C273E4ADA}" srcOrd="0" destOrd="0" presId="urn:microsoft.com/office/officeart/2005/8/layout/hierarchy2"/>
    <dgm:cxn modelId="{55F14328-6DC2-4FE6-80F4-30925205F6C4}" type="presOf" srcId="{407A6892-A8B5-43A5-8954-D503910E8248}" destId="{79897C9B-A36E-4737-9F04-2C6C87217931}" srcOrd="0" destOrd="0" presId="urn:microsoft.com/office/officeart/2005/8/layout/hierarchy2"/>
    <dgm:cxn modelId="{F8A76C6F-3B8A-42F6-B19C-B5F793A07565}" srcId="{DFE1A1F0-1F83-4BBC-80C5-5AD4B485BAC9}" destId="{CE9A4D34-DD3D-4F6E-BC4F-C4EEFEFA2D61}" srcOrd="1" destOrd="0" parTransId="{F801D168-0FF9-4694-A828-5E50AA4A7673}" sibTransId="{EA657DFD-DEA5-4692-8BBD-EDAC5DC9AB0C}"/>
    <dgm:cxn modelId="{ACBBCB7E-1C1E-4062-91F3-92A2D4AFB6AC}" srcId="{DFE1A1F0-1F83-4BBC-80C5-5AD4B485BAC9}" destId="{FA89B099-14C4-4B87-BC08-978AFF27AAFD}" srcOrd="0" destOrd="0" parTransId="{7531D9A6-6895-434E-8481-1EFBD8DB8EAF}" sibTransId="{E7D4B9B8-CD22-4C61-BF6F-91DB0D81AFA4}"/>
    <dgm:cxn modelId="{05C5D1D4-AD27-454A-ACCC-EE3678D176D6}" type="presOf" srcId="{915D0733-EA01-412E-83B3-B76D6D1DBE35}" destId="{0E3B03B8-2C78-41D9-A1A0-8B59DB7627B7}" srcOrd="1" destOrd="0" presId="urn:microsoft.com/office/officeart/2005/8/layout/hierarchy2"/>
    <dgm:cxn modelId="{CB02C477-14AF-4287-8B35-6FED15CD8E61}" type="presOf" srcId="{7531D9A6-6895-434E-8481-1EFBD8DB8EAF}" destId="{46A871C6-2437-42A7-B307-D8E4A8D9520C}" srcOrd="0" destOrd="0" presId="urn:microsoft.com/office/officeart/2005/8/layout/hierarchy2"/>
    <dgm:cxn modelId="{9CADB23B-6DD4-4B10-9811-BD7F21AE899A}" type="presOf" srcId="{8143CD17-8480-4C88-9088-23CACB44199B}" destId="{2E4EA49D-10AA-40BA-BD75-7973EC218E2B}" srcOrd="0" destOrd="0" presId="urn:microsoft.com/office/officeart/2005/8/layout/hierarchy2"/>
    <dgm:cxn modelId="{CA7895D4-0191-45D6-B907-0DDE91179648}" type="presOf" srcId="{7D7CEBC1-CE84-496A-8574-8249EEF10AE4}" destId="{1D8BD778-BA00-4687-ABD1-57EC380CF28D}" srcOrd="0" destOrd="0" presId="urn:microsoft.com/office/officeart/2005/8/layout/hierarchy2"/>
    <dgm:cxn modelId="{F5C98994-8617-4A21-AEB5-C20D72998421}" type="presOf" srcId="{65EA81E7-1CF5-4ECD-911A-6DD9C73D10B3}" destId="{75CE6269-D0B5-4F6F-95A9-5DAF47A492C2}" srcOrd="1" destOrd="0" presId="urn:microsoft.com/office/officeart/2005/8/layout/hierarchy2"/>
    <dgm:cxn modelId="{B7708DE3-06BC-4826-9FD1-53E736A1480A}" type="presOf" srcId="{E323D1DB-386F-4512-A83F-6CFBAED78C31}" destId="{35412388-A8C8-4E25-9E9C-D124554BEEFF}" srcOrd="1" destOrd="0" presId="urn:microsoft.com/office/officeart/2005/8/layout/hierarchy2"/>
    <dgm:cxn modelId="{0EBD3BCB-DD17-494F-A670-1B78A8A9ACC0}" type="presOf" srcId="{F801D168-0FF9-4694-A828-5E50AA4A7673}" destId="{24B757F7-5BF2-4000-A0A5-7FC93756B798}" srcOrd="1" destOrd="0" presId="urn:microsoft.com/office/officeart/2005/8/layout/hierarchy2"/>
    <dgm:cxn modelId="{52C7BB56-D7A7-4306-ABFC-B3040ED30F29}" srcId="{654385B0-AC51-4D43-BA38-B714A4500FCC}" destId="{7D7CEBC1-CE84-496A-8574-8249EEF10AE4}" srcOrd="0" destOrd="0" parTransId="{49F9C10C-319B-471D-97AA-25A99F451CD8}" sibTransId="{EC50118B-0C56-466A-A1F6-BDA5E5F41424}"/>
    <dgm:cxn modelId="{13715070-C901-473B-B801-C87F12C3026B}" type="presOf" srcId="{DFE1A1F0-1F83-4BBC-80C5-5AD4B485BAC9}" destId="{1304409F-7ABE-44EC-8E20-D0684BA80E5A}" srcOrd="0" destOrd="0" presId="urn:microsoft.com/office/officeart/2005/8/layout/hierarchy2"/>
    <dgm:cxn modelId="{822FDB6D-AAE2-406E-BC81-05DF78738BB1}" type="presOf" srcId="{DA781CE2-597B-462E-BA9F-7F0F526971F4}" destId="{0F8659FC-C836-4AE6-A95F-8973013E640C}" srcOrd="0" destOrd="0" presId="urn:microsoft.com/office/officeart/2005/8/layout/hierarchy2"/>
    <dgm:cxn modelId="{E77B7262-B4B8-4142-9B0F-77992440260C}" srcId="{850D7ACE-D754-41EE-8BB8-634BC61A67FD}" destId="{2DDC57F7-B6D2-4F46-B2A4-41B49EB3C179}" srcOrd="0" destOrd="0" parTransId="{AF500AC2-AE50-46E6-88B2-B4C57452E47F}" sibTransId="{16EDEC2D-65E8-4904-97F1-71B0375F7F76}"/>
    <dgm:cxn modelId="{8C37C66D-5E94-4D76-9BDF-86DA5BF63652}" srcId="{3D5F6F3D-35D2-4FE7-A684-3FB7AF737FF4}" destId="{FF3612A6-A652-4522-BB98-94EC289F004F}" srcOrd="6" destOrd="0" parTransId="{E859F9C5-98A0-4FE8-988D-DAA55A41AB44}" sibTransId="{780FFDE5-9141-4A33-A6AA-48A83BCE7626}"/>
    <dgm:cxn modelId="{8BA4A61E-961C-4C9E-8A54-970CD15608B2}" type="presOf" srcId="{8B676C7D-16C9-4F3D-995D-25020CD049DC}" destId="{466662A0-B2FE-425C-B664-AE60B0848B0E}" srcOrd="0" destOrd="0" presId="urn:microsoft.com/office/officeart/2005/8/layout/hierarchy2"/>
    <dgm:cxn modelId="{3FA031A1-1199-4B31-8AC5-A314EE3A68B5}" srcId="{5159A13C-E5AF-4795-8C5B-F8DC8F6B0912}" destId="{8B676C7D-16C9-4F3D-995D-25020CD049DC}" srcOrd="0" destOrd="0" parTransId="{9B853E85-8D27-470B-8291-1E9DDD527D68}" sibTransId="{2074BBEB-7AB9-463E-8E9C-3615FCA0BF6B}"/>
    <dgm:cxn modelId="{6E679B2F-DF2A-44E4-93DA-5FA099383A14}" type="presOf" srcId="{E859F9C5-98A0-4FE8-988D-DAA55A41AB44}" destId="{75339B6F-7A87-4360-8BFF-2DE5B8BA86DA}" srcOrd="1" destOrd="0" presId="urn:microsoft.com/office/officeart/2005/8/layout/hierarchy2"/>
    <dgm:cxn modelId="{4A5C42F7-5B2E-47B4-9376-AABC2D9EEDDE}" type="presOf" srcId="{5159A13C-E5AF-4795-8C5B-F8DC8F6B0912}" destId="{0F8767AD-653A-4329-90EB-73C1E18627EA}" srcOrd="0" destOrd="0" presId="urn:microsoft.com/office/officeart/2005/8/layout/hierarchy2"/>
    <dgm:cxn modelId="{94068DD4-03F0-478C-B81D-1D76BC908754}" type="presOf" srcId="{2278CF41-DD43-4F01-9A39-038C78EA566E}" destId="{F30AA8D4-7DE4-404F-A8B8-5542F8E68E93}" srcOrd="0" destOrd="0" presId="urn:microsoft.com/office/officeart/2005/8/layout/hierarchy2"/>
    <dgm:cxn modelId="{C0E36AF1-B31F-4ACD-8495-0BEB9205B7C7}" type="presOf" srcId="{FA89B099-14C4-4B87-BC08-978AFF27AAFD}" destId="{48CCF2C3-868A-4168-98FA-34C64FDA20D0}" srcOrd="0" destOrd="0" presId="urn:microsoft.com/office/officeart/2005/8/layout/hierarchy2"/>
    <dgm:cxn modelId="{17DDF142-668E-4817-B5BE-4281B9617B69}" srcId="{3D5F6F3D-35D2-4FE7-A684-3FB7AF737FF4}" destId="{059A8B9D-F836-414C-9578-B3C8C932F17B}" srcOrd="4" destOrd="0" parTransId="{E323D1DB-386F-4512-A83F-6CFBAED78C31}" sibTransId="{EA1673A0-1987-41C0-AFF1-B55EB7110A99}"/>
    <dgm:cxn modelId="{2F67079F-7B28-46B1-AB3A-AE7BA78DFB2E}" type="presOf" srcId="{F801D168-0FF9-4694-A828-5E50AA4A7673}" destId="{A0D389E9-AE45-4B4C-9CE6-6C6CD0E12B9E}" srcOrd="0" destOrd="0" presId="urn:microsoft.com/office/officeart/2005/8/layout/hierarchy2"/>
    <dgm:cxn modelId="{AB058FF6-7179-42D8-AAA8-BA03E353073A}" type="presOf" srcId="{55E2CF25-C083-478F-8C9C-AF4A8779A2BF}" destId="{FA07B08A-EDD2-4D73-BECF-997AA2FF3770}" srcOrd="0" destOrd="0" presId="urn:microsoft.com/office/officeart/2005/8/layout/hierarchy2"/>
    <dgm:cxn modelId="{EB7136B3-34F9-4B9C-95A1-8BE123BB57B0}" srcId="{8B676C7D-16C9-4F3D-995D-25020CD049DC}" destId="{70E6C9F6-60F3-4319-BCCD-721FF3051982}" srcOrd="1" destOrd="0" parTransId="{0ED1AB03-8B93-4E41-92E9-6A68A12868BC}" sibTransId="{1125B816-8858-4144-AAB3-64A969B800FB}"/>
    <dgm:cxn modelId="{112B6A90-0504-4C81-A35A-9D1BFF7BFEA1}" type="presOf" srcId="{0ED1AB03-8B93-4E41-92E9-6A68A12868BC}" destId="{BDCEF8E6-5213-4ADE-9420-7AF1B62C2F34}" srcOrd="0" destOrd="0" presId="urn:microsoft.com/office/officeart/2005/8/layout/hierarchy2"/>
    <dgm:cxn modelId="{8A4FE06E-16F4-4D76-BA4F-C0E7B63FCAF6}" type="presOf" srcId="{B46C9426-C44E-49F3-B0D7-76F4631ADE9C}" destId="{2E3031A4-314F-4FA8-8638-847935431AE4}" srcOrd="0" destOrd="0" presId="urn:microsoft.com/office/officeart/2005/8/layout/hierarchy2"/>
    <dgm:cxn modelId="{C89A9244-E711-4C41-B6FC-F62827DCA095}" type="presOf" srcId="{B1C76BCC-2782-4F20-A464-28560AA3621F}" destId="{785D14AF-1262-41C0-81C5-EDEA61CC1997}" srcOrd="0" destOrd="0" presId="urn:microsoft.com/office/officeart/2005/8/layout/hierarchy2"/>
    <dgm:cxn modelId="{E2B64478-8216-4BC5-9360-47121284EE54}" type="presOf" srcId="{AF500AC2-AE50-46E6-88B2-B4C57452E47F}" destId="{453461F7-4908-4CBC-A6D2-5D7BE2D15E14}" srcOrd="0" destOrd="0" presId="urn:microsoft.com/office/officeart/2005/8/layout/hierarchy2"/>
    <dgm:cxn modelId="{82892DE0-E146-4666-91C6-960BA03BAC24}" type="presOf" srcId="{F9224D7F-C86A-431E-A7B8-4B9EA93EB4F0}" destId="{DB98DE14-2151-41E8-BCDA-7F139B873CC1}" srcOrd="1" destOrd="0" presId="urn:microsoft.com/office/officeart/2005/8/layout/hierarchy2"/>
    <dgm:cxn modelId="{2D7CC990-D118-405F-817B-5390C8C766C1}" srcId="{DA781CE2-597B-462E-BA9F-7F0F526971F4}" destId="{2278CF41-DD43-4F01-9A39-038C78EA566E}" srcOrd="0" destOrd="0" parTransId="{B46C9426-C44E-49F3-B0D7-76F4631ADE9C}" sibTransId="{5CC55BF9-87A4-4F4A-800A-68AD69312670}"/>
    <dgm:cxn modelId="{F3FEAC7A-3737-4068-B7AF-98372CE28C52}" type="presOf" srcId="{09BB9363-094F-48FC-9B33-71F365A40C8A}" destId="{01052DA8-EE4D-4E02-8867-71F767CDABFD}" srcOrd="0" destOrd="0" presId="urn:microsoft.com/office/officeart/2005/8/layout/hierarchy2"/>
    <dgm:cxn modelId="{25D5D845-0E0E-4A19-8DC8-4A57351AEE20}" type="presOf" srcId="{8143CD17-8480-4C88-9088-23CACB44199B}" destId="{8FA09EF5-F975-44C2-933D-3A0EB4246684}" srcOrd="1" destOrd="0" presId="urn:microsoft.com/office/officeart/2005/8/layout/hierarchy2"/>
    <dgm:cxn modelId="{644441F9-98C4-4BDC-925C-B8191F2F19D2}" type="presOf" srcId="{70E6C9F6-60F3-4319-BCCD-721FF3051982}" destId="{68DB9D1B-ADAC-418F-A9A8-129799FEABD9}" srcOrd="0" destOrd="0" presId="urn:microsoft.com/office/officeart/2005/8/layout/hierarchy2"/>
    <dgm:cxn modelId="{CB835CD4-0B71-4995-B854-13744382B546}" type="presOf" srcId="{0ED1AB03-8B93-4E41-92E9-6A68A12868BC}" destId="{7BE3DD6D-3D5C-4F13-8E5A-C1C1B80B957D}" srcOrd="1" destOrd="0" presId="urn:microsoft.com/office/officeart/2005/8/layout/hierarchy2"/>
    <dgm:cxn modelId="{01A832DF-D59A-48E9-B875-DDAFAC8AD9AB}" srcId="{3D5F6F3D-35D2-4FE7-A684-3FB7AF737FF4}" destId="{850D7ACE-D754-41EE-8BB8-634BC61A67FD}" srcOrd="0" destOrd="0" parTransId="{FBB76244-78D5-4AB6-9201-3BD2E45988A7}" sibTransId="{7AD5A8F7-B202-4344-8BF2-16B6D4BF8704}"/>
    <dgm:cxn modelId="{87924615-E899-41F1-A497-50F584F270BE}" type="presOf" srcId="{407A6892-A8B5-43A5-8954-D503910E8248}" destId="{5DF649B0-0CAF-43F9-989E-AACD58E63057}" srcOrd="1" destOrd="0" presId="urn:microsoft.com/office/officeart/2005/8/layout/hierarchy2"/>
    <dgm:cxn modelId="{90B92EE8-6E0B-4ECB-A0AE-D73F3F35C183}" type="presOf" srcId="{11439A96-AF98-4B86-9F28-F0A00BE81409}" destId="{3F0181CC-CCC3-403B-8CC0-DA4BE18B6AC9}" srcOrd="0" destOrd="0" presId="urn:microsoft.com/office/officeart/2005/8/layout/hierarchy2"/>
    <dgm:cxn modelId="{0F8E30B9-D1DB-408D-BEFD-10B813DB0341}" type="presOf" srcId="{DACF379C-FAB1-4979-AED7-6469B4CBD2BD}" destId="{47351C80-A46E-4835-9E2A-A34211EECE43}" srcOrd="0" destOrd="0" presId="urn:microsoft.com/office/officeart/2005/8/layout/hierarchy2"/>
    <dgm:cxn modelId="{5078E1DF-5C60-4734-9F85-1C28BFE9C5D0}" type="presParOf" srcId="{0F8767AD-653A-4329-90EB-73C1E18627EA}" destId="{D9EE8B26-EC7D-4B6A-9871-D3F85BA65DA7}" srcOrd="0" destOrd="0" presId="urn:microsoft.com/office/officeart/2005/8/layout/hierarchy2"/>
    <dgm:cxn modelId="{74582712-001C-4100-90F4-F591BF93F08D}" type="presParOf" srcId="{D9EE8B26-EC7D-4B6A-9871-D3F85BA65DA7}" destId="{466662A0-B2FE-425C-B664-AE60B0848B0E}" srcOrd="0" destOrd="0" presId="urn:microsoft.com/office/officeart/2005/8/layout/hierarchy2"/>
    <dgm:cxn modelId="{3248032D-CD4A-453A-8B92-E791FB20C363}" type="presParOf" srcId="{D9EE8B26-EC7D-4B6A-9871-D3F85BA65DA7}" destId="{CDD914DD-1287-4BE1-B805-86AE296A3AA2}" srcOrd="1" destOrd="0" presId="urn:microsoft.com/office/officeart/2005/8/layout/hierarchy2"/>
    <dgm:cxn modelId="{62AB3203-4992-410F-A6D7-63EBC0791427}" type="presParOf" srcId="{CDD914DD-1287-4BE1-B805-86AE296A3AA2}" destId="{596082F0-3B38-484D-A3D9-6862F8F91E23}" srcOrd="0" destOrd="0" presId="urn:microsoft.com/office/officeart/2005/8/layout/hierarchy2"/>
    <dgm:cxn modelId="{A093C9CF-EDA5-459A-A6CF-F901919890C0}" type="presParOf" srcId="{596082F0-3B38-484D-A3D9-6862F8F91E23}" destId="{75CE6269-D0B5-4F6F-95A9-5DAF47A492C2}" srcOrd="0" destOrd="0" presId="urn:microsoft.com/office/officeart/2005/8/layout/hierarchy2"/>
    <dgm:cxn modelId="{BE897DFD-31D4-4CBB-850E-2F199341DC05}" type="presParOf" srcId="{CDD914DD-1287-4BE1-B805-86AE296A3AA2}" destId="{E73BDB42-06E6-46DE-9ADF-61FE83A986AC}" srcOrd="1" destOrd="0" presId="urn:microsoft.com/office/officeart/2005/8/layout/hierarchy2"/>
    <dgm:cxn modelId="{1962656D-35ED-4289-BC3F-4F87E8ADBE75}" type="presParOf" srcId="{E73BDB42-06E6-46DE-9ADF-61FE83A986AC}" destId="{1951F692-2D14-4D86-A4FF-6512448EDA1B}" srcOrd="0" destOrd="0" presId="urn:microsoft.com/office/officeart/2005/8/layout/hierarchy2"/>
    <dgm:cxn modelId="{16F9A734-FE36-49FF-8F87-613115C6E555}" type="presParOf" srcId="{E73BDB42-06E6-46DE-9ADF-61FE83A986AC}" destId="{F29BC138-C08B-47E6-9272-ED433D54DF81}" srcOrd="1" destOrd="0" presId="urn:microsoft.com/office/officeart/2005/8/layout/hierarchy2"/>
    <dgm:cxn modelId="{47158E1B-7932-4ACC-AF63-279D4DA8D75F}" type="presParOf" srcId="{F29BC138-C08B-47E6-9272-ED433D54DF81}" destId="{857B9FFC-8AAE-42B7-9ED1-2B9CE7FDD617}" srcOrd="0" destOrd="0" presId="urn:microsoft.com/office/officeart/2005/8/layout/hierarchy2"/>
    <dgm:cxn modelId="{95432806-FB77-4713-9392-B784FEC081D3}" type="presParOf" srcId="{857B9FFC-8AAE-42B7-9ED1-2B9CE7FDD617}" destId="{BA0C1042-8A2F-487F-BCE8-51103AF94D8B}" srcOrd="0" destOrd="0" presId="urn:microsoft.com/office/officeart/2005/8/layout/hierarchy2"/>
    <dgm:cxn modelId="{89C883BC-F80F-4E4D-9698-92BC9DC70C2E}" type="presParOf" srcId="{F29BC138-C08B-47E6-9272-ED433D54DF81}" destId="{F5E416E0-8AEB-4907-9D3A-BE4A0C1DD33D}" srcOrd="1" destOrd="0" presId="urn:microsoft.com/office/officeart/2005/8/layout/hierarchy2"/>
    <dgm:cxn modelId="{D50D62C9-8787-42CE-B023-4AFCF2B492B9}" type="presParOf" srcId="{F5E416E0-8AEB-4907-9D3A-BE4A0C1DD33D}" destId="{83E48366-47C4-44F9-AD0D-8100BD6760C5}" srcOrd="0" destOrd="0" presId="urn:microsoft.com/office/officeart/2005/8/layout/hierarchy2"/>
    <dgm:cxn modelId="{F794AFB2-E846-48FB-8196-B0E053DC342F}" type="presParOf" srcId="{F5E416E0-8AEB-4907-9D3A-BE4A0C1DD33D}" destId="{5BB54A41-2837-43B4-8106-F15C461AE00D}" srcOrd="1" destOrd="0" presId="urn:microsoft.com/office/officeart/2005/8/layout/hierarchy2"/>
    <dgm:cxn modelId="{8B6BE834-D0C2-4991-BDE1-BABABE731A7B}" type="presParOf" srcId="{5BB54A41-2837-43B4-8106-F15C461AE00D}" destId="{453461F7-4908-4CBC-A6D2-5D7BE2D15E14}" srcOrd="0" destOrd="0" presId="urn:microsoft.com/office/officeart/2005/8/layout/hierarchy2"/>
    <dgm:cxn modelId="{6E2F120E-6816-4C9A-BB57-88D636E5F334}" type="presParOf" srcId="{453461F7-4908-4CBC-A6D2-5D7BE2D15E14}" destId="{69FF31EE-B964-49A3-9750-E2E94B6410F1}" srcOrd="0" destOrd="0" presId="urn:microsoft.com/office/officeart/2005/8/layout/hierarchy2"/>
    <dgm:cxn modelId="{4301A407-DAB4-45DB-9B78-C3BE907007D7}" type="presParOf" srcId="{5BB54A41-2837-43B4-8106-F15C461AE00D}" destId="{C4455D71-D1E9-4F04-9CA1-9F79D0206A2E}" srcOrd="1" destOrd="0" presId="urn:microsoft.com/office/officeart/2005/8/layout/hierarchy2"/>
    <dgm:cxn modelId="{ED75A285-9F9B-4046-8A85-746E12691553}" type="presParOf" srcId="{C4455D71-D1E9-4F04-9CA1-9F79D0206A2E}" destId="{5D1ECE94-93D1-4B48-A858-E4205183D791}" srcOrd="0" destOrd="0" presId="urn:microsoft.com/office/officeart/2005/8/layout/hierarchy2"/>
    <dgm:cxn modelId="{F5B833A9-EE8F-41FB-A966-989879A3C0DA}" type="presParOf" srcId="{C4455D71-D1E9-4F04-9CA1-9F79D0206A2E}" destId="{777F0004-B754-4135-99A1-D544CC7832EE}" srcOrd="1" destOrd="0" presId="urn:microsoft.com/office/officeart/2005/8/layout/hierarchy2"/>
    <dgm:cxn modelId="{BE55F81A-6E6E-48C1-B21E-DAF2DECA0E05}" type="presParOf" srcId="{F29BC138-C08B-47E6-9272-ED433D54DF81}" destId="{47351C80-A46E-4835-9E2A-A34211EECE43}" srcOrd="2" destOrd="0" presId="urn:microsoft.com/office/officeart/2005/8/layout/hierarchy2"/>
    <dgm:cxn modelId="{9F82FF64-0B22-48EA-8486-F32839FF86FE}" type="presParOf" srcId="{47351C80-A46E-4835-9E2A-A34211EECE43}" destId="{2631510B-E33C-479C-ACFC-CA61D1042B42}" srcOrd="0" destOrd="0" presId="urn:microsoft.com/office/officeart/2005/8/layout/hierarchy2"/>
    <dgm:cxn modelId="{03186281-4AF1-4763-8FC9-7D0D94E9A4D0}" type="presParOf" srcId="{F29BC138-C08B-47E6-9272-ED433D54DF81}" destId="{B89A8E9B-80AD-4B85-BB0C-D1274D7D179D}" srcOrd="3" destOrd="0" presId="urn:microsoft.com/office/officeart/2005/8/layout/hierarchy2"/>
    <dgm:cxn modelId="{870A7919-38A7-4D7F-9FD7-C39254D6F485}" type="presParOf" srcId="{B89A8E9B-80AD-4B85-BB0C-D1274D7D179D}" destId="{34DB03E1-716B-43D7-BDF7-4991F249A236}" srcOrd="0" destOrd="0" presId="urn:microsoft.com/office/officeart/2005/8/layout/hierarchy2"/>
    <dgm:cxn modelId="{77A3FA53-CB8B-48AE-9395-64148ABC65BB}" type="presParOf" srcId="{B89A8E9B-80AD-4B85-BB0C-D1274D7D179D}" destId="{D5567F3C-CD2E-4B8A-8369-431DA321C97A}" srcOrd="1" destOrd="0" presId="urn:microsoft.com/office/officeart/2005/8/layout/hierarchy2"/>
    <dgm:cxn modelId="{0A1CC747-63F7-48EB-B540-B0A84B484BD9}" type="presParOf" srcId="{D5567F3C-CD2E-4B8A-8369-431DA321C97A}" destId="{B45B9EBF-B8E8-4761-9C55-7B29F837607E}" srcOrd="0" destOrd="0" presId="urn:microsoft.com/office/officeart/2005/8/layout/hierarchy2"/>
    <dgm:cxn modelId="{52B73689-B9A0-491C-B5A0-A10FD1B8AE8D}" type="presParOf" srcId="{B45B9EBF-B8E8-4761-9C55-7B29F837607E}" destId="{FAEFC043-4E3C-41CB-B8E5-7324B3A3B153}" srcOrd="0" destOrd="0" presId="urn:microsoft.com/office/officeart/2005/8/layout/hierarchy2"/>
    <dgm:cxn modelId="{F59A5F1C-806E-4DF1-B195-6B21D282871F}" type="presParOf" srcId="{D5567F3C-CD2E-4B8A-8369-431DA321C97A}" destId="{34FD24E4-BC14-4477-92E3-CECE6AC0BD2B}" srcOrd="1" destOrd="0" presId="urn:microsoft.com/office/officeart/2005/8/layout/hierarchy2"/>
    <dgm:cxn modelId="{1F8F32FE-469A-4C78-B007-73C50F3C8228}" type="presParOf" srcId="{34FD24E4-BC14-4477-92E3-CECE6AC0BD2B}" destId="{E7BF6284-FF7F-4225-A4CB-A29C273E4ADA}" srcOrd="0" destOrd="0" presId="urn:microsoft.com/office/officeart/2005/8/layout/hierarchy2"/>
    <dgm:cxn modelId="{A9A42CFF-E402-40B7-BE26-37404F41B127}" type="presParOf" srcId="{34FD24E4-BC14-4477-92E3-CECE6AC0BD2B}" destId="{826C176F-4DE0-40CD-B0C0-2FF7921ABB3B}" srcOrd="1" destOrd="0" presId="urn:microsoft.com/office/officeart/2005/8/layout/hierarchy2"/>
    <dgm:cxn modelId="{185A6BA6-1355-46E2-B160-B13D25087547}" type="presParOf" srcId="{F29BC138-C08B-47E6-9272-ED433D54DF81}" destId="{599D32F9-5567-4FF6-9273-F1CD8FE25BA9}" srcOrd="4" destOrd="0" presId="urn:microsoft.com/office/officeart/2005/8/layout/hierarchy2"/>
    <dgm:cxn modelId="{79E259C7-2237-402E-82FE-58A6CE399E42}" type="presParOf" srcId="{599D32F9-5567-4FF6-9273-F1CD8FE25BA9}" destId="{0E3B03B8-2C78-41D9-A1A0-8B59DB7627B7}" srcOrd="0" destOrd="0" presId="urn:microsoft.com/office/officeart/2005/8/layout/hierarchy2"/>
    <dgm:cxn modelId="{45DF0FF3-0A16-4081-B8F1-FD6E112F3635}" type="presParOf" srcId="{F29BC138-C08B-47E6-9272-ED433D54DF81}" destId="{7E2D639A-E8F4-4B44-9C6D-3474BA02B36B}" srcOrd="5" destOrd="0" presId="urn:microsoft.com/office/officeart/2005/8/layout/hierarchy2"/>
    <dgm:cxn modelId="{66F2F51F-8E28-4847-ADE5-9F9CA4105E3B}" type="presParOf" srcId="{7E2D639A-E8F4-4B44-9C6D-3474BA02B36B}" destId="{0F8659FC-C836-4AE6-A95F-8973013E640C}" srcOrd="0" destOrd="0" presId="urn:microsoft.com/office/officeart/2005/8/layout/hierarchy2"/>
    <dgm:cxn modelId="{A2189D75-522B-498C-852C-97991D394C5A}" type="presParOf" srcId="{7E2D639A-E8F4-4B44-9C6D-3474BA02B36B}" destId="{5FF60C01-1C5F-4E10-B046-AAF52BA489AD}" srcOrd="1" destOrd="0" presId="urn:microsoft.com/office/officeart/2005/8/layout/hierarchy2"/>
    <dgm:cxn modelId="{92B7FEE9-4773-4B54-9FC7-C6DFF45108DE}" type="presParOf" srcId="{5FF60C01-1C5F-4E10-B046-AAF52BA489AD}" destId="{2E3031A4-314F-4FA8-8638-847935431AE4}" srcOrd="0" destOrd="0" presId="urn:microsoft.com/office/officeart/2005/8/layout/hierarchy2"/>
    <dgm:cxn modelId="{E87016A9-FD1C-4225-B01E-2293FE7F140C}" type="presParOf" srcId="{2E3031A4-314F-4FA8-8638-847935431AE4}" destId="{F571586B-0518-4CFE-B155-B03BE179C13B}" srcOrd="0" destOrd="0" presId="urn:microsoft.com/office/officeart/2005/8/layout/hierarchy2"/>
    <dgm:cxn modelId="{91B950E6-9EBF-4575-AF3B-DB5485CCD7FC}" type="presParOf" srcId="{5FF60C01-1C5F-4E10-B046-AAF52BA489AD}" destId="{350B66EF-943B-46FC-B56A-9CBB7086E6AC}" srcOrd="1" destOrd="0" presId="urn:microsoft.com/office/officeart/2005/8/layout/hierarchy2"/>
    <dgm:cxn modelId="{6E1B0EF0-B207-4BCB-A4EE-B6962000E9DC}" type="presParOf" srcId="{350B66EF-943B-46FC-B56A-9CBB7086E6AC}" destId="{F30AA8D4-7DE4-404F-A8B8-5542F8E68E93}" srcOrd="0" destOrd="0" presId="urn:microsoft.com/office/officeart/2005/8/layout/hierarchy2"/>
    <dgm:cxn modelId="{A577ED08-7343-4C7E-9CF9-74DFE893AAB9}" type="presParOf" srcId="{350B66EF-943B-46FC-B56A-9CBB7086E6AC}" destId="{79B04D21-7374-4291-8D93-FC13121EC0FF}" srcOrd="1" destOrd="0" presId="urn:microsoft.com/office/officeart/2005/8/layout/hierarchy2"/>
    <dgm:cxn modelId="{EF1FBC33-984E-4260-A1E1-4BE124592DFE}" type="presParOf" srcId="{F29BC138-C08B-47E6-9272-ED433D54DF81}" destId="{B5D86493-D883-4D30-8723-81ED8582E232}" srcOrd="6" destOrd="0" presId="urn:microsoft.com/office/officeart/2005/8/layout/hierarchy2"/>
    <dgm:cxn modelId="{C93D15B2-0DAA-4D01-977C-8040F9C01396}" type="presParOf" srcId="{B5D86493-D883-4D30-8723-81ED8582E232}" destId="{3BE7747C-C5CF-4901-948B-93DFD5CC297A}" srcOrd="0" destOrd="0" presId="urn:microsoft.com/office/officeart/2005/8/layout/hierarchy2"/>
    <dgm:cxn modelId="{55E7FCE0-BAE6-498F-9244-12AF7C50E748}" type="presParOf" srcId="{F29BC138-C08B-47E6-9272-ED433D54DF81}" destId="{8FD54458-D5B2-4386-ADCC-E1E0BF1DF177}" srcOrd="7" destOrd="0" presId="urn:microsoft.com/office/officeart/2005/8/layout/hierarchy2"/>
    <dgm:cxn modelId="{DD1BA8C7-BF9A-45C0-8737-33578AD4A7C8}" type="presParOf" srcId="{8FD54458-D5B2-4386-ADCC-E1E0BF1DF177}" destId="{1304409F-7ABE-44EC-8E20-D0684BA80E5A}" srcOrd="0" destOrd="0" presId="urn:microsoft.com/office/officeart/2005/8/layout/hierarchy2"/>
    <dgm:cxn modelId="{C057C59B-4847-4BA4-BF04-B08D40A4B483}" type="presParOf" srcId="{8FD54458-D5B2-4386-ADCC-E1E0BF1DF177}" destId="{2C776A90-8621-4ADA-AA7E-8A7C7376CE66}" srcOrd="1" destOrd="0" presId="urn:microsoft.com/office/officeart/2005/8/layout/hierarchy2"/>
    <dgm:cxn modelId="{1980B5F4-9044-4992-88E9-47401BFACF4F}" type="presParOf" srcId="{2C776A90-8621-4ADA-AA7E-8A7C7376CE66}" destId="{46A871C6-2437-42A7-B307-D8E4A8D9520C}" srcOrd="0" destOrd="0" presId="urn:microsoft.com/office/officeart/2005/8/layout/hierarchy2"/>
    <dgm:cxn modelId="{089101E2-203E-4408-A649-EA87592F967C}" type="presParOf" srcId="{46A871C6-2437-42A7-B307-D8E4A8D9520C}" destId="{11BBDBA8-D233-42C9-B9E0-FE7CBAF853DA}" srcOrd="0" destOrd="0" presId="urn:microsoft.com/office/officeart/2005/8/layout/hierarchy2"/>
    <dgm:cxn modelId="{08B7D6BC-6525-4307-8A07-2E2B6AB85E59}" type="presParOf" srcId="{2C776A90-8621-4ADA-AA7E-8A7C7376CE66}" destId="{C6C3C66B-6DB7-47CA-996F-0251C2D68CD6}" srcOrd="1" destOrd="0" presId="urn:microsoft.com/office/officeart/2005/8/layout/hierarchy2"/>
    <dgm:cxn modelId="{57A07636-F8DB-457E-8775-215DE015DC30}" type="presParOf" srcId="{C6C3C66B-6DB7-47CA-996F-0251C2D68CD6}" destId="{48CCF2C3-868A-4168-98FA-34C64FDA20D0}" srcOrd="0" destOrd="0" presId="urn:microsoft.com/office/officeart/2005/8/layout/hierarchy2"/>
    <dgm:cxn modelId="{27F4E688-6299-4BE1-9C6D-EA3584FF100B}" type="presParOf" srcId="{C6C3C66B-6DB7-47CA-996F-0251C2D68CD6}" destId="{08AF1DC1-801D-46FB-9F7D-850396EACEA1}" srcOrd="1" destOrd="0" presId="urn:microsoft.com/office/officeart/2005/8/layout/hierarchy2"/>
    <dgm:cxn modelId="{18781FE9-57D6-482B-93EA-8BD96408C2ED}" type="presParOf" srcId="{2C776A90-8621-4ADA-AA7E-8A7C7376CE66}" destId="{A0D389E9-AE45-4B4C-9CE6-6C6CD0E12B9E}" srcOrd="2" destOrd="0" presId="urn:microsoft.com/office/officeart/2005/8/layout/hierarchy2"/>
    <dgm:cxn modelId="{63855222-13C0-4402-AA00-687C681134EE}" type="presParOf" srcId="{A0D389E9-AE45-4B4C-9CE6-6C6CD0E12B9E}" destId="{24B757F7-5BF2-4000-A0A5-7FC93756B798}" srcOrd="0" destOrd="0" presId="urn:microsoft.com/office/officeart/2005/8/layout/hierarchy2"/>
    <dgm:cxn modelId="{B59E66FF-5D12-47DD-949F-9E34CC1FF9B8}" type="presParOf" srcId="{2C776A90-8621-4ADA-AA7E-8A7C7376CE66}" destId="{8F7A5C26-320C-4EF1-99E1-EFBA6AF91AA0}" srcOrd="3" destOrd="0" presId="urn:microsoft.com/office/officeart/2005/8/layout/hierarchy2"/>
    <dgm:cxn modelId="{B455C95D-B6EC-4B6E-B010-DC2553435BF4}" type="presParOf" srcId="{8F7A5C26-320C-4EF1-99E1-EFBA6AF91AA0}" destId="{986D61CA-9180-4CEA-8AD8-35EE808EF225}" srcOrd="0" destOrd="0" presId="urn:microsoft.com/office/officeart/2005/8/layout/hierarchy2"/>
    <dgm:cxn modelId="{172E2C82-42B7-4354-A156-42755DB309A5}" type="presParOf" srcId="{8F7A5C26-320C-4EF1-99E1-EFBA6AF91AA0}" destId="{FDECC395-21E9-4437-801F-79A34A2DE60E}" srcOrd="1" destOrd="0" presId="urn:microsoft.com/office/officeart/2005/8/layout/hierarchy2"/>
    <dgm:cxn modelId="{65F468C7-F646-41B5-850D-D48D89051EFB}" type="presParOf" srcId="{F29BC138-C08B-47E6-9272-ED433D54DF81}" destId="{FDEB4FC1-24D7-45E2-85E8-21BAA9C2DFC3}" srcOrd="8" destOrd="0" presId="urn:microsoft.com/office/officeart/2005/8/layout/hierarchy2"/>
    <dgm:cxn modelId="{F67DE629-8A55-4477-99AE-8040A1B1BE0A}" type="presParOf" srcId="{FDEB4FC1-24D7-45E2-85E8-21BAA9C2DFC3}" destId="{35412388-A8C8-4E25-9E9C-D124554BEEFF}" srcOrd="0" destOrd="0" presId="urn:microsoft.com/office/officeart/2005/8/layout/hierarchy2"/>
    <dgm:cxn modelId="{6D82F5D3-DAA4-45D9-A09B-EBA8CA7D679B}" type="presParOf" srcId="{F29BC138-C08B-47E6-9272-ED433D54DF81}" destId="{FF6A7A8C-C755-4E0D-BCC8-526146916BE8}" srcOrd="9" destOrd="0" presId="urn:microsoft.com/office/officeart/2005/8/layout/hierarchy2"/>
    <dgm:cxn modelId="{C53C8D44-471F-4043-B30F-8F81833C29A6}" type="presParOf" srcId="{FF6A7A8C-C755-4E0D-BCC8-526146916BE8}" destId="{934657D4-6703-4A6B-9E55-40F2008B9654}" srcOrd="0" destOrd="0" presId="urn:microsoft.com/office/officeart/2005/8/layout/hierarchy2"/>
    <dgm:cxn modelId="{0F0D6237-18DD-4961-8EF8-B30EFFC342CD}" type="presParOf" srcId="{FF6A7A8C-C755-4E0D-BCC8-526146916BE8}" destId="{9123B855-6C38-4697-87B2-9ADFBDC3792F}" srcOrd="1" destOrd="0" presId="urn:microsoft.com/office/officeart/2005/8/layout/hierarchy2"/>
    <dgm:cxn modelId="{3ECFBEA3-58D7-49F5-896A-552296B61D3A}" type="presParOf" srcId="{9123B855-6C38-4697-87B2-9ADFBDC3792F}" destId="{A0E44626-79FE-411D-B6C6-E683221FEE79}" srcOrd="0" destOrd="0" presId="urn:microsoft.com/office/officeart/2005/8/layout/hierarchy2"/>
    <dgm:cxn modelId="{794954E8-9843-49C0-9338-F5D42022499D}" type="presParOf" srcId="{A0E44626-79FE-411D-B6C6-E683221FEE79}" destId="{AF6B6EF2-7BF7-4BFB-94DE-D8D82BC7B008}" srcOrd="0" destOrd="0" presId="urn:microsoft.com/office/officeart/2005/8/layout/hierarchy2"/>
    <dgm:cxn modelId="{A0AA221A-5BEF-4F52-8C1C-4842CB2028FF}" type="presParOf" srcId="{9123B855-6C38-4697-87B2-9ADFBDC3792F}" destId="{4CCEF6A7-5DEE-4BC9-ABDA-7B35DE3C3B37}" srcOrd="1" destOrd="0" presId="urn:microsoft.com/office/officeart/2005/8/layout/hierarchy2"/>
    <dgm:cxn modelId="{6C2A648A-73C5-414F-9A87-2F7EEE2B994A}" type="presParOf" srcId="{4CCEF6A7-5DEE-4BC9-ABDA-7B35DE3C3B37}" destId="{FA07B08A-EDD2-4D73-BECF-997AA2FF3770}" srcOrd="0" destOrd="0" presId="urn:microsoft.com/office/officeart/2005/8/layout/hierarchy2"/>
    <dgm:cxn modelId="{812289CC-A120-47BA-9224-388B231CB8CA}" type="presParOf" srcId="{4CCEF6A7-5DEE-4BC9-ABDA-7B35DE3C3B37}" destId="{F4078063-EE62-4E1B-8CA7-79CE711F9FFE}" srcOrd="1" destOrd="0" presId="urn:microsoft.com/office/officeart/2005/8/layout/hierarchy2"/>
    <dgm:cxn modelId="{583B59FC-1EC3-4F68-81D4-1D92BE5B60D2}" type="presParOf" srcId="{F29BC138-C08B-47E6-9272-ED433D54DF81}" destId="{D902B0C4-D9EE-448E-ABB0-F437B3E03A16}" srcOrd="10" destOrd="0" presId="urn:microsoft.com/office/officeart/2005/8/layout/hierarchy2"/>
    <dgm:cxn modelId="{61D45C25-DCBE-4B38-BD83-D09A279F5A64}" type="presParOf" srcId="{D902B0C4-D9EE-448E-ABB0-F437B3E03A16}" destId="{53650DD0-1783-4D7F-A096-22C325EAD967}" srcOrd="0" destOrd="0" presId="urn:microsoft.com/office/officeart/2005/8/layout/hierarchy2"/>
    <dgm:cxn modelId="{25C37589-E3D1-4927-9426-2E77176B2D26}" type="presParOf" srcId="{F29BC138-C08B-47E6-9272-ED433D54DF81}" destId="{864670F2-BF25-4944-B8D2-E017332D753C}" srcOrd="11" destOrd="0" presId="urn:microsoft.com/office/officeart/2005/8/layout/hierarchy2"/>
    <dgm:cxn modelId="{0FDD9DEC-4E07-43B4-B25A-78C138E45D1D}" type="presParOf" srcId="{864670F2-BF25-4944-B8D2-E017332D753C}" destId="{9864EA73-925E-41F3-9DA3-26DA32A66D80}" srcOrd="0" destOrd="0" presId="urn:microsoft.com/office/officeart/2005/8/layout/hierarchy2"/>
    <dgm:cxn modelId="{25D8F55E-FEC1-4F65-BB8F-4087FF26A08B}" type="presParOf" srcId="{864670F2-BF25-4944-B8D2-E017332D753C}" destId="{9C8DFB79-8217-47FA-8654-0C1B25E003C3}" srcOrd="1" destOrd="0" presId="urn:microsoft.com/office/officeart/2005/8/layout/hierarchy2"/>
    <dgm:cxn modelId="{ED9D2058-FBE1-4BCE-9744-716F96871028}" type="presParOf" srcId="{9C8DFB79-8217-47FA-8654-0C1B25E003C3}" destId="{396F855D-EBE0-4842-A3F9-F41A1E717CD2}" srcOrd="0" destOrd="0" presId="urn:microsoft.com/office/officeart/2005/8/layout/hierarchy2"/>
    <dgm:cxn modelId="{E2471CF8-F987-48EF-ABF8-A294DD8DC0E7}" type="presParOf" srcId="{396F855D-EBE0-4842-A3F9-F41A1E717CD2}" destId="{1A78F291-C99F-4742-B0F9-9E4DB6F31269}" srcOrd="0" destOrd="0" presId="urn:microsoft.com/office/officeart/2005/8/layout/hierarchy2"/>
    <dgm:cxn modelId="{EA6BE701-7D7D-4C25-BA4F-6C44C11F9B52}" type="presParOf" srcId="{9C8DFB79-8217-47FA-8654-0C1B25E003C3}" destId="{8539D065-AA92-46E7-BC1D-90667E220407}" srcOrd="1" destOrd="0" presId="urn:microsoft.com/office/officeart/2005/8/layout/hierarchy2"/>
    <dgm:cxn modelId="{4F4D229C-B69B-4F9E-9399-D6DDD23A0D6D}" type="presParOf" srcId="{8539D065-AA92-46E7-BC1D-90667E220407}" destId="{1D8BD778-BA00-4687-ABD1-57EC380CF28D}" srcOrd="0" destOrd="0" presId="urn:microsoft.com/office/officeart/2005/8/layout/hierarchy2"/>
    <dgm:cxn modelId="{4EDCE56C-882B-4B5D-A78B-4D83E1E9681C}" type="presParOf" srcId="{8539D065-AA92-46E7-BC1D-90667E220407}" destId="{A8724578-E12C-4921-8D2A-C51BF4FF1F88}" srcOrd="1" destOrd="0" presId="urn:microsoft.com/office/officeart/2005/8/layout/hierarchy2"/>
    <dgm:cxn modelId="{8E86F75B-4758-4ACE-AFB2-1E53A6028EB1}" type="presParOf" srcId="{F29BC138-C08B-47E6-9272-ED433D54DF81}" destId="{DAFF77F1-04CF-4EF2-97BD-E1418B68E454}" srcOrd="12" destOrd="0" presId="urn:microsoft.com/office/officeart/2005/8/layout/hierarchy2"/>
    <dgm:cxn modelId="{D97ADD42-33F6-40F6-95C0-7021069C7111}" type="presParOf" srcId="{DAFF77F1-04CF-4EF2-97BD-E1418B68E454}" destId="{75339B6F-7A87-4360-8BFF-2DE5B8BA86DA}" srcOrd="0" destOrd="0" presId="urn:microsoft.com/office/officeart/2005/8/layout/hierarchy2"/>
    <dgm:cxn modelId="{0677047F-858C-41E5-8ED1-5C72208630C4}" type="presParOf" srcId="{F29BC138-C08B-47E6-9272-ED433D54DF81}" destId="{68831160-C7B0-43D3-A5EE-08591A59A3CE}" srcOrd="13" destOrd="0" presId="urn:microsoft.com/office/officeart/2005/8/layout/hierarchy2"/>
    <dgm:cxn modelId="{30861115-8E42-4F06-86AF-71A2213C1339}" type="presParOf" srcId="{68831160-C7B0-43D3-A5EE-08591A59A3CE}" destId="{E744D9D6-4774-42DE-B4E1-108010DB1116}" srcOrd="0" destOrd="0" presId="urn:microsoft.com/office/officeart/2005/8/layout/hierarchy2"/>
    <dgm:cxn modelId="{90D1EFDC-4D02-426E-A05B-B4E659530855}" type="presParOf" srcId="{68831160-C7B0-43D3-A5EE-08591A59A3CE}" destId="{571FC75A-AF9E-4E68-9DA1-490AB703356B}" srcOrd="1" destOrd="0" presId="urn:microsoft.com/office/officeart/2005/8/layout/hierarchy2"/>
    <dgm:cxn modelId="{3CE81A58-4FE6-4266-A5E8-8BA99A7D7BB7}" type="presParOf" srcId="{571FC75A-AF9E-4E68-9DA1-490AB703356B}" destId="{3FAFF4AD-6A99-4BE1-A809-63C60BF75462}" srcOrd="0" destOrd="0" presId="urn:microsoft.com/office/officeart/2005/8/layout/hierarchy2"/>
    <dgm:cxn modelId="{ADB93BE3-3622-4156-BF7A-55D0436514F2}" type="presParOf" srcId="{3FAFF4AD-6A99-4BE1-A809-63C60BF75462}" destId="{DB98DE14-2151-41E8-BCDA-7F139B873CC1}" srcOrd="0" destOrd="0" presId="urn:microsoft.com/office/officeart/2005/8/layout/hierarchy2"/>
    <dgm:cxn modelId="{2FABB059-8CBD-45BF-8F13-B3EF986C593A}" type="presParOf" srcId="{571FC75A-AF9E-4E68-9DA1-490AB703356B}" destId="{8B953FD1-72DD-4CD6-A16E-A0AD8B9416BA}" srcOrd="1" destOrd="0" presId="urn:microsoft.com/office/officeart/2005/8/layout/hierarchy2"/>
    <dgm:cxn modelId="{75901CF9-30F7-4D80-A7C4-63B380F86F2A}" type="presParOf" srcId="{8B953FD1-72DD-4CD6-A16E-A0AD8B9416BA}" destId="{83B104A8-07BF-4200-A5CF-8E2DBA4DE00D}" srcOrd="0" destOrd="0" presId="urn:microsoft.com/office/officeart/2005/8/layout/hierarchy2"/>
    <dgm:cxn modelId="{08002457-E9AD-4F70-BB7B-74277C210845}" type="presParOf" srcId="{8B953FD1-72DD-4CD6-A16E-A0AD8B9416BA}" destId="{0DC98BC8-A864-452D-A9F0-27AFF81D5549}" srcOrd="1" destOrd="0" presId="urn:microsoft.com/office/officeart/2005/8/layout/hierarchy2"/>
    <dgm:cxn modelId="{2B8E3869-DC74-43DF-A378-60248A8CA92C}" type="presParOf" srcId="{571FC75A-AF9E-4E68-9DA1-490AB703356B}" destId="{724F80C4-14E9-407E-A14F-A59CC6681BA0}" srcOrd="2" destOrd="0" presId="urn:microsoft.com/office/officeart/2005/8/layout/hierarchy2"/>
    <dgm:cxn modelId="{FC970724-217E-43B4-9571-0ED3DBF0C5EA}" type="presParOf" srcId="{724F80C4-14E9-407E-A14F-A59CC6681BA0}" destId="{9097472D-2889-4480-8A54-1A6DA7446EE8}" srcOrd="0" destOrd="0" presId="urn:microsoft.com/office/officeart/2005/8/layout/hierarchy2"/>
    <dgm:cxn modelId="{F5A452AE-985B-49BA-A12C-0DBD4AC7745D}" type="presParOf" srcId="{571FC75A-AF9E-4E68-9DA1-490AB703356B}" destId="{5F725A50-77F4-42E4-8901-3AEA686B5330}" srcOrd="3" destOrd="0" presId="urn:microsoft.com/office/officeart/2005/8/layout/hierarchy2"/>
    <dgm:cxn modelId="{2A5D9330-F399-406E-BF02-A862047C130F}" type="presParOf" srcId="{5F725A50-77F4-42E4-8901-3AEA686B5330}" destId="{2370A067-C6A9-4EC4-979D-50DE577B89CD}" srcOrd="0" destOrd="0" presId="urn:microsoft.com/office/officeart/2005/8/layout/hierarchy2"/>
    <dgm:cxn modelId="{F641DD1E-94F8-45F5-89EF-DC8B6C1228B5}" type="presParOf" srcId="{5F725A50-77F4-42E4-8901-3AEA686B5330}" destId="{E7AA9E30-5D56-40B3-A6A5-F8A2EE0C43B6}" srcOrd="1" destOrd="0" presId="urn:microsoft.com/office/officeart/2005/8/layout/hierarchy2"/>
    <dgm:cxn modelId="{24E63E95-8486-4FBE-AB72-7F76ACE59F8D}" type="presParOf" srcId="{CDD914DD-1287-4BE1-B805-86AE296A3AA2}" destId="{BDCEF8E6-5213-4ADE-9420-7AF1B62C2F34}" srcOrd="2" destOrd="0" presId="urn:microsoft.com/office/officeart/2005/8/layout/hierarchy2"/>
    <dgm:cxn modelId="{FE880D5A-E012-4535-9D47-DCF5601D8EC5}" type="presParOf" srcId="{BDCEF8E6-5213-4ADE-9420-7AF1B62C2F34}" destId="{7BE3DD6D-3D5C-4F13-8E5A-C1C1B80B957D}" srcOrd="0" destOrd="0" presId="urn:microsoft.com/office/officeart/2005/8/layout/hierarchy2"/>
    <dgm:cxn modelId="{EE4718F0-75A1-4D34-AD54-B5ABF64A2EE2}" type="presParOf" srcId="{CDD914DD-1287-4BE1-B805-86AE296A3AA2}" destId="{45F920BA-6DEC-4511-8C3D-31CA530055ED}" srcOrd="3" destOrd="0" presId="urn:microsoft.com/office/officeart/2005/8/layout/hierarchy2"/>
    <dgm:cxn modelId="{7DA7C25D-CD1E-466B-9C0E-16F158D66C4F}" type="presParOf" srcId="{45F920BA-6DEC-4511-8C3D-31CA530055ED}" destId="{68DB9D1B-ADAC-418F-A9A8-129799FEABD9}" srcOrd="0" destOrd="0" presId="urn:microsoft.com/office/officeart/2005/8/layout/hierarchy2"/>
    <dgm:cxn modelId="{4B75B68D-6D75-4053-8DC4-E9A593B3FF51}" type="presParOf" srcId="{45F920BA-6DEC-4511-8C3D-31CA530055ED}" destId="{A3DC4DA0-FC4F-425A-B09F-D8536F08683E}" srcOrd="1" destOrd="0" presId="urn:microsoft.com/office/officeart/2005/8/layout/hierarchy2"/>
    <dgm:cxn modelId="{C0DF8770-1AE2-42E3-A4FE-A2735EA0C69A}" type="presParOf" srcId="{A3DC4DA0-FC4F-425A-B09F-D8536F08683E}" destId="{79897C9B-A36E-4737-9F04-2C6C87217931}" srcOrd="0" destOrd="0" presId="urn:microsoft.com/office/officeart/2005/8/layout/hierarchy2"/>
    <dgm:cxn modelId="{9E617F2D-40F6-404A-87CB-7AC5D35A2E6B}" type="presParOf" srcId="{79897C9B-A36E-4737-9F04-2C6C87217931}" destId="{5DF649B0-0CAF-43F9-989E-AACD58E63057}" srcOrd="0" destOrd="0" presId="urn:microsoft.com/office/officeart/2005/8/layout/hierarchy2"/>
    <dgm:cxn modelId="{8AF3AB4D-4AE2-45F2-A52E-815C11180A06}" type="presParOf" srcId="{A3DC4DA0-FC4F-425A-B09F-D8536F08683E}" destId="{B206D387-2EC6-40CB-ADB0-8221F3417473}" srcOrd="1" destOrd="0" presId="urn:microsoft.com/office/officeart/2005/8/layout/hierarchy2"/>
    <dgm:cxn modelId="{89211971-B393-442F-BA2A-B744A493F28E}" type="presParOf" srcId="{B206D387-2EC6-40CB-ADB0-8221F3417473}" destId="{785D14AF-1262-41C0-81C5-EDEA61CC1997}" srcOrd="0" destOrd="0" presId="urn:microsoft.com/office/officeart/2005/8/layout/hierarchy2"/>
    <dgm:cxn modelId="{2682C240-26EF-46BB-A4F4-8AC6C74B6BF2}" type="presParOf" srcId="{B206D387-2EC6-40CB-ADB0-8221F3417473}" destId="{886D41FB-FFC5-4A45-BF7B-DA436F411914}" srcOrd="1" destOrd="0" presId="urn:microsoft.com/office/officeart/2005/8/layout/hierarchy2"/>
    <dgm:cxn modelId="{18E37138-6F61-4139-8E7D-CAF0215010EB}" type="presParOf" srcId="{886D41FB-FFC5-4A45-BF7B-DA436F411914}" destId="{01052DA8-EE4D-4E02-8867-71F767CDABFD}" srcOrd="0" destOrd="0" presId="urn:microsoft.com/office/officeart/2005/8/layout/hierarchy2"/>
    <dgm:cxn modelId="{C55F1B38-8469-4E04-AF61-4EF75D10B73B}" type="presParOf" srcId="{01052DA8-EE4D-4E02-8867-71F767CDABFD}" destId="{ECFFDECC-2638-4B68-A3A3-21B27D8D847F}" srcOrd="0" destOrd="0" presId="urn:microsoft.com/office/officeart/2005/8/layout/hierarchy2"/>
    <dgm:cxn modelId="{86E0A83C-A4EE-4AE7-B16E-6B26A14013AC}" type="presParOf" srcId="{886D41FB-FFC5-4A45-BF7B-DA436F411914}" destId="{9A7E8172-8456-4EA5-9E2C-3E4D9B4A6643}" srcOrd="1" destOrd="0" presId="urn:microsoft.com/office/officeart/2005/8/layout/hierarchy2"/>
    <dgm:cxn modelId="{FE7E8114-E3C0-4B56-B0A2-DD456BA8EB42}" type="presParOf" srcId="{9A7E8172-8456-4EA5-9E2C-3E4D9B4A6643}" destId="{3F0181CC-CCC3-403B-8CC0-DA4BE18B6AC9}" srcOrd="0" destOrd="0" presId="urn:microsoft.com/office/officeart/2005/8/layout/hierarchy2"/>
    <dgm:cxn modelId="{7E8C7A87-8F06-4032-BB48-17D07BB43B04}" type="presParOf" srcId="{9A7E8172-8456-4EA5-9E2C-3E4D9B4A6643}" destId="{2876D593-7E68-4B17-9A5D-CE9487E302A1}" srcOrd="1" destOrd="0" presId="urn:microsoft.com/office/officeart/2005/8/layout/hierarchy2"/>
    <dgm:cxn modelId="{320FA076-C799-4272-A605-ADD3AE4743D0}" type="presParOf" srcId="{2876D593-7E68-4B17-9A5D-CE9487E302A1}" destId="{2E4EA49D-10AA-40BA-BD75-7973EC218E2B}" srcOrd="0" destOrd="0" presId="urn:microsoft.com/office/officeart/2005/8/layout/hierarchy2"/>
    <dgm:cxn modelId="{355C147A-44DD-4AAD-9A6D-87403FF085DF}" type="presParOf" srcId="{2E4EA49D-10AA-40BA-BD75-7973EC218E2B}" destId="{8FA09EF5-F975-44C2-933D-3A0EB4246684}" srcOrd="0" destOrd="0" presId="urn:microsoft.com/office/officeart/2005/8/layout/hierarchy2"/>
    <dgm:cxn modelId="{952692DE-9AE0-48C9-B954-99ED1B11F894}" type="presParOf" srcId="{2876D593-7E68-4B17-9A5D-CE9487E302A1}" destId="{85F394E8-080B-4039-B33E-E35B85DB25E8}" srcOrd="1" destOrd="0" presId="urn:microsoft.com/office/officeart/2005/8/layout/hierarchy2"/>
    <dgm:cxn modelId="{E1BC7A0C-EB0A-4345-B235-0B5B6E49D7A3}" type="presParOf" srcId="{85F394E8-080B-4039-B33E-E35B85DB25E8}" destId="{9A03CD45-5C7F-4A0A-BAD0-9B271370DC66}" srcOrd="0" destOrd="0" presId="urn:microsoft.com/office/officeart/2005/8/layout/hierarchy2"/>
    <dgm:cxn modelId="{D0327EF4-D2BB-46EA-AF14-328DB7141F84}" type="presParOf" srcId="{85F394E8-080B-4039-B33E-E35B85DB25E8}" destId="{BD80971F-6673-4E66-8A13-22E016704CF1}"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748B60-7E60-4D56-9B45-A0C2E919CF9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A4BC26FA-F332-4DF4-AE7A-A2204643BFDA}">
      <dgm:prSet custT="1"/>
      <dgm:spPr>
        <a:solidFill>
          <a:srgbClr val="002200"/>
        </a:solidFill>
      </dgm:spPr>
      <dgm:t>
        <a:bodyPr/>
        <a:lstStyle/>
        <a:p>
          <a:pPr rtl="1"/>
          <a:r>
            <a:rPr lang="fa-IR" sz="1600" dirty="0" smtClean="0">
              <a:solidFill>
                <a:schemeClr val="bg1"/>
              </a:solidFill>
              <a:cs typeface="B Koodak" pitchFamily="2" charset="-78"/>
            </a:rPr>
            <a:t>نکاتی مختصر در خصوص آیه تطهیر</a:t>
          </a:r>
          <a:endParaRPr lang="fa-IR" sz="1600" dirty="0">
            <a:solidFill>
              <a:schemeClr val="bg1"/>
            </a:solidFill>
            <a:cs typeface="B Koodak" pitchFamily="2" charset="-78"/>
          </a:endParaRPr>
        </a:p>
      </dgm:t>
    </dgm:pt>
    <dgm:pt modelId="{7BBFCBDD-0177-4A95-A9A8-CCF9072ADB50}" type="parTrans" cxnId="{4470AE31-5230-4D5C-8B50-5949ECCD590F}">
      <dgm:prSet/>
      <dgm:spPr/>
      <dgm:t>
        <a:bodyPr/>
        <a:lstStyle/>
        <a:p>
          <a:pPr rtl="1"/>
          <a:endParaRPr lang="fa-IR" sz="1600">
            <a:solidFill>
              <a:schemeClr val="tx1"/>
            </a:solidFill>
            <a:cs typeface="B Koodak" pitchFamily="2" charset="-78"/>
          </a:endParaRPr>
        </a:p>
      </dgm:t>
    </dgm:pt>
    <dgm:pt modelId="{9DFD68B6-092D-4BF1-8469-B294003437FB}" type="sibTrans" cxnId="{4470AE31-5230-4D5C-8B50-5949ECCD590F}">
      <dgm:prSet/>
      <dgm:spPr/>
      <dgm:t>
        <a:bodyPr/>
        <a:lstStyle/>
        <a:p>
          <a:pPr rtl="1"/>
          <a:endParaRPr lang="fa-IR" sz="1600">
            <a:solidFill>
              <a:schemeClr val="tx1"/>
            </a:solidFill>
            <a:cs typeface="B Koodak" pitchFamily="2" charset="-78"/>
          </a:endParaRPr>
        </a:p>
      </dgm:t>
    </dgm:pt>
    <dgm:pt modelId="{7D7E6E50-8D7C-4F26-A5D8-6CACDA1C60D9}">
      <dgm:prSet custT="1"/>
      <dgm:spPr>
        <a:solidFill>
          <a:srgbClr val="002200"/>
        </a:solidFill>
      </dgm:spPr>
      <dgm:t>
        <a:bodyPr/>
        <a:lstStyle/>
        <a:p>
          <a:pPr rtl="1"/>
          <a:r>
            <a:rPr lang="fa-IR" sz="1600" dirty="0" smtClean="0">
              <a:solidFill>
                <a:schemeClr val="bg1"/>
              </a:solidFill>
              <a:cs typeface="B Koodak" pitchFamily="2" charset="-78"/>
            </a:rPr>
            <a:t>انما مفید حصر است </a:t>
          </a:r>
          <a:endParaRPr lang="fa-IR" sz="1600" dirty="0">
            <a:solidFill>
              <a:schemeClr val="bg1"/>
            </a:solidFill>
            <a:cs typeface="B Koodak" pitchFamily="2" charset="-78"/>
          </a:endParaRPr>
        </a:p>
      </dgm:t>
    </dgm:pt>
    <dgm:pt modelId="{3D5429E0-912F-42C4-8451-7C2704328E17}" type="parTrans" cxnId="{3DF01223-2860-402D-9078-A6AFC7395FE6}">
      <dgm:prSet custT="1"/>
      <dgm:spPr>
        <a:solidFill>
          <a:srgbClr val="002200"/>
        </a:solidFill>
      </dgm:spPr>
      <dgm:t>
        <a:bodyPr/>
        <a:lstStyle/>
        <a:p>
          <a:pPr rtl="1"/>
          <a:endParaRPr lang="fa-IR" sz="1600">
            <a:solidFill>
              <a:schemeClr val="bg1"/>
            </a:solidFill>
            <a:cs typeface="B Koodak" pitchFamily="2" charset="-78"/>
          </a:endParaRPr>
        </a:p>
      </dgm:t>
    </dgm:pt>
    <dgm:pt modelId="{4CB7F828-4C76-4131-8A73-794538B53738}" type="sibTrans" cxnId="{3DF01223-2860-402D-9078-A6AFC7395FE6}">
      <dgm:prSet/>
      <dgm:spPr/>
      <dgm:t>
        <a:bodyPr/>
        <a:lstStyle/>
        <a:p>
          <a:pPr rtl="1"/>
          <a:endParaRPr lang="fa-IR" sz="1600">
            <a:solidFill>
              <a:schemeClr val="tx1"/>
            </a:solidFill>
            <a:cs typeface="B Koodak" pitchFamily="2" charset="-78"/>
          </a:endParaRPr>
        </a:p>
      </dgm:t>
    </dgm:pt>
    <dgm:pt modelId="{5C39576D-3E5E-40EC-B567-B37DEA2FEA71}">
      <dgm:prSet custT="1"/>
      <dgm:spPr>
        <a:solidFill>
          <a:srgbClr val="002200"/>
        </a:solidFill>
      </dgm:spPr>
      <dgm:t>
        <a:bodyPr/>
        <a:lstStyle/>
        <a:p>
          <a:pPr rtl="1"/>
          <a:r>
            <a:rPr lang="fa-IR" sz="1600" dirty="0" smtClean="0">
              <a:solidFill>
                <a:schemeClr val="bg1"/>
              </a:solidFill>
              <a:cs typeface="B Koodak" pitchFamily="2" charset="-78"/>
            </a:rPr>
            <a:t>پس موهبت تطهیر اختصاصی است</a:t>
          </a:r>
          <a:endParaRPr lang="fa-IR" sz="1600" dirty="0">
            <a:solidFill>
              <a:schemeClr val="bg1"/>
            </a:solidFill>
            <a:cs typeface="B Koodak" pitchFamily="2" charset="-78"/>
          </a:endParaRPr>
        </a:p>
      </dgm:t>
    </dgm:pt>
    <dgm:pt modelId="{3E74CFA1-A40F-450A-8804-165A52002A5C}" type="parTrans" cxnId="{026EE439-2ABE-495E-A730-644B395E9976}">
      <dgm:prSet custT="1"/>
      <dgm:spPr>
        <a:solidFill>
          <a:srgbClr val="002200"/>
        </a:solidFill>
      </dgm:spPr>
      <dgm:t>
        <a:bodyPr/>
        <a:lstStyle/>
        <a:p>
          <a:pPr rtl="1"/>
          <a:endParaRPr lang="fa-IR" sz="1600">
            <a:solidFill>
              <a:schemeClr val="bg1"/>
            </a:solidFill>
            <a:cs typeface="B Koodak" pitchFamily="2" charset="-78"/>
          </a:endParaRPr>
        </a:p>
      </dgm:t>
    </dgm:pt>
    <dgm:pt modelId="{57A4E051-7E5A-4EC4-B790-BC804668499E}" type="sibTrans" cxnId="{026EE439-2ABE-495E-A730-644B395E9976}">
      <dgm:prSet/>
      <dgm:spPr/>
      <dgm:t>
        <a:bodyPr/>
        <a:lstStyle/>
        <a:p>
          <a:pPr rtl="1"/>
          <a:endParaRPr lang="fa-IR" sz="1600">
            <a:solidFill>
              <a:schemeClr val="tx1"/>
            </a:solidFill>
            <a:cs typeface="B Koodak" pitchFamily="2" charset="-78"/>
          </a:endParaRPr>
        </a:p>
      </dgm:t>
    </dgm:pt>
    <dgm:pt modelId="{35570822-A4F1-4F4D-8737-F19ABD8C470E}">
      <dgm:prSet custT="1"/>
      <dgm:spPr>
        <a:solidFill>
          <a:srgbClr val="002200"/>
        </a:solidFill>
      </dgm:spPr>
      <dgm:t>
        <a:bodyPr/>
        <a:lstStyle/>
        <a:p>
          <a:pPr rtl="1"/>
          <a:r>
            <a:rPr lang="fa-IR" sz="1600" dirty="0" smtClean="0">
              <a:solidFill>
                <a:schemeClr val="bg1"/>
              </a:solidFill>
              <a:cs typeface="B Koodak" pitchFamily="2" charset="-78"/>
            </a:rPr>
            <a:t>مراد از «يُرِيدُ»، اراده‏ى تكوينى است زيرا </a:t>
          </a:r>
          <a:endParaRPr lang="fa-IR" sz="1600" dirty="0">
            <a:solidFill>
              <a:schemeClr val="bg1"/>
            </a:solidFill>
            <a:cs typeface="B Koodak" pitchFamily="2" charset="-78"/>
          </a:endParaRPr>
        </a:p>
      </dgm:t>
    </dgm:pt>
    <dgm:pt modelId="{B2B6639B-96BC-4D0E-BFBE-AAC2AB063ACF}" type="parTrans" cxnId="{38876994-5393-4578-A57E-0418C3A82A95}">
      <dgm:prSet custT="1"/>
      <dgm:spPr>
        <a:solidFill>
          <a:srgbClr val="002200"/>
        </a:solidFill>
      </dgm:spPr>
      <dgm:t>
        <a:bodyPr/>
        <a:lstStyle/>
        <a:p>
          <a:pPr rtl="1"/>
          <a:endParaRPr lang="fa-IR" sz="1600">
            <a:solidFill>
              <a:schemeClr val="bg1"/>
            </a:solidFill>
            <a:cs typeface="B Koodak" pitchFamily="2" charset="-78"/>
          </a:endParaRPr>
        </a:p>
      </dgm:t>
    </dgm:pt>
    <dgm:pt modelId="{B00DFE9D-64EF-464B-9849-7F8FFD385217}" type="sibTrans" cxnId="{38876994-5393-4578-A57E-0418C3A82A95}">
      <dgm:prSet/>
      <dgm:spPr/>
      <dgm:t>
        <a:bodyPr/>
        <a:lstStyle/>
        <a:p>
          <a:pPr rtl="1"/>
          <a:endParaRPr lang="fa-IR" sz="1600">
            <a:solidFill>
              <a:schemeClr val="tx1"/>
            </a:solidFill>
            <a:cs typeface="B Koodak" pitchFamily="2" charset="-78"/>
          </a:endParaRPr>
        </a:p>
      </dgm:t>
    </dgm:pt>
    <dgm:pt modelId="{96C3120D-E53B-4E12-BB2A-A5314B2A92C2}">
      <dgm:prSet custT="1"/>
      <dgm:spPr>
        <a:solidFill>
          <a:srgbClr val="002200"/>
        </a:solidFill>
      </dgm:spPr>
      <dgm:t>
        <a:bodyPr/>
        <a:lstStyle/>
        <a:p>
          <a:pPr rtl="1"/>
          <a:r>
            <a:rPr lang="fa-IR" sz="1600" dirty="0" smtClean="0">
              <a:solidFill>
                <a:schemeClr val="bg1"/>
              </a:solidFill>
              <a:cs typeface="B Koodak" pitchFamily="2" charset="-78"/>
            </a:rPr>
            <a:t>اراده‏ى تشريعى عمومی است مانند</a:t>
          </a:r>
          <a:endParaRPr lang="fa-IR" sz="1600" dirty="0">
            <a:solidFill>
              <a:schemeClr val="bg1"/>
            </a:solidFill>
            <a:cs typeface="B Koodak" pitchFamily="2" charset="-78"/>
          </a:endParaRPr>
        </a:p>
      </dgm:t>
    </dgm:pt>
    <dgm:pt modelId="{06284B4F-F1EA-4E85-86ED-92816EA68079}" type="parTrans" cxnId="{055E2BD5-7EA7-46E9-8EF6-382A102A2534}">
      <dgm:prSet custT="1"/>
      <dgm:spPr>
        <a:solidFill>
          <a:srgbClr val="002200"/>
        </a:solidFill>
      </dgm:spPr>
      <dgm:t>
        <a:bodyPr/>
        <a:lstStyle/>
        <a:p>
          <a:pPr rtl="1"/>
          <a:endParaRPr lang="fa-IR" sz="1600">
            <a:solidFill>
              <a:schemeClr val="bg1"/>
            </a:solidFill>
            <a:cs typeface="B Koodak" pitchFamily="2" charset="-78"/>
          </a:endParaRPr>
        </a:p>
      </dgm:t>
    </dgm:pt>
    <dgm:pt modelId="{607CDD70-7E66-4348-A61C-AD8E1AEB82CE}" type="sibTrans" cxnId="{055E2BD5-7EA7-46E9-8EF6-382A102A2534}">
      <dgm:prSet/>
      <dgm:spPr/>
      <dgm:t>
        <a:bodyPr/>
        <a:lstStyle/>
        <a:p>
          <a:pPr rtl="1"/>
          <a:endParaRPr lang="fa-IR" sz="1600">
            <a:solidFill>
              <a:schemeClr val="tx1"/>
            </a:solidFill>
            <a:cs typeface="B Koodak" pitchFamily="2" charset="-78"/>
          </a:endParaRPr>
        </a:p>
      </dgm:t>
    </dgm:pt>
    <dgm:pt modelId="{B83E7978-AE8D-4FEE-A5D1-8265D1E45212}">
      <dgm:prSet custT="1"/>
      <dgm:spPr>
        <a:solidFill>
          <a:srgbClr val="002200"/>
        </a:solidFill>
      </dgm:spPr>
      <dgm:t>
        <a:bodyPr/>
        <a:lstStyle/>
        <a:p>
          <a:pPr rtl="1"/>
          <a:r>
            <a:rPr lang="fa-IR" sz="1600" dirty="0" smtClean="0">
              <a:solidFill>
                <a:schemeClr val="bg1"/>
              </a:solidFill>
              <a:cs typeface="B Koodak" pitchFamily="2" charset="-78"/>
            </a:rPr>
            <a:t>ما يُريدُ اللَّهُ لِيَجْعَلَ عَلَيْكُمْ مِنْ حَرَجٍ وَ لكِنْ يُريدُ لِيُطَهِّرَكُم (مائده / 6)</a:t>
          </a:r>
          <a:endParaRPr lang="fa-IR" sz="1600" dirty="0">
            <a:solidFill>
              <a:schemeClr val="bg1"/>
            </a:solidFill>
            <a:cs typeface="B Koodak" pitchFamily="2" charset="-78"/>
          </a:endParaRPr>
        </a:p>
      </dgm:t>
    </dgm:pt>
    <dgm:pt modelId="{86C382AD-048B-4C4C-9ECA-06EA49E20620}" type="parTrans" cxnId="{145C7142-F38A-4BCF-9970-C42FDBC7EDD8}">
      <dgm:prSet custT="1"/>
      <dgm:spPr>
        <a:solidFill>
          <a:srgbClr val="002200"/>
        </a:solidFill>
      </dgm:spPr>
      <dgm:t>
        <a:bodyPr/>
        <a:lstStyle/>
        <a:p>
          <a:pPr rtl="1"/>
          <a:endParaRPr lang="fa-IR" sz="1600">
            <a:solidFill>
              <a:schemeClr val="bg1"/>
            </a:solidFill>
            <a:cs typeface="B Koodak" pitchFamily="2" charset="-78"/>
          </a:endParaRPr>
        </a:p>
      </dgm:t>
    </dgm:pt>
    <dgm:pt modelId="{7545199A-1B7B-47D4-9DA5-66AC2FCBE4C1}" type="sibTrans" cxnId="{145C7142-F38A-4BCF-9970-C42FDBC7EDD8}">
      <dgm:prSet/>
      <dgm:spPr/>
      <dgm:t>
        <a:bodyPr/>
        <a:lstStyle/>
        <a:p>
          <a:pPr rtl="1"/>
          <a:endParaRPr lang="fa-IR" sz="1600">
            <a:solidFill>
              <a:schemeClr val="tx1"/>
            </a:solidFill>
            <a:cs typeface="B Koodak" pitchFamily="2" charset="-78"/>
          </a:endParaRPr>
        </a:p>
      </dgm:t>
    </dgm:pt>
    <dgm:pt modelId="{F5FCAC97-29AB-444E-A785-071348D85622}">
      <dgm:prSet custT="1"/>
      <dgm:spPr>
        <a:solidFill>
          <a:srgbClr val="002200"/>
        </a:solidFill>
      </dgm:spPr>
      <dgm:t>
        <a:bodyPr/>
        <a:lstStyle/>
        <a:p>
          <a:pPr rtl="1"/>
          <a:r>
            <a:rPr lang="fa-IR" sz="1600" dirty="0" smtClean="0">
              <a:solidFill>
                <a:schemeClr val="bg1"/>
              </a:solidFill>
              <a:cs typeface="B Koodak" pitchFamily="2" charset="-78"/>
            </a:rPr>
            <a:t>مراد از «رجس» هر گونه ناپاكى ظاهرى و باطنى است</a:t>
          </a:r>
          <a:endParaRPr lang="fa-IR" sz="1600" dirty="0">
            <a:solidFill>
              <a:schemeClr val="bg1"/>
            </a:solidFill>
            <a:cs typeface="B Koodak" pitchFamily="2" charset="-78"/>
          </a:endParaRPr>
        </a:p>
      </dgm:t>
    </dgm:pt>
    <dgm:pt modelId="{8C6561A9-A615-42B2-B16B-6A0173199E7C}" type="parTrans" cxnId="{6873050F-33A3-40A4-AB66-5C30A28DBC1A}">
      <dgm:prSet custT="1"/>
      <dgm:spPr>
        <a:solidFill>
          <a:srgbClr val="002200"/>
        </a:solidFill>
      </dgm:spPr>
      <dgm:t>
        <a:bodyPr/>
        <a:lstStyle/>
        <a:p>
          <a:pPr rtl="1"/>
          <a:endParaRPr lang="fa-IR" sz="1600">
            <a:solidFill>
              <a:schemeClr val="bg1"/>
            </a:solidFill>
            <a:cs typeface="B Koodak" pitchFamily="2" charset="-78"/>
          </a:endParaRPr>
        </a:p>
      </dgm:t>
    </dgm:pt>
    <dgm:pt modelId="{E8D45FB9-5ADF-4E7A-BB5A-CF3F8286A7BE}" type="sibTrans" cxnId="{6873050F-33A3-40A4-AB66-5C30A28DBC1A}">
      <dgm:prSet/>
      <dgm:spPr/>
      <dgm:t>
        <a:bodyPr/>
        <a:lstStyle/>
        <a:p>
          <a:pPr rtl="1"/>
          <a:endParaRPr lang="fa-IR" sz="1600">
            <a:solidFill>
              <a:schemeClr val="tx1"/>
            </a:solidFill>
            <a:cs typeface="B Koodak" pitchFamily="2" charset="-78"/>
          </a:endParaRPr>
        </a:p>
      </dgm:t>
    </dgm:pt>
    <dgm:pt modelId="{2A0FD4D7-F784-4401-80FD-74186D6EE4D8}">
      <dgm:prSet custT="1"/>
      <dgm:spPr>
        <a:solidFill>
          <a:srgbClr val="002200"/>
        </a:solidFill>
      </dgm:spPr>
      <dgm:t>
        <a:bodyPr/>
        <a:lstStyle/>
        <a:p>
          <a:pPr rtl="1"/>
          <a:r>
            <a:rPr lang="fa-IR" sz="1600" dirty="0" smtClean="0">
              <a:solidFill>
                <a:schemeClr val="bg1"/>
              </a:solidFill>
              <a:cs typeface="B Koodak" pitchFamily="2" charset="-78"/>
            </a:rPr>
            <a:t>مراد از «أَهْلَ الْبَيْتِ» همه‏ى خاندان پيامبر نيست زیرا</a:t>
          </a:r>
          <a:endParaRPr lang="fa-IR" sz="1600" dirty="0">
            <a:solidFill>
              <a:schemeClr val="bg1"/>
            </a:solidFill>
            <a:cs typeface="B Koodak" pitchFamily="2" charset="-78"/>
          </a:endParaRPr>
        </a:p>
      </dgm:t>
    </dgm:pt>
    <dgm:pt modelId="{FE0790F2-7B22-47B1-91A0-F20CACA6E590}" type="parTrans" cxnId="{F7B559AA-2D7E-4DFD-BA82-188364DE0F22}">
      <dgm:prSet custT="1"/>
      <dgm:spPr>
        <a:solidFill>
          <a:srgbClr val="002200"/>
        </a:solidFill>
      </dgm:spPr>
      <dgm:t>
        <a:bodyPr/>
        <a:lstStyle/>
        <a:p>
          <a:pPr rtl="1"/>
          <a:endParaRPr lang="fa-IR" sz="1600">
            <a:solidFill>
              <a:schemeClr val="bg1"/>
            </a:solidFill>
            <a:cs typeface="B Koodak" pitchFamily="2" charset="-78"/>
          </a:endParaRPr>
        </a:p>
      </dgm:t>
    </dgm:pt>
    <dgm:pt modelId="{A1037554-0E4E-4BC1-A649-88A9D902BEA3}" type="sibTrans" cxnId="{F7B559AA-2D7E-4DFD-BA82-188364DE0F22}">
      <dgm:prSet/>
      <dgm:spPr/>
      <dgm:t>
        <a:bodyPr/>
        <a:lstStyle/>
        <a:p>
          <a:pPr rtl="1"/>
          <a:endParaRPr lang="fa-IR" sz="1600">
            <a:solidFill>
              <a:schemeClr val="tx1"/>
            </a:solidFill>
            <a:cs typeface="B Koodak" pitchFamily="2" charset="-78"/>
          </a:endParaRPr>
        </a:p>
      </dgm:t>
    </dgm:pt>
    <dgm:pt modelId="{CB7B0922-2B82-4897-B9A4-779347D780F8}">
      <dgm:prSet custT="1"/>
      <dgm:spPr>
        <a:solidFill>
          <a:srgbClr val="002200"/>
        </a:solidFill>
      </dgm:spPr>
      <dgm:t>
        <a:bodyPr/>
        <a:lstStyle/>
        <a:p>
          <a:pPr rtl="1"/>
          <a:r>
            <a:rPr lang="fa-IR" sz="1600" dirty="0" smtClean="0">
              <a:solidFill>
                <a:schemeClr val="bg1"/>
              </a:solidFill>
              <a:cs typeface="B Koodak" pitchFamily="2" charset="-78"/>
            </a:rPr>
            <a:t>روایات متعدد در این خصوص وجود دارد</a:t>
          </a:r>
          <a:endParaRPr lang="fa-IR" sz="1600" dirty="0">
            <a:solidFill>
              <a:schemeClr val="bg1"/>
            </a:solidFill>
            <a:cs typeface="B Koodak" pitchFamily="2" charset="-78"/>
          </a:endParaRPr>
        </a:p>
      </dgm:t>
    </dgm:pt>
    <dgm:pt modelId="{29C80E15-D69D-491A-9EF9-D7BF35E68291}" type="parTrans" cxnId="{8EBB9735-ED53-4A50-A466-229CB222F037}">
      <dgm:prSet custT="1"/>
      <dgm:spPr>
        <a:solidFill>
          <a:srgbClr val="002200"/>
        </a:solidFill>
      </dgm:spPr>
      <dgm:t>
        <a:bodyPr/>
        <a:lstStyle/>
        <a:p>
          <a:pPr rtl="1"/>
          <a:endParaRPr lang="fa-IR" sz="1600">
            <a:solidFill>
              <a:schemeClr val="bg1"/>
            </a:solidFill>
            <a:cs typeface="B Koodak" pitchFamily="2" charset="-78"/>
          </a:endParaRPr>
        </a:p>
      </dgm:t>
    </dgm:pt>
    <dgm:pt modelId="{F86976BD-2096-4868-BA37-4C3A59E9C3F9}" type="sibTrans" cxnId="{8EBB9735-ED53-4A50-A466-229CB222F037}">
      <dgm:prSet/>
      <dgm:spPr/>
      <dgm:t>
        <a:bodyPr/>
        <a:lstStyle/>
        <a:p>
          <a:pPr rtl="1"/>
          <a:endParaRPr lang="fa-IR" sz="1600">
            <a:solidFill>
              <a:schemeClr val="tx1"/>
            </a:solidFill>
            <a:cs typeface="B Koodak" pitchFamily="2" charset="-78"/>
          </a:endParaRPr>
        </a:p>
      </dgm:t>
    </dgm:pt>
    <dgm:pt modelId="{7D723F5C-D6B4-4118-BABC-2757756CD3C8}">
      <dgm:prSet custT="1"/>
      <dgm:spPr>
        <a:solidFill>
          <a:srgbClr val="002200"/>
        </a:solidFill>
      </dgm:spPr>
      <dgm:t>
        <a:bodyPr/>
        <a:lstStyle/>
        <a:p>
          <a:pPr rtl="1"/>
          <a:r>
            <a:rPr lang="fa-IR" sz="1600" dirty="0" smtClean="0">
              <a:solidFill>
                <a:schemeClr val="bg1"/>
              </a:solidFill>
              <a:cs typeface="B Koodak" pitchFamily="2" charset="-78"/>
            </a:rPr>
            <a:t>مثلا در احقاق الحق بيش از هفتاد حديث و در كتاب شواهد التنزيل بيش از يكصد و سى روايت</a:t>
          </a:r>
          <a:endParaRPr lang="fa-IR" sz="1600" dirty="0">
            <a:solidFill>
              <a:schemeClr val="bg1"/>
            </a:solidFill>
            <a:cs typeface="B Koodak" pitchFamily="2" charset="-78"/>
          </a:endParaRPr>
        </a:p>
      </dgm:t>
    </dgm:pt>
    <dgm:pt modelId="{2A21634E-8AA4-4591-92BE-778A07BF504B}" type="parTrans" cxnId="{3730E7A0-4D5C-47BB-8129-E2C1DC3B558E}">
      <dgm:prSet custT="1"/>
      <dgm:spPr>
        <a:solidFill>
          <a:srgbClr val="002200"/>
        </a:solidFill>
      </dgm:spPr>
      <dgm:t>
        <a:bodyPr/>
        <a:lstStyle/>
        <a:p>
          <a:pPr rtl="1"/>
          <a:endParaRPr lang="fa-IR" sz="1600">
            <a:solidFill>
              <a:schemeClr val="bg1"/>
            </a:solidFill>
            <a:cs typeface="B Koodak" pitchFamily="2" charset="-78"/>
          </a:endParaRPr>
        </a:p>
      </dgm:t>
    </dgm:pt>
    <dgm:pt modelId="{75440B3E-C071-4F36-A2D0-C2BC04E8233A}" type="sibTrans" cxnId="{3730E7A0-4D5C-47BB-8129-E2C1DC3B558E}">
      <dgm:prSet/>
      <dgm:spPr/>
      <dgm:t>
        <a:bodyPr/>
        <a:lstStyle/>
        <a:p>
          <a:pPr rtl="1"/>
          <a:endParaRPr lang="fa-IR" sz="1600">
            <a:solidFill>
              <a:schemeClr val="tx1"/>
            </a:solidFill>
            <a:cs typeface="B Koodak" pitchFamily="2" charset="-78"/>
          </a:endParaRPr>
        </a:p>
      </dgm:t>
    </dgm:pt>
    <dgm:pt modelId="{0A02E438-8D03-439B-A1FD-299C16F7C797}">
      <dgm:prSet custT="1"/>
      <dgm:spPr>
        <a:solidFill>
          <a:srgbClr val="002200"/>
        </a:solidFill>
      </dgm:spPr>
      <dgm:t>
        <a:bodyPr/>
        <a:lstStyle/>
        <a:p>
          <a:pPr rtl="1"/>
          <a:r>
            <a:rPr lang="fa-IR" sz="1600" dirty="0" smtClean="0">
              <a:solidFill>
                <a:schemeClr val="bg1"/>
              </a:solidFill>
              <a:cs typeface="B Koodak" pitchFamily="2" charset="-78"/>
            </a:rPr>
            <a:t>برخی از همسران پیامبر از ایشان پرسيدند: آيا ما هم جزء اهل بيت هستيم؟ پيامبر فرمود: خير</a:t>
          </a:r>
          <a:endParaRPr lang="fa-IR" sz="1600" dirty="0">
            <a:solidFill>
              <a:schemeClr val="bg1"/>
            </a:solidFill>
            <a:cs typeface="B Koodak" pitchFamily="2" charset="-78"/>
          </a:endParaRPr>
        </a:p>
      </dgm:t>
    </dgm:pt>
    <dgm:pt modelId="{6845ACBA-C6A9-4561-9A23-3C6C6792A570}" type="parTrans" cxnId="{371E1627-B868-42A0-A800-54AEB9C7478F}">
      <dgm:prSet custT="1"/>
      <dgm:spPr>
        <a:solidFill>
          <a:srgbClr val="002200"/>
        </a:solidFill>
      </dgm:spPr>
      <dgm:t>
        <a:bodyPr/>
        <a:lstStyle/>
        <a:p>
          <a:pPr rtl="1"/>
          <a:endParaRPr lang="fa-IR" sz="1600">
            <a:solidFill>
              <a:schemeClr val="bg1"/>
            </a:solidFill>
            <a:cs typeface="B Koodak" pitchFamily="2" charset="-78"/>
          </a:endParaRPr>
        </a:p>
      </dgm:t>
    </dgm:pt>
    <dgm:pt modelId="{A88AE62C-79EF-4250-BE17-53BAAAD86AD5}" type="sibTrans" cxnId="{371E1627-B868-42A0-A800-54AEB9C7478F}">
      <dgm:prSet/>
      <dgm:spPr/>
      <dgm:t>
        <a:bodyPr/>
        <a:lstStyle/>
        <a:p>
          <a:pPr rtl="1"/>
          <a:endParaRPr lang="fa-IR" sz="1600">
            <a:solidFill>
              <a:schemeClr val="tx1"/>
            </a:solidFill>
            <a:cs typeface="B Koodak" pitchFamily="2" charset="-78"/>
          </a:endParaRPr>
        </a:p>
      </dgm:t>
    </dgm:pt>
    <dgm:pt modelId="{B7C77E85-D43C-454C-9BFB-0E8991ED95CD}">
      <dgm:prSet custT="1"/>
      <dgm:spPr>
        <a:solidFill>
          <a:srgbClr val="002200"/>
        </a:solidFill>
      </dgm:spPr>
      <dgm:t>
        <a:bodyPr/>
        <a:lstStyle/>
        <a:p>
          <a:pPr rtl="1"/>
          <a:r>
            <a:rPr lang="fa-IR" sz="1600" dirty="0" smtClean="0">
              <a:solidFill>
                <a:schemeClr val="bg1"/>
              </a:solidFill>
              <a:cs typeface="B Koodak" pitchFamily="2" charset="-78"/>
            </a:rPr>
            <a:t>حدیث شریف کساء بر این مطلب دلالت دارد</a:t>
          </a:r>
          <a:endParaRPr lang="fa-IR" sz="1600" dirty="0">
            <a:solidFill>
              <a:schemeClr val="bg1"/>
            </a:solidFill>
            <a:cs typeface="B Koodak" pitchFamily="2" charset="-78"/>
          </a:endParaRPr>
        </a:p>
      </dgm:t>
    </dgm:pt>
    <dgm:pt modelId="{00C39015-796B-4E8A-BAB3-07036156540A}" type="parTrans" cxnId="{572D5FD6-616E-40D4-A08C-6D8A348C8502}">
      <dgm:prSet custT="1"/>
      <dgm:spPr>
        <a:solidFill>
          <a:srgbClr val="002200"/>
        </a:solidFill>
      </dgm:spPr>
      <dgm:t>
        <a:bodyPr/>
        <a:lstStyle/>
        <a:p>
          <a:pPr rtl="1"/>
          <a:endParaRPr lang="fa-IR" sz="1600">
            <a:solidFill>
              <a:schemeClr val="bg1"/>
            </a:solidFill>
            <a:cs typeface="B Koodak" pitchFamily="2" charset="-78"/>
          </a:endParaRPr>
        </a:p>
      </dgm:t>
    </dgm:pt>
    <dgm:pt modelId="{9E5BCA6A-1E1C-48B6-9D9C-CEAE5B3E1118}" type="sibTrans" cxnId="{572D5FD6-616E-40D4-A08C-6D8A348C8502}">
      <dgm:prSet/>
      <dgm:spPr/>
      <dgm:t>
        <a:bodyPr/>
        <a:lstStyle/>
        <a:p>
          <a:pPr rtl="1"/>
          <a:endParaRPr lang="fa-IR" sz="1600">
            <a:solidFill>
              <a:schemeClr val="tx1"/>
            </a:solidFill>
            <a:cs typeface="B Koodak" pitchFamily="2" charset="-78"/>
          </a:endParaRPr>
        </a:p>
      </dgm:t>
    </dgm:pt>
    <dgm:pt modelId="{AA40D6A7-3211-4C5D-BCB9-4986051027CF}">
      <dgm:prSet custT="1"/>
      <dgm:spPr>
        <a:solidFill>
          <a:srgbClr val="002200"/>
        </a:solidFill>
      </dgm:spPr>
      <dgm:t>
        <a:bodyPr/>
        <a:lstStyle/>
        <a:p>
          <a:pPr rtl="1"/>
          <a:r>
            <a:rPr lang="fa-IR" sz="1600" dirty="0" smtClean="0">
              <a:solidFill>
                <a:schemeClr val="bg1"/>
              </a:solidFill>
              <a:cs typeface="B Koodak" pitchFamily="2" charset="-78"/>
            </a:rPr>
            <a:t>تکرار این جمله تا نه ماه توسط پیامبر اکرم</a:t>
          </a:r>
          <a:endParaRPr lang="fa-IR" sz="1600" dirty="0">
            <a:solidFill>
              <a:schemeClr val="bg1"/>
            </a:solidFill>
            <a:cs typeface="B Koodak" pitchFamily="2" charset="-78"/>
          </a:endParaRPr>
        </a:p>
      </dgm:t>
    </dgm:pt>
    <dgm:pt modelId="{5E1F6389-AC6E-4BDA-8356-137E32440F54}" type="parTrans" cxnId="{4FEFEB53-E46B-4189-9A9F-87F7B176B153}">
      <dgm:prSet custT="1"/>
      <dgm:spPr>
        <a:solidFill>
          <a:srgbClr val="002200"/>
        </a:solidFill>
      </dgm:spPr>
      <dgm:t>
        <a:bodyPr/>
        <a:lstStyle/>
        <a:p>
          <a:pPr rtl="1"/>
          <a:endParaRPr lang="fa-IR" sz="1600">
            <a:solidFill>
              <a:schemeClr val="bg1"/>
            </a:solidFill>
            <a:cs typeface="B Koodak" pitchFamily="2" charset="-78"/>
          </a:endParaRPr>
        </a:p>
      </dgm:t>
    </dgm:pt>
    <dgm:pt modelId="{3D693E2A-8FA5-4E36-8725-041A2E7D1A26}" type="sibTrans" cxnId="{4FEFEB53-E46B-4189-9A9F-87F7B176B153}">
      <dgm:prSet/>
      <dgm:spPr/>
      <dgm:t>
        <a:bodyPr/>
        <a:lstStyle/>
        <a:p>
          <a:pPr rtl="1"/>
          <a:endParaRPr lang="fa-IR" sz="1600">
            <a:solidFill>
              <a:schemeClr val="tx1"/>
            </a:solidFill>
            <a:cs typeface="B Koodak" pitchFamily="2" charset="-78"/>
          </a:endParaRPr>
        </a:p>
      </dgm:t>
    </dgm:pt>
    <dgm:pt modelId="{1384EE9B-88C7-474B-8900-AC13EE27B925}">
      <dgm:prSet custT="1"/>
      <dgm:spPr>
        <a:solidFill>
          <a:srgbClr val="002200"/>
        </a:solidFill>
      </dgm:spPr>
      <dgm:t>
        <a:bodyPr/>
        <a:lstStyle/>
        <a:p>
          <a:pPr rtl="1"/>
          <a:r>
            <a:rPr lang="fa-IR" sz="1600" dirty="0" smtClean="0">
              <a:solidFill>
                <a:schemeClr val="bg1"/>
              </a:solidFill>
              <a:cs typeface="B Koodak" pitchFamily="2" charset="-78"/>
            </a:rPr>
            <a:t>«إِنْ تَتُوبا إِلَى اللَّهِ فَقَدْ صَغَتْ قُلُوبُكُما»</a:t>
          </a:r>
          <a:endParaRPr lang="fa-IR" sz="1600" dirty="0">
            <a:solidFill>
              <a:schemeClr val="bg1"/>
            </a:solidFill>
            <a:cs typeface="B Koodak" pitchFamily="2" charset="-78"/>
          </a:endParaRPr>
        </a:p>
      </dgm:t>
    </dgm:pt>
    <dgm:pt modelId="{F4100361-89EF-4449-BD23-68A90895728B}" type="parTrans" cxnId="{8CAC76CC-AED8-4ED5-9E82-C650024336E1}">
      <dgm:prSet custT="1"/>
      <dgm:spPr>
        <a:solidFill>
          <a:srgbClr val="002200"/>
        </a:solidFill>
      </dgm:spPr>
      <dgm:t>
        <a:bodyPr/>
        <a:lstStyle/>
        <a:p>
          <a:pPr rtl="1"/>
          <a:endParaRPr lang="fa-IR" sz="1600">
            <a:solidFill>
              <a:schemeClr val="bg1"/>
            </a:solidFill>
            <a:cs typeface="B Koodak" pitchFamily="2" charset="-78"/>
          </a:endParaRPr>
        </a:p>
      </dgm:t>
    </dgm:pt>
    <dgm:pt modelId="{C06462C3-5D0A-4041-9217-AA861C9062A4}" type="sibTrans" cxnId="{8CAC76CC-AED8-4ED5-9E82-C650024336E1}">
      <dgm:prSet/>
      <dgm:spPr/>
      <dgm:t>
        <a:bodyPr/>
        <a:lstStyle/>
        <a:p>
          <a:pPr rtl="1"/>
          <a:endParaRPr lang="fa-IR" sz="1600">
            <a:solidFill>
              <a:schemeClr val="tx1"/>
            </a:solidFill>
            <a:cs typeface="B Koodak" pitchFamily="2" charset="-78"/>
          </a:endParaRPr>
        </a:p>
      </dgm:t>
    </dgm:pt>
    <dgm:pt modelId="{BA75B3BC-1CD3-4EF8-8DBA-1E62436685AF}">
      <dgm:prSet custT="1"/>
      <dgm:spPr>
        <a:solidFill>
          <a:srgbClr val="002200"/>
        </a:solidFill>
      </dgm:spPr>
      <dgm:t>
        <a:bodyPr/>
        <a:lstStyle/>
        <a:p>
          <a:pPr rtl="1"/>
          <a:r>
            <a:rPr lang="fa-IR" sz="1600" dirty="0" smtClean="0">
              <a:solidFill>
                <a:schemeClr val="bg1"/>
              </a:solidFill>
              <a:cs typeface="B Koodak" pitchFamily="2" charset="-78"/>
            </a:rPr>
            <a:t>عايشه جنگ جمل را به راه انداخت ...</a:t>
          </a:r>
          <a:endParaRPr lang="fa-IR" sz="1600" dirty="0">
            <a:solidFill>
              <a:schemeClr val="bg1"/>
            </a:solidFill>
            <a:cs typeface="B Koodak" pitchFamily="2" charset="-78"/>
          </a:endParaRPr>
        </a:p>
      </dgm:t>
    </dgm:pt>
    <dgm:pt modelId="{0411802A-CA12-4963-A7A5-1E78544BB5D2}" type="parTrans" cxnId="{F64EA8FA-6957-4165-A0AC-F2D9F8E740EE}">
      <dgm:prSet custT="1"/>
      <dgm:spPr>
        <a:solidFill>
          <a:srgbClr val="002200"/>
        </a:solidFill>
      </dgm:spPr>
      <dgm:t>
        <a:bodyPr/>
        <a:lstStyle/>
        <a:p>
          <a:pPr rtl="1"/>
          <a:endParaRPr lang="fa-IR" sz="1600">
            <a:solidFill>
              <a:schemeClr val="bg1"/>
            </a:solidFill>
            <a:cs typeface="B Koodak" pitchFamily="2" charset="-78"/>
          </a:endParaRPr>
        </a:p>
      </dgm:t>
    </dgm:pt>
    <dgm:pt modelId="{C2B6ABC6-5F75-4006-86D3-FD0A74A6AC58}" type="sibTrans" cxnId="{F64EA8FA-6957-4165-A0AC-F2D9F8E740EE}">
      <dgm:prSet/>
      <dgm:spPr/>
      <dgm:t>
        <a:bodyPr/>
        <a:lstStyle/>
        <a:p>
          <a:pPr rtl="1"/>
          <a:endParaRPr lang="fa-IR" sz="1600">
            <a:solidFill>
              <a:schemeClr val="tx1"/>
            </a:solidFill>
            <a:cs typeface="B Koodak" pitchFamily="2" charset="-78"/>
          </a:endParaRPr>
        </a:p>
      </dgm:t>
    </dgm:pt>
    <dgm:pt modelId="{262E5E79-8647-458D-8D51-4C3428445D29}">
      <dgm:prSet custT="1"/>
      <dgm:spPr>
        <a:solidFill>
          <a:srgbClr val="002200"/>
        </a:solidFill>
      </dgm:spPr>
      <dgm:t>
        <a:bodyPr/>
        <a:lstStyle/>
        <a:p>
          <a:pPr rtl="1"/>
          <a:r>
            <a:rPr lang="fa-IR" sz="1600" dirty="0" smtClean="0">
              <a:solidFill>
                <a:schemeClr val="bg1"/>
              </a:solidFill>
              <a:cs typeface="B Koodak" pitchFamily="2" charset="-78"/>
            </a:rPr>
            <a:t>«يُطَهِّرَكُمْ» به این معنا که آلودگى داشته‏اند و خداوند آنان را تطهير كرده است نیست زیرا</a:t>
          </a:r>
          <a:endParaRPr lang="fa-IR" sz="1600" dirty="0">
            <a:solidFill>
              <a:schemeClr val="bg1"/>
            </a:solidFill>
            <a:cs typeface="B Koodak" pitchFamily="2" charset="-78"/>
          </a:endParaRPr>
        </a:p>
      </dgm:t>
    </dgm:pt>
    <dgm:pt modelId="{5D51C0F3-9161-4CD8-A4DD-50A718E34E63}" type="parTrans" cxnId="{44E47DEE-CCF3-4D5C-8A16-6DADC056E9AC}">
      <dgm:prSet custT="1"/>
      <dgm:spPr>
        <a:solidFill>
          <a:srgbClr val="002200"/>
        </a:solidFill>
      </dgm:spPr>
      <dgm:t>
        <a:bodyPr/>
        <a:lstStyle/>
        <a:p>
          <a:pPr rtl="1"/>
          <a:endParaRPr lang="fa-IR" sz="1600">
            <a:solidFill>
              <a:schemeClr val="bg1"/>
            </a:solidFill>
            <a:cs typeface="B Koodak" pitchFamily="2" charset="-78"/>
          </a:endParaRPr>
        </a:p>
      </dgm:t>
    </dgm:pt>
    <dgm:pt modelId="{F367EC66-83D0-4239-8E5B-82A2295AB9F4}" type="sibTrans" cxnId="{44E47DEE-CCF3-4D5C-8A16-6DADC056E9AC}">
      <dgm:prSet/>
      <dgm:spPr/>
      <dgm:t>
        <a:bodyPr/>
        <a:lstStyle/>
        <a:p>
          <a:pPr rtl="1"/>
          <a:endParaRPr lang="fa-IR" sz="1600">
            <a:solidFill>
              <a:schemeClr val="tx1"/>
            </a:solidFill>
            <a:cs typeface="B Koodak" pitchFamily="2" charset="-78"/>
          </a:endParaRPr>
        </a:p>
      </dgm:t>
    </dgm:pt>
    <dgm:pt modelId="{C3D200E2-730F-457A-A34D-C5EB724E2C67}">
      <dgm:prSet custT="1"/>
      <dgm:spPr>
        <a:solidFill>
          <a:srgbClr val="002200"/>
        </a:solidFill>
      </dgm:spPr>
      <dgm:t>
        <a:bodyPr/>
        <a:lstStyle/>
        <a:p>
          <a:pPr rtl="1"/>
          <a:r>
            <a:rPr lang="fa-IR" sz="1600" dirty="0" smtClean="0">
              <a:solidFill>
                <a:schemeClr val="bg1"/>
              </a:solidFill>
              <a:cs typeface="B Koodak" pitchFamily="2" charset="-78"/>
            </a:rPr>
            <a:t>شرط تطهير آلودگى نيست چنانچه برای حوریان بهشتی به کار رفته </a:t>
          </a:r>
          <a:endParaRPr lang="fa-IR" sz="1600" dirty="0">
            <a:solidFill>
              <a:schemeClr val="bg1"/>
            </a:solidFill>
            <a:cs typeface="B Koodak" pitchFamily="2" charset="-78"/>
          </a:endParaRPr>
        </a:p>
      </dgm:t>
    </dgm:pt>
    <dgm:pt modelId="{CEBF68D7-BF51-46FE-A756-AAFF45820A0F}" type="parTrans" cxnId="{5213FE1D-1F72-4B3D-87A9-4201251FADB5}">
      <dgm:prSet custT="1"/>
      <dgm:spPr>
        <a:solidFill>
          <a:srgbClr val="002200"/>
        </a:solidFill>
      </dgm:spPr>
      <dgm:t>
        <a:bodyPr/>
        <a:lstStyle/>
        <a:p>
          <a:pPr rtl="1"/>
          <a:endParaRPr lang="fa-IR" sz="1600">
            <a:solidFill>
              <a:schemeClr val="bg1"/>
            </a:solidFill>
            <a:cs typeface="B Koodak" pitchFamily="2" charset="-78"/>
          </a:endParaRPr>
        </a:p>
      </dgm:t>
    </dgm:pt>
    <dgm:pt modelId="{B59CBC8C-1B86-48D7-8AD9-7BE8854E404C}" type="sibTrans" cxnId="{5213FE1D-1F72-4B3D-87A9-4201251FADB5}">
      <dgm:prSet/>
      <dgm:spPr/>
      <dgm:t>
        <a:bodyPr/>
        <a:lstStyle/>
        <a:p>
          <a:pPr rtl="1"/>
          <a:endParaRPr lang="fa-IR" sz="1600">
            <a:solidFill>
              <a:schemeClr val="tx1"/>
            </a:solidFill>
            <a:cs typeface="B Koodak" pitchFamily="2" charset="-78"/>
          </a:endParaRPr>
        </a:p>
      </dgm:t>
    </dgm:pt>
    <dgm:pt modelId="{66CE9379-B7ED-4547-A182-606F76001362}">
      <dgm:prSet custT="1"/>
      <dgm:spPr>
        <a:solidFill>
          <a:srgbClr val="002200"/>
        </a:solidFill>
      </dgm:spPr>
      <dgm:t>
        <a:bodyPr/>
        <a:lstStyle/>
        <a:p>
          <a:pPr rtl="1"/>
          <a:r>
            <a:rPr lang="fa-IR" sz="1600" dirty="0" smtClean="0">
              <a:solidFill>
                <a:schemeClr val="bg1"/>
              </a:solidFill>
              <a:cs typeface="B Koodak" pitchFamily="2" charset="-78"/>
            </a:rPr>
            <a:t>لَهُمْ فيها أَزْواجٌ مُطَهَّرَةٌ وَ هُمْ فيها خالِدُونَ (بقره / 25)</a:t>
          </a:r>
          <a:endParaRPr lang="fa-IR" sz="1600" dirty="0">
            <a:solidFill>
              <a:schemeClr val="bg1"/>
            </a:solidFill>
            <a:cs typeface="B Koodak" pitchFamily="2" charset="-78"/>
          </a:endParaRPr>
        </a:p>
      </dgm:t>
    </dgm:pt>
    <dgm:pt modelId="{4C1F60D9-5FD3-46B1-BBE8-ABF75273D929}" type="parTrans" cxnId="{111366D4-5FAE-45C0-BA60-230B9AB93117}">
      <dgm:prSet custT="1"/>
      <dgm:spPr>
        <a:solidFill>
          <a:srgbClr val="002200"/>
        </a:solidFill>
      </dgm:spPr>
      <dgm:t>
        <a:bodyPr/>
        <a:lstStyle/>
        <a:p>
          <a:pPr rtl="1"/>
          <a:endParaRPr lang="fa-IR" sz="1600">
            <a:solidFill>
              <a:schemeClr val="bg1"/>
            </a:solidFill>
            <a:cs typeface="B Koodak" pitchFamily="2" charset="-78"/>
          </a:endParaRPr>
        </a:p>
      </dgm:t>
    </dgm:pt>
    <dgm:pt modelId="{07FA479D-AB9F-4E57-AAEC-72FC881C6446}" type="sibTrans" cxnId="{111366D4-5FAE-45C0-BA60-230B9AB93117}">
      <dgm:prSet/>
      <dgm:spPr/>
      <dgm:t>
        <a:bodyPr/>
        <a:lstStyle/>
        <a:p>
          <a:pPr rtl="1"/>
          <a:endParaRPr lang="fa-IR" sz="1600">
            <a:solidFill>
              <a:schemeClr val="tx1"/>
            </a:solidFill>
            <a:cs typeface="B Koodak" pitchFamily="2" charset="-78"/>
          </a:endParaRPr>
        </a:p>
      </dgm:t>
    </dgm:pt>
    <dgm:pt modelId="{7B336503-4573-41B0-8E8D-7CF2ED2F47CD}">
      <dgm:prSet custT="1"/>
      <dgm:spPr>
        <a:solidFill>
          <a:srgbClr val="002200"/>
        </a:solidFill>
      </dgm:spPr>
      <dgm:t>
        <a:bodyPr/>
        <a:lstStyle/>
        <a:p>
          <a:pPr rtl="1"/>
          <a:r>
            <a:rPr lang="fa-IR" sz="1600" dirty="0" smtClean="0">
              <a:solidFill>
                <a:schemeClr val="bg1"/>
              </a:solidFill>
              <a:cs typeface="B Koodak" pitchFamily="2" charset="-78"/>
            </a:rPr>
            <a:t>اين آيه در ميان جملاتى قرار گرفته كه مربوط به زنان پيامبر است زیرا</a:t>
          </a:r>
          <a:endParaRPr lang="fa-IR" sz="1600" dirty="0">
            <a:solidFill>
              <a:schemeClr val="bg1"/>
            </a:solidFill>
            <a:cs typeface="B Koodak" pitchFamily="2" charset="-78"/>
          </a:endParaRPr>
        </a:p>
      </dgm:t>
    </dgm:pt>
    <dgm:pt modelId="{4FCF5D08-E400-4DBE-BB7D-736F4F9AF026}" type="parTrans" cxnId="{F818280E-695D-4DB8-8567-BE5E265FF650}">
      <dgm:prSet custT="1"/>
      <dgm:spPr>
        <a:solidFill>
          <a:srgbClr val="002200"/>
        </a:solidFill>
      </dgm:spPr>
      <dgm:t>
        <a:bodyPr/>
        <a:lstStyle/>
        <a:p>
          <a:pPr rtl="1"/>
          <a:endParaRPr lang="fa-IR" sz="1600">
            <a:solidFill>
              <a:schemeClr val="bg1"/>
            </a:solidFill>
            <a:cs typeface="B Koodak" pitchFamily="2" charset="-78"/>
          </a:endParaRPr>
        </a:p>
      </dgm:t>
    </dgm:pt>
    <dgm:pt modelId="{76C03534-BAA6-4B69-82DD-809593F9EB1F}" type="sibTrans" cxnId="{F818280E-695D-4DB8-8567-BE5E265FF650}">
      <dgm:prSet/>
      <dgm:spPr/>
      <dgm:t>
        <a:bodyPr/>
        <a:lstStyle/>
        <a:p>
          <a:pPr rtl="1"/>
          <a:endParaRPr lang="fa-IR" sz="1600">
            <a:solidFill>
              <a:schemeClr val="tx1"/>
            </a:solidFill>
            <a:cs typeface="B Koodak" pitchFamily="2" charset="-78"/>
          </a:endParaRPr>
        </a:p>
      </dgm:t>
    </dgm:pt>
    <dgm:pt modelId="{EE743F3C-1134-4152-9366-F955A9545030}">
      <dgm:prSet custT="1"/>
      <dgm:spPr>
        <a:solidFill>
          <a:srgbClr val="002200"/>
        </a:solidFill>
      </dgm:spPr>
      <dgm:t>
        <a:bodyPr/>
        <a:lstStyle/>
        <a:p>
          <a:pPr rtl="1"/>
          <a:r>
            <a:rPr lang="fa-IR" sz="1600" dirty="0" smtClean="0">
              <a:solidFill>
                <a:schemeClr val="bg1"/>
              </a:solidFill>
              <a:cs typeface="B Koodak" pitchFamily="2" charset="-78"/>
            </a:rPr>
            <a:t>به صورت جداگانه نازل شده ولى هنگام جمع آورى قرآن در اين جا قرار گرفته است</a:t>
          </a:r>
          <a:endParaRPr lang="fa-IR" sz="1600" dirty="0">
            <a:solidFill>
              <a:schemeClr val="bg1"/>
            </a:solidFill>
            <a:cs typeface="B Koodak" pitchFamily="2" charset="-78"/>
          </a:endParaRPr>
        </a:p>
      </dgm:t>
    </dgm:pt>
    <dgm:pt modelId="{EFEE436B-1B17-4946-B7CF-EE943C8EC16D}" type="parTrans" cxnId="{911CFF27-2D11-4383-A242-AC85EBC06CA3}">
      <dgm:prSet custT="1"/>
      <dgm:spPr>
        <a:solidFill>
          <a:srgbClr val="002200"/>
        </a:solidFill>
      </dgm:spPr>
      <dgm:t>
        <a:bodyPr/>
        <a:lstStyle/>
        <a:p>
          <a:pPr rtl="1"/>
          <a:endParaRPr lang="fa-IR" sz="1600">
            <a:solidFill>
              <a:schemeClr val="bg1"/>
            </a:solidFill>
            <a:cs typeface="B Koodak" pitchFamily="2" charset="-78"/>
          </a:endParaRPr>
        </a:p>
      </dgm:t>
    </dgm:pt>
    <dgm:pt modelId="{BE852561-2F15-4389-8A60-35672202537D}" type="sibTrans" cxnId="{911CFF27-2D11-4383-A242-AC85EBC06CA3}">
      <dgm:prSet/>
      <dgm:spPr/>
      <dgm:t>
        <a:bodyPr/>
        <a:lstStyle/>
        <a:p>
          <a:pPr rtl="1"/>
          <a:endParaRPr lang="fa-IR" sz="1600">
            <a:solidFill>
              <a:schemeClr val="tx1"/>
            </a:solidFill>
            <a:cs typeface="B Koodak" pitchFamily="2" charset="-78"/>
          </a:endParaRPr>
        </a:p>
      </dgm:t>
    </dgm:pt>
    <dgm:pt modelId="{E7895D5A-506A-4150-ABC6-00F9A8CB88DA}">
      <dgm:prSet custT="1"/>
      <dgm:spPr>
        <a:solidFill>
          <a:srgbClr val="002200"/>
        </a:solidFill>
      </dgm:spPr>
      <dgm:t>
        <a:bodyPr/>
        <a:lstStyle/>
        <a:p>
          <a:pPr rtl="1"/>
          <a:r>
            <a:rPr lang="fa-IR" sz="1600" dirty="0" smtClean="0">
              <a:solidFill>
                <a:schemeClr val="bg1"/>
              </a:solidFill>
              <a:cs typeface="B Koodak" pitchFamily="2" charset="-78"/>
            </a:rPr>
            <a:t>به گفته‏ى مجمع البيان، رسم فصيحان این است كه در لابلاى مطالب معمولى حرف مهمّى مطرح مى‏كنند تا تأثيرش بيشتر باشد</a:t>
          </a:r>
          <a:endParaRPr lang="fa-IR" sz="1600" dirty="0">
            <a:solidFill>
              <a:schemeClr val="bg1"/>
            </a:solidFill>
            <a:cs typeface="B Koodak" pitchFamily="2" charset="-78"/>
          </a:endParaRPr>
        </a:p>
      </dgm:t>
    </dgm:pt>
    <dgm:pt modelId="{312AB11B-C7D7-416F-8A94-F85FE48E02E6}" type="parTrans" cxnId="{28ABD594-6DD4-4B7F-A15A-B194D7CC48AB}">
      <dgm:prSet custT="1"/>
      <dgm:spPr>
        <a:solidFill>
          <a:srgbClr val="002200"/>
        </a:solidFill>
      </dgm:spPr>
      <dgm:t>
        <a:bodyPr/>
        <a:lstStyle/>
        <a:p>
          <a:pPr rtl="1"/>
          <a:endParaRPr lang="fa-IR" sz="1600">
            <a:solidFill>
              <a:schemeClr val="bg1"/>
            </a:solidFill>
            <a:cs typeface="B Koodak" pitchFamily="2" charset="-78"/>
          </a:endParaRPr>
        </a:p>
      </dgm:t>
    </dgm:pt>
    <dgm:pt modelId="{1E510CDD-6358-4C0B-835C-6C6BA40EBE75}" type="sibTrans" cxnId="{28ABD594-6DD4-4B7F-A15A-B194D7CC48AB}">
      <dgm:prSet/>
      <dgm:spPr/>
      <dgm:t>
        <a:bodyPr/>
        <a:lstStyle/>
        <a:p>
          <a:pPr rtl="1"/>
          <a:endParaRPr lang="fa-IR" sz="1600">
            <a:solidFill>
              <a:schemeClr val="tx1"/>
            </a:solidFill>
            <a:cs typeface="B Koodak" pitchFamily="2" charset="-78"/>
          </a:endParaRPr>
        </a:p>
      </dgm:t>
    </dgm:pt>
    <dgm:pt modelId="{974D0321-AE30-45E1-9A13-5507F6C3DABD}">
      <dgm:prSet custT="1"/>
      <dgm:spPr>
        <a:solidFill>
          <a:srgbClr val="002200"/>
        </a:solidFill>
      </dgm:spPr>
      <dgm:t>
        <a:bodyPr/>
        <a:lstStyle/>
        <a:p>
          <a:pPr rtl="1"/>
          <a:r>
            <a:rPr lang="fa-IR" sz="1600" dirty="0" smtClean="0">
              <a:solidFill>
                <a:schemeClr val="bg1"/>
              </a:solidFill>
              <a:cs typeface="B Koodak" pitchFamily="2" charset="-78"/>
            </a:rPr>
            <a:t>آیه شریفه کنایه به زنان پیامبر است</a:t>
          </a:r>
          <a:endParaRPr lang="fa-IR" sz="1600" dirty="0">
            <a:solidFill>
              <a:schemeClr val="bg1"/>
            </a:solidFill>
            <a:cs typeface="B Koodak" pitchFamily="2" charset="-78"/>
          </a:endParaRPr>
        </a:p>
      </dgm:t>
    </dgm:pt>
    <dgm:pt modelId="{C163813D-8892-49F1-A5D4-DA3E550C9AC2}" type="parTrans" cxnId="{1B5C7CF5-CA94-43BD-886D-3D6FEBDCDE47}">
      <dgm:prSet custT="1"/>
      <dgm:spPr>
        <a:solidFill>
          <a:srgbClr val="002200"/>
        </a:solidFill>
      </dgm:spPr>
      <dgm:t>
        <a:bodyPr/>
        <a:lstStyle/>
        <a:p>
          <a:pPr rtl="1"/>
          <a:endParaRPr lang="fa-IR" sz="1600">
            <a:solidFill>
              <a:schemeClr val="bg1"/>
            </a:solidFill>
            <a:cs typeface="B Koodak" pitchFamily="2" charset="-78"/>
          </a:endParaRPr>
        </a:p>
      </dgm:t>
    </dgm:pt>
    <dgm:pt modelId="{2B828D70-7B30-4B26-9432-03D8305BD3CC}" type="sibTrans" cxnId="{1B5C7CF5-CA94-43BD-886D-3D6FEBDCDE47}">
      <dgm:prSet/>
      <dgm:spPr/>
      <dgm:t>
        <a:bodyPr/>
        <a:lstStyle/>
        <a:p>
          <a:pPr rtl="1"/>
          <a:endParaRPr lang="fa-IR" sz="1600">
            <a:solidFill>
              <a:schemeClr val="tx1"/>
            </a:solidFill>
            <a:cs typeface="B Koodak" pitchFamily="2" charset="-78"/>
          </a:endParaRPr>
        </a:p>
      </dgm:t>
    </dgm:pt>
    <dgm:pt modelId="{D87F889B-6C9B-48AC-9CAB-C8FA62C24AFC}">
      <dgm:prSet custT="1"/>
      <dgm:spPr>
        <a:solidFill>
          <a:srgbClr val="002200"/>
        </a:solidFill>
      </dgm:spPr>
      <dgm:t>
        <a:bodyPr/>
        <a:lstStyle/>
        <a:p>
          <a:pPr rtl="1"/>
          <a:r>
            <a:rPr lang="fa-IR" sz="1600" dirty="0" smtClean="0">
              <a:solidFill>
                <a:schemeClr val="bg1"/>
              </a:solidFill>
              <a:cs typeface="B Koodak" pitchFamily="2" charset="-78"/>
            </a:rPr>
            <a:t>در مورد اهل‏بيت ضمير جمع مذكر به كار رفته به خلاف جملات مربوط به زنان پيامبر«بُيُوتِكُنَ‏، أَقِمْنَ‏- عَنْكُمُ‏، يُطَهِّرَكُمْ»</a:t>
          </a:r>
          <a:endParaRPr lang="fa-IR" sz="1600" dirty="0">
            <a:solidFill>
              <a:schemeClr val="bg1"/>
            </a:solidFill>
            <a:cs typeface="B Koodak" pitchFamily="2" charset="-78"/>
          </a:endParaRPr>
        </a:p>
      </dgm:t>
    </dgm:pt>
    <dgm:pt modelId="{D40EAF09-B14C-4702-BF4F-71B298B1A3CB}" type="parTrans" cxnId="{E3262AFC-568C-4CD3-AE0E-864674021797}">
      <dgm:prSet custT="1"/>
      <dgm:spPr>
        <a:solidFill>
          <a:srgbClr val="002200"/>
        </a:solidFill>
      </dgm:spPr>
      <dgm:t>
        <a:bodyPr/>
        <a:lstStyle/>
        <a:p>
          <a:pPr rtl="1"/>
          <a:endParaRPr lang="fa-IR" sz="1600">
            <a:solidFill>
              <a:schemeClr val="bg1"/>
            </a:solidFill>
            <a:cs typeface="B Koodak" pitchFamily="2" charset="-78"/>
          </a:endParaRPr>
        </a:p>
      </dgm:t>
    </dgm:pt>
    <dgm:pt modelId="{8DFDDBC0-6BC0-40ED-AEF0-B128899325E2}" type="sibTrans" cxnId="{E3262AFC-568C-4CD3-AE0E-864674021797}">
      <dgm:prSet/>
      <dgm:spPr/>
      <dgm:t>
        <a:bodyPr/>
        <a:lstStyle/>
        <a:p>
          <a:pPr rtl="1"/>
          <a:endParaRPr lang="fa-IR" sz="1600">
            <a:solidFill>
              <a:schemeClr val="tx1"/>
            </a:solidFill>
            <a:cs typeface="B Koodak" pitchFamily="2" charset="-78"/>
          </a:endParaRPr>
        </a:p>
      </dgm:t>
    </dgm:pt>
    <dgm:pt modelId="{270A2270-7D0E-4E8E-8B49-23D4A7853AF6}">
      <dgm:prSet custT="1"/>
      <dgm:spPr>
        <a:solidFill>
          <a:srgbClr val="002200"/>
        </a:solidFill>
      </dgm:spPr>
      <dgm:t>
        <a:bodyPr/>
        <a:lstStyle/>
        <a:p>
          <a:pPr rtl="1"/>
          <a:r>
            <a:rPr lang="fa-IR" sz="1600" dirty="0" smtClean="0">
              <a:solidFill>
                <a:schemeClr val="bg1"/>
              </a:solidFill>
              <a:cs typeface="B Koodak" pitchFamily="2" charset="-78"/>
            </a:rPr>
            <a:t>همسران پیامبر گاهى مرتكب گناه مى‏شدند</a:t>
          </a:r>
          <a:endParaRPr lang="fa-IR" sz="1600" dirty="0">
            <a:solidFill>
              <a:schemeClr val="bg1"/>
            </a:solidFill>
            <a:cs typeface="B Koodak" pitchFamily="2" charset="-78"/>
          </a:endParaRPr>
        </a:p>
      </dgm:t>
    </dgm:pt>
    <dgm:pt modelId="{C29E0375-4A9F-4C4F-907C-7CE6D7007226}" type="parTrans" cxnId="{96C09305-3072-40EC-B424-3E1904B098A4}">
      <dgm:prSet/>
      <dgm:spPr>
        <a:solidFill>
          <a:srgbClr val="002200"/>
        </a:solidFill>
      </dgm:spPr>
      <dgm:t>
        <a:bodyPr/>
        <a:lstStyle/>
        <a:p>
          <a:pPr rtl="1"/>
          <a:endParaRPr lang="fa-IR">
            <a:solidFill>
              <a:schemeClr val="bg1"/>
            </a:solidFill>
          </a:endParaRPr>
        </a:p>
      </dgm:t>
    </dgm:pt>
    <dgm:pt modelId="{929DB85D-293D-4A4F-A634-9954DB288B2F}" type="sibTrans" cxnId="{96C09305-3072-40EC-B424-3E1904B098A4}">
      <dgm:prSet/>
      <dgm:spPr/>
      <dgm:t>
        <a:bodyPr/>
        <a:lstStyle/>
        <a:p>
          <a:pPr rtl="1"/>
          <a:endParaRPr lang="fa-IR"/>
        </a:p>
      </dgm:t>
    </dgm:pt>
    <dgm:pt modelId="{7D6EB185-2D86-44A6-B6D9-1B57650FE2D5}">
      <dgm:prSet custT="1"/>
      <dgm:spPr>
        <a:solidFill>
          <a:srgbClr val="002200"/>
        </a:solidFill>
      </dgm:spPr>
      <dgm:t>
        <a:bodyPr/>
        <a:lstStyle/>
        <a:p>
          <a:pPr rtl="1"/>
          <a:r>
            <a:rPr lang="fa-IR" sz="1600" dirty="0" smtClean="0">
              <a:solidFill>
                <a:schemeClr val="bg1"/>
              </a:solidFill>
              <a:cs typeface="B Koodak" pitchFamily="2" charset="-78"/>
            </a:rPr>
            <a:t>«الصلاة يا اهل البيت انما يريد الله ليذهب عنكم الرجس اهل البيت و يطهركم تطهيرا»</a:t>
          </a:r>
          <a:endParaRPr lang="fa-IR" sz="1600" dirty="0">
            <a:solidFill>
              <a:schemeClr val="bg1"/>
            </a:solidFill>
            <a:cs typeface="B Koodak" pitchFamily="2" charset="-78"/>
          </a:endParaRPr>
        </a:p>
      </dgm:t>
    </dgm:pt>
    <dgm:pt modelId="{7CD6B610-1D3F-406F-BCC7-AAEF3116A28E}" type="parTrans" cxnId="{B840E9C0-D49B-4395-8B09-E738F7F8679D}">
      <dgm:prSet/>
      <dgm:spPr>
        <a:solidFill>
          <a:srgbClr val="002200"/>
        </a:solidFill>
      </dgm:spPr>
      <dgm:t>
        <a:bodyPr/>
        <a:lstStyle/>
        <a:p>
          <a:pPr rtl="1"/>
          <a:endParaRPr lang="fa-IR">
            <a:solidFill>
              <a:schemeClr val="bg1"/>
            </a:solidFill>
          </a:endParaRPr>
        </a:p>
      </dgm:t>
    </dgm:pt>
    <dgm:pt modelId="{F9AB29F0-3D37-4415-8269-EF761BBAED97}" type="sibTrans" cxnId="{B840E9C0-D49B-4395-8B09-E738F7F8679D}">
      <dgm:prSet/>
      <dgm:spPr/>
      <dgm:t>
        <a:bodyPr/>
        <a:lstStyle/>
        <a:p>
          <a:pPr rtl="1"/>
          <a:endParaRPr lang="fa-IR"/>
        </a:p>
      </dgm:t>
    </dgm:pt>
    <dgm:pt modelId="{D517388D-BC43-4339-BD3C-789FC977D726}" type="pres">
      <dgm:prSet presAssocID="{D0748B60-7E60-4D56-9B45-A0C2E919CF90}" presName="diagram" presStyleCnt="0">
        <dgm:presLayoutVars>
          <dgm:chPref val="1"/>
          <dgm:dir val="rev"/>
          <dgm:animOne val="branch"/>
          <dgm:animLvl val="lvl"/>
          <dgm:resizeHandles val="exact"/>
        </dgm:presLayoutVars>
      </dgm:prSet>
      <dgm:spPr/>
      <dgm:t>
        <a:bodyPr/>
        <a:lstStyle/>
        <a:p>
          <a:pPr rtl="1"/>
          <a:endParaRPr lang="fa-IR"/>
        </a:p>
      </dgm:t>
    </dgm:pt>
    <dgm:pt modelId="{883896B4-7305-4D74-96B4-4CADBF45CE6B}" type="pres">
      <dgm:prSet presAssocID="{A4BC26FA-F332-4DF4-AE7A-A2204643BFDA}" presName="root1" presStyleCnt="0"/>
      <dgm:spPr/>
    </dgm:pt>
    <dgm:pt modelId="{7817B0A5-C16E-43F3-B8F2-3662FC02546E}" type="pres">
      <dgm:prSet presAssocID="{A4BC26FA-F332-4DF4-AE7A-A2204643BFDA}" presName="LevelOneTextNode" presStyleLbl="node0" presStyleIdx="0" presStyleCnt="1" custScaleX="69607" custScaleY="505511">
        <dgm:presLayoutVars>
          <dgm:chPref val="3"/>
        </dgm:presLayoutVars>
      </dgm:prSet>
      <dgm:spPr/>
      <dgm:t>
        <a:bodyPr/>
        <a:lstStyle/>
        <a:p>
          <a:pPr rtl="1"/>
          <a:endParaRPr lang="fa-IR"/>
        </a:p>
      </dgm:t>
    </dgm:pt>
    <dgm:pt modelId="{CE01E7D8-A851-4D85-87AB-45E1C8E45E6A}" type="pres">
      <dgm:prSet presAssocID="{A4BC26FA-F332-4DF4-AE7A-A2204643BFDA}" presName="level2hierChild" presStyleCnt="0"/>
      <dgm:spPr/>
    </dgm:pt>
    <dgm:pt modelId="{4FE466AB-C95F-4789-B6FE-12358F38C7B2}" type="pres">
      <dgm:prSet presAssocID="{3D5429E0-912F-42C4-8451-7C2704328E17}" presName="conn2-1" presStyleLbl="parChTrans1D2" presStyleIdx="0" presStyleCnt="6"/>
      <dgm:spPr/>
      <dgm:t>
        <a:bodyPr/>
        <a:lstStyle/>
        <a:p>
          <a:pPr rtl="1"/>
          <a:endParaRPr lang="fa-IR"/>
        </a:p>
      </dgm:t>
    </dgm:pt>
    <dgm:pt modelId="{0C034E04-61F0-4ACF-9910-AF874BBBBC51}" type="pres">
      <dgm:prSet presAssocID="{3D5429E0-912F-42C4-8451-7C2704328E17}" presName="connTx" presStyleLbl="parChTrans1D2" presStyleIdx="0" presStyleCnt="6"/>
      <dgm:spPr/>
      <dgm:t>
        <a:bodyPr/>
        <a:lstStyle/>
        <a:p>
          <a:pPr rtl="1"/>
          <a:endParaRPr lang="fa-IR"/>
        </a:p>
      </dgm:t>
    </dgm:pt>
    <dgm:pt modelId="{B693125D-0ED5-4497-9DC9-C77310115924}" type="pres">
      <dgm:prSet presAssocID="{7D7E6E50-8D7C-4F26-A5D8-6CACDA1C60D9}" presName="root2" presStyleCnt="0"/>
      <dgm:spPr/>
    </dgm:pt>
    <dgm:pt modelId="{D7363EE9-BDC3-48BC-9C0C-C07E8DFDD83C}" type="pres">
      <dgm:prSet presAssocID="{7D7E6E50-8D7C-4F26-A5D8-6CACDA1C60D9}" presName="LevelTwoTextNode" presStyleLbl="node2" presStyleIdx="0" presStyleCnt="6" custScaleX="248490" custScaleY="73440">
        <dgm:presLayoutVars>
          <dgm:chPref val="3"/>
        </dgm:presLayoutVars>
      </dgm:prSet>
      <dgm:spPr/>
      <dgm:t>
        <a:bodyPr/>
        <a:lstStyle/>
        <a:p>
          <a:pPr rtl="1"/>
          <a:endParaRPr lang="fa-IR"/>
        </a:p>
      </dgm:t>
    </dgm:pt>
    <dgm:pt modelId="{9EF8AB07-6D67-49EC-A269-9427469AB081}" type="pres">
      <dgm:prSet presAssocID="{7D7E6E50-8D7C-4F26-A5D8-6CACDA1C60D9}" presName="level3hierChild" presStyleCnt="0"/>
      <dgm:spPr/>
    </dgm:pt>
    <dgm:pt modelId="{5581E923-5494-43EE-9F00-BF194918BBA0}" type="pres">
      <dgm:prSet presAssocID="{3E74CFA1-A40F-450A-8804-165A52002A5C}" presName="conn2-1" presStyleLbl="parChTrans1D3" presStyleIdx="0" presStyleCnt="12"/>
      <dgm:spPr/>
      <dgm:t>
        <a:bodyPr/>
        <a:lstStyle/>
        <a:p>
          <a:pPr rtl="1"/>
          <a:endParaRPr lang="fa-IR"/>
        </a:p>
      </dgm:t>
    </dgm:pt>
    <dgm:pt modelId="{96075E28-DA76-4CEE-9221-F9A6E8185A4B}" type="pres">
      <dgm:prSet presAssocID="{3E74CFA1-A40F-450A-8804-165A52002A5C}" presName="connTx" presStyleLbl="parChTrans1D3" presStyleIdx="0" presStyleCnt="12"/>
      <dgm:spPr/>
      <dgm:t>
        <a:bodyPr/>
        <a:lstStyle/>
        <a:p>
          <a:pPr rtl="1"/>
          <a:endParaRPr lang="fa-IR"/>
        </a:p>
      </dgm:t>
    </dgm:pt>
    <dgm:pt modelId="{4204224A-1C56-4FCD-9183-7AC9F03CFB2E}" type="pres">
      <dgm:prSet presAssocID="{5C39576D-3E5E-40EC-B567-B37DEA2FEA71}" presName="root2" presStyleCnt="0"/>
      <dgm:spPr/>
    </dgm:pt>
    <dgm:pt modelId="{6DAE9F58-BED3-4665-B397-BE7F0E8B4C30}" type="pres">
      <dgm:prSet presAssocID="{5C39576D-3E5E-40EC-B567-B37DEA2FEA71}" presName="LevelTwoTextNode" presStyleLbl="node3" presStyleIdx="0" presStyleCnt="12" custScaleX="313543" custScaleY="71319">
        <dgm:presLayoutVars>
          <dgm:chPref val="3"/>
        </dgm:presLayoutVars>
      </dgm:prSet>
      <dgm:spPr/>
      <dgm:t>
        <a:bodyPr/>
        <a:lstStyle/>
        <a:p>
          <a:pPr rtl="1"/>
          <a:endParaRPr lang="fa-IR"/>
        </a:p>
      </dgm:t>
    </dgm:pt>
    <dgm:pt modelId="{B2B188A3-8F36-4E9D-A8B5-8D9253C14CD7}" type="pres">
      <dgm:prSet presAssocID="{5C39576D-3E5E-40EC-B567-B37DEA2FEA71}" presName="level3hierChild" presStyleCnt="0"/>
      <dgm:spPr/>
    </dgm:pt>
    <dgm:pt modelId="{E992FFF6-84BF-4858-882E-6C9A033E501C}" type="pres">
      <dgm:prSet presAssocID="{B2B6639B-96BC-4D0E-BFBE-AAC2AB063ACF}" presName="conn2-1" presStyleLbl="parChTrans1D2" presStyleIdx="1" presStyleCnt="6"/>
      <dgm:spPr/>
      <dgm:t>
        <a:bodyPr/>
        <a:lstStyle/>
        <a:p>
          <a:pPr rtl="1"/>
          <a:endParaRPr lang="fa-IR"/>
        </a:p>
      </dgm:t>
    </dgm:pt>
    <dgm:pt modelId="{B285C3F8-D481-47D3-B11E-C6E68C318752}" type="pres">
      <dgm:prSet presAssocID="{B2B6639B-96BC-4D0E-BFBE-AAC2AB063ACF}" presName="connTx" presStyleLbl="parChTrans1D2" presStyleIdx="1" presStyleCnt="6"/>
      <dgm:spPr/>
      <dgm:t>
        <a:bodyPr/>
        <a:lstStyle/>
        <a:p>
          <a:pPr rtl="1"/>
          <a:endParaRPr lang="fa-IR"/>
        </a:p>
      </dgm:t>
    </dgm:pt>
    <dgm:pt modelId="{C04C9A86-56CA-4B1D-82A8-0369F78834C2}" type="pres">
      <dgm:prSet presAssocID="{35570822-A4F1-4F4D-8737-F19ABD8C470E}" presName="root2" presStyleCnt="0"/>
      <dgm:spPr/>
    </dgm:pt>
    <dgm:pt modelId="{691B9E88-B388-43D2-B66B-E95F83A62AA7}" type="pres">
      <dgm:prSet presAssocID="{35570822-A4F1-4F4D-8737-F19ABD8C470E}" presName="LevelTwoTextNode" presStyleLbl="node2" presStyleIdx="1" presStyleCnt="6" custScaleX="225625" custScaleY="156067">
        <dgm:presLayoutVars>
          <dgm:chPref val="3"/>
        </dgm:presLayoutVars>
      </dgm:prSet>
      <dgm:spPr/>
      <dgm:t>
        <a:bodyPr/>
        <a:lstStyle/>
        <a:p>
          <a:pPr rtl="1"/>
          <a:endParaRPr lang="fa-IR"/>
        </a:p>
      </dgm:t>
    </dgm:pt>
    <dgm:pt modelId="{B0E24E99-D0C1-4F75-B0ED-B9780FE877DA}" type="pres">
      <dgm:prSet presAssocID="{35570822-A4F1-4F4D-8737-F19ABD8C470E}" presName="level3hierChild" presStyleCnt="0"/>
      <dgm:spPr/>
    </dgm:pt>
    <dgm:pt modelId="{BC90B918-237A-41D4-8970-8C99C8E7915D}" type="pres">
      <dgm:prSet presAssocID="{06284B4F-F1EA-4E85-86ED-92816EA68079}" presName="conn2-1" presStyleLbl="parChTrans1D3" presStyleIdx="1" presStyleCnt="12"/>
      <dgm:spPr/>
      <dgm:t>
        <a:bodyPr/>
        <a:lstStyle/>
        <a:p>
          <a:pPr rtl="1"/>
          <a:endParaRPr lang="fa-IR"/>
        </a:p>
      </dgm:t>
    </dgm:pt>
    <dgm:pt modelId="{CAE7343A-A468-4393-AF00-45CBF62AE9F6}" type="pres">
      <dgm:prSet presAssocID="{06284B4F-F1EA-4E85-86ED-92816EA68079}" presName="connTx" presStyleLbl="parChTrans1D3" presStyleIdx="1" presStyleCnt="12"/>
      <dgm:spPr/>
      <dgm:t>
        <a:bodyPr/>
        <a:lstStyle/>
        <a:p>
          <a:pPr rtl="1"/>
          <a:endParaRPr lang="fa-IR"/>
        </a:p>
      </dgm:t>
    </dgm:pt>
    <dgm:pt modelId="{3D6ECF3F-8BD6-49D8-A55B-1E841B11009E}" type="pres">
      <dgm:prSet presAssocID="{96C3120D-E53B-4E12-BB2A-A5314B2A92C2}" presName="root2" presStyleCnt="0"/>
      <dgm:spPr/>
    </dgm:pt>
    <dgm:pt modelId="{E6EC6385-D736-4BA2-A746-C781D860FAC7}" type="pres">
      <dgm:prSet presAssocID="{96C3120D-E53B-4E12-BB2A-A5314B2A92C2}" presName="LevelTwoTextNode" presStyleLbl="node3" presStyleIdx="1" presStyleCnt="12" custScaleX="210740" custScaleY="156067">
        <dgm:presLayoutVars>
          <dgm:chPref val="3"/>
        </dgm:presLayoutVars>
      </dgm:prSet>
      <dgm:spPr/>
      <dgm:t>
        <a:bodyPr/>
        <a:lstStyle/>
        <a:p>
          <a:pPr rtl="1"/>
          <a:endParaRPr lang="fa-IR"/>
        </a:p>
      </dgm:t>
    </dgm:pt>
    <dgm:pt modelId="{D8B7CC4A-0108-4EC2-92B2-AC14340D7704}" type="pres">
      <dgm:prSet presAssocID="{96C3120D-E53B-4E12-BB2A-A5314B2A92C2}" presName="level3hierChild" presStyleCnt="0"/>
      <dgm:spPr/>
    </dgm:pt>
    <dgm:pt modelId="{6ECB2F36-F684-4D37-AE80-E5F1BA7539D7}" type="pres">
      <dgm:prSet presAssocID="{86C382AD-048B-4C4C-9ECA-06EA49E20620}" presName="conn2-1" presStyleLbl="parChTrans1D4" presStyleIdx="0" presStyleCnt="6"/>
      <dgm:spPr/>
      <dgm:t>
        <a:bodyPr/>
        <a:lstStyle/>
        <a:p>
          <a:pPr rtl="1"/>
          <a:endParaRPr lang="fa-IR"/>
        </a:p>
      </dgm:t>
    </dgm:pt>
    <dgm:pt modelId="{9B4BCD10-8247-40BE-B295-029CDC330DC7}" type="pres">
      <dgm:prSet presAssocID="{86C382AD-048B-4C4C-9ECA-06EA49E20620}" presName="connTx" presStyleLbl="parChTrans1D4" presStyleIdx="0" presStyleCnt="6"/>
      <dgm:spPr/>
      <dgm:t>
        <a:bodyPr/>
        <a:lstStyle/>
        <a:p>
          <a:pPr rtl="1"/>
          <a:endParaRPr lang="fa-IR"/>
        </a:p>
      </dgm:t>
    </dgm:pt>
    <dgm:pt modelId="{DE072130-8957-4A85-B9B4-1A537CF036BE}" type="pres">
      <dgm:prSet presAssocID="{B83E7978-AE8D-4FEE-A5D1-8265D1E45212}" presName="root2" presStyleCnt="0"/>
      <dgm:spPr/>
    </dgm:pt>
    <dgm:pt modelId="{2CE110ED-F47D-426E-AF68-C06383135C9C}" type="pres">
      <dgm:prSet presAssocID="{B83E7978-AE8D-4FEE-A5D1-8265D1E45212}" presName="LevelTwoTextNode" presStyleLbl="node4" presStyleIdx="0" presStyleCnt="6" custScaleX="322368" custScaleY="156067">
        <dgm:presLayoutVars>
          <dgm:chPref val="3"/>
        </dgm:presLayoutVars>
      </dgm:prSet>
      <dgm:spPr/>
      <dgm:t>
        <a:bodyPr/>
        <a:lstStyle/>
        <a:p>
          <a:pPr rtl="1"/>
          <a:endParaRPr lang="fa-IR"/>
        </a:p>
      </dgm:t>
    </dgm:pt>
    <dgm:pt modelId="{ABEA45D8-019B-496D-93A8-908A85FA93BB}" type="pres">
      <dgm:prSet presAssocID="{B83E7978-AE8D-4FEE-A5D1-8265D1E45212}" presName="level3hierChild" presStyleCnt="0"/>
      <dgm:spPr/>
    </dgm:pt>
    <dgm:pt modelId="{6A071A09-18DE-4E2C-AB4A-D9C54474276C}" type="pres">
      <dgm:prSet presAssocID="{8C6561A9-A615-42B2-B16B-6A0173199E7C}" presName="conn2-1" presStyleLbl="parChTrans1D2" presStyleIdx="2" presStyleCnt="6"/>
      <dgm:spPr/>
      <dgm:t>
        <a:bodyPr/>
        <a:lstStyle/>
        <a:p>
          <a:pPr rtl="1"/>
          <a:endParaRPr lang="fa-IR"/>
        </a:p>
      </dgm:t>
    </dgm:pt>
    <dgm:pt modelId="{E03BE3C3-60B5-432A-A7CD-840A8C419610}" type="pres">
      <dgm:prSet presAssocID="{8C6561A9-A615-42B2-B16B-6A0173199E7C}" presName="connTx" presStyleLbl="parChTrans1D2" presStyleIdx="2" presStyleCnt="6"/>
      <dgm:spPr/>
      <dgm:t>
        <a:bodyPr/>
        <a:lstStyle/>
        <a:p>
          <a:pPr rtl="1"/>
          <a:endParaRPr lang="fa-IR"/>
        </a:p>
      </dgm:t>
    </dgm:pt>
    <dgm:pt modelId="{3E29869D-B85E-4EC2-9673-490DC7D2BDF2}" type="pres">
      <dgm:prSet presAssocID="{F5FCAC97-29AB-444E-A785-071348D85622}" presName="root2" presStyleCnt="0"/>
      <dgm:spPr/>
    </dgm:pt>
    <dgm:pt modelId="{7C836B36-93AD-4AF1-A733-21E0DC023CD7}" type="pres">
      <dgm:prSet presAssocID="{F5FCAC97-29AB-444E-A785-071348D85622}" presName="LevelTwoTextNode" presStyleLbl="node2" presStyleIdx="2" presStyleCnt="6" custScaleX="570126" custScaleY="73026">
        <dgm:presLayoutVars>
          <dgm:chPref val="3"/>
        </dgm:presLayoutVars>
      </dgm:prSet>
      <dgm:spPr/>
      <dgm:t>
        <a:bodyPr/>
        <a:lstStyle/>
        <a:p>
          <a:pPr rtl="1"/>
          <a:endParaRPr lang="fa-IR"/>
        </a:p>
      </dgm:t>
    </dgm:pt>
    <dgm:pt modelId="{44352C7C-6607-4E1A-9115-6F4AE05843A9}" type="pres">
      <dgm:prSet presAssocID="{F5FCAC97-29AB-444E-A785-071348D85622}" presName="level3hierChild" presStyleCnt="0"/>
      <dgm:spPr/>
    </dgm:pt>
    <dgm:pt modelId="{CF880083-EE57-43A4-A1E8-EC40BCC46A23}" type="pres">
      <dgm:prSet presAssocID="{FE0790F2-7B22-47B1-91A0-F20CACA6E590}" presName="conn2-1" presStyleLbl="parChTrans1D2" presStyleIdx="3" presStyleCnt="6"/>
      <dgm:spPr/>
      <dgm:t>
        <a:bodyPr/>
        <a:lstStyle/>
        <a:p>
          <a:pPr rtl="1"/>
          <a:endParaRPr lang="fa-IR"/>
        </a:p>
      </dgm:t>
    </dgm:pt>
    <dgm:pt modelId="{CCBB1FF5-37C6-48A6-AA1A-99CD9CC31730}" type="pres">
      <dgm:prSet presAssocID="{FE0790F2-7B22-47B1-91A0-F20CACA6E590}" presName="connTx" presStyleLbl="parChTrans1D2" presStyleIdx="3" presStyleCnt="6"/>
      <dgm:spPr/>
      <dgm:t>
        <a:bodyPr/>
        <a:lstStyle/>
        <a:p>
          <a:pPr rtl="1"/>
          <a:endParaRPr lang="fa-IR"/>
        </a:p>
      </dgm:t>
    </dgm:pt>
    <dgm:pt modelId="{1FC57B40-F379-41AE-B138-9C9D8D1E27B4}" type="pres">
      <dgm:prSet presAssocID="{2A0FD4D7-F784-4401-80FD-74186D6EE4D8}" presName="root2" presStyleCnt="0"/>
      <dgm:spPr/>
    </dgm:pt>
    <dgm:pt modelId="{C571AD25-C19E-4701-8D18-72A20B0A0E90}" type="pres">
      <dgm:prSet presAssocID="{2A0FD4D7-F784-4401-80FD-74186D6EE4D8}" presName="LevelTwoTextNode" presStyleLbl="node2" presStyleIdx="3" presStyleCnt="6" custScaleX="140941" custScaleY="354103">
        <dgm:presLayoutVars>
          <dgm:chPref val="3"/>
        </dgm:presLayoutVars>
      </dgm:prSet>
      <dgm:spPr/>
      <dgm:t>
        <a:bodyPr/>
        <a:lstStyle/>
        <a:p>
          <a:pPr rtl="1"/>
          <a:endParaRPr lang="fa-IR"/>
        </a:p>
      </dgm:t>
    </dgm:pt>
    <dgm:pt modelId="{8234D202-F07D-4F89-9AED-3FB2A68F7BE7}" type="pres">
      <dgm:prSet presAssocID="{2A0FD4D7-F784-4401-80FD-74186D6EE4D8}" presName="level3hierChild" presStyleCnt="0"/>
      <dgm:spPr/>
    </dgm:pt>
    <dgm:pt modelId="{9DA9D900-8E7B-4D78-BA47-B3F81AF0213F}" type="pres">
      <dgm:prSet presAssocID="{29C80E15-D69D-491A-9EF9-D7BF35E68291}" presName="conn2-1" presStyleLbl="parChTrans1D3" presStyleIdx="2" presStyleCnt="12"/>
      <dgm:spPr/>
      <dgm:t>
        <a:bodyPr/>
        <a:lstStyle/>
        <a:p>
          <a:pPr rtl="1"/>
          <a:endParaRPr lang="fa-IR"/>
        </a:p>
      </dgm:t>
    </dgm:pt>
    <dgm:pt modelId="{F739D87A-C484-4A26-B126-C114D4F03771}" type="pres">
      <dgm:prSet presAssocID="{29C80E15-D69D-491A-9EF9-D7BF35E68291}" presName="connTx" presStyleLbl="parChTrans1D3" presStyleIdx="2" presStyleCnt="12"/>
      <dgm:spPr/>
      <dgm:t>
        <a:bodyPr/>
        <a:lstStyle/>
        <a:p>
          <a:pPr rtl="1"/>
          <a:endParaRPr lang="fa-IR"/>
        </a:p>
      </dgm:t>
    </dgm:pt>
    <dgm:pt modelId="{5117CD1E-EA27-4D1C-A955-B60B150F68F8}" type="pres">
      <dgm:prSet presAssocID="{CB7B0922-2B82-4897-B9A4-779347D780F8}" presName="root2" presStyleCnt="0"/>
      <dgm:spPr/>
    </dgm:pt>
    <dgm:pt modelId="{36394DB3-E57B-40F6-8BB2-D90F1F437E2E}" type="pres">
      <dgm:prSet presAssocID="{CB7B0922-2B82-4897-B9A4-779347D780F8}" presName="LevelTwoTextNode" presStyleLbl="node3" presStyleIdx="2" presStyleCnt="12" custScaleX="231417" custScaleY="156067">
        <dgm:presLayoutVars>
          <dgm:chPref val="3"/>
        </dgm:presLayoutVars>
      </dgm:prSet>
      <dgm:spPr/>
      <dgm:t>
        <a:bodyPr/>
        <a:lstStyle/>
        <a:p>
          <a:pPr rtl="1"/>
          <a:endParaRPr lang="fa-IR"/>
        </a:p>
      </dgm:t>
    </dgm:pt>
    <dgm:pt modelId="{EA6728E6-209F-40FE-B206-5A902AC65C77}" type="pres">
      <dgm:prSet presAssocID="{CB7B0922-2B82-4897-B9A4-779347D780F8}" presName="level3hierChild" presStyleCnt="0"/>
      <dgm:spPr/>
    </dgm:pt>
    <dgm:pt modelId="{744453D6-A1E4-403F-B30D-3243B54EB246}" type="pres">
      <dgm:prSet presAssocID="{2A21634E-8AA4-4591-92BE-778A07BF504B}" presName="conn2-1" presStyleLbl="parChTrans1D4" presStyleIdx="1" presStyleCnt="6"/>
      <dgm:spPr/>
      <dgm:t>
        <a:bodyPr/>
        <a:lstStyle/>
        <a:p>
          <a:pPr rtl="1"/>
          <a:endParaRPr lang="fa-IR"/>
        </a:p>
      </dgm:t>
    </dgm:pt>
    <dgm:pt modelId="{C9DA0ABD-0B67-4CBA-A087-E505FD3BAEBF}" type="pres">
      <dgm:prSet presAssocID="{2A21634E-8AA4-4591-92BE-778A07BF504B}" presName="connTx" presStyleLbl="parChTrans1D4" presStyleIdx="1" presStyleCnt="6"/>
      <dgm:spPr/>
      <dgm:t>
        <a:bodyPr/>
        <a:lstStyle/>
        <a:p>
          <a:pPr rtl="1"/>
          <a:endParaRPr lang="fa-IR"/>
        </a:p>
      </dgm:t>
    </dgm:pt>
    <dgm:pt modelId="{21A1B62A-6E28-44F6-9979-293E6FFCEA8E}" type="pres">
      <dgm:prSet presAssocID="{7D723F5C-D6B4-4118-BABC-2757756CD3C8}" presName="root2" presStyleCnt="0"/>
      <dgm:spPr/>
    </dgm:pt>
    <dgm:pt modelId="{9B71A121-2EB3-4046-B555-A97EC1D6C7D9}" type="pres">
      <dgm:prSet presAssocID="{7D723F5C-D6B4-4118-BABC-2757756CD3C8}" presName="LevelTwoTextNode" presStyleLbl="node4" presStyleIdx="1" presStyleCnt="6" custScaleX="449307" custScaleY="156067">
        <dgm:presLayoutVars>
          <dgm:chPref val="3"/>
        </dgm:presLayoutVars>
      </dgm:prSet>
      <dgm:spPr/>
      <dgm:t>
        <a:bodyPr/>
        <a:lstStyle/>
        <a:p>
          <a:pPr rtl="1"/>
          <a:endParaRPr lang="fa-IR"/>
        </a:p>
      </dgm:t>
    </dgm:pt>
    <dgm:pt modelId="{6DE4CE4C-6484-44A1-A972-8F62F43D2165}" type="pres">
      <dgm:prSet presAssocID="{7D723F5C-D6B4-4118-BABC-2757756CD3C8}" presName="level3hierChild" presStyleCnt="0"/>
      <dgm:spPr/>
    </dgm:pt>
    <dgm:pt modelId="{84108683-8488-4652-8FFA-630F04DF3767}" type="pres">
      <dgm:prSet presAssocID="{6845ACBA-C6A9-4561-9A23-3C6C6792A570}" presName="conn2-1" presStyleLbl="parChTrans1D3" presStyleIdx="3" presStyleCnt="12"/>
      <dgm:spPr/>
      <dgm:t>
        <a:bodyPr/>
        <a:lstStyle/>
        <a:p>
          <a:pPr rtl="1"/>
          <a:endParaRPr lang="fa-IR"/>
        </a:p>
      </dgm:t>
    </dgm:pt>
    <dgm:pt modelId="{F6A3C892-8089-4776-A922-2990D323AC12}" type="pres">
      <dgm:prSet presAssocID="{6845ACBA-C6A9-4561-9A23-3C6C6792A570}" presName="connTx" presStyleLbl="parChTrans1D3" presStyleIdx="3" presStyleCnt="12"/>
      <dgm:spPr/>
      <dgm:t>
        <a:bodyPr/>
        <a:lstStyle/>
        <a:p>
          <a:pPr rtl="1"/>
          <a:endParaRPr lang="fa-IR"/>
        </a:p>
      </dgm:t>
    </dgm:pt>
    <dgm:pt modelId="{B14FE90D-6F64-492E-8CE4-48899A0E3A48}" type="pres">
      <dgm:prSet presAssocID="{0A02E438-8D03-439B-A1FD-299C16F7C797}" presName="root2" presStyleCnt="0"/>
      <dgm:spPr/>
    </dgm:pt>
    <dgm:pt modelId="{49F5B828-3ED2-4390-90CB-4813D82C3439}" type="pres">
      <dgm:prSet presAssocID="{0A02E438-8D03-439B-A1FD-299C16F7C797}" presName="LevelTwoTextNode" presStyleLbl="node3" presStyleIdx="3" presStyleCnt="12" custScaleX="840239" custScaleY="74148">
        <dgm:presLayoutVars>
          <dgm:chPref val="3"/>
        </dgm:presLayoutVars>
      </dgm:prSet>
      <dgm:spPr/>
      <dgm:t>
        <a:bodyPr/>
        <a:lstStyle/>
        <a:p>
          <a:pPr rtl="1"/>
          <a:endParaRPr lang="fa-IR"/>
        </a:p>
      </dgm:t>
    </dgm:pt>
    <dgm:pt modelId="{F6288E70-488E-41A6-8085-4E71DE28B039}" type="pres">
      <dgm:prSet presAssocID="{0A02E438-8D03-439B-A1FD-299C16F7C797}" presName="level3hierChild" presStyleCnt="0"/>
      <dgm:spPr/>
    </dgm:pt>
    <dgm:pt modelId="{12F2E35C-9E3B-4214-AADC-7E27E6AB4FC2}" type="pres">
      <dgm:prSet presAssocID="{00C39015-796B-4E8A-BAB3-07036156540A}" presName="conn2-1" presStyleLbl="parChTrans1D3" presStyleIdx="4" presStyleCnt="12"/>
      <dgm:spPr/>
      <dgm:t>
        <a:bodyPr/>
        <a:lstStyle/>
        <a:p>
          <a:pPr rtl="1"/>
          <a:endParaRPr lang="fa-IR"/>
        </a:p>
      </dgm:t>
    </dgm:pt>
    <dgm:pt modelId="{1290DA4A-7255-4CBC-BDF4-74D8ABE845C4}" type="pres">
      <dgm:prSet presAssocID="{00C39015-796B-4E8A-BAB3-07036156540A}" presName="connTx" presStyleLbl="parChTrans1D3" presStyleIdx="4" presStyleCnt="12"/>
      <dgm:spPr/>
      <dgm:t>
        <a:bodyPr/>
        <a:lstStyle/>
        <a:p>
          <a:pPr rtl="1"/>
          <a:endParaRPr lang="fa-IR"/>
        </a:p>
      </dgm:t>
    </dgm:pt>
    <dgm:pt modelId="{AB1079A8-5630-4508-BB97-8558B7C703B2}" type="pres">
      <dgm:prSet presAssocID="{B7C77E85-D43C-454C-9BFB-0E8991ED95CD}" presName="root2" presStyleCnt="0"/>
      <dgm:spPr/>
    </dgm:pt>
    <dgm:pt modelId="{379ECA50-4700-4A2D-A5F7-ADDC2B675444}" type="pres">
      <dgm:prSet presAssocID="{B7C77E85-D43C-454C-9BFB-0E8991ED95CD}" presName="LevelTwoTextNode" presStyleLbl="node3" presStyleIdx="4" presStyleCnt="12" custScaleX="433434" custScaleY="71319">
        <dgm:presLayoutVars>
          <dgm:chPref val="3"/>
        </dgm:presLayoutVars>
      </dgm:prSet>
      <dgm:spPr/>
      <dgm:t>
        <a:bodyPr/>
        <a:lstStyle/>
        <a:p>
          <a:pPr rtl="1"/>
          <a:endParaRPr lang="fa-IR"/>
        </a:p>
      </dgm:t>
    </dgm:pt>
    <dgm:pt modelId="{5644F0B7-3C5E-4A48-9DCE-BBF6720B8B14}" type="pres">
      <dgm:prSet presAssocID="{B7C77E85-D43C-454C-9BFB-0E8991ED95CD}" presName="level3hierChild" presStyleCnt="0"/>
      <dgm:spPr/>
    </dgm:pt>
    <dgm:pt modelId="{96DA2EF9-A2C8-43E4-BA61-A458D4191C58}" type="pres">
      <dgm:prSet presAssocID="{5E1F6389-AC6E-4BDA-8356-137E32440F54}" presName="conn2-1" presStyleLbl="parChTrans1D3" presStyleIdx="5" presStyleCnt="12"/>
      <dgm:spPr/>
      <dgm:t>
        <a:bodyPr/>
        <a:lstStyle/>
        <a:p>
          <a:pPr rtl="1"/>
          <a:endParaRPr lang="fa-IR"/>
        </a:p>
      </dgm:t>
    </dgm:pt>
    <dgm:pt modelId="{489DF4CF-D0E4-41AB-9DFA-30485CDEC50E}" type="pres">
      <dgm:prSet presAssocID="{5E1F6389-AC6E-4BDA-8356-137E32440F54}" presName="connTx" presStyleLbl="parChTrans1D3" presStyleIdx="5" presStyleCnt="12"/>
      <dgm:spPr/>
      <dgm:t>
        <a:bodyPr/>
        <a:lstStyle/>
        <a:p>
          <a:pPr rtl="1"/>
          <a:endParaRPr lang="fa-IR"/>
        </a:p>
      </dgm:t>
    </dgm:pt>
    <dgm:pt modelId="{9F172E62-96C4-4BF1-93E3-B99F80A11827}" type="pres">
      <dgm:prSet presAssocID="{AA40D6A7-3211-4C5D-BCB9-4986051027CF}" presName="root2" presStyleCnt="0"/>
      <dgm:spPr/>
    </dgm:pt>
    <dgm:pt modelId="{FD7EFB1F-7D15-4A42-8D2A-A114732CEB17}" type="pres">
      <dgm:prSet presAssocID="{AA40D6A7-3211-4C5D-BCB9-4986051027CF}" presName="LevelTwoTextNode" presStyleLbl="node3" presStyleIdx="5" presStyleCnt="12" custScaleX="413628" custScaleY="84278">
        <dgm:presLayoutVars>
          <dgm:chPref val="3"/>
        </dgm:presLayoutVars>
      </dgm:prSet>
      <dgm:spPr/>
      <dgm:t>
        <a:bodyPr/>
        <a:lstStyle/>
        <a:p>
          <a:pPr rtl="1"/>
          <a:endParaRPr lang="fa-IR"/>
        </a:p>
      </dgm:t>
    </dgm:pt>
    <dgm:pt modelId="{59D1C118-8F08-4223-A9BD-FED8B624F365}" type="pres">
      <dgm:prSet presAssocID="{AA40D6A7-3211-4C5D-BCB9-4986051027CF}" presName="level3hierChild" presStyleCnt="0"/>
      <dgm:spPr/>
    </dgm:pt>
    <dgm:pt modelId="{E1E1BCC2-3C6C-4AD2-A491-4493F2BAFB30}" type="pres">
      <dgm:prSet presAssocID="{7CD6B610-1D3F-406F-BCC7-AAEF3116A28E}" presName="conn2-1" presStyleLbl="parChTrans1D4" presStyleIdx="2" presStyleCnt="6"/>
      <dgm:spPr/>
      <dgm:t>
        <a:bodyPr/>
        <a:lstStyle/>
        <a:p>
          <a:pPr rtl="1"/>
          <a:endParaRPr lang="fa-IR"/>
        </a:p>
      </dgm:t>
    </dgm:pt>
    <dgm:pt modelId="{2145684C-E739-4CD3-9254-840000679629}" type="pres">
      <dgm:prSet presAssocID="{7CD6B610-1D3F-406F-BCC7-AAEF3116A28E}" presName="connTx" presStyleLbl="parChTrans1D4" presStyleIdx="2" presStyleCnt="6"/>
      <dgm:spPr/>
      <dgm:t>
        <a:bodyPr/>
        <a:lstStyle/>
        <a:p>
          <a:pPr rtl="1"/>
          <a:endParaRPr lang="fa-IR"/>
        </a:p>
      </dgm:t>
    </dgm:pt>
    <dgm:pt modelId="{F451BF74-C448-4C3C-AA0E-A8D52EDF6379}" type="pres">
      <dgm:prSet presAssocID="{7D6EB185-2D86-44A6-B6D9-1B57650FE2D5}" presName="root2" presStyleCnt="0"/>
      <dgm:spPr/>
    </dgm:pt>
    <dgm:pt modelId="{30C57F60-D81E-492F-AE51-26E4F8DA7E52}" type="pres">
      <dgm:prSet presAssocID="{7D6EB185-2D86-44A6-B6D9-1B57650FE2D5}" presName="LevelTwoTextNode" presStyleLbl="node4" presStyleIdx="2" presStyleCnt="6" custScaleX="374828" custScaleY="156067">
        <dgm:presLayoutVars>
          <dgm:chPref val="3"/>
        </dgm:presLayoutVars>
      </dgm:prSet>
      <dgm:spPr/>
      <dgm:t>
        <a:bodyPr/>
        <a:lstStyle/>
        <a:p>
          <a:pPr rtl="1"/>
          <a:endParaRPr lang="fa-IR"/>
        </a:p>
      </dgm:t>
    </dgm:pt>
    <dgm:pt modelId="{8AAE07E8-2F9A-426F-9C83-4F52C9F1B8E4}" type="pres">
      <dgm:prSet presAssocID="{7D6EB185-2D86-44A6-B6D9-1B57650FE2D5}" presName="level3hierChild" presStyleCnt="0"/>
      <dgm:spPr/>
    </dgm:pt>
    <dgm:pt modelId="{B9F4B465-7B2B-430A-88A0-5CB127965AE0}" type="pres">
      <dgm:prSet presAssocID="{C29E0375-4A9F-4C4F-907C-7CE6D7007226}" presName="conn2-1" presStyleLbl="parChTrans1D3" presStyleIdx="6" presStyleCnt="12"/>
      <dgm:spPr/>
      <dgm:t>
        <a:bodyPr/>
        <a:lstStyle/>
        <a:p>
          <a:pPr rtl="1"/>
          <a:endParaRPr lang="fa-IR"/>
        </a:p>
      </dgm:t>
    </dgm:pt>
    <dgm:pt modelId="{F56D3387-AB85-40FB-8335-B7CA578E1EFA}" type="pres">
      <dgm:prSet presAssocID="{C29E0375-4A9F-4C4F-907C-7CE6D7007226}" presName="connTx" presStyleLbl="parChTrans1D3" presStyleIdx="6" presStyleCnt="12"/>
      <dgm:spPr/>
      <dgm:t>
        <a:bodyPr/>
        <a:lstStyle/>
        <a:p>
          <a:pPr rtl="1"/>
          <a:endParaRPr lang="fa-IR"/>
        </a:p>
      </dgm:t>
    </dgm:pt>
    <dgm:pt modelId="{D68753C9-BF4C-4831-ACDD-48A701FE9747}" type="pres">
      <dgm:prSet presAssocID="{270A2270-7D0E-4E8E-8B49-23D4A7853AF6}" presName="root2" presStyleCnt="0"/>
      <dgm:spPr/>
    </dgm:pt>
    <dgm:pt modelId="{C9031B61-DFA5-4F45-BAFA-BF0BD5C09D36}" type="pres">
      <dgm:prSet presAssocID="{270A2270-7D0E-4E8E-8B49-23D4A7853AF6}" presName="LevelTwoTextNode" presStyleLbl="node3" presStyleIdx="6" presStyleCnt="12" custScaleX="152997" custScaleY="239721">
        <dgm:presLayoutVars>
          <dgm:chPref val="3"/>
        </dgm:presLayoutVars>
      </dgm:prSet>
      <dgm:spPr/>
      <dgm:t>
        <a:bodyPr/>
        <a:lstStyle/>
        <a:p>
          <a:pPr rtl="1"/>
          <a:endParaRPr lang="fa-IR"/>
        </a:p>
      </dgm:t>
    </dgm:pt>
    <dgm:pt modelId="{828952E4-6F15-44C0-845D-862348CE7AF9}" type="pres">
      <dgm:prSet presAssocID="{270A2270-7D0E-4E8E-8B49-23D4A7853AF6}" presName="level3hierChild" presStyleCnt="0"/>
      <dgm:spPr/>
    </dgm:pt>
    <dgm:pt modelId="{788EF976-6333-4B78-A0B4-52A84CB19D57}" type="pres">
      <dgm:prSet presAssocID="{F4100361-89EF-4449-BD23-68A90895728B}" presName="conn2-1" presStyleLbl="parChTrans1D4" presStyleIdx="3" presStyleCnt="6"/>
      <dgm:spPr/>
      <dgm:t>
        <a:bodyPr/>
        <a:lstStyle/>
        <a:p>
          <a:pPr rtl="1"/>
          <a:endParaRPr lang="fa-IR"/>
        </a:p>
      </dgm:t>
    </dgm:pt>
    <dgm:pt modelId="{42BF805C-48EB-45E5-9148-4DEC090CA158}" type="pres">
      <dgm:prSet presAssocID="{F4100361-89EF-4449-BD23-68A90895728B}" presName="connTx" presStyleLbl="parChTrans1D4" presStyleIdx="3" presStyleCnt="6"/>
      <dgm:spPr/>
      <dgm:t>
        <a:bodyPr/>
        <a:lstStyle/>
        <a:p>
          <a:pPr rtl="1"/>
          <a:endParaRPr lang="fa-IR"/>
        </a:p>
      </dgm:t>
    </dgm:pt>
    <dgm:pt modelId="{61D739FF-C291-4DE1-AD06-6FC8AC152A0C}" type="pres">
      <dgm:prSet presAssocID="{1384EE9B-88C7-474B-8900-AC13EE27B925}" presName="root2" presStyleCnt="0"/>
      <dgm:spPr/>
    </dgm:pt>
    <dgm:pt modelId="{E0D2B281-942A-4411-97C8-69EDE639626A}" type="pres">
      <dgm:prSet presAssocID="{1384EE9B-88C7-474B-8900-AC13EE27B925}" presName="LevelTwoTextNode" presStyleLbl="node4" presStyleIdx="3" presStyleCnt="6" custScaleX="362491" custScaleY="71319">
        <dgm:presLayoutVars>
          <dgm:chPref val="3"/>
        </dgm:presLayoutVars>
      </dgm:prSet>
      <dgm:spPr/>
      <dgm:t>
        <a:bodyPr/>
        <a:lstStyle/>
        <a:p>
          <a:pPr rtl="1"/>
          <a:endParaRPr lang="fa-IR"/>
        </a:p>
      </dgm:t>
    </dgm:pt>
    <dgm:pt modelId="{8BC47478-465D-4359-8363-15D981704C2B}" type="pres">
      <dgm:prSet presAssocID="{1384EE9B-88C7-474B-8900-AC13EE27B925}" presName="level3hierChild" presStyleCnt="0"/>
      <dgm:spPr/>
    </dgm:pt>
    <dgm:pt modelId="{EB5D353F-781E-4A8B-82C1-88EBB4CAE160}" type="pres">
      <dgm:prSet presAssocID="{0411802A-CA12-4963-A7A5-1E78544BB5D2}" presName="conn2-1" presStyleLbl="parChTrans1D4" presStyleIdx="4" presStyleCnt="6"/>
      <dgm:spPr/>
      <dgm:t>
        <a:bodyPr/>
        <a:lstStyle/>
        <a:p>
          <a:pPr rtl="1"/>
          <a:endParaRPr lang="fa-IR"/>
        </a:p>
      </dgm:t>
    </dgm:pt>
    <dgm:pt modelId="{0A0A2573-3B29-457F-A231-B0B4615B94FF}" type="pres">
      <dgm:prSet presAssocID="{0411802A-CA12-4963-A7A5-1E78544BB5D2}" presName="connTx" presStyleLbl="parChTrans1D4" presStyleIdx="4" presStyleCnt="6"/>
      <dgm:spPr/>
      <dgm:t>
        <a:bodyPr/>
        <a:lstStyle/>
        <a:p>
          <a:pPr rtl="1"/>
          <a:endParaRPr lang="fa-IR"/>
        </a:p>
      </dgm:t>
    </dgm:pt>
    <dgm:pt modelId="{C5ED8334-348A-4F95-9798-71EDA5F75EE7}" type="pres">
      <dgm:prSet presAssocID="{BA75B3BC-1CD3-4EF8-8DBA-1E62436685AF}" presName="root2" presStyleCnt="0"/>
      <dgm:spPr/>
    </dgm:pt>
    <dgm:pt modelId="{1A2CDFD1-8DDF-4BC2-B159-B011C4D1598F}" type="pres">
      <dgm:prSet presAssocID="{BA75B3BC-1CD3-4EF8-8DBA-1E62436685AF}" presName="LevelTwoTextNode" presStyleLbl="node4" presStyleIdx="4" presStyleCnt="6" custScaleX="378031" custScaleY="71319">
        <dgm:presLayoutVars>
          <dgm:chPref val="3"/>
        </dgm:presLayoutVars>
      </dgm:prSet>
      <dgm:spPr/>
      <dgm:t>
        <a:bodyPr/>
        <a:lstStyle/>
        <a:p>
          <a:pPr rtl="1"/>
          <a:endParaRPr lang="fa-IR"/>
        </a:p>
      </dgm:t>
    </dgm:pt>
    <dgm:pt modelId="{23A0C16F-396E-4A6E-ACD2-EBA35A8D869F}" type="pres">
      <dgm:prSet presAssocID="{BA75B3BC-1CD3-4EF8-8DBA-1E62436685AF}" presName="level3hierChild" presStyleCnt="0"/>
      <dgm:spPr/>
    </dgm:pt>
    <dgm:pt modelId="{C1A5B6F3-75DC-4151-809B-CF3821F3A4B6}" type="pres">
      <dgm:prSet presAssocID="{5D51C0F3-9161-4CD8-A4DD-50A718E34E63}" presName="conn2-1" presStyleLbl="parChTrans1D2" presStyleIdx="4" presStyleCnt="6"/>
      <dgm:spPr/>
      <dgm:t>
        <a:bodyPr/>
        <a:lstStyle/>
        <a:p>
          <a:pPr rtl="1"/>
          <a:endParaRPr lang="fa-IR"/>
        </a:p>
      </dgm:t>
    </dgm:pt>
    <dgm:pt modelId="{B8AF2342-4B7E-414E-8403-29EC678974A0}" type="pres">
      <dgm:prSet presAssocID="{5D51C0F3-9161-4CD8-A4DD-50A718E34E63}" presName="connTx" presStyleLbl="parChTrans1D2" presStyleIdx="4" presStyleCnt="6"/>
      <dgm:spPr/>
      <dgm:t>
        <a:bodyPr/>
        <a:lstStyle/>
        <a:p>
          <a:pPr rtl="1"/>
          <a:endParaRPr lang="fa-IR"/>
        </a:p>
      </dgm:t>
    </dgm:pt>
    <dgm:pt modelId="{48E08429-1D58-484E-A016-A199E2604B04}" type="pres">
      <dgm:prSet presAssocID="{262E5E79-8647-458D-8D51-4C3428445D29}" presName="root2" presStyleCnt="0"/>
      <dgm:spPr/>
    </dgm:pt>
    <dgm:pt modelId="{9169A74D-0EAF-447F-903A-354399D67EEB}" type="pres">
      <dgm:prSet presAssocID="{262E5E79-8647-458D-8D51-4C3428445D29}" presName="LevelTwoTextNode" presStyleLbl="node2" presStyleIdx="4" presStyleCnt="6" custScaleX="413238" custScaleY="156067">
        <dgm:presLayoutVars>
          <dgm:chPref val="3"/>
        </dgm:presLayoutVars>
      </dgm:prSet>
      <dgm:spPr/>
      <dgm:t>
        <a:bodyPr/>
        <a:lstStyle/>
        <a:p>
          <a:pPr rtl="1"/>
          <a:endParaRPr lang="fa-IR"/>
        </a:p>
      </dgm:t>
    </dgm:pt>
    <dgm:pt modelId="{E57A3613-593E-4554-B940-EF92E0B72A86}" type="pres">
      <dgm:prSet presAssocID="{262E5E79-8647-458D-8D51-4C3428445D29}" presName="level3hierChild" presStyleCnt="0"/>
      <dgm:spPr/>
    </dgm:pt>
    <dgm:pt modelId="{29A6C580-832E-4048-B1BB-AC5FFC6EB9FB}" type="pres">
      <dgm:prSet presAssocID="{CEBF68D7-BF51-46FE-A756-AAFF45820A0F}" presName="conn2-1" presStyleLbl="parChTrans1D3" presStyleIdx="7" presStyleCnt="12"/>
      <dgm:spPr/>
      <dgm:t>
        <a:bodyPr/>
        <a:lstStyle/>
        <a:p>
          <a:pPr rtl="1"/>
          <a:endParaRPr lang="fa-IR"/>
        </a:p>
      </dgm:t>
    </dgm:pt>
    <dgm:pt modelId="{63BAE7F0-FE64-4062-844E-3EC00696EEC9}" type="pres">
      <dgm:prSet presAssocID="{CEBF68D7-BF51-46FE-A756-AAFF45820A0F}" presName="connTx" presStyleLbl="parChTrans1D3" presStyleIdx="7" presStyleCnt="12"/>
      <dgm:spPr/>
      <dgm:t>
        <a:bodyPr/>
        <a:lstStyle/>
        <a:p>
          <a:pPr rtl="1"/>
          <a:endParaRPr lang="fa-IR"/>
        </a:p>
      </dgm:t>
    </dgm:pt>
    <dgm:pt modelId="{1E3978A1-8479-4F85-902D-6BB7AB7AA432}" type="pres">
      <dgm:prSet presAssocID="{C3D200E2-730F-457A-A34D-C5EB724E2C67}" presName="root2" presStyleCnt="0"/>
      <dgm:spPr/>
    </dgm:pt>
    <dgm:pt modelId="{40654D8F-078C-4BC5-8BB6-10859052CC04}" type="pres">
      <dgm:prSet presAssocID="{C3D200E2-730F-457A-A34D-C5EB724E2C67}" presName="LevelTwoTextNode" presStyleLbl="node3" presStyleIdx="7" presStyleCnt="12" custScaleX="314083" custScaleY="156067">
        <dgm:presLayoutVars>
          <dgm:chPref val="3"/>
        </dgm:presLayoutVars>
      </dgm:prSet>
      <dgm:spPr/>
      <dgm:t>
        <a:bodyPr/>
        <a:lstStyle/>
        <a:p>
          <a:pPr rtl="1"/>
          <a:endParaRPr lang="fa-IR"/>
        </a:p>
      </dgm:t>
    </dgm:pt>
    <dgm:pt modelId="{CC7A312C-776A-41FD-AF64-82E1500BEF25}" type="pres">
      <dgm:prSet presAssocID="{C3D200E2-730F-457A-A34D-C5EB724E2C67}" presName="level3hierChild" presStyleCnt="0"/>
      <dgm:spPr/>
    </dgm:pt>
    <dgm:pt modelId="{B656F8EA-A4CC-4A5A-A7F1-F45FA5882D1D}" type="pres">
      <dgm:prSet presAssocID="{4C1F60D9-5FD3-46B1-BBE8-ABF75273D929}" presName="conn2-1" presStyleLbl="parChTrans1D4" presStyleIdx="5" presStyleCnt="6"/>
      <dgm:spPr/>
      <dgm:t>
        <a:bodyPr/>
        <a:lstStyle/>
        <a:p>
          <a:pPr rtl="1"/>
          <a:endParaRPr lang="fa-IR"/>
        </a:p>
      </dgm:t>
    </dgm:pt>
    <dgm:pt modelId="{8350DAB3-DFB2-4B7E-AC12-33FC396C6E3F}" type="pres">
      <dgm:prSet presAssocID="{4C1F60D9-5FD3-46B1-BBE8-ABF75273D929}" presName="connTx" presStyleLbl="parChTrans1D4" presStyleIdx="5" presStyleCnt="6"/>
      <dgm:spPr/>
      <dgm:t>
        <a:bodyPr/>
        <a:lstStyle/>
        <a:p>
          <a:pPr rtl="1"/>
          <a:endParaRPr lang="fa-IR"/>
        </a:p>
      </dgm:t>
    </dgm:pt>
    <dgm:pt modelId="{74CC0204-C06C-40A7-80D2-EC10824DDE0C}" type="pres">
      <dgm:prSet presAssocID="{66CE9379-B7ED-4547-A182-606F76001362}" presName="root2" presStyleCnt="0"/>
      <dgm:spPr/>
    </dgm:pt>
    <dgm:pt modelId="{C21EAC2C-9D59-4159-9B77-12D358241B10}" type="pres">
      <dgm:prSet presAssocID="{66CE9379-B7ED-4547-A182-606F76001362}" presName="LevelTwoTextNode" presStyleLbl="node4" presStyleIdx="5" presStyleCnt="6" custScaleX="242341" custScaleY="156067">
        <dgm:presLayoutVars>
          <dgm:chPref val="3"/>
        </dgm:presLayoutVars>
      </dgm:prSet>
      <dgm:spPr/>
      <dgm:t>
        <a:bodyPr/>
        <a:lstStyle/>
        <a:p>
          <a:pPr rtl="1"/>
          <a:endParaRPr lang="fa-IR"/>
        </a:p>
      </dgm:t>
    </dgm:pt>
    <dgm:pt modelId="{51C2FD6D-B920-4599-B113-6E3DCCBFF9A9}" type="pres">
      <dgm:prSet presAssocID="{66CE9379-B7ED-4547-A182-606F76001362}" presName="level3hierChild" presStyleCnt="0"/>
      <dgm:spPr/>
    </dgm:pt>
    <dgm:pt modelId="{19A6CD0F-1B07-4BC2-A266-B919B4314048}" type="pres">
      <dgm:prSet presAssocID="{4FCF5D08-E400-4DBE-BB7D-736F4F9AF026}" presName="conn2-1" presStyleLbl="parChTrans1D2" presStyleIdx="5" presStyleCnt="6"/>
      <dgm:spPr/>
      <dgm:t>
        <a:bodyPr/>
        <a:lstStyle/>
        <a:p>
          <a:pPr rtl="1"/>
          <a:endParaRPr lang="fa-IR"/>
        </a:p>
      </dgm:t>
    </dgm:pt>
    <dgm:pt modelId="{893F9A10-87A3-4552-B4B0-82E8F361D591}" type="pres">
      <dgm:prSet presAssocID="{4FCF5D08-E400-4DBE-BB7D-736F4F9AF026}" presName="connTx" presStyleLbl="parChTrans1D2" presStyleIdx="5" presStyleCnt="6"/>
      <dgm:spPr/>
      <dgm:t>
        <a:bodyPr/>
        <a:lstStyle/>
        <a:p>
          <a:pPr rtl="1"/>
          <a:endParaRPr lang="fa-IR"/>
        </a:p>
      </dgm:t>
    </dgm:pt>
    <dgm:pt modelId="{3B4BDEBB-5A54-42C7-B9B0-1997DC081C93}" type="pres">
      <dgm:prSet presAssocID="{7B336503-4573-41B0-8E8D-7CF2ED2F47CD}" presName="root2" presStyleCnt="0"/>
      <dgm:spPr/>
    </dgm:pt>
    <dgm:pt modelId="{D917C8CA-4B97-430A-971D-1F274DB913C6}" type="pres">
      <dgm:prSet presAssocID="{7B336503-4573-41B0-8E8D-7CF2ED2F47CD}" presName="LevelTwoTextNode" presStyleLbl="node2" presStyleIdx="5" presStyleCnt="6" custScaleX="190509" custScaleY="353893">
        <dgm:presLayoutVars>
          <dgm:chPref val="3"/>
        </dgm:presLayoutVars>
      </dgm:prSet>
      <dgm:spPr/>
      <dgm:t>
        <a:bodyPr/>
        <a:lstStyle/>
        <a:p>
          <a:pPr rtl="1"/>
          <a:endParaRPr lang="fa-IR"/>
        </a:p>
      </dgm:t>
    </dgm:pt>
    <dgm:pt modelId="{D457B0DF-A126-4B91-89CA-9618836A00A3}" type="pres">
      <dgm:prSet presAssocID="{7B336503-4573-41B0-8E8D-7CF2ED2F47CD}" presName="level3hierChild" presStyleCnt="0"/>
      <dgm:spPr/>
    </dgm:pt>
    <dgm:pt modelId="{7914EB1C-B2F3-4F3F-80AC-1B1FA07FB1CC}" type="pres">
      <dgm:prSet presAssocID="{EFEE436B-1B17-4946-B7CF-EE943C8EC16D}" presName="conn2-1" presStyleLbl="parChTrans1D3" presStyleIdx="8" presStyleCnt="12"/>
      <dgm:spPr/>
      <dgm:t>
        <a:bodyPr/>
        <a:lstStyle/>
        <a:p>
          <a:pPr rtl="1"/>
          <a:endParaRPr lang="fa-IR"/>
        </a:p>
      </dgm:t>
    </dgm:pt>
    <dgm:pt modelId="{39465389-0949-45BB-A1D8-22608111301E}" type="pres">
      <dgm:prSet presAssocID="{EFEE436B-1B17-4946-B7CF-EE943C8EC16D}" presName="connTx" presStyleLbl="parChTrans1D3" presStyleIdx="8" presStyleCnt="12"/>
      <dgm:spPr/>
      <dgm:t>
        <a:bodyPr/>
        <a:lstStyle/>
        <a:p>
          <a:pPr rtl="1"/>
          <a:endParaRPr lang="fa-IR"/>
        </a:p>
      </dgm:t>
    </dgm:pt>
    <dgm:pt modelId="{7F43DC68-680C-435D-8A6F-1C3700B571FB}" type="pres">
      <dgm:prSet presAssocID="{EE743F3C-1134-4152-9366-F955A9545030}" presName="root2" presStyleCnt="0"/>
      <dgm:spPr/>
    </dgm:pt>
    <dgm:pt modelId="{F2E8D303-FE53-4174-981A-6DA669B5A97A}" type="pres">
      <dgm:prSet presAssocID="{EE743F3C-1134-4152-9366-F955A9545030}" presName="LevelTwoTextNode" presStyleLbl="node3" presStyleIdx="8" presStyleCnt="12" custScaleX="719248">
        <dgm:presLayoutVars>
          <dgm:chPref val="3"/>
        </dgm:presLayoutVars>
      </dgm:prSet>
      <dgm:spPr/>
      <dgm:t>
        <a:bodyPr/>
        <a:lstStyle/>
        <a:p>
          <a:pPr rtl="1"/>
          <a:endParaRPr lang="fa-IR"/>
        </a:p>
      </dgm:t>
    </dgm:pt>
    <dgm:pt modelId="{D315B7C8-FB1E-497A-B8C6-656C03395AAC}" type="pres">
      <dgm:prSet presAssocID="{EE743F3C-1134-4152-9366-F955A9545030}" presName="level3hierChild" presStyleCnt="0"/>
      <dgm:spPr/>
    </dgm:pt>
    <dgm:pt modelId="{B2904505-07C7-4BFA-A3F9-52154DC10D54}" type="pres">
      <dgm:prSet presAssocID="{312AB11B-C7D7-416F-8A94-F85FE48E02E6}" presName="conn2-1" presStyleLbl="parChTrans1D3" presStyleIdx="9" presStyleCnt="12"/>
      <dgm:spPr/>
      <dgm:t>
        <a:bodyPr/>
        <a:lstStyle/>
        <a:p>
          <a:pPr rtl="1"/>
          <a:endParaRPr lang="fa-IR"/>
        </a:p>
      </dgm:t>
    </dgm:pt>
    <dgm:pt modelId="{BF69D5D5-5966-441D-9DD7-7D66D83CFDE1}" type="pres">
      <dgm:prSet presAssocID="{312AB11B-C7D7-416F-8A94-F85FE48E02E6}" presName="connTx" presStyleLbl="parChTrans1D3" presStyleIdx="9" presStyleCnt="12"/>
      <dgm:spPr/>
      <dgm:t>
        <a:bodyPr/>
        <a:lstStyle/>
        <a:p>
          <a:pPr rtl="1"/>
          <a:endParaRPr lang="fa-IR"/>
        </a:p>
      </dgm:t>
    </dgm:pt>
    <dgm:pt modelId="{35ADBD74-CBFE-48A4-9500-CF4EDBD81CFC}" type="pres">
      <dgm:prSet presAssocID="{E7895D5A-506A-4150-ABC6-00F9A8CB88DA}" presName="root2" presStyleCnt="0"/>
      <dgm:spPr/>
    </dgm:pt>
    <dgm:pt modelId="{2C476009-5762-4913-8C4D-9277F29B90A3}" type="pres">
      <dgm:prSet presAssocID="{E7895D5A-506A-4150-ABC6-00F9A8CB88DA}" presName="LevelTwoTextNode" presStyleLbl="node3" presStyleIdx="9" presStyleCnt="12" custScaleX="666118" custScaleY="156067">
        <dgm:presLayoutVars>
          <dgm:chPref val="3"/>
        </dgm:presLayoutVars>
      </dgm:prSet>
      <dgm:spPr/>
      <dgm:t>
        <a:bodyPr/>
        <a:lstStyle/>
        <a:p>
          <a:pPr rtl="1"/>
          <a:endParaRPr lang="fa-IR"/>
        </a:p>
      </dgm:t>
    </dgm:pt>
    <dgm:pt modelId="{D9827323-57C6-4034-925F-3E03C543C3D2}" type="pres">
      <dgm:prSet presAssocID="{E7895D5A-506A-4150-ABC6-00F9A8CB88DA}" presName="level3hierChild" presStyleCnt="0"/>
      <dgm:spPr/>
    </dgm:pt>
    <dgm:pt modelId="{B6F81744-0887-4A3B-B271-531BE810CDE1}" type="pres">
      <dgm:prSet presAssocID="{C163813D-8892-49F1-A5D4-DA3E550C9AC2}" presName="conn2-1" presStyleLbl="parChTrans1D3" presStyleIdx="10" presStyleCnt="12"/>
      <dgm:spPr/>
      <dgm:t>
        <a:bodyPr/>
        <a:lstStyle/>
        <a:p>
          <a:pPr rtl="1"/>
          <a:endParaRPr lang="fa-IR"/>
        </a:p>
      </dgm:t>
    </dgm:pt>
    <dgm:pt modelId="{690660D2-BA4C-4AB9-8344-05F8737795FB}" type="pres">
      <dgm:prSet presAssocID="{C163813D-8892-49F1-A5D4-DA3E550C9AC2}" presName="connTx" presStyleLbl="parChTrans1D3" presStyleIdx="10" presStyleCnt="12"/>
      <dgm:spPr/>
      <dgm:t>
        <a:bodyPr/>
        <a:lstStyle/>
        <a:p>
          <a:pPr rtl="1"/>
          <a:endParaRPr lang="fa-IR"/>
        </a:p>
      </dgm:t>
    </dgm:pt>
    <dgm:pt modelId="{4AC3C8B5-912E-4D5B-9090-607E44E87C05}" type="pres">
      <dgm:prSet presAssocID="{974D0321-AE30-45E1-9A13-5507F6C3DABD}" presName="root2" presStyleCnt="0"/>
      <dgm:spPr/>
    </dgm:pt>
    <dgm:pt modelId="{60BBA950-B96A-429B-8910-C7A777B68202}" type="pres">
      <dgm:prSet presAssocID="{974D0321-AE30-45E1-9A13-5507F6C3DABD}" presName="LevelTwoTextNode" presStyleLbl="node3" presStyleIdx="10" presStyleCnt="12" custScaleX="509715" custScaleY="71319">
        <dgm:presLayoutVars>
          <dgm:chPref val="3"/>
        </dgm:presLayoutVars>
      </dgm:prSet>
      <dgm:spPr/>
      <dgm:t>
        <a:bodyPr/>
        <a:lstStyle/>
        <a:p>
          <a:pPr rtl="1"/>
          <a:endParaRPr lang="fa-IR"/>
        </a:p>
      </dgm:t>
    </dgm:pt>
    <dgm:pt modelId="{E7CA971A-A548-476E-919D-6BD6FA65A242}" type="pres">
      <dgm:prSet presAssocID="{974D0321-AE30-45E1-9A13-5507F6C3DABD}" presName="level3hierChild" presStyleCnt="0"/>
      <dgm:spPr/>
    </dgm:pt>
    <dgm:pt modelId="{B4F582D0-9407-4365-94A8-CC31EAECA452}" type="pres">
      <dgm:prSet presAssocID="{D40EAF09-B14C-4702-BF4F-71B298B1A3CB}" presName="conn2-1" presStyleLbl="parChTrans1D3" presStyleIdx="11" presStyleCnt="12"/>
      <dgm:spPr/>
      <dgm:t>
        <a:bodyPr/>
        <a:lstStyle/>
        <a:p>
          <a:pPr rtl="1"/>
          <a:endParaRPr lang="fa-IR"/>
        </a:p>
      </dgm:t>
    </dgm:pt>
    <dgm:pt modelId="{BCFA8A1B-2D53-41B4-9A89-EC8DB674FB02}" type="pres">
      <dgm:prSet presAssocID="{D40EAF09-B14C-4702-BF4F-71B298B1A3CB}" presName="connTx" presStyleLbl="parChTrans1D3" presStyleIdx="11" presStyleCnt="12"/>
      <dgm:spPr/>
      <dgm:t>
        <a:bodyPr/>
        <a:lstStyle/>
        <a:p>
          <a:pPr rtl="1"/>
          <a:endParaRPr lang="fa-IR"/>
        </a:p>
      </dgm:t>
    </dgm:pt>
    <dgm:pt modelId="{74D0B23E-4EC4-43C6-AFBE-7AC3313100D1}" type="pres">
      <dgm:prSet presAssocID="{D87F889B-6C9B-48AC-9CAB-C8FA62C24AFC}" presName="root2" presStyleCnt="0"/>
      <dgm:spPr/>
    </dgm:pt>
    <dgm:pt modelId="{AE2DD64A-9FD4-4AC2-9B0C-3CDCBD91678E}" type="pres">
      <dgm:prSet presAssocID="{D87F889B-6C9B-48AC-9CAB-C8FA62C24AFC}" presName="LevelTwoTextNode" presStyleLbl="node3" presStyleIdx="11" presStyleCnt="12" custScaleX="692871" custScaleY="156067">
        <dgm:presLayoutVars>
          <dgm:chPref val="3"/>
        </dgm:presLayoutVars>
      </dgm:prSet>
      <dgm:spPr/>
      <dgm:t>
        <a:bodyPr/>
        <a:lstStyle/>
        <a:p>
          <a:pPr rtl="1"/>
          <a:endParaRPr lang="fa-IR"/>
        </a:p>
      </dgm:t>
    </dgm:pt>
    <dgm:pt modelId="{240C13BD-AFCB-4E0C-9792-C63F95B014F4}" type="pres">
      <dgm:prSet presAssocID="{D87F889B-6C9B-48AC-9CAB-C8FA62C24AFC}" presName="level3hierChild" presStyleCnt="0"/>
      <dgm:spPr/>
    </dgm:pt>
  </dgm:ptLst>
  <dgm:cxnLst>
    <dgm:cxn modelId="{7EDAA349-76E1-43CB-8999-31D0CEC98724}" type="presOf" srcId="{2A21634E-8AA4-4591-92BE-778A07BF504B}" destId="{744453D6-A1E4-403F-B30D-3243B54EB246}" srcOrd="0" destOrd="0" presId="urn:microsoft.com/office/officeart/2005/8/layout/hierarchy2"/>
    <dgm:cxn modelId="{290BF984-91B4-4E09-BA44-9C4488F48B9E}" type="presOf" srcId="{B2B6639B-96BC-4D0E-BFBE-AAC2AB063ACF}" destId="{E992FFF6-84BF-4858-882E-6C9A033E501C}" srcOrd="0" destOrd="0" presId="urn:microsoft.com/office/officeart/2005/8/layout/hierarchy2"/>
    <dgm:cxn modelId="{2EC01685-1CAD-4784-9F7C-A514075A379B}" type="presOf" srcId="{7D7E6E50-8D7C-4F26-A5D8-6CACDA1C60D9}" destId="{D7363EE9-BDC3-48BC-9C0C-C07E8DFDD83C}" srcOrd="0" destOrd="0" presId="urn:microsoft.com/office/officeart/2005/8/layout/hierarchy2"/>
    <dgm:cxn modelId="{44E47DEE-CCF3-4D5C-8A16-6DADC056E9AC}" srcId="{A4BC26FA-F332-4DF4-AE7A-A2204643BFDA}" destId="{262E5E79-8647-458D-8D51-4C3428445D29}" srcOrd="4" destOrd="0" parTransId="{5D51C0F3-9161-4CD8-A4DD-50A718E34E63}" sibTransId="{F367EC66-83D0-4239-8E5B-82A2295AB9F4}"/>
    <dgm:cxn modelId="{8CAC76CC-AED8-4ED5-9E82-C650024336E1}" srcId="{270A2270-7D0E-4E8E-8B49-23D4A7853AF6}" destId="{1384EE9B-88C7-474B-8900-AC13EE27B925}" srcOrd="0" destOrd="0" parTransId="{F4100361-89EF-4449-BD23-68A90895728B}" sibTransId="{C06462C3-5D0A-4041-9217-AA861C9062A4}"/>
    <dgm:cxn modelId="{38876994-5393-4578-A57E-0418C3A82A95}" srcId="{A4BC26FA-F332-4DF4-AE7A-A2204643BFDA}" destId="{35570822-A4F1-4F4D-8737-F19ABD8C470E}" srcOrd="1" destOrd="0" parTransId="{B2B6639B-96BC-4D0E-BFBE-AAC2AB063ACF}" sibTransId="{B00DFE9D-64EF-464B-9849-7F8FFD385217}"/>
    <dgm:cxn modelId="{82F8B6F0-98F0-45AF-B225-7ACE4C9D11BB}" type="presOf" srcId="{C163813D-8892-49F1-A5D4-DA3E550C9AC2}" destId="{690660D2-BA4C-4AB9-8344-05F8737795FB}" srcOrd="1" destOrd="0" presId="urn:microsoft.com/office/officeart/2005/8/layout/hierarchy2"/>
    <dgm:cxn modelId="{DBA64318-95A7-4F91-8160-5B310DA915E2}" type="presOf" srcId="{4FCF5D08-E400-4DBE-BB7D-736F4F9AF026}" destId="{893F9A10-87A3-4552-B4B0-82E8F361D591}" srcOrd="1" destOrd="0" presId="urn:microsoft.com/office/officeart/2005/8/layout/hierarchy2"/>
    <dgm:cxn modelId="{1D072041-5A8E-4320-8F8A-52A23D78D1E3}" type="presOf" srcId="{3D5429E0-912F-42C4-8451-7C2704328E17}" destId="{0C034E04-61F0-4ACF-9910-AF874BBBBC51}" srcOrd="1" destOrd="0" presId="urn:microsoft.com/office/officeart/2005/8/layout/hierarchy2"/>
    <dgm:cxn modelId="{62B44AD2-F77A-4D17-AAA8-D03C7B0DA514}" type="presOf" srcId="{3E74CFA1-A40F-450A-8804-165A52002A5C}" destId="{96075E28-DA76-4CEE-9221-F9A6E8185A4B}" srcOrd="1" destOrd="0" presId="urn:microsoft.com/office/officeart/2005/8/layout/hierarchy2"/>
    <dgm:cxn modelId="{1B5C7CF5-CA94-43BD-886D-3D6FEBDCDE47}" srcId="{7B336503-4573-41B0-8E8D-7CF2ED2F47CD}" destId="{974D0321-AE30-45E1-9A13-5507F6C3DABD}" srcOrd="2" destOrd="0" parTransId="{C163813D-8892-49F1-A5D4-DA3E550C9AC2}" sibTransId="{2B828D70-7B30-4B26-9432-03D8305BD3CC}"/>
    <dgm:cxn modelId="{7A0DE092-F63F-4B4C-A4ED-3F88575975BC}" type="presOf" srcId="{7D6EB185-2D86-44A6-B6D9-1B57650FE2D5}" destId="{30C57F60-D81E-492F-AE51-26E4F8DA7E52}" srcOrd="0" destOrd="0" presId="urn:microsoft.com/office/officeart/2005/8/layout/hierarchy2"/>
    <dgm:cxn modelId="{364DD161-5878-4CE5-B315-84059314BCEC}" type="presOf" srcId="{270A2270-7D0E-4E8E-8B49-23D4A7853AF6}" destId="{C9031B61-DFA5-4F45-BAFA-BF0BD5C09D36}" srcOrd="0" destOrd="0" presId="urn:microsoft.com/office/officeart/2005/8/layout/hierarchy2"/>
    <dgm:cxn modelId="{5077F588-F110-4EF8-9F98-A90D92F8F29A}" type="presOf" srcId="{F5FCAC97-29AB-444E-A785-071348D85622}" destId="{7C836B36-93AD-4AF1-A733-21E0DC023CD7}" srcOrd="0" destOrd="0" presId="urn:microsoft.com/office/officeart/2005/8/layout/hierarchy2"/>
    <dgm:cxn modelId="{95DCF813-E3D6-4D69-A644-3523492B80E7}" type="presOf" srcId="{7D723F5C-D6B4-4118-BABC-2757756CD3C8}" destId="{9B71A121-2EB3-4046-B555-A97EC1D6C7D9}" srcOrd="0" destOrd="0" presId="urn:microsoft.com/office/officeart/2005/8/layout/hierarchy2"/>
    <dgm:cxn modelId="{9A298F80-BB0B-4086-B706-F173B56E16BD}" type="presOf" srcId="{C3D200E2-730F-457A-A34D-C5EB724E2C67}" destId="{40654D8F-078C-4BC5-8BB6-10859052CC04}" srcOrd="0" destOrd="0" presId="urn:microsoft.com/office/officeart/2005/8/layout/hierarchy2"/>
    <dgm:cxn modelId="{DBE2743F-856D-4C94-8C1D-43D246C54BCF}" type="presOf" srcId="{4C1F60D9-5FD3-46B1-BBE8-ABF75273D929}" destId="{8350DAB3-DFB2-4B7E-AC12-33FC396C6E3F}" srcOrd="1" destOrd="0" presId="urn:microsoft.com/office/officeart/2005/8/layout/hierarchy2"/>
    <dgm:cxn modelId="{77D9EC8C-F3C8-4D14-A104-12A21950C180}" type="presOf" srcId="{7CD6B610-1D3F-406F-BCC7-AAEF3116A28E}" destId="{2145684C-E739-4CD3-9254-840000679629}" srcOrd="1" destOrd="0" presId="urn:microsoft.com/office/officeart/2005/8/layout/hierarchy2"/>
    <dgm:cxn modelId="{04DA9C53-D505-4272-AC79-593ABD69B813}" type="presOf" srcId="{6845ACBA-C6A9-4561-9A23-3C6C6792A570}" destId="{F6A3C892-8089-4776-A922-2990D323AC12}" srcOrd="1" destOrd="0" presId="urn:microsoft.com/office/officeart/2005/8/layout/hierarchy2"/>
    <dgm:cxn modelId="{1498545F-5790-4130-90D8-237B1CBF44F7}" type="presOf" srcId="{3D5429E0-912F-42C4-8451-7C2704328E17}" destId="{4FE466AB-C95F-4789-B6FE-12358F38C7B2}" srcOrd="0" destOrd="0" presId="urn:microsoft.com/office/officeart/2005/8/layout/hierarchy2"/>
    <dgm:cxn modelId="{E8E31594-02AB-4A92-8FAF-C3157256F847}" type="presOf" srcId="{35570822-A4F1-4F4D-8737-F19ABD8C470E}" destId="{691B9E88-B388-43D2-B66B-E95F83A62AA7}" srcOrd="0" destOrd="0" presId="urn:microsoft.com/office/officeart/2005/8/layout/hierarchy2"/>
    <dgm:cxn modelId="{4FEFEB53-E46B-4189-9A9F-87F7B176B153}" srcId="{2A0FD4D7-F784-4401-80FD-74186D6EE4D8}" destId="{AA40D6A7-3211-4C5D-BCB9-4986051027CF}" srcOrd="3" destOrd="0" parTransId="{5E1F6389-AC6E-4BDA-8356-137E32440F54}" sibTransId="{3D693E2A-8FA5-4E36-8725-041A2E7D1A26}"/>
    <dgm:cxn modelId="{AD7909C2-E181-4AF7-83AB-F926411BFBFA}" type="presOf" srcId="{CEBF68D7-BF51-46FE-A756-AAFF45820A0F}" destId="{29A6C580-832E-4048-B1BB-AC5FFC6EB9FB}" srcOrd="0" destOrd="0" presId="urn:microsoft.com/office/officeart/2005/8/layout/hierarchy2"/>
    <dgm:cxn modelId="{2B18ECA6-EF80-4414-B69A-460DB3CB5316}" type="presOf" srcId="{F4100361-89EF-4449-BD23-68A90895728B}" destId="{788EF976-6333-4B78-A0B4-52A84CB19D57}" srcOrd="0" destOrd="0" presId="urn:microsoft.com/office/officeart/2005/8/layout/hierarchy2"/>
    <dgm:cxn modelId="{4588700F-8116-4C0D-8A52-17C76DD7832E}" type="presOf" srcId="{8C6561A9-A615-42B2-B16B-6A0173199E7C}" destId="{6A071A09-18DE-4E2C-AB4A-D9C54474276C}" srcOrd="0" destOrd="0" presId="urn:microsoft.com/office/officeart/2005/8/layout/hierarchy2"/>
    <dgm:cxn modelId="{111366D4-5FAE-45C0-BA60-230B9AB93117}" srcId="{C3D200E2-730F-457A-A34D-C5EB724E2C67}" destId="{66CE9379-B7ED-4547-A182-606F76001362}" srcOrd="0" destOrd="0" parTransId="{4C1F60D9-5FD3-46B1-BBE8-ABF75273D929}" sibTransId="{07FA479D-AB9F-4E57-AAEC-72FC881C6446}"/>
    <dgm:cxn modelId="{911CFF27-2D11-4383-A242-AC85EBC06CA3}" srcId="{7B336503-4573-41B0-8E8D-7CF2ED2F47CD}" destId="{EE743F3C-1134-4152-9366-F955A9545030}" srcOrd="0" destOrd="0" parTransId="{EFEE436B-1B17-4946-B7CF-EE943C8EC16D}" sibTransId="{BE852561-2F15-4389-8A60-35672202537D}"/>
    <dgm:cxn modelId="{DA444B69-49D0-4ECC-98E2-2DF92723892F}" type="presOf" srcId="{C29E0375-4A9F-4C4F-907C-7CE6D7007226}" destId="{F56D3387-AB85-40FB-8335-B7CA578E1EFA}" srcOrd="1" destOrd="0" presId="urn:microsoft.com/office/officeart/2005/8/layout/hierarchy2"/>
    <dgm:cxn modelId="{FBCF1F06-26EB-4948-A40B-259E7A18725F}" type="presOf" srcId="{0A02E438-8D03-439B-A1FD-299C16F7C797}" destId="{49F5B828-3ED2-4390-90CB-4813D82C3439}" srcOrd="0" destOrd="0" presId="urn:microsoft.com/office/officeart/2005/8/layout/hierarchy2"/>
    <dgm:cxn modelId="{02F79D87-C510-4A90-B1DC-10BF0DBBA5EF}" type="presOf" srcId="{D40EAF09-B14C-4702-BF4F-71B298B1A3CB}" destId="{BCFA8A1B-2D53-41B4-9A89-EC8DB674FB02}" srcOrd="1" destOrd="0" presId="urn:microsoft.com/office/officeart/2005/8/layout/hierarchy2"/>
    <dgm:cxn modelId="{B604F55A-C393-4D2C-80AF-225A4210A717}" type="presOf" srcId="{EFEE436B-1B17-4946-B7CF-EE943C8EC16D}" destId="{7914EB1C-B2F3-4F3F-80AC-1B1FA07FB1CC}" srcOrd="0" destOrd="0" presId="urn:microsoft.com/office/officeart/2005/8/layout/hierarchy2"/>
    <dgm:cxn modelId="{5A42EF25-8653-4144-B7CA-A35733CBE065}" type="presOf" srcId="{00C39015-796B-4E8A-BAB3-07036156540A}" destId="{12F2E35C-9E3B-4214-AADC-7E27E6AB4FC2}" srcOrd="0" destOrd="0" presId="urn:microsoft.com/office/officeart/2005/8/layout/hierarchy2"/>
    <dgm:cxn modelId="{64C0B3CD-2610-4C51-BD9D-F32FE1AFE499}" type="presOf" srcId="{F4100361-89EF-4449-BD23-68A90895728B}" destId="{42BF805C-48EB-45E5-9148-4DEC090CA158}" srcOrd="1" destOrd="0" presId="urn:microsoft.com/office/officeart/2005/8/layout/hierarchy2"/>
    <dgm:cxn modelId="{57A488EC-01CE-4E30-8729-F916CD4A72AD}" type="presOf" srcId="{FE0790F2-7B22-47B1-91A0-F20CACA6E590}" destId="{CCBB1FF5-37C6-48A6-AA1A-99CD9CC31730}" srcOrd="1" destOrd="0" presId="urn:microsoft.com/office/officeart/2005/8/layout/hierarchy2"/>
    <dgm:cxn modelId="{05189B5B-9234-481F-AFB4-A490A09CD0D3}" type="presOf" srcId="{4C1F60D9-5FD3-46B1-BBE8-ABF75273D929}" destId="{B656F8EA-A4CC-4A5A-A7F1-F45FA5882D1D}" srcOrd="0" destOrd="0" presId="urn:microsoft.com/office/officeart/2005/8/layout/hierarchy2"/>
    <dgm:cxn modelId="{3A559AED-71E4-498E-891A-E20C885C5B33}" type="presOf" srcId="{86C382AD-048B-4C4C-9ECA-06EA49E20620}" destId="{6ECB2F36-F684-4D37-AE80-E5F1BA7539D7}" srcOrd="0" destOrd="0" presId="urn:microsoft.com/office/officeart/2005/8/layout/hierarchy2"/>
    <dgm:cxn modelId="{D11AF0E4-32CA-4CCC-97D8-1AF1B09B2CA8}" type="presOf" srcId="{96C3120D-E53B-4E12-BB2A-A5314B2A92C2}" destId="{E6EC6385-D736-4BA2-A746-C781D860FAC7}" srcOrd="0" destOrd="0" presId="urn:microsoft.com/office/officeart/2005/8/layout/hierarchy2"/>
    <dgm:cxn modelId="{FB2302D4-9DAA-4485-935C-67F24EB5A531}" type="presOf" srcId="{5D51C0F3-9161-4CD8-A4DD-50A718E34E63}" destId="{C1A5B6F3-75DC-4151-809B-CF3821F3A4B6}" srcOrd="0" destOrd="0" presId="urn:microsoft.com/office/officeart/2005/8/layout/hierarchy2"/>
    <dgm:cxn modelId="{007847FC-C2F4-481F-9D1D-C370BD915580}" type="presOf" srcId="{D0748B60-7E60-4D56-9B45-A0C2E919CF90}" destId="{D517388D-BC43-4339-BD3C-789FC977D726}" srcOrd="0" destOrd="0" presId="urn:microsoft.com/office/officeart/2005/8/layout/hierarchy2"/>
    <dgm:cxn modelId="{8B88F4BB-2111-4A90-8735-090C093A0840}" type="presOf" srcId="{8C6561A9-A615-42B2-B16B-6A0173199E7C}" destId="{E03BE3C3-60B5-432A-A7CD-840A8C419610}" srcOrd="1" destOrd="0" presId="urn:microsoft.com/office/officeart/2005/8/layout/hierarchy2"/>
    <dgm:cxn modelId="{6873050F-33A3-40A4-AB66-5C30A28DBC1A}" srcId="{A4BC26FA-F332-4DF4-AE7A-A2204643BFDA}" destId="{F5FCAC97-29AB-444E-A785-071348D85622}" srcOrd="2" destOrd="0" parTransId="{8C6561A9-A615-42B2-B16B-6A0173199E7C}" sibTransId="{E8D45FB9-5ADF-4E7A-BB5A-CF3F8286A7BE}"/>
    <dgm:cxn modelId="{94003B84-5262-41E8-B53D-A65FDDF17609}" type="presOf" srcId="{6845ACBA-C6A9-4561-9A23-3C6C6792A570}" destId="{84108683-8488-4652-8FFA-630F04DF3767}" srcOrd="0" destOrd="0" presId="urn:microsoft.com/office/officeart/2005/8/layout/hierarchy2"/>
    <dgm:cxn modelId="{3B88B2EB-DF75-4174-9480-C206A6B14CDB}" type="presOf" srcId="{B83E7978-AE8D-4FEE-A5D1-8265D1E45212}" destId="{2CE110ED-F47D-426E-AF68-C06383135C9C}" srcOrd="0" destOrd="0" presId="urn:microsoft.com/office/officeart/2005/8/layout/hierarchy2"/>
    <dgm:cxn modelId="{3730E7A0-4D5C-47BB-8129-E2C1DC3B558E}" srcId="{CB7B0922-2B82-4897-B9A4-779347D780F8}" destId="{7D723F5C-D6B4-4118-BABC-2757756CD3C8}" srcOrd="0" destOrd="0" parTransId="{2A21634E-8AA4-4591-92BE-778A07BF504B}" sibTransId="{75440B3E-C071-4F36-A2D0-C2BC04E8233A}"/>
    <dgm:cxn modelId="{C7CFA46A-AFD0-456B-83CF-47082227B47E}" type="presOf" srcId="{5C39576D-3E5E-40EC-B567-B37DEA2FEA71}" destId="{6DAE9F58-BED3-4665-B397-BE7F0E8B4C30}" srcOrd="0" destOrd="0" presId="urn:microsoft.com/office/officeart/2005/8/layout/hierarchy2"/>
    <dgm:cxn modelId="{B840E9C0-D49B-4395-8B09-E738F7F8679D}" srcId="{AA40D6A7-3211-4C5D-BCB9-4986051027CF}" destId="{7D6EB185-2D86-44A6-B6D9-1B57650FE2D5}" srcOrd="0" destOrd="0" parTransId="{7CD6B610-1D3F-406F-BCC7-AAEF3116A28E}" sibTransId="{F9AB29F0-3D37-4415-8269-EF761BBAED97}"/>
    <dgm:cxn modelId="{1A3CAA1F-DCD2-406D-8716-B60C2F9AF3DB}" type="presOf" srcId="{EE743F3C-1134-4152-9366-F955A9545030}" destId="{F2E8D303-FE53-4174-981A-6DA669B5A97A}" srcOrd="0" destOrd="0" presId="urn:microsoft.com/office/officeart/2005/8/layout/hierarchy2"/>
    <dgm:cxn modelId="{3117E145-4AE9-434D-96C3-2050C87D452D}" type="presOf" srcId="{974D0321-AE30-45E1-9A13-5507F6C3DABD}" destId="{60BBA950-B96A-429B-8910-C7A777B68202}" srcOrd="0" destOrd="0" presId="urn:microsoft.com/office/officeart/2005/8/layout/hierarchy2"/>
    <dgm:cxn modelId="{D22E0FF8-F658-447E-B1BF-312A056F19F0}" type="presOf" srcId="{29C80E15-D69D-491A-9EF9-D7BF35E68291}" destId="{9DA9D900-8E7B-4D78-BA47-B3F81AF0213F}" srcOrd="0" destOrd="0" presId="urn:microsoft.com/office/officeart/2005/8/layout/hierarchy2"/>
    <dgm:cxn modelId="{32EAB0BB-0A35-4F22-BABF-ACA1E33F4E65}" type="presOf" srcId="{A4BC26FA-F332-4DF4-AE7A-A2204643BFDA}" destId="{7817B0A5-C16E-43F3-B8F2-3662FC02546E}" srcOrd="0" destOrd="0" presId="urn:microsoft.com/office/officeart/2005/8/layout/hierarchy2"/>
    <dgm:cxn modelId="{ED6BDB6A-B455-4E33-8FD9-C21A6A78CE47}" type="presOf" srcId="{D87F889B-6C9B-48AC-9CAB-C8FA62C24AFC}" destId="{AE2DD64A-9FD4-4AC2-9B0C-3CDCBD91678E}" srcOrd="0" destOrd="0" presId="urn:microsoft.com/office/officeart/2005/8/layout/hierarchy2"/>
    <dgm:cxn modelId="{F7B559AA-2D7E-4DFD-BA82-188364DE0F22}" srcId="{A4BC26FA-F332-4DF4-AE7A-A2204643BFDA}" destId="{2A0FD4D7-F784-4401-80FD-74186D6EE4D8}" srcOrd="3" destOrd="0" parTransId="{FE0790F2-7B22-47B1-91A0-F20CACA6E590}" sibTransId="{A1037554-0E4E-4BC1-A649-88A9D902BEA3}"/>
    <dgm:cxn modelId="{FE5E30AA-9C47-4E0B-95B5-20E378BA8091}" type="presOf" srcId="{312AB11B-C7D7-416F-8A94-F85FE48E02E6}" destId="{BF69D5D5-5966-441D-9DD7-7D66D83CFDE1}" srcOrd="1" destOrd="0" presId="urn:microsoft.com/office/officeart/2005/8/layout/hierarchy2"/>
    <dgm:cxn modelId="{8F99F919-E49A-47B8-9932-7C95447A22CB}" type="presOf" srcId="{1384EE9B-88C7-474B-8900-AC13EE27B925}" destId="{E0D2B281-942A-4411-97C8-69EDE639626A}" srcOrd="0" destOrd="0" presId="urn:microsoft.com/office/officeart/2005/8/layout/hierarchy2"/>
    <dgm:cxn modelId="{10B6F973-7783-49BD-903F-5C2DA13D3013}" type="presOf" srcId="{B2B6639B-96BC-4D0E-BFBE-AAC2AB063ACF}" destId="{B285C3F8-D481-47D3-B11E-C6E68C318752}" srcOrd="1" destOrd="0" presId="urn:microsoft.com/office/officeart/2005/8/layout/hierarchy2"/>
    <dgm:cxn modelId="{CC524175-66C5-40F3-8775-11DB60E8085B}" type="presOf" srcId="{312AB11B-C7D7-416F-8A94-F85FE48E02E6}" destId="{B2904505-07C7-4BFA-A3F9-52154DC10D54}" srcOrd="0" destOrd="0" presId="urn:microsoft.com/office/officeart/2005/8/layout/hierarchy2"/>
    <dgm:cxn modelId="{449AD02C-20FA-4CAD-B8D4-81BD683AF85E}" type="presOf" srcId="{FE0790F2-7B22-47B1-91A0-F20CACA6E590}" destId="{CF880083-EE57-43A4-A1E8-EC40BCC46A23}" srcOrd="0" destOrd="0" presId="urn:microsoft.com/office/officeart/2005/8/layout/hierarchy2"/>
    <dgm:cxn modelId="{A77947E2-C3B9-4DBA-BFBF-0362277994C9}" type="presOf" srcId="{3E74CFA1-A40F-450A-8804-165A52002A5C}" destId="{5581E923-5494-43EE-9F00-BF194918BBA0}" srcOrd="0" destOrd="0" presId="urn:microsoft.com/office/officeart/2005/8/layout/hierarchy2"/>
    <dgm:cxn modelId="{572D5FD6-616E-40D4-A08C-6D8A348C8502}" srcId="{2A0FD4D7-F784-4401-80FD-74186D6EE4D8}" destId="{B7C77E85-D43C-454C-9BFB-0E8991ED95CD}" srcOrd="2" destOrd="0" parTransId="{00C39015-796B-4E8A-BAB3-07036156540A}" sibTransId="{9E5BCA6A-1E1C-48B6-9D9C-CEAE5B3E1118}"/>
    <dgm:cxn modelId="{055E2BD5-7EA7-46E9-8EF6-382A102A2534}" srcId="{35570822-A4F1-4F4D-8737-F19ABD8C470E}" destId="{96C3120D-E53B-4E12-BB2A-A5314B2A92C2}" srcOrd="0" destOrd="0" parTransId="{06284B4F-F1EA-4E85-86ED-92816EA68079}" sibTransId="{607CDD70-7E66-4348-A61C-AD8E1AEB82CE}"/>
    <dgm:cxn modelId="{D8EB1C07-51A6-466C-8789-C3EFDCBED69F}" type="presOf" srcId="{0411802A-CA12-4963-A7A5-1E78544BB5D2}" destId="{EB5D353F-781E-4A8B-82C1-88EBB4CAE160}" srcOrd="0" destOrd="0" presId="urn:microsoft.com/office/officeart/2005/8/layout/hierarchy2"/>
    <dgm:cxn modelId="{8EBB9735-ED53-4A50-A466-229CB222F037}" srcId="{2A0FD4D7-F784-4401-80FD-74186D6EE4D8}" destId="{CB7B0922-2B82-4897-B9A4-779347D780F8}" srcOrd="0" destOrd="0" parTransId="{29C80E15-D69D-491A-9EF9-D7BF35E68291}" sibTransId="{F86976BD-2096-4868-BA37-4C3A59E9C3F9}"/>
    <dgm:cxn modelId="{F9375F31-716D-4FF7-9F65-18D238416B0B}" type="presOf" srcId="{EFEE436B-1B17-4946-B7CF-EE943C8EC16D}" destId="{39465389-0949-45BB-A1D8-22608111301E}" srcOrd="1" destOrd="0" presId="urn:microsoft.com/office/officeart/2005/8/layout/hierarchy2"/>
    <dgm:cxn modelId="{9600F117-40EA-470B-BF5B-489C5FB50417}" type="presOf" srcId="{0411802A-CA12-4963-A7A5-1E78544BB5D2}" destId="{0A0A2573-3B29-457F-A231-B0B4615B94FF}" srcOrd="1" destOrd="0" presId="urn:microsoft.com/office/officeart/2005/8/layout/hierarchy2"/>
    <dgm:cxn modelId="{D054163A-59D4-4AAC-90A4-6CA12B6E6199}" type="presOf" srcId="{5E1F6389-AC6E-4BDA-8356-137E32440F54}" destId="{489DF4CF-D0E4-41AB-9DFA-30485CDEC50E}" srcOrd="1" destOrd="0" presId="urn:microsoft.com/office/officeart/2005/8/layout/hierarchy2"/>
    <dgm:cxn modelId="{F64EA8FA-6957-4165-A0AC-F2D9F8E740EE}" srcId="{270A2270-7D0E-4E8E-8B49-23D4A7853AF6}" destId="{BA75B3BC-1CD3-4EF8-8DBA-1E62436685AF}" srcOrd="1" destOrd="0" parTransId="{0411802A-CA12-4963-A7A5-1E78544BB5D2}" sibTransId="{C2B6ABC6-5F75-4006-86D3-FD0A74A6AC58}"/>
    <dgm:cxn modelId="{78B757E4-D35F-46A4-9BD4-3EBCD0BD8C90}" type="presOf" srcId="{CB7B0922-2B82-4897-B9A4-779347D780F8}" destId="{36394DB3-E57B-40F6-8BB2-D90F1F437E2E}" srcOrd="0" destOrd="0" presId="urn:microsoft.com/office/officeart/2005/8/layout/hierarchy2"/>
    <dgm:cxn modelId="{145C7142-F38A-4BCF-9970-C42FDBC7EDD8}" srcId="{96C3120D-E53B-4E12-BB2A-A5314B2A92C2}" destId="{B83E7978-AE8D-4FEE-A5D1-8265D1E45212}" srcOrd="0" destOrd="0" parTransId="{86C382AD-048B-4C4C-9ECA-06EA49E20620}" sibTransId="{7545199A-1B7B-47D4-9DA5-66AC2FCBE4C1}"/>
    <dgm:cxn modelId="{1429E120-819E-441F-A2B0-B4909E7F2F2C}" type="presOf" srcId="{CEBF68D7-BF51-46FE-A756-AAFF45820A0F}" destId="{63BAE7F0-FE64-4062-844E-3EC00696EEC9}" srcOrd="1" destOrd="0" presId="urn:microsoft.com/office/officeart/2005/8/layout/hierarchy2"/>
    <dgm:cxn modelId="{E3262AFC-568C-4CD3-AE0E-864674021797}" srcId="{7B336503-4573-41B0-8E8D-7CF2ED2F47CD}" destId="{D87F889B-6C9B-48AC-9CAB-C8FA62C24AFC}" srcOrd="3" destOrd="0" parTransId="{D40EAF09-B14C-4702-BF4F-71B298B1A3CB}" sibTransId="{8DFDDBC0-6BC0-40ED-AEF0-B128899325E2}"/>
    <dgm:cxn modelId="{86689E6E-18D8-48FE-902E-7E26C52318F2}" type="presOf" srcId="{06284B4F-F1EA-4E85-86ED-92816EA68079}" destId="{BC90B918-237A-41D4-8970-8C99C8E7915D}" srcOrd="0" destOrd="0" presId="urn:microsoft.com/office/officeart/2005/8/layout/hierarchy2"/>
    <dgm:cxn modelId="{4470AE31-5230-4D5C-8B50-5949ECCD590F}" srcId="{D0748B60-7E60-4D56-9B45-A0C2E919CF90}" destId="{A4BC26FA-F332-4DF4-AE7A-A2204643BFDA}" srcOrd="0" destOrd="0" parTransId="{7BBFCBDD-0177-4A95-A9A8-CCF9072ADB50}" sibTransId="{9DFD68B6-092D-4BF1-8469-B294003437FB}"/>
    <dgm:cxn modelId="{8BF31BBA-020F-4F7E-A3BF-305BE87865AD}" type="presOf" srcId="{5D51C0F3-9161-4CD8-A4DD-50A718E34E63}" destId="{B8AF2342-4B7E-414E-8403-29EC678974A0}" srcOrd="1" destOrd="0" presId="urn:microsoft.com/office/officeart/2005/8/layout/hierarchy2"/>
    <dgm:cxn modelId="{026EE439-2ABE-495E-A730-644B395E9976}" srcId="{7D7E6E50-8D7C-4F26-A5D8-6CACDA1C60D9}" destId="{5C39576D-3E5E-40EC-B567-B37DEA2FEA71}" srcOrd="0" destOrd="0" parTransId="{3E74CFA1-A40F-450A-8804-165A52002A5C}" sibTransId="{57A4E051-7E5A-4EC4-B790-BC804668499E}"/>
    <dgm:cxn modelId="{34C2CE64-28A6-42C3-B628-02B6CB11858C}" type="presOf" srcId="{7CD6B610-1D3F-406F-BCC7-AAEF3116A28E}" destId="{E1E1BCC2-3C6C-4AD2-A491-4493F2BAFB30}" srcOrd="0" destOrd="0" presId="urn:microsoft.com/office/officeart/2005/8/layout/hierarchy2"/>
    <dgm:cxn modelId="{9AE0E333-BE82-4108-BF71-E84B610D1B3A}" type="presOf" srcId="{5E1F6389-AC6E-4BDA-8356-137E32440F54}" destId="{96DA2EF9-A2C8-43E4-BA61-A458D4191C58}" srcOrd="0" destOrd="0" presId="urn:microsoft.com/office/officeart/2005/8/layout/hierarchy2"/>
    <dgm:cxn modelId="{8672D46D-9056-41B9-89BE-EDA127AF13FB}" type="presOf" srcId="{D40EAF09-B14C-4702-BF4F-71B298B1A3CB}" destId="{B4F582D0-9407-4365-94A8-CC31EAECA452}" srcOrd="0" destOrd="0" presId="urn:microsoft.com/office/officeart/2005/8/layout/hierarchy2"/>
    <dgm:cxn modelId="{F818280E-695D-4DB8-8567-BE5E265FF650}" srcId="{A4BC26FA-F332-4DF4-AE7A-A2204643BFDA}" destId="{7B336503-4573-41B0-8E8D-7CF2ED2F47CD}" srcOrd="5" destOrd="0" parTransId="{4FCF5D08-E400-4DBE-BB7D-736F4F9AF026}" sibTransId="{76C03534-BAA6-4B69-82DD-809593F9EB1F}"/>
    <dgm:cxn modelId="{97C3CF04-5B5D-42B5-B762-1E85E2C6EDA1}" type="presOf" srcId="{4FCF5D08-E400-4DBE-BB7D-736F4F9AF026}" destId="{19A6CD0F-1B07-4BC2-A266-B919B4314048}" srcOrd="0" destOrd="0" presId="urn:microsoft.com/office/officeart/2005/8/layout/hierarchy2"/>
    <dgm:cxn modelId="{D2EB6C9C-698E-48F6-A388-FFC0557871FE}" type="presOf" srcId="{262E5E79-8647-458D-8D51-4C3428445D29}" destId="{9169A74D-0EAF-447F-903A-354399D67EEB}" srcOrd="0" destOrd="0" presId="urn:microsoft.com/office/officeart/2005/8/layout/hierarchy2"/>
    <dgm:cxn modelId="{1BAD7E93-2014-4ED1-BC5F-E8DFB73819E0}" type="presOf" srcId="{86C382AD-048B-4C4C-9ECA-06EA49E20620}" destId="{9B4BCD10-8247-40BE-B295-029CDC330DC7}" srcOrd="1" destOrd="0" presId="urn:microsoft.com/office/officeart/2005/8/layout/hierarchy2"/>
    <dgm:cxn modelId="{96C09305-3072-40EC-B424-3E1904B098A4}" srcId="{2A0FD4D7-F784-4401-80FD-74186D6EE4D8}" destId="{270A2270-7D0E-4E8E-8B49-23D4A7853AF6}" srcOrd="4" destOrd="0" parTransId="{C29E0375-4A9F-4C4F-907C-7CE6D7007226}" sibTransId="{929DB85D-293D-4A4F-A634-9954DB288B2F}"/>
    <dgm:cxn modelId="{3DF01223-2860-402D-9078-A6AFC7395FE6}" srcId="{A4BC26FA-F332-4DF4-AE7A-A2204643BFDA}" destId="{7D7E6E50-8D7C-4F26-A5D8-6CACDA1C60D9}" srcOrd="0" destOrd="0" parTransId="{3D5429E0-912F-42C4-8451-7C2704328E17}" sibTransId="{4CB7F828-4C76-4131-8A73-794538B53738}"/>
    <dgm:cxn modelId="{28ABD594-6DD4-4B7F-A15A-B194D7CC48AB}" srcId="{7B336503-4573-41B0-8E8D-7CF2ED2F47CD}" destId="{E7895D5A-506A-4150-ABC6-00F9A8CB88DA}" srcOrd="1" destOrd="0" parTransId="{312AB11B-C7D7-416F-8A94-F85FE48E02E6}" sibTransId="{1E510CDD-6358-4C0B-835C-6C6BA40EBE75}"/>
    <dgm:cxn modelId="{70414EF7-736F-4B45-9A69-A4CA8E6B60CC}" type="presOf" srcId="{C29E0375-4A9F-4C4F-907C-7CE6D7007226}" destId="{B9F4B465-7B2B-430A-88A0-5CB127965AE0}" srcOrd="0" destOrd="0" presId="urn:microsoft.com/office/officeart/2005/8/layout/hierarchy2"/>
    <dgm:cxn modelId="{5D099989-CFF0-4367-8874-6D1236CE93F1}" type="presOf" srcId="{C163813D-8892-49F1-A5D4-DA3E550C9AC2}" destId="{B6F81744-0887-4A3B-B271-531BE810CDE1}" srcOrd="0" destOrd="0" presId="urn:microsoft.com/office/officeart/2005/8/layout/hierarchy2"/>
    <dgm:cxn modelId="{20308765-9BA9-40F1-A8E5-A4725BEBB890}" type="presOf" srcId="{2A0FD4D7-F784-4401-80FD-74186D6EE4D8}" destId="{C571AD25-C19E-4701-8D18-72A20B0A0E90}" srcOrd="0" destOrd="0" presId="urn:microsoft.com/office/officeart/2005/8/layout/hierarchy2"/>
    <dgm:cxn modelId="{A33D687B-4C54-4816-A6AD-9643AB3AF494}" type="presOf" srcId="{00C39015-796B-4E8A-BAB3-07036156540A}" destId="{1290DA4A-7255-4CBC-BDF4-74D8ABE845C4}" srcOrd="1" destOrd="0" presId="urn:microsoft.com/office/officeart/2005/8/layout/hierarchy2"/>
    <dgm:cxn modelId="{64C2C8B2-C1EB-49A9-AD44-817E0485CB34}" type="presOf" srcId="{66CE9379-B7ED-4547-A182-606F76001362}" destId="{C21EAC2C-9D59-4159-9B77-12D358241B10}" srcOrd="0" destOrd="0" presId="urn:microsoft.com/office/officeart/2005/8/layout/hierarchy2"/>
    <dgm:cxn modelId="{982A40AC-D3A8-4E1E-ABA8-911787546AB9}" type="presOf" srcId="{7B336503-4573-41B0-8E8D-7CF2ED2F47CD}" destId="{D917C8CA-4B97-430A-971D-1F274DB913C6}" srcOrd="0" destOrd="0" presId="urn:microsoft.com/office/officeart/2005/8/layout/hierarchy2"/>
    <dgm:cxn modelId="{93912E46-7451-4D5A-A66F-E3C076B8C1E3}" type="presOf" srcId="{E7895D5A-506A-4150-ABC6-00F9A8CB88DA}" destId="{2C476009-5762-4913-8C4D-9277F29B90A3}" srcOrd="0" destOrd="0" presId="urn:microsoft.com/office/officeart/2005/8/layout/hierarchy2"/>
    <dgm:cxn modelId="{DD7443E1-DBC9-42A1-A3F2-C75626D9BDC5}" type="presOf" srcId="{BA75B3BC-1CD3-4EF8-8DBA-1E62436685AF}" destId="{1A2CDFD1-8DDF-4BC2-B159-B011C4D1598F}" srcOrd="0" destOrd="0" presId="urn:microsoft.com/office/officeart/2005/8/layout/hierarchy2"/>
    <dgm:cxn modelId="{2F7BD8E5-9868-44E6-B9DC-324E998EA6C8}" type="presOf" srcId="{06284B4F-F1EA-4E85-86ED-92816EA68079}" destId="{CAE7343A-A468-4393-AF00-45CBF62AE9F6}" srcOrd="1" destOrd="0" presId="urn:microsoft.com/office/officeart/2005/8/layout/hierarchy2"/>
    <dgm:cxn modelId="{5213FE1D-1F72-4B3D-87A9-4201251FADB5}" srcId="{262E5E79-8647-458D-8D51-4C3428445D29}" destId="{C3D200E2-730F-457A-A34D-C5EB724E2C67}" srcOrd="0" destOrd="0" parTransId="{CEBF68D7-BF51-46FE-A756-AAFF45820A0F}" sibTransId="{B59CBC8C-1B86-48D7-8AD9-7BE8854E404C}"/>
    <dgm:cxn modelId="{242E9F3E-396A-4F48-ABDE-51A5E676B8C6}" type="presOf" srcId="{29C80E15-D69D-491A-9EF9-D7BF35E68291}" destId="{F739D87A-C484-4A26-B126-C114D4F03771}" srcOrd="1" destOrd="0" presId="urn:microsoft.com/office/officeart/2005/8/layout/hierarchy2"/>
    <dgm:cxn modelId="{9F54DDF7-2854-4C6B-9060-BFC81CED0212}" type="presOf" srcId="{B7C77E85-D43C-454C-9BFB-0E8991ED95CD}" destId="{379ECA50-4700-4A2D-A5F7-ADDC2B675444}" srcOrd="0" destOrd="0" presId="urn:microsoft.com/office/officeart/2005/8/layout/hierarchy2"/>
    <dgm:cxn modelId="{92C9BE6C-C426-4D97-A5B1-6C34D352CAD7}" type="presOf" srcId="{2A21634E-8AA4-4591-92BE-778A07BF504B}" destId="{C9DA0ABD-0B67-4CBA-A087-E505FD3BAEBF}" srcOrd="1" destOrd="0" presId="urn:microsoft.com/office/officeart/2005/8/layout/hierarchy2"/>
    <dgm:cxn modelId="{371E1627-B868-42A0-A800-54AEB9C7478F}" srcId="{2A0FD4D7-F784-4401-80FD-74186D6EE4D8}" destId="{0A02E438-8D03-439B-A1FD-299C16F7C797}" srcOrd="1" destOrd="0" parTransId="{6845ACBA-C6A9-4561-9A23-3C6C6792A570}" sibTransId="{A88AE62C-79EF-4250-BE17-53BAAAD86AD5}"/>
    <dgm:cxn modelId="{1CC777D4-F30E-459A-B3FD-9065DBA98256}" type="presOf" srcId="{AA40D6A7-3211-4C5D-BCB9-4986051027CF}" destId="{FD7EFB1F-7D15-4A42-8D2A-A114732CEB17}" srcOrd="0" destOrd="0" presId="urn:microsoft.com/office/officeart/2005/8/layout/hierarchy2"/>
    <dgm:cxn modelId="{9D1BA022-5129-403B-A377-9CE12D584C98}" type="presParOf" srcId="{D517388D-BC43-4339-BD3C-789FC977D726}" destId="{883896B4-7305-4D74-96B4-4CADBF45CE6B}" srcOrd="0" destOrd="0" presId="urn:microsoft.com/office/officeart/2005/8/layout/hierarchy2"/>
    <dgm:cxn modelId="{0AE286C9-E86E-4044-B4DE-EC169A59E5C6}" type="presParOf" srcId="{883896B4-7305-4D74-96B4-4CADBF45CE6B}" destId="{7817B0A5-C16E-43F3-B8F2-3662FC02546E}" srcOrd="0" destOrd="0" presId="urn:microsoft.com/office/officeart/2005/8/layout/hierarchy2"/>
    <dgm:cxn modelId="{A2BF6BA1-0D83-4E88-9A3B-D482838FAC05}" type="presParOf" srcId="{883896B4-7305-4D74-96B4-4CADBF45CE6B}" destId="{CE01E7D8-A851-4D85-87AB-45E1C8E45E6A}" srcOrd="1" destOrd="0" presId="urn:microsoft.com/office/officeart/2005/8/layout/hierarchy2"/>
    <dgm:cxn modelId="{645F293C-19A9-4431-B28A-C84ADB3185FB}" type="presParOf" srcId="{CE01E7D8-A851-4D85-87AB-45E1C8E45E6A}" destId="{4FE466AB-C95F-4789-B6FE-12358F38C7B2}" srcOrd="0" destOrd="0" presId="urn:microsoft.com/office/officeart/2005/8/layout/hierarchy2"/>
    <dgm:cxn modelId="{29117D6A-FA85-44A7-92E7-CE78E6385C52}" type="presParOf" srcId="{4FE466AB-C95F-4789-B6FE-12358F38C7B2}" destId="{0C034E04-61F0-4ACF-9910-AF874BBBBC51}" srcOrd="0" destOrd="0" presId="urn:microsoft.com/office/officeart/2005/8/layout/hierarchy2"/>
    <dgm:cxn modelId="{AE216012-AFD8-49C1-A587-F1109E86E069}" type="presParOf" srcId="{CE01E7D8-A851-4D85-87AB-45E1C8E45E6A}" destId="{B693125D-0ED5-4497-9DC9-C77310115924}" srcOrd="1" destOrd="0" presId="urn:microsoft.com/office/officeart/2005/8/layout/hierarchy2"/>
    <dgm:cxn modelId="{3787E585-0C9C-4EA5-A5D8-485AB80814F8}" type="presParOf" srcId="{B693125D-0ED5-4497-9DC9-C77310115924}" destId="{D7363EE9-BDC3-48BC-9C0C-C07E8DFDD83C}" srcOrd="0" destOrd="0" presId="urn:microsoft.com/office/officeart/2005/8/layout/hierarchy2"/>
    <dgm:cxn modelId="{5FD19140-6306-45BD-B5A6-07C3E75010FC}" type="presParOf" srcId="{B693125D-0ED5-4497-9DC9-C77310115924}" destId="{9EF8AB07-6D67-49EC-A269-9427469AB081}" srcOrd="1" destOrd="0" presId="urn:microsoft.com/office/officeart/2005/8/layout/hierarchy2"/>
    <dgm:cxn modelId="{69CC6273-8093-44F9-9DD0-DE712D53BE01}" type="presParOf" srcId="{9EF8AB07-6D67-49EC-A269-9427469AB081}" destId="{5581E923-5494-43EE-9F00-BF194918BBA0}" srcOrd="0" destOrd="0" presId="urn:microsoft.com/office/officeart/2005/8/layout/hierarchy2"/>
    <dgm:cxn modelId="{9BEB2AFD-AC72-44EC-A5E9-B5CA45019B01}" type="presParOf" srcId="{5581E923-5494-43EE-9F00-BF194918BBA0}" destId="{96075E28-DA76-4CEE-9221-F9A6E8185A4B}" srcOrd="0" destOrd="0" presId="urn:microsoft.com/office/officeart/2005/8/layout/hierarchy2"/>
    <dgm:cxn modelId="{ED15DCFD-C722-42CC-9616-17694A8F08CD}" type="presParOf" srcId="{9EF8AB07-6D67-49EC-A269-9427469AB081}" destId="{4204224A-1C56-4FCD-9183-7AC9F03CFB2E}" srcOrd="1" destOrd="0" presId="urn:microsoft.com/office/officeart/2005/8/layout/hierarchy2"/>
    <dgm:cxn modelId="{3EDE764F-FBB8-4EBF-8614-CFD329EB4229}" type="presParOf" srcId="{4204224A-1C56-4FCD-9183-7AC9F03CFB2E}" destId="{6DAE9F58-BED3-4665-B397-BE7F0E8B4C30}" srcOrd="0" destOrd="0" presId="urn:microsoft.com/office/officeart/2005/8/layout/hierarchy2"/>
    <dgm:cxn modelId="{7660B8CC-0439-4D78-880E-ACBF7241246F}" type="presParOf" srcId="{4204224A-1C56-4FCD-9183-7AC9F03CFB2E}" destId="{B2B188A3-8F36-4E9D-A8B5-8D9253C14CD7}" srcOrd="1" destOrd="0" presId="urn:microsoft.com/office/officeart/2005/8/layout/hierarchy2"/>
    <dgm:cxn modelId="{46232E62-EF13-4132-9C97-99B244D8CD58}" type="presParOf" srcId="{CE01E7D8-A851-4D85-87AB-45E1C8E45E6A}" destId="{E992FFF6-84BF-4858-882E-6C9A033E501C}" srcOrd="2" destOrd="0" presId="urn:microsoft.com/office/officeart/2005/8/layout/hierarchy2"/>
    <dgm:cxn modelId="{FF795FFB-FA3D-4CF7-AC54-17F5B62A8B4A}" type="presParOf" srcId="{E992FFF6-84BF-4858-882E-6C9A033E501C}" destId="{B285C3F8-D481-47D3-B11E-C6E68C318752}" srcOrd="0" destOrd="0" presId="urn:microsoft.com/office/officeart/2005/8/layout/hierarchy2"/>
    <dgm:cxn modelId="{64B0C01D-647D-47A4-AF35-B334AF8481B8}" type="presParOf" srcId="{CE01E7D8-A851-4D85-87AB-45E1C8E45E6A}" destId="{C04C9A86-56CA-4B1D-82A8-0369F78834C2}" srcOrd="3" destOrd="0" presId="urn:microsoft.com/office/officeart/2005/8/layout/hierarchy2"/>
    <dgm:cxn modelId="{7D705D3A-7380-4218-AB75-F7CF3B9AC341}" type="presParOf" srcId="{C04C9A86-56CA-4B1D-82A8-0369F78834C2}" destId="{691B9E88-B388-43D2-B66B-E95F83A62AA7}" srcOrd="0" destOrd="0" presId="urn:microsoft.com/office/officeart/2005/8/layout/hierarchy2"/>
    <dgm:cxn modelId="{31B54969-08C6-4EF9-9461-3D930D66F2C7}" type="presParOf" srcId="{C04C9A86-56CA-4B1D-82A8-0369F78834C2}" destId="{B0E24E99-D0C1-4F75-B0ED-B9780FE877DA}" srcOrd="1" destOrd="0" presId="urn:microsoft.com/office/officeart/2005/8/layout/hierarchy2"/>
    <dgm:cxn modelId="{C9A65321-4357-4AA9-8B46-9783A9497A39}" type="presParOf" srcId="{B0E24E99-D0C1-4F75-B0ED-B9780FE877DA}" destId="{BC90B918-237A-41D4-8970-8C99C8E7915D}" srcOrd="0" destOrd="0" presId="urn:microsoft.com/office/officeart/2005/8/layout/hierarchy2"/>
    <dgm:cxn modelId="{F8ECD9A8-54E3-4E22-92D4-CD03F8E81298}" type="presParOf" srcId="{BC90B918-237A-41D4-8970-8C99C8E7915D}" destId="{CAE7343A-A468-4393-AF00-45CBF62AE9F6}" srcOrd="0" destOrd="0" presId="urn:microsoft.com/office/officeart/2005/8/layout/hierarchy2"/>
    <dgm:cxn modelId="{34881DCB-7184-4C18-BDEE-898B291F6314}" type="presParOf" srcId="{B0E24E99-D0C1-4F75-B0ED-B9780FE877DA}" destId="{3D6ECF3F-8BD6-49D8-A55B-1E841B11009E}" srcOrd="1" destOrd="0" presId="urn:microsoft.com/office/officeart/2005/8/layout/hierarchy2"/>
    <dgm:cxn modelId="{DEC6D653-275B-4C0A-8DDB-F5C770086DA5}" type="presParOf" srcId="{3D6ECF3F-8BD6-49D8-A55B-1E841B11009E}" destId="{E6EC6385-D736-4BA2-A746-C781D860FAC7}" srcOrd="0" destOrd="0" presId="urn:microsoft.com/office/officeart/2005/8/layout/hierarchy2"/>
    <dgm:cxn modelId="{87F1BF27-99C2-4DBA-9FDE-F9752DFC5E1B}" type="presParOf" srcId="{3D6ECF3F-8BD6-49D8-A55B-1E841B11009E}" destId="{D8B7CC4A-0108-4EC2-92B2-AC14340D7704}" srcOrd="1" destOrd="0" presId="urn:microsoft.com/office/officeart/2005/8/layout/hierarchy2"/>
    <dgm:cxn modelId="{EC943679-1ED7-4159-AD99-8AEA96022DBA}" type="presParOf" srcId="{D8B7CC4A-0108-4EC2-92B2-AC14340D7704}" destId="{6ECB2F36-F684-4D37-AE80-E5F1BA7539D7}" srcOrd="0" destOrd="0" presId="urn:microsoft.com/office/officeart/2005/8/layout/hierarchy2"/>
    <dgm:cxn modelId="{94324BCA-89C9-4BDD-9680-795CFA942A72}" type="presParOf" srcId="{6ECB2F36-F684-4D37-AE80-E5F1BA7539D7}" destId="{9B4BCD10-8247-40BE-B295-029CDC330DC7}" srcOrd="0" destOrd="0" presId="urn:microsoft.com/office/officeart/2005/8/layout/hierarchy2"/>
    <dgm:cxn modelId="{DE1D085F-AF22-4922-A8A3-7647B6304E58}" type="presParOf" srcId="{D8B7CC4A-0108-4EC2-92B2-AC14340D7704}" destId="{DE072130-8957-4A85-B9B4-1A537CF036BE}" srcOrd="1" destOrd="0" presId="urn:microsoft.com/office/officeart/2005/8/layout/hierarchy2"/>
    <dgm:cxn modelId="{FC1099F9-20A4-4EC5-BFD4-4C9B01E3714E}" type="presParOf" srcId="{DE072130-8957-4A85-B9B4-1A537CF036BE}" destId="{2CE110ED-F47D-426E-AF68-C06383135C9C}" srcOrd="0" destOrd="0" presId="urn:microsoft.com/office/officeart/2005/8/layout/hierarchy2"/>
    <dgm:cxn modelId="{50543650-2AB6-4644-B4CD-A86DE06C7B0E}" type="presParOf" srcId="{DE072130-8957-4A85-B9B4-1A537CF036BE}" destId="{ABEA45D8-019B-496D-93A8-908A85FA93BB}" srcOrd="1" destOrd="0" presId="urn:microsoft.com/office/officeart/2005/8/layout/hierarchy2"/>
    <dgm:cxn modelId="{E3395833-A41A-4E16-A261-EC55B7D8498A}" type="presParOf" srcId="{CE01E7D8-A851-4D85-87AB-45E1C8E45E6A}" destId="{6A071A09-18DE-4E2C-AB4A-D9C54474276C}" srcOrd="4" destOrd="0" presId="urn:microsoft.com/office/officeart/2005/8/layout/hierarchy2"/>
    <dgm:cxn modelId="{64164BC8-F860-4DFF-821B-08D5FC21657F}" type="presParOf" srcId="{6A071A09-18DE-4E2C-AB4A-D9C54474276C}" destId="{E03BE3C3-60B5-432A-A7CD-840A8C419610}" srcOrd="0" destOrd="0" presId="urn:microsoft.com/office/officeart/2005/8/layout/hierarchy2"/>
    <dgm:cxn modelId="{F0E97E86-0F38-4E60-867F-FE0337C8CCC8}" type="presParOf" srcId="{CE01E7D8-A851-4D85-87AB-45E1C8E45E6A}" destId="{3E29869D-B85E-4EC2-9673-490DC7D2BDF2}" srcOrd="5" destOrd="0" presId="urn:microsoft.com/office/officeart/2005/8/layout/hierarchy2"/>
    <dgm:cxn modelId="{EAF6D15B-5C2D-4CB8-8E90-1AEF2C561407}" type="presParOf" srcId="{3E29869D-B85E-4EC2-9673-490DC7D2BDF2}" destId="{7C836B36-93AD-4AF1-A733-21E0DC023CD7}" srcOrd="0" destOrd="0" presId="urn:microsoft.com/office/officeart/2005/8/layout/hierarchy2"/>
    <dgm:cxn modelId="{64B43538-63D4-4045-B450-F5C217429EA0}" type="presParOf" srcId="{3E29869D-B85E-4EC2-9673-490DC7D2BDF2}" destId="{44352C7C-6607-4E1A-9115-6F4AE05843A9}" srcOrd="1" destOrd="0" presId="urn:microsoft.com/office/officeart/2005/8/layout/hierarchy2"/>
    <dgm:cxn modelId="{E210ADC7-4E17-472B-9520-D4B8C2A94E33}" type="presParOf" srcId="{CE01E7D8-A851-4D85-87AB-45E1C8E45E6A}" destId="{CF880083-EE57-43A4-A1E8-EC40BCC46A23}" srcOrd="6" destOrd="0" presId="urn:microsoft.com/office/officeart/2005/8/layout/hierarchy2"/>
    <dgm:cxn modelId="{9B77B4A3-8AC3-4DA1-A039-8DAAB3223690}" type="presParOf" srcId="{CF880083-EE57-43A4-A1E8-EC40BCC46A23}" destId="{CCBB1FF5-37C6-48A6-AA1A-99CD9CC31730}" srcOrd="0" destOrd="0" presId="urn:microsoft.com/office/officeart/2005/8/layout/hierarchy2"/>
    <dgm:cxn modelId="{C0A20B57-E3F4-4F71-AA2A-7B4568B3A9AF}" type="presParOf" srcId="{CE01E7D8-A851-4D85-87AB-45E1C8E45E6A}" destId="{1FC57B40-F379-41AE-B138-9C9D8D1E27B4}" srcOrd="7" destOrd="0" presId="urn:microsoft.com/office/officeart/2005/8/layout/hierarchy2"/>
    <dgm:cxn modelId="{4E6BEC6A-1BBD-4474-A063-5AC534A4BD03}" type="presParOf" srcId="{1FC57B40-F379-41AE-B138-9C9D8D1E27B4}" destId="{C571AD25-C19E-4701-8D18-72A20B0A0E90}" srcOrd="0" destOrd="0" presId="urn:microsoft.com/office/officeart/2005/8/layout/hierarchy2"/>
    <dgm:cxn modelId="{8B423D86-FD51-4E52-B201-3414A527FF6D}" type="presParOf" srcId="{1FC57B40-F379-41AE-B138-9C9D8D1E27B4}" destId="{8234D202-F07D-4F89-9AED-3FB2A68F7BE7}" srcOrd="1" destOrd="0" presId="urn:microsoft.com/office/officeart/2005/8/layout/hierarchy2"/>
    <dgm:cxn modelId="{F8C26978-6D1A-4136-880B-3D190DB5DFC1}" type="presParOf" srcId="{8234D202-F07D-4F89-9AED-3FB2A68F7BE7}" destId="{9DA9D900-8E7B-4D78-BA47-B3F81AF0213F}" srcOrd="0" destOrd="0" presId="urn:microsoft.com/office/officeart/2005/8/layout/hierarchy2"/>
    <dgm:cxn modelId="{DB074E1D-CAC4-4F60-9FB1-81F485E12DAF}" type="presParOf" srcId="{9DA9D900-8E7B-4D78-BA47-B3F81AF0213F}" destId="{F739D87A-C484-4A26-B126-C114D4F03771}" srcOrd="0" destOrd="0" presId="urn:microsoft.com/office/officeart/2005/8/layout/hierarchy2"/>
    <dgm:cxn modelId="{C67F09B5-B6CB-4182-8EC3-F8984D9848D4}" type="presParOf" srcId="{8234D202-F07D-4F89-9AED-3FB2A68F7BE7}" destId="{5117CD1E-EA27-4D1C-A955-B60B150F68F8}" srcOrd="1" destOrd="0" presId="urn:microsoft.com/office/officeart/2005/8/layout/hierarchy2"/>
    <dgm:cxn modelId="{C1797EAF-5716-4777-ACD1-A06D28ACCDA7}" type="presParOf" srcId="{5117CD1E-EA27-4D1C-A955-B60B150F68F8}" destId="{36394DB3-E57B-40F6-8BB2-D90F1F437E2E}" srcOrd="0" destOrd="0" presId="urn:microsoft.com/office/officeart/2005/8/layout/hierarchy2"/>
    <dgm:cxn modelId="{5970DB4A-BCCF-44D2-B842-217F058A0C6F}" type="presParOf" srcId="{5117CD1E-EA27-4D1C-A955-B60B150F68F8}" destId="{EA6728E6-209F-40FE-B206-5A902AC65C77}" srcOrd="1" destOrd="0" presId="urn:microsoft.com/office/officeart/2005/8/layout/hierarchy2"/>
    <dgm:cxn modelId="{425891A9-C5C3-4130-AA2B-A55D04AC3121}" type="presParOf" srcId="{EA6728E6-209F-40FE-B206-5A902AC65C77}" destId="{744453D6-A1E4-403F-B30D-3243B54EB246}" srcOrd="0" destOrd="0" presId="urn:microsoft.com/office/officeart/2005/8/layout/hierarchy2"/>
    <dgm:cxn modelId="{10E2A6EA-F6B6-42CB-B233-1E90E73837DE}" type="presParOf" srcId="{744453D6-A1E4-403F-B30D-3243B54EB246}" destId="{C9DA0ABD-0B67-4CBA-A087-E505FD3BAEBF}" srcOrd="0" destOrd="0" presId="urn:microsoft.com/office/officeart/2005/8/layout/hierarchy2"/>
    <dgm:cxn modelId="{A6ADB998-FD98-482C-A98E-3495F5B47CCD}" type="presParOf" srcId="{EA6728E6-209F-40FE-B206-5A902AC65C77}" destId="{21A1B62A-6E28-44F6-9979-293E6FFCEA8E}" srcOrd="1" destOrd="0" presId="urn:microsoft.com/office/officeart/2005/8/layout/hierarchy2"/>
    <dgm:cxn modelId="{CB956068-2266-4BA5-A4EC-45EA602730AE}" type="presParOf" srcId="{21A1B62A-6E28-44F6-9979-293E6FFCEA8E}" destId="{9B71A121-2EB3-4046-B555-A97EC1D6C7D9}" srcOrd="0" destOrd="0" presId="urn:microsoft.com/office/officeart/2005/8/layout/hierarchy2"/>
    <dgm:cxn modelId="{05476DE9-D230-48E9-B061-0798627F16D9}" type="presParOf" srcId="{21A1B62A-6E28-44F6-9979-293E6FFCEA8E}" destId="{6DE4CE4C-6484-44A1-A972-8F62F43D2165}" srcOrd="1" destOrd="0" presId="urn:microsoft.com/office/officeart/2005/8/layout/hierarchy2"/>
    <dgm:cxn modelId="{CA24409C-76E7-479F-9A56-8DB400640D63}" type="presParOf" srcId="{8234D202-F07D-4F89-9AED-3FB2A68F7BE7}" destId="{84108683-8488-4652-8FFA-630F04DF3767}" srcOrd="2" destOrd="0" presId="urn:microsoft.com/office/officeart/2005/8/layout/hierarchy2"/>
    <dgm:cxn modelId="{E4E860B9-79E4-4699-AF3A-D1745848C1D5}" type="presParOf" srcId="{84108683-8488-4652-8FFA-630F04DF3767}" destId="{F6A3C892-8089-4776-A922-2990D323AC12}" srcOrd="0" destOrd="0" presId="urn:microsoft.com/office/officeart/2005/8/layout/hierarchy2"/>
    <dgm:cxn modelId="{D7E20183-09DA-4F07-A695-CD86A3398FA7}" type="presParOf" srcId="{8234D202-F07D-4F89-9AED-3FB2A68F7BE7}" destId="{B14FE90D-6F64-492E-8CE4-48899A0E3A48}" srcOrd="3" destOrd="0" presId="urn:microsoft.com/office/officeart/2005/8/layout/hierarchy2"/>
    <dgm:cxn modelId="{1FC2A439-F3FD-4756-9D1E-454510D0A679}" type="presParOf" srcId="{B14FE90D-6F64-492E-8CE4-48899A0E3A48}" destId="{49F5B828-3ED2-4390-90CB-4813D82C3439}" srcOrd="0" destOrd="0" presId="urn:microsoft.com/office/officeart/2005/8/layout/hierarchy2"/>
    <dgm:cxn modelId="{5E860677-522D-4CE5-BD2E-0E2A923F9320}" type="presParOf" srcId="{B14FE90D-6F64-492E-8CE4-48899A0E3A48}" destId="{F6288E70-488E-41A6-8085-4E71DE28B039}" srcOrd="1" destOrd="0" presId="urn:microsoft.com/office/officeart/2005/8/layout/hierarchy2"/>
    <dgm:cxn modelId="{D671CC69-D98F-4640-86A1-A33A47E4BEFB}" type="presParOf" srcId="{8234D202-F07D-4F89-9AED-3FB2A68F7BE7}" destId="{12F2E35C-9E3B-4214-AADC-7E27E6AB4FC2}" srcOrd="4" destOrd="0" presId="urn:microsoft.com/office/officeart/2005/8/layout/hierarchy2"/>
    <dgm:cxn modelId="{DD23B95C-9B28-4895-85F9-802860EC61EB}" type="presParOf" srcId="{12F2E35C-9E3B-4214-AADC-7E27E6AB4FC2}" destId="{1290DA4A-7255-4CBC-BDF4-74D8ABE845C4}" srcOrd="0" destOrd="0" presId="urn:microsoft.com/office/officeart/2005/8/layout/hierarchy2"/>
    <dgm:cxn modelId="{CACCAFE6-6FBC-4981-A9BA-88F31F334353}" type="presParOf" srcId="{8234D202-F07D-4F89-9AED-3FB2A68F7BE7}" destId="{AB1079A8-5630-4508-BB97-8558B7C703B2}" srcOrd="5" destOrd="0" presId="urn:microsoft.com/office/officeart/2005/8/layout/hierarchy2"/>
    <dgm:cxn modelId="{E9AA0F62-596C-4DE1-A131-5BF8E9A83AD3}" type="presParOf" srcId="{AB1079A8-5630-4508-BB97-8558B7C703B2}" destId="{379ECA50-4700-4A2D-A5F7-ADDC2B675444}" srcOrd="0" destOrd="0" presId="urn:microsoft.com/office/officeart/2005/8/layout/hierarchy2"/>
    <dgm:cxn modelId="{71852F63-CADD-480C-9E7F-32EB68770199}" type="presParOf" srcId="{AB1079A8-5630-4508-BB97-8558B7C703B2}" destId="{5644F0B7-3C5E-4A48-9DCE-BBF6720B8B14}" srcOrd="1" destOrd="0" presId="urn:microsoft.com/office/officeart/2005/8/layout/hierarchy2"/>
    <dgm:cxn modelId="{0D0434FF-74C2-4B54-A8C0-63596B97755D}" type="presParOf" srcId="{8234D202-F07D-4F89-9AED-3FB2A68F7BE7}" destId="{96DA2EF9-A2C8-43E4-BA61-A458D4191C58}" srcOrd="6" destOrd="0" presId="urn:microsoft.com/office/officeart/2005/8/layout/hierarchy2"/>
    <dgm:cxn modelId="{8A4C3F9E-04B8-4123-8FCD-24EAC613EC8F}" type="presParOf" srcId="{96DA2EF9-A2C8-43E4-BA61-A458D4191C58}" destId="{489DF4CF-D0E4-41AB-9DFA-30485CDEC50E}" srcOrd="0" destOrd="0" presId="urn:microsoft.com/office/officeart/2005/8/layout/hierarchy2"/>
    <dgm:cxn modelId="{06057841-C4BC-45A9-9CD1-E27BA3FFEF6A}" type="presParOf" srcId="{8234D202-F07D-4F89-9AED-3FB2A68F7BE7}" destId="{9F172E62-96C4-4BF1-93E3-B99F80A11827}" srcOrd="7" destOrd="0" presId="urn:microsoft.com/office/officeart/2005/8/layout/hierarchy2"/>
    <dgm:cxn modelId="{DB8B8293-2D0D-46E0-A785-4C5F6FD3D1F1}" type="presParOf" srcId="{9F172E62-96C4-4BF1-93E3-B99F80A11827}" destId="{FD7EFB1F-7D15-4A42-8D2A-A114732CEB17}" srcOrd="0" destOrd="0" presId="urn:microsoft.com/office/officeart/2005/8/layout/hierarchy2"/>
    <dgm:cxn modelId="{3537F614-BF08-4D25-9BF7-F93A2DEE2E2E}" type="presParOf" srcId="{9F172E62-96C4-4BF1-93E3-B99F80A11827}" destId="{59D1C118-8F08-4223-A9BD-FED8B624F365}" srcOrd="1" destOrd="0" presId="urn:microsoft.com/office/officeart/2005/8/layout/hierarchy2"/>
    <dgm:cxn modelId="{2E75CD1D-9618-41E1-A335-6F5472B31433}" type="presParOf" srcId="{59D1C118-8F08-4223-A9BD-FED8B624F365}" destId="{E1E1BCC2-3C6C-4AD2-A491-4493F2BAFB30}" srcOrd="0" destOrd="0" presId="urn:microsoft.com/office/officeart/2005/8/layout/hierarchy2"/>
    <dgm:cxn modelId="{B05A585B-3C3F-4A7A-958A-7E2FB51A1D0C}" type="presParOf" srcId="{E1E1BCC2-3C6C-4AD2-A491-4493F2BAFB30}" destId="{2145684C-E739-4CD3-9254-840000679629}" srcOrd="0" destOrd="0" presId="urn:microsoft.com/office/officeart/2005/8/layout/hierarchy2"/>
    <dgm:cxn modelId="{DF97BEAB-B23D-403E-90E3-CD49934396B4}" type="presParOf" srcId="{59D1C118-8F08-4223-A9BD-FED8B624F365}" destId="{F451BF74-C448-4C3C-AA0E-A8D52EDF6379}" srcOrd="1" destOrd="0" presId="urn:microsoft.com/office/officeart/2005/8/layout/hierarchy2"/>
    <dgm:cxn modelId="{3F77B9F1-95AA-405E-AEA2-BCD9CA1A31EE}" type="presParOf" srcId="{F451BF74-C448-4C3C-AA0E-A8D52EDF6379}" destId="{30C57F60-D81E-492F-AE51-26E4F8DA7E52}" srcOrd="0" destOrd="0" presId="urn:microsoft.com/office/officeart/2005/8/layout/hierarchy2"/>
    <dgm:cxn modelId="{CCBE0195-72B2-45D9-9704-8333CDCC3770}" type="presParOf" srcId="{F451BF74-C448-4C3C-AA0E-A8D52EDF6379}" destId="{8AAE07E8-2F9A-426F-9C83-4F52C9F1B8E4}" srcOrd="1" destOrd="0" presId="urn:microsoft.com/office/officeart/2005/8/layout/hierarchy2"/>
    <dgm:cxn modelId="{FD502E69-8609-4CF3-9F6C-4D40F7F16BB8}" type="presParOf" srcId="{8234D202-F07D-4F89-9AED-3FB2A68F7BE7}" destId="{B9F4B465-7B2B-430A-88A0-5CB127965AE0}" srcOrd="8" destOrd="0" presId="urn:microsoft.com/office/officeart/2005/8/layout/hierarchy2"/>
    <dgm:cxn modelId="{8835B46A-807B-44E3-B6AF-72F77A641600}" type="presParOf" srcId="{B9F4B465-7B2B-430A-88A0-5CB127965AE0}" destId="{F56D3387-AB85-40FB-8335-B7CA578E1EFA}" srcOrd="0" destOrd="0" presId="urn:microsoft.com/office/officeart/2005/8/layout/hierarchy2"/>
    <dgm:cxn modelId="{46F31A06-B164-4794-A9F1-C1130D7BA71A}" type="presParOf" srcId="{8234D202-F07D-4F89-9AED-3FB2A68F7BE7}" destId="{D68753C9-BF4C-4831-ACDD-48A701FE9747}" srcOrd="9" destOrd="0" presId="urn:microsoft.com/office/officeart/2005/8/layout/hierarchy2"/>
    <dgm:cxn modelId="{74FE0062-95D5-49A0-85E9-F8FEE92611A4}" type="presParOf" srcId="{D68753C9-BF4C-4831-ACDD-48A701FE9747}" destId="{C9031B61-DFA5-4F45-BAFA-BF0BD5C09D36}" srcOrd="0" destOrd="0" presId="urn:microsoft.com/office/officeart/2005/8/layout/hierarchy2"/>
    <dgm:cxn modelId="{1F672C5D-5F18-4B37-AFB8-28C0C9F727DB}" type="presParOf" srcId="{D68753C9-BF4C-4831-ACDD-48A701FE9747}" destId="{828952E4-6F15-44C0-845D-862348CE7AF9}" srcOrd="1" destOrd="0" presId="urn:microsoft.com/office/officeart/2005/8/layout/hierarchy2"/>
    <dgm:cxn modelId="{7F2F83C3-78C6-488F-8AEC-E327308217D1}" type="presParOf" srcId="{828952E4-6F15-44C0-845D-862348CE7AF9}" destId="{788EF976-6333-4B78-A0B4-52A84CB19D57}" srcOrd="0" destOrd="0" presId="urn:microsoft.com/office/officeart/2005/8/layout/hierarchy2"/>
    <dgm:cxn modelId="{C67B381E-73AC-4B0C-8DB3-F9C36FABD765}" type="presParOf" srcId="{788EF976-6333-4B78-A0B4-52A84CB19D57}" destId="{42BF805C-48EB-45E5-9148-4DEC090CA158}" srcOrd="0" destOrd="0" presId="urn:microsoft.com/office/officeart/2005/8/layout/hierarchy2"/>
    <dgm:cxn modelId="{B94DC77E-3B81-4F82-BD7A-BA61ADC0C853}" type="presParOf" srcId="{828952E4-6F15-44C0-845D-862348CE7AF9}" destId="{61D739FF-C291-4DE1-AD06-6FC8AC152A0C}" srcOrd="1" destOrd="0" presId="urn:microsoft.com/office/officeart/2005/8/layout/hierarchy2"/>
    <dgm:cxn modelId="{09F145F4-17E9-4D87-968F-742857EE1252}" type="presParOf" srcId="{61D739FF-C291-4DE1-AD06-6FC8AC152A0C}" destId="{E0D2B281-942A-4411-97C8-69EDE639626A}" srcOrd="0" destOrd="0" presId="urn:microsoft.com/office/officeart/2005/8/layout/hierarchy2"/>
    <dgm:cxn modelId="{0EC63302-697F-419C-BB36-CB6B139D0F25}" type="presParOf" srcId="{61D739FF-C291-4DE1-AD06-6FC8AC152A0C}" destId="{8BC47478-465D-4359-8363-15D981704C2B}" srcOrd="1" destOrd="0" presId="urn:microsoft.com/office/officeart/2005/8/layout/hierarchy2"/>
    <dgm:cxn modelId="{77B0214B-5A4F-4207-B8DB-DB6F49D35970}" type="presParOf" srcId="{828952E4-6F15-44C0-845D-862348CE7AF9}" destId="{EB5D353F-781E-4A8B-82C1-88EBB4CAE160}" srcOrd="2" destOrd="0" presId="urn:microsoft.com/office/officeart/2005/8/layout/hierarchy2"/>
    <dgm:cxn modelId="{B05C4674-9230-477D-A061-DF94E1041CC4}" type="presParOf" srcId="{EB5D353F-781E-4A8B-82C1-88EBB4CAE160}" destId="{0A0A2573-3B29-457F-A231-B0B4615B94FF}" srcOrd="0" destOrd="0" presId="urn:microsoft.com/office/officeart/2005/8/layout/hierarchy2"/>
    <dgm:cxn modelId="{1BA9D47C-8B1E-4B1C-82B2-F4259C1DE622}" type="presParOf" srcId="{828952E4-6F15-44C0-845D-862348CE7AF9}" destId="{C5ED8334-348A-4F95-9798-71EDA5F75EE7}" srcOrd="3" destOrd="0" presId="urn:microsoft.com/office/officeart/2005/8/layout/hierarchy2"/>
    <dgm:cxn modelId="{2E308BBD-C463-401B-8AD3-A538FF8D9728}" type="presParOf" srcId="{C5ED8334-348A-4F95-9798-71EDA5F75EE7}" destId="{1A2CDFD1-8DDF-4BC2-B159-B011C4D1598F}" srcOrd="0" destOrd="0" presId="urn:microsoft.com/office/officeart/2005/8/layout/hierarchy2"/>
    <dgm:cxn modelId="{AFB60769-2749-4ED2-8BB1-588F54A6F6CD}" type="presParOf" srcId="{C5ED8334-348A-4F95-9798-71EDA5F75EE7}" destId="{23A0C16F-396E-4A6E-ACD2-EBA35A8D869F}" srcOrd="1" destOrd="0" presId="urn:microsoft.com/office/officeart/2005/8/layout/hierarchy2"/>
    <dgm:cxn modelId="{25FE4974-351B-49D0-880F-316CE62EA39A}" type="presParOf" srcId="{CE01E7D8-A851-4D85-87AB-45E1C8E45E6A}" destId="{C1A5B6F3-75DC-4151-809B-CF3821F3A4B6}" srcOrd="8" destOrd="0" presId="urn:microsoft.com/office/officeart/2005/8/layout/hierarchy2"/>
    <dgm:cxn modelId="{6F3037DB-1990-43B3-A9B4-61DF908B148B}" type="presParOf" srcId="{C1A5B6F3-75DC-4151-809B-CF3821F3A4B6}" destId="{B8AF2342-4B7E-414E-8403-29EC678974A0}" srcOrd="0" destOrd="0" presId="urn:microsoft.com/office/officeart/2005/8/layout/hierarchy2"/>
    <dgm:cxn modelId="{A201E2D2-708C-4B2E-8007-1F794301C80E}" type="presParOf" srcId="{CE01E7D8-A851-4D85-87AB-45E1C8E45E6A}" destId="{48E08429-1D58-484E-A016-A199E2604B04}" srcOrd="9" destOrd="0" presId="urn:microsoft.com/office/officeart/2005/8/layout/hierarchy2"/>
    <dgm:cxn modelId="{BD298ADE-48EB-42EB-B1D2-91DE8CF1173E}" type="presParOf" srcId="{48E08429-1D58-484E-A016-A199E2604B04}" destId="{9169A74D-0EAF-447F-903A-354399D67EEB}" srcOrd="0" destOrd="0" presId="urn:microsoft.com/office/officeart/2005/8/layout/hierarchy2"/>
    <dgm:cxn modelId="{945341D4-C256-485E-98B3-FB8636DDC50B}" type="presParOf" srcId="{48E08429-1D58-484E-A016-A199E2604B04}" destId="{E57A3613-593E-4554-B940-EF92E0B72A86}" srcOrd="1" destOrd="0" presId="urn:microsoft.com/office/officeart/2005/8/layout/hierarchy2"/>
    <dgm:cxn modelId="{56A30A31-D08F-4E52-AD11-7E343952BC47}" type="presParOf" srcId="{E57A3613-593E-4554-B940-EF92E0B72A86}" destId="{29A6C580-832E-4048-B1BB-AC5FFC6EB9FB}" srcOrd="0" destOrd="0" presId="urn:microsoft.com/office/officeart/2005/8/layout/hierarchy2"/>
    <dgm:cxn modelId="{BFBA513A-8412-4F76-86F0-A6E22F79EB62}" type="presParOf" srcId="{29A6C580-832E-4048-B1BB-AC5FFC6EB9FB}" destId="{63BAE7F0-FE64-4062-844E-3EC00696EEC9}" srcOrd="0" destOrd="0" presId="urn:microsoft.com/office/officeart/2005/8/layout/hierarchy2"/>
    <dgm:cxn modelId="{CC390FAA-6182-430B-9346-5F69BBC4BF8E}" type="presParOf" srcId="{E57A3613-593E-4554-B940-EF92E0B72A86}" destId="{1E3978A1-8479-4F85-902D-6BB7AB7AA432}" srcOrd="1" destOrd="0" presId="urn:microsoft.com/office/officeart/2005/8/layout/hierarchy2"/>
    <dgm:cxn modelId="{2A59B1CF-ACE1-45B3-8C8C-2D80E0962EFA}" type="presParOf" srcId="{1E3978A1-8479-4F85-902D-6BB7AB7AA432}" destId="{40654D8F-078C-4BC5-8BB6-10859052CC04}" srcOrd="0" destOrd="0" presId="urn:microsoft.com/office/officeart/2005/8/layout/hierarchy2"/>
    <dgm:cxn modelId="{7CC33E2E-0A77-42A5-B456-BFB19A83CA06}" type="presParOf" srcId="{1E3978A1-8479-4F85-902D-6BB7AB7AA432}" destId="{CC7A312C-776A-41FD-AF64-82E1500BEF25}" srcOrd="1" destOrd="0" presId="urn:microsoft.com/office/officeart/2005/8/layout/hierarchy2"/>
    <dgm:cxn modelId="{1A1A4AD9-9BAB-40A6-A958-BA6E11B8B27D}" type="presParOf" srcId="{CC7A312C-776A-41FD-AF64-82E1500BEF25}" destId="{B656F8EA-A4CC-4A5A-A7F1-F45FA5882D1D}" srcOrd="0" destOrd="0" presId="urn:microsoft.com/office/officeart/2005/8/layout/hierarchy2"/>
    <dgm:cxn modelId="{5218104E-5BD3-4DE9-8432-05F260EA5040}" type="presParOf" srcId="{B656F8EA-A4CC-4A5A-A7F1-F45FA5882D1D}" destId="{8350DAB3-DFB2-4B7E-AC12-33FC396C6E3F}" srcOrd="0" destOrd="0" presId="urn:microsoft.com/office/officeart/2005/8/layout/hierarchy2"/>
    <dgm:cxn modelId="{D71652A1-CC36-4255-9CEE-7E1EB400A32C}" type="presParOf" srcId="{CC7A312C-776A-41FD-AF64-82E1500BEF25}" destId="{74CC0204-C06C-40A7-80D2-EC10824DDE0C}" srcOrd="1" destOrd="0" presId="urn:microsoft.com/office/officeart/2005/8/layout/hierarchy2"/>
    <dgm:cxn modelId="{BCD1623E-A543-473D-9A16-FBA9169B6DB0}" type="presParOf" srcId="{74CC0204-C06C-40A7-80D2-EC10824DDE0C}" destId="{C21EAC2C-9D59-4159-9B77-12D358241B10}" srcOrd="0" destOrd="0" presId="urn:microsoft.com/office/officeart/2005/8/layout/hierarchy2"/>
    <dgm:cxn modelId="{D60FD336-01A0-46D8-AE25-0DF7C6C37046}" type="presParOf" srcId="{74CC0204-C06C-40A7-80D2-EC10824DDE0C}" destId="{51C2FD6D-B920-4599-B113-6E3DCCBFF9A9}" srcOrd="1" destOrd="0" presId="urn:microsoft.com/office/officeart/2005/8/layout/hierarchy2"/>
    <dgm:cxn modelId="{ABAFAB3B-6D85-4112-87CD-863B21E6DA49}" type="presParOf" srcId="{CE01E7D8-A851-4D85-87AB-45E1C8E45E6A}" destId="{19A6CD0F-1B07-4BC2-A266-B919B4314048}" srcOrd="10" destOrd="0" presId="urn:microsoft.com/office/officeart/2005/8/layout/hierarchy2"/>
    <dgm:cxn modelId="{24EFEA35-3266-4593-BAE5-FD1438ED0EE4}" type="presParOf" srcId="{19A6CD0F-1B07-4BC2-A266-B919B4314048}" destId="{893F9A10-87A3-4552-B4B0-82E8F361D591}" srcOrd="0" destOrd="0" presId="urn:microsoft.com/office/officeart/2005/8/layout/hierarchy2"/>
    <dgm:cxn modelId="{301C71D0-D9A8-4B1D-8627-CF6717B2A231}" type="presParOf" srcId="{CE01E7D8-A851-4D85-87AB-45E1C8E45E6A}" destId="{3B4BDEBB-5A54-42C7-B9B0-1997DC081C93}" srcOrd="11" destOrd="0" presId="urn:microsoft.com/office/officeart/2005/8/layout/hierarchy2"/>
    <dgm:cxn modelId="{0CDD15C6-C32D-498F-BF1B-378D94D86204}" type="presParOf" srcId="{3B4BDEBB-5A54-42C7-B9B0-1997DC081C93}" destId="{D917C8CA-4B97-430A-971D-1F274DB913C6}" srcOrd="0" destOrd="0" presId="urn:microsoft.com/office/officeart/2005/8/layout/hierarchy2"/>
    <dgm:cxn modelId="{C2ACB791-88F8-4269-ADD7-077E5A7295FF}" type="presParOf" srcId="{3B4BDEBB-5A54-42C7-B9B0-1997DC081C93}" destId="{D457B0DF-A126-4B91-89CA-9618836A00A3}" srcOrd="1" destOrd="0" presId="urn:microsoft.com/office/officeart/2005/8/layout/hierarchy2"/>
    <dgm:cxn modelId="{CFF2E934-96B2-41E1-B7DE-7C996EF65DDF}" type="presParOf" srcId="{D457B0DF-A126-4B91-89CA-9618836A00A3}" destId="{7914EB1C-B2F3-4F3F-80AC-1B1FA07FB1CC}" srcOrd="0" destOrd="0" presId="urn:microsoft.com/office/officeart/2005/8/layout/hierarchy2"/>
    <dgm:cxn modelId="{4883894A-5144-4D7F-B160-EE8D9095A917}" type="presParOf" srcId="{7914EB1C-B2F3-4F3F-80AC-1B1FA07FB1CC}" destId="{39465389-0949-45BB-A1D8-22608111301E}" srcOrd="0" destOrd="0" presId="urn:microsoft.com/office/officeart/2005/8/layout/hierarchy2"/>
    <dgm:cxn modelId="{C6C8143E-33AC-4C50-8A12-26038C05506F}" type="presParOf" srcId="{D457B0DF-A126-4B91-89CA-9618836A00A3}" destId="{7F43DC68-680C-435D-8A6F-1C3700B571FB}" srcOrd="1" destOrd="0" presId="urn:microsoft.com/office/officeart/2005/8/layout/hierarchy2"/>
    <dgm:cxn modelId="{7524E32B-DBB0-414F-A250-07CEA1E44267}" type="presParOf" srcId="{7F43DC68-680C-435D-8A6F-1C3700B571FB}" destId="{F2E8D303-FE53-4174-981A-6DA669B5A97A}" srcOrd="0" destOrd="0" presId="urn:microsoft.com/office/officeart/2005/8/layout/hierarchy2"/>
    <dgm:cxn modelId="{F00080FE-7A8F-44D9-B515-9A2CA7F1DA3F}" type="presParOf" srcId="{7F43DC68-680C-435D-8A6F-1C3700B571FB}" destId="{D315B7C8-FB1E-497A-B8C6-656C03395AAC}" srcOrd="1" destOrd="0" presId="urn:microsoft.com/office/officeart/2005/8/layout/hierarchy2"/>
    <dgm:cxn modelId="{9306195D-DC65-4CC4-857E-3E28A84B9591}" type="presParOf" srcId="{D457B0DF-A126-4B91-89CA-9618836A00A3}" destId="{B2904505-07C7-4BFA-A3F9-52154DC10D54}" srcOrd="2" destOrd="0" presId="urn:microsoft.com/office/officeart/2005/8/layout/hierarchy2"/>
    <dgm:cxn modelId="{D758DB63-2DD3-44B3-8CEB-DC04F405972D}" type="presParOf" srcId="{B2904505-07C7-4BFA-A3F9-52154DC10D54}" destId="{BF69D5D5-5966-441D-9DD7-7D66D83CFDE1}" srcOrd="0" destOrd="0" presId="urn:microsoft.com/office/officeart/2005/8/layout/hierarchy2"/>
    <dgm:cxn modelId="{2C715A03-B3F1-4DD9-BC44-77245D2A3CA6}" type="presParOf" srcId="{D457B0DF-A126-4B91-89CA-9618836A00A3}" destId="{35ADBD74-CBFE-48A4-9500-CF4EDBD81CFC}" srcOrd="3" destOrd="0" presId="urn:microsoft.com/office/officeart/2005/8/layout/hierarchy2"/>
    <dgm:cxn modelId="{25A68C6B-CAE0-4D47-B2DE-26F82D083E25}" type="presParOf" srcId="{35ADBD74-CBFE-48A4-9500-CF4EDBD81CFC}" destId="{2C476009-5762-4913-8C4D-9277F29B90A3}" srcOrd="0" destOrd="0" presId="urn:microsoft.com/office/officeart/2005/8/layout/hierarchy2"/>
    <dgm:cxn modelId="{84CEE2D0-EC24-4964-862D-72189C81F5B1}" type="presParOf" srcId="{35ADBD74-CBFE-48A4-9500-CF4EDBD81CFC}" destId="{D9827323-57C6-4034-925F-3E03C543C3D2}" srcOrd="1" destOrd="0" presId="urn:microsoft.com/office/officeart/2005/8/layout/hierarchy2"/>
    <dgm:cxn modelId="{24E5E932-90F9-489E-B44B-3617172455CC}" type="presParOf" srcId="{D457B0DF-A126-4B91-89CA-9618836A00A3}" destId="{B6F81744-0887-4A3B-B271-531BE810CDE1}" srcOrd="4" destOrd="0" presId="urn:microsoft.com/office/officeart/2005/8/layout/hierarchy2"/>
    <dgm:cxn modelId="{836783FC-9E1A-4CC5-B1DB-63F284DE18AB}" type="presParOf" srcId="{B6F81744-0887-4A3B-B271-531BE810CDE1}" destId="{690660D2-BA4C-4AB9-8344-05F8737795FB}" srcOrd="0" destOrd="0" presId="urn:microsoft.com/office/officeart/2005/8/layout/hierarchy2"/>
    <dgm:cxn modelId="{A5B2E4D0-D71D-49BF-9129-5B60FC553FA1}" type="presParOf" srcId="{D457B0DF-A126-4B91-89CA-9618836A00A3}" destId="{4AC3C8B5-912E-4D5B-9090-607E44E87C05}" srcOrd="5" destOrd="0" presId="urn:microsoft.com/office/officeart/2005/8/layout/hierarchy2"/>
    <dgm:cxn modelId="{0D3BB51D-CD83-4492-A0F5-1701A3BA50C3}" type="presParOf" srcId="{4AC3C8B5-912E-4D5B-9090-607E44E87C05}" destId="{60BBA950-B96A-429B-8910-C7A777B68202}" srcOrd="0" destOrd="0" presId="urn:microsoft.com/office/officeart/2005/8/layout/hierarchy2"/>
    <dgm:cxn modelId="{3CDA911A-4C9E-4E06-AA92-FB1077C90D0D}" type="presParOf" srcId="{4AC3C8B5-912E-4D5B-9090-607E44E87C05}" destId="{E7CA971A-A548-476E-919D-6BD6FA65A242}" srcOrd="1" destOrd="0" presId="urn:microsoft.com/office/officeart/2005/8/layout/hierarchy2"/>
    <dgm:cxn modelId="{8834CA64-CC56-402A-AA01-0E39AF9583E8}" type="presParOf" srcId="{D457B0DF-A126-4B91-89CA-9618836A00A3}" destId="{B4F582D0-9407-4365-94A8-CC31EAECA452}" srcOrd="6" destOrd="0" presId="urn:microsoft.com/office/officeart/2005/8/layout/hierarchy2"/>
    <dgm:cxn modelId="{A160C6D4-384F-4BE7-B852-19D882D5E787}" type="presParOf" srcId="{B4F582D0-9407-4365-94A8-CC31EAECA452}" destId="{BCFA8A1B-2D53-41B4-9A89-EC8DB674FB02}" srcOrd="0" destOrd="0" presId="urn:microsoft.com/office/officeart/2005/8/layout/hierarchy2"/>
    <dgm:cxn modelId="{DC5E2584-2206-46AE-8954-21C44ABA90E9}" type="presParOf" srcId="{D457B0DF-A126-4B91-89CA-9618836A00A3}" destId="{74D0B23E-4EC4-43C6-AFBE-7AC3313100D1}" srcOrd="7" destOrd="0" presId="urn:microsoft.com/office/officeart/2005/8/layout/hierarchy2"/>
    <dgm:cxn modelId="{2A2B6C4D-26C3-4E32-AC48-E6DF60555DCC}" type="presParOf" srcId="{74D0B23E-4EC4-43C6-AFBE-7AC3313100D1}" destId="{AE2DD64A-9FD4-4AC2-9B0C-3CDCBD91678E}" srcOrd="0" destOrd="0" presId="urn:microsoft.com/office/officeart/2005/8/layout/hierarchy2"/>
    <dgm:cxn modelId="{898AD3C3-8E1D-488E-8352-9664C30066B8}" type="presParOf" srcId="{74D0B23E-4EC4-43C6-AFBE-7AC3313100D1}" destId="{240C13BD-AFCB-4E0C-9792-C63F95B014F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961694-E544-4F85-AB24-E478E5AA6D5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87CAC69D-2768-4F9C-AEDA-56FB64E13F3F}">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r>
            <a:rPr lang="fa-IR" sz="1600" dirty="0" smtClean="0">
              <a:cs typeface="B Koodak" pitchFamily="2" charset="-78"/>
            </a:rPr>
            <a:t>نکاتی مختصر که ازحدیث ثقلین استفاده می شود</a:t>
          </a:r>
          <a:endParaRPr lang="fa-IR" sz="1600" dirty="0">
            <a:cs typeface="B Koodak" pitchFamily="2" charset="-78"/>
          </a:endParaRPr>
        </a:p>
      </dgm:t>
    </dgm:pt>
    <dgm:pt modelId="{C970A979-AC26-4A67-B334-A55EF17D9092}" type="parTrans" cxnId="{D7CED235-4B3B-4239-ABA6-58F35DA01B31}">
      <dgm:prSet/>
      <dgm:spPr/>
      <dgm:t>
        <a:bodyPr/>
        <a:lstStyle/>
        <a:p>
          <a:pPr rtl="1"/>
          <a:endParaRPr lang="fa-IR">
            <a:cs typeface="B Koodak" pitchFamily="2" charset="-78"/>
          </a:endParaRPr>
        </a:p>
      </dgm:t>
    </dgm:pt>
    <dgm:pt modelId="{B94C0C42-0AE7-4B0C-B6EF-289D83AF2999}" type="sibTrans" cxnId="{D7CED235-4B3B-4239-ABA6-58F35DA01B31}">
      <dgm:prSet/>
      <dgm:spPr/>
      <dgm:t>
        <a:bodyPr/>
        <a:lstStyle/>
        <a:p>
          <a:pPr rtl="1"/>
          <a:endParaRPr lang="fa-IR">
            <a:cs typeface="B Koodak" pitchFamily="2" charset="-78"/>
          </a:endParaRPr>
        </a:p>
      </dgm:t>
    </dgm:pt>
    <dgm:pt modelId="{C4B34379-F414-49FC-B6B1-D85E5C7B3FA1}">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r>
            <a:rPr lang="fa-IR" sz="1600" dirty="0" smtClean="0">
              <a:cs typeface="B Koodak" pitchFamily="2" charset="-78"/>
            </a:rPr>
            <a:t>عترت پیامبر تا قیامت در میان امت اسلامی به عنوان پیشوا باقی خواهند ماند</a:t>
          </a:r>
          <a:endParaRPr lang="fa-IR" sz="1600" dirty="0">
            <a:cs typeface="B Koodak" pitchFamily="2" charset="-78"/>
          </a:endParaRPr>
        </a:p>
      </dgm:t>
    </dgm:pt>
    <dgm:pt modelId="{7B3FB0DD-8DA8-4CA4-BC0E-21B077D75B88}" type="parTrans" cxnId="{B26AC0FF-9F9D-4232-A7DE-BD5AD49D8F87}">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endParaRPr lang="fa-IR" sz="1600">
            <a:cs typeface="B Koodak" pitchFamily="2" charset="-78"/>
          </a:endParaRPr>
        </a:p>
      </dgm:t>
    </dgm:pt>
    <dgm:pt modelId="{044AA56C-D520-4140-99F2-CFBDAC0D25DD}" type="sibTrans" cxnId="{B26AC0FF-9F9D-4232-A7DE-BD5AD49D8F87}">
      <dgm:prSet/>
      <dgm:spPr/>
      <dgm:t>
        <a:bodyPr/>
        <a:lstStyle/>
        <a:p>
          <a:pPr rtl="1"/>
          <a:endParaRPr lang="fa-IR">
            <a:cs typeface="B Koodak" pitchFamily="2" charset="-78"/>
          </a:endParaRPr>
        </a:p>
      </dgm:t>
    </dgm:pt>
    <dgm:pt modelId="{A3674CD0-8D0E-4720-AF07-F23B4A70453D}">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r>
            <a:rPr lang="fa-IR" sz="1600" dirty="0" smtClean="0">
              <a:cs typeface="B Koodak" pitchFamily="2" charset="-78"/>
            </a:rPr>
            <a:t>این دو منبع عظیم مرجع عمومی هستند و تا قیامت تمام نیازهای علمی امت را بر می آورند</a:t>
          </a:r>
          <a:endParaRPr lang="fa-IR" sz="1600" dirty="0">
            <a:cs typeface="B Koodak" pitchFamily="2" charset="-78"/>
          </a:endParaRPr>
        </a:p>
      </dgm:t>
    </dgm:pt>
    <dgm:pt modelId="{6EEF7C46-335A-4250-8FF4-D825DC922551}" type="parTrans" cxnId="{EE96C221-5765-45E4-A8D5-DEF3D50AE3C2}">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endParaRPr lang="fa-IR" sz="1600">
            <a:cs typeface="B Koodak" pitchFamily="2" charset="-78"/>
          </a:endParaRPr>
        </a:p>
      </dgm:t>
    </dgm:pt>
    <dgm:pt modelId="{9ED44B0C-F789-46AA-8D76-13E2A6DDC79B}" type="sibTrans" cxnId="{EE96C221-5765-45E4-A8D5-DEF3D50AE3C2}">
      <dgm:prSet/>
      <dgm:spPr/>
      <dgm:t>
        <a:bodyPr/>
        <a:lstStyle/>
        <a:p>
          <a:pPr rtl="1"/>
          <a:endParaRPr lang="fa-IR">
            <a:cs typeface="B Koodak" pitchFamily="2" charset="-78"/>
          </a:endParaRPr>
        </a:p>
      </dgm:t>
    </dgm:pt>
    <dgm:pt modelId="{D9AAF870-BB6C-47CF-BCC6-3621858A3E8B}">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r>
            <a:rPr lang="fa-IR" sz="1600" dirty="0" smtClean="0">
              <a:cs typeface="B Koodak" pitchFamily="2" charset="-78"/>
            </a:rPr>
            <a:t>هیچ مسلمانی حق ندارد قرآن را از اهل بیت جدا نمایدو از آنان اطاعت نکند</a:t>
          </a:r>
          <a:endParaRPr lang="fa-IR" sz="1600" dirty="0">
            <a:cs typeface="B Koodak" pitchFamily="2" charset="-78"/>
          </a:endParaRPr>
        </a:p>
      </dgm:t>
    </dgm:pt>
    <dgm:pt modelId="{F8EC673F-80E8-46C9-BC6A-7D5AF8D6C433}" type="parTrans" cxnId="{F7A97371-F6D8-4FDC-BDFC-2F310106DEFC}">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endParaRPr lang="fa-IR" sz="1600">
            <a:cs typeface="B Koodak" pitchFamily="2" charset="-78"/>
          </a:endParaRPr>
        </a:p>
      </dgm:t>
    </dgm:pt>
    <dgm:pt modelId="{512F0718-5DD7-4408-B77A-779145AE72F9}" type="sibTrans" cxnId="{F7A97371-F6D8-4FDC-BDFC-2F310106DEFC}">
      <dgm:prSet/>
      <dgm:spPr/>
      <dgm:t>
        <a:bodyPr/>
        <a:lstStyle/>
        <a:p>
          <a:pPr rtl="1"/>
          <a:endParaRPr lang="fa-IR">
            <a:cs typeface="B Koodak" pitchFamily="2" charset="-78"/>
          </a:endParaRPr>
        </a:p>
      </dgm:t>
    </dgm:pt>
    <dgm:pt modelId="{D9457DDE-F79F-4643-8336-A8577589A42B}">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r>
            <a:rPr lang="fa-IR" sz="1600" dirty="0" smtClean="0">
              <a:cs typeface="B Koodak" pitchFamily="2" charset="-78"/>
            </a:rPr>
            <a:t>مردم اگر اطاعت از ایشان نمایند هر گز گمراه نمی شوند</a:t>
          </a:r>
          <a:endParaRPr lang="fa-IR" sz="1600" dirty="0">
            <a:cs typeface="B Koodak" pitchFamily="2" charset="-78"/>
          </a:endParaRPr>
        </a:p>
      </dgm:t>
    </dgm:pt>
    <dgm:pt modelId="{205EA888-213B-450C-B97A-CB5A2ABD3825}" type="parTrans" cxnId="{7CDC5C11-BC33-42F6-9EB2-6CC436EFFF27}">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endParaRPr lang="fa-IR" sz="1600">
            <a:cs typeface="B Koodak" pitchFamily="2" charset="-78"/>
          </a:endParaRPr>
        </a:p>
      </dgm:t>
    </dgm:pt>
    <dgm:pt modelId="{0F6C7A28-2536-4178-8765-2450A12D5B3C}" type="sibTrans" cxnId="{7CDC5C11-BC33-42F6-9EB2-6CC436EFFF27}">
      <dgm:prSet/>
      <dgm:spPr/>
      <dgm:t>
        <a:bodyPr/>
        <a:lstStyle/>
        <a:p>
          <a:pPr rtl="1"/>
          <a:endParaRPr lang="fa-IR">
            <a:cs typeface="B Koodak" pitchFamily="2" charset="-78"/>
          </a:endParaRPr>
        </a:p>
      </dgm:t>
    </dgm:pt>
    <dgm:pt modelId="{4DF5785E-C5EF-4871-B7B3-5105444AB8FE}">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r>
            <a:rPr lang="fa-IR" sz="1600" dirty="0" smtClean="0">
              <a:cs typeface="B Koodak" pitchFamily="2" charset="-78"/>
            </a:rPr>
            <a:t>اهل بیت پیامبر از خطا و اشتباه مصون هستند زیرا کوچکترین اشتباه مخالفت عملی با قرآن است</a:t>
          </a:r>
          <a:endParaRPr lang="fa-IR" sz="1600" dirty="0">
            <a:cs typeface="B Koodak" pitchFamily="2" charset="-78"/>
          </a:endParaRPr>
        </a:p>
      </dgm:t>
    </dgm:pt>
    <dgm:pt modelId="{2037F27F-5851-4586-9AF8-58B8773DFDCB}" type="parTrans" cxnId="{E0721748-6D58-4F82-89D0-EA5730BEDCF0}">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endParaRPr lang="fa-IR" sz="1600">
            <a:cs typeface="B Koodak" pitchFamily="2" charset="-78"/>
          </a:endParaRPr>
        </a:p>
      </dgm:t>
    </dgm:pt>
    <dgm:pt modelId="{9AA4DA8F-8D6D-4139-8308-92997CAA2E6E}" type="sibTrans" cxnId="{E0721748-6D58-4F82-89D0-EA5730BEDCF0}">
      <dgm:prSet/>
      <dgm:spPr/>
      <dgm:t>
        <a:bodyPr/>
        <a:lstStyle/>
        <a:p>
          <a:pPr rtl="1"/>
          <a:endParaRPr lang="fa-IR">
            <a:cs typeface="B Koodak" pitchFamily="2" charset="-78"/>
          </a:endParaRPr>
        </a:p>
      </dgm:t>
    </dgm:pt>
    <dgm:pt modelId="{70AC7865-DD97-4863-AD4D-F235A80DAD8B}">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r>
            <a:rPr lang="fa-IR" sz="1600" dirty="0" smtClean="0">
              <a:cs typeface="B Koodak" pitchFamily="2" charset="-78"/>
            </a:rPr>
            <a:t>اهل بیت پیامبر شامل تمامی خاندان ایشان نمی شود</a:t>
          </a:r>
          <a:endParaRPr lang="fa-IR" sz="1600" dirty="0">
            <a:cs typeface="B Koodak" pitchFamily="2" charset="-78"/>
          </a:endParaRPr>
        </a:p>
      </dgm:t>
    </dgm:pt>
    <dgm:pt modelId="{084B279A-1142-4C23-9037-BA715215A1DB}" type="parTrans" cxnId="{C2DB7CEC-5A8E-4414-950F-F3B84F73FD37}">
      <dgm:prSet custT="1">
        <dgm:style>
          <a:lnRef idx="1">
            <a:schemeClr val="accent1"/>
          </a:lnRef>
          <a:fillRef idx="3">
            <a:schemeClr val="accent1"/>
          </a:fillRef>
          <a:effectRef idx="2">
            <a:schemeClr val="accent1"/>
          </a:effectRef>
          <a:fontRef idx="minor">
            <a:schemeClr val="lt1"/>
          </a:fontRef>
        </dgm:style>
      </dgm:prSet>
      <dgm:spPr>
        <a:ln/>
      </dgm:spPr>
      <dgm:t>
        <a:bodyPr/>
        <a:lstStyle/>
        <a:p>
          <a:pPr rtl="1"/>
          <a:endParaRPr lang="fa-IR" sz="1600">
            <a:cs typeface="B Koodak" pitchFamily="2" charset="-78"/>
          </a:endParaRPr>
        </a:p>
      </dgm:t>
    </dgm:pt>
    <dgm:pt modelId="{F02FBCE1-067A-43FD-9649-2D9798E9FD9C}" type="sibTrans" cxnId="{C2DB7CEC-5A8E-4414-950F-F3B84F73FD37}">
      <dgm:prSet/>
      <dgm:spPr/>
      <dgm:t>
        <a:bodyPr/>
        <a:lstStyle/>
        <a:p>
          <a:pPr rtl="1"/>
          <a:endParaRPr lang="fa-IR">
            <a:cs typeface="B Koodak" pitchFamily="2" charset="-78"/>
          </a:endParaRPr>
        </a:p>
      </dgm:t>
    </dgm:pt>
    <dgm:pt modelId="{98B6D0A5-ACCB-421D-8249-5F95F733C2DB}" type="pres">
      <dgm:prSet presAssocID="{73961694-E544-4F85-AB24-E478E5AA6D50}" presName="diagram" presStyleCnt="0">
        <dgm:presLayoutVars>
          <dgm:chPref val="1"/>
          <dgm:dir val="rev"/>
          <dgm:animOne val="branch"/>
          <dgm:animLvl val="lvl"/>
          <dgm:resizeHandles val="exact"/>
        </dgm:presLayoutVars>
      </dgm:prSet>
      <dgm:spPr/>
      <dgm:t>
        <a:bodyPr/>
        <a:lstStyle/>
        <a:p>
          <a:pPr rtl="1"/>
          <a:endParaRPr lang="fa-IR"/>
        </a:p>
      </dgm:t>
    </dgm:pt>
    <dgm:pt modelId="{A87C7159-5216-47AB-94AB-579A0E96CE87}" type="pres">
      <dgm:prSet presAssocID="{87CAC69D-2768-4F9C-AEDA-56FB64E13F3F}" presName="root1" presStyleCnt="0"/>
      <dgm:spPr/>
    </dgm:pt>
    <dgm:pt modelId="{9B6CA711-86D4-4F5A-8324-3DCB6379C30E}" type="pres">
      <dgm:prSet presAssocID="{87CAC69D-2768-4F9C-AEDA-56FB64E13F3F}" presName="LevelOneTextNode" presStyleLbl="node0" presStyleIdx="0" presStyleCnt="1" custScaleX="71641" custScaleY="158280">
        <dgm:presLayoutVars>
          <dgm:chPref val="3"/>
        </dgm:presLayoutVars>
      </dgm:prSet>
      <dgm:spPr/>
      <dgm:t>
        <a:bodyPr/>
        <a:lstStyle/>
        <a:p>
          <a:pPr rtl="1"/>
          <a:endParaRPr lang="fa-IR"/>
        </a:p>
      </dgm:t>
    </dgm:pt>
    <dgm:pt modelId="{81EE5756-6C9C-4B0F-957E-F22947173615}" type="pres">
      <dgm:prSet presAssocID="{87CAC69D-2768-4F9C-AEDA-56FB64E13F3F}" presName="level2hierChild" presStyleCnt="0"/>
      <dgm:spPr/>
    </dgm:pt>
    <dgm:pt modelId="{35EB2B97-2A56-4D43-84BD-7523A504D520}" type="pres">
      <dgm:prSet presAssocID="{7B3FB0DD-8DA8-4CA4-BC0E-21B077D75B88}" presName="conn2-1" presStyleLbl="parChTrans1D2" presStyleIdx="0" presStyleCnt="6" custScaleX="2000000"/>
      <dgm:spPr/>
      <dgm:t>
        <a:bodyPr/>
        <a:lstStyle/>
        <a:p>
          <a:pPr rtl="1"/>
          <a:endParaRPr lang="fa-IR"/>
        </a:p>
      </dgm:t>
    </dgm:pt>
    <dgm:pt modelId="{54843404-CA0C-479E-B0ED-231840EBB4BB}" type="pres">
      <dgm:prSet presAssocID="{7B3FB0DD-8DA8-4CA4-BC0E-21B077D75B88}" presName="connTx" presStyleLbl="parChTrans1D2" presStyleIdx="0" presStyleCnt="6"/>
      <dgm:spPr/>
      <dgm:t>
        <a:bodyPr/>
        <a:lstStyle/>
        <a:p>
          <a:pPr rtl="1"/>
          <a:endParaRPr lang="fa-IR"/>
        </a:p>
      </dgm:t>
    </dgm:pt>
    <dgm:pt modelId="{F2418A4A-62A5-4E4C-99C4-183CEA680B0C}" type="pres">
      <dgm:prSet presAssocID="{C4B34379-F414-49FC-B6B1-D85E5C7B3FA1}" presName="root2" presStyleCnt="0"/>
      <dgm:spPr/>
    </dgm:pt>
    <dgm:pt modelId="{50D0A1BE-F246-4537-BA3C-96E1B2CF165E}" type="pres">
      <dgm:prSet presAssocID="{C4B34379-F414-49FC-B6B1-D85E5C7B3FA1}" presName="LevelTwoTextNode" presStyleLbl="node2" presStyleIdx="0" presStyleCnt="6" custScaleX="465656">
        <dgm:presLayoutVars>
          <dgm:chPref val="3"/>
        </dgm:presLayoutVars>
      </dgm:prSet>
      <dgm:spPr/>
      <dgm:t>
        <a:bodyPr/>
        <a:lstStyle/>
        <a:p>
          <a:pPr rtl="1"/>
          <a:endParaRPr lang="fa-IR"/>
        </a:p>
      </dgm:t>
    </dgm:pt>
    <dgm:pt modelId="{C6334EDE-6075-4F7C-ABC9-7F06E44DB673}" type="pres">
      <dgm:prSet presAssocID="{C4B34379-F414-49FC-B6B1-D85E5C7B3FA1}" presName="level3hierChild" presStyleCnt="0"/>
      <dgm:spPr/>
    </dgm:pt>
    <dgm:pt modelId="{9C5F0CEF-FD42-4964-9647-3C3D187A05C5}" type="pres">
      <dgm:prSet presAssocID="{6EEF7C46-335A-4250-8FF4-D825DC922551}" presName="conn2-1" presStyleLbl="parChTrans1D2" presStyleIdx="1" presStyleCnt="6" custScaleX="2000000"/>
      <dgm:spPr/>
      <dgm:t>
        <a:bodyPr/>
        <a:lstStyle/>
        <a:p>
          <a:pPr rtl="1"/>
          <a:endParaRPr lang="fa-IR"/>
        </a:p>
      </dgm:t>
    </dgm:pt>
    <dgm:pt modelId="{F5106A24-60C7-4D70-B0E8-238DFCE5B9D2}" type="pres">
      <dgm:prSet presAssocID="{6EEF7C46-335A-4250-8FF4-D825DC922551}" presName="connTx" presStyleLbl="parChTrans1D2" presStyleIdx="1" presStyleCnt="6"/>
      <dgm:spPr/>
      <dgm:t>
        <a:bodyPr/>
        <a:lstStyle/>
        <a:p>
          <a:pPr rtl="1"/>
          <a:endParaRPr lang="fa-IR"/>
        </a:p>
      </dgm:t>
    </dgm:pt>
    <dgm:pt modelId="{8D178453-96B1-49CF-937C-E27C7E4C68DD}" type="pres">
      <dgm:prSet presAssocID="{A3674CD0-8D0E-4720-AF07-F23B4A70453D}" presName="root2" presStyleCnt="0"/>
      <dgm:spPr/>
    </dgm:pt>
    <dgm:pt modelId="{9A61EB67-19AE-4888-A9EC-0C1AB9D97371}" type="pres">
      <dgm:prSet presAssocID="{A3674CD0-8D0E-4720-AF07-F23B4A70453D}" presName="LevelTwoTextNode" presStyleLbl="node2" presStyleIdx="1" presStyleCnt="6" custScaleX="465656">
        <dgm:presLayoutVars>
          <dgm:chPref val="3"/>
        </dgm:presLayoutVars>
      </dgm:prSet>
      <dgm:spPr/>
      <dgm:t>
        <a:bodyPr/>
        <a:lstStyle/>
        <a:p>
          <a:pPr rtl="1"/>
          <a:endParaRPr lang="fa-IR"/>
        </a:p>
      </dgm:t>
    </dgm:pt>
    <dgm:pt modelId="{03E2FFBD-4A70-4AF5-BDA8-58AEBFBB05C1}" type="pres">
      <dgm:prSet presAssocID="{A3674CD0-8D0E-4720-AF07-F23B4A70453D}" presName="level3hierChild" presStyleCnt="0"/>
      <dgm:spPr/>
    </dgm:pt>
    <dgm:pt modelId="{F7A43985-2E52-4D07-8065-5323404A39D2}" type="pres">
      <dgm:prSet presAssocID="{F8EC673F-80E8-46C9-BC6A-7D5AF8D6C433}" presName="conn2-1" presStyleLbl="parChTrans1D2" presStyleIdx="2" presStyleCnt="6" custScaleX="2000000"/>
      <dgm:spPr/>
      <dgm:t>
        <a:bodyPr/>
        <a:lstStyle/>
        <a:p>
          <a:pPr rtl="1"/>
          <a:endParaRPr lang="fa-IR"/>
        </a:p>
      </dgm:t>
    </dgm:pt>
    <dgm:pt modelId="{CE64E6D7-6DE0-4C70-ADD0-D03B1BC582C4}" type="pres">
      <dgm:prSet presAssocID="{F8EC673F-80E8-46C9-BC6A-7D5AF8D6C433}" presName="connTx" presStyleLbl="parChTrans1D2" presStyleIdx="2" presStyleCnt="6"/>
      <dgm:spPr/>
      <dgm:t>
        <a:bodyPr/>
        <a:lstStyle/>
        <a:p>
          <a:pPr rtl="1"/>
          <a:endParaRPr lang="fa-IR"/>
        </a:p>
      </dgm:t>
    </dgm:pt>
    <dgm:pt modelId="{22121D8F-E62E-4204-9A22-87A5E0B5B89D}" type="pres">
      <dgm:prSet presAssocID="{D9AAF870-BB6C-47CF-BCC6-3621858A3E8B}" presName="root2" presStyleCnt="0"/>
      <dgm:spPr/>
    </dgm:pt>
    <dgm:pt modelId="{82EEE351-3913-405C-8FDA-3F9E9B473E41}" type="pres">
      <dgm:prSet presAssocID="{D9AAF870-BB6C-47CF-BCC6-3621858A3E8B}" presName="LevelTwoTextNode" presStyleLbl="node2" presStyleIdx="2" presStyleCnt="6" custScaleX="465656">
        <dgm:presLayoutVars>
          <dgm:chPref val="3"/>
        </dgm:presLayoutVars>
      </dgm:prSet>
      <dgm:spPr/>
      <dgm:t>
        <a:bodyPr/>
        <a:lstStyle/>
        <a:p>
          <a:pPr rtl="1"/>
          <a:endParaRPr lang="fa-IR"/>
        </a:p>
      </dgm:t>
    </dgm:pt>
    <dgm:pt modelId="{6AD1D0F9-514C-4A90-B741-A18DFA237236}" type="pres">
      <dgm:prSet presAssocID="{D9AAF870-BB6C-47CF-BCC6-3621858A3E8B}" presName="level3hierChild" presStyleCnt="0"/>
      <dgm:spPr/>
    </dgm:pt>
    <dgm:pt modelId="{7A36109C-17B6-4D80-BC16-E1E423849ECA}" type="pres">
      <dgm:prSet presAssocID="{205EA888-213B-450C-B97A-CB5A2ABD3825}" presName="conn2-1" presStyleLbl="parChTrans1D2" presStyleIdx="3" presStyleCnt="6" custScaleX="2000000"/>
      <dgm:spPr/>
      <dgm:t>
        <a:bodyPr/>
        <a:lstStyle/>
        <a:p>
          <a:pPr rtl="1"/>
          <a:endParaRPr lang="fa-IR"/>
        </a:p>
      </dgm:t>
    </dgm:pt>
    <dgm:pt modelId="{B1D7D19E-E608-4660-A3FF-9D621C35BC52}" type="pres">
      <dgm:prSet presAssocID="{205EA888-213B-450C-B97A-CB5A2ABD3825}" presName="connTx" presStyleLbl="parChTrans1D2" presStyleIdx="3" presStyleCnt="6"/>
      <dgm:spPr/>
      <dgm:t>
        <a:bodyPr/>
        <a:lstStyle/>
        <a:p>
          <a:pPr rtl="1"/>
          <a:endParaRPr lang="fa-IR"/>
        </a:p>
      </dgm:t>
    </dgm:pt>
    <dgm:pt modelId="{D7FB85CA-B63E-414C-BEFB-DA540FB9D204}" type="pres">
      <dgm:prSet presAssocID="{D9457DDE-F79F-4643-8336-A8577589A42B}" presName="root2" presStyleCnt="0"/>
      <dgm:spPr/>
    </dgm:pt>
    <dgm:pt modelId="{93B5C7D4-A20C-41BA-9465-BF5545D88DB2}" type="pres">
      <dgm:prSet presAssocID="{D9457DDE-F79F-4643-8336-A8577589A42B}" presName="LevelTwoTextNode" presStyleLbl="node2" presStyleIdx="3" presStyleCnt="6" custScaleX="465656">
        <dgm:presLayoutVars>
          <dgm:chPref val="3"/>
        </dgm:presLayoutVars>
      </dgm:prSet>
      <dgm:spPr/>
      <dgm:t>
        <a:bodyPr/>
        <a:lstStyle/>
        <a:p>
          <a:pPr rtl="1"/>
          <a:endParaRPr lang="fa-IR"/>
        </a:p>
      </dgm:t>
    </dgm:pt>
    <dgm:pt modelId="{444ED59F-6DA0-497C-8CE7-7B3685A20AF7}" type="pres">
      <dgm:prSet presAssocID="{D9457DDE-F79F-4643-8336-A8577589A42B}" presName="level3hierChild" presStyleCnt="0"/>
      <dgm:spPr/>
    </dgm:pt>
    <dgm:pt modelId="{DADCBB3E-17B8-4E26-8A96-2448889CF285}" type="pres">
      <dgm:prSet presAssocID="{2037F27F-5851-4586-9AF8-58B8773DFDCB}" presName="conn2-1" presStyleLbl="parChTrans1D2" presStyleIdx="4" presStyleCnt="6" custScaleX="2000000"/>
      <dgm:spPr/>
      <dgm:t>
        <a:bodyPr/>
        <a:lstStyle/>
        <a:p>
          <a:pPr rtl="1"/>
          <a:endParaRPr lang="fa-IR"/>
        </a:p>
      </dgm:t>
    </dgm:pt>
    <dgm:pt modelId="{26967AED-BDD1-4A4D-929F-8AC682191FA6}" type="pres">
      <dgm:prSet presAssocID="{2037F27F-5851-4586-9AF8-58B8773DFDCB}" presName="connTx" presStyleLbl="parChTrans1D2" presStyleIdx="4" presStyleCnt="6"/>
      <dgm:spPr/>
      <dgm:t>
        <a:bodyPr/>
        <a:lstStyle/>
        <a:p>
          <a:pPr rtl="1"/>
          <a:endParaRPr lang="fa-IR"/>
        </a:p>
      </dgm:t>
    </dgm:pt>
    <dgm:pt modelId="{C7A31BDA-06F5-4474-A0B7-98223D25B5BE}" type="pres">
      <dgm:prSet presAssocID="{4DF5785E-C5EF-4871-B7B3-5105444AB8FE}" presName="root2" presStyleCnt="0"/>
      <dgm:spPr/>
    </dgm:pt>
    <dgm:pt modelId="{385C93BF-D581-4D8B-BBFD-CCE6B9CC9767}" type="pres">
      <dgm:prSet presAssocID="{4DF5785E-C5EF-4871-B7B3-5105444AB8FE}" presName="LevelTwoTextNode" presStyleLbl="node2" presStyleIdx="4" presStyleCnt="6" custScaleX="465656">
        <dgm:presLayoutVars>
          <dgm:chPref val="3"/>
        </dgm:presLayoutVars>
      </dgm:prSet>
      <dgm:spPr/>
      <dgm:t>
        <a:bodyPr/>
        <a:lstStyle/>
        <a:p>
          <a:pPr rtl="1"/>
          <a:endParaRPr lang="fa-IR"/>
        </a:p>
      </dgm:t>
    </dgm:pt>
    <dgm:pt modelId="{9D8D68C3-D70F-4718-9234-789964B63F21}" type="pres">
      <dgm:prSet presAssocID="{4DF5785E-C5EF-4871-B7B3-5105444AB8FE}" presName="level3hierChild" presStyleCnt="0"/>
      <dgm:spPr/>
    </dgm:pt>
    <dgm:pt modelId="{A56F71BB-6F13-4E8D-9D0C-D2D988A49349}" type="pres">
      <dgm:prSet presAssocID="{084B279A-1142-4C23-9037-BA715215A1DB}" presName="conn2-1" presStyleLbl="parChTrans1D2" presStyleIdx="5" presStyleCnt="6" custScaleX="2000000"/>
      <dgm:spPr/>
      <dgm:t>
        <a:bodyPr/>
        <a:lstStyle/>
        <a:p>
          <a:pPr rtl="1"/>
          <a:endParaRPr lang="fa-IR"/>
        </a:p>
      </dgm:t>
    </dgm:pt>
    <dgm:pt modelId="{477B55EB-673E-4B73-9067-80447C41DE3E}" type="pres">
      <dgm:prSet presAssocID="{084B279A-1142-4C23-9037-BA715215A1DB}" presName="connTx" presStyleLbl="parChTrans1D2" presStyleIdx="5" presStyleCnt="6"/>
      <dgm:spPr/>
      <dgm:t>
        <a:bodyPr/>
        <a:lstStyle/>
        <a:p>
          <a:pPr rtl="1"/>
          <a:endParaRPr lang="fa-IR"/>
        </a:p>
      </dgm:t>
    </dgm:pt>
    <dgm:pt modelId="{C4F72155-4E89-4B5A-9121-97A52763908E}" type="pres">
      <dgm:prSet presAssocID="{70AC7865-DD97-4863-AD4D-F235A80DAD8B}" presName="root2" presStyleCnt="0"/>
      <dgm:spPr/>
    </dgm:pt>
    <dgm:pt modelId="{73A22F8E-8F19-41BB-815A-DB61E26C790C}" type="pres">
      <dgm:prSet presAssocID="{70AC7865-DD97-4863-AD4D-F235A80DAD8B}" presName="LevelTwoTextNode" presStyleLbl="node2" presStyleIdx="5" presStyleCnt="6" custScaleX="465656">
        <dgm:presLayoutVars>
          <dgm:chPref val="3"/>
        </dgm:presLayoutVars>
      </dgm:prSet>
      <dgm:spPr/>
      <dgm:t>
        <a:bodyPr/>
        <a:lstStyle/>
        <a:p>
          <a:pPr rtl="1"/>
          <a:endParaRPr lang="fa-IR"/>
        </a:p>
      </dgm:t>
    </dgm:pt>
    <dgm:pt modelId="{26A9DBD5-D1F3-40F0-994A-150DED88388A}" type="pres">
      <dgm:prSet presAssocID="{70AC7865-DD97-4863-AD4D-F235A80DAD8B}" presName="level3hierChild" presStyleCnt="0"/>
      <dgm:spPr/>
    </dgm:pt>
  </dgm:ptLst>
  <dgm:cxnLst>
    <dgm:cxn modelId="{33725E76-6576-40FD-9D04-D1446B3993E2}" type="presOf" srcId="{084B279A-1142-4C23-9037-BA715215A1DB}" destId="{477B55EB-673E-4B73-9067-80447C41DE3E}" srcOrd="1" destOrd="0" presId="urn:microsoft.com/office/officeart/2005/8/layout/hierarchy2"/>
    <dgm:cxn modelId="{3122EDBD-26AC-4B44-8170-6A40F2B43196}" type="presOf" srcId="{2037F27F-5851-4586-9AF8-58B8773DFDCB}" destId="{DADCBB3E-17B8-4E26-8A96-2448889CF285}" srcOrd="0" destOrd="0" presId="urn:microsoft.com/office/officeart/2005/8/layout/hierarchy2"/>
    <dgm:cxn modelId="{1B40E2A3-9DF9-45AA-988F-B6182FAFEA01}" type="presOf" srcId="{87CAC69D-2768-4F9C-AEDA-56FB64E13F3F}" destId="{9B6CA711-86D4-4F5A-8324-3DCB6379C30E}" srcOrd="0" destOrd="0" presId="urn:microsoft.com/office/officeart/2005/8/layout/hierarchy2"/>
    <dgm:cxn modelId="{5B75E48A-841A-45A8-8E95-F6B7392AC3CA}" type="presOf" srcId="{205EA888-213B-450C-B97A-CB5A2ABD3825}" destId="{7A36109C-17B6-4D80-BC16-E1E423849ECA}" srcOrd="0" destOrd="0" presId="urn:microsoft.com/office/officeart/2005/8/layout/hierarchy2"/>
    <dgm:cxn modelId="{968A8A98-B664-4EFB-B57B-8ACEC1BEF236}" type="presOf" srcId="{A3674CD0-8D0E-4720-AF07-F23B4A70453D}" destId="{9A61EB67-19AE-4888-A9EC-0C1AB9D97371}" srcOrd="0" destOrd="0" presId="urn:microsoft.com/office/officeart/2005/8/layout/hierarchy2"/>
    <dgm:cxn modelId="{C8A8F05D-D462-40FD-B329-1639F52ADD23}" type="presOf" srcId="{4DF5785E-C5EF-4871-B7B3-5105444AB8FE}" destId="{385C93BF-D581-4D8B-BBFD-CCE6B9CC9767}" srcOrd="0" destOrd="0" presId="urn:microsoft.com/office/officeart/2005/8/layout/hierarchy2"/>
    <dgm:cxn modelId="{9CD5EF4E-996C-4DDB-9900-892BDF96CBCC}" type="presOf" srcId="{D9AAF870-BB6C-47CF-BCC6-3621858A3E8B}" destId="{82EEE351-3913-405C-8FDA-3F9E9B473E41}" srcOrd="0" destOrd="0" presId="urn:microsoft.com/office/officeart/2005/8/layout/hierarchy2"/>
    <dgm:cxn modelId="{8C5EAB18-F3F9-48AF-AFB2-3058911A22F7}" type="presOf" srcId="{C4B34379-F414-49FC-B6B1-D85E5C7B3FA1}" destId="{50D0A1BE-F246-4537-BA3C-96E1B2CF165E}" srcOrd="0" destOrd="0" presId="urn:microsoft.com/office/officeart/2005/8/layout/hierarchy2"/>
    <dgm:cxn modelId="{510C9FC2-DBF3-4B43-989F-3502D101D4FC}" type="presOf" srcId="{2037F27F-5851-4586-9AF8-58B8773DFDCB}" destId="{26967AED-BDD1-4A4D-929F-8AC682191FA6}" srcOrd="1" destOrd="0" presId="urn:microsoft.com/office/officeart/2005/8/layout/hierarchy2"/>
    <dgm:cxn modelId="{C2DB7CEC-5A8E-4414-950F-F3B84F73FD37}" srcId="{87CAC69D-2768-4F9C-AEDA-56FB64E13F3F}" destId="{70AC7865-DD97-4863-AD4D-F235A80DAD8B}" srcOrd="5" destOrd="0" parTransId="{084B279A-1142-4C23-9037-BA715215A1DB}" sibTransId="{F02FBCE1-067A-43FD-9649-2D9798E9FD9C}"/>
    <dgm:cxn modelId="{B26AC0FF-9F9D-4232-A7DE-BD5AD49D8F87}" srcId="{87CAC69D-2768-4F9C-AEDA-56FB64E13F3F}" destId="{C4B34379-F414-49FC-B6B1-D85E5C7B3FA1}" srcOrd="0" destOrd="0" parTransId="{7B3FB0DD-8DA8-4CA4-BC0E-21B077D75B88}" sibTransId="{044AA56C-D520-4140-99F2-CFBDAC0D25DD}"/>
    <dgm:cxn modelId="{EE96C221-5765-45E4-A8D5-DEF3D50AE3C2}" srcId="{87CAC69D-2768-4F9C-AEDA-56FB64E13F3F}" destId="{A3674CD0-8D0E-4720-AF07-F23B4A70453D}" srcOrd="1" destOrd="0" parTransId="{6EEF7C46-335A-4250-8FF4-D825DC922551}" sibTransId="{9ED44B0C-F789-46AA-8D76-13E2A6DDC79B}"/>
    <dgm:cxn modelId="{56D13277-4E6C-4607-9ABB-1222F27C33F4}" type="presOf" srcId="{73961694-E544-4F85-AB24-E478E5AA6D50}" destId="{98B6D0A5-ACCB-421D-8249-5F95F733C2DB}" srcOrd="0" destOrd="0" presId="urn:microsoft.com/office/officeart/2005/8/layout/hierarchy2"/>
    <dgm:cxn modelId="{D326B2B9-69CA-46A0-B1BC-293A93B02C72}" type="presOf" srcId="{6EEF7C46-335A-4250-8FF4-D825DC922551}" destId="{F5106A24-60C7-4D70-B0E8-238DFCE5B9D2}" srcOrd="1" destOrd="0" presId="urn:microsoft.com/office/officeart/2005/8/layout/hierarchy2"/>
    <dgm:cxn modelId="{D7CED235-4B3B-4239-ABA6-58F35DA01B31}" srcId="{73961694-E544-4F85-AB24-E478E5AA6D50}" destId="{87CAC69D-2768-4F9C-AEDA-56FB64E13F3F}" srcOrd="0" destOrd="0" parTransId="{C970A979-AC26-4A67-B334-A55EF17D9092}" sibTransId="{B94C0C42-0AE7-4B0C-B6EF-289D83AF2999}"/>
    <dgm:cxn modelId="{A683C3BF-2375-4609-B773-0A4090878C17}" type="presOf" srcId="{F8EC673F-80E8-46C9-BC6A-7D5AF8D6C433}" destId="{F7A43985-2E52-4D07-8065-5323404A39D2}" srcOrd="0" destOrd="0" presId="urn:microsoft.com/office/officeart/2005/8/layout/hierarchy2"/>
    <dgm:cxn modelId="{F7A97371-F6D8-4FDC-BDFC-2F310106DEFC}" srcId="{87CAC69D-2768-4F9C-AEDA-56FB64E13F3F}" destId="{D9AAF870-BB6C-47CF-BCC6-3621858A3E8B}" srcOrd="2" destOrd="0" parTransId="{F8EC673F-80E8-46C9-BC6A-7D5AF8D6C433}" sibTransId="{512F0718-5DD7-4408-B77A-779145AE72F9}"/>
    <dgm:cxn modelId="{D87DB3CE-D4F6-4E5F-AF3E-622A7371C0DD}" type="presOf" srcId="{70AC7865-DD97-4863-AD4D-F235A80DAD8B}" destId="{73A22F8E-8F19-41BB-815A-DB61E26C790C}" srcOrd="0" destOrd="0" presId="urn:microsoft.com/office/officeart/2005/8/layout/hierarchy2"/>
    <dgm:cxn modelId="{AC96A1E9-2FB4-4731-A87A-4200422610F1}" type="presOf" srcId="{084B279A-1142-4C23-9037-BA715215A1DB}" destId="{A56F71BB-6F13-4E8D-9D0C-D2D988A49349}" srcOrd="0" destOrd="0" presId="urn:microsoft.com/office/officeart/2005/8/layout/hierarchy2"/>
    <dgm:cxn modelId="{7CDC5C11-BC33-42F6-9EB2-6CC436EFFF27}" srcId="{87CAC69D-2768-4F9C-AEDA-56FB64E13F3F}" destId="{D9457DDE-F79F-4643-8336-A8577589A42B}" srcOrd="3" destOrd="0" parTransId="{205EA888-213B-450C-B97A-CB5A2ABD3825}" sibTransId="{0F6C7A28-2536-4178-8765-2450A12D5B3C}"/>
    <dgm:cxn modelId="{E0721748-6D58-4F82-89D0-EA5730BEDCF0}" srcId="{87CAC69D-2768-4F9C-AEDA-56FB64E13F3F}" destId="{4DF5785E-C5EF-4871-B7B3-5105444AB8FE}" srcOrd="4" destOrd="0" parTransId="{2037F27F-5851-4586-9AF8-58B8773DFDCB}" sibTransId="{9AA4DA8F-8D6D-4139-8308-92997CAA2E6E}"/>
    <dgm:cxn modelId="{BFA0595C-A16C-4493-BCAB-D0D3CA2F9234}" type="presOf" srcId="{7B3FB0DD-8DA8-4CA4-BC0E-21B077D75B88}" destId="{35EB2B97-2A56-4D43-84BD-7523A504D520}" srcOrd="0" destOrd="0" presId="urn:microsoft.com/office/officeart/2005/8/layout/hierarchy2"/>
    <dgm:cxn modelId="{44A450B4-38AE-42B2-96AC-648FFD373C99}" type="presOf" srcId="{7B3FB0DD-8DA8-4CA4-BC0E-21B077D75B88}" destId="{54843404-CA0C-479E-B0ED-231840EBB4BB}" srcOrd="1" destOrd="0" presId="urn:microsoft.com/office/officeart/2005/8/layout/hierarchy2"/>
    <dgm:cxn modelId="{B5356FA5-7807-4CE9-9A10-E12645621182}" type="presOf" srcId="{D9457DDE-F79F-4643-8336-A8577589A42B}" destId="{93B5C7D4-A20C-41BA-9465-BF5545D88DB2}" srcOrd="0" destOrd="0" presId="urn:microsoft.com/office/officeart/2005/8/layout/hierarchy2"/>
    <dgm:cxn modelId="{88A0CB54-E85A-4730-97BA-AA815921D0CF}" type="presOf" srcId="{205EA888-213B-450C-B97A-CB5A2ABD3825}" destId="{B1D7D19E-E608-4660-A3FF-9D621C35BC52}" srcOrd="1" destOrd="0" presId="urn:microsoft.com/office/officeart/2005/8/layout/hierarchy2"/>
    <dgm:cxn modelId="{20FC2FDA-BAA3-4486-B7B3-DBE7117A79F8}" type="presOf" srcId="{6EEF7C46-335A-4250-8FF4-D825DC922551}" destId="{9C5F0CEF-FD42-4964-9647-3C3D187A05C5}" srcOrd="0" destOrd="0" presId="urn:microsoft.com/office/officeart/2005/8/layout/hierarchy2"/>
    <dgm:cxn modelId="{B0BBB8BB-87B6-45C0-BB5A-618F024D46C9}" type="presOf" srcId="{F8EC673F-80E8-46C9-BC6A-7D5AF8D6C433}" destId="{CE64E6D7-6DE0-4C70-ADD0-D03B1BC582C4}" srcOrd="1" destOrd="0" presId="urn:microsoft.com/office/officeart/2005/8/layout/hierarchy2"/>
    <dgm:cxn modelId="{106307DD-B1D9-493A-8EA9-8CCC9F45E488}" type="presParOf" srcId="{98B6D0A5-ACCB-421D-8249-5F95F733C2DB}" destId="{A87C7159-5216-47AB-94AB-579A0E96CE87}" srcOrd="0" destOrd="0" presId="urn:microsoft.com/office/officeart/2005/8/layout/hierarchy2"/>
    <dgm:cxn modelId="{BA75AA87-B26E-476B-B8E8-350491AEF650}" type="presParOf" srcId="{A87C7159-5216-47AB-94AB-579A0E96CE87}" destId="{9B6CA711-86D4-4F5A-8324-3DCB6379C30E}" srcOrd="0" destOrd="0" presId="urn:microsoft.com/office/officeart/2005/8/layout/hierarchy2"/>
    <dgm:cxn modelId="{80FCDA02-23A9-4D69-9D46-17E0DDF24CD4}" type="presParOf" srcId="{A87C7159-5216-47AB-94AB-579A0E96CE87}" destId="{81EE5756-6C9C-4B0F-957E-F22947173615}" srcOrd="1" destOrd="0" presId="urn:microsoft.com/office/officeart/2005/8/layout/hierarchy2"/>
    <dgm:cxn modelId="{CF6984D9-52CE-40B6-9F17-F8ED5667F0CA}" type="presParOf" srcId="{81EE5756-6C9C-4B0F-957E-F22947173615}" destId="{35EB2B97-2A56-4D43-84BD-7523A504D520}" srcOrd="0" destOrd="0" presId="urn:microsoft.com/office/officeart/2005/8/layout/hierarchy2"/>
    <dgm:cxn modelId="{C6219C34-C2D2-428F-A603-C8A72A980DF5}" type="presParOf" srcId="{35EB2B97-2A56-4D43-84BD-7523A504D520}" destId="{54843404-CA0C-479E-B0ED-231840EBB4BB}" srcOrd="0" destOrd="0" presId="urn:microsoft.com/office/officeart/2005/8/layout/hierarchy2"/>
    <dgm:cxn modelId="{7F00FDB6-68BF-4630-A8B3-D850113F079A}" type="presParOf" srcId="{81EE5756-6C9C-4B0F-957E-F22947173615}" destId="{F2418A4A-62A5-4E4C-99C4-183CEA680B0C}" srcOrd="1" destOrd="0" presId="urn:microsoft.com/office/officeart/2005/8/layout/hierarchy2"/>
    <dgm:cxn modelId="{F6DA09A9-2DCC-40FE-9A7A-BD7D16FA68A1}" type="presParOf" srcId="{F2418A4A-62A5-4E4C-99C4-183CEA680B0C}" destId="{50D0A1BE-F246-4537-BA3C-96E1B2CF165E}" srcOrd="0" destOrd="0" presId="urn:microsoft.com/office/officeart/2005/8/layout/hierarchy2"/>
    <dgm:cxn modelId="{C3AF05B8-EBA9-45E7-9A46-C5074DD31830}" type="presParOf" srcId="{F2418A4A-62A5-4E4C-99C4-183CEA680B0C}" destId="{C6334EDE-6075-4F7C-ABC9-7F06E44DB673}" srcOrd="1" destOrd="0" presId="urn:microsoft.com/office/officeart/2005/8/layout/hierarchy2"/>
    <dgm:cxn modelId="{CA8E2E5F-21B2-45EB-B08C-B96AE96B4D9F}" type="presParOf" srcId="{81EE5756-6C9C-4B0F-957E-F22947173615}" destId="{9C5F0CEF-FD42-4964-9647-3C3D187A05C5}" srcOrd="2" destOrd="0" presId="urn:microsoft.com/office/officeart/2005/8/layout/hierarchy2"/>
    <dgm:cxn modelId="{212AE8F5-B4F7-4AD9-9C78-079FEAED708D}" type="presParOf" srcId="{9C5F0CEF-FD42-4964-9647-3C3D187A05C5}" destId="{F5106A24-60C7-4D70-B0E8-238DFCE5B9D2}" srcOrd="0" destOrd="0" presId="urn:microsoft.com/office/officeart/2005/8/layout/hierarchy2"/>
    <dgm:cxn modelId="{B971C7A4-AEA0-40CD-A79B-F366C378CAB9}" type="presParOf" srcId="{81EE5756-6C9C-4B0F-957E-F22947173615}" destId="{8D178453-96B1-49CF-937C-E27C7E4C68DD}" srcOrd="3" destOrd="0" presId="urn:microsoft.com/office/officeart/2005/8/layout/hierarchy2"/>
    <dgm:cxn modelId="{EF82B741-C327-4DA4-AD09-CB6C64C68A19}" type="presParOf" srcId="{8D178453-96B1-49CF-937C-E27C7E4C68DD}" destId="{9A61EB67-19AE-4888-A9EC-0C1AB9D97371}" srcOrd="0" destOrd="0" presId="urn:microsoft.com/office/officeart/2005/8/layout/hierarchy2"/>
    <dgm:cxn modelId="{F77BF30B-227D-47C5-868D-D2C10A70C41B}" type="presParOf" srcId="{8D178453-96B1-49CF-937C-E27C7E4C68DD}" destId="{03E2FFBD-4A70-4AF5-BDA8-58AEBFBB05C1}" srcOrd="1" destOrd="0" presId="urn:microsoft.com/office/officeart/2005/8/layout/hierarchy2"/>
    <dgm:cxn modelId="{687CFDF6-2228-4C59-8034-35A379205FAC}" type="presParOf" srcId="{81EE5756-6C9C-4B0F-957E-F22947173615}" destId="{F7A43985-2E52-4D07-8065-5323404A39D2}" srcOrd="4" destOrd="0" presId="urn:microsoft.com/office/officeart/2005/8/layout/hierarchy2"/>
    <dgm:cxn modelId="{E6B9C7FE-2A2E-4067-8F23-3297FF0375E1}" type="presParOf" srcId="{F7A43985-2E52-4D07-8065-5323404A39D2}" destId="{CE64E6D7-6DE0-4C70-ADD0-D03B1BC582C4}" srcOrd="0" destOrd="0" presId="urn:microsoft.com/office/officeart/2005/8/layout/hierarchy2"/>
    <dgm:cxn modelId="{A232ACE6-CAB9-40C4-A761-72E8C258A704}" type="presParOf" srcId="{81EE5756-6C9C-4B0F-957E-F22947173615}" destId="{22121D8F-E62E-4204-9A22-87A5E0B5B89D}" srcOrd="5" destOrd="0" presId="urn:microsoft.com/office/officeart/2005/8/layout/hierarchy2"/>
    <dgm:cxn modelId="{5AB121A4-3388-4AAE-B542-4805609EFEDA}" type="presParOf" srcId="{22121D8F-E62E-4204-9A22-87A5E0B5B89D}" destId="{82EEE351-3913-405C-8FDA-3F9E9B473E41}" srcOrd="0" destOrd="0" presId="urn:microsoft.com/office/officeart/2005/8/layout/hierarchy2"/>
    <dgm:cxn modelId="{87D1FF3B-56C9-46B7-9AED-B725E2CCA463}" type="presParOf" srcId="{22121D8F-E62E-4204-9A22-87A5E0B5B89D}" destId="{6AD1D0F9-514C-4A90-B741-A18DFA237236}" srcOrd="1" destOrd="0" presId="urn:microsoft.com/office/officeart/2005/8/layout/hierarchy2"/>
    <dgm:cxn modelId="{D0AA0E7E-7F7A-4FCD-9BF6-FD489399BC65}" type="presParOf" srcId="{81EE5756-6C9C-4B0F-957E-F22947173615}" destId="{7A36109C-17B6-4D80-BC16-E1E423849ECA}" srcOrd="6" destOrd="0" presId="urn:microsoft.com/office/officeart/2005/8/layout/hierarchy2"/>
    <dgm:cxn modelId="{761C2175-5A48-4DBF-B620-0960651D7DA1}" type="presParOf" srcId="{7A36109C-17B6-4D80-BC16-E1E423849ECA}" destId="{B1D7D19E-E608-4660-A3FF-9D621C35BC52}" srcOrd="0" destOrd="0" presId="urn:microsoft.com/office/officeart/2005/8/layout/hierarchy2"/>
    <dgm:cxn modelId="{99E8FC68-FD0E-4B53-AACC-3B9E86F8022A}" type="presParOf" srcId="{81EE5756-6C9C-4B0F-957E-F22947173615}" destId="{D7FB85CA-B63E-414C-BEFB-DA540FB9D204}" srcOrd="7" destOrd="0" presId="urn:microsoft.com/office/officeart/2005/8/layout/hierarchy2"/>
    <dgm:cxn modelId="{0AD79921-33F1-4BEE-84E6-19BE044527FB}" type="presParOf" srcId="{D7FB85CA-B63E-414C-BEFB-DA540FB9D204}" destId="{93B5C7D4-A20C-41BA-9465-BF5545D88DB2}" srcOrd="0" destOrd="0" presId="urn:microsoft.com/office/officeart/2005/8/layout/hierarchy2"/>
    <dgm:cxn modelId="{7C9DD9D4-BD7F-4A6B-899E-C7F46B2C5BB6}" type="presParOf" srcId="{D7FB85CA-B63E-414C-BEFB-DA540FB9D204}" destId="{444ED59F-6DA0-497C-8CE7-7B3685A20AF7}" srcOrd="1" destOrd="0" presId="urn:microsoft.com/office/officeart/2005/8/layout/hierarchy2"/>
    <dgm:cxn modelId="{E3486457-124E-4010-94E4-3D19D1711D3F}" type="presParOf" srcId="{81EE5756-6C9C-4B0F-957E-F22947173615}" destId="{DADCBB3E-17B8-4E26-8A96-2448889CF285}" srcOrd="8" destOrd="0" presId="urn:microsoft.com/office/officeart/2005/8/layout/hierarchy2"/>
    <dgm:cxn modelId="{E9F7754F-8BCF-4C43-ABE1-619254B4E11C}" type="presParOf" srcId="{DADCBB3E-17B8-4E26-8A96-2448889CF285}" destId="{26967AED-BDD1-4A4D-929F-8AC682191FA6}" srcOrd="0" destOrd="0" presId="urn:microsoft.com/office/officeart/2005/8/layout/hierarchy2"/>
    <dgm:cxn modelId="{45DF94AF-9448-4640-A602-8C915900B035}" type="presParOf" srcId="{81EE5756-6C9C-4B0F-957E-F22947173615}" destId="{C7A31BDA-06F5-4474-A0B7-98223D25B5BE}" srcOrd="9" destOrd="0" presId="urn:microsoft.com/office/officeart/2005/8/layout/hierarchy2"/>
    <dgm:cxn modelId="{A4E8D58F-D547-4059-911B-342847E85004}" type="presParOf" srcId="{C7A31BDA-06F5-4474-A0B7-98223D25B5BE}" destId="{385C93BF-D581-4D8B-BBFD-CCE6B9CC9767}" srcOrd="0" destOrd="0" presId="urn:microsoft.com/office/officeart/2005/8/layout/hierarchy2"/>
    <dgm:cxn modelId="{CDF9658C-7BBB-4FA0-BDEE-4FBDEE662836}" type="presParOf" srcId="{C7A31BDA-06F5-4474-A0B7-98223D25B5BE}" destId="{9D8D68C3-D70F-4718-9234-789964B63F21}" srcOrd="1" destOrd="0" presId="urn:microsoft.com/office/officeart/2005/8/layout/hierarchy2"/>
    <dgm:cxn modelId="{BC9B5AAE-4669-4202-85EA-D740C527F925}" type="presParOf" srcId="{81EE5756-6C9C-4B0F-957E-F22947173615}" destId="{A56F71BB-6F13-4E8D-9D0C-D2D988A49349}" srcOrd="10" destOrd="0" presId="urn:microsoft.com/office/officeart/2005/8/layout/hierarchy2"/>
    <dgm:cxn modelId="{853D321F-0874-4575-9FC4-8D6CFB28D19C}" type="presParOf" srcId="{A56F71BB-6F13-4E8D-9D0C-D2D988A49349}" destId="{477B55EB-673E-4B73-9067-80447C41DE3E}" srcOrd="0" destOrd="0" presId="urn:microsoft.com/office/officeart/2005/8/layout/hierarchy2"/>
    <dgm:cxn modelId="{18CAE0D8-4AA2-4253-A209-15E3973C8DB6}" type="presParOf" srcId="{81EE5756-6C9C-4B0F-957E-F22947173615}" destId="{C4F72155-4E89-4B5A-9121-97A52763908E}" srcOrd="11" destOrd="0" presId="urn:microsoft.com/office/officeart/2005/8/layout/hierarchy2"/>
    <dgm:cxn modelId="{C852C8AC-E90F-480D-AC6C-B1B4C8A4FD53}" type="presParOf" srcId="{C4F72155-4E89-4B5A-9121-97A52763908E}" destId="{73A22F8E-8F19-41BB-815A-DB61E26C790C}" srcOrd="0" destOrd="0" presId="urn:microsoft.com/office/officeart/2005/8/layout/hierarchy2"/>
    <dgm:cxn modelId="{EDC28DD1-A878-4C1C-A6C7-8CD45610BA7B}" type="presParOf" srcId="{C4F72155-4E89-4B5A-9121-97A52763908E}" destId="{26A9DBD5-D1F3-40F0-994A-150DED88388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8D71C1-457B-4852-9176-9A798B398F48}"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587D1E5B-B0FE-4CCA-B072-832D0C772053}">
      <dgm:prSet custT="1"/>
      <dgm:spPr/>
      <dgm:t>
        <a:bodyPr/>
        <a:lstStyle/>
        <a:p>
          <a:pPr rtl="1"/>
          <a:r>
            <a:rPr lang="fa-IR" sz="1600" dirty="0" smtClean="0">
              <a:cs typeface="B Koodak" pitchFamily="2" charset="-78"/>
            </a:rPr>
            <a:t>علوم امام را می توان به دو دسته کلی تقسیم نمود</a:t>
          </a:r>
          <a:endParaRPr lang="fa-IR" sz="1600" dirty="0">
            <a:cs typeface="B Koodak" pitchFamily="2" charset="-78"/>
          </a:endParaRPr>
        </a:p>
      </dgm:t>
    </dgm:pt>
    <dgm:pt modelId="{A080DF4F-002D-4356-9110-C105A4BF3B35}" type="parTrans" cxnId="{7A275C44-F009-475B-BCD9-3CD9069CB949}">
      <dgm:prSet/>
      <dgm:spPr/>
      <dgm:t>
        <a:bodyPr/>
        <a:lstStyle/>
        <a:p>
          <a:pPr rtl="1"/>
          <a:endParaRPr lang="fa-IR" sz="1600">
            <a:cs typeface="B Koodak" pitchFamily="2" charset="-78"/>
          </a:endParaRPr>
        </a:p>
      </dgm:t>
    </dgm:pt>
    <dgm:pt modelId="{CC10F6B7-3AF9-45A1-B71C-8B625B5C356E}" type="sibTrans" cxnId="{7A275C44-F009-475B-BCD9-3CD9069CB949}">
      <dgm:prSet/>
      <dgm:spPr/>
      <dgm:t>
        <a:bodyPr/>
        <a:lstStyle/>
        <a:p>
          <a:pPr rtl="1"/>
          <a:endParaRPr lang="fa-IR" sz="1600">
            <a:cs typeface="B Koodak" pitchFamily="2" charset="-78"/>
          </a:endParaRPr>
        </a:p>
      </dgm:t>
    </dgm:pt>
    <dgm:pt modelId="{9CDD4037-EB5A-4671-A894-992EB405CD34}">
      <dgm:prSet custT="1"/>
      <dgm:spPr/>
      <dgm:t>
        <a:bodyPr/>
        <a:lstStyle/>
        <a:p>
          <a:pPr rtl="1"/>
          <a:r>
            <a:rPr lang="fa-IR" sz="1600" dirty="0" smtClean="0">
              <a:cs typeface="B Koodak" pitchFamily="2" charset="-78"/>
            </a:rPr>
            <a:t>علومی که بی واسطه یا با واسطه از رسول الله گرفته اند</a:t>
          </a:r>
          <a:endParaRPr lang="fa-IR" sz="1600" dirty="0">
            <a:cs typeface="B Koodak" pitchFamily="2" charset="-78"/>
          </a:endParaRPr>
        </a:p>
      </dgm:t>
    </dgm:pt>
    <dgm:pt modelId="{DA1BF59D-ED2D-404B-8C43-E8F2C9C6476D}" type="parTrans" cxnId="{DC73790A-DB4F-4A19-B31D-D700833CAF36}">
      <dgm:prSet custT="1"/>
      <dgm:spPr/>
      <dgm:t>
        <a:bodyPr/>
        <a:lstStyle/>
        <a:p>
          <a:pPr rtl="1"/>
          <a:endParaRPr lang="fa-IR" sz="1600">
            <a:cs typeface="B Koodak" pitchFamily="2" charset="-78"/>
          </a:endParaRPr>
        </a:p>
      </dgm:t>
    </dgm:pt>
    <dgm:pt modelId="{140D40F2-982B-43F9-A7C4-6DA6C7A36181}" type="sibTrans" cxnId="{DC73790A-DB4F-4A19-B31D-D700833CAF36}">
      <dgm:prSet/>
      <dgm:spPr/>
      <dgm:t>
        <a:bodyPr/>
        <a:lstStyle/>
        <a:p>
          <a:pPr rtl="1"/>
          <a:endParaRPr lang="fa-IR" sz="1600">
            <a:cs typeface="B Koodak" pitchFamily="2" charset="-78"/>
          </a:endParaRPr>
        </a:p>
      </dgm:t>
    </dgm:pt>
    <dgm:pt modelId="{9BD76C09-9A33-4DB8-B31F-1CCF491323BD}">
      <dgm:prSet custT="1"/>
      <dgm:spPr/>
      <dgm:t>
        <a:bodyPr/>
        <a:lstStyle/>
        <a:p>
          <a:pPr rtl="1"/>
          <a:r>
            <a:rPr lang="fa-IR" sz="1600" dirty="0" smtClean="0">
              <a:cs typeface="B Koodak" pitchFamily="2" charset="-78"/>
            </a:rPr>
            <a:t>انا مدینه العلم و علی با بها</a:t>
          </a:r>
          <a:endParaRPr lang="fa-IR" sz="1600" dirty="0">
            <a:cs typeface="B Koodak" pitchFamily="2" charset="-78"/>
          </a:endParaRPr>
        </a:p>
      </dgm:t>
    </dgm:pt>
    <dgm:pt modelId="{3682C783-D3FE-4B4B-8542-EC3E233300D3}" type="parTrans" cxnId="{4A5095B8-54C5-499E-9C74-107341B4F3CA}">
      <dgm:prSet custT="1"/>
      <dgm:spPr/>
      <dgm:t>
        <a:bodyPr/>
        <a:lstStyle/>
        <a:p>
          <a:pPr rtl="1"/>
          <a:endParaRPr lang="fa-IR" sz="1600">
            <a:cs typeface="B Koodak" pitchFamily="2" charset="-78"/>
          </a:endParaRPr>
        </a:p>
      </dgm:t>
    </dgm:pt>
    <dgm:pt modelId="{1D5B8334-7F86-4D6E-B677-CC2E268AD590}" type="sibTrans" cxnId="{4A5095B8-54C5-499E-9C74-107341B4F3CA}">
      <dgm:prSet/>
      <dgm:spPr/>
      <dgm:t>
        <a:bodyPr/>
        <a:lstStyle/>
        <a:p>
          <a:pPr rtl="1"/>
          <a:endParaRPr lang="fa-IR" sz="1600">
            <a:cs typeface="B Koodak" pitchFamily="2" charset="-78"/>
          </a:endParaRPr>
        </a:p>
      </dgm:t>
    </dgm:pt>
    <dgm:pt modelId="{6748D1D4-0CFC-4763-8BB5-83076D89D2A5}">
      <dgm:prSet custT="1"/>
      <dgm:spPr/>
      <dgm:t>
        <a:bodyPr/>
        <a:lstStyle/>
        <a:p>
          <a:pPr rtl="1"/>
          <a:r>
            <a:rPr lang="fa-IR" sz="1600" dirty="0" smtClean="0">
              <a:cs typeface="B Koodak" pitchFamily="2" charset="-78"/>
            </a:rPr>
            <a:t>«انّ‏ رسول‏ اللَّه‏ علّمنى‏ الف‏ باب‏ و كلّ باب منها يفتح الف باب فذلك الف الف باب حتّى علمت ما كان و ما يكون الى يوم القيامة و علم المنايا و البلايا و فصل الخطاب‏ (ینابیع الموده / ص 88)</a:t>
          </a:r>
          <a:endParaRPr lang="fa-IR" sz="1600" dirty="0">
            <a:cs typeface="B Koodak" pitchFamily="2" charset="-78"/>
          </a:endParaRPr>
        </a:p>
      </dgm:t>
    </dgm:pt>
    <dgm:pt modelId="{003E7F02-6161-4CB3-8398-5165172E3866}" type="parTrans" cxnId="{21F97433-7BC0-4F8B-963C-2EFCA7C13CBC}">
      <dgm:prSet custT="1"/>
      <dgm:spPr/>
      <dgm:t>
        <a:bodyPr/>
        <a:lstStyle/>
        <a:p>
          <a:pPr rtl="1"/>
          <a:endParaRPr lang="fa-IR" sz="1600">
            <a:cs typeface="B Koodak" pitchFamily="2" charset="-78"/>
          </a:endParaRPr>
        </a:p>
      </dgm:t>
    </dgm:pt>
    <dgm:pt modelId="{F432AFF9-EE37-40D7-8E35-0A8AE511AAD8}" type="sibTrans" cxnId="{21F97433-7BC0-4F8B-963C-2EFCA7C13CBC}">
      <dgm:prSet/>
      <dgm:spPr/>
      <dgm:t>
        <a:bodyPr/>
        <a:lstStyle/>
        <a:p>
          <a:pPr rtl="1"/>
          <a:endParaRPr lang="fa-IR" sz="1600">
            <a:cs typeface="B Koodak" pitchFamily="2" charset="-78"/>
          </a:endParaRPr>
        </a:p>
      </dgm:t>
    </dgm:pt>
    <dgm:pt modelId="{9BABB179-E394-4BE4-80F1-F89AB98B9A30}">
      <dgm:prSet custT="1"/>
      <dgm:spPr/>
      <dgm:t>
        <a:bodyPr/>
        <a:lstStyle/>
        <a:p>
          <a:pPr rtl="1"/>
          <a:r>
            <a:rPr lang="fa-IR" sz="1600" dirty="0" smtClean="0">
              <a:cs typeface="B Koodak" pitchFamily="2" charset="-78"/>
            </a:rPr>
            <a:t>عَنْ أَبِي عَبْدِ اللَّهِ ع قَالَ: قَالَ رَسُولُ اللَّهِ ص فِي مَرَضِهِ الَّذِي تُوُفِّيَ فِيهِ ادْعُوا لِي خَلِيلِي- فَأَرْسَلَتَا إِلَى أَبَوَيْهِمَا فَلَمَّا نَظَرَ إِلَيْهِمَا رَسُولُ اللَّهِ ص أَعْرَضَ عَنْهُمَا ثُمَّ قَالَ ادْعُوا لِي خَلِيلِي فَأُرْسِلَ إِلَى عَلِيٍّ فَلَمَّا نَظَرَ إِلَيْهِ أَكَبَّ عَلَيْهِ يُحَدِّثُهُ فَلَمَّا خَرَجَ لَقِيَاهُ فَقَالا لَهُ مَا حَدَّثَكَ خَلِيلُكَ فَقَالَ حَدَّثَنِي أَلْفَ بَابٍ يَفْتَحُ كُلُّ بَابٍ أَلْفَ بَاب‏ (کافی / ج1 / ص 296)</a:t>
          </a:r>
          <a:endParaRPr lang="fa-IR" sz="1600" dirty="0">
            <a:cs typeface="B Koodak" pitchFamily="2" charset="-78"/>
          </a:endParaRPr>
        </a:p>
      </dgm:t>
    </dgm:pt>
    <dgm:pt modelId="{05AA4406-A996-466F-B1E8-811F5877C249}" type="parTrans" cxnId="{8FABE865-DD8E-4E8D-8B9D-00C608B546BF}">
      <dgm:prSet custT="1"/>
      <dgm:spPr/>
      <dgm:t>
        <a:bodyPr/>
        <a:lstStyle/>
        <a:p>
          <a:pPr rtl="1"/>
          <a:endParaRPr lang="fa-IR" sz="1600">
            <a:cs typeface="B Koodak" pitchFamily="2" charset="-78"/>
          </a:endParaRPr>
        </a:p>
      </dgm:t>
    </dgm:pt>
    <dgm:pt modelId="{D14B6399-BC23-422E-90BD-8DBCAC90DD55}" type="sibTrans" cxnId="{8FABE865-DD8E-4E8D-8B9D-00C608B546BF}">
      <dgm:prSet/>
      <dgm:spPr/>
      <dgm:t>
        <a:bodyPr/>
        <a:lstStyle/>
        <a:p>
          <a:pPr rtl="1"/>
          <a:endParaRPr lang="fa-IR" sz="1600">
            <a:cs typeface="B Koodak" pitchFamily="2" charset="-78"/>
          </a:endParaRPr>
        </a:p>
      </dgm:t>
    </dgm:pt>
    <dgm:pt modelId="{315794F2-FCED-4265-9746-DDBA11E60C20}">
      <dgm:prSet custT="1"/>
      <dgm:spPr/>
      <dgm:t>
        <a:bodyPr/>
        <a:lstStyle/>
        <a:p>
          <a:pPr rtl="1"/>
          <a:r>
            <a:rPr lang="fa-IR" sz="1600" dirty="0" smtClean="0">
              <a:cs typeface="B Koodak" pitchFamily="2" charset="-78"/>
            </a:rPr>
            <a:t>علومی که از طریق الهام و تحدیث دریافت نموده اند</a:t>
          </a:r>
          <a:endParaRPr lang="fa-IR" sz="1600" dirty="0">
            <a:cs typeface="B Koodak" pitchFamily="2" charset="-78"/>
          </a:endParaRPr>
        </a:p>
      </dgm:t>
    </dgm:pt>
    <dgm:pt modelId="{3347441C-8F9D-4BD5-AD9D-739746283A7F}" type="parTrans" cxnId="{64EBE73A-91CC-4A48-9648-9F4A2DF8A2B6}">
      <dgm:prSet custT="1"/>
      <dgm:spPr/>
      <dgm:t>
        <a:bodyPr/>
        <a:lstStyle/>
        <a:p>
          <a:pPr rtl="1"/>
          <a:endParaRPr lang="fa-IR" sz="1600">
            <a:cs typeface="B Koodak" pitchFamily="2" charset="-78"/>
          </a:endParaRPr>
        </a:p>
      </dgm:t>
    </dgm:pt>
    <dgm:pt modelId="{3F8E2234-0725-4096-89F3-EA66932E8EC6}" type="sibTrans" cxnId="{64EBE73A-91CC-4A48-9648-9F4A2DF8A2B6}">
      <dgm:prSet/>
      <dgm:spPr/>
      <dgm:t>
        <a:bodyPr/>
        <a:lstStyle/>
        <a:p>
          <a:pPr rtl="1"/>
          <a:endParaRPr lang="fa-IR" sz="1600">
            <a:cs typeface="B Koodak" pitchFamily="2" charset="-78"/>
          </a:endParaRPr>
        </a:p>
      </dgm:t>
    </dgm:pt>
    <dgm:pt modelId="{7AF0F2F9-9AB6-41BF-BA69-764EBDDF3929}">
      <dgm:prSet custT="1"/>
      <dgm:spPr/>
      <dgm:t>
        <a:bodyPr/>
        <a:lstStyle/>
        <a:p>
          <a:pPr rtl="1"/>
          <a:r>
            <a:rPr lang="fa-IR" sz="1600" dirty="0" smtClean="0">
              <a:cs typeface="B Koodak" pitchFamily="2" charset="-78"/>
            </a:rPr>
            <a:t>نظیر الهامات به مریم و مادر موسی</a:t>
          </a:r>
          <a:endParaRPr lang="fa-IR" sz="1600" dirty="0">
            <a:cs typeface="B Koodak" pitchFamily="2" charset="-78"/>
          </a:endParaRPr>
        </a:p>
      </dgm:t>
    </dgm:pt>
    <dgm:pt modelId="{F853972F-6210-4389-872A-AA0D594D3B31}" type="parTrans" cxnId="{E04C779F-B628-4040-8CFB-C53073CC061D}">
      <dgm:prSet custT="1"/>
      <dgm:spPr/>
      <dgm:t>
        <a:bodyPr/>
        <a:lstStyle/>
        <a:p>
          <a:pPr rtl="1"/>
          <a:endParaRPr lang="fa-IR" sz="1600">
            <a:cs typeface="B Koodak" pitchFamily="2" charset="-78"/>
          </a:endParaRPr>
        </a:p>
      </dgm:t>
    </dgm:pt>
    <dgm:pt modelId="{3D34B8FC-33B0-4165-A27C-D13C2BA0A169}" type="sibTrans" cxnId="{E04C779F-B628-4040-8CFB-C53073CC061D}">
      <dgm:prSet/>
      <dgm:spPr/>
      <dgm:t>
        <a:bodyPr/>
        <a:lstStyle/>
        <a:p>
          <a:pPr rtl="1"/>
          <a:endParaRPr lang="fa-IR" sz="1600">
            <a:cs typeface="B Koodak" pitchFamily="2" charset="-78"/>
          </a:endParaRPr>
        </a:p>
      </dgm:t>
    </dgm:pt>
    <dgm:pt modelId="{338473DB-3C55-4BA8-9C8C-37DEE76B29BC}">
      <dgm:prSet custT="1"/>
      <dgm:spPr/>
      <dgm:t>
        <a:bodyPr/>
        <a:lstStyle/>
        <a:p>
          <a:pPr rtl="1"/>
          <a:r>
            <a:rPr lang="fa-IR" sz="1600" dirty="0" smtClean="0">
              <a:cs typeface="B Koodak" pitchFamily="2" charset="-78"/>
            </a:rPr>
            <a:t>وَ أَوْحَيْنا إِلى‏ أُمِّ مُوسى‏ أَنْ أَرْضِعيهِ فَإِذا خِفْتِ عَلَيْهِ فَأَلْقيهِ فِي الْيَمِّ وَ لا تَخافي‏ وَ لا تَحْزَني‏ إِنَّا رَادُّوهُ إِلَيْكِ وَ جاعِلُوهُ مِنَ الْمُرْسَلينَ (قصص/ 7)</a:t>
          </a:r>
          <a:endParaRPr lang="fa-IR" sz="1600" dirty="0">
            <a:cs typeface="B Koodak" pitchFamily="2" charset="-78"/>
          </a:endParaRPr>
        </a:p>
      </dgm:t>
    </dgm:pt>
    <dgm:pt modelId="{4A2CE2A0-1B4C-460B-9B34-34B4BB1BBCB8}" type="parTrans" cxnId="{C8A66102-0FDF-4266-B061-444DB8EDBFB7}">
      <dgm:prSet custT="1"/>
      <dgm:spPr/>
      <dgm:t>
        <a:bodyPr/>
        <a:lstStyle/>
        <a:p>
          <a:pPr rtl="1"/>
          <a:endParaRPr lang="fa-IR" sz="1600">
            <a:cs typeface="B Koodak" pitchFamily="2" charset="-78"/>
          </a:endParaRPr>
        </a:p>
      </dgm:t>
    </dgm:pt>
    <dgm:pt modelId="{A9216102-2DCD-44E6-9AAE-88A81909DC80}" type="sibTrans" cxnId="{C8A66102-0FDF-4266-B061-444DB8EDBFB7}">
      <dgm:prSet/>
      <dgm:spPr/>
      <dgm:t>
        <a:bodyPr/>
        <a:lstStyle/>
        <a:p>
          <a:pPr rtl="1"/>
          <a:endParaRPr lang="fa-IR" sz="1600">
            <a:cs typeface="B Koodak" pitchFamily="2" charset="-78"/>
          </a:endParaRPr>
        </a:p>
      </dgm:t>
    </dgm:pt>
    <dgm:pt modelId="{0F55BF77-A8B3-4CBE-8C04-F856178C6262}">
      <dgm:prSet custT="1"/>
      <dgm:spPr/>
      <dgm:t>
        <a:bodyPr/>
        <a:lstStyle/>
        <a:p>
          <a:pPr rtl="1"/>
          <a:r>
            <a:rPr lang="fa-IR" sz="1600" dirty="0" smtClean="0">
              <a:cs typeface="B Koodak" pitchFamily="2" charset="-78"/>
            </a:rPr>
            <a:t>فَأَرْسَلْنَا إِلَيْهَا رُوحَنَا فَتَمَثَّلَ لَهَا بَشَرًا سَوِيًّا / قَالَتْ إِنىّ‏ِ أَعُوذُ بِالرَّحْمَانِ مِنكَ إِن كُنتَ تَقِيًّا / قَالَ إِنَّمَا أَنَا رَسُولُ رَبِّكِ لِأَهَبَ لَكِ غُلَامًا زَكِيًّا / قَالَتْ أَنىَ‏ يَكُونُ لىِ غُلَامٌ وَ لَمْ يَمْسَسْنىِ بَشَرٌ وَ لَمْ أَكُ بَغِيًّا / قَالَ كَذَالِكِ قَالَ رَبُّكِ هُوَ عَلىَ‏َّ هَين‏ (مریم / 17 – 21 )</a:t>
          </a:r>
          <a:endParaRPr lang="fa-IR" sz="1600" dirty="0">
            <a:cs typeface="B Koodak" pitchFamily="2" charset="-78"/>
          </a:endParaRPr>
        </a:p>
      </dgm:t>
    </dgm:pt>
    <dgm:pt modelId="{C9AA9971-1E7A-4E6B-9147-C5F5C66C5B51}" type="parTrans" cxnId="{57710E25-9FC9-400B-A0CE-B389147887FF}">
      <dgm:prSet custT="1"/>
      <dgm:spPr/>
      <dgm:t>
        <a:bodyPr/>
        <a:lstStyle/>
        <a:p>
          <a:pPr rtl="1"/>
          <a:endParaRPr lang="fa-IR" sz="1600">
            <a:cs typeface="B Koodak" pitchFamily="2" charset="-78"/>
          </a:endParaRPr>
        </a:p>
      </dgm:t>
    </dgm:pt>
    <dgm:pt modelId="{CF01A382-8107-4BB0-8E05-7FC2C44BE50A}" type="sibTrans" cxnId="{57710E25-9FC9-400B-A0CE-B389147887FF}">
      <dgm:prSet/>
      <dgm:spPr/>
      <dgm:t>
        <a:bodyPr/>
        <a:lstStyle/>
        <a:p>
          <a:pPr rtl="1"/>
          <a:endParaRPr lang="fa-IR" sz="1600">
            <a:cs typeface="B Koodak" pitchFamily="2" charset="-78"/>
          </a:endParaRPr>
        </a:p>
      </dgm:t>
    </dgm:pt>
    <dgm:pt modelId="{CB102B10-8958-4AD6-8B58-FCB1FBCAB886}" type="pres">
      <dgm:prSet presAssocID="{5D8D71C1-457B-4852-9176-9A798B398F48}" presName="diagram" presStyleCnt="0">
        <dgm:presLayoutVars>
          <dgm:chPref val="1"/>
          <dgm:dir val="rev"/>
          <dgm:animOne val="branch"/>
          <dgm:animLvl val="lvl"/>
          <dgm:resizeHandles val="exact"/>
        </dgm:presLayoutVars>
      </dgm:prSet>
      <dgm:spPr/>
    </dgm:pt>
    <dgm:pt modelId="{B967E265-88E1-4F48-85C9-FC3098F5BA1F}" type="pres">
      <dgm:prSet presAssocID="{587D1E5B-B0FE-4CCA-B072-832D0C772053}" presName="root1" presStyleCnt="0"/>
      <dgm:spPr/>
    </dgm:pt>
    <dgm:pt modelId="{A57845DB-9B90-4D92-A3DC-68F4720FF8FB}" type="pres">
      <dgm:prSet presAssocID="{587D1E5B-B0FE-4CCA-B072-832D0C772053}" presName="LevelOneTextNode" presStyleLbl="node0" presStyleIdx="0" presStyleCnt="1" custScaleX="65067" custScaleY="167837">
        <dgm:presLayoutVars>
          <dgm:chPref val="3"/>
        </dgm:presLayoutVars>
      </dgm:prSet>
      <dgm:spPr/>
    </dgm:pt>
    <dgm:pt modelId="{299719C7-2261-419F-8565-9D004CA07F5C}" type="pres">
      <dgm:prSet presAssocID="{587D1E5B-B0FE-4CCA-B072-832D0C772053}" presName="level2hierChild" presStyleCnt="0"/>
      <dgm:spPr/>
    </dgm:pt>
    <dgm:pt modelId="{73F9AAB3-A671-4746-9A6B-9619949A3560}" type="pres">
      <dgm:prSet presAssocID="{DA1BF59D-ED2D-404B-8C43-E8F2C9C6476D}" presName="conn2-1" presStyleLbl="parChTrans1D2" presStyleIdx="0" presStyleCnt="2"/>
      <dgm:spPr/>
    </dgm:pt>
    <dgm:pt modelId="{F71A8EDB-2561-4788-BB21-AA832A1E959C}" type="pres">
      <dgm:prSet presAssocID="{DA1BF59D-ED2D-404B-8C43-E8F2C9C6476D}" presName="connTx" presStyleLbl="parChTrans1D2" presStyleIdx="0" presStyleCnt="2"/>
      <dgm:spPr/>
    </dgm:pt>
    <dgm:pt modelId="{895181F5-D8AA-4BC0-8FF0-355EA2767AB0}" type="pres">
      <dgm:prSet presAssocID="{9CDD4037-EB5A-4671-A894-992EB405CD34}" presName="root2" presStyleCnt="0"/>
      <dgm:spPr/>
    </dgm:pt>
    <dgm:pt modelId="{F5A03D4E-37AB-4EFB-908D-646D8D4DF560}" type="pres">
      <dgm:prSet presAssocID="{9CDD4037-EB5A-4671-A894-992EB405CD34}" presName="LevelTwoTextNode" presStyleLbl="node2" presStyleIdx="0" presStyleCnt="2" custScaleX="80584" custScaleY="165999" custLinFactNeighborY="-60913">
        <dgm:presLayoutVars>
          <dgm:chPref val="3"/>
        </dgm:presLayoutVars>
      </dgm:prSet>
      <dgm:spPr/>
    </dgm:pt>
    <dgm:pt modelId="{4F85F368-4492-4201-8981-E838CBEACE7C}" type="pres">
      <dgm:prSet presAssocID="{9CDD4037-EB5A-4671-A894-992EB405CD34}" presName="level3hierChild" presStyleCnt="0"/>
      <dgm:spPr/>
    </dgm:pt>
    <dgm:pt modelId="{253C8DF4-CCBF-4624-9C2B-D2024965BAC9}" type="pres">
      <dgm:prSet presAssocID="{3682C783-D3FE-4B4B-8542-EC3E233300D3}" presName="conn2-1" presStyleLbl="parChTrans1D3" presStyleIdx="0" presStyleCnt="4"/>
      <dgm:spPr/>
    </dgm:pt>
    <dgm:pt modelId="{C7C0FCEE-1883-4278-BCDB-3D69F8191D92}" type="pres">
      <dgm:prSet presAssocID="{3682C783-D3FE-4B4B-8542-EC3E233300D3}" presName="connTx" presStyleLbl="parChTrans1D3" presStyleIdx="0" presStyleCnt="4"/>
      <dgm:spPr/>
    </dgm:pt>
    <dgm:pt modelId="{C9F2F293-A718-4E25-89DC-61FF23EC137B}" type="pres">
      <dgm:prSet presAssocID="{9BD76C09-9A33-4DB8-B31F-1CCF491323BD}" presName="root2" presStyleCnt="0"/>
      <dgm:spPr/>
    </dgm:pt>
    <dgm:pt modelId="{955F132A-FA97-481C-8E32-37BA54CCC459}" type="pres">
      <dgm:prSet presAssocID="{9BD76C09-9A33-4DB8-B31F-1CCF491323BD}" presName="LevelTwoTextNode" presStyleLbl="node3" presStyleIdx="0" presStyleCnt="4" custScaleX="151766" custScaleY="63952">
        <dgm:presLayoutVars>
          <dgm:chPref val="3"/>
        </dgm:presLayoutVars>
      </dgm:prSet>
      <dgm:spPr/>
    </dgm:pt>
    <dgm:pt modelId="{4B1E5948-4D95-43B5-A59F-87CD55E6E5FB}" type="pres">
      <dgm:prSet presAssocID="{9BD76C09-9A33-4DB8-B31F-1CCF491323BD}" presName="level3hierChild" presStyleCnt="0"/>
      <dgm:spPr/>
    </dgm:pt>
    <dgm:pt modelId="{4042A280-1B68-41F3-BAB7-7209C41BF036}" type="pres">
      <dgm:prSet presAssocID="{003E7F02-6161-4CB3-8398-5165172E3866}" presName="conn2-1" presStyleLbl="parChTrans1D3" presStyleIdx="1" presStyleCnt="4"/>
      <dgm:spPr/>
    </dgm:pt>
    <dgm:pt modelId="{1E7D13EC-751D-488D-B69C-FE25C3076154}" type="pres">
      <dgm:prSet presAssocID="{003E7F02-6161-4CB3-8398-5165172E3866}" presName="connTx" presStyleLbl="parChTrans1D3" presStyleIdx="1" presStyleCnt="4"/>
      <dgm:spPr/>
    </dgm:pt>
    <dgm:pt modelId="{ACABA0D1-AF62-4CC7-B188-E02C544073DB}" type="pres">
      <dgm:prSet presAssocID="{6748D1D4-0CFC-4763-8BB5-83076D89D2A5}" presName="root2" presStyleCnt="0"/>
      <dgm:spPr/>
    </dgm:pt>
    <dgm:pt modelId="{5520313D-AB62-4929-8981-6C69B5A61CD5}" type="pres">
      <dgm:prSet presAssocID="{6748D1D4-0CFC-4763-8BB5-83076D89D2A5}" presName="LevelTwoTextNode" presStyleLbl="node3" presStyleIdx="1" presStyleCnt="4" custScaleX="305163">
        <dgm:presLayoutVars>
          <dgm:chPref val="3"/>
        </dgm:presLayoutVars>
      </dgm:prSet>
      <dgm:spPr/>
      <dgm:t>
        <a:bodyPr/>
        <a:lstStyle/>
        <a:p>
          <a:pPr rtl="1"/>
          <a:endParaRPr lang="fa-IR"/>
        </a:p>
      </dgm:t>
    </dgm:pt>
    <dgm:pt modelId="{DEB4D8D7-4955-4B56-95F5-9A683041ABD7}" type="pres">
      <dgm:prSet presAssocID="{6748D1D4-0CFC-4763-8BB5-83076D89D2A5}" presName="level3hierChild" presStyleCnt="0"/>
      <dgm:spPr/>
    </dgm:pt>
    <dgm:pt modelId="{468750A6-74B0-4657-A737-F3A7C3C8AFEB}" type="pres">
      <dgm:prSet presAssocID="{05AA4406-A996-466F-B1E8-811F5877C249}" presName="conn2-1" presStyleLbl="parChTrans1D3" presStyleIdx="2" presStyleCnt="4"/>
      <dgm:spPr/>
    </dgm:pt>
    <dgm:pt modelId="{214EDA64-D2F8-45AC-A7F8-FE441F64FC2C}" type="pres">
      <dgm:prSet presAssocID="{05AA4406-A996-466F-B1E8-811F5877C249}" presName="connTx" presStyleLbl="parChTrans1D3" presStyleIdx="2" presStyleCnt="4"/>
      <dgm:spPr/>
    </dgm:pt>
    <dgm:pt modelId="{D6F1616C-4C25-437B-BDAC-AFA190ACCF19}" type="pres">
      <dgm:prSet presAssocID="{9BABB179-E394-4BE4-80F1-F89AB98B9A30}" presName="root2" presStyleCnt="0"/>
      <dgm:spPr/>
    </dgm:pt>
    <dgm:pt modelId="{5A66E706-23B1-4A70-BAB9-ADF515DB14A8}" type="pres">
      <dgm:prSet presAssocID="{9BABB179-E394-4BE4-80F1-F89AB98B9A30}" presName="LevelTwoTextNode" presStyleLbl="node3" presStyleIdx="2" presStyleCnt="4" custScaleX="305163" custScaleY="185752">
        <dgm:presLayoutVars>
          <dgm:chPref val="3"/>
        </dgm:presLayoutVars>
      </dgm:prSet>
      <dgm:spPr/>
    </dgm:pt>
    <dgm:pt modelId="{3D355062-B8B5-4109-94A0-B5215CD06105}" type="pres">
      <dgm:prSet presAssocID="{9BABB179-E394-4BE4-80F1-F89AB98B9A30}" presName="level3hierChild" presStyleCnt="0"/>
      <dgm:spPr/>
    </dgm:pt>
    <dgm:pt modelId="{832B2335-7705-419F-981F-9799AC84195E}" type="pres">
      <dgm:prSet presAssocID="{3347441C-8F9D-4BD5-AD9D-739746283A7F}" presName="conn2-1" presStyleLbl="parChTrans1D2" presStyleIdx="1" presStyleCnt="2"/>
      <dgm:spPr/>
    </dgm:pt>
    <dgm:pt modelId="{D264DBD8-CE7F-4921-B1AC-2D8B2E585B03}" type="pres">
      <dgm:prSet presAssocID="{3347441C-8F9D-4BD5-AD9D-739746283A7F}" presName="connTx" presStyleLbl="parChTrans1D2" presStyleIdx="1" presStyleCnt="2"/>
      <dgm:spPr/>
    </dgm:pt>
    <dgm:pt modelId="{FC254ED5-124E-4E20-A30B-711FF29D74FA}" type="pres">
      <dgm:prSet presAssocID="{315794F2-FCED-4265-9746-DDBA11E60C20}" presName="root2" presStyleCnt="0"/>
      <dgm:spPr/>
    </dgm:pt>
    <dgm:pt modelId="{14C4420A-5130-4CA9-A071-AEA1F712BA59}" type="pres">
      <dgm:prSet presAssocID="{315794F2-FCED-4265-9746-DDBA11E60C20}" presName="LevelTwoTextNode" presStyleLbl="node2" presStyleIdx="1" presStyleCnt="2" custScaleX="80584" custLinFactNeighborY="-30647">
        <dgm:presLayoutVars>
          <dgm:chPref val="3"/>
        </dgm:presLayoutVars>
      </dgm:prSet>
      <dgm:spPr/>
    </dgm:pt>
    <dgm:pt modelId="{B1FC2593-D7B6-44BC-A903-C018D3402E21}" type="pres">
      <dgm:prSet presAssocID="{315794F2-FCED-4265-9746-DDBA11E60C20}" presName="level3hierChild" presStyleCnt="0"/>
      <dgm:spPr/>
    </dgm:pt>
    <dgm:pt modelId="{9829C4D1-2CEF-420D-939F-181AF0E22C02}" type="pres">
      <dgm:prSet presAssocID="{F853972F-6210-4389-872A-AA0D594D3B31}" presName="conn2-1" presStyleLbl="parChTrans1D3" presStyleIdx="3" presStyleCnt="4"/>
      <dgm:spPr/>
    </dgm:pt>
    <dgm:pt modelId="{B6CE21A6-E3AA-4010-B141-68BFBD83E320}" type="pres">
      <dgm:prSet presAssocID="{F853972F-6210-4389-872A-AA0D594D3B31}" presName="connTx" presStyleLbl="parChTrans1D3" presStyleIdx="3" presStyleCnt="4"/>
      <dgm:spPr/>
    </dgm:pt>
    <dgm:pt modelId="{67A707FF-CE06-44EF-AA22-DB7E3DB27FDB}" type="pres">
      <dgm:prSet presAssocID="{7AF0F2F9-9AB6-41BF-BA69-764EBDDF3929}" presName="root2" presStyleCnt="0"/>
      <dgm:spPr/>
    </dgm:pt>
    <dgm:pt modelId="{CC068F87-3C6F-475C-AB81-07F6B7B9C5A7}" type="pres">
      <dgm:prSet presAssocID="{7AF0F2F9-9AB6-41BF-BA69-764EBDDF3929}" presName="LevelTwoTextNode" presStyleLbl="node3" presStyleIdx="3" presStyleCnt="4" custScaleX="68818" custLinFactNeighborY="-30647">
        <dgm:presLayoutVars>
          <dgm:chPref val="3"/>
        </dgm:presLayoutVars>
      </dgm:prSet>
      <dgm:spPr/>
      <dgm:t>
        <a:bodyPr/>
        <a:lstStyle/>
        <a:p>
          <a:pPr rtl="1"/>
          <a:endParaRPr lang="fa-IR"/>
        </a:p>
      </dgm:t>
    </dgm:pt>
    <dgm:pt modelId="{1884ECDC-7D40-41E7-8F96-563E5B398C66}" type="pres">
      <dgm:prSet presAssocID="{7AF0F2F9-9AB6-41BF-BA69-764EBDDF3929}" presName="level3hierChild" presStyleCnt="0"/>
      <dgm:spPr/>
    </dgm:pt>
    <dgm:pt modelId="{1B40368A-C8D6-4159-8A9E-2779B4C05EC2}" type="pres">
      <dgm:prSet presAssocID="{4A2CE2A0-1B4C-460B-9B34-34B4BB1BBCB8}" presName="conn2-1" presStyleLbl="parChTrans1D4" presStyleIdx="0" presStyleCnt="2"/>
      <dgm:spPr/>
    </dgm:pt>
    <dgm:pt modelId="{ABDEA4C7-938E-494C-86D2-1309975107DC}" type="pres">
      <dgm:prSet presAssocID="{4A2CE2A0-1B4C-460B-9B34-34B4BB1BBCB8}" presName="connTx" presStyleLbl="parChTrans1D4" presStyleIdx="0" presStyleCnt="2"/>
      <dgm:spPr/>
    </dgm:pt>
    <dgm:pt modelId="{F9EAA133-A9E8-42D4-BA00-668B94F7369E}" type="pres">
      <dgm:prSet presAssocID="{338473DB-3C55-4BA8-9C8C-37DEE76B29BC}" presName="root2" presStyleCnt="0"/>
      <dgm:spPr/>
    </dgm:pt>
    <dgm:pt modelId="{275EB8CF-8794-45A7-B37B-BFA825280197}" type="pres">
      <dgm:prSet presAssocID="{338473DB-3C55-4BA8-9C8C-37DEE76B29BC}" presName="LevelTwoTextNode" presStyleLbl="node4" presStyleIdx="0" presStyleCnt="2" custScaleX="218687" custScaleY="114622">
        <dgm:presLayoutVars>
          <dgm:chPref val="3"/>
        </dgm:presLayoutVars>
      </dgm:prSet>
      <dgm:spPr/>
    </dgm:pt>
    <dgm:pt modelId="{CDE2E98C-565D-4749-9E2B-805CFBB35D00}" type="pres">
      <dgm:prSet presAssocID="{338473DB-3C55-4BA8-9C8C-37DEE76B29BC}" presName="level3hierChild" presStyleCnt="0"/>
      <dgm:spPr/>
    </dgm:pt>
    <dgm:pt modelId="{3D26B507-72D0-4E1E-A828-4ACDD4869E48}" type="pres">
      <dgm:prSet presAssocID="{C9AA9971-1E7A-4E6B-9147-C5F5C66C5B51}" presName="conn2-1" presStyleLbl="parChTrans1D4" presStyleIdx="1" presStyleCnt="2"/>
      <dgm:spPr/>
    </dgm:pt>
    <dgm:pt modelId="{0604184B-B115-40C1-B608-7443958A8327}" type="pres">
      <dgm:prSet presAssocID="{C9AA9971-1E7A-4E6B-9147-C5F5C66C5B51}" presName="connTx" presStyleLbl="parChTrans1D4" presStyleIdx="1" presStyleCnt="2"/>
      <dgm:spPr/>
    </dgm:pt>
    <dgm:pt modelId="{BA8EC3F1-501D-4EA7-89BE-048EF6EEED9F}" type="pres">
      <dgm:prSet presAssocID="{0F55BF77-A8B3-4CBE-8C04-F856178C6262}" presName="root2" presStyleCnt="0"/>
      <dgm:spPr/>
    </dgm:pt>
    <dgm:pt modelId="{0C2687AB-A4A7-4DF2-8EF0-326DE2E65076}" type="pres">
      <dgm:prSet presAssocID="{0F55BF77-A8B3-4CBE-8C04-F856178C6262}" presName="LevelTwoTextNode" presStyleLbl="node4" presStyleIdx="1" presStyleCnt="2" custScaleX="218687" custScaleY="197741">
        <dgm:presLayoutVars>
          <dgm:chPref val="3"/>
        </dgm:presLayoutVars>
      </dgm:prSet>
      <dgm:spPr/>
    </dgm:pt>
    <dgm:pt modelId="{3F7DE0DD-20EF-4BA3-9E2F-655FE4FCC16E}" type="pres">
      <dgm:prSet presAssocID="{0F55BF77-A8B3-4CBE-8C04-F856178C6262}" presName="level3hierChild" presStyleCnt="0"/>
      <dgm:spPr/>
    </dgm:pt>
  </dgm:ptLst>
  <dgm:cxnLst>
    <dgm:cxn modelId="{AEDE397D-F08A-4F49-9AF3-CB9FE7D89160}" type="presOf" srcId="{3682C783-D3FE-4B4B-8542-EC3E233300D3}" destId="{253C8DF4-CCBF-4624-9C2B-D2024965BAC9}" srcOrd="0" destOrd="0" presId="urn:microsoft.com/office/officeart/2005/8/layout/hierarchy2"/>
    <dgm:cxn modelId="{42C6F45B-532F-4F3B-ABA0-8BB5AF5080E4}" type="presOf" srcId="{9BD76C09-9A33-4DB8-B31F-1CCF491323BD}" destId="{955F132A-FA97-481C-8E32-37BA54CCC459}" srcOrd="0" destOrd="0" presId="urn:microsoft.com/office/officeart/2005/8/layout/hierarchy2"/>
    <dgm:cxn modelId="{64EBE73A-91CC-4A48-9648-9F4A2DF8A2B6}" srcId="{587D1E5B-B0FE-4CCA-B072-832D0C772053}" destId="{315794F2-FCED-4265-9746-DDBA11E60C20}" srcOrd="1" destOrd="0" parTransId="{3347441C-8F9D-4BD5-AD9D-739746283A7F}" sibTransId="{3F8E2234-0725-4096-89F3-EA66932E8EC6}"/>
    <dgm:cxn modelId="{DFA5CBFF-A309-4D40-BBF4-EBF570A32F22}" type="presOf" srcId="{9CDD4037-EB5A-4671-A894-992EB405CD34}" destId="{F5A03D4E-37AB-4EFB-908D-646D8D4DF560}" srcOrd="0" destOrd="0" presId="urn:microsoft.com/office/officeart/2005/8/layout/hierarchy2"/>
    <dgm:cxn modelId="{548533A8-93E3-4485-A90D-B52ADFFFF4A1}" type="presOf" srcId="{6748D1D4-0CFC-4763-8BB5-83076D89D2A5}" destId="{5520313D-AB62-4929-8981-6C69B5A61CD5}" srcOrd="0" destOrd="0" presId="urn:microsoft.com/office/officeart/2005/8/layout/hierarchy2"/>
    <dgm:cxn modelId="{57710E25-9FC9-400B-A0CE-B389147887FF}" srcId="{7AF0F2F9-9AB6-41BF-BA69-764EBDDF3929}" destId="{0F55BF77-A8B3-4CBE-8C04-F856178C6262}" srcOrd="1" destOrd="0" parTransId="{C9AA9971-1E7A-4E6B-9147-C5F5C66C5B51}" sibTransId="{CF01A382-8107-4BB0-8E05-7FC2C44BE50A}"/>
    <dgm:cxn modelId="{92432566-2ECE-465A-B70E-9B485A0C9690}" type="presOf" srcId="{F853972F-6210-4389-872A-AA0D594D3B31}" destId="{B6CE21A6-E3AA-4010-B141-68BFBD83E320}" srcOrd="1" destOrd="0" presId="urn:microsoft.com/office/officeart/2005/8/layout/hierarchy2"/>
    <dgm:cxn modelId="{21F97433-7BC0-4F8B-963C-2EFCA7C13CBC}" srcId="{9CDD4037-EB5A-4671-A894-992EB405CD34}" destId="{6748D1D4-0CFC-4763-8BB5-83076D89D2A5}" srcOrd="1" destOrd="0" parTransId="{003E7F02-6161-4CB3-8398-5165172E3866}" sibTransId="{F432AFF9-EE37-40D7-8E35-0A8AE511AAD8}"/>
    <dgm:cxn modelId="{3A191143-E6C6-4FDF-88E2-3942B734F268}" type="presOf" srcId="{C9AA9971-1E7A-4E6B-9147-C5F5C66C5B51}" destId="{3D26B507-72D0-4E1E-A828-4ACDD4869E48}" srcOrd="0" destOrd="0" presId="urn:microsoft.com/office/officeart/2005/8/layout/hierarchy2"/>
    <dgm:cxn modelId="{F3F06B21-EABF-4701-A455-33931766AF64}" type="presOf" srcId="{587D1E5B-B0FE-4CCA-B072-832D0C772053}" destId="{A57845DB-9B90-4D92-A3DC-68F4720FF8FB}" srcOrd="0" destOrd="0" presId="urn:microsoft.com/office/officeart/2005/8/layout/hierarchy2"/>
    <dgm:cxn modelId="{8FABE865-DD8E-4E8D-8B9D-00C608B546BF}" srcId="{9CDD4037-EB5A-4671-A894-992EB405CD34}" destId="{9BABB179-E394-4BE4-80F1-F89AB98B9A30}" srcOrd="2" destOrd="0" parTransId="{05AA4406-A996-466F-B1E8-811F5877C249}" sibTransId="{D14B6399-BC23-422E-90BD-8DBCAC90DD55}"/>
    <dgm:cxn modelId="{DC73790A-DB4F-4A19-B31D-D700833CAF36}" srcId="{587D1E5B-B0FE-4CCA-B072-832D0C772053}" destId="{9CDD4037-EB5A-4671-A894-992EB405CD34}" srcOrd="0" destOrd="0" parTransId="{DA1BF59D-ED2D-404B-8C43-E8F2C9C6476D}" sibTransId="{140D40F2-982B-43F9-A7C4-6DA6C7A36181}"/>
    <dgm:cxn modelId="{76B86CCC-EC11-4888-A419-B94BD2889DA2}" type="presOf" srcId="{F853972F-6210-4389-872A-AA0D594D3B31}" destId="{9829C4D1-2CEF-420D-939F-181AF0E22C02}" srcOrd="0" destOrd="0" presId="urn:microsoft.com/office/officeart/2005/8/layout/hierarchy2"/>
    <dgm:cxn modelId="{E04C779F-B628-4040-8CFB-C53073CC061D}" srcId="{315794F2-FCED-4265-9746-DDBA11E60C20}" destId="{7AF0F2F9-9AB6-41BF-BA69-764EBDDF3929}" srcOrd="0" destOrd="0" parTransId="{F853972F-6210-4389-872A-AA0D594D3B31}" sibTransId="{3D34B8FC-33B0-4165-A27C-D13C2BA0A169}"/>
    <dgm:cxn modelId="{049D409F-E8B1-427A-9E7B-70EEDB779F46}" type="presOf" srcId="{3347441C-8F9D-4BD5-AD9D-739746283A7F}" destId="{832B2335-7705-419F-981F-9799AC84195E}" srcOrd="0" destOrd="0" presId="urn:microsoft.com/office/officeart/2005/8/layout/hierarchy2"/>
    <dgm:cxn modelId="{A75647FE-5782-4549-BE77-DB54D738EAE2}" type="presOf" srcId="{0F55BF77-A8B3-4CBE-8C04-F856178C6262}" destId="{0C2687AB-A4A7-4DF2-8EF0-326DE2E65076}" srcOrd="0" destOrd="0" presId="urn:microsoft.com/office/officeart/2005/8/layout/hierarchy2"/>
    <dgm:cxn modelId="{4F2BDEAD-A67A-4DEC-A8D5-75A86F15BFEF}" type="presOf" srcId="{4A2CE2A0-1B4C-460B-9B34-34B4BB1BBCB8}" destId="{1B40368A-C8D6-4159-8A9E-2779B4C05EC2}" srcOrd="0" destOrd="0" presId="urn:microsoft.com/office/officeart/2005/8/layout/hierarchy2"/>
    <dgm:cxn modelId="{94E45E89-63B8-4714-89F8-44ABAC811391}" type="presOf" srcId="{05AA4406-A996-466F-B1E8-811F5877C249}" destId="{468750A6-74B0-4657-A737-F3A7C3C8AFEB}" srcOrd="0" destOrd="0" presId="urn:microsoft.com/office/officeart/2005/8/layout/hierarchy2"/>
    <dgm:cxn modelId="{A8B592B2-5671-46A7-AE3A-690F9C2E4C4E}" type="presOf" srcId="{9BABB179-E394-4BE4-80F1-F89AB98B9A30}" destId="{5A66E706-23B1-4A70-BAB9-ADF515DB14A8}" srcOrd="0" destOrd="0" presId="urn:microsoft.com/office/officeart/2005/8/layout/hierarchy2"/>
    <dgm:cxn modelId="{B64587CD-AEEA-4D05-ACFB-DBE4BAF68B38}" type="presOf" srcId="{C9AA9971-1E7A-4E6B-9147-C5F5C66C5B51}" destId="{0604184B-B115-40C1-B608-7443958A8327}" srcOrd="1" destOrd="0" presId="urn:microsoft.com/office/officeart/2005/8/layout/hierarchy2"/>
    <dgm:cxn modelId="{3C3FD4DC-EAB4-4032-BB80-98A12300620D}" type="presOf" srcId="{7AF0F2F9-9AB6-41BF-BA69-764EBDDF3929}" destId="{CC068F87-3C6F-475C-AB81-07F6B7B9C5A7}" srcOrd="0" destOrd="0" presId="urn:microsoft.com/office/officeart/2005/8/layout/hierarchy2"/>
    <dgm:cxn modelId="{C8A66102-0FDF-4266-B061-444DB8EDBFB7}" srcId="{7AF0F2F9-9AB6-41BF-BA69-764EBDDF3929}" destId="{338473DB-3C55-4BA8-9C8C-37DEE76B29BC}" srcOrd="0" destOrd="0" parTransId="{4A2CE2A0-1B4C-460B-9B34-34B4BB1BBCB8}" sibTransId="{A9216102-2DCD-44E6-9AAE-88A81909DC80}"/>
    <dgm:cxn modelId="{4A5095B8-54C5-499E-9C74-107341B4F3CA}" srcId="{9CDD4037-EB5A-4671-A894-992EB405CD34}" destId="{9BD76C09-9A33-4DB8-B31F-1CCF491323BD}" srcOrd="0" destOrd="0" parTransId="{3682C783-D3FE-4B4B-8542-EC3E233300D3}" sibTransId="{1D5B8334-7F86-4D6E-B677-CC2E268AD590}"/>
    <dgm:cxn modelId="{76DD47FA-BFD2-4E54-BBB5-A81730A9E536}" type="presOf" srcId="{DA1BF59D-ED2D-404B-8C43-E8F2C9C6476D}" destId="{73F9AAB3-A671-4746-9A6B-9619949A3560}" srcOrd="0" destOrd="0" presId="urn:microsoft.com/office/officeart/2005/8/layout/hierarchy2"/>
    <dgm:cxn modelId="{9E359669-CEEE-4677-AA59-EDDCAEC2884C}" type="presOf" srcId="{3347441C-8F9D-4BD5-AD9D-739746283A7F}" destId="{D264DBD8-CE7F-4921-B1AC-2D8B2E585B03}" srcOrd="1" destOrd="0" presId="urn:microsoft.com/office/officeart/2005/8/layout/hierarchy2"/>
    <dgm:cxn modelId="{3DDEB7A6-C873-4DE4-BCD2-B4B68B3359A7}" type="presOf" srcId="{05AA4406-A996-466F-B1E8-811F5877C249}" destId="{214EDA64-D2F8-45AC-A7F8-FE441F64FC2C}" srcOrd="1" destOrd="0" presId="urn:microsoft.com/office/officeart/2005/8/layout/hierarchy2"/>
    <dgm:cxn modelId="{75D4E0B5-E09E-4D50-BFEC-079C9B9FE0B1}" type="presOf" srcId="{003E7F02-6161-4CB3-8398-5165172E3866}" destId="{4042A280-1B68-41F3-BAB7-7209C41BF036}" srcOrd="0" destOrd="0" presId="urn:microsoft.com/office/officeart/2005/8/layout/hierarchy2"/>
    <dgm:cxn modelId="{9DA4719E-AD31-4547-9984-515E69A1699D}" type="presOf" srcId="{5D8D71C1-457B-4852-9176-9A798B398F48}" destId="{CB102B10-8958-4AD6-8B58-FCB1FBCAB886}" srcOrd="0" destOrd="0" presId="urn:microsoft.com/office/officeart/2005/8/layout/hierarchy2"/>
    <dgm:cxn modelId="{25EA4CDA-5F2E-4DF5-8CC4-9655C587441E}" type="presOf" srcId="{3682C783-D3FE-4B4B-8542-EC3E233300D3}" destId="{C7C0FCEE-1883-4278-BCDB-3D69F8191D92}" srcOrd="1" destOrd="0" presId="urn:microsoft.com/office/officeart/2005/8/layout/hierarchy2"/>
    <dgm:cxn modelId="{6019FADB-805B-4544-A0D2-EAE6E03A495F}" type="presOf" srcId="{DA1BF59D-ED2D-404B-8C43-E8F2C9C6476D}" destId="{F71A8EDB-2561-4788-BB21-AA832A1E959C}" srcOrd="1" destOrd="0" presId="urn:microsoft.com/office/officeart/2005/8/layout/hierarchy2"/>
    <dgm:cxn modelId="{7A275C44-F009-475B-BCD9-3CD9069CB949}" srcId="{5D8D71C1-457B-4852-9176-9A798B398F48}" destId="{587D1E5B-B0FE-4CCA-B072-832D0C772053}" srcOrd="0" destOrd="0" parTransId="{A080DF4F-002D-4356-9110-C105A4BF3B35}" sibTransId="{CC10F6B7-3AF9-45A1-B71C-8B625B5C356E}"/>
    <dgm:cxn modelId="{37AAC21C-F434-416C-9862-12AD19D43063}" type="presOf" srcId="{338473DB-3C55-4BA8-9C8C-37DEE76B29BC}" destId="{275EB8CF-8794-45A7-B37B-BFA825280197}" srcOrd="0" destOrd="0" presId="urn:microsoft.com/office/officeart/2005/8/layout/hierarchy2"/>
    <dgm:cxn modelId="{3DA5E9ED-EE8F-403A-B4FF-21A5D4D545A4}" type="presOf" srcId="{315794F2-FCED-4265-9746-DDBA11E60C20}" destId="{14C4420A-5130-4CA9-A071-AEA1F712BA59}" srcOrd="0" destOrd="0" presId="urn:microsoft.com/office/officeart/2005/8/layout/hierarchy2"/>
    <dgm:cxn modelId="{CD46418E-3193-46CD-912A-D2B0DCBE8399}" type="presOf" srcId="{4A2CE2A0-1B4C-460B-9B34-34B4BB1BBCB8}" destId="{ABDEA4C7-938E-494C-86D2-1309975107DC}" srcOrd="1" destOrd="0" presId="urn:microsoft.com/office/officeart/2005/8/layout/hierarchy2"/>
    <dgm:cxn modelId="{99BC928B-5505-4AF7-80C1-830AAB2CAAE1}" type="presOf" srcId="{003E7F02-6161-4CB3-8398-5165172E3866}" destId="{1E7D13EC-751D-488D-B69C-FE25C3076154}" srcOrd="1" destOrd="0" presId="urn:microsoft.com/office/officeart/2005/8/layout/hierarchy2"/>
    <dgm:cxn modelId="{3967CBD9-4A7B-4488-A0C0-58AAA4286E78}" type="presParOf" srcId="{CB102B10-8958-4AD6-8B58-FCB1FBCAB886}" destId="{B967E265-88E1-4F48-85C9-FC3098F5BA1F}" srcOrd="0" destOrd="0" presId="urn:microsoft.com/office/officeart/2005/8/layout/hierarchy2"/>
    <dgm:cxn modelId="{75B441A3-450B-4FA7-9E3E-BF7F76203E8D}" type="presParOf" srcId="{B967E265-88E1-4F48-85C9-FC3098F5BA1F}" destId="{A57845DB-9B90-4D92-A3DC-68F4720FF8FB}" srcOrd="0" destOrd="0" presId="urn:microsoft.com/office/officeart/2005/8/layout/hierarchy2"/>
    <dgm:cxn modelId="{9D279C80-87D1-4567-8104-F95349B8B2BA}" type="presParOf" srcId="{B967E265-88E1-4F48-85C9-FC3098F5BA1F}" destId="{299719C7-2261-419F-8565-9D004CA07F5C}" srcOrd="1" destOrd="0" presId="urn:microsoft.com/office/officeart/2005/8/layout/hierarchy2"/>
    <dgm:cxn modelId="{5AC821A8-1F4E-4B8E-B78C-ADB19C934162}" type="presParOf" srcId="{299719C7-2261-419F-8565-9D004CA07F5C}" destId="{73F9AAB3-A671-4746-9A6B-9619949A3560}" srcOrd="0" destOrd="0" presId="urn:microsoft.com/office/officeart/2005/8/layout/hierarchy2"/>
    <dgm:cxn modelId="{CE08453C-2BA4-4BA8-B8DC-C380A7249CF5}" type="presParOf" srcId="{73F9AAB3-A671-4746-9A6B-9619949A3560}" destId="{F71A8EDB-2561-4788-BB21-AA832A1E959C}" srcOrd="0" destOrd="0" presId="urn:microsoft.com/office/officeart/2005/8/layout/hierarchy2"/>
    <dgm:cxn modelId="{AE450B20-C75F-4943-A88A-29137F2DBA87}" type="presParOf" srcId="{299719C7-2261-419F-8565-9D004CA07F5C}" destId="{895181F5-D8AA-4BC0-8FF0-355EA2767AB0}" srcOrd="1" destOrd="0" presId="urn:microsoft.com/office/officeart/2005/8/layout/hierarchy2"/>
    <dgm:cxn modelId="{7A14E16D-A38B-44FF-8036-D8A7CCCD0652}" type="presParOf" srcId="{895181F5-D8AA-4BC0-8FF0-355EA2767AB0}" destId="{F5A03D4E-37AB-4EFB-908D-646D8D4DF560}" srcOrd="0" destOrd="0" presId="urn:microsoft.com/office/officeart/2005/8/layout/hierarchy2"/>
    <dgm:cxn modelId="{61DD1D04-0228-45BD-A2FF-D996C052CC8B}" type="presParOf" srcId="{895181F5-D8AA-4BC0-8FF0-355EA2767AB0}" destId="{4F85F368-4492-4201-8981-E838CBEACE7C}" srcOrd="1" destOrd="0" presId="urn:microsoft.com/office/officeart/2005/8/layout/hierarchy2"/>
    <dgm:cxn modelId="{4E289906-8DC1-4773-BE8E-A42D60AF7AD8}" type="presParOf" srcId="{4F85F368-4492-4201-8981-E838CBEACE7C}" destId="{253C8DF4-CCBF-4624-9C2B-D2024965BAC9}" srcOrd="0" destOrd="0" presId="urn:microsoft.com/office/officeart/2005/8/layout/hierarchy2"/>
    <dgm:cxn modelId="{B746BC29-E509-41F8-A8F7-A8CEEEB7F491}" type="presParOf" srcId="{253C8DF4-CCBF-4624-9C2B-D2024965BAC9}" destId="{C7C0FCEE-1883-4278-BCDB-3D69F8191D92}" srcOrd="0" destOrd="0" presId="urn:microsoft.com/office/officeart/2005/8/layout/hierarchy2"/>
    <dgm:cxn modelId="{956FC9C7-B106-4B2A-B0A2-D341C61B6CAE}" type="presParOf" srcId="{4F85F368-4492-4201-8981-E838CBEACE7C}" destId="{C9F2F293-A718-4E25-89DC-61FF23EC137B}" srcOrd="1" destOrd="0" presId="urn:microsoft.com/office/officeart/2005/8/layout/hierarchy2"/>
    <dgm:cxn modelId="{8C83F59C-6271-4A83-82C9-485EF6EF0361}" type="presParOf" srcId="{C9F2F293-A718-4E25-89DC-61FF23EC137B}" destId="{955F132A-FA97-481C-8E32-37BA54CCC459}" srcOrd="0" destOrd="0" presId="urn:microsoft.com/office/officeart/2005/8/layout/hierarchy2"/>
    <dgm:cxn modelId="{FFA8A5A6-CF20-4AFE-AC10-6806A4487E4E}" type="presParOf" srcId="{C9F2F293-A718-4E25-89DC-61FF23EC137B}" destId="{4B1E5948-4D95-43B5-A59F-87CD55E6E5FB}" srcOrd="1" destOrd="0" presId="urn:microsoft.com/office/officeart/2005/8/layout/hierarchy2"/>
    <dgm:cxn modelId="{2EDB6B7F-70A4-4A57-95E5-513BD0F2CB99}" type="presParOf" srcId="{4F85F368-4492-4201-8981-E838CBEACE7C}" destId="{4042A280-1B68-41F3-BAB7-7209C41BF036}" srcOrd="2" destOrd="0" presId="urn:microsoft.com/office/officeart/2005/8/layout/hierarchy2"/>
    <dgm:cxn modelId="{80998093-4C88-4EEF-A189-9DCB3E426F8E}" type="presParOf" srcId="{4042A280-1B68-41F3-BAB7-7209C41BF036}" destId="{1E7D13EC-751D-488D-B69C-FE25C3076154}" srcOrd="0" destOrd="0" presId="urn:microsoft.com/office/officeart/2005/8/layout/hierarchy2"/>
    <dgm:cxn modelId="{B5443818-9AAA-45ED-BC77-FA63CE79EC9D}" type="presParOf" srcId="{4F85F368-4492-4201-8981-E838CBEACE7C}" destId="{ACABA0D1-AF62-4CC7-B188-E02C544073DB}" srcOrd="3" destOrd="0" presId="urn:microsoft.com/office/officeart/2005/8/layout/hierarchy2"/>
    <dgm:cxn modelId="{34C5380D-B4B4-4065-9631-15F2A6486B71}" type="presParOf" srcId="{ACABA0D1-AF62-4CC7-B188-E02C544073DB}" destId="{5520313D-AB62-4929-8981-6C69B5A61CD5}" srcOrd="0" destOrd="0" presId="urn:microsoft.com/office/officeart/2005/8/layout/hierarchy2"/>
    <dgm:cxn modelId="{A381B245-DA2F-41B6-B362-4761C1134D9A}" type="presParOf" srcId="{ACABA0D1-AF62-4CC7-B188-E02C544073DB}" destId="{DEB4D8D7-4955-4B56-95F5-9A683041ABD7}" srcOrd="1" destOrd="0" presId="urn:microsoft.com/office/officeart/2005/8/layout/hierarchy2"/>
    <dgm:cxn modelId="{FFB061A3-6762-4EEE-8451-3C9D16EAD83E}" type="presParOf" srcId="{4F85F368-4492-4201-8981-E838CBEACE7C}" destId="{468750A6-74B0-4657-A737-F3A7C3C8AFEB}" srcOrd="4" destOrd="0" presId="urn:microsoft.com/office/officeart/2005/8/layout/hierarchy2"/>
    <dgm:cxn modelId="{8FCC1CDE-18DA-4D23-9A76-A57877E2EC04}" type="presParOf" srcId="{468750A6-74B0-4657-A737-F3A7C3C8AFEB}" destId="{214EDA64-D2F8-45AC-A7F8-FE441F64FC2C}" srcOrd="0" destOrd="0" presId="urn:microsoft.com/office/officeart/2005/8/layout/hierarchy2"/>
    <dgm:cxn modelId="{4FFFEE27-E3AA-4E7B-970B-59E30D2A7BCD}" type="presParOf" srcId="{4F85F368-4492-4201-8981-E838CBEACE7C}" destId="{D6F1616C-4C25-437B-BDAC-AFA190ACCF19}" srcOrd="5" destOrd="0" presId="urn:microsoft.com/office/officeart/2005/8/layout/hierarchy2"/>
    <dgm:cxn modelId="{D8DDDFAB-8B50-42F1-993F-7DA3530FB1C4}" type="presParOf" srcId="{D6F1616C-4C25-437B-BDAC-AFA190ACCF19}" destId="{5A66E706-23B1-4A70-BAB9-ADF515DB14A8}" srcOrd="0" destOrd="0" presId="urn:microsoft.com/office/officeart/2005/8/layout/hierarchy2"/>
    <dgm:cxn modelId="{7DC69007-B20E-4C4E-A379-0E3F964373CB}" type="presParOf" srcId="{D6F1616C-4C25-437B-BDAC-AFA190ACCF19}" destId="{3D355062-B8B5-4109-94A0-B5215CD06105}" srcOrd="1" destOrd="0" presId="urn:microsoft.com/office/officeart/2005/8/layout/hierarchy2"/>
    <dgm:cxn modelId="{C166612C-9E0A-4229-9A1C-4AFE22484C87}" type="presParOf" srcId="{299719C7-2261-419F-8565-9D004CA07F5C}" destId="{832B2335-7705-419F-981F-9799AC84195E}" srcOrd="2" destOrd="0" presId="urn:microsoft.com/office/officeart/2005/8/layout/hierarchy2"/>
    <dgm:cxn modelId="{BFAA5C25-35F5-44DE-8D34-A1EBC43E2383}" type="presParOf" srcId="{832B2335-7705-419F-981F-9799AC84195E}" destId="{D264DBD8-CE7F-4921-B1AC-2D8B2E585B03}" srcOrd="0" destOrd="0" presId="urn:microsoft.com/office/officeart/2005/8/layout/hierarchy2"/>
    <dgm:cxn modelId="{E50A76D3-11E5-4736-B353-12B4A52BD3CC}" type="presParOf" srcId="{299719C7-2261-419F-8565-9D004CA07F5C}" destId="{FC254ED5-124E-4E20-A30B-711FF29D74FA}" srcOrd="3" destOrd="0" presId="urn:microsoft.com/office/officeart/2005/8/layout/hierarchy2"/>
    <dgm:cxn modelId="{572B9FD0-A41F-46A2-8BB5-F48871E5F96F}" type="presParOf" srcId="{FC254ED5-124E-4E20-A30B-711FF29D74FA}" destId="{14C4420A-5130-4CA9-A071-AEA1F712BA59}" srcOrd="0" destOrd="0" presId="urn:microsoft.com/office/officeart/2005/8/layout/hierarchy2"/>
    <dgm:cxn modelId="{07AA76E8-8AEC-4C7C-B927-018194E7D916}" type="presParOf" srcId="{FC254ED5-124E-4E20-A30B-711FF29D74FA}" destId="{B1FC2593-D7B6-44BC-A903-C018D3402E21}" srcOrd="1" destOrd="0" presId="urn:microsoft.com/office/officeart/2005/8/layout/hierarchy2"/>
    <dgm:cxn modelId="{0A054AE7-21BC-4A85-B942-A5497AA36D69}" type="presParOf" srcId="{B1FC2593-D7B6-44BC-A903-C018D3402E21}" destId="{9829C4D1-2CEF-420D-939F-181AF0E22C02}" srcOrd="0" destOrd="0" presId="urn:microsoft.com/office/officeart/2005/8/layout/hierarchy2"/>
    <dgm:cxn modelId="{B3271624-0505-49AE-BD13-30B3A168EF2A}" type="presParOf" srcId="{9829C4D1-2CEF-420D-939F-181AF0E22C02}" destId="{B6CE21A6-E3AA-4010-B141-68BFBD83E320}" srcOrd="0" destOrd="0" presId="urn:microsoft.com/office/officeart/2005/8/layout/hierarchy2"/>
    <dgm:cxn modelId="{79CEDDBD-D42A-4625-8A3D-5C623E84B626}" type="presParOf" srcId="{B1FC2593-D7B6-44BC-A903-C018D3402E21}" destId="{67A707FF-CE06-44EF-AA22-DB7E3DB27FDB}" srcOrd="1" destOrd="0" presId="urn:microsoft.com/office/officeart/2005/8/layout/hierarchy2"/>
    <dgm:cxn modelId="{11676CE9-1985-4593-8BBA-7ECF126E0181}" type="presParOf" srcId="{67A707FF-CE06-44EF-AA22-DB7E3DB27FDB}" destId="{CC068F87-3C6F-475C-AB81-07F6B7B9C5A7}" srcOrd="0" destOrd="0" presId="urn:microsoft.com/office/officeart/2005/8/layout/hierarchy2"/>
    <dgm:cxn modelId="{ADE9068E-F5A8-4D69-B857-0562DFBB7F5A}" type="presParOf" srcId="{67A707FF-CE06-44EF-AA22-DB7E3DB27FDB}" destId="{1884ECDC-7D40-41E7-8F96-563E5B398C66}" srcOrd="1" destOrd="0" presId="urn:microsoft.com/office/officeart/2005/8/layout/hierarchy2"/>
    <dgm:cxn modelId="{699C399C-70B7-46D4-8227-7F897713F050}" type="presParOf" srcId="{1884ECDC-7D40-41E7-8F96-563E5B398C66}" destId="{1B40368A-C8D6-4159-8A9E-2779B4C05EC2}" srcOrd="0" destOrd="0" presId="urn:microsoft.com/office/officeart/2005/8/layout/hierarchy2"/>
    <dgm:cxn modelId="{15BC7B21-B010-46FD-9623-E1B3215291B1}" type="presParOf" srcId="{1B40368A-C8D6-4159-8A9E-2779B4C05EC2}" destId="{ABDEA4C7-938E-494C-86D2-1309975107DC}" srcOrd="0" destOrd="0" presId="urn:microsoft.com/office/officeart/2005/8/layout/hierarchy2"/>
    <dgm:cxn modelId="{51D8843D-77F6-4749-AE3B-AD7F77AE32C4}" type="presParOf" srcId="{1884ECDC-7D40-41E7-8F96-563E5B398C66}" destId="{F9EAA133-A9E8-42D4-BA00-668B94F7369E}" srcOrd="1" destOrd="0" presId="urn:microsoft.com/office/officeart/2005/8/layout/hierarchy2"/>
    <dgm:cxn modelId="{CC94C089-3933-41E0-AEBB-55D912D97EA9}" type="presParOf" srcId="{F9EAA133-A9E8-42D4-BA00-668B94F7369E}" destId="{275EB8CF-8794-45A7-B37B-BFA825280197}" srcOrd="0" destOrd="0" presId="urn:microsoft.com/office/officeart/2005/8/layout/hierarchy2"/>
    <dgm:cxn modelId="{C1210726-B2E2-4A97-AE87-C4E8AEF42F34}" type="presParOf" srcId="{F9EAA133-A9E8-42D4-BA00-668B94F7369E}" destId="{CDE2E98C-565D-4749-9E2B-805CFBB35D00}" srcOrd="1" destOrd="0" presId="urn:microsoft.com/office/officeart/2005/8/layout/hierarchy2"/>
    <dgm:cxn modelId="{17DD2529-783A-47A8-B646-C7A74B2F68C7}" type="presParOf" srcId="{1884ECDC-7D40-41E7-8F96-563E5B398C66}" destId="{3D26B507-72D0-4E1E-A828-4ACDD4869E48}" srcOrd="2" destOrd="0" presId="urn:microsoft.com/office/officeart/2005/8/layout/hierarchy2"/>
    <dgm:cxn modelId="{6AF85BFD-6950-40FE-B7A0-B376FAB205DF}" type="presParOf" srcId="{3D26B507-72D0-4E1E-A828-4ACDD4869E48}" destId="{0604184B-B115-40C1-B608-7443958A8327}" srcOrd="0" destOrd="0" presId="urn:microsoft.com/office/officeart/2005/8/layout/hierarchy2"/>
    <dgm:cxn modelId="{705E886B-BA47-4761-A09A-B89DAC713846}" type="presParOf" srcId="{1884ECDC-7D40-41E7-8F96-563E5B398C66}" destId="{BA8EC3F1-501D-4EA7-89BE-048EF6EEED9F}" srcOrd="3" destOrd="0" presId="urn:microsoft.com/office/officeart/2005/8/layout/hierarchy2"/>
    <dgm:cxn modelId="{E5430EF2-7060-4CC2-A99A-FDB7F1CFF5D3}" type="presParOf" srcId="{BA8EC3F1-501D-4EA7-89BE-048EF6EEED9F}" destId="{0C2687AB-A4A7-4DF2-8EF0-326DE2E65076}" srcOrd="0" destOrd="0" presId="urn:microsoft.com/office/officeart/2005/8/layout/hierarchy2"/>
    <dgm:cxn modelId="{ACB3F653-B79B-4C11-AD5B-AD96816AB8C7}" type="presParOf" srcId="{BA8EC3F1-501D-4EA7-89BE-048EF6EEED9F}" destId="{3F7DE0DD-20EF-4BA3-9E2F-655FE4FCC16E}"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8DFA106-B212-4BD1-9FAF-D94527F3D770}" type="doc">
      <dgm:prSet loTypeId="urn:microsoft.com/office/officeart/2005/8/layout/hierarchy2" loCatId="hierarchy" qsTypeId="urn:microsoft.com/office/officeart/2005/8/quickstyle/simple3" qsCatId="simple" csTypeId="urn:microsoft.com/office/officeart/2005/8/colors/accent2_4" csCatId="accent2" phldr="1"/>
      <dgm:spPr/>
      <dgm:t>
        <a:bodyPr/>
        <a:lstStyle/>
        <a:p>
          <a:pPr rtl="1"/>
          <a:endParaRPr lang="fa-IR"/>
        </a:p>
      </dgm:t>
    </dgm:pt>
    <dgm:pt modelId="{5E0AB9E7-0556-4379-986C-41955209FFAB}">
      <dgm:prSet custT="1"/>
      <dgm:spPr/>
      <dgm:t>
        <a:bodyPr/>
        <a:lstStyle/>
        <a:p>
          <a:pPr rtl="1"/>
          <a:r>
            <a:rPr lang="fa-IR" sz="1600" dirty="0" smtClean="0">
              <a:cs typeface="B Koodak" pitchFamily="2" charset="-78"/>
            </a:rPr>
            <a:t>دو آیه از قرآن کریم در خصوص علم امام</a:t>
          </a:r>
          <a:endParaRPr lang="fa-IR" sz="1600" dirty="0">
            <a:cs typeface="B Koodak" pitchFamily="2" charset="-78"/>
          </a:endParaRPr>
        </a:p>
      </dgm:t>
    </dgm:pt>
    <dgm:pt modelId="{4BA24621-88B9-4E59-808B-B020912C900A}" type="parTrans" cxnId="{39EC4BDC-773C-4831-AF1A-12AAFD2FB5AE}">
      <dgm:prSet/>
      <dgm:spPr/>
      <dgm:t>
        <a:bodyPr/>
        <a:lstStyle/>
        <a:p>
          <a:pPr rtl="1"/>
          <a:endParaRPr lang="fa-IR" sz="1600">
            <a:cs typeface="B Koodak" pitchFamily="2" charset="-78"/>
          </a:endParaRPr>
        </a:p>
      </dgm:t>
    </dgm:pt>
    <dgm:pt modelId="{8AF48902-A7DF-4A9D-8F17-398B0764CB73}" type="sibTrans" cxnId="{39EC4BDC-773C-4831-AF1A-12AAFD2FB5AE}">
      <dgm:prSet/>
      <dgm:spPr/>
      <dgm:t>
        <a:bodyPr/>
        <a:lstStyle/>
        <a:p>
          <a:pPr rtl="1"/>
          <a:endParaRPr lang="fa-IR" sz="1600">
            <a:cs typeface="B Koodak" pitchFamily="2" charset="-78"/>
          </a:endParaRPr>
        </a:p>
      </dgm:t>
    </dgm:pt>
    <dgm:pt modelId="{C2DEA9B6-BE06-422C-9158-FA60A8E215CF}">
      <dgm:prSet custT="1"/>
      <dgm:spPr/>
      <dgm:t>
        <a:bodyPr/>
        <a:lstStyle/>
        <a:p>
          <a:pPr rtl="1"/>
          <a:r>
            <a:rPr lang="fa-IR" sz="1600" dirty="0" smtClean="0">
              <a:cs typeface="B Koodak" pitchFamily="2" charset="-78"/>
            </a:rPr>
            <a:t>وَ يَقُولُ الَّذينَ كَفَرُوا لَسْتَ مُرْسَلاً قُلْ كَفى‏ بِاللَّهِ شَهيداً بَيْني‏ وَ بَيْنَكُمْ وَ مَنْ عِنْدَهُ عِلْمُ الْكِتابِ (رعد / 43)</a:t>
          </a:r>
          <a:endParaRPr lang="fa-IR" sz="1600" dirty="0">
            <a:cs typeface="B Koodak" pitchFamily="2" charset="-78"/>
          </a:endParaRPr>
        </a:p>
      </dgm:t>
    </dgm:pt>
    <dgm:pt modelId="{D9C4F2C9-CEDD-4F0F-A60A-24CE4BDE69C7}" type="parTrans" cxnId="{ED2C847A-D5E5-4FAE-910E-84CC7177C5C5}">
      <dgm:prSet custT="1"/>
      <dgm:spPr/>
      <dgm:t>
        <a:bodyPr/>
        <a:lstStyle/>
        <a:p>
          <a:pPr rtl="1"/>
          <a:endParaRPr lang="fa-IR" sz="1600">
            <a:cs typeface="B Koodak" pitchFamily="2" charset="-78"/>
          </a:endParaRPr>
        </a:p>
      </dgm:t>
    </dgm:pt>
    <dgm:pt modelId="{5A1BF171-DD9E-4E76-9F24-37D076F934E3}" type="sibTrans" cxnId="{ED2C847A-D5E5-4FAE-910E-84CC7177C5C5}">
      <dgm:prSet/>
      <dgm:spPr/>
      <dgm:t>
        <a:bodyPr/>
        <a:lstStyle/>
        <a:p>
          <a:pPr rtl="1"/>
          <a:endParaRPr lang="fa-IR" sz="1600">
            <a:cs typeface="B Koodak" pitchFamily="2" charset="-78"/>
          </a:endParaRPr>
        </a:p>
      </dgm:t>
    </dgm:pt>
    <dgm:pt modelId="{1D80B0D0-03C1-49C4-8F75-198736925494}">
      <dgm:prSet custT="1"/>
      <dgm:spPr/>
      <dgm:t>
        <a:bodyPr/>
        <a:lstStyle/>
        <a:p>
          <a:pPr rtl="1"/>
          <a:r>
            <a:rPr lang="fa-IR" sz="1600" dirty="0" smtClean="0">
              <a:cs typeface="B Koodak" pitchFamily="2" charset="-78"/>
            </a:rPr>
            <a:t>أَ فَمَنْ كانَ عَلى‏ بَيِّنَةٍ مِنْ رَبِّهِ وَ يَتْلُوهُ شاهِدٌ مِنْه (هود / 17)</a:t>
          </a:r>
          <a:endParaRPr lang="fa-IR" sz="1600" dirty="0">
            <a:cs typeface="B Koodak" pitchFamily="2" charset="-78"/>
          </a:endParaRPr>
        </a:p>
      </dgm:t>
    </dgm:pt>
    <dgm:pt modelId="{B55C609E-BB84-4EB9-85EF-B85AFE201F84}" type="parTrans" cxnId="{F34672FC-B82C-4975-A3EE-0C44F33DDAF9}">
      <dgm:prSet custT="1"/>
      <dgm:spPr/>
      <dgm:t>
        <a:bodyPr/>
        <a:lstStyle/>
        <a:p>
          <a:pPr rtl="1"/>
          <a:endParaRPr lang="fa-IR" sz="1600">
            <a:cs typeface="B Koodak" pitchFamily="2" charset="-78"/>
          </a:endParaRPr>
        </a:p>
      </dgm:t>
    </dgm:pt>
    <dgm:pt modelId="{FC9CD0AB-6D5A-4788-AEB6-9D0F227B4BAE}" type="sibTrans" cxnId="{F34672FC-B82C-4975-A3EE-0C44F33DDAF9}">
      <dgm:prSet/>
      <dgm:spPr/>
      <dgm:t>
        <a:bodyPr/>
        <a:lstStyle/>
        <a:p>
          <a:pPr rtl="1"/>
          <a:endParaRPr lang="fa-IR" sz="1600">
            <a:cs typeface="B Koodak" pitchFamily="2" charset="-78"/>
          </a:endParaRPr>
        </a:p>
      </dgm:t>
    </dgm:pt>
    <dgm:pt modelId="{4AE37D0B-BA43-49F4-86FD-596F7D4639B8}" type="pres">
      <dgm:prSet presAssocID="{88DFA106-B212-4BD1-9FAF-D94527F3D770}" presName="diagram" presStyleCnt="0">
        <dgm:presLayoutVars>
          <dgm:chPref val="1"/>
          <dgm:dir val="rev"/>
          <dgm:animOne val="branch"/>
          <dgm:animLvl val="lvl"/>
          <dgm:resizeHandles val="exact"/>
        </dgm:presLayoutVars>
      </dgm:prSet>
      <dgm:spPr/>
    </dgm:pt>
    <dgm:pt modelId="{932E65D5-8BBE-4AA8-AA99-BFBC580B8ED5}" type="pres">
      <dgm:prSet presAssocID="{5E0AB9E7-0556-4379-986C-41955209FFAB}" presName="root1" presStyleCnt="0"/>
      <dgm:spPr/>
    </dgm:pt>
    <dgm:pt modelId="{8CC8A051-3733-411F-8A9F-5C835C2493A3}" type="pres">
      <dgm:prSet presAssocID="{5E0AB9E7-0556-4379-986C-41955209FFAB}" presName="LevelOneTextNode" presStyleLbl="node0" presStyleIdx="0" presStyleCnt="1" custScaleX="46059" custScaleY="41466">
        <dgm:presLayoutVars>
          <dgm:chPref val="3"/>
        </dgm:presLayoutVars>
      </dgm:prSet>
      <dgm:spPr/>
    </dgm:pt>
    <dgm:pt modelId="{51F3D382-6D2F-4379-81E8-35D36DE8EB75}" type="pres">
      <dgm:prSet presAssocID="{5E0AB9E7-0556-4379-986C-41955209FFAB}" presName="level2hierChild" presStyleCnt="0"/>
      <dgm:spPr/>
    </dgm:pt>
    <dgm:pt modelId="{ED88F56E-7927-431B-B2BC-E63A427D27C5}" type="pres">
      <dgm:prSet presAssocID="{D9C4F2C9-CEDD-4F0F-A60A-24CE4BDE69C7}" presName="conn2-1" presStyleLbl="parChTrans1D2" presStyleIdx="0" presStyleCnt="2"/>
      <dgm:spPr/>
    </dgm:pt>
    <dgm:pt modelId="{7E978197-F643-4249-9963-BAECF48139D1}" type="pres">
      <dgm:prSet presAssocID="{D9C4F2C9-CEDD-4F0F-A60A-24CE4BDE69C7}" presName="connTx" presStyleLbl="parChTrans1D2" presStyleIdx="0" presStyleCnt="2"/>
      <dgm:spPr/>
    </dgm:pt>
    <dgm:pt modelId="{F6B61477-7A3F-462B-8FA3-94DC39C652B4}" type="pres">
      <dgm:prSet presAssocID="{C2DEA9B6-BE06-422C-9158-FA60A8E215CF}" presName="root2" presStyleCnt="0"/>
      <dgm:spPr/>
    </dgm:pt>
    <dgm:pt modelId="{4B228D50-2F55-4693-8D69-C83C507D2ADA}" type="pres">
      <dgm:prSet presAssocID="{C2DEA9B6-BE06-422C-9158-FA60A8E215CF}" presName="LevelTwoTextNode" presStyleLbl="node2" presStyleIdx="0" presStyleCnt="2" custScaleY="41078">
        <dgm:presLayoutVars>
          <dgm:chPref val="3"/>
        </dgm:presLayoutVars>
      </dgm:prSet>
      <dgm:spPr/>
    </dgm:pt>
    <dgm:pt modelId="{5F77B608-E27E-470B-BD3A-BCDB8EF403F8}" type="pres">
      <dgm:prSet presAssocID="{C2DEA9B6-BE06-422C-9158-FA60A8E215CF}" presName="level3hierChild" presStyleCnt="0"/>
      <dgm:spPr/>
    </dgm:pt>
    <dgm:pt modelId="{0CED45AD-5F47-49A3-BE24-0B33BD5644A4}" type="pres">
      <dgm:prSet presAssocID="{B55C609E-BB84-4EB9-85EF-B85AFE201F84}" presName="conn2-1" presStyleLbl="parChTrans1D2" presStyleIdx="1" presStyleCnt="2"/>
      <dgm:spPr/>
    </dgm:pt>
    <dgm:pt modelId="{AA12B9AF-9779-4583-A458-276FAF8BF875}" type="pres">
      <dgm:prSet presAssocID="{B55C609E-BB84-4EB9-85EF-B85AFE201F84}" presName="connTx" presStyleLbl="parChTrans1D2" presStyleIdx="1" presStyleCnt="2"/>
      <dgm:spPr/>
    </dgm:pt>
    <dgm:pt modelId="{D6F08147-5A44-43FE-A86D-E868714475A0}" type="pres">
      <dgm:prSet presAssocID="{1D80B0D0-03C1-49C4-8F75-198736925494}" presName="root2" presStyleCnt="0"/>
      <dgm:spPr/>
    </dgm:pt>
    <dgm:pt modelId="{D9994824-1DA8-4FF2-A0AA-32EBA74786DF}" type="pres">
      <dgm:prSet presAssocID="{1D80B0D0-03C1-49C4-8F75-198736925494}" presName="LevelTwoTextNode" presStyleLbl="node2" presStyleIdx="1" presStyleCnt="2" custScaleY="41078">
        <dgm:presLayoutVars>
          <dgm:chPref val="3"/>
        </dgm:presLayoutVars>
      </dgm:prSet>
      <dgm:spPr/>
    </dgm:pt>
    <dgm:pt modelId="{F5302021-BADE-410C-901B-C3406C277AF6}" type="pres">
      <dgm:prSet presAssocID="{1D80B0D0-03C1-49C4-8F75-198736925494}" presName="level3hierChild" presStyleCnt="0"/>
      <dgm:spPr/>
    </dgm:pt>
  </dgm:ptLst>
  <dgm:cxnLst>
    <dgm:cxn modelId="{39EC4BDC-773C-4831-AF1A-12AAFD2FB5AE}" srcId="{88DFA106-B212-4BD1-9FAF-D94527F3D770}" destId="{5E0AB9E7-0556-4379-986C-41955209FFAB}" srcOrd="0" destOrd="0" parTransId="{4BA24621-88B9-4E59-808B-B020912C900A}" sibTransId="{8AF48902-A7DF-4A9D-8F17-398B0764CB73}"/>
    <dgm:cxn modelId="{272CD00E-EC15-40AF-A2DB-5FD8485BD75E}" type="presOf" srcId="{D9C4F2C9-CEDD-4F0F-A60A-24CE4BDE69C7}" destId="{ED88F56E-7927-431B-B2BC-E63A427D27C5}" srcOrd="0" destOrd="0" presId="urn:microsoft.com/office/officeart/2005/8/layout/hierarchy2"/>
    <dgm:cxn modelId="{3CADD221-3234-459A-8BF8-FC39B7FE3B16}" type="presOf" srcId="{C2DEA9B6-BE06-422C-9158-FA60A8E215CF}" destId="{4B228D50-2F55-4693-8D69-C83C507D2ADA}" srcOrd="0" destOrd="0" presId="urn:microsoft.com/office/officeart/2005/8/layout/hierarchy2"/>
    <dgm:cxn modelId="{234FFEEC-57E4-4110-9189-905DFFB59793}" type="presOf" srcId="{B55C609E-BB84-4EB9-85EF-B85AFE201F84}" destId="{0CED45AD-5F47-49A3-BE24-0B33BD5644A4}" srcOrd="0" destOrd="0" presId="urn:microsoft.com/office/officeart/2005/8/layout/hierarchy2"/>
    <dgm:cxn modelId="{A5296245-6ECF-45D5-BC96-73536B31B10C}" type="presOf" srcId="{88DFA106-B212-4BD1-9FAF-D94527F3D770}" destId="{4AE37D0B-BA43-49F4-86FD-596F7D4639B8}" srcOrd="0" destOrd="0" presId="urn:microsoft.com/office/officeart/2005/8/layout/hierarchy2"/>
    <dgm:cxn modelId="{9792C329-FB76-4B9D-A6B3-372DD6DDD409}" type="presOf" srcId="{D9C4F2C9-CEDD-4F0F-A60A-24CE4BDE69C7}" destId="{7E978197-F643-4249-9963-BAECF48139D1}" srcOrd="1" destOrd="0" presId="urn:microsoft.com/office/officeart/2005/8/layout/hierarchy2"/>
    <dgm:cxn modelId="{ED2C847A-D5E5-4FAE-910E-84CC7177C5C5}" srcId="{5E0AB9E7-0556-4379-986C-41955209FFAB}" destId="{C2DEA9B6-BE06-422C-9158-FA60A8E215CF}" srcOrd="0" destOrd="0" parTransId="{D9C4F2C9-CEDD-4F0F-A60A-24CE4BDE69C7}" sibTransId="{5A1BF171-DD9E-4E76-9F24-37D076F934E3}"/>
    <dgm:cxn modelId="{EDE9DBB6-DB7D-486A-BA0F-1137F5E7E91B}" type="presOf" srcId="{5E0AB9E7-0556-4379-986C-41955209FFAB}" destId="{8CC8A051-3733-411F-8A9F-5C835C2493A3}" srcOrd="0" destOrd="0" presId="urn:microsoft.com/office/officeart/2005/8/layout/hierarchy2"/>
    <dgm:cxn modelId="{79A259B3-8AE8-4B3C-9FA3-88823E6CB6A7}" type="presOf" srcId="{1D80B0D0-03C1-49C4-8F75-198736925494}" destId="{D9994824-1DA8-4FF2-A0AA-32EBA74786DF}" srcOrd="0" destOrd="0" presId="urn:microsoft.com/office/officeart/2005/8/layout/hierarchy2"/>
    <dgm:cxn modelId="{F34672FC-B82C-4975-A3EE-0C44F33DDAF9}" srcId="{5E0AB9E7-0556-4379-986C-41955209FFAB}" destId="{1D80B0D0-03C1-49C4-8F75-198736925494}" srcOrd="1" destOrd="0" parTransId="{B55C609E-BB84-4EB9-85EF-B85AFE201F84}" sibTransId="{FC9CD0AB-6D5A-4788-AEB6-9D0F227B4BAE}"/>
    <dgm:cxn modelId="{567CAB7B-BBED-445A-806E-C78FF7397A3F}" type="presOf" srcId="{B55C609E-BB84-4EB9-85EF-B85AFE201F84}" destId="{AA12B9AF-9779-4583-A458-276FAF8BF875}" srcOrd="1" destOrd="0" presId="urn:microsoft.com/office/officeart/2005/8/layout/hierarchy2"/>
    <dgm:cxn modelId="{81C9CF33-3FD7-4566-A265-AEE8FCC8F79E}" type="presParOf" srcId="{4AE37D0B-BA43-49F4-86FD-596F7D4639B8}" destId="{932E65D5-8BBE-4AA8-AA99-BFBC580B8ED5}" srcOrd="0" destOrd="0" presId="urn:microsoft.com/office/officeart/2005/8/layout/hierarchy2"/>
    <dgm:cxn modelId="{6FF6AF27-3A72-4F1B-B090-07A55501DE6E}" type="presParOf" srcId="{932E65D5-8BBE-4AA8-AA99-BFBC580B8ED5}" destId="{8CC8A051-3733-411F-8A9F-5C835C2493A3}" srcOrd="0" destOrd="0" presId="urn:microsoft.com/office/officeart/2005/8/layout/hierarchy2"/>
    <dgm:cxn modelId="{4C01588D-5C90-4F38-9C04-285EC605AA59}" type="presParOf" srcId="{932E65D5-8BBE-4AA8-AA99-BFBC580B8ED5}" destId="{51F3D382-6D2F-4379-81E8-35D36DE8EB75}" srcOrd="1" destOrd="0" presId="urn:microsoft.com/office/officeart/2005/8/layout/hierarchy2"/>
    <dgm:cxn modelId="{00334688-DEB4-4347-AD41-94B95AA99907}" type="presParOf" srcId="{51F3D382-6D2F-4379-81E8-35D36DE8EB75}" destId="{ED88F56E-7927-431B-B2BC-E63A427D27C5}" srcOrd="0" destOrd="0" presId="urn:microsoft.com/office/officeart/2005/8/layout/hierarchy2"/>
    <dgm:cxn modelId="{D2C70D71-1FC4-4181-A999-E74D56EB95B5}" type="presParOf" srcId="{ED88F56E-7927-431B-B2BC-E63A427D27C5}" destId="{7E978197-F643-4249-9963-BAECF48139D1}" srcOrd="0" destOrd="0" presId="urn:microsoft.com/office/officeart/2005/8/layout/hierarchy2"/>
    <dgm:cxn modelId="{2E69DEF9-3683-4C00-8CA9-93E1ADB9785D}" type="presParOf" srcId="{51F3D382-6D2F-4379-81E8-35D36DE8EB75}" destId="{F6B61477-7A3F-462B-8FA3-94DC39C652B4}" srcOrd="1" destOrd="0" presId="urn:microsoft.com/office/officeart/2005/8/layout/hierarchy2"/>
    <dgm:cxn modelId="{F7CC7169-2352-44DE-9F32-70C80E61E892}" type="presParOf" srcId="{F6B61477-7A3F-462B-8FA3-94DC39C652B4}" destId="{4B228D50-2F55-4693-8D69-C83C507D2ADA}" srcOrd="0" destOrd="0" presId="urn:microsoft.com/office/officeart/2005/8/layout/hierarchy2"/>
    <dgm:cxn modelId="{E0218C72-2DBE-43AA-86F8-9225ABB01D3D}" type="presParOf" srcId="{F6B61477-7A3F-462B-8FA3-94DC39C652B4}" destId="{5F77B608-E27E-470B-BD3A-BCDB8EF403F8}" srcOrd="1" destOrd="0" presId="urn:microsoft.com/office/officeart/2005/8/layout/hierarchy2"/>
    <dgm:cxn modelId="{3C183945-11CF-4DE7-8588-607DBDBD1A12}" type="presParOf" srcId="{51F3D382-6D2F-4379-81E8-35D36DE8EB75}" destId="{0CED45AD-5F47-49A3-BE24-0B33BD5644A4}" srcOrd="2" destOrd="0" presId="urn:microsoft.com/office/officeart/2005/8/layout/hierarchy2"/>
    <dgm:cxn modelId="{CB19F3BA-DAA7-485D-8AF4-CD2BEC6C1B90}" type="presParOf" srcId="{0CED45AD-5F47-49A3-BE24-0B33BD5644A4}" destId="{AA12B9AF-9779-4583-A458-276FAF8BF875}" srcOrd="0" destOrd="0" presId="urn:microsoft.com/office/officeart/2005/8/layout/hierarchy2"/>
    <dgm:cxn modelId="{E9FD4FD4-B352-457E-A428-19A590B4213D}" type="presParOf" srcId="{51F3D382-6D2F-4379-81E8-35D36DE8EB75}" destId="{D6F08147-5A44-43FE-A86D-E868714475A0}" srcOrd="3" destOrd="0" presId="urn:microsoft.com/office/officeart/2005/8/layout/hierarchy2"/>
    <dgm:cxn modelId="{13E91256-E981-4622-AFE7-F41CC76B7174}" type="presParOf" srcId="{D6F08147-5A44-43FE-A86D-E868714475A0}" destId="{D9994824-1DA8-4FF2-A0AA-32EBA74786DF}" srcOrd="0" destOrd="0" presId="urn:microsoft.com/office/officeart/2005/8/layout/hierarchy2"/>
    <dgm:cxn modelId="{0520FF72-1ACE-4083-9410-B91F019F2CCB}" type="presParOf" srcId="{D6F08147-5A44-43FE-A86D-E868714475A0}" destId="{F5302021-BADE-410C-901B-C3406C277AF6}"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B49F31-72A9-4364-929C-D3FEA16C0E90}">
      <dsp:nvSpPr>
        <dsp:cNvPr id="0" name=""/>
        <dsp:cNvSpPr/>
      </dsp:nvSpPr>
      <dsp:spPr>
        <a:xfrm>
          <a:off x="8270909" y="1831539"/>
          <a:ext cx="720893" cy="1740361"/>
        </a:xfrm>
        <a:prstGeom prst="roundRect">
          <a:avLst>
            <a:gd name="adj" fmla="val 10000"/>
          </a:avLst>
        </a:prstGeom>
        <a:gradFill rotWithShape="0">
          <a:gsLst>
            <a:gs pos="0">
              <a:schemeClr val="accent3">
                <a:hueOff val="0"/>
                <a:satOff val="0"/>
                <a:lumOff val="0"/>
                <a:alphaOff val="0"/>
                <a:tint val="62000"/>
                <a:satMod val="180000"/>
              </a:schemeClr>
            </a:gs>
            <a:gs pos="65000">
              <a:schemeClr val="accent3">
                <a:hueOff val="0"/>
                <a:satOff val="0"/>
                <a:lumOff val="0"/>
                <a:alphaOff val="0"/>
                <a:tint val="32000"/>
                <a:satMod val="250000"/>
              </a:schemeClr>
            </a:gs>
            <a:gs pos="100000">
              <a:schemeClr val="accent3">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ادله نقلی بر عصمت امام</a:t>
          </a:r>
          <a:endParaRPr lang="fa-IR" sz="1600" kern="1200" dirty="0">
            <a:cs typeface="B Koodak" pitchFamily="2" charset="-78"/>
          </a:endParaRPr>
        </a:p>
      </dsp:txBody>
      <dsp:txXfrm>
        <a:off x="8270909" y="1831539"/>
        <a:ext cx="720893" cy="1740361"/>
      </dsp:txXfrm>
    </dsp:sp>
    <dsp:sp modelId="{6A09EDA0-917E-4589-B57D-E9344C0EB818}">
      <dsp:nvSpPr>
        <dsp:cNvPr id="0" name=""/>
        <dsp:cNvSpPr/>
      </dsp:nvSpPr>
      <dsp:spPr>
        <a:xfrm rot="14540019">
          <a:off x="6849771" y="1825072"/>
          <a:ext cx="1941018" cy="34199"/>
        </a:xfrm>
        <a:custGeom>
          <a:avLst/>
          <a:gdLst/>
          <a:ahLst/>
          <a:cxnLst/>
          <a:rect l="0" t="0" r="0" b="0"/>
          <a:pathLst>
            <a:path>
              <a:moveTo>
                <a:pt x="0" y="17099"/>
              </a:moveTo>
              <a:lnTo>
                <a:pt x="1941018" y="17099"/>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4540019">
        <a:off x="7771754" y="1793647"/>
        <a:ext cx="97050" cy="97050"/>
      </dsp:txXfrm>
    </dsp:sp>
    <dsp:sp modelId="{FDB00B18-4F44-4CE0-956D-9859C79BE42C}">
      <dsp:nvSpPr>
        <dsp:cNvPr id="0" name=""/>
        <dsp:cNvSpPr/>
      </dsp:nvSpPr>
      <dsp:spPr>
        <a:xfrm>
          <a:off x="6679536" y="642265"/>
          <a:ext cx="690115" cy="680719"/>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آیه  ابتلاء</a:t>
          </a:r>
          <a:endParaRPr lang="fa-IR" sz="1600" kern="1200" dirty="0">
            <a:cs typeface="B Koodak" pitchFamily="2" charset="-78"/>
          </a:endParaRPr>
        </a:p>
      </dsp:txBody>
      <dsp:txXfrm>
        <a:off x="6679536" y="642265"/>
        <a:ext cx="690115" cy="680719"/>
      </dsp:txXfrm>
    </dsp:sp>
    <dsp:sp modelId="{CA532899-CE93-493C-8CA0-CBC5D24C0175}">
      <dsp:nvSpPr>
        <dsp:cNvPr id="0" name=""/>
        <dsp:cNvSpPr/>
      </dsp:nvSpPr>
      <dsp:spPr>
        <a:xfrm rot="10800000">
          <a:off x="5778279" y="965525"/>
          <a:ext cx="901257" cy="34199"/>
        </a:xfrm>
        <a:custGeom>
          <a:avLst/>
          <a:gdLst/>
          <a:ahLst/>
          <a:cxnLst/>
          <a:rect l="0" t="0" r="0" b="0"/>
          <a:pathLst>
            <a:path>
              <a:moveTo>
                <a:pt x="0" y="17099"/>
              </a:moveTo>
              <a:lnTo>
                <a:pt x="901257" y="17099"/>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06376" y="960094"/>
        <a:ext cx="45062" cy="45062"/>
      </dsp:txXfrm>
    </dsp:sp>
    <dsp:sp modelId="{B3510949-A995-4230-85B4-A9EF0210CB58}">
      <dsp:nvSpPr>
        <dsp:cNvPr id="0" name=""/>
        <dsp:cNvSpPr/>
      </dsp:nvSpPr>
      <dsp:spPr>
        <a:xfrm>
          <a:off x="9353" y="581735"/>
          <a:ext cx="5768925" cy="801781"/>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إِذِ ابْتَلىَ إِبْرَاهِیمَ رَبُّهُ بِكلَِمَاتٍ فَأَتَمَّهُنَّ  قَالَ إِنىّ‏ِ جَاعِلُكَ لِلنَّاسِ إِمَامًا  قَالَ وَ مِن ذُرِّيَّتىِ  قَالَ لَا يَنَالُ عَهْدِى الظَّالِمِينَ (بقره / 124)</a:t>
          </a:r>
          <a:endParaRPr lang="fa-IR" sz="1600" kern="1200" dirty="0">
            <a:cs typeface="B Koodak" pitchFamily="2" charset="-78"/>
          </a:endParaRPr>
        </a:p>
      </dsp:txBody>
      <dsp:txXfrm>
        <a:off x="9353" y="581735"/>
        <a:ext cx="5768925" cy="801781"/>
      </dsp:txXfrm>
    </dsp:sp>
    <dsp:sp modelId="{7EE6A21E-2250-4F29-AAFE-9156F662EC20}">
      <dsp:nvSpPr>
        <dsp:cNvPr id="0" name=""/>
        <dsp:cNvSpPr/>
      </dsp:nvSpPr>
      <dsp:spPr>
        <a:xfrm rot="13182203">
          <a:off x="7234562" y="2310456"/>
          <a:ext cx="1171434" cy="34199"/>
        </a:xfrm>
        <a:custGeom>
          <a:avLst/>
          <a:gdLst/>
          <a:ahLst/>
          <a:cxnLst/>
          <a:rect l="0" t="0" r="0" b="0"/>
          <a:pathLst>
            <a:path>
              <a:moveTo>
                <a:pt x="0" y="17099"/>
              </a:moveTo>
              <a:lnTo>
                <a:pt x="1171434" y="17099"/>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3182203">
        <a:off x="7790994" y="2298270"/>
        <a:ext cx="58571" cy="58571"/>
      </dsp:txXfrm>
    </dsp:sp>
    <dsp:sp modelId="{7147B458-1C73-4102-BAF0-B2641302B13C}">
      <dsp:nvSpPr>
        <dsp:cNvPr id="0" name=""/>
        <dsp:cNvSpPr/>
      </dsp:nvSpPr>
      <dsp:spPr>
        <a:xfrm>
          <a:off x="6679536" y="1613032"/>
          <a:ext cx="690115" cy="680719"/>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آیه              اولی الامر</a:t>
          </a:r>
          <a:endParaRPr lang="fa-IR" sz="1600" kern="1200" dirty="0">
            <a:cs typeface="B Koodak" pitchFamily="2" charset="-78"/>
          </a:endParaRPr>
        </a:p>
      </dsp:txBody>
      <dsp:txXfrm>
        <a:off x="6679536" y="1613032"/>
        <a:ext cx="690115" cy="680719"/>
      </dsp:txXfrm>
    </dsp:sp>
    <dsp:sp modelId="{4EB49052-07C1-42A3-9A4B-8DEAF918CB8B}">
      <dsp:nvSpPr>
        <dsp:cNvPr id="0" name=""/>
        <dsp:cNvSpPr/>
      </dsp:nvSpPr>
      <dsp:spPr>
        <a:xfrm rot="10800000">
          <a:off x="5778279" y="1936292"/>
          <a:ext cx="901257" cy="34199"/>
        </a:xfrm>
        <a:custGeom>
          <a:avLst/>
          <a:gdLst/>
          <a:ahLst/>
          <a:cxnLst/>
          <a:rect l="0" t="0" r="0" b="0"/>
          <a:pathLst>
            <a:path>
              <a:moveTo>
                <a:pt x="0" y="17099"/>
              </a:moveTo>
              <a:lnTo>
                <a:pt x="901257" y="17099"/>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06376" y="1930860"/>
        <a:ext cx="45062" cy="45062"/>
      </dsp:txXfrm>
    </dsp:sp>
    <dsp:sp modelId="{AF972AC3-328D-42FF-BF7E-C0F9A8B23BA0}">
      <dsp:nvSpPr>
        <dsp:cNvPr id="0" name=""/>
        <dsp:cNvSpPr/>
      </dsp:nvSpPr>
      <dsp:spPr>
        <a:xfrm>
          <a:off x="9353" y="1552501"/>
          <a:ext cx="5768925" cy="801781"/>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يا أَيُّهَا الَّذينَ آمَنُوا أَطيعُوا اللَّهَ وَ أَطيعُوا الرَّسُولَ وَ أُولِي الْأَمْرِ مِنْكُم (نساء / 59)</a:t>
          </a:r>
          <a:endParaRPr lang="fa-IR" sz="1600" kern="1200" dirty="0">
            <a:cs typeface="B Koodak" pitchFamily="2" charset="-78"/>
          </a:endParaRPr>
        </a:p>
      </dsp:txBody>
      <dsp:txXfrm>
        <a:off x="9353" y="1552501"/>
        <a:ext cx="5768925" cy="801781"/>
      </dsp:txXfrm>
    </dsp:sp>
    <dsp:sp modelId="{E6006F68-6FFB-42B1-92B5-99EF1BCCA1AF}">
      <dsp:nvSpPr>
        <dsp:cNvPr id="0" name=""/>
        <dsp:cNvSpPr/>
      </dsp:nvSpPr>
      <dsp:spPr>
        <a:xfrm rot="9968156">
          <a:off x="7356129" y="2795839"/>
          <a:ext cx="928301" cy="34199"/>
        </a:xfrm>
        <a:custGeom>
          <a:avLst/>
          <a:gdLst/>
          <a:ahLst/>
          <a:cxnLst/>
          <a:rect l="0" t="0" r="0" b="0"/>
          <a:pathLst>
            <a:path>
              <a:moveTo>
                <a:pt x="0" y="17099"/>
              </a:moveTo>
              <a:lnTo>
                <a:pt x="928301" y="17099"/>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9968156">
        <a:off x="7797072" y="2789732"/>
        <a:ext cx="46415" cy="46415"/>
      </dsp:txXfrm>
    </dsp:sp>
    <dsp:sp modelId="{75B7FB11-328D-42CA-BBAF-4AE362870DB3}">
      <dsp:nvSpPr>
        <dsp:cNvPr id="0" name=""/>
        <dsp:cNvSpPr/>
      </dsp:nvSpPr>
      <dsp:spPr>
        <a:xfrm>
          <a:off x="6679536" y="2583799"/>
          <a:ext cx="690115" cy="680719"/>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آیه تطهیر</a:t>
          </a:r>
          <a:endParaRPr lang="fa-IR" sz="1600" kern="1200" dirty="0">
            <a:cs typeface="B Koodak" pitchFamily="2" charset="-78"/>
          </a:endParaRPr>
        </a:p>
      </dsp:txBody>
      <dsp:txXfrm>
        <a:off x="6679536" y="2583799"/>
        <a:ext cx="690115" cy="680719"/>
      </dsp:txXfrm>
    </dsp:sp>
    <dsp:sp modelId="{164C7B77-B6A1-4734-BA78-733970ADCE8F}">
      <dsp:nvSpPr>
        <dsp:cNvPr id="0" name=""/>
        <dsp:cNvSpPr/>
      </dsp:nvSpPr>
      <dsp:spPr>
        <a:xfrm rot="10800000">
          <a:off x="5778279" y="2907059"/>
          <a:ext cx="901257" cy="34199"/>
        </a:xfrm>
        <a:custGeom>
          <a:avLst/>
          <a:gdLst/>
          <a:ahLst/>
          <a:cxnLst/>
          <a:rect l="0" t="0" r="0" b="0"/>
          <a:pathLst>
            <a:path>
              <a:moveTo>
                <a:pt x="0" y="17099"/>
              </a:moveTo>
              <a:lnTo>
                <a:pt x="901257" y="17099"/>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06376" y="2901627"/>
        <a:ext cx="45062" cy="45062"/>
      </dsp:txXfrm>
    </dsp:sp>
    <dsp:sp modelId="{C702E1EE-86DD-4FB7-84BC-12920157E2EB}">
      <dsp:nvSpPr>
        <dsp:cNvPr id="0" name=""/>
        <dsp:cNvSpPr/>
      </dsp:nvSpPr>
      <dsp:spPr>
        <a:xfrm>
          <a:off x="9353" y="2523268"/>
          <a:ext cx="5768925" cy="801781"/>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إِنَّما يُريدُ اللَّهُ لِيُذْهِبَ عَنْكُمُ الرِّجْسَ أَهْلَ الْبَيْتِ وَ يُطَهِّرَكُمْ تَطْهيراً (احزاب / 33)</a:t>
          </a:r>
          <a:endParaRPr lang="fa-IR" sz="1600" kern="1200" dirty="0">
            <a:cs typeface="B Koodak" pitchFamily="2" charset="-78"/>
          </a:endParaRPr>
        </a:p>
      </dsp:txBody>
      <dsp:txXfrm>
        <a:off x="9353" y="2523268"/>
        <a:ext cx="5768925" cy="801781"/>
      </dsp:txXfrm>
    </dsp:sp>
    <dsp:sp modelId="{3546BD5B-16AE-4BE4-8EE2-55C5F0089EBD}">
      <dsp:nvSpPr>
        <dsp:cNvPr id="0" name=""/>
        <dsp:cNvSpPr/>
      </dsp:nvSpPr>
      <dsp:spPr>
        <a:xfrm rot="7059981">
          <a:off x="6849771" y="3544167"/>
          <a:ext cx="1941018" cy="34199"/>
        </a:xfrm>
        <a:custGeom>
          <a:avLst/>
          <a:gdLst/>
          <a:ahLst/>
          <a:cxnLst/>
          <a:rect l="0" t="0" r="0" b="0"/>
          <a:pathLst>
            <a:path>
              <a:moveTo>
                <a:pt x="0" y="17099"/>
              </a:moveTo>
              <a:lnTo>
                <a:pt x="1941018" y="17099"/>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7059981">
        <a:off x="7771754" y="3512742"/>
        <a:ext cx="97050" cy="97050"/>
      </dsp:txXfrm>
    </dsp:sp>
    <dsp:sp modelId="{74CC72C0-2324-4AA2-A248-393208828BC0}">
      <dsp:nvSpPr>
        <dsp:cNvPr id="0" name=""/>
        <dsp:cNvSpPr/>
      </dsp:nvSpPr>
      <dsp:spPr>
        <a:xfrm>
          <a:off x="6679536" y="4080455"/>
          <a:ext cx="690115" cy="680719"/>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حدیث ثقلین</a:t>
          </a:r>
          <a:endParaRPr lang="fa-IR" sz="1600" kern="1200" dirty="0">
            <a:cs typeface="B Koodak" pitchFamily="2" charset="-78"/>
          </a:endParaRPr>
        </a:p>
      </dsp:txBody>
      <dsp:txXfrm>
        <a:off x="6679536" y="4080455"/>
        <a:ext cx="690115" cy="680719"/>
      </dsp:txXfrm>
    </dsp:sp>
    <dsp:sp modelId="{DB6D07B1-AA34-4209-A60A-5A9E6A13DC43}">
      <dsp:nvSpPr>
        <dsp:cNvPr id="0" name=""/>
        <dsp:cNvSpPr/>
      </dsp:nvSpPr>
      <dsp:spPr>
        <a:xfrm rot="10800000">
          <a:off x="5778279" y="4403715"/>
          <a:ext cx="901257" cy="34199"/>
        </a:xfrm>
        <a:custGeom>
          <a:avLst/>
          <a:gdLst/>
          <a:ahLst/>
          <a:cxnLst/>
          <a:rect l="0" t="0" r="0" b="0"/>
          <a:pathLst>
            <a:path>
              <a:moveTo>
                <a:pt x="0" y="17099"/>
              </a:moveTo>
              <a:lnTo>
                <a:pt x="901257" y="17099"/>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06376" y="4398283"/>
        <a:ext cx="45062" cy="45062"/>
      </dsp:txXfrm>
    </dsp:sp>
    <dsp:sp modelId="{2CAC9859-D28B-4194-BCBA-E3473720BC1B}">
      <dsp:nvSpPr>
        <dsp:cNvPr id="0" name=""/>
        <dsp:cNvSpPr/>
      </dsp:nvSpPr>
      <dsp:spPr>
        <a:xfrm>
          <a:off x="9353" y="3494035"/>
          <a:ext cx="5768925" cy="1853559"/>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قَالَ رَسُولُ اللَّهِ ص فِي آخِرِ خُطْبَتِهِ يَوْمَ قَبَضَهُ اللَّهُ عَزَّ وَ جَلَّ إِلَيْهِ إِنِّي قَدْ تَرَكْتُ فِيكُمْ أَمْرَيْنِ لَنْ تَضِلُّوا بَعْدِي مَا إِنْ تَمَسَّكْتُمْ بِهِمَا- كِتَابَ اللَّهِ وَ عِتْرَتِي أَهْلَ بَيْتِي فَإِنَّ اللَّطِيفَ الْخَبِيرَ قَدْ عَهِدَ إِلَيَّ أَنَّهُمَا لَنْ‏ يَفْتَرِقَا حَتَّى‏ يَرِدَا عَلَيَّ الْحَوْضَ كَهَاتَيْنِ وَ جَمَعَ بَيْنَ مُسَبِّحَتَيْهِ وَ لَا أَقُولُ كَهَاتَيْنِ وَ جَمَعَ بَيْنَ الْمُسَبِّحَةِ وَ الْوُسْطَى فَتَسْبِقَ إِحْدَاهُمَا الْأُخْرَى فَتَمَسَّكُوا بِهِمَا لَا تَزِلُّوا وَ لَا تَضِلُّوا وَ لَا تَقَدَّمُوهُمْ فَتَضِلُّوا (کافی / ج 2 / ص 415)</a:t>
          </a:r>
          <a:endParaRPr lang="fa-IR" sz="1600" kern="1200" dirty="0">
            <a:cs typeface="B Koodak" pitchFamily="2" charset="-78"/>
          </a:endParaRPr>
        </a:p>
      </dsp:txBody>
      <dsp:txXfrm>
        <a:off x="9353" y="3494035"/>
        <a:ext cx="5768925" cy="185355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C6B987-D15D-40A6-B947-9A1BE1980714}">
      <dsp:nvSpPr>
        <dsp:cNvPr id="0" name=""/>
        <dsp:cNvSpPr/>
      </dsp:nvSpPr>
      <dsp:spPr>
        <a:xfrm>
          <a:off x="8330475" y="2827628"/>
          <a:ext cx="802505" cy="988453"/>
        </a:xfrm>
        <a:prstGeom prst="roundRect">
          <a:avLst>
            <a:gd name="adj" fmla="val 10000"/>
          </a:avLst>
        </a:prstGeom>
        <a:gradFill rotWithShape="0">
          <a:gsLst>
            <a:gs pos="0">
              <a:schemeClr val="accent5">
                <a:alpha val="80000"/>
                <a:hueOff val="0"/>
                <a:satOff val="0"/>
                <a:lumOff val="0"/>
                <a:alphaOff val="0"/>
                <a:tint val="62000"/>
                <a:satMod val="180000"/>
              </a:schemeClr>
            </a:gs>
            <a:gs pos="65000">
              <a:schemeClr val="accent5">
                <a:alpha val="80000"/>
                <a:hueOff val="0"/>
                <a:satOff val="0"/>
                <a:lumOff val="0"/>
                <a:alphaOff val="0"/>
                <a:tint val="32000"/>
                <a:satMod val="250000"/>
              </a:schemeClr>
            </a:gs>
            <a:gs pos="100000">
              <a:schemeClr val="accent5">
                <a:alpha val="8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نکاتی در خصوص 43 رعد</a:t>
          </a:r>
          <a:endParaRPr lang="fa-IR" sz="1600" kern="1200" dirty="0">
            <a:cs typeface="B Koodak" pitchFamily="2" charset="-78"/>
          </a:endParaRPr>
        </a:p>
      </dsp:txBody>
      <dsp:txXfrm>
        <a:off x="8330475" y="2827628"/>
        <a:ext cx="802505" cy="988453"/>
      </dsp:txXfrm>
    </dsp:sp>
    <dsp:sp modelId="{4916F5BF-597F-4655-B362-EF7AEE7831C9}">
      <dsp:nvSpPr>
        <dsp:cNvPr id="0" name=""/>
        <dsp:cNvSpPr/>
      </dsp:nvSpPr>
      <dsp:spPr>
        <a:xfrm rot="15175615">
          <a:off x="6588387" y="2021105"/>
          <a:ext cx="2693414" cy="26780"/>
        </a:xfrm>
        <a:custGeom>
          <a:avLst/>
          <a:gdLst/>
          <a:ahLst/>
          <a:cxnLst/>
          <a:rect l="0" t="0" r="0" b="0"/>
          <a:pathLst>
            <a:path>
              <a:moveTo>
                <a:pt x="0" y="13390"/>
              </a:moveTo>
              <a:lnTo>
                <a:pt x="2693414" y="13390"/>
              </a:lnTo>
            </a:path>
          </a:pathLst>
        </a:custGeom>
        <a:noFill/>
        <a:ln w="55000" cap="flat" cmpd="thickThin"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175615">
        <a:off x="7867758" y="1967160"/>
        <a:ext cx="134670" cy="134670"/>
      </dsp:txXfrm>
    </dsp:sp>
    <dsp:sp modelId="{10497DAD-E668-4A13-AAAF-20F42D377971}">
      <dsp:nvSpPr>
        <dsp:cNvPr id="0" name=""/>
        <dsp:cNvSpPr/>
      </dsp:nvSpPr>
      <dsp:spPr>
        <a:xfrm>
          <a:off x="570325" y="506329"/>
          <a:ext cx="6969387" cy="481614"/>
        </a:xfrm>
        <a:prstGeom prst="roundRect">
          <a:avLst>
            <a:gd name="adj" fmla="val 10000"/>
          </a:avLst>
        </a:prstGeom>
        <a:gradFill rotWithShape="0">
          <a:gsLst>
            <a:gs pos="0">
              <a:schemeClr val="accent5">
                <a:alpha val="70000"/>
                <a:hueOff val="0"/>
                <a:satOff val="0"/>
                <a:lumOff val="0"/>
                <a:alphaOff val="0"/>
                <a:tint val="62000"/>
                <a:satMod val="180000"/>
              </a:schemeClr>
            </a:gs>
            <a:gs pos="65000">
              <a:schemeClr val="accent5">
                <a:alpha val="70000"/>
                <a:hueOff val="0"/>
                <a:satOff val="0"/>
                <a:lumOff val="0"/>
                <a:alphaOff val="0"/>
                <a:tint val="32000"/>
                <a:satMod val="250000"/>
              </a:schemeClr>
            </a:gs>
            <a:gs pos="100000">
              <a:schemeClr val="accent5">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آنقدر داشتن علم الکتاب عظیم است که شهادت عالم به آن در کنار شهادت الهی قرار می گیرد</a:t>
          </a:r>
          <a:endParaRPr lang="fa-IR" sz="1600" kern="1200" dirty="0">
            <a:cs typeface="B Koodak" pitchFamily="2" charset="-78"/>
          </a:endParaRPr>
        </a:p>
      </dsp:txBody>
      <dsp:txXfrm>
        <a:off x="570325" y="506329"/>
        <a:ext cx="6969387" cy="481614"/>
      </dsp:txXfrm>
    </dsp:sp>
    <dsp:sp modelId="{C0CF42FD-24B8-4D4C-BD21-320552AC3078}">
      <dsp:nvSpPr>
        <dsp:cNvPr id="0" name=""/>
        <dsp:cNvSpPr/>
      </dsp:nvSpPr>
      <dsp:spPr>
        <a:xfrm rot="14128562">
          <a:off x="7237466" y="2733696"/>
          <a:ext cx="1395256" cy="26780"/>
        </a:xfrm>
        <a:custGeom>
          <a:avLst/>
          <a:gdLst/>
          <a:ahLst/>
          <a:cxnLst/>
          <a:rect l="0" t="0" r="0" b="0"/>
          <a:pathLst>
            <a:path>
              <a:moveTo>
                <a:pt x="0" y="13390"/>
              </a:moveTo>
              <a:lnTo>
                <a:pt x="1395256" y="13390"/>
              </a:lnTo>
            </a:path>
          </a:pathLst>
        </a:custGeom>
        <a:noFill/>
        <a:ln w="55000" cap="flat" cmpd="thickThin"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4128562">
        <a:off x="7900212" y="2712205"/>
        <a:ext cx="69762" cy="69762"/>
      </dsp:txXfrm>
    </dsp:sp>
    <dsp:sp modelId="{49CC8876-AB64-4676-AB9B-3C40265627C5}">
      <dsp:nvSpPr>
        <dsp:cNvPr id="0" name=""/>
        <dsp:cNvSpPr/>
      </dsp:nvSpPr>
      <dsp:spPr>
        <a:xfrm>
          <a:off x="6673630" y="1217501"/>
          <a:ext cx="866082" cy="1909632"/>
        </a:xfrm>
        <a:prstGeom prst="roundRect">
          <a:avLst>
            <a:gd name="adj" fmla="val 10000"/>
          </a:avLst>
        </a:prstGeom>
        <a:gradFill rotWithShape="0">
          <a:gsLst>
            <a:gs pos="0">
              <a:schemeClr val="accent5">
                <a:alpha val="70000"/>
                <a:hueOff val="0"/>
                <a:satOff val="0"/>
                <a:lumOff val="0"/>
                <a:alphaOff val="0"/>
                <a:tint val="62000"/>
                <a:satMod val="180000"/>
              </a:schemeClr>
            </a:gs>
            <a:gs pos="65000">
              <a:schemeClr val="accent5">
                <a:alpha val="70000"/>
                <a:hueOff val="0"/>
                <a:satOff val="0"/>
                <a:lumOff val="0"/>
                <a:alphaOff val="0"/>
                <a:tint val="32000"/>
                <a:satMod val="250000"/>
              </a:schemeClr>
            </a:gs>
            <a:gs pos="100000">
              <a:schemeClr val="accent5">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مراد از من عنده علم الکتاب علمای یهود و نصاری نیست زیرا</a:t>
          </a:r>
          <a:endParaRPr lang="fa-IR" sz="1600" kern="1200" dirty="0">
            <a:cs typeface="B Koodak" pitchFamily="2" charset="-78"/>
          </a:endParaRPr>
        </a:p>
      </dsp:txBody>
      <dsp:txXfrm>
        <a:off x="6673630" y="1217501"/>
        <a:ext cx="866082" cy="1909632"/>
      </dsp:txXfrm>
    </dsp:sp>
    <dsp:sp modelId="{8E3BE504-863F-4D90-8E40-25217A8FED40}">
      <dsp:nvSpPr>
        <dsp:cNvPr id="0" name=""/>
        <dsp:cNvSpPr/>
      </dsp:nvSpPr>
      <dsp:spPr>
        <a:xfrm rot="13560095">
          <a:off x="5709058" y="1749475"/>
          <a:ext cx="1138380" cy="26780"/>
        </a:xfrm>
        <a:custGeom>
          <a:avLst/>
          <a:gdLst/>
          <a:ahLst/>
          <a:cxnLst/>
          <a:rect l="0" t="0" r="0" b="0"/>
          <a:pathLst>
            <a:path>
              <a:moveTo>
                <a:pt x="0" y="13390"/>
              </a:moveTo>
              <a:lnTo>
                <a:pt x="1138380" y="13390"/>
              </a:lnTo>
            </a:path>
          </a:pathLst>
        </a:custGeom>
        <a:noFill/>
        <a:ln w="55000" cap="flat" cmpd="thickThin"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3560095">
        <a:off x="6249789" y="1734406"/>
        <a:ext cx="56919" cy="56919"/>
      </dsp:txXfrm>
    </dsp:sp>
    <dsp:sp modelId="{57CAD50E-9AA9-48D3-ACB8-A958E4E9C810}">
      <dsp:nvSpPr>
        <dsp:cNvPr id="0" name=""/>
        <dsp:cNvSpPr/>
      </dsp:nvSpPr>
      <dsp:spPr>
        <a:xfrm>
          <a:off x="11018" y="1136211"/>
          <a:ext cx="5871848" cy="434405"/>
        </a:xfrm>
        <a:prstGeom prst="roundRect">
          <a:avLst>
            <a:gd name="adj" fmla="val 10000"/>
          </a:avLst>
        </a:prstGeom>
        <a:gradFill rotWithShape="0">
          <a:gsLst>
            <a:gs pos="0">
              <a:schemeClr val="accent5">
                <a:alpha val="50000"/>
                <a:hueOff val="0"/>
                <a:satOff val="0"/>
                <a:lumOff val="0"/>
                <a:alphaOff val="0"/>
                <a:tint val="62000"/>
                <a:satMod val="180000"/>
              </a:schemeClr>
            </a:gs>
            <a:gs pos="65000">
              <a:schemeClr val="accent5">
                <a:alpha val="50000"/>
                <a:hueOff val="0"/>
                <a:satOff val="0"/>
                <a:lumOff val="0"/>
                <a:alphaOff val="0"/>
                <a:tint val="32000"/>
                <a:satMod val="250000"/>
              </a:schemeClr>
            </a:gs>
            <a:gs pos="100000">
              <a:schemeClr val="accent5">
                <a:alpha val="5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سوره رعد مکی است و در هنگام نزول هیچ یک از علمای اهل کتاب ایمان نیاورده بودند</a:t>
          </a:r>
          <a:endParaRPr lang="fa-IR" sz="1600" kern="1200" dirty="0">
            <a:cs typeface="B Koodak" pitchFamily="2" charset="-78"/>
          </a:endParaRPr>
        </a:p>
      </dsp:txBody>
      <dsp:txXfrm>
        <a:off x="11018" y="1136211"/>
        <a:ext cx="5871848" cy="434405"/>
      </dsp:txXfrm>
    </dsp:sp>
    <dsp:sp modelId="{7012E42B-95ED-4309-9331-16A9D4574471}">
      <dsp:nvSpPr>
        <dsp:cNvPr id="0" name=""/>
        <dsp:cNvSpPr/>
      </dsp:nvSpPr>
      <dsp:spPr>
        <a:xfrm rot="9195285">
          <a:off x="5835500" y="2358175"/>
          <a:ext cx="885496" cy="26780"/>
        </a:xfrm>
        <a:custGeom>
          <a:avLst/>
          <a:gdLst/>
          <a:ahLst/>
          <a:cxnLst/>
          <a:rect l="0" t="0" r="0" b="0"/>
          <a:pathLst>
            <a:path>
              <a:moveTo>
                <a:pt x="0" y="13390"/>
              </a:moveTo>
              <a:lnTo>
                <a:pt x="885496" y="13390"/>
              </a:lnTo>
            </a:path>
          </a:pathLst>
        </a:custGeom>
        <a:noFill/>
        <a:ln w="55000" cap="flat" cmpd="thickThin"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9195285">
        <a:off x="6256111" y="2349428"/>
        <a:ext cx="44274" cy="44274"/>
      </dsp:txXfrm>
    </dsp:sp>
    <dsp:sp modelId="{10C05ADF-BBEC-4987-ACAD-592C8B9FEABB}">
      <dsp:nvSpPr>
        <dsp:cNvPr id="0" name=""/>
        <dsp:cNvSpPr/>
      </dsp:nvSpPr>
      <dsp:spPr>
        <a:xfrm>
          <a:off x="4241658" y="1933201"/>
          <a:ext cx="1641208" cy="1275223"/>
        </a:xfrm>
        <a:prstGeom prst="roundRect">
          <a:avLst>
            <a:gd name="adj" fmla="val 10000"/>
          </a:avLst>
        </a:prstGeom>
        <a:gradFill rotWithShape="0">
          <a:gsLst>
            <a:gs pos="0">
              <a:schemeClr val="accent5">
                <a:alpha val="50000"/>
                <a:hueOff val="0"/>
                <a:satOff val="0"/>
                <a:lumOff val="0"/>
                <a:alphaOff val="0"/>
                <a:tint val="62000"/>
                <a:satMod val="180000"/>
              </a:schemeClr>
            </a:gs>
            <a:gs pos="65000">
              <a:schemeClr val="accent5">
                <a:alpha val="50000"/>
                <a:hueOff val="0"/>
                <a:satOff val="0"/>
                <a:lumOff val="0"/>
                <a:alphaOff val="0"/>
                <a:tint val="32000"/>
                <a:satMod val="250000"/>
              </a:schemeClr>
            </a:gs>
            <a:gs pos="100000">
              <a:schemeClr val="accent5">
                <a:alpha val="5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روایات متعدد از شیعه و سنی من عنده علم الکتاب را علی ع معرفی کرده است</a:t>
          </a:r>
          <a:endParaRPr lang="fa-IR" sz="1600" kern="1200" dirty="0">
            <a:cs typeface="B Koodak" pitchFamily="2" charset="-78"/>
          </a:endParaRPr>
        </a:p>
      </dsp:txBody>
      <dsp:txXfrm>
        <a:off x="4241658" y="1933201"/>
        <a:ext cx="1641208" cy="1275223"/>
      </dsp:txXfrm>
    </dsp:sp>
    <dsp:sp modelId="{A14A5532-CFCE-4293-8000-B99057ADE3ED}">
      <dsp:nvSpPr>
        <dsp:cNvPr id="0" name=""/>
        <dsp:cNvSpPr/>
      </dsp:nvSpPr>
      <dsp:spPr>
        <a:xfrm rot="10800000">
          <a:off x="3450896" y="2557422"/>
          <a:ext cx="790762" cy="26780"/>
        </a:xfrm>
        <a:custGeom>
          <a:avLst/>
          <a:gdLst/>
          <a:ahLst/>
          <a:cxnLst/>
          <a:rect l="0" t="0" r="0" b="0"/>
          <a:pathLst>
            <a:path>
              <a:moveTo>
                <a:pt x="0" y="13390"/>
              </a:moveTo>
              <a:lnTo>
                <a:pt x="790762" y="13390"/>
              </a:lnTo>
            </a:path>
          </a:pathLst>
        </a:custGeom>
        <a:noFill/>
        <a:ln w="55000" cap="flat" cmpd="thickThin" algn="ctr">
          <a:solidFill>
            <a:schemeClr val="accent5">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26508" y="2551044"/>
        <a:ext cx="39538" cy="39538"/>
      </dsp:txXfrm>
    </dsp:sp>
    <dsp:sp modelId="{8A5214D5-19D3-4FF0-A901-43EA3532526C}">
      <dsp:nvSpPr>
        <dsp:cNvPr id="0" name=""/>
        <dsp:cNvSpPr/>
      </dsp:nvSpPr>
      <dsp:spPr>
        <a:xfrm>
          <a:off x="231087" y="1718884"/>
          <a:ext cx="3219808" cy="1703856"/>
        </a:xfrm>
        <a:prstGeom prst="roundRect">
          <a:avLst>
            <a:gd name="adj" fmla="val 10000"/>
          </a:avLst>
        </a:prstGeom>
        <a:gradFill rotWithShape="0">
          <a:gsLst>
            <a:gs pos="0">
              <a:schemeClr val="accent5">
                <a:alpha val="30000"/>
                <a:hueOff val="0"/>
                <a:satOff val="0"/>
                <a:lumOff val="0"/>
                <a:alphaOff val="0"/>
                <a:tint val="62000"/>
                <a:satMod val="180000"/>
              </a:schemeClr>
            </a:gs>
            <a:gs pos="65000">
              <a:schemeClr val="accent5">
                <a:alpha val="30000"/>
                <a:hueOff val="0"/>
                <a:satOff val="0"/>
                <a:lumOff val="0"/>
                <a:alphaOff val="0"/>
                <a:tint val="32000"/>
                <a:satMod val="250000"/>
              </a:schemeClr>
            </a:gs>
            <a:gs pos="100000">
              <a:schemeClr val="accent5">
                <a:alpha val="3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عبد الله بن عطاء قال: قلت لأبي جعفر ع: هذا ابن عبد الله بن سلام بن عمران- يزعم أن أباه الذي يقول الله: «قُلْ كَفى‏ بِاللَّهِ شَهِيداً بَيْنِي وَ بَيْنَكُمْ- وَ مَنْ عِنْدَهُ عِلْمُ الْكِتابِ» قال: كذب، هو علي بن أبي طالب (المیزان / ذیل آیه)</a:t>
          </a:r>
          <a:endParaRPr lang="fa-IR" sz="1600" kern="1200" dirty="0">
            <a:cs typeface="B Koodak" pitchFamily="2" charset="-78"/>
          </a:endParaRPr>
        </a:p>
      </dsp:txBody>
      <dsp:txXfrm>
        <a:off x="231087" y="1718884"/>
        <a:ext cx="3219808" cy="1703856"/>
      </dsp:txXfrm>
    </dsp:sp>
    <dsp:sp modelId="{833142D5-5A34-4872-8770-F34FAAE326DD}">
      <dsp:nvSpPr>
        <dsp:cNvPr id="0" name=""/>
        <dsp:cNvSpPr/>
      </dsp:nvSpPr>
      <dsp:spPr>
        <a:xfrm rot="7761744">
          <a:off x="7311683" y="3790454"/>
          <a:ext cx="1246820" cy="26780"/>
        </a:xfrm>
        <a:custGeom>
          <a:avLst/>
          <a:gdLst/>
          <a:ahLst/>
          <a:cxnLst/>
          <a:rect l="0" t="0" r="0" b="0"/>
          <a:pathLst>
            <a:path>
              <a:moveTo>
                <a:pt x="0" y="13390"/>
              </a:moveTo>
              <a:lnTo>
                <a:pt x="1246820" y="13390"/>
              </a:lnTo>
            </a:path>
          </a:pathLst>
        </a:custGeom>
        <a:noFill/>
        <a:ln w="55000" cap="flat" cmpd="thickThin"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7761744">
        <a:off x="7903923" y="3772674"/>
        <a:ext cx="62341" cy="62341"/>
      </dsp:txXfrm>
    </dsp:sp>
    <dsp:sp modelId="{0389B7A4-79D5-4FD4-B808-2D69E2038A35}">
      <dsp:nvSpPr>
        <dsp:cNvPr id="0" name=""/>
        <dsp:cNvSpPr/>
      </dsp:nvSpPr>
      <dsp:spPr>
        <a:xfrm>
          <a:off x="4581331" y="3791607"/>
          <a:ext cx="2958381" cy="988453"/>
        </a:xfrm>
        <a:prstGeom prst="roundRect">
          <a:avLst>
            <a:gd name="adj" fmla="val 10000"/>
          </a:avLst>
        </a:prstGeom>
        <a:gradFill rotWithShape="0">
          <a:gsLst>
            <a:gs pos="0">
              <a:schemeClr val="accent5">
                <a:alpha val="70000"/>
                <a:hueOff val="0"/>
                <a:satOff val="0"/>
                <a:lumOff val="0"/>
                <a:alphaOff val="0"/>
                <a:tint val="62000"/>
                <a:satMod val="180000"/>
              </a:schemeClr>
            </a:gs>
            <a:gs pos="65000">
              <a:schemeClr val="accent5">
                <a:alpha val="70000"/>
                <a:hueOff val="0"/>
                <a:satOff val="0"/>
                <a:lumOff val="0"/>
                <a:alphaOff val="0"/>
                <a:tint val="32000"/>
                <a:satMod val="250000"/>
              </a:schemeClr>
            </a:gs>
            <a:gs pos="100000">
              <a:schemeClr val="accent5">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فردی که بهره ای اندک از علم الکتاب داشت دارای ولایت تکوینی بوده است ...</a:t>
          </a:r>
          <a:endParaRPr lang="fa-IR" sz="1600" kern="1200" dirty="0">
            <a:cs typeface="B Koodak" pitchFamily="2" charset="-78"/>
          </a:endParaRPr>
        </a:p>
      </dsp:txBody>
      <dsp:txXfrm>
        <a:off x="4581331" y="3791607"/>
        <a:ext cx="2958381" cy="988453"/>
      </dsp:txXfrm>
    </dsp:sp>
    <dsp:sp modelId="{DF2745CA-2700-4B4C-9017-A6EDFFC67F1F}">
      <dsp:nvSpPr>
        <dsp:cNvPr id="0" name=""/>
        <dsp:cNvSpPr/>
      </dsp:nvSpPr>
      <dsp:spPr>
        <a:xfrm rot="10800000">
          <a:off x="3790568" y="4272444"/>
          <a:ext cx="790762" cy="26780"/>
        </a:xfrm>
        <a:custGeom>
          <a:avLst/>
          <a:gdLst/>
          <a:ahLst/>
          <a:cxnLst/>
          <a:rect l="0" t="0" r="0" b="0"/>
          <a:pathLst>
            <a:path>
              <a:moveTo>
                <a:pt x="0" y="13390"/>
              </a:moveTo>
              <a:lnTo>
                <a:pt x="790762" y="13390"/>
              </a:lnTo>
            </a:path>
          </a:pathLst>
        </a:custGeom>
        <a:noFill/>
        <a:ln w="55000" cap="flat" cmpd="thickThin"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166180" y="4266065"/>
        <a:ext cx="39538" cy="39538"/>
      </dsp:txXfrm>
    </dsp:sp>
    <dsp:sp modelId="{C1C133AB-5F0B-4DB9-B3A5-90B9CCCF70E2}">
      <dsp:nvSpPr>
        <dsp:cNvPr id="0" name=""/>
        <dsp:cNvSpPr/>
      </dsp:nvSpPr>
      <dsp:spPr>
        <a:xfrm>
          <a:off x="384911" y="3571009"/>
          <a:ext cx="3405657" cy="1429649"/>
        </a:xfrm>
        <a:prstGeom prst="roundRect">
          <a:avLst>
            <a:gd name="adj" fmla="val 10000"/>
          </a:avLst>
        </a:prstGeom>
        <a:gradFill rotWithShape="0">
          <a:gsLst>
            <a:gs pos="0">
              <a:schemeClr val="accent5">
                <a:alpha val="50000"/>
                <a:hueOff val="0"/>
                <a:satOff val="0"/>
                <a:lumOff val="0"/>
                <a:alphaOff val="0"/>
                <a:tint val="62000"/>
                <a:satMod val="180000"/>
              </a:schemeClr>
            </a:gs>
            <a:gs pos="65000">
              <a:schemeClr val="accent5">
                <a:alpha val="50000"/>
                <a:hueOff val="0"/>
                <a:satOff val="0"/>
                <a:lumOff val="0"/>
                <a:alphaOff val="0"/>
                <a:tint val="32000"/>
                <a:satMod val="250000"/>
              </a:schemeClr>
            </a:gs>
            <a:gs pos="100000">
              <a:schemeClr val="accent5">
                <a:alpha val="5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قالَ عِفْرِيتٌ مِنَ الْجِنِّ أَنَا آتِيكَ بِهِ قَبْلَ أَنْ تَقُومَ مِنْ مَقامِكَ وَ إِنِّي عَلَيْهِ لَقَوِيٌّ أَمِينٌ / قالَ الَّذِي عِنْدَهُ عِلْمٌ مِنَ الْكِتابِ أَنَا آتِيكَ بِهِ قَبْلَ أَنْ يَرْتَدَّ إِلَيْكَ طَرْفُك (نمل/ 39 و 40)</a:t>
          </a:r>
          <a:endParaRPr lang="fa-IR" sz="1600" kern="1200" dirty="0">
            <a:cs typeface="B Koodak" pitchFamily="2" charset="-78"/>
          </a:endParaRPr>
        </a:p>
      </dsp:txBody>
      <dsp:txXfrm>
        <a:off x="384911" y="3571009"/>
        <a:ext cx="3405657" cy="1429649"/>
      </dsp:txXfrm>
    </dsp:sp>
    <dsp:sp modelId="{604F8E48-8806-47A9-A379-07951226BBA9}">
      <dsp:nvSpPr>
        <dsp:cNvPr id="0" name=""/>
        <dsp:cNvSpPr/>
      </dsp:nvSpPr>
      <dsp:spPr>
        <a:xfrm rot="6528701">
          <a:off x="6708948" y="4469114"/>
          <a:ext cx="2452291" cy="26780"/>
        </a:xfrm>
        <a:custGeom>
          <a:avLst/>
          <a:gdLst/>
          <a:ahLst/>
          <a:cxnLst/>
          <a:rect l="0" t="0" r="0" b="0"/>
          <a:pathLst>
            <a:path>
              <a:moveTo>
                <a:pt x="0" y="13390"/>
              </a:moveTo>
              <a:lnTo>
                <a:pt x="2452291" y="13390"/>
              </a:lnTo>
            </a:path>
          </a:pathLst>
        </a:custGeom>
        <a:noFill/>
        <a:ln w="55000" cap="flat" cmpd="thickThin"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528701">
        <a:off x="7873787" y="4421197"/>
        <a:ext cx="122614" cy="122614"/>
      </dsp:txXfrm>
    </dsp:sp>
    <dsp:sp modelId="{CA5D945C-8873-4BAD-A425-97B7E49CB585}">
      <dsp:nvSpPr>
        <dsp:cNvPr id="0" name=""/>
        <dsp:cNvSpPr/>
      </dsp:nvSpPr>
      <dsp:spPr>
        <a:xfrm>
          <a:off x="5562805" y="5148927"/>
          <a:ext cx="1976906" cy="988453"/>
        </a:xfrm>
        <a:prstGeom prst="roundRect">
          <a:avLst>
            <a:gd name="adj" fmla="val 10000"/>
          </a:avLst>
        </a:prstGeom>
        <a:gradFill rotWithShape="0">
          <a:gsLst>
            <a:gs pos="0">
              <a:schemeClr val="accent5">
                <a:alpha val="70000"/>
                <a:hueOff val="0"/>
                <a:satOff val="0"/>
                <a:lumOff val="0"/>
                <a:alphaOff val="0"/>
                <a:tint val="62000"/>
                <a:satMod val="180000"/>
              </a:schemeClr>
            </a:gs>
            <a:gs pos="65000">
              <a:schemeClr val="accent5">
                <a:alpha val="70000"/>
                <a:hueOff val="0"/>
                <a:satOff val="0"/>
                <a:lumOff val="0"/>
                <a:alphaOff val="0"/>
                <a:tint val="32000"/>
                <a:satMod val="250000"/>
              </a:schemeClr>
            </a:gs>
            <a:gs pos="100000">
              <a:schemeClr val="accent5">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طریق اولی کسی که تمام علم الکتاب را دارد مقامی بسیار رفیع تر خواهد داشت</a:t>
          </a:r>
          <a:endParaRPr lang="fa-IR" sz="1600" kern="1200" dirty="0">
            <a:cs typeface="B Koodak" pitchFamily="2" charset="-78"/>
          </a:endParaRPr>
        </a:p>
      </dsp:txBody>
      <dsp:txXfrm>
        <a:off x="5562805" y="5148927"/>
        <a:ext cx="1976906" cy="988453"/>
      </dsp:txXfrm>
    </dsp:sp>
    <dsp:sp modelId="{101A9ED5-9AA9-4BC5-BD84-884ED9CCF2F3}">
      <dsp:nvSpPr>
        <dsp:cNvPr id="0" name=""/>
        <dsp:cNvSpPr/>
      </dsp:nvSpPr>
      <dsp:spPr>
        <a:xfrm rot="10800000">
          <a:off x="4772043" y="5629763"/>
          <a:ext cx="790762" cy="26780"/>
        </a:xfrm>
        <a:custGeom>
          <a:avLst/>
          <a:gdLst/>
          <a:ahLst/>
          <a:cxnLst/>
          <a:rect l="0" t="0" r="0" b="0"/>
          <a:pathLst>
            <a:path>
              <a:moveTo>
                <a:pt x="0" y="13390"/>
              </a:moveTo>
              <a:lnTo>
                <a:pt x="790762" y="13390"/>
              </a:lnTo>
            </a:path>
          </a:pathLst>
        </a:custGeom>
        <a:noFill/>
        <a:ln w="55000" cap="flat" cmpd="thickThin"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47655" y="5623384"/>
        <a:ext cx="39538" cy="39538"/>
      </dsp:txXfrm>
    </dsp:sp>
    <dsp:sp modelId="{D9DBAEF4-69E1-4B6E-920E-4005C57B5E83}">
      <dsp:nvSpPr>
        <dsp:cNvPr id="0" name=""/>
        <dsp:cNvSpPr/>
      </dsp:nvSpPr>
      <dsp:spPr>
        <a:xfrm>
          <a:off x="1623581" y="5148927"/>
          <a:ext cx="3148461" cy="988453"/>
        </a:xfrm>
        <a:prstGeom prst="roundRect">
          <a:avLst>
            <a:gd name="adj" fmla="val 10000"/>
          </a:avLst>
        </a:prstGeom>
        <a:gradFill rotWithShape="0">
          <a:gsLst>
            <a:gs pos="0">
              <a:schemeClr val="accent5">
                <a:alpha val="50000"/>
                <a:hueOff val="0"/>
                <a:satOff val="0"/>
                <a:lumOff val="0"/>
                <a:alphaOff val="0"/>
                <a:tint val="62000"/>
                <a:satMod val="180000"/>
              </a:schemeClr>
            </a:gs>
            <a:gs pos="65000">
              <a:schemeClr val="accent5">
                <a:alpha val="50000"/>
                <a:hueOff val="0"/>
                <a:satOff val="0"/>
                <a:lumOff val="0"/>
                <a:alphaOff val="0"/>
                <a:tint val="32000"/>
                <a:satMod val="250000"/>
              </a:schemeClr>
            </a:gs>
            <a:gs pos="100000">
              <a:schemeClr val="accent5">
                <a:alpha val="5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روایتی در این خصوص در اسلاید بعد ...</a:t>
          </a:r>
          <a:endParaRPr lang="fa-IR" sz="1600" kern="1200" dirty="0">
            <a:cs typeface="B Koodak" pitchFamily="2" charset="-78"/>
          </a:endParaRPr>
        </a:p>
      </dsp:txBody>
      <dsp:txXfrm>
        <a:off x="1623581" y="5148927"/>
        <a:ext cx="3148461" cy="988453"/>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91BC4C-5804-4F65-8F29-609FE8E8A241}">
      <dsp:nvSpPr>
        <dsp:cNvPr id="0" name=""/>
        <dsp:cNvSpPr/>
      </dsp:nvSpPr>
      <dsp:spPr>
        <a:xfrm>
          <a:off x="7938984" y="2500307"/>
          <a:ext cx="1199680" cy="571525"/>
        </a:xfrm>
        <a:prstGeom prst="roundRect">
          <a:avLst>
            <a:gd name="adj" fmla="val 10000"/>
          </a:avLst>
        </a:prstGeom>
        <a:gradFill rotWithShape="0">
          <a:gsLst>
            <a:gs pos="0">
              <a:schemeClr val="accent6">
                <a:shade val="80000"/>
                <a:hueOff val="0"/>
                <a:satOff val="0"/>
                <a:lumOff val="0"/>
                <a:alphaOff val="0"/>
                <a:tint val="62000"/>
                <a:satMod val="180000"/>
              </a:schemeClr>
            </a:gs>
            <a:gs pos="65000">
              <a:schemeClr val="accent6">
                <a:shade val="80000"/>
                <a:hueOff val="0"/>
                <a:satOff val="0"/>
                <a:lumOff val="0"/>
                <a:alphaOff val="0"/>
                <a:tint val="32000"/>
                <a:satMod val="250000"/>
              </a:schemeClr>
            </a:gs>
            <a:gs pos="100000">
              <a:schemeClr val="accent6">
                <a:shade val="8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روایت شریف:</a:t>
          </a:r>
          <a:endParaRPr lang="fa-IR" sz="1600" kern="1200" dirty="0">
            <a:cs typeface="B Koodak" pitchFamily="2" charset="-78"/>
          </a:endParaRPr>
        </a:p>
      </dsp:txBody>
      <dsp:txXfrm>
        <a:off x="7938984" y="2500307"/>
        <a:ext cx="1199680" cy="571525"/>
      </dsp:txXfrm>
    </dsp:sp>
    <dsp:sp modelId="{8C3B3AF0-52A3-4EDB-844A-65EC98D3DBD3}">
      <dsp:nvSpPr>
        <dsp:cNvPr id="0" name=""/>
        <dsp:cNvSpPr/>
      </dsp:nvSpPr>
      <dsp:spPr>
        <a:xfrm rot="10800000">
          <a:off x="6924584" y="2765589"/>
          <a:ext cx="1014400" cy="40960"/>
        </a:xfrm>
        <a:custGeom>
          <a:avLst/>
          <a:gdLst/>
          <a:ahLst/>
          <a:cxnLst/>
          <a:rect l="0" t="0" r="0" b="0"/>
          <a:pathLst>
            <a:path>
              <a:moveTo>
                <a:pt x="0" y="20480"/>
              </a:moveTo>
              <a:lnTo>
                <a:pt x="1014400" y="20480"/>
              </a:lnTo>
            </a:path>
          </a:pathLst>
        </a:custGeom>
        <a:noFill/>
        <a:ln w="55000" cap="flat" cmpd="thickThin"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06424" y="2760709"/>
        <a:ext cx="50720" cy="50720"/>
      </dsp:txXfrm>
    </dsp:sp>
    <dsp:sp modelId="{E673A3F7-9FF4-4296-9747-56D7190B1C06}">
      <dsp:nvSpPr>
        <dsp:cNvPr id="0" name=""/>
        <dsp:cNvSpPr/>
      </dsp:nvSpPr>
      <dsp:spPr>
        <a:xfrm>
          <a:off x="5334" y="214317"/>
          <a:ext cx="6919249" cy="5143504"/>
        </a:xfrm>
        <a:prstGeom prst="roundRect">
          <a:avLst>
            <a:gd name="adj" fmla="val 10000"/>
          </a:avLst>
        </a:prstGeom>
        <a:gradFill rotWithShape="0">
          <a:gsLst>
            <a:gs pos="0">
              <a:schemeClr val="accent6">
                <a:tint val="99000"/>
                <a:hueOff val="0"/>
                <a:satOff val="0"/>
                <a:lumOff val="0"/>
                <a:alphaOff val="0"/>
                <a:tint val="62000"/>
                <a:satMod val="180000"/>
              </a:schemeClr>
            </a:gs>
            <a:gs pos="65000">
              <a:schemeClr val="accent6">
                <a:tint val="99000"/>
                <a:hueOff val="0"/>
                <a:satOff val="0"/>
                <a:lumOff val="0"/>
                <a:alphaOff val="0"/>
                <a:tint val="32000"/>
                <a:satMod val="250000"/>
              </a:schemeClr>
            </a:gs>
            <a:gs pos="100000">
              <a:schemeClr val="accent6">
                <a:tint val="99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سَدِيرٍ قَالَ: كُنْتُ أَنَا وَ أَبُو بَصِيرٍ وَ يَحْيَى الْبَزَّازُ وَ دَاوُدُ بْنُ كَثِيرٍ فِي مَجْلِسِ أَبِي عَبْدِ اللَّهِ ع إِذْ خَرَجَ إِلَيْنَا وَ هُوَ مُغْضَبٌ فَلَمَّا أَخَذَ مَجْلِسَهُ قَالَ يَا عَجَباً لِأَقْوَامٍ يَزْعُمُونَ أَنَّا نَعْلَمُ الْغَيْبَ مَا يَعْلَمُ الْغَيْبَ إِلَّا اللَّهُ عَزَّ وَ جَلَّ لَقَدْ هَمَمْتُ بِضَرْبِ جَارِيَتِي فُلَانَةَ فَهَرَبَتْ مِنِّي فَمَا عَلِمْتُ فِي أَيِّ بُيُوتِ الدَّارِ هِيَ قَالَ سَدِيرٌ فَلَمَّا أَنْ قَامَ مِنْ مَجْلِسِهِ وَ صَارَ فِي مَنْزِلِهِ دَخَلْتُ أَنَا وَ أَبُو بَصِيرٍ وَ مُيَسِّرٌ وَ قُلْنَا لَهُ جُعِلْنَا فِدَاكَ سَمِعْنَاكَ وَ أَنْتَ تَقُولُ كَذَا وَ كَذَا فِي أَمْرِ جَارِيَتِكَ وَ نَحْنُ نَعْلَمُ أَنَّكَ تَعْلَمُ عِلْماً كَثِيراً وَ لَا نَنْسُبُكَ إِلَى عِلْمِ الْغَيْبِ قَالَ فَقَالَ يَا سَدِيرُ أَ لَمْ تَقْرَأِ الْقُرْآنَ قُلْتُ بَلَى قَالَ فَهَلْ وَجَدْتَ فِيمَا قَرَأْتَ مِنْ كِتَابِ اللَّهِ عَزَّ وَ جَلَّ- قالَ الَّذِي عِنْدَهُ عِلْمٌ مِنَ الْكِتابِ‏ أَنَا آتِيكَ بِهِ قَبْلَ أَنْ يَرْتَدَّ إِلَيْكَ طَرْفُكَ‏ «1» قَالَ قُلْتُ جُعِلْتُ فِدَاكَ قَدْ قَرَأْتُهُ قَالَ فَهَلْ عَرَفْتَ الرَّجُلَ وَ هَلْ عَلِمْتَ مَا كَانَ عِنْدَهُ مِنْ عِلْمِ الْكِتَابِ قَالَ قُلْتُ أَخْبِرْنِي بِهِ قَالَ قَدْرُ قَطْرَةٍ مِنَ الْمَاءِ فِي الْبَحْرِ الْأَخْضَرِ فَمَا يَكُونُ ذَلِكَ مِنْ عِلْمِ الْكِتَابِ- قَالَ قُلْتُ جُعِلْتُ فِدَاكَ مَا أَقَلَّ هَذَا فَقَالَ يَا سَدِيرُ مَا أَكْثَرَ هَذَا أَنْ يَنْسُبَهُ اللَّهُ عَزَّ وَ جَلَ‏ «2» إِلَى الْعِلْمِ الَّذِي أُخْبِرُكَ بِهِ يَا سَدِيرُ فَهَلْ وَجَدْتَ فِيمَا قَرَأْتَ مِنْ كِتَابِ اللَّهِ عَزَّ وَ جَلَّ أَيْضاً- قُلْ كَفى‏ بِاللَّهِ شَهِيداً بَيْنِي وَ بَيْنَكُمْ وَ مَنْ عِنْدَهُ عِلْمُ الْكِتابِ‏ «3» قَالَ قُلْتُ قَدْ قَرَأْتُهُ جُعِلْتُ فِدَاكَ قَالَ أَ فَمَنْ عِنْدَهُ عِلْمُ الْكِتَابِ كُلُّهُ أَفْهَمُ أَمْ مَنْ عِنْدَهُ عِلْمُ الْكِتَابِ بَعْضُهُ قُلْتُ لَا بَلْ مَنْ عِنْدَهُ عِلْمُ الْكِتَابِ كُلُّهُ قَالَ فَأَوْمَأَ بِيَدِهِ إِلَى صَدْرِهِ وَ قَالَ عِلْمُ الْكِتَابِ وَ اللَّهِ كُلُّهُ عِنْدَنَا عِلْمُ الْكِتَابِ وَ اللَّهِ كُلُّهُ عِنْدَنَا (کافی / ج 1 / ص 257)</a:t>
          </a:r>
          <a:br>
            <a:rPr lang="fa-IR" sz="1600" kern="1200" dirty="0" smtClean="0">
              <a:cs typeface="B Koodak" pitchFamily="2" charset="-78"/>
            </a:rPr>
          </a:br>
          <a:endParaRPr lang="fa-IR" sz="1600" kern="1200" dirty="0">
            <a:cs typeface="B Koodak" pitchFamily="2" charset="-78"/>
          </a:endParaRPr>
        </a:p>
      </dsp:txBody>
      <dsp:txXfrm>
        <a:off x="5334" y="214317"/>
        <a:ext cx="6919249" cy="5143504"/>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794060-C183-4213-B44E-01BA2938CD38}">
      <dsp:nvSpPr>
        <dsp:cNvPr id="0" name=""/>
        <dsp:cNvSpPr/>
      </dsp:nvSpPr>
      <dsp:spPr>
        <a:xfrm>
          <a:off x="8405752" y="2440657"/>
          <a:ext cx="733324" cy="1333766"/>
        </a:xfrm>
        <a:prstGeom prst="roundRect">
          <a:avLst>
            <a:gd name="adj" fmla="val 10000"/>
          </a:avLst>
        </a:prstGeom>
        <a:gradFill rotWithShape="0">
          <a:gsLst>
            <a:gs pos="0">
              <a:schemeClr val="accent3">
                <a:shade val="80000"/>
                <a:hueOff val="0"/>
                <a:satOff val="0"/>
                <a:lumOff val="0"/>
                <a:alphaOff val="0"/>
                <a:tint val="62000"/>
                <a:satMod val="180000"/>
              </a:schemeClr>
            </a:gs>
            <a:gs pos="65000">
              <a:schemeClr val="accent3">
                <a:shade val="80000"/>
                <a:hueOff val="0"/>
                <a:satOff val="0"/>
                <a:lumOff val="0"/>
                <a:alphaOff val="0"/>
                <a:tint val="32000"/>
                <a:satMod val="250000"/>
              </a:schemeClr>
            </a:gs>
            <a:gs pos="100000">
              <a:schemeClr val="accent3">
                <a:shade val="8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نکاتی در خصوص آیه 17 هود</a:t>
          </a:r>
          <a:endParaRPr lang="fa-IR" sz="1600" kern="1200" dirty="0">
            <a:cs typeface="B Koodak" pitchFamily="2" charset="-78"/>
          </a:endParaRPr>
        </a:p>
      </dsp:txBody>
      <dsp:txXfrm>
        <a:off x="8405752" y="2440657"/>
        <a:ext cx="733324" cy="1333766"/>
      </dsp:txXfrm>
    </dsp:sp>
    <dsp:sp modelId="{47FC1BF3-28D6-43D6-97DA-0822CC07E5B6}">
      <dsp:nvSpPr>
        <dsp:cNvPr id="0" name=""/>
        <dsp:cNvSpPr/>
      </dsp:nvSpPr>
      <dsp:spPr>
        <a:xfrm rot="15367066">
          <a:off x="6810764" y="1847584"/>
          <a:ext cx="2572712" cy="22346"/>
        </a:xfrm>
        <a:custGeom>
          <a:avLst/>
          <a:gdLst/>
          <a:ahLst/>
          <a:cxnLst/>
          <a:rect l="0" t="0" r="0" b="0"/>
          <a:pathLst>
            <a:path>
              <a:moveTo>
                <a:pt x="0" y="11173"/>
              </a:moveTo>
              <a:lnTo>
                <a:pt x="2572712" y="11173"/>
              </a:lnTo>
            </a:path>
          </a:pathLst>
        </a:custGeom>
        <a:noFill/>
        <a:ln w="55000" cap="flat" cmpd="thickThin"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367066">
        <a:off x="8032802" y="1794439"/>
        <a:ext cx="128635" cy="128635"/>
      </dsp:txXfrm>
    </dsp:sp>
    <dsp:sp modelId="{44023965-D94A-41CE-A539-AEEA40BAD02D}">
      <dsp:nvSpPr>
        <dsp:cNvPr id="0" name=""/>
        <dsp:cNvSpPr/>
      </dsp:nvSpPr>
      <dsp:spPr>
        <a:xfrm>
          <a:off x="4139429" y="306346"/>
          <a:ext cx="3649059" cy="607255"/>
        </a:xfrm>
        <a:prstGeom prst="roundRect">
          <a:avLst>
            <a:gd name="adj" fmla="val 10000"/>
          </a:avLst>
        </a:prstGeom>
        <a:gradFill rotWithShape="0">
          <a:gsLst>
            <a:gs pos="0">
              <a:schemeClr val="accent3">
                <a:tint val="99000"/>
                <a:hueOff val="0"/>
                <a:satOff val="0"/>
                <a:lumOff val="0"/>
                <a:alphaOff val="0"/>
                <a:tint val="62000"/>
                <a:satMod val="180000"/>
              </a:schemeClr>
            </a:gs>
            <a:gs pos="65000">
              <a:schemeClr val="accent3">
                <a:tint val="99000"/>
                <a:hueOff val="0"/>
                <a:satOff val="0"/>
                <a:lumOff val="0"/>
                <a:alphaOff val="0"/>
                <a:tint val="32000"/>
                <a:satMod val="250000"/>
              </a:schemeClr>
            </a:gs>
            <a:gs pos="100000">
              <a:schemeClr val="accent3">
                <a:tint val="99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آیه شریفه خبر محذوف است مانند کغیره</a:t>
          </a:r>
          <a:endParaRPr lang="fa-IR" sz="1600" kern="1200" dirty="0">
            <a:cs typeface="B Koodak" pitchFamily="2" charset="-78"/>
          </a:endParaRPr>
        </a:p>
      </dsp:txBody>
      <dsp:txXfrm>
        <a:off x="4139429" y="306346"/>
        <a:ext cx="3649059" cy="607255"/>
      </dsp:txXfrm>
    </dsp:sp>
    <dsp:sp modelId="{EB368E3C-7089-47C7-BB3C-2EBBCF287EB6}">
      <dsp:nvSpPr>
        <dsp:cNvPr id="0" name=""/>
        <dsp:cNvSpPr/>
      </dsp:nvSpPr>
      <dsp:spPr>
        <a:xfrm rot="15049225">
          <a:off x="7157689" y="2209080"/>
          <a:ext cx="1878862" cy="22346"/>
        </a:xfrm>
        <a:custGeom>
          <a:avLst/>
          <a:gdLst/>
          <a:ahLst/>
          <a:cxnLst/>
          <a:rect l="0" t="0" r="0" b="0"/>
          <a:pathLst>
            <a:path>
              <a:moveTo>
                <a:pt x="0" y="11173"/>
              </a:moveTo>
              <a:lnTo>
                <a:pt x="1878862" y="11173"/>
              </a:lnTo>
            </a:path>
          </a:pathLst>
        </a:custGeom>
        <a:noFill/>
        <a:ln w="55000" cap="flat" cmpd="thickThin"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049225">
        <a:off x="8050148" y="2173282"/>
        <a:ext cx="93943" cy="93943"/>
      </dsp:txXfrm>
    </dsp:sp>
    <dsp:sp modelId="{945CA81F-82CE-46EB-83F2-E1ECAA341363}">
      <dsp:nvSpPr>
        <dsp:cNvPr id="0" name=""/>
        <dsp:cNvSpPr/>
      </dsp:nvSpPr>
      <dsp:spPr>
        <a:xfrm>
          <a:off x="4139429" y="1029339"/>
          <a:ext cx="3649059" cy="607255"/>
        </a:xfrm>
        <a:prstGeom prst="roundRect">
          <a:avLst>
            <a:gd name="adj" fmla="val 10000"/>
          </a:avLst>
        </a:prstGeom>
        <a:gradFill rotWithShape="0">
          <a:gsLst>
            <a:gs pos="0">
              <a:schemeClr val="accent3">
                <a:tint val="99000"/>
                <a:hueOff val="0"/>
                <a:satOff val="0"/>
                <a:lumOff val="0"/>
                <a:alphaOff val="0"/>
                <a:tint val="62000"/>
                <a:satMod val="180000"/>
              </a:schemeClr>
            </a:gs>
            <a:gs pos="65000">
              <a:schemeClr val="accent3">
                <a:tint val="99000"/>
                <a:hueOff val="0"/>
                <a:satOff val="0"/>
                <a:lumOff val="0"/>
                <a:alphaOff val="0"/>
                <a:tint val="32000"/>
                <a:satMod val="250000"/>
              </a:schemeClr>
            </a:gs>
            <a:gs pos="100000">
              <a:schemeClr val="accent3">
                <a:tint val="99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آیه در مقام استدلال بر حقانیت حضرت رسول است</a:t>
          </a:r>
          <a:endParaRPr lang="fa-IR" sz="1600" kern="1200" dirty="0">
            <a:cs typeface="B Koodak" pitchFamily="2" charset="-78"/>
          </a:endParaRPr>
        </a:p>
      </dsp:txBody>
      <dsp:txXfrm>
        <a:off x="4139429" y="1029339"/>
        <a:ext cx="3649059" cy="607255"/>
      </dsp:txXfrm>
    </dsp:sp>
    <dsp:sp modelId="{61B7CDDA-988C-47FE-9454-6F760D74CA09}">
      <dsp:nvSpPr>
        <dsp:cNvPr id="0" name=""/>
        <dsp:cNvSpPr/>
      </dsp:nvSpPr>
      <dsp:spPr>
        <a:xfrm rot="14375260">
          <a:off x="7487440" y="2570577"/>
          <a:ext cx="1219359" cy="22346"/>
        </a:xfrm>
        <a:custGeom>
          <a:avLst/>
          <a:gdLst/>
          <a:ahLst/>
          <a:cxnLst/>
          <a:rect l="0" t="0" r="0" b="0"/>
          <a:pathLst>
            <a:path>
              <a:moveTo>
                <a:pt x="0" y="11173"/>
              </a:moveTo>
              <a:lnTo>
                <a:pt x="1219359" y="11173"/>
              </a:lnTo>
            </a:path>
          </a:pathLst>
        </a:custGeom>
        <a:noFill/>
        <a:ln w="55000" cap="flat" cmpd="thickThin"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4375260">
        <a:off x="8066636" y="2551266"/>
        <a:ext cx="60967" cy="60967"/>
      </dsp:txXfrm>
    </dsp:sp>
    <dsp:sp modelId="{F37DE1A7-1DFB-4572-8685-3CB7CF2506F9}">
      <dsp:nvSpPr>
        <dsp:cNvPr id="0" name=""/>
        <dsp:cNvSpPr/>
      </dsp:nvSpPr>
      <dsp:spPr>
        <a:xfrm>
          <a:off x="4139429" y="1752332"/>
          <a:ext cx="3649059" cy="607255"/>
        </a:xfrm>
        <a:prstGeom prst="roundRect">
          <a:avLst>
            <a:gd name="adj" fmla="val 10000"/>
          </a:avLst>
        </a:prstGeom>
        <a:gradFill rotWithShape="0">
          <a:gsLst>
            <a:gs pos="0">
              <a:schemeClr val="accent3">
                <a:tint val="99000"/>
                <a:hueOff val="0"/>
                <a:satOff val="0"/>
                <a:lumOff val="0"/>
                <a:alphaOff val="0"/>
                <a:tint val="62000"/>
                <a:satMod val="180000"/>
              </a:schemeClr>
            </a:gs>
            <a:gs pos="65000">
              <a:schemeClr val="accent3">
                <a:tint val="99000"/>
                <a:hueOff val="0"/>
                <a:satOff val="0"/>
                <a:lumOff val="0"/>
                <a:alphaOff val="0"/>
                <a:tint val="32000"/>
                <a:satMod val="250000"/>
              </a:schemeClr>
            </a:gs>
            <a:gs pos="100000">
              <a:schemeClr val="accent3">
                <a:tint val="99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مراد از بینه قرآن کریم است</a:t>
          </a:r>
          <a:endParaRPr lang="fa-IR" sz="1600" kern="1200" dirty="0">
            <a:cs typeface="B Koodak" pitchFamily="2" charset="-78"/>
          </a:endParaRPr>
        </a:p>
      </dsp:txBody>
      <dsp:txXfrm>
        <a:off x="4139429" y="1752332"/>
        <a:ext cx="3649059" cy="607255"/>
      </dsp:txXfrm>
    </dsp:sp>
    <dsp:sp modelId="{114B2521-7A4B-4AC2-94E2-87393A073876}">
      <dsp:nvSpPr>
        <dsp:cNvPr id="0" name=""/>
        <dsp:cNvSpPr/>
      </dsp:nvSpPr>
      <dsp:spPr>
        <a:xfrm rot="12481666">
          <a:off x="7747483" y="2932073"/>
          <a:ext cx="699274" cy="22346"/>
        </a:xfrm>
        <a:custGeom>
          <a:avLst/>
          <a:gdLst/>
          <a:ahLst/>
          <a:cxnLst/>
          <a:rect l="0" t="0" r="0" b="0"/>
          <a:pathLst>
            <a:path>
              <a:moveTo>
                <a:pt x="0" y="11173"/>
              </a:moveTo>
              <a:lnTo>
                <a:pt x="699274" y="11173"/>
              </a:lnTo>
            </a:path>
          </a:pathLst>
        </a:custGeom>
        <a:noFill/>
        <a:ln w="55000" cap="flat" cmpd="thickThin"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2481666">
        <a:off x="8079638" y="2925764"/>
        <a:ext cx="34963" cy="34963"/>
      </dsp:txXfrm>
    </dsp:sp>
    <dsp:sp modelId="{B111227C-7B38-4C99-A71A-76C29119202E}">
      <dsp:nvSpPr>
        <dsp:cNvPr id="0" name=""/>
        <dsp:cNvSpPr/>
      </dsp:nvSpPr>
      <dsp:spPr>
        <a:xfrm>
          <a:off x="4591976" y="2475324"/>
          <a:ext cx="3196512" cy="607255"/>
        </a:xfrm>
        <a:prstGeom prst="roundRect">
          <a:avLst>
            <a:gd name="adj" fmla="val 10000"/>
          </a:avLst>
        </a:prstGeom>
        <a:gradFill rotWithShape="0">
          <a:gsLst>
            <a:gs pos="0">
              <a:schemeClr val="accent3">
                <a:tint val="99000"/>
                <a:hueOff val="0"/>
                <a:satOff val="0"/>
                <a:lumOff val="0"/>
                <a:alphaOff val="0"/>
                <a:tint val="62000"/>
                <a:satMod val="180000"/>
              </a:schemeClr>
            </a:gs>
            <a:gs pos="65000">
              <a:schemeClr val="accent3">
                <a:tint val="99000"/>
                <a:hueOff val="0"/>
                <a:satOff val="0"/>
                <a:lumOff val="0"/>
                <a:alphaOff val="0"/>
                <a:tint val="32000"/>
                <a:satMod val="250000"/>
              </a:schemeClr>
            </a:gs>
            <a:gs pos="100000">
              <a:schemeClr val="accent3">
                <a:tint val="99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شاهد در آیه تالی تلو پیامبر بیان شده است </a:t>
          </a:r>
          <a:endParaRPr lang="fa-IR" sz="1600" kern="1200" dirty="0">
            <a:cs typeface="B Koodak" pitchFamily="2" charset="-78"/>
          </a:endParaRPr>
        </a:p>
      </dsp:txBody>
      <dsp:txXfrm>
        <a:off x="4591976" y="2475324"/>
        <a:ext cx="3196512" cy="607255"/>
      </dsp:txXfrm>
    </dsp:sp>
    <dsp:sp modelId="{1BE8B6E9-4A9C-438A-91E9-18D430D8EB02}">
      <dsp:nvSpPr>
        <dsp:cNvPr id="0" name=""/>
        <dsp:cNvSpPr/>
      </dsp:nvSpPr>
      <dsp:spPr>
        <a:xfrm rot="10800000">
          <a:off x="3974713" y="2767779"/>
          <a:ext cx="617263" cy="22346"/>
        </a:xfrm>
        <a:custGeom>
          <a:avLst/>
          <a:gdLst/>
          <a:ahLst/>
          <a:cxnLst/>
          <a:rect l="0" t="0" r="0" b="0"/>
          <a:pathLst>
            <a:path>
              <a:moveTo>
                <a:pt x="0" y="11173"/>
              </a:moveTo>
              <a:lnTo>
                <a:pt x="617263" y="11173"/>
              </a:lnTo>
            </a:path>
          </a:pathLst>
        </a:custGeom>
        <a:noFill/>
        <a:ln w="55000" cap="flat" cmpd="thickThin" algn="ctr">
          <a:solidFill>
            <a:schemeClr val="accent3">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67913" y="2763520"/>
        <a:ext cx="30863" cy="30863"/>
      </dsp:txXfrm>
    </dsp:sp>
    <dsp:sp modelId="{D01A0E3F-60AF-456B-B52E-3AAB870AA53C}">
      <dsp:nvSpPr>
        <dsp:cNvPr id="0" name=""/>
        <dsp:cNvSpPr/>
      </dsp:nvSpPr>
      <dsp:spPr>
        <a:xfrm>
          <a:off x="4923" y="2475324"/>
          <a:ext cx="3969789" cy="607255"/>
        </a:xfrm>
        <a:prstGeom prst="roundRect">
          <a:avLst>
            <a:gd name="adj" fmla="val 10000"/>
          </a:avLst>
        </a:prstGeom>
        <a:gradFill rotWithShape="0">
          <a:gsLst>
            <a:gs pos="0">
              <a:schemeClr val="accent3">
                <a:tint val="80000"/>
                <a:hueOff val="0"/>
                <a:satOff val="0"/>
                <a:lumOff val="0"/>
                <a:alphaOff val="0"/>
                <a:tint val="62000"/>
                <a:satMod val="180000"/>
              </a:schemeClr>
            </a:gs>
            <a:gs pos="65000">
              <a:schemeClr val="accent3">
                <a:tint val="80000"/>
                <a:hueOff val="0"/>
                <a:satOff val="0"/>
                <a:lumOff val="0"/>
                <a:alphaOff val="0"/>
                <a:tint val="32000"/>
                <a:satMod val="250000"/>
              </a:schemeClr>
            </a:gs>
            <a:gs pos="100000">
              <a:schemeClr val="accent3">
                <a:tint val="8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یتلوه به معنای تلاوت نیست بلکه به معنای تلو است</a:t>
          </a:r>
          <a:endParaRPr lang="fa-IR" sz="1600" kern="1200" dirty="0">
            <a:cs typeface="B Koodak" pitchFamily="2" charset="-78"/>
          </a:endParaRPr>
        </a:p>
      </dsp:txBody>
      <dsp:txXfrm>
        <a:off x="4923" y="2475324"/>
        <a:ext cx="3969789" cy="607255"/>
      </dsp:txXfrm>
    </dsp:sp>
    <dsp:sp modelId="{E5319DE3-9E27-4B4F-9B4E-6574C715EEAD}">
      <dsp:nvSpPr>
        <dsp:cNvPr id="0" name=""/>
        <dsp:cNvSpPr/>
      </dsp:nvSpPr>
      <dsp:spPr>
        <a:xfrm rot="8845392">
          <a:off x="7730866" y="3293569"/>
          <a:ext cx="732508" cy="22346"/>
        </a:xfrm>
        <a:custGeom>
          <a:avLst/>
          <a:gdLst/>
          <a:ahLst/>
          <a:cxnLst/>
          <a:rect l="0" t="0" r="0" b="0"/>
          <a:pathLst>
            <a:path>
              <a:moveTo>
                <a:pt x="0" y="11173"/>
              </a:moveTo>
              <a:lnTo>
                <a:pt x="732508" y="11173"/>
              </a:lnTo>
            </a:path>
          </a:pathLst>
        </a:custGeom>
        <a:noFill/>
        <a:ln w="55000" cap="flat" cmpd="thickThin"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8845392">
        <a:off x="8078807" y="3286430"/>
        <a:ext cx="36625" cy="36625"/>
      </dsp:txXfrm>
    </dsp:sp>
    <dsp:sp modelId="{B562B82E-CBAD-4EEF-AD26-71DAA4D05180}">
      <dsp:nvSpPr>
        <dsp:cNvPr id="0" name=""/>
        <dsp:cNvSpPr/>
      </dsp:nvSpPr>
      <dsp:spPr>
        <a:xfrm>
          <a:off x="489197" y="3198317"/>
          <a:ext cx="7299291" cy="607255"/>
        </a:xfrm>
        <a:prstGeom prst="roundRect">
          <a:avLst>
            <a:gd name="adj" fmla="val 10000"/>
          </a:avLst>
        </a:prstGeom>
        <a:gradFill rotWithShape="0">
          <a:gsLst>
            <a:gs pos="0">
              <a:schemeClr val="accent3">
                <a:tint val="99000"/>
                <a:hueOff val="0"/>
                <a:satOff val="0"/>
                <a:lumOff val="0"/>
                <a:alphaOff val="0"/>
                <a:tint val="62000"/>
                <a:satMod val="180000"/>
              </a:schemeClr>
            </a:gs>
            <a:gs pos="65000">
              <a:schemeClr val="accent3">
                <a:tint val="99000"/>
                <a:hueOff val="0"/>
                <a:satOff val="0"/>
                <a:lumOff val="0"/>
                <a:alphaOff val="0"/>
                <a:tint val="32000"/>
                <a:satMod val="250000"/>
              </a:schemeClr>
            </a:gs>
            <a:gs pos="100000">
              <a:schemeClr val="accent3">
                <a:tint val="99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ضمیر منه به رسول الله بازگشت می نماید بنابر این قطعا این شاهد فردی از خاندان حضرت است</a:t>
          </a:r>
          <a:endParaRPr lang="fa-IR" sz="1600" kern="1200" dirty="0">
            <a:cs typeface="B Koodak" pitchFamily="2" charset="-78"/>
          </a:endParaRPr>
        </a:p>
      </dsp:txBody>
      <dsp:txXfrm>
        <a:off x="489197" y="3198317"/>
        <a:ext cx="7299291" cy="607255"/>
      </dsp:txXfrm>
    </dsp:sp>
    <dsp:sp modelId="{4B219F2E-BAB3-49A7-8AF2-0FDAD34FDA4C}">
      <dsp:nvSpPr>
        <dsp:cNvPr id="0" name=""/>
        <dsp:cNvSpPr/>
      </dsp:nvSpPr>
      <dsp:spPr>
        <a:xfrm rot="6787002">
          <a:off x="7311008" y="3819360"/>
          <a:ext cx="1572223" cy="22346"/>
        </a:xfrm>
        <a:custGeom>
          <a:avLst/>
          <a:gdLst/>
          <a:ahLst/>
          <a:cxnLst/>
          <a:rect l="0" t="0" r="0" b="0"/>
          <a:pathLst>
            <a:path>
              <a:moveTo>
                <a:pt x="0" y="11173"/>
              </a:moveTo>
              <a:lnTo>
                <a:pt x="1572223" y="11173"/>
              </a:lnTo>
            </a:path>
          </a:pathLst>
        </a:custGeom>
        <a:noFill/>
        <a:ln w="55000" cap="flat" cmpd="thickThin"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787002">
        <a:off x="8057814" y="3791228"/>
        <a:ext cx="78611" cy="78611"/>
      </dsp:txXfrm>
    </dsp:sp>
    <dsp:sp modelId="{CEFAB609-8490-4B63-9F6E-829AF57C8BE2}">
      <dsp:nvSpPr>
        <dsp:cNvPr id="0" name=""/>
        <dsp:cNvSpPr/>
      </dsp:nvSpPr>
      <dsp:spPr>
        <a:xfrm>
          <a:off x="5959569" y="4034951"/>
          <a:ext cx="1828919" cy="1037148"/>
        </a:xfrm>
        <a:prstGeom prst="roundRect">
          <a:avLst>
            <a:gd name="adj" fmla="val 10000"/>
          </a:avLst>
        </a:prstGeom>
        <a:gradFill rotWithShape="0">
          <a:gsLst>
            <a:gs pos="0">
              <a:schemeClr val="accent3">
                <a:tint val="99000"/>
                <a:hueOff val="0"/>
                <a:satOff val="0"/>
                <a:lumOff val="0"/>
                <a:alphaOff val="0"/>
                <a:tint val="62000"/>
                <a:satMod val="180000"/>
              </a:schemeClr>
            </a:gs>
            <a:gs pos="65000">
              <a:schemeClr val="accent3">
                <a:tint val="99000"/>
                <a:hueOff val="0"/>
                <a:satOff val="0"/>
                <a:lumOff val="0"/>
                <a:alphaOff val="0"/>
                <a:tint val="32000"/>
                <a:satMod val="250000"/>
              </a:schemeClr>
            </a:gs>
            <a:gs pos="100000">
              <a:schemeClr val="accent3">
                <a:tint val="99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روایات متعدد از فریقین نقل شده که مراد از این شاهد علی ع است</a:t>
          </a:r>
          <a:endParaRPr lang="fa-IR" sz="1600" kern="1200" dirty="0">
            <a:cs typeface="B Koodak" pitchFamily="2" charset="-78"/>
          </a:endParaRPr>
        </a:p>
      </dsp:txBody>
      <dsp:txXfrm>
        <a:off x="5959569" y="4034951"/>
        <a:ext cx="1828919" cy="1037148"/>
      </dsp:txXfrm>
    </dsp:sp>
    <dsp:sp modelId="{9944F72C-B748-458B-AC28-FCD65F7425BA}">
      <dsp:nvSpPr>
        <dsp:cNvPr id="0" name=""/>
        <dsp:cNvSpPr/>
      </dsp:nvSpPr>
      <dsp:spPr>
        <a:xfrm rot="10800000">
          <a:off x="5342305" y="4542353"/>
          <a:ext cx="617263" cy="22346"/>
        </a:xfrm>
        <a:custGeom>
          <a:avLst/>
          <a:gdLst/>
          <a:ahLst/>
          <a:cxnLst/>
          <a:rect l="0" t="0" r="0" b="0"/>
          <a:pathLst>
            <a:path>
              <a:moveTo>
                <a:pt x="0" y="11173"/>
              </a:moveTo>
              <a:lnTo>
                <a:pt x="617263" y="11173"/>
              </a:lnTo>
            </a:path>
          </a:pathLst>
        </a:custGeom>
        <a:noFill/>
        <a:ln w="55000" cap="flat" cmpd="thickThin" algn="ctr">
          <a:solidFill>
            <a:schemeClr val="accent3">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35505" y="4538094"/>
        <a:ext cx="30863" cy="30863"/>
      </dsp:txXfrm>
    </dsp:sp>
    <dsp:sp modelId="{60F293C8-0593-4915-A26A-65EE8BA86F99}">
      <dsp:nvSpPr>
        <dsp:cNvPr id="0" name=""/>
        <dsp:cNvSpPr/>
      </dsp:nvSpPr>
      <dsp:spPr>
        <a:xfrm>
          <a:off x="450942" y="3921309"/>
          <a:ext cx="4891363" cy="1264432"/>
        </a:xfrm>
        <a:prstGeom prst="roundRect">
          <a:avLst>
            <a:gd name="adj" fmla="val 10000"/>
          </a:avLst>
        </a:prstGeom>
        <a:gradFill rotWithShape="0">
          <a:gsLst>
            <a:gs pos="0">
              <a:schemeClr val="accent3">
                <a:tint val="80000"/>
                <a:hueOff val="0"/>
                <a:satOff val="0"/>
                <a:lumOff val="0"/>
                <a:alphaOff val="0"/>
                <a:tint val="62000"/>
                <a:satMod val="180000"/>
              </a:schemeClr>
            </a:gs>
            <a:gs pos="65000">
              <a:schemeClr val="accent3">
                <a:tint val="80000"/>
                <a:hueOff val="0"/>
                <a:satOff val="0"/>
                <a:lumOff val="0"/>
                <a:alphaOff val="0"/>
                <a:tint val="32000"/>
                <a:satMod val="250000"/>
              </a:schemeClr>
            </a:gs>
            <a:gs pos="100000">
              <a:schemeClr val="accent3">
                <a:tint val="8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في الكافي، بإسناده عن أحمد بن عمر الخلال قال: سألت أبا الحسن ع عن قول الله عز و جل: «أَ فَمَنْ كانَ عَلى‏ بَيِّنَةٍ مِنْ رَبِّهِ وَ يَتْلُوهُ شاهِدٌ مِنْهُ» فقال: أمير المؤمنين ع هو الشاهد من رسول الله ص- و رسول الله على بينة من ربه (کافی / ذیل آیه شریفه)</a:t>
          </a:r>
          <a:endParaRPr lang="fa-IR" sz="1600" kern="1200" dirty="0">
            <a:cs typeface="B Koodak" pitchFamily="2" charset="-78"/>
          </a:endParaRPr>
        </a:p>
      </dsp:txBody>
      <dsp:txXfrm>
        <a:off x="450942" y="3921309"/>
        <a:ext cx="4891363" cy="1264432"/>
      </dsp:txXfrm>
    </dsp:sp>
    <dsp:sp modelId="{AFADC7FF-A141-4F4A-90A3-A9EC66543963}">
      <dsp:nvSpPr>
        <dsp:cNvPr id="0" name=""/>
        <dsp:cNvSpPr/>
      </dsp:nvSpPr>
      <dsp:spPr>
        <a:xfrm rot="6232934">
          <a:off x="6810764" y="4345151"/>
          <a:ext cx="2572712" cy="22346"/>
        </a:xfrm>
        <a:custGeom>
          <a:avLst/>
          <a:gdLst/>
          <a:ahLst/>
          <a:cxnLst/>
          <a:rect l="0" t="0" r="0" b="0"/>
          <a:pathLst>
            <a:path>
              <a:moveTo>
                <a:pt x="0" y="11173"/>
              </a:moveTo>
              <a:lnTo>
                <a:pt x="2572712" y="11173"/>
              </a:lnTo>
            </a:path>
          </a:pathLst>
        </a:custGeom>
        <a:noFill/>
        <a:ln w="55000" cap="flat" cmpd="thickThin"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232934">
        <a:off x="8032802" y="4292006"/>
        <a:ext cx="128635" cy="128635"/>
      </dsp:txXfrm>
    </dsp:sp>
    <dsp:sp modelId="{9473A97C-A062-4A01-BE53-3ECB1A0B528F}">
      <dsp:nvSpPr>
        <dsp:cNvPr id="0" name=""/>
        <dsp:cNvSpPr/>
      </dsp:nvSpPr>
      <dsp:spPr>
        <a:xfrm>
          <a:off x="3620002" y="5301479"/>
          <a:ext cx="4168486" cy="607255"/>
        </a:xfrm>
        <a:prstGeom prst="roundRect">
          <a:avLst>
            <a:gd name="adj" fmla="val 10000"/>
          </a:avLst>
        </a:prstGeom>
        <a:gradFill rotWithShape="0">
          <a:gsLst>
            <a:gs pos="0">
              <a:schemeClr val="accent3">
                <a:tint val="99000"/>
                <a:hueOff val="0"/>
                <a:satOff val="0"/>
                <a:lumOff val="0"/>
                <a:alphaOff val="0"/>
                <a:tint val="62000"/>
                <a:satMod val="180000"/>
              </a:schemeClr>
            </a:gs>
            <a:gs pos="65000">
              <a:schemeClr val="accent3">
                <a:tint val="99000"/>
                <a:hueOff val="0"/>
                <a:satOff val="0"/>
                <a:lumOff val="0"/>
                <a:alphaOff val="0"/>
                <a:tint val="32000"/>
                <a:satMod val="250000"/>
              </a:schemeClr>
            </a:gs>
            <a:gs pos="100000">
              <a:schemeClr val="accent3">
                <a:tint val="99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بنابراین من عنده علم الکتاب همان شاهد منه است</a:t>
          </a:r>
          <a:endParaRPr lang="fa-IR" sz="1600" kern="1200" dirty="0">
            <a:cs typeface="B Koodak" pitchFamily="2" charset="-78"/>
          </a:endParaRPr>
        </a:p>
      </dsp:txBody>
      <dsp:txXfrm>
        <a:off x="3620002" y="5301479"/>
        <a:ext cx="4168486" cy="60725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CE22DE-1981-4D17-9E89-4E9DEA6BA75E}">
      <dsp:nvSpPr>
        <dsp:cNvPr id="0" name=""/>
        <dsp:cNvSpPr/>
      </dsp:nvSpPr>
      <dsp:spPr>
        <a:xfrm>
          <a:off x="7543708" y="2602284"/>
          <a:ext cx="1592397" cy="796198"/>
        </a:xfrm>
        <a:prstGeom prst="roundRect">
          <a:avLst>
            <a:gd name="adj" fmla="val 10000"/>
          </a:avLst>
        </a:prstGeom>
        <a:gradFill rotWithShape="0">
          <a:gsLst>
            <a:gs pos="0">
              <a:schemeClr val="accent3">
                <a:alpha val="80000"/>
                <a:hueOff val="0"/>
                <a:satOff val="0"/>
                <a:lumOff val="0"/>
                <a:alphaOff val="0"/>
                <a:tint val="62000"/>
                <a:satMod val="180000"/>
              </a:schemeClr>
            </a:gs>
            <a:gs pos="65000">
              <a:schemeClr val="accent3">
                <a:alpha val="80000"/>
                <a:hueOff val="0"/>
                <a:satOff val="0"/>
                <a:lumOff val="0"/>
                <a:alphaOff val="0"/>
                <a:tint val="32000"/>
                <a:satMod val="250000"/>
              </a:schemeClr>
            </a:gs>
            <a:gs pos="100000">
              <a:schemeClr val="accent3">
                <a:alpha val="8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روایات در خصوص علم امام</a:t>
          </a:r>
          <a:endParaRPr lang="fa-IR" sz="1600" kern="1200" dirty="0">
            <a:cs typeface="B Koodak" pitchFamily="2" charset="-78"/>
          </a:endParaRPr>
        </a:p>
      </dsp:txBody>
      <dsp:txXfrm>
        <a:off x="7543708" y="2602284"/>
        <a:ext cx="1592397" cy="796198"/>
      </dsp:txXfrm>
    </dsp:sp>
    <dsp:sp modelId="{4BD80D4B-3D06-4AA4-8FB1-2ADEFF1D9FC0}">
      <dsp:nvSpPr>
        <dsp:cNvPr id="0" name=""/>
        <dsp:cNvSpPr/>
      </dsp:nvSpPr>
      <dsp:spPr>
        <a:xfrm rot="15416741">
          <a:off x="5815245" y="1614898"/>
          <a:ext cx="2819966" cy="23882"/>
        </a:xfrm>
        <a:custGeom>
          <a:avLst/>
          <a:gdLst/>
          <a:ahLst/>
          <a:cxnLst/>
          <a:rect l="0" t="0" r="0" b="0"/>
          <a:pathLst>
            <a:path>
              <a:moveTo>
                <a:pt x="0" y="11941"/>
              </a:moveTo>
              <a:lnTo>
                <a:pt x="2819966" y="11941"/>
              </a:lnTo>
            </a:path>
          </a:pathLst>
        </a:custGeom>
        <a:noFill/>
        <a:ln w="55000" cap="flat" cmpd="thickThin"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416741">
        <a:off x="5815245" y="1556340"/>
        <a:ext cx="2819966" cy="140998"/>
      </dsp:txXfrm>
    </dsp:sp>
    <dsp:sp modelId="{78C29138-91AA-45B3-A3D6-8B4831502D15}">
      <dsp:nvSpPr>
        <dsp:cNvPr id="0" name=""/>
        <dsp:cNvSpPr/>
      </dsp:nvSpPr>
      <dsp:spPr>
        <a:xfrm>
          <a:off x="7894" y="25256"/>
          <a:ext cx="6898854" cy="456078"/>
        </a:xfrm>
        <a:prstGeom prst="roundRect">
          <a:avLst>
            <a:gd name="adj" fmla="val 10000"/>
          </a:avLst>
        </a:prstGeom>
        <a:gradFill rotWithShape="0">
          <a:gsLst>
            <a:gs pos="0">
              <a:schemeClr val="accent3">
                <a:alpha val="70000"/>
                <a:hueOff val="0"/>
                <a:satOff val="0"/>
                <a:lumOff val="0"/>
                <a:alphaOff val="0"/>
                <a:tint val="62000"/>
                <a:satMod val="180000"/>
              </a:schemeClr>
            </a:gs>
            <a:gs pos="65000">
              <a:schemeClr val="accent3">
                <a:alpha val="70000"/>
                <a:hueOff val="0"/>
                <a:satOff val="0"/>
                <a:lumOff val="0"/>
                <a:alphaOff val="0"/>
                <a:tint val="32000"/>
                <a:satMod val="250000"/>
              </a:schemeClr>
            </a:gs>
            <a:gs pos="100000">
              <a:schemeClr val="accent3">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بحار الانوار ج 26 (ابواب علومهم / ص 18 تا 227)</a:t>
          </a:r>
          <a:endParaRPr lang="fa-IR" sz="1600" kern="1200" dirty="0">
            <a:cs typeface="B Koodak" pitchFamily="2" charset="-78"/>
          </a:endParaRPr>
        </a:p>
      </dsp:txBody>
      <dsp:txXfrm>
        <a:off x="7894" y="25256"/>
        <a:ext cx="6898854" cy="456078"/>
      </dsp:txXfrm>
    </dsp:sp>
    <dsp:sp modelId="{EB742B05-5270-4C4A-B49A-AB24EE93F940}">
      <dsp:nvSpPr>
        <dsp:cNvPr id="0" name=""/>
        <dsp:cNvSpPr/>
      </dsp:nvSpPr>
      <dsp:spPr>
        <a:xfrm rot="15219165">
          <a:off x="6093694" y="1902652"/>
          <a:ext cx="2263068" cy="23882"/>
        </a:xfrm>
        <a:custGeom>
          <a:avLst/>
          <a:gdLst/>
          <a:ahLst/>
          <a:cxnLst/>
          <a:rect l="0" t="0" r="0" b="0"/>
          <a:pathLst>
            <a:path>
              <a:moveTo>
                <a:pt x="0" y="11941"/>
              </a:moveTo>
              <a:lnTo>
                <a:pt x="2263068" y="11941"/>
              </a:lnTo>
            </a:path>
          </a:pathLst>
        </a:custGeom>
        <a:noFill/>
        <a:ln w="55000" cap="flat" cmpd="thickThin"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219165">
        <a:off x="6093694" y="1858017"/>
        <a:ext cx="2263068" cy="113153"/>
      </dsp:txXfrm>
    </dsp:sp>
    <dsp:sp modelId="{27491E6D-4A99-44C0-96A5-2CEFCF53D555}">
      <dsp:nvSpPr>
        <dsp:cNvPr id="0" name=""/>
        <dsp:cNvSpPr/>
      </dsp:nvSpPr>
      <dsp:spPr>
        <a:xfrm>
          <a:off x="7894" y="600764"/>
          <a:ext cx="6898854" cy="456078"/>
        </a:xfrm>
        <a:prstGeom prst="roundRect">
          <a:avLst>
            <a:gd name="adj" fmla="val 10000"/>
          </a:avLst>
        </a:prstGeom>
        <a:gradFill rotWithShape="0">
          <a:gsLst>
            <a:gs pos="0">
              <a:schemeClr val="accent3">
                <a:alpha val="70000"/>
                <a:hueOff val="0"/>
                <a:satOff val="0"/>
                <a:lumOff val="0"/>
                <a:alphaOff val="0"/>
                <a:tint val="62000"/>
                <a:satMod val="180000"/>
              </a:schemeClr>
            </a:gs>
            <a:gs pos="65000">
              <a:schemeClr val="accent3">
                <a:alpha val="70000"/>
                <a:hueOff val="0"/>
                <a:satOff val="0"/>
                <a:lumOff val="0"/>
                <a:alphaOff val="0"/>
                <a:tint val="32000"/>
                <a:satMod val="250000"/>
              </a:schemeClr>
            </a:gs>
            <a:gs pos="100000">
              <a:schemeClr val="accent3">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روایت مفصل امام رضا در کافی ج1 ص 198</a:t>
          </a:r>
          <a:endParaRPr lang="fa-IR" sz="1600" kern="1200" dirty="0">
            <a:cs typeface="B Koodak" pitchFamily="2" charset="-78"/>
          </a:endParaRPr>
        </a:p>
      </dsp:txBody>
      <dsp:txXfrm>
        <a:off x="7894" y="600764"/>
        <a:ext cx="6898854" cy="456078"/>
      </dsp:txXfrm>
    </dsp:sp>
    <dsp:sp modelId="{D082EAEE-1E4B-4BB1-9338-EDE4F63F3F37}">
      <dsp:nvSpPr>
        <dsp:cNvPr id="0" name=""/>
        <dsp:cNvSpPr/>
      </dsp:nvSpPr>
      <dsp:spPr>
        <a:xfrm rot="14755862">
          <a:off x="6444327" y="2275436"/>
          <a:ext cx="1561802" cy="23882"/>
        </a:xfrm>
        <a:custGeom>
          <a:avLst/>
          <a:gdLst/>
          <a:ahLst/>
          <a:cxnLst/>
          <a:rect l="0" t="0" r="0" b="0"/>
          <a:pathLst>
            <a:path>
              <a:moveTo>
                <a:pt x="0" y="11941"/>
              </a:moveTo>
              <a:lnTo>
                <a:pt x="1561802" y="11941"/>
              </a:lnTo>
            </a:path>
          </a:pathLst>
        </a:custGeom>
        <a:noFill/>
        <a:ln w="55000" cap="flat" cmpd="thickThin"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4755862">
        <a:off x="6444327" y="2248333"/>
        <a:ext cx="1561802" cy="78090"/>
      </dsp:txXfrm>
    </dsp:sp>
    <dsp:sp modelId="{38368CDB-57CA-4840-BDB7-69966766642C}">
      <dsp:nvSpPr>
        <dsp:cNvPr id="0" name=""/>
        <dsp:cNvSpPr/>
      </dsp:nvSpPr>
      <dsp:spPr>
        <a:xfrm>
          <a:off x="7894" y="1176272"/>
          <a:ext cx="6898854" cy="796198"/>
        </a:xfrm>
        <a:prstGeom prst="roundRect">
          <a:avLst>
            <a:gd name="adj" fmla="val 10000"/>
          </a:avLst>
        </a:prstGeom>
        <a:gradFill rotWithShape="0">
          <a:gsLst>
            <a:gs pos="0">
              <a:schemeClr val="accent3">
                <a:alpha val="70000"/>
                <a:hueOff val="0"/>
                <a:satOff val="0"/>
                <a:lumOff val="0"/>
                <a:alphaOff val="0"/>
                <a:tint val="62000"/>
                <a:satMod val="180000"/>
              </a:schemeClr>
            </a:gs>
            <a:gs pos="65000">
              <a:schemeClr val="accent3">
                <a:alpha val="70000"/>
                <a:hueOff val="0"/>
                <a:satOff val="0"/>
                <a:lumOff val="0"/>
                <a:alphaOff val="0"/>
                <a:tint val="32000"/>
                <a:satMod val="250000"/>
              </a:schemeClr>
            </a:gs>
            <a:gs pos="100000">
              <a:schemeClr val="accent3">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الْحَسَنِ بْنِ يَحْيَى الْمَدَائِنِيِّ عَنْ أَبِي عَبْدِ اللَّهِ ع قَالَ: قُلْتُ لَهُ أَخْبِرْنِي عَنِ الْإِمَامِ إِذَا سُئِلَ كَيْفَ يُجِيبُ فَقَالَ إِلْهَامٌ وَ سَمَاعٌ‏ «3» وَ رُبَّمَا كَانَا جَمِيعا (بحار/ ج 26/ ص 58)</a:t>
          </a:r>
          <a:endParaRPr lang="fa-IR" sz="1600" kern="1200" dirty="0">
            <a:cs typeface="B Koodak" pitchFamily="2" charset="-78"/>
          </a:endParaRPr>
        </a:p>
      </dsp:txBody>
      <dsp:txXfrm>
        <a:off x="7894" y="1176272"/>
        <a:ext cx="6898854" cy="796198"/>
      </dsp:txXfrm>
    </dsp:sp>
    <dsp:sp modelId="{DC72DA58-5AF2-4866-A6B2-DF8C0B4983EA}">
      <dsp:nvSpPr>
        <dsp:cNvPr id="0" name=""/>
        <dsp:cNvSpPr/>
      </dsp:nvSpPr>
      <dsp:spPr>
        <a:xfrm rot="13122273">
          <a:off x="6817120" y="2733250"/>
          <a:ext cx="816215" cy="23882"/>
        </a:xfrm>
        <a:custGeom>
          <a:avLst/>
          <a:gdLst/>
          <a:ahLst/>
          <a:cxnLst/>
          <a:rect l="0" t="0" r="0" b="0"/>
          <a:pathLst>
            <a:path>
              <a:moveTo>
                <a:pt x="0" y="11941"/>
              </a:moveTo>
              <a:lnTo>
                <a:pt x="816215" y="11941"/>
              </a:lnTo>
            </a:path>
          </a:pathLst>
        </a:custGeom>
        <a:noFill/>
        <a:ln w="55000" cap="flat" cmpd="thickThin"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3122273">
        <a:off x="6817120" y="2724786"/>
        <a:ext cx="816215" cy="40810"/>
      </dsp:txXfrm>
    </dsp:sp>
    <dsp:sp modelId="{9A00476C-3C77-41AE-94A6-376A83D6E8BA}">
      <dsp:nvSpPr>
        <dsp:cNvPr id="0" name=""/>
        <dsp:cNvSpPr/>
      </dsp:nvSpPr>
      <dsp:spPr>
        <a:xfrm>
          <a:off x="7894" y="2091901"/>
          <a:ext cx="6898854" cy="796198"/>
        </a:xfrm>
        <a:prstGeom prst="roundRect">
          <a:avLst>
            <a:gd name="adj" fmla="val 10000"/>
          </a:avLst>
        </a:prstGeom>
        <a:gradFill rotWithShape="0">
          <a:gsLst>
            <a:gs pos="0">
              <a:schemeClr val="accent3">
                <a:alpha val="70000"/>
                <a:hueOff val="0"/>
                <a:satOff val="0"/>
                <a:lumOff val="0"/>
                <a:alphaOff val="0"/>
                <a:tint val="62000"/>
                <a:satMod val="180000"/>
              </a:schemeClr>
            </a:gs>
            <a:gs pos="65000">
              <a:schemeClr val="accent3">
                <a:alpha val="70000"/>
                <a:hueOff val="0"/>
                <a:satOff val="0"/>
                <a:lumOff val="0"/>
                <a:alphaOff val="0"/>
                <a:tint val="32000"/>
                <a:satMod val="250000"/>
              </a:schemeClr>
            </a:gs>
            <a:gs pos="100000">
              <a:schemeClr val="accent3">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الْحَارِثِ بْنِ الْمُغِيرَةِ قَالَ: قُلْتُ لِأَبِي عَبْدِ اللَّهِ ع هَذَا الْعِلْمُ الَّذِي يَعْلَمُهُ عَالِمُكُمْ أَ شَيْ‏ءٌ يُلْقَى فِي قَلْبِهِ أَوْ يُنْكَتُ فِي أُذُنِهِ فَسَكَتَ حَتَّى غَفَلَ الْقَوْمُ ثُمَّ قَالَ ذَاكَ وَ ذَاك‏ (بحار/ ج 26/ ص 58)</a:t>
          </a:r>
          <a:endParaRPr lang="fa-IR" sz="1600" kern="1200" dirty="0">
            <a:cs typeface="B Koodak" pitchFamily="2" charset="-78"/>
          </a:endParaRPr>
        </a:p>
      </dsp:txBody>
      <dsp:txXfrm>
        <a:off x="7894" y="2091901"/>
        <a:ext cx="6898854" cy="796198"/>
      </dsp:txXfrm>
    </dsp:sp>
    <dsp:sp modelId="{58A7A6F2-1F30-4265-8763-D5636EBC2852}">
      <dsp:nvSpPr>
        <dsp:cNvPr id="0" name=""/>
        <dsp:cNvSpPr/>
      </dsp:nvSpPr>
      <dsp:spPr>
        <a:xfrm rot="8852083">
          <a:off x="6847756" y="3191065"/>
          <a:ext cx="754943" cy="23882"/>
        </a:xfrm>
        <a:custGeom>
          <a:avLst/>
          <a:gdLst/>
          <a:ahLst/>
          <a:cxnLst/>
          <a:rect l="0" t="0" r="0" b="0"/>
          <a:pathLst>
            <a:path>
              <a:moveTo>
                <a:pt x="0" y="11941"/>
              </a:moveTo>
              <a:lnTo>
                <a:pt x="754943" y="11941"/>
              </a:lnTo>
            </a:path>
          </a:pathLst>
        </a:custGeom>
        <a:noFill/>
        <a:ln w="55000" cap="flat" cmpd="thickThin"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8852083">
        <a:off x="6847756" y="3184133"/>
        <a:ext cx="754943" cy="37747"/>
      </dsp:txXfrm>
    </dsp:sp>
    <dsp:sp modelId="{20F3E419-5122-467D-B06B-59339981CB49}">
      <dsp:nvSpPr>
        <dsp:cNvPr id="0" name=""/>
        <dsp:cNvSpPr/>
      </dsp:nvSpPr>
      <dsp:spPr>
        <a:xfrm>
          <a:off x="7894" y="3007529"/>
          <a:ext cx="6898854" cy="796198"/>
        </a:xfrm>
        <a:prstGeom prst="roundRect">
          <a:avLst>
            <a:gd name="adj" fmla="val 10000"/>
          </a:avLst>
        </a:prstGeom>
        <a:gradFill rotWithShape="0">
          <a:gsLst>
            <a:gs pos="0">
              <a:schemeClr val="accent3">
                <a:alpha val="70000"/>
                <a:hueOff val="0"/>
                <a:satOff val="0"/>
                <a:lumOff val="0"/>
                <a:alphaOff val="0"/>
                <a:tint val="62000"/>
                <a:satMod val="180000"/>
              </a:schemeClr>
            </a:gs>
            <a:gs pos="65000">
              <a:schemeClr val="accent3">
                <a:alpha val="70000"/>
                <a:hueOff val="0"/>
                <a:satOff val="0"/>
                <a:lumOff val="0"/>
                <a:alphaOff val="0"/>
                <a:tint val="32000"/>
                <a:satMod val="250000"/>
              </a:schemeClr>
            </a:gs>
            <a:gs pos="100000">
              <a:schemeClr val="accent3">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قَالَ أَبُو عَبْدِ اللَّهِ ع‏ أَيُّ إِمَامٍ لَا يَعْلَمُ مَا يُصِيبُهُ وَ إِلَى مَا يَصِيرُ فَلَيْسَ ذَلِكَ بِحُجَّةٍ لِلَّهِ عَلَى خَلْقِهِ (کافی / ج 1/ ص 258)</a:t>
          </a:r>
          <a:endParaRPr lang="fa-IR" sz="1600" kern="1200" dirty="0">
            <a:cs typeface="B Koodak" pitchFamily="2" charset="-78"/>
          </a:endParaRPr>
        </a:p>
      </dsp:txBody>
      <dsp:txXfrm>
        <a:off x="7894" y="3007529"/>
        <a:ext cx="6898854" cy="796198"/>
      </dsp:txXfrm>
    </dsp:sp>
    <dsp:sp modelId="{F87F19E4-915C-482D-B32E-E1D41DAF0D5A}">
      <dsp:nvSpPr>
        <dsp:cNvPr id="0" name=""/>
        <dsp:cNvSpPr/>
      </dsp:nvSpPr>
      <dsp:spPr>
        <a:xfrm rot="6944673">
          <a:off x="6492012" y="3648879"/>
          <a:ext cx="1466432" cy="23882"/>
        </a:xfrm>
        <a:custGeom>
          <a:avLst/>
          <a:gdLst/>
          <a:ahLst/>
          <a:cxnLst/>
          <a:rect l="0" t="0" r="0" b="0"/>
          <a:pathLst>
            <a:path>
              <a:moveTo>
                <a:pt x="0" y="11941"/>
              </a:moveTo>
              <a:lnTo>
                <a:pt x="1466432" y="11941"/>
              </a:lnTo>
            </a:path>
          </a:pathLst>
        </a:custGeom>
        <a:noFill/>
        <a:ln w="55000" cap="flat" cmpd="thickThin"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944673">
        <a:off x="6492012" y="3624160"/>
        <a:ext cx="1466432" cy="73321"/>
      </dsp:txXfrm>
    </dsp:sp>
    <dsp:sp modelId="{6611000A-BB9C-4960-B459-EFC271B71A41}">
      <dsp:nvSpPr>
        <dsp:cNvPr id="0" name=""/>
        <dsp:cNvSpPr/>
      </dsp:nvSpPr>
      <dsp:spPr>
        <a:xfrm>
          <a:off x="7894" y="3923158"/>
          <a:ext cx="6898854" cy="796198"/>
        </a:xfrm>
        <a:prstGeom prst="roundRect">
          <a:avLst>
            <a:gd name="adj" fmla="val 10000"/>
          </a:avLst>
        </a:prstGeom>
        <a:gradFill rotWithShape="0">
          <a:gsLst>
            <a:gs pos="0">
              <a:schemeClr val="accent3">
                <a:alpha val="70000"/>
                <a:hueOff val="0"/>
                <a:satOff val="0"/>
                <a:lumOff val="0"/>
                <a:alphaOff val="0"/>
                <a:tint val="62000"/>
                <a:satMod val="180000"/>
              </a:schemeClr>
            </a:gs>
            <a:gs pos="65000">
              <a:schemeClr val="accent3">
                <a:alpha val="70000"/>
                <a:hueOff val="0"/>
                <a:satOff val="0"/>
                <a:lumOff val="0"/>
                <a:alphaOff val="0"/>
                <a:tint val="32000"/>
                <a:satMod val="250000"/>
              </a:schemeClr>
            </a:gs>
            <a:gs pos="100000">
              <a:schemeClr val="accent3">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أَبِي عَبْدِ اللَّهِ ع قَالَ: إِذَا أَرَادَ الْإِمَامُ أَنْ يَعْلَمَ شَيْئاً أَعْلَمَهُ اللَّهُ ذَلِكَ (کافی / ج 1/ ص 258)</a:t>
          </a:r>
          <a:endParaRPr lang="fa-IR" sz="1600" kern="1200" dirty="0">
            <a:cs typeface="B Koodak" pitchFamily="2" charset="-78"/>
          </a:endParaRPr>
        </a:p>
      </dsp:txBody>
      <dsp:txXfrm>
        <a:off x="7894" y="3923158"/>
        <a:ext cx="6898854" cy="796198"/>
      </dsp:txXfrm>
    </dsp:sp>
    <dsp:sp modelId="{5C1AB1D6-8231-45D9-A22C-26BA44E2C666}">
      <dsp:nvSpPr>
        <dsp:cNvPr id="0" name=""/>
        <dsp:cNvSpPr/>
      </dsp:nvSpPr>
      <dsp:spPr>
        <a:xfrm rot="6289421">
          <a:off x="5980415" y="4191825"/>
          <a:ext cx="2489625" cy="23882"/>
        </a:xfrm>
        <a:custGeom>
          <a:avLst/>
          <a:gdLst/>
          <a:ahLst/>
          <a:cxnLst/>
          <a:rect l="0" t="0" r="0" b="0"/>
          <a:pathLst>
            <a:path>
              <a:moveTo>
                <a:pt x="0" y="11941"/>
              </a:moveTo>
              <a:lnTo>
                <a:pt x="2489625" y="11941"/>
              </a:lnTo>
            </a:path>
          </a:pathLst>
        </a:custGeom>
        <a:noFill/>
        <a:ln w="55000" cap="flat" cmpd="thickThin"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289421">
        <a:off x="5980415" y="4141526"/>
        <a:ext cx="2489625" cy="124481"/>
      </dsp:txXfrm>
    </dsp:sp>
    <dsp:sp modelId="{6DE5B04B-E6E8-46D5-84C5-D21F75D87900}">
      <dsp:nvSpPr>
        <dsp:cNvPr id="0" name=""/>
        <dsp:cNvSpPr/>
      </dsp:nvSpPr>
      <dsp:spPr>
        <a:xfrm>
          <a:off x="7894" y="4838786"/>
          <a:ext cx="6898854" cy="1136724"/>
        </a:xfrm>
        <a:prstGeom prst="roundRect">
          <a:avLst>
            <a:gd name="adj" fmla="val 10000"/>
          </a:avLst>
        </a:prstGeom>
        <a:gradFill rotWithShape="0">
          <a:gsLst>
            <a:gs pos="0">
              <a:schemeClr val="accent3">
                <a:alpha val="70000"/>
                <a:hueOff val="0"/>
                <a:satOff val="0"/>
                <a:lumOff val="0"/>
                <a:alphaOff val="0"/>
                <a:tint val="62000"/>
                <a:satMod val="180000"/>
              </a:schemeClr>
            </a:gs>
            <a:gs pos="65000">
              <a:schemeClr val="accent3">
                <a:alpha val="70000"/>
                <a:hueOff val="0"/>
                <a:satOff val="0"/>
                <a:lumOff val="0"/>
                <a:alphaOff val="0"/>
                <a:tint val="32000"/>
                <a:satMod val="250000"/>
              </a:schemeClr>
            </a:gs>
            <a:gs pos="100000">
              <a:schemeClr val="accent3">
                <a:alpha val="7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أَبِي بَصِيرٍ قَالَ: سَأَلْتُ أَبَا عَبْدِ اللَّهِ ع عَنْ قَوْلِ اللَّهِ تَبَارَكَ وَ تَعَالَى- وَ كَذلِكَ أَوْحَيْنا إِلَيْكَ‏ رُوحاً مِنْ أَمْرِنا ما كُنْتَ تَدْرِي‏ مَا الْكِتابُ وَ لَا الْإِيمانُ‏ قَالَ خَلْقٌ مِنْ خَلْقِ اللَّهِ عَزَّ وَ جَلَّ أَعْظَمُ مِنْ جَبْرَئِيلَ وَ مِيكَائِيلَ كَانَ مَعَ رَسُولِ اللَّهِ ص يُخْبِرُهُ وَ يُسَدِّدُهُ وَ هُوَ مَعَ الْأَئِمَّةِ مِنْ بَعْدِهِ (کافی / ج 1/ ص 273)</a:t>
          </a:r>
          <a:endParaRPr lang="fa-IR" sz="1600" kern="1200" dirty="0">
            <a:cs typeface="B Koodak" pitchFamily="2" charset="-78"/>
          </a:endParaRPr>
        </a:p>
      </dsp:txBody>
      <dsp:txXfrm>
        <a:off x="7894" y="4838786"/>
        <a:ext cx="6898854" cy="11367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376171-9DA7-49C1-98E0-623194F43588}">
      <dsp:nvSpPr>
        <dsp:cNvPr id="0" name=""/>
        <dsp:cNvSpPr/>
      </dsp:nvSpPr>
      <dsp:spPr>
        <a:xfrm>
          <a:off x="8282780" y="2561439"/>
          <a:ext cx="844103" cy="1449393"/>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نکاتی مختصر در خصوص آیه ابتلا</a:t>
          </a:r>
          <a:endParaRPr lang="fa-IR" sz="1600" kern="1200" dirty="0">
            <a:solidFill>
              <a:schemeClr val="bg1"/>
            </a:solidFill>
            <a:cs typeface="B Koodak" pitchFamily="2" charset="-78"/>
          </a:endParaRPr>
        </a:p>
      </dsp:txBody>
      <dsp:txXfrm>
        <a:off x="8282780" y="2561439"/>
        <a:ext cx="844103" cy="1449393"/>
      </dsp:txXfrm>
    </dsp:sp>
    <dsp:sp modelId="{179698EE-C3E1-4F95-86ED-2E4E9725A259}">
      <dsp:nvSpPr>
        <dsp:cNvPr id="0" name=""/>
        <dsp:cNvSpPr/>
      </dsp:nvSpPr>
      <dsp:spPr>
        <a:xfrm rot="15741987">
          <a:off x="6552112" y="1764998"/>
          <a:ext cx="3055457" cy="13895"/>
        </a:xfrm>
        <a:custGeom>
          <a:avLst/>
          <a:gdLst/>
          <a:ahLst/>
          <a:cxnLst/>
          <a:rect l="0" t="0" r="0" b="0"/>
          <a:pathLst>
            <a:path>
              <a:moveTo>
                <a:pt x="0" y="6947"/>
              </a:moveTo>
              <a:lnTo>
                <a:pt x="305545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741987">
        <a:off x="8003455" y="1695559"/>
        <a:ext cx="152772" cy="152772"/>
      </dsp:txXfrm>
    </dsp:sp>
    <dsp:sp modelId="{CFDF6792-A317-414C-A697-5469E1174AC1}">
      <dsp:nvSpPr>
        <dsp:cNvPr id="0" name=""/>
        <dsp:cNvSpPr/>
      </dsp:nvSpPr>
      <dsp:spPr>
        <a:xfrm>
          <a:off x="6862209" y="4082"/>
          <a:ext cx="1014693"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مراد از ابتلا </a:t>
          </a:r>
          <a:endParaRPr lang="fa-IR" sz="1600" kern="1200" dirty="0">
            <a:solidFill>
              <a:schemeClr val="bg1"/>
            </a:solidFill>
            <a:cs typeface="B Koodak" pitchFamily="2" charset="-78"/>
          </a:endParaRPr>
        </a:p>
      </dsp:txBody>
      <dsp:txXfrm>
        <a:off x="6862209" y="4082"/>
        <a:ext cx="1014693" cy="507346"/>
      </dsp:txXfrm>
    </dsp:sp>
    <dsp:sp modelId="{8155E252-D12C-4980-8B12-64F31110BB9A}">
      <dsp:nvSpPr>
        <dsp:cNvPr id="0" name=""/>
        <dsp:cNvSpPr/>
      </dsp:nvSpPr>
      <dsp:spPr>
        <a:xfrm rot="10800000">
          <a:off x="6456331" y="250808"/>
          <a:ext cx="405877" cy="13895"/>
        </a:xfrm>
        <a:custGeom>
          <a:avLst/>
          <a:gdLst/>
          <a:ahLst/>
          <a:cxnLst/>
          <a:rect l="0" t="0" r="0" b="0"/>
          <a:pathLst>
            <a:path>
              <a:moveTo>
                <a:pt x="0" y="6947"/>
              </a:moveTo>
              <a:lnTo>
                <a:pt x="4058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649123" y="247609"/>
        <a:ext cx="20293" cy="20293"/>
      </dsp:txXfrm>
    </dsp:sp>
    <dsp:sp modelId="{2A0A3ECB-E5D3-4BDB-96EC-BA8BE300ADDB}">
      <dsp:nvSpPr>
        <dsp:cNvPr id="0" name=""/>
        <dsp:cNvSpPr/>
      </dsp:nvSpPr>
      <dsp:spPr>
        <a:xfrm>
          <a:off x="4964163" y="4082"/>
          <a:ext cx="1492167"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امتحان و اختبار است</a:t>
          </a:r>
          <a:endParaRPr lang="fa-IR" sz="1600" kern="1200" dirty="0">
            <a:solidFill>
              <a:schemeClr val="bg1"/>
            </a:solidFill>
            <a:cs typeface="B Koodak" pitchFamily="2" charset="-78"/>
          </a:endParaRPr>
        </a:p>
      </dsp:txBody>
      <dsp:txXfrm>
        <a:off x="4964163" y="4082"/>
        <a:ext cx="1492167" cy="507346"/>
      </dsp:txXfrm>
    </dsp:sp>
    <dsp:sp modelId="{0B1341DB-9401-4038-B82B-A1A120AC4867}">
      <dsp:nvSpPr>
        <dsp:cNvPr id="0" name=""/>
        <dsp:cNvSpPr/>
      </dsp:nvSpPr>
      <dsp:spPr>
        <a:xfrm rot="15559503">
          <a:off x="6984278" y="2202585"/>
          <a:ext cx="2191126" cy="13895"/>
        </a:xfrm>
        <a:custGeom>
          <a:avLst/>
          <a:gdLst/>
          <a:ahLst/>
          <a:cxnLst/>
          <a:rect l="0" t="0" r="0" b="0"/>
          <a:pathLst>
            <a:path>
              <a:moveTo>
                <a:pt x="0" y="6947"/>
              </a:moveTo>
              <a:lnTo>
                <a:pt x="2191126"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559503">
        <a:off x="8025063" y="2154754"/>
        <a:ext cx="109556" cy="109556"/>
      </dsp:txXfrm>
    </dsp:sp>
    <dsp:sp modelId="{15389579-B383-4304-A23C-0357893906C4}">
      <dsp:nvSpPr>
        <dsp:cNvPr id="0" name=""/>
        <dsp:cNvSpPr/>
      </dsp:nvSpPr>
      <dsp:spPr>
        <a:xfrm>
          <a:off x="6862209" y="879255"/>
          <a:ext cx="1014693"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مراد از کلمات </a:t>
          </a:r>
          <a:endParaRPr lang="fa-IR" sz="1600" kern="1200" dirty="0">
            <a:solidFill>
              <a:schemeClr val="bg1"/>
            </a:solidFill>
            <a:cs typeface="B Koodak" pitchFamily="2" charset="-78"/>
          </a:endParaRPr>
        </a:p>
      </dsp:txBody>
      <dsp:txXfrm>
        <a:off x="6862209" y="879255"/>
        <a:ext cx="1014693" cy="507346"/>
      </dsp:txXfrm>
    </dsp:sp>
    <dsp:sp modelId="{EB45BE42-3DE0-4B63-A353-A4B13D95A73E}">
      <dsp:nvSpPr>
        <dsp:cNvPr id="0" name=""/>
        <dsp:cNvSpPr/>
      </dsp:nvSpPr>
      <dsp:spPr>
        <a:xfrm rot="12942401">
          <a:off x="6409350" y="980119"/>
          <a:ext cx="499839" cy="13895"/>
        </a:xfrm>
        <a:custGeom>
          <a:avLst/>
          <a:gdLst/>
          <a:ahLst/>
          <a:cxnLst/>
          <a:rect l="0" t="0" r="0" b="0"/>
          <a:pathLst>
            <a:path>
              <a:moveTo>
                <a:pt x="0" y="6947"/>
              </a:moveTo>
              <a:lnTo>
                <a:pt x="499839"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2942401">
        <a:off x="6646774" y="974571"/>
        <a:ext cx="24991" cy="24991"/>
      </dsp:txXfrm>
    </dsp:sp>
    <dsp:sp modelId="{FB3CFABF-2B44-4ED4-A94F-AAD4CE21E67E}">
      <dsp:nvSpPr>
        <dsp:cNvPr id="0" name=""/>
        <dsp:cNvSpPr/>
      </dsp:nvSpPr>
      <dsp:spPr>
        <a:xfrm>
          <a:off x="1935475" y="587531"/>
          <a:ext cx="4520856"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گفتارها نیست بلکه حقایق عینی است </a:t>
          </a:r>
          <a:endParaRPr lang="fa-IR" sz="1600" kern="1200" dirty="0">
            <a:solidFill>
              <a:schemeClr val="bg1"/>
            </a:solidFill>
            <a:cs typeface="B Koodak" pitchFamily="2" charset="-78"/>
          </a:endParaRPr>
        </a:p>
      </dsp:txBody>
      <dsp:txXfrm>
        <a:off x="1935475" y="587531"/>
        <a:ext cx="4520856" cy="507346"/>
      </dsp:txXfrm>
    </dsp:sp>
    <dsp:sp modelId="{7B487B9A-1F04-485F-B431-07B7578ADEDE}">
      <dsp:nvSpPr>
        <dsp:cNvPr id="0" name=""/>
        <dsp:cNvSpPr/>
      </dsp:nvSpPr>
      <dsp:spPr>
        <a:xfrm rot="8657599">
          <a:off x="6409350" y="1271843"/>
          <a:ext cx="499839" cy="13895"/>
        </a:xfrm>
        <a:custGeom>
          <a:avLst/>
          <a:gdLst/>
          <a:ahLst/>
          <a:cxnLst/>
          <a:rect l="0" t="0" r="0" b="0"/>
          <a:pathLst>
            <a:path>
              <a:moveTo>
                <a:pt x="0" y="6947"/>
              </a:moveTo>
              <a:lnTo>
                <a:pt x="499839"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8657599">
        <a:off x="6646774" y="1266295"/>
        <a:ext cx="24991" cy="24991"/>
      </dsp:txXfrm>
    </dsp:sp>
    <dsp:sp modelId="{D73A0747-5879-4710-86A5-4E0E572FFFD6}">
      <dsp:nvSpPr>
        <dsp:cNvPr id="0" name=""/>
        <dsp:cNvSpPr/>
      </dsp:nvSpPr>
      <dsp:spPr>
        <a:xfrm>
          <a:off x="1935475" y="1170980"/>
          <a:ext cx="4520856"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اشاره به آزمایشهای سختی است که ابراهیم در همه آنها پیروز شد</a:t>
          </a:r>
          <a:endParaRPr lang="fa-IR" sz="1600" kern="1200" dirty="0">
            <a:solidFill>
              <a:schemeClr val="bg1"/>
            </a:solidFill>
            <a:cs typeface="B Koodak" pitchFamily="2" charset="-78"/>
          </a:endParaRPr>
        </a:p>
      </dsp:txBody>
      <dsp:txXfrm>
        <a:off x="1935475" y="1170980"/>
        <a:ext cx="4520856" cy="507346"/>
      </dsp:txXfrm>
    </dsp:sp>
    <dsp:sp modelId="{38CC53C3-915C-4EDA-906F-6C1EFADE408F}">
      <dsp:nvSpPr>
        <dsp:cNvPr id="0" name=""/>
        <dsp:cNvSpPr/>
      </dsp:nvSpPr>
      <dsp:spPr>
        <a:xfrm rot="14382018">
          <a:off x="7677603" y="2931896"/>
          <a:ext cx="804477" cy="13895"/>
        </a:xfrm>
        <a:custGeom>
          <a:avLst/>
          <a:gdLst/>
          <a:ahLst/>
          <a:cxnLst/>
          <a:rect l="0" t="0" r="0" b="0"/>
          <a:pathLst>
            <a:path>
              <a:moveTo>
                <a:pt x="0" y="6947"/>
              </a:moveTo>
              <a:lnTo>
                <a:pt x="8044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382018">
        <a:off x="8059729" y="2918731"/>
        <a:ext cx="40223" cy="40223"/>
      </dsp:txXfrm>
    </dsp:sp>
    <dsp:sp modelId="{5F42DA87-35FC-49D1-8C01-E58C81733C84}">
      <dsp:nvSpPr>
        <dsp:cNvPr id="0" name=""/>
        <dsp:cNvSpPr/>
      </dsp:nvSpPr>
      <dsp:spPr>
        <a:xfrm>
          <a:off x="6862209" y="2337878"/>
          <a:ext cx="1014693"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امات مذکور در آیه</a:t>
          </a:r>
          <a:endParaRPr lang="fa-IR" sz="1600" kern="1200" dirty="0">
            <a:solidFill>
              <a:schemeClr val="bg1"/>
            </a:solidFill>
            <a:cs typeface="B Koodak" pitchFamily="2" charset="-78"/>
          </a:endParaRPr>
        </a:p>
      </dsp:txBody>
      <dsp:txXfrm>
        <a:off x="6862209" y="2337878"/>
        <a:ext cx="1014693" cy="507346"/>
      </dsp:txXfrm>
    </dsp:sp>
    <dsp:sp modelId="{03F30C25-9BBF-497E-AD6C-0104DA8613AD}">
      <dsp:nvSpPr>
        <dsp:cNvPr id="0" name=""/>
        <dsp:cNvSpPr/>
      </dsp:nvSpPr>
      <dsp:spPr>
        <a:xfrm rot="14110531">
          <a:off x="6303901" y="2292879"/>
          <a:ext cx="710738" cy="13895"/>
        </a:xfrm>
        <a:custGeom>
          <a:avLst/>
          <a:gdLst/>
          <a:ahLst/>
          <a:cxnLst/>
          <a:rect l="0" t="0" r="0" b="0"/>
          <a:pathLst>
            <a:path>
              <a:moveTo>
                <a:pt x="0" y="6947"/>
              </a:moveTo>
              <a:lnTo>
                <a:pt x="710738"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110531">
        <a:off x="6641502" y="2282058"/>
        <a:ext cx="35536" cy="35536"/>
      </dsp:txXfrm>
    </dsp:sp>
    <dsp:sp modelId="{6FB60399-01A6-401E-ADD8-0070F7D00780}">
      <dsp:nvSpPr>
        <dsp:cNvPr id="0" name=""/>
        <dsp:cNvSpPr/>
      </dsp:nvSpPr>
      <dsp:spPr>
        <a:xfrm>
          <a:off x="1796482" y="1754429"/>
          <a:ext cx="4659848"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پس از اتمام و اکمال این امتحانات به ابراهیم تفویض می شود</a:t>
          </a:r>
          <a:endParaRPr lang="fa-IR" sz="1600" kern="1200" dirty="0">
            <a:solidFill>
              <a:schemeClr val="bg1"/>
            </a:solidFill>
            <a:cs typeface="B Koodak" pitchFamily="2" charset="-78"/>
          </a:endParaRPr>
        </a:p>
      </dsp:txBody>
      <dsp:txXfrm>
        <a:off x="1796482" y="1754429"/>
        <a:ext cx="4659848" cy="507346"/>
      </dsp:txXfrm>
    </dsp:sp>
    <dsp:sp modelId="{984D12FD-C44C-498A-BC61-A9A9E78C1F7E}">
      <dsp:nvSpPr>
        <dsp:cNvPr id="0" name=""/>
        <dsp:cNvSpPr/>
      </dsp:nvSpPr>
      <dsp:spPr>
        <a:xfrm rot="10800000">
          <a:off x="6456331" y="2584603"/>
          <a:ext cx="405877" cy="13895"/>
        </a:xfrm>
        <a:custGeom>
          <a:avLst/>
          <a:gdLst/>
          <a:ahLst/>
          <a:cxnLst/>
          <a:rect l="0" t="0" r="0" b="0"/>
          <a:pathLst>
            <a:path>
              <a:moveTo>
                <a:pt x="0" y="6947"/>
              </a:moveTo>
              <a:lnTo>
                <a:pt x="4058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649123" y="2581404"/>
        <a:ext cx="20293" cy="20293"/>
      </dsp:txXfrm>
    </dsp:sp>
    <dsp:sp modelId="{ED975A82-6883-43ED-9686-DC4DB12D3E7B}">
      <dsp:nvSpPr>
        <dsp:cNvPr id="0" name=""/>
        <dsp:cNvSpPr/>
      </dsp:nvSpPr>
      <dsp:spPr>
        <a:xfrm>
          <a:off x="4129933" y="2337878"/>
          <a:ext cx="2326398"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غیر از نبوت و رسالت است </a:t>
          </a:r>
          <a:endParaRPr lang="fa-IR" sz="1600" kern="1200" dirty="0">
            <a:solidFill>
              <a:schemeClr val="bg1"/>
            </a:solidFill>
            <a:cs typeface="B Koodak" pitchFamily="2" charset="-78"/>
          </a:endParaRPr>
        </a:p>
      </dsp:txBody>
      <dsp:txXfrm>
        <a:off x="4129933" y="2337878"/>
        <a:ext cx="2326398" cy="507346"/>
      </dsp:txXfrm>
    </dsp:sp>
    <dsp:sp modelId="{92CFCD8A-A459-434E-A2E5-56A44F4A4BCE}">
      <dsp:nvSpPr>
        <dsp:cNvPr id="0" name=""/>
        <dsp:cNvSpPr/>
      </dsp:nvSpPr>
      <dsp:spPr>
        <a:xfrm rot="10800000">
          <a:off x="3724055" y="2584603"/>
          <a:ext cx="405877" cy="13895"/>
        </a:xfrm>
        <a:custGeom>
          <a:avLst/>
          <a:gdLst/>
          <a:ahLst/>
          <a:cxnLst/>
          <a:rect l="0" t="0" r="0" b="0"/>
          <a:pathLst>
            <a:path>
              <a:moveTo>
                <a:pt x="0" y="6947"/>
              </a:moveTo>
              <a:lnTo>
                <a:pt x="4058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916847" y="2581404"/>
        <a:ext cx="20293" cy="20293"/>
      </dsp:txXfrm>
    </dsp:sp>
    <dsp:sp modelId="{76FC6ED1-9BEA-42A2-9C38-1BD868DF2923}">
      <dsp:nvSpPr>
        <dsp:cNvPr id="0" name=""/>
        <dsp:cNvSpPr/>
      </dsp:nvSpPr>
      <dsp:spPr>
        <a:xfrm>
          <a:off x="1179924" y="2337878"/>
          <a:ext cx="2544131"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و الا اعطای آن حکیمانه نیست</a:t>
          </a:r>
          <a:endParaRPr lang="fa-IR" sz="1600" kern="1200" dirty="0">
            <a:solidFill>
              <a:schemeClr val="bg1"/>
            </a:solidFill>
            <a:cs typeface="B Koodak" pitchFamily="2" charset="-78"/>
          </a:endParaRPr>
        </a:p>
      </dsp:txBody>
      <dsp:txXfrm>
        <a:off x="1179924" y="2337878"/>
        <a:ext cx="2544131" cy="507346"/>
      </dsp:txXfrm>
    </dsp:sp>
    <dsp:sp modelId="{7990E021-6B58-41C9-A26D-EABCA5D2E42E}">
      <dsp:nvSpPr>
        <dsp:cNvPr id="0" name=""/>
        <dsp:cNvSpPr/>
      </dsp:nvSpPr>
      <dsp:spPr>
        <a:xfrm rot="7489469">
          <a:off x="6303901" y="2876328"/>
          <a:ext cx="710738" cy="13895"/>
        </a:xfrm>
        <a:custGeom>
          <a:avLst/>
          <a:gdLst/>
          <a:ahLst/>
          <a:cxnLst/>
          <a:rect l="0" t="0" r="0" b="0"/>
          <a:pathLst>
            <a:path>
              <a:moveTo>
                <a:pt x="0" y="6947"/>
              </a:moveTo>
              <a:lnTo>
                <a:pt x="710738"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7489469">
        <a:off x="6641502" y="2865507"/>
        <a:ext cx="35536" cy="35536"/>
      </dsp:txXfrm>
    </dsp:sp>
    <dsp:sp modelId="{A57EC09B-B302-4276-A3A8-4EB4AAC6ED4E}">
      <dsp:nvSpPr>
        <dsp:cNvPr id="0" name=""/>
        <dsp:cNvSpPr/>
      </dsp:nvSpPr>
      <dsp:spPr>
        <a:xfrm>
          <a:off x="3565956" y="2921326"/>
          <a:ext cx="2890375"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منصبی بالاتر از نبوت و رسالت است زیرا </a:t>
          </a:r>
          <a:endParaRPr lang="fa-IR" sz="1600" kern="1200" dirty="0">
            <a:solidFill>
              <a:schemeClr val="bg1"/>
            </a:solidFill>
            <a:cs typeface="B Koodak" pitchFamily="2" charset="-78"/>
          </a:endParaRPr>
        </a:p>
      </dsp:txBody>
      <dsp:txXfrm>
        <a:off x="3565956" y="2921326"/>
        <a:ext cx="2890375" cy="507346"/>
      </dsp:txXfrm>
    </dsp:sp>
    <dsp:sp modelId="{C9F0B966-BE00-4DD2-91C0-9DE21CB2C8C5}">
      <dsp:nvSpPr>
        <dsp:cNvPr id="0" name=""/>
        <dsp:cNvSpPr/>
      </dsp:nvSpPr>
      <dsp:spPr>
        <a:xfrm rot="10800000">
          <a:off x="3160079" y="3168052"/>
          <a:ext cx="405877" cy="13895"/>
        </a:xfrm>
        <a:custGeom>
          <a:avLst/>
          <a:gdLst/>
          <a:ahLst/>
          <a:cxnLst/>
          <a:rect l="0" t="0" r="0" b="0"/>
          <a:pathLst>
            <a:path>
              <a:moveTo>
                <a:pt x="0" y="6947"/>
              </a:moveTo>
              <a:lnTo>
                <a:pt x="4058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352870" y="3164853"/>
        <a:ext cx="20293" cy="20293"/>
      </dsp:txXfrm>
    </dsp:sp>
    <dsp:sp modelId="{C447664F-255C-4C39-8810-21D3002B0F51}">
      <dsp:nvSpPr>
        <dsp:cNvPr id="0" name=""/>
        <dsp:cNvSpPr/>
      </dsp:nvSpPr>
      <dsp:spPr>
        <a:xfrm>
          <a:off x="615947" y="2921326"/>
          <a:ext cx="2544131"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پس از این امتحانات به شخصی اعطا شد که هم نبی بود و هم رسول</a:t>
          </a:r>
          <a:endParaRPr lang="fa-IR" sz="1600" kern="1200" dirty="0">
            <a:solidFill>
              <a:schemeClr val="bg1"/>
            </a:solidFill>
            <a:cs typeface="B Koodak" pitchFamily="2" charset="-78"/>
          </a:endParaRPr>
        </a:p>
      </dsp:txBody>
      <dsp:txXfrm>
        <a:off x="615947" y="2921326"/>
        <a:ext cx="2544131" cy="507346"/>
      </dsp:txXfrm>
    </dsp:sp>
    <dsp:sp modelId="{323C31B8-3D3A-4BB1-AD6D-0942E27EAB30}">
      <dsp:nvSpPr>
        <dsp:cNvPr id="0" name=""/>
        <dsp:cNvSpPr/>
      </dsp:nvSpPr>
      <dsp:spPr>
        <a:xfrm rot="6550740">
          <a:off x="7462106" y="3862637"/>
          <a:ext cx="1235470" cy="13895"/>
        </a:xfrm>
        <a:custGeom>
          <a:avLst/>
          <a:gdLst/>
          <a:ahLst/>
          <a:cxnLst/>
          <a:rect l="0" t="0" r="0" b="0"/>
          <a:pathLst>
            <a:path>
              <a:moveTo>
                <a:pt x="0" y="6947"/>
              </a:moveTo>
              <a:lnTo>
                <a:pt x="1235470"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550740">
        <a:off x="8048955" y="3838698"/>
        <a:ext cx="61773" cy="61773"/>
      </dsp:txXfrm>
    </dsp:sp>
    <dsp:sp modelId="{6D13184A-E6EC-4097-9893-A8CCDFB5F001}">
      <dsp:nvSpPr>
        <dsp:cNvPr id="0" name=""/>
        <dsp:cNvSpPr/>
      </dsp:nvSpPr>
      <dsp:spPr>
        <a:xfrm>
          <a:off x="6264027" y="3955874"/>
          <a:ext cx="1612875" cy="994318"/>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جعل امامت برای ابراهیم در کهولت سن او بوده است زیرا</a:t>
          </a:r>
          <a:endParaRPr lang="fa-IR" sz="1600" kern="1200" dirty="0">
            <a:solidFill>
              <a:schemeClr val="bg1"/>
            </a:solidFill>
            <a:cs typeface="B Koodak" pitchFamily="2" charset="-78"/>
          </a:endParaRPr>
        </a:p>
      </dsp:txBody>
      <dsp:txXfrm>
        <a:off x="6264027" y="3955874"/>
        <a:ext cx="1612875" cy="994318"/>
      </dsp:txXfrm>
    </dsp:sp>
    <dsp:sp modelId="{4BDAD70B-7D04-4EE1-9FE0-B550046E85D3}">
      <dsp:nvSpPr>
        <dsp:cNvPr id="0" name=""/>
        <dsp:cNvSpPr/>
      </dsp:nvSpPr>
      <dsp:spPr>
        <a:xfrm rot="13712464">
          <a:off x="5754572" y="4216374"/>
          <a:ext cx="613031" cy="13895"/>
        </a:xfrm>
        <a:custGeom>
          <a:avLst/>
          <a:gdLst/>
          <a:ahLst/>
          <a:cxnLst/>
          <a:rect l="0" t="0" r="0" b="0"/>
          <a:pathLst>
            <a:path>
              <a:moveTo>
                <a:pt x="0" y="6947"/>
              </a:moveTo>
              <a:lnTo>
                <a:pt x="613031"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3712464">
        <a:off x="6045762" y="4207995"/>
        <a:ext cx="30651" cy="30651"/>
      </dsp:txXfrm>
    </dsp:sp>
    <dsp:sp modelId="{7FAFB439-9C79-41CF-BE26-F2FC19A957F7}">
      <dsp:nvSpPr>
        <dsp:cNvPr id="0" name=""/>
        <dsp:cNvSpPr/>
      </dsp:nvSpPr>
      <dsp:spPr>
        <a:xfrm>
          <a:off x="3002842" y="3504775"/>
          <a:ext cx="2855307" cy="977667"/>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ابراهیم سخن از ذریه خویش می نماید در حالی که تا پیری امیدی به                                 فرزند داشتن نداشت ...</a:t>
          </a:r>
          <a:endParaRPr lang="fa-IR" sz="1600" kern="1200" dirty="0">
            <a:solidFill>
              <a:schemeClr val="bg1"/>
            </a:solidFill>
            <a:cs typeface="B Koodak" pitchFamily="2" charset="-78"/>
          </a:endParaRPr>
        </a:p>
      </dsp:txBody>
      <dsp:txXfrm>
        <a:off x="3002842" y="3504775"/>
        <a:ext cx="2855307" cy="977667"/>
      </dsp:txXfrm>
    </dsp:sp>
    <dsp:sp modelId="{944B235F-AC97-4A43-8197-7048BD2BC971}">
      <dsp:nvSpPr>
        <dsp:cNvPr id="0" name=""/>
        <dsp:cNvSpPr/>
      </dsp:nvSpPr>
      <dsp:spPr>
        <a:xfrm rot="10800000">
          <a:off x="2596964" y="3986662"/>
          <a:ext cx="405877" cy="13895"/>
        </a:xfrm>
        <a:custGeom>
          <a:avLst/>
          <a:gdLst/>
          <a:ahLst/>
          <a:cxnLst/>
          <a:rect l="0" t="0" r="0" b="0"/>
          <a:pathLst>
            <a:path>
              <a:moveTo>
                <a:pt x="0" y="6947"/>
              </a:moveTo>
              <a:lnTo>
                <a:pt x="4058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789756" y="3983462"/>
        <a:ext cx="20293" cy="20293"/>
      </dsp:txXfrm>
    </dsp:sp>
    <dsp:sp modelId="{3D7DE09A-A8B4-499E-B3C1-558C733437FD}">
      <dsp:nvSpPr>
        <dsp:cNvPr id="0" name=""/>
        <dsp:cNvSpPr/>
      </dsp:nvSpPr>
      <dsp:spPr>
        <a:xfrm>
          <a:off x="17116" y="3515617"/>
          <a:ext cx="2579848" cy="955983"/>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قالَ أَ بَشَّرْتُمُونِي عَلى‏ أَنْ مَسَّنِيَ الْكِبَرُ فَبِمَ تُبَشِّرُونَ؟ قالُوا، بَشَّرْناكَ بِالْحَقِّ فَلا تَكُنْ مِنَ الْقانِطِينَ (حجر / 55)</a:t>
          </a:r>
          <a:endParaRPr lang="fa-IR" sz="1600" kern="1200" dirty="0">
            <a:solidFill>
              <a:schemeClr val="bg1"/>
            </a:solidFill>
            <a:cs typeface="B Koodak" pitchFamily="2" charset="-78"/>
          </a:endParaRPr>
        </a:p>
      </dsp:txBody>
      <dsp:txXfrm>
        <a:off x="17116" y="3515617"/>
        <a:ext cx="2579848" cy="955983"/>
      </dsp:txXfrm>
    </dsp:sp>
    <dsp:sp modelId="{3D62192F-6109-4BF5-A533-177D69682BA2}">
      <dsp:nvSpPr>
        <dsp:cNvPr id="0" name=""/>
        <dsp:cNvSpPr/>
      </dsp:nvSpPr>
      <dsp:spPr>
        <a:xfrm rot="7519641">
          <a:off x="5710133" y="4732416"/>
          <a:ext cx="701909" cy="13895"/>
        </a:xfrm>
        <a:custGeom>
          <a:avLst/>
          <a:gdLst/>
          <a:ahLst/>
          <a:cxnLst/>
          <a:rect l="0" t="0" r="0" b="0"/>
          <a:pathLst>
            <a:path>
              <a:moveTo>
                <a:pt x="0" y="6947"/>
              </a:moveTo>
              <a:lnTo>
                <a:pt x="701909"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7519641">
        <a:off x="6043540" y="4721816"/>
        <a:ext cx="35095" cy="35095"/>
      </dsp:txXfrm>
    </dsp:sp>
    <dsp:sp modelId="{7B712FA7-6506-400D-97DF-421ED04C7FCA}">
      <dsp:nvSpPr>
        <dsp:cNvPr id="0" name=""/>
        <dsp:cNvSpPr/>
      </dsp:nvSpPr>
      <dsp:spPr>
        <a:xfrm>
          <a:off x="3002842" y="4650098"/>
          <a:ext cx="2855307" cy="751192"/>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ابتلاء ذبح اسماعیل که از بارزترین امتحانات اوست در کهولت سن او رخ داد  </a:t>
          </a:r>
          <a:endParaRPr lang="fa-IR" sz="1600" kern="1200" dirty="0">
            <a:solidFill>
              <a:schemeClr val="bg1"/>
            </a:solidFill>
            <a:cs typeface="B Koodak" pitchFamily="2" charset="-78"/>
          </a:endParaRPr>
        </a:p>
      </dsp:txBody>
      <dsp:txXfrm>
        <a:off x="3002842" y="4650098"/>
        <a:ext cx="2855307" cy="751192"/>
      </dsp:txXfrm>
    </dsp:sp>
    <dsp:sp modelId="{B50ED25F-A11E-41A6-B3E9-FBCDA66C120B}">
      <dsp:nvSpPr>
        <dsp:cNvPr id="0" name=""/>
        <dsp:cNvSpPr/>
      </dsp:nvSpPr>
      <dsp:spPr>
        <a:xfrm rot="10800000">
          <a:off x="2596964" y="5018747"/>
          <a:ext cx="405877" cy="13895"/>
        </a:xfrm>
        <a:custGeom>
          <a:avLst/>
          <a:gdLst/>
          <a:ahLst/>
          <a:cxnLst/>
          <a:rect l="0" t="0" r="0" b="0"/>
          <a:pathLst>
            <a:path>
              <a:moveTo>
                <a:pt x="0" y="6947"/>
              </a:moveTo>
              <a:lnTo>
                <a:pt x="4058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789756" y="5015548"/>
        <a:ext cx="20293" cy="20293"/>
      </dsp:txXfrm>
    </dsp:sp>
    <dsp:sp modelId="{07C9E7CD-613D-4ADA-9041-E5A389B11656}">
      <dsp:nvSpPr>
        <dsp:cNvPr id="0" name=""/>
        <dsp:cNvSpPr/>
      </dsp:nvSpPr>
      <dsp:spPr>
        <a:xfrm>
          <a:off x="17116" y="4547703"/>
          <a:ext cx="2579848" cy="955983"/>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«قالَ يا بُنَيَّ إِنِّي أَرى‏ فِي الْمَنامِ أَنِّي أَذْبَحُكَ... إِنَّ هذا لَهُوَ الْبَلاءُ الْمُبِينُ» (صافات / 106)</a:t>
          </a:r>
          <a:endParaRPr lang="fa-IR" sz="1600" kern="1200" dirty="0">
            <a:solidFill>
              <a:schemeClr val="bg1"/>
            </a:solidFill>
            <a:cs typeface="B Koodak" pitchFamily="2" charset="-78"/>
          </a:endParaRPr>
        </a:p>
      </dsp:txBody>
      <dsp:txXfrm>
        <a:off x="17116" y="4547703"/>
        <a:ext cx="2579848" cy="955983"/>
      </dsp:txXfrm>
    </dsp:sp>
    <dsp:sp modelId="{76DEEC6B-4994-42E3-A1EC-419194151458}">
      <dsp:nvSpPr>
        <dsp:cNvPr id="0" name=""/>
        <dsp:cNvSpPr/>
      </dsp:nvSpPr>
      <dsp:spPr>
        <a:xfrm rot="5965535">
          <a:off x="6840646" y="4501654"/>
          <a:ext cx="2478391" cy="13895"/>
        </a:xfrm>
        <a:custGeom>
          <a:avLst/>
          <a:gdLst/>
          <a:ahLst/>
          <a:cxnLst/>
          <a:rect l="0" t="0" r="0" b="0"/>
          <a:pathLst>
            <a:path>
              <a:moveTo>
                <a:pt x="0" y="6947"/>
              </a:moveTo>
              <a:lnTo>
                <a:pt x="2478391"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5965535">
        <a:off x="8017882" y="4446641"/>
        <a:ext cx="123919" cy="123919"/>
      </dsp:txXfrm>
    </dsp:sp>
    <dsp:sp modelId="{BD0CB99F-D0CE-4867-8473-6A0EEC84F837}">
      <dsp:nvSpPr>
        <dsp:cNvPr id="0" name=""/>
        <dsp:cNvSpPr/>
      </dsp:nvSpPr>
      <dsp:spPr>
        <a:xfrm>
          <a:off x="4422013" y="5477393"/>
          <a:ext cx="3454890"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ابراهیم از جعل امامت در ذریه خود می پرسد و در پاسخ صفتی سلبی برای امام بیان می شود:</a:t>
          </a:r>
          <a:endParaRPr lang="fa-IR" sz="1600" kern="1200" dirty="0">
            <a:solidFill>
              <a:schemeClr val="bg1"/>
            </a:solidFill>
            <a:cs typeface="B Koodak" pitchFamily="2" charset="-78"/>
          </a:endParaRPr>
        </a:p>
      </dsp:txBody>
      <dsp:txXfrm>
        <a:off x="4422013" y="5477393"/>
        <a:ext cx="3454890" cy="507346"/>
      </dsp:txXfrm>
    </dsp:sp>
    <dsp:sp modelId="{11E39799-C5FD-47E0-AAC0-3BEC25EF6805}">
      <dsp:nvSpPr>
        <dsp:cNvPr id="0" name=""/>
        <dsp:cNvSpPr/>
      </dsp:nvSpPr>
      <dsp:spPr>
        <a:xfrm rot="10800000">
          <a:off x="4016135" y="5724119"/>
          <a:ext cx="405877" cy="13895"/>
        </a:xfrm>
        <a:custGeom>
          <a:avLst/>
          <a:gdLst/>
          <a:ahLst/>
          <a:cxnLst/>
          <a:rect l="0" t="0" r="0" b="0"/>
          <a:pathLst>
            <a:path>
              <a:moveTo>
                <a:pt x="0" y="6947"/>
              </a:moveTo>
              <a:lnTo>
                <a:pt x="4058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208927" y="5720920"/>
        <a:ext cx="20293" cy="20293"/>
      </dsp:txXfrm>
    </dsp:sp>
    <dsp:sp modelId="{73C9F6AF-4A99-4676-9765-FC288A84CC67}">
      <dsp:nvSpPr>
        <dsp:cNvPr id="0" name=""/>
        <dsp:cNvSpPr/>
      </dsp:nvSpPr>
      <dsp:spPr>
        <a:xfrm>
          <a:off x="3001441" y="5477393"/>
          <a:ext cx="1014693"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امام ظالم نیست</a:t>
          </a:r>
          <a:endParaRPr lang="fa-IR" sz="1600" kern="1200" dirty="0">
            <a:solidFill>
              <a:schemeClr val="bg1"/>
            </a:solidFill>
            <a:cs typeface="B Koodak" pitchFamily="2" charset="-78"/>
          </a:endParaRPr>
        </a:p>
      </dsp:txBody>
      <dsp:txXfrm>
        <a:off x="3001441" y="5477393"/>
        <a:ext cx="1014693" cy="507346"/>
      </dsp:txXfrm>
    </dsp:sp>
    <dsp:sp modelId="{8FBEB8F0-1B6D-4839-A7C4-2BD0A45D8BBB}">
      <dsp:nvSpPr>
        <dsp:cNvPr id="0" name=""/>
        <dsp:cNvSpPr/>
      </dsp:nvSpPr>
      <dsp:spPr>
        <a:xfrm rot="5858013">
          <a:off x="6552112" y="4793378"/>
          <a:ext cx="3055457" cy="13895"/>
        </a:xfrm>
        <a:custGeom>
          <a:avLst/>
          <a:gdLst/>
          <a:ahLst/>
          <a:cxnLst/>
          <a:rect l="0" t="0" r="0" b="0"/>
          <a:pathLst>
            <a:path>
              <a:moveTo>
                <a:pt x="0" y="6947"/>
              </a:moveTo>
              <a:lnTo>
                <a:pt x="305545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5858013">
        <a:off x="8003455" y="4723939"/>
        <a:ext cx="152772" cy="152772"/>
      </dsp:txXfrm>
    </dsp:sp>
    <dsp:sp modelId="{2B87D6AB-0A3D-4C45-99EC-C8084480C4FD}">
      <dsp:nvSpPr>
        <dsp:cNvPr id="0" name=""/>
        <dsp:cNvSpPr/>
      </dsp:nvSpPr>
      <dsp:spPr>
        <a:xfrm>
          <a:off x="4563004" y="6060842"/>
          <a:ext cx="3313898"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امامت در آیه شریفه عهد الهی شمرده می شود ...</a:t>
          </a:r>
          <a:endParaRPr lang="fa-IR" sz="1600" kern="1200" dirty="0">
            <a:solidFill>
              <a:schemeClr val="bg1"/>
            </a:solidFill>
            <a:cs typeface="B Koodak" pitchFamily="2" charset="-78"/>
          </a:endParaRPr>
        </a:p>
      </dsp:txBody>
      <dsp:txXfrm>
        <a:off x="4563004" y="6060842"/>
        <a:ext cx="3313898" cy="507346"/>
      </dsp:txXfrm>
    </dsp:sp>
    <dsp:sp modelId="{1F39E9B5-D051-4392-AC0F-1B27D8408137}">
      <dsp:nvSpPr>
        <dsp:cNvPr id="0" name=""/>
        <dsp:cNvSpPr/>
      </dsp:nvSpPr>
      <dsp:spPr>
        <a:xfrm rot="10800000">
          <a:off x="4157127" y="6307568"/>
          <a:ext cx="405877" cy="13895"/>
        </a:xfrm>
        <a:custGeom>
          <a:avLst/>
          <a:gdLst/>
          <a:ahLst/>
          <a:cxnLst/>
          <a:rect l="0" t="0" r="0" b="0"/>
          <a:pathLst>
            <a:path>
              <a:moveTo>
                <a:pt x="0" y="6947"/>
              </a:moveTo>
              <a:lnTo>
                <a:pt x="405877" y="6947"/>
              </a:lnTo>
            </a:path>
          </a:pathLst>
        </a:custGeom>
        <a:noFill/>
        <a:ln w="55000" cap="flat" cmpd="thickThin" algn="ctr">
          <a:solidFill>
            <a:srgbClr val="FFC000"/>
          </a:solidFill>
          <a:prstDash val="solid"/>
        </a:ln>
        <a:effectLst>
          <a:reflection blurRad="6350" stA="50000" endA="300" endPos="90000" dir="5400000" sy="-100000" algn="bl" rotWithShape="0"/>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349919" y="6304369"/>
        <a:ext cx="20293" cy="20293"/>
      </dsp:txXfrm>
    </dsp:sp>
    <dsp:sp modelId="{E63DD0C3-D4CF-474B-8C39-66D621D08C07}">
      <dsp:nvSpPr>
        <dsp:cNvPr id="0" name=""/>
        <dsp:cNvSpPr/>
      </dsp:nvSpPr>
      <dsp:spPr>
        <a:xfrm>
          <a:off x="1168509" y="6060842"/>
          <a:ext cx="2988617" cy="507346"/>
        </a:xfrm>
        <a:prstGeom prst="roundRect">
          <a:avLst>
            <a:gd name="adj" fmla="val 10000"/>
          </a:avLst>
        </a:prstGeom>
        <a:solidFill>
          <a:srgbClr val="1E0F00"/>
        </a:solidFill>
        <a:ln>
          <a:solidFill>
            <a:srgbClr val="FFC000"/>
          </a:solidFill>
        </a:ln>
        <a:effectLst>
          <a:reflection blurRad="6350" stA="50000" endA="300" endPos="90000" dir="5400000" sy="-100000" algn="bl" rotWithShape="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عهدالهی در قرآن احکامی دارد ...</a:t>
          </a:r>
          <a:endParaRPr lang="fa-IR" sz="1600" kern="1200" dirty="0">
            <a:solidFill>
              <a:schemeClr val="bg1"/>
            </a:solidFill>
            <a:cs typeface="B Koodak" pitchFamily="2" charset="-78"/>
          </a:endParaRPr>
        </a:p>
      </dsp:txBody>
      <dsp:txXfrm>
        <a:off x="1168509" y="6060842"/>
        <a:ext cx="2988617" cy="50734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A4C789-B328-439C-96B0-D6A09D34A62B}">
      <dsp:nvSpPr>
        <dsp:cNvPr id="0" name=""/>
        <dsp:cNvSpPr/>
      </dsp:nvSpPr>
      <dsp:spPr>
        <a:xfrm>
          <a:off x="8280837" y="1205514"/>
          <a:ext cx="853215" cy="1055833"/>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مراد از عدم ظلم چیست؟</a:t>
          </a:r>
          <a:endParaRPr lang="fa-IR" sz="1600" kern="1200" dirty="0">
            <a:cs typeface="B Koodak" pitchFamily="2" charset="-78"/>
          </a:endParaRPr>
        </a:p>
      </dsp:txBody>
      <dsp:txXfrm>
        <a:off x="8280837" y="1205514"/>
        <a:ext cx="853215" cy="1055833"/>
      </dsp:txXfrm>
    </dsp:sp>
    <dsp:sp modelId="{C23B6418-9CB2-43CF-934D-122B7300C9C2}">
      <dsp:nvSpPr>
        <dsp:cNvPr id="0" name=""/>
        <dsp:cNvSpPr/>
      </dsp:nvSpPr>
      <dsp:spPr>
        <a:xfrm rot="15066017">
          <a:off x="7435808" y="1121318"/>
          <a:ext cx="1276563" cy="16485"/>
        </a:xfrm>
        <a:custGeom>
          <a:avLst/>
          <a:gdLst/>
          <a:ahLst/>
          <a:cxnLst/>
          <a:rect l="0" t="0" r="0" b="0"/>
          <a:pathLst>
            <a:path>
              <a:moveTo>
                <a:pt x="0" y="8242"/>
              </a:moveTo>
              <a:lnTo>
                <a:pt x="1276563"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066017">
        <a:off x="8042176" y="1097647"/>
        <a:ext cx="63828" cy="63828"/>
      </dsp:txXfrm>
    </dsp:sp>
    <dsp:sp modelId="{C4E85646-E806-49B2-9F49-3151D1B16409}">
      <dsp:nvSpPr>
        <dsp:cNvPr id="0" name=""/>
        <dsp:cNvSpPr/>
      </dsp:nvSpPr>
      <dsp:spPr>
        <a:xfrm>
          <a:off x="7260838" y="267257"/>
          <a:ext cx="606504"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مدعی</a:t>
          </a:r>
          <a:endParaRPr lang="fa-IR" sz="1600" kern="1200" dirty="0">
            <a:cs typeface="B Koodak" pitchFamily="2" charset="-78"/>
          </a:endParaRPr>
        </a:p>
      </dsp:txBody>
      <dsp:txXfrm>
        <a:off x="7260838" y="267257"/>
        <a:ext cx="606504" cy="516868"/>
      </dsp:txXfrm>
    </dsp:sp>
    <dsp:sp modelId="{5F769464-07CF-4D74-9BFC-BC1D4392E67F}">
      <dsp:nvSpPr>
        <dsp:cNvPr id="0" name=""/>
        <dsp:cNvSpPr/>
      </dsp:nvSpPr>
      <dsp:spPr>
        <a:xfrm rot="10800000">
          <a:off x="6847343" y="517449"/>
          <a:ext cx="413494" cy="16485"/>
        </a:xfrm>
        <a:custGeom>
          <a:avLst/>
          <a:gdLst/>
          <a:ahLst/>
          <a:cxnLst/>
          <a:rect l="0" t="0" r="0" b="0"/>
          <a:pathLst>
            <a:path>
              <a:moveTo>
                <a:pt x="0" y="8242"/>
              </a:moveTo>
              <a:lnTo>
                <a:pt x="413494"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43753" y="515354"/>
        <a:ext cx="20674" cy="20674"/>
      </dsp:txXfrm>
    </dsp:sp>
    <dsp:sp modelId="{47535D73-9DE9-4C4C-A0DD-BF66AC2B9271}">
      <dsp:nvSpPr>
        <dsp:cNvPr id="0" name=""/>
        <dsp:cNvSpPr/>
      </dsp:nvSpPr>
      <dsp:spPr>
        <a:xfrm>
          <a:off x="4646392" y="267257"/>
          <a:ext cx="2200950"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عدم ظلم در تمام عمر ...</a:t>
          </a:r>
          <a:endParaRPr lang="fa-IR" sz="1600" kern="1200" dirty="0">
            <a:cs typeface="B Koodak" pitchFamily="2" charset="-78"/>
          </a:endParaRPr>
        </a:p>
      </dsp:txBody>
      <dsp:txXfrm>
        <a:off x="4646392" y="267257"/>
        <a:ext cx="2200950" cy="516868"/>
      </dsp:txXfrm>
    </dsp:sp>
    <dsp:sp modelId="{452570EB-D93F-4AF3-BEEF-BEE35AA244F1}">
      <dsp:nvSpPr>
        <dsp:cNvPr id="0" name=""/>
        <dsp:cNvSpPr/>
      </dsp:nvSpPr>
      <dsp:spPr>
        <a:xfrm rot="6533983">
          <a:off x="7435808" y="2329058"/>
          <a:ext cx="1276563" cy="16485"/>
        </a:xfrm>
        <a:custGeom>
          <a:avLst/>
          <a:gdLst/>
          <a:ahLst/>
          <a:cxnLst/>
          <a:rect l="0" t="0" r="0" b="0"/>
          <a:pathLst>
            <a:path>
              <a:moveTo>
                <a:pt x="0" y="8242"/>
              </a:moveTo>
              <a:lnTo>
                <a:pt x="1276563"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533983">
        <a:off x="8042176" y="2305387"/>
        <a:ext cx="63828" cy="63828"/>
      </dsp:txXfrm>
    </dsp:sp>
    <dsp:sp modelId="{A90DE2E5-818C-4C4A-A622-F403C0C06C07}">
      <dsp:nvSpPr>
        <dsp:cNvPr id="0" name=""/>
        <dsp:cNvSpPr/>
      </dsp:nvSpPr>
      <dsp:spPr>
        <a:xfrm>
          <a:off x="7260838" y="2682737"/>
          <a:ext cx="606504"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دلیل</a:t>
          </a:r>
          <a:endParaRPr lang="fa-IR" sz="1600" kern="1200" dirty="0">
            <a:cs typeface="B Koodak" pitchFamily="2" charset="-78"/>
          </a:endParaRPr>
        </a:p>
      </dsp:txBody>
      <dsp:txXfrm>
        <a:off x="7260838" y="2682737"/>
        <a:ext cx="606504" cy="516868"/>
      </dsp:txXfrm>
    </dsp:sp>
    <dsp:sp modelId="{DE8BDF80-510C-4C8E-A36E-4603459DB2B3}">
      <dsp:nvSpPr>
        <dsp:cNvPr id="0" name=""/>
        <dsp:cNvSpPr/>
      </dsp:nvSpPr>
      <dsp:spPr>
        <a:xfrm rot="15325218">
          <a:off x="6232773" y="2138058"/>
          <a:ext cx="1642636" cy="16485"/>
        </a:xfrm>
        <a:custGeom>
          <a:avLst/>
          <a:gdLst/>
          <a:ahLst/>
          <a:cxnLst/>
          <a:rect l="0" t="0" r="0" b="0"/>
          <a:pathLst>
            <a:path>
              <a:moveTo>
                <a:pt x="0" y="8242"/>
              </a:moveTo>
              <a:lnTo>
                <a:pt x="1642636"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325218">
        <a:off x="7013025" y="2105235"/>
        <a:ext cx="82131" cy="82131"/>
      </dsp:txXfrm>
    </dsp:sp>
    <dsp:sp modelId="{E9591342-BF90-44CD-9294-FF52DE3FC7DE}">
      <dsp:nvSpPr>
        <dsp:cNvPr id="0" name=""/>
        <dsp:cNvSpPr/>
      </dsp:nvSpPr>
      <dsp:spPr>
        <a:xfrm>
          <a:off x="6450440" y="1092996"/>
          <a:ext cx="396903"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 </a:t>
          </a:r>
          <a:endParaRPr lang="fa-IR" sz="1600" kern="1200" dirty="0">
            <a:cs typeface="B Koodak" pitchFamily="2" charset="-78"/>
          </a:endParaRPr>
        </a:p>
      </dsp:txBody>
      <dsp:txXfrm>
        <a:off x="6450440" y="1092996"/>
        <a:ext cx="396903" cy="516868"/>
      </dsp:txXfrm>
    </dsp:sp>
    <dsp:sp modelId="{0ECA1337-CB7B-4565-BFAA-B356B6919FDE}">
      <dsp:nvSpPr>
        <dsp:cNvPr id="0" name=""/>
        <dsp:cNvSpPr/>
      </dsp:nvSpPr>
      <dsp:spPr>
        <a:xfrm rot="10800000">
          <a:off x="6036945" y="1343188"/>
          <a:ext cx="413494" cy="16485"/>
        </a:xfrm>
        <a:custGeom>
          <a:avLst/>
          <a:gdLst/>
          <a:ahLst/>
          <a:cxnLst/>
          <a:rect l="0" t="0" r="0" b="0"/>
          <a:pathLst>
            <a:path>
              <a:moveTo>
                <a:pt x="0" y="8242"/>
              </a:moveTo>
              <a:lnTo>
                <a:pt x="413494"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33355" y="1341093"/>
        <a:ext cx="20674" cy="20674"/>
      </dsp:txXfrm>
    </dsp:sp>
    <dsp:sp modelId="{AC5C9F43-EC6E-48E8-94C5-B26920B8E80A}">
      <dsp:nvSpPr>
        <dsp:cNvPr id="0" name=""/>
        <dsp:cNvSpPr/>
      </dsp:nvSpPr>
      <dsp:spPr>
        <a:xfrm>
          <a:off x="4382407" y="861656"/>
          <a:ext cx="1654537" cy="97954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 حسب تقسیم عقلی امام از چهار حالت خارج نیست:</a:t>
          </a:r>
          <a:endParaRPr lang="en-US" sz="1600" kern="1200" dirty="0">
            <a:cs typeface="B Koodak" pitchFamily="2" charset="-78"/>
          </a:endParaRPr>
        </a:p>
      </dsp:txBody>
      <dsp:txXfrm>
        <a:off x="4382407" y="861656"/>
        <a:ext cx="1654537" cy="979548"/>
      </dsp:txXfrm>
    </dsp:sp>
    <dsp:sp modelId="{11B876FD-FA1D-4F63-96B3-D0036EE2A9A4}">
      <dsp:nvSpPr>
        <dsp:cNvPr id="0" name=""/>
        <dsp:cNvSpPr/>
      </dsp:nvSpPr>
      <dsp:spPr>
        <a:xfrm rot="14707178">
          <a:off x="3684252" y="897388"/>
          <a:ext cx="982815" cy="16485"/>
        </a:xfrm>
        <a:custGeom>
          <a:avLst/>
          <a:gdLst/>
          <a:ahLst/>
          <a:cxnLst/>
          <a:rect l="0" t="0" r="0" b="0"/>
          <a:pathLst>
            <a:path>
              <a:moveTo>
                <a:pt x="0" y="8242"/>
              </a:moveTo>
              <a:lnTo>
                <a:pt x="982815"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4707178">
        <a:off x="4151089" y="881061"/>
        <a:ext cx="49140" cy="49140"/>
      </dsp:txXfrm>
    </dsp:sp>
    <dsp:sp modelId="{E056BBC4-7E39-4D46-95FE-C093CF41714D}">
      <dsp:nvSpPr>
        <dsp:cNvPr id="0" name=""/>
        <dsp:cNvSpPr/>
      </dsp:nvSpPr>
      <dsp:spPr>
        <a:xfrm>
          <a:off x="339119" y="201397"/>
          <a:ext cx="3629792"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کسی که در تمام عمرش ظالم است</a:t>
          </a:r>
          <a:endParaRPr lang="en-US" sz="1600" kern="1200" dirty="0">
            <a:cs typeface="B Koodak" pitchFamily="2" charset="-78"/>
          </a:endParaRPr>
        </a:p>
      </dsp:txBody>
      <dsp:txXfrm>
        <a:off x="339119" y="201397"/>
        <a:ext cx="3629792" cy="516868"/>
      </dsp:txXfrm>
    </dsp:sp>
    <dsp:sp modelId="{0625783C-B4F0-411F-AB66-6ADAAAAEBF86}">
      <dsp:nvSpPr>
        <dsp:cNvPr id="0" name=""/>
        <dsp:cNvSpPr/>
      </dsp:nvSpPr>
      <dsp:spPr>
        <a:xfrm rot="12942401">
          <a:off x="3921049" y="1194588"/>
          <a:ext cx="509220" cy="16485"/>
        </a:xfrm>
        <a:custGeom>
          <a:avLst/>
          <a:gdLst/>
          <a:ahLst/>
          <a:cxnLst/>
          <a:rect l="0" t="0" r="0" b="0"/>
          <a:pathLst>
            <a:path>
              <a:moveTo>
                <a:pt x="0" y="8242"/>
              </a:moveTo>
              <a:lnTo>
                <a:pt x="509220"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2942401">
        <a:off x="4162929" y="1190100"/>
        <a:ext cx="25461" cy="25461"/>
      </dsp:txXfrm>
    </dsp:sp>
    <dsp:sp modelId="{7081BB34-C792-4861-8B20-49DD774A7AE9}">
      <dsp:nvSpPr>
        <dsp:cNvPr id="0" name=""/>
        <dsp:cNvSpPr/>
      </dsp:nvSpPr>
      <dsp:spPr>
        <a:xfrm>
          <a:off x="339119" y="795796"/>
          <a:ext cx="3629792"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کسی که در تمام عمر عادل است</a:t>
          </a:r>
          <a:endParaRPr lang="en-US" sz="1600" kern="1200" dirty="0">
            <a:cs typeface="B Koodak" pitchFamily="2" charset="-78"/>
          </a:endParaRPr>
        </a:p>
      </dsp:txBody>
      <dsp:txXfrm>
        <a:off x="339119" y="795796"/>
        <a:ext cx="3629792" cy="516868"/>
      </dsp:txXfrm>
    </dsp:sp>
    <dsp:sp modelId="{E087B334-1389-4489-B86B-374E8291DE39}">
      <dsp:nvSpPr>
        <dsp:cNvPr id="0" name=""/>
        <dsp:cNvSpPr/>
      </dsp:nvSpPr>
      <dsp:spPr>
        <a:xfrm rot="8657599">
          <a:off x="3921049" y="1491787"/>
          <a:ext cx="509220" cy="16485"/>
        </a:xfrm>
        <a:custGeom>
          <a:avLst/>
          <a:gdLst/>
          <a:ahLst/>
          <a:cxnLst/>
          <a:rect l="0" t="0" r="0" b="0"/>
          <a:pathLst>
            <a:path>
              <a:moveTo>
                <a:pt x="0" y="8242"/>
              </a:moveTo>
              <a:lnTo>
                <a:pt x="509220"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8657599">
        <a:off x="4162929" y="1487299"/>
        <a:ext cx="25461" cy="25461"/>
      </dsp:txXfrm>
    </dsp:sp>
    <dsp:sp modelId="{AF0526FC-852A-4360-84CE-6BC8577B7F0D}">
      <dsp:nvSpPr>
        <dsp:cNvPr id="0" name=""/>
        <dsp:cNvSpPr/>
      </dsp:nvSpPr>
      <dsp:spPr>
        <a:xfrm>
          <a:off x="339119" y="1390195"/>
          <a:ext cx="3629792"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کسی که ابتدا ظالم بوده و سپس عادل شده است</a:t>
          </a:r>
          <a:endParaRPr lang="en-US" sz="1600" kern="1200" dirty="0">
            <a:cs typeface="B Koodak" pitchFamily="2" charset="-78"/>
          </a:endParaRPr>
        </a:p>
      </dsp:txBody>
      <dsp:txXfrm>
        <a:off x="339119" y="1390195"/>
        <a:ext cx="3629792" cy="516868"/>
      </dsp:txXfrm>
    </dsp:sp>
    <dsp:sp modelId="{2029393D-E448-4A04-95BD-A5F53F2468E2}">
      <dsp:nvSpPr>
        <dsp:cNvPr id="0" name=""/>
        <dsp:cNvSpPr/>
      </dsp:nvSpPr>
      <dsp:spPr>
        <a:xfrm rot="6892822">
          <a:off x="3684252" y="1788987"/>
          <a:ext cx="982815" cy="16485"/>
        </a:xfrm>
        <a:custGeom>
          <a:avLst/>
          <a:gdLst/>
          <a:ahLst/>
          <a:cxnLst/>
          <a:rect l="0" t="0" r="0" b="0"/>
          <a:pathLst>
            <a:path>
              <a:moveTo>
                <a:pt x="0" y="8242"/>
              </a:moveTo>
              <a:lnTo>
                <a:pt x="982815"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892822">
        <a:off x="4151089" y="1772659"/>
        <a:ext cx="49140" cy="49140"/>
      </dsp:txXfrm>
    </dsp:sp>
    <dsp:sp modelId="{4ED4601B-41A4-4799-9CE0-D80D56F71977}">
      <dsp:nvSpPr>
        <dsp:cNvPr id="0" name=""/>
        <dsp:cNvSpPr/>
      </dsp:nvSpPr>
      <dsp:spPr>
        <a:xfrm>
          <a:off x="339119" y="1984594"/>
          <a:ext cx="3629792"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کسی که ابتدا عادل بوده و سپس ظالم شده است</a:t>
          </a:r>
          <a:endParaRPr lang="en-US" sz="1600" kern="1200" dirty="0">
            <a:cs typeface="B Koodak" pitchFamily="2" charset="-78"/>
          </a:endParaRPr>
        </a:p>
      </dsp:txBody>
      <dsp:txXfrm>
        <a:off x="339119" y="1984594"/>
        <a:ext cx="3629792" cy="516868"/>
      </dsp:txXfrm>
    </dsp:sp>
    <dsp:sp modelId="{711354EC-24FF-43A5-92FC-1797D85524D5}">
      <dsp:nvSpPr>
        <dsp:cNvPr id="0" name=""/>
        <dsp:cNvSpPr/>
      </dsp:nvSpPr>
      <dsp:spPr>
        <a:xfrm rot="8632416">
          <a:off x="6798126" y="3083837"/>
          <a:ext cx="511929" cy="16485"/>
        </a:xfrm>
        <a:custGeom>
          <a:avLst/>
          <a:gdLst/>
          <a:ahLst/>
          <a:cxnLst/>
          <a:rect l="0" t="0" r="0" b="0"/>
          <a:pathLst>
            <a:path>
              <a:moveTo>
                <a:pt x="0" y="8242"/>
              </a:moveTo>
              <a:lnTo>
                <a:pt x="511929"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8632416">
        <a:off x="7041292" y="3079282"/>
        <a:ext cx="25596" cy="25596"/>
      </dsp:txXfrm>
    </dsp:sp>
    <dsp:sp modelId="{777A58A1-C43A-47A3-8F79-8F282A839968}">
      <dsp:nvSpPr>
        <dsp:cNvPr id="0" name=""/>
        <dsp:cNvSpPr/>
      </dsp:nvSpPr>
      <dsp:spPr>
        <a:xfrm>
          <a:off x="6450440" y="2984554"/>
          <a:ext cx="396903"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 </a:t>
          </a:r>
          <a:endParaRPr lang="fa-IR" sz="1600" kern="1200" dirty="0">
            <a:cs typeface="B Koodak" pitchFamily="2" charset="-78"/>
          </a:endParaRPr>
        </a:p>
      </dsp:txBody>
      <dsp:txXfrm>
        <a:off x="6450440" y="2984554"/>
        <a:ext cx="396903" cy="516868"/>
      </dsp:txXfrm>
    </dsp:sp>
    <dsp:sp modelId="{C0555806-84CE-42D4-9733-652846EE8B59}">
      <dsp:nvSpPr>
        <dsp:cNvPr id="0" name=""/>
        <dsp:cNvSpPr/>
      </dsp:nvSpPr>
      <dsp:spPr>
        <a:xfrm rot="10800000">
          <a:off x="6036945" y="3234746"/>
          <a:ext cx="413494" cy="16485"/>
        </a:xfrm>
        <a:custGeom>
          <a:avLst/>
          <a:gdLst/>
          <a:ahLst/>
          <a:cxnLst/>
          <a:rect l="0" t="0" r="0" b="0"/>
          <a:pathLst>
            <a:path>
              <a:moveTo>
                <a:pt x="0" y="8242"/>
              </a:moveTo>
              <a:lnTo>
                <a:pt x="413494"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33355" y="3232651"/>
        <a:ext cx="20674" cy="20674"/>
      </dsp:txXfrm>
    </dsp:sp>
    <dsp:sp modelId="{452DAE98-A72C-4200-9C2D-2B8E13D866A7}">
      <dsp:nvSpPr>
        <dsp:cNvPr id="0" name=""/>
        <dsp:cNvSpPr/>
      </dsp:nvSpPr>
      <dsp:spPr>
        <a:xfrm>
          <a:off x="4650651" y="2349465"/>
          <a:ext cx="1386293" cy="1787047"/>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قطعا دسته اول و چهارم به جهت ظلم فعلی که دارند شایسته مقام امامت نیستند </a:t>
          </a:r>
          <a:endParaRPr lang="fa-IR" sz="1600" kern="1200" dirty="0">
            <a:cs typeface="B Koodak" pitchFamily="2" charset="-78"/>
          </a:endParaRPr>
        </a:p>
      </dsp:txBody>
      <dsp:txXfrm>
        <a:off x="4650651" y="2349465"/>
        <a:ext cx="1386293" cy="1787047"/>
      </dsp:txXfrm>
    </dsp:sp>
    <dsp:sp modelId="{CDD2E62F-A819-4B91-B5A7-B78A18E2EE33}">
      <dsp:nvSpPr>
        <dsp:cNvPr id="0" name=""/>
        <dsp:cNvSpPr/>
      </dsp:nvSpPr>
      <dsp:spPr>
        <a:xfrm rot="10800000">
          <a:off x="4237156" y="3234746"/>
          <a:ext cx="413494" cy="16485"/>
        </a:xfrm>
        <a:custGeom>
          <a:avLst/>
          <a:gdLst/>
          <a:ahLst/>
          <a:cxnLst/>
          <a:rect l="0" t="0" r="0" b="0"/>
          <a:pathLst>
            <a:path>
              <a:moveTo>
                <a:pt x="0" y="8242"/>
              </a:moveTo>
              <a:lnTo>
                <a:pt x="413494"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433567" y="3232651"/>
        <a:ext cx="20674" cy="20674"/>
      </dsp:txXfrm>
    </dsp:sp>
    <dsp:sp modelId="{917F264A-1373-480F-ABFB-70A5E707BFB9}">
      <dsp:nvSpPr>
        <dsp:cNvPr id="0" name=""/>
        <dsp:cNvSpPr/>
      </dsp:nvSpPr>
      <dsp:spPr>
        <a:xfrm>
          <a:off x="2524667" y="2732919"/>
          <a:ext cx="1712489" cy="102013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بنابراین قطعا سائل و مجیب از این دو دسته سخن نمی گویند ...</a:t>
          </a:r>
          <a:endParaRPr lang="fa-IR" sz="1600" kern="1200" dirty="0">
            <a:cs typeface="B Koodak" pitchFamily="2" charset="-78"/>
          </a:endParaRPr>
        </a:p>
      </dsp:txBody>
      <dsp:txXfrm>
        <a:off x="2524667" y="2732919"/>
        <a:ext cx="1712489" cy="1020138"/>
      </dsp:txXfrm>
    </dsp:sp>
    <dsp:sp modelId="{9A744C83-CE60-4051-A0B9-559B8CAE2ED5}">
      <dsp:nvSpPr>
        <dsp:cNvPr id="0" name=""/>
        <dsp:cNvSpPr/>
      </dsp:nvSpPr>
      <dsp:spPr>
        <a:xfrm rot="13221436">
          <a:off x="2046605" y="3059056"/>
          <a:ext cx="542628" cy="16485"/>
        </a:xfrm>
        <a:custGeom>
          <a:avLst/>
          <a:gdLst/>
          <a:ahLst/>
          <a:cxnLst/>
          <a:rect l="0" t="0" r="0" b="0"/>
          <a:pathLst>
            <a:path>
              <a:moveTo>
                <a:pt x="0" y="8242"/>
              </a:moveTo>
              <a:lnTo>
                <a:pt x="542628"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3221436">
        <a:off x="2304354" y="3053733"/>
        <a:ext cx="27131" cy="27131"/>
      </dsp:txXfrm>
    </dsp:sp>
    <dsp:sp modelId="{AC110054-935B-47A8-8936-3999E54E818F}">
      <dsp:nvSpPr>
        <dsp:cNvPr id="0" name=""/>
        <dsp:cNvSpPr/>
      </dsp:nvSpPr>
      <dsp:spPr>
        <a:xfrm>
          <a:off x="9946" y="2578993"/>
          <a:ext cx="2101226" cy="625230"/>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سائل خداوند متعال است که حکیم مطلق می باشد</a:t>
          </a:r>
          <a:endParaRPr lang="fa-IR" sz="1600" kern="1200" dirty="0">
            <a:cs typeface="B Koodak" pitchFamily="2" charset="-78"/>
          </a:endParaRPr>
        </a:p>
      </dsp:txBody>
      <dsp:txXfrm>
        <a:off x="9946" y="2578993"/>
        <a:ext cx="2101226" cy="625230"/>
      </dsp:txXfrm>
    </dsp:sp>
    <dsp:sp modelId="{73D07900-46AB-4E8E-A863-FC9513943DCF}">
      <dsp:nvSpPr>
        <dsp:cNvPr id="0" name=""/>
        <dsp:cNvSpPr/>
      </dsp:nvSpPr>
      <dsp:spPr>
        <a:xfrm rot="8378564">
          <a:off x="2046605" y="3410436"/>
          <a:ext cx="542628" cy="16485"/>
        </a:xfrm>
        <a:custGeom>
          <a:avLst/>
          <a:gdLst/>
          <a:ahLst/>
          <a:cxnLst/>
          <a:rect l="0" t="0" r="0" b="0"/>
          <a:pathLst>
            <a:path>
              <a:moveTo>
                <a:pt x="0" y="8242"/>
              </a:moveTo>
              <a:lnTo>
                <a:pt x="542628"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8378564">
        <a:off x="2304354" y="3405113"/>
        <a:ext cx="27131" cy="27131"/>
      </dsp:txXfrm>
    </dsp:sp>
    <dsp:sp modelId="{E26DA3AC-839C-4B70-8458-CEF4FB096FBC}">
      <dsp:nvSpPr>
        <dsp:cNvPr id="0" name=""/>
        <dsp:cNvSpPr/>
      </dsp:nvSpPr>
      <dsp:spPr>
        <a:xfrm>
          <a:off x="9946" y="3281754"/>
          <a:ext cx="2101226" cy="625230"/>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مجیب ابراهیم است و شان او اجل از چنین پرسشی  است</a:t>
          </a:r>
          <a:endParaRPr lang="en-US" sz="1600" kern="1200" dirty="0">
            <a:cs typeface="B Koodak" pitchFamily="2" charset="-78"/>
          </a:endParaRPr>
        </a:p>
      </dsp:txBody>
      <dsp:txXfrm>
        <a:off x="9946" y="3281754"/>
        <a:ext cx="2101226" cy="625230"/>
      </dsp:txXfrm>
    </dsp:sp>
    <dsp:sp modelId="{6C741915-2F99-42C6-8120-A148128CE654}">
      <dsp:nvSpPr>
        <dsp:cNvPr id="0" name=""/>
        <dsp:cNvSpPr/>
      </dsp:nvSpPr>
      <dsp:spPr>
        <a:xfrm rot="6274782">
          <a:off x="6232773" y="3727799"/>
          <a:ext cx="1642636" cy="16485"/>
        </a:xfrm>
        <a:custGeom>
          <a:avLst/>
          <a:gdLst/>
          <a:ahLst/>
          <a:cxnLst/>
          <a:rect l="0" t="0" r="0" b="0"/>
          <a:pathLst>
            <a:path>
              <a:moveTo>
                <a:pt x="0" y="8242"/>
              </a:moveTo>
              <a:lnTo>
                <a:pt x="1642636"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274782">
        <a:off x="7013025" y="3694975"/>
        <a:ext cx="82131" cy="82131"/>
      </dsp:txXfrm>
    </dsp:sp>
    <dsp:sp modelId="{13184481-1D3A-4259-9BB0-1941C4573F1C}">
      <dsp:nvSpPr>
        <dsp:cNvPr id="0" name=""/>
        <dsp:cNvSpPr/>
      </dsp:nvSpPr>
      <dsp:spPr>
        <a:xfrm>
          <a:off x="6450440" y="4272477"/>
          <a:ext cx="396903"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ثالثا: </a:t>
          </a:r>
          <a:endParaRPr lang="fa-IR" sz="1600" kern="1200" dirty="0">
            <a:cs typeface="B Koodak" pitchFamily="2" charset="-78"/>
          </a:endParaRPr>
        </a:p>
      </dsp:txBody>
      <dsp:txXfrm>
        <a:off x="6450440" y="4272477"/>
        <a:ext cx="396903" cy="516868"/>
      </dsp:txXfrm>
    </dsp:sp>
    <dsp:sp modelId="{C5792DDB-88D9-4573-B0C7-5FFDC06D2BDE}">
      <dsp:nvSpPr>
        <dsp:cNvPr id="0" name=""/>
        <dsp:cNvSpPr/>
      </dsp:nvSpPr>
      <dsp:spPr>
        <a:xfrm rot="10800000">
          <a:off x="6036945" y="4522669"/>
          <a:ext cx="413494" cy="16485"/>
        </a:xfrm>
        <a:custGeom>
          <a:avLst/>
          <a:gdLst/>
          <a:ahLst/>
          <a:cxnLst/>
          <a:rect l="0" t="0" r="0" b="0"/>
          <a:pathLst>
            <a:path>
              <a:moveTo>
                <a:pt x="0" y="8242"/>
              </a:moveTo>
              <a:lnTo>
                <a:pt x="413494"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33355" y="4520574"/>
        <a:ext cx="20674" cy="20674"/>
      </dsp:txXfrm>
    </dsp:sp>
    <dsp:sp modelId="{F16A84C6-8EB8-48B5-AD03-AB2351BC6EF9}">
      <dsp:nvSpPr>
        <dsp:cNvPr id="0" name=""/>
        <dsp:cNvSpPr/>
      </dsp:nvSpPr>
      <dsp:spPr>
        <a:xfrm>
          <a:off x="3718065" y="4214043"/>
          <a:ext cx="2318879" cy="633737"/>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نفی ظلم در آیه شریفه دسته سوم را نیز خارج می نماید </a:t>
          </a:r>
          <a:endParaRPr lang="fa-IR" sz="1600" kern="1200" dirty="0">
            <a:cs typeface="B Koodak" pitchFamily="2" charset="-78"/>
          </a:endParaRPr>
        </a:p>
      </dsp:txBody>
      <dsp:txXfrm>
        <a:off x="3718065" y="4214043"/>
        <a:ext cx="2318879" cy="633737"/>
      </dsp:txXfrm>
    </dsp:sp>
    <dsp:sp modelId="{08FBA915-FFF8-4305-A72B-E2A33A8A2AC4}">
      <dsp:nvSpPr>
        <dsp:cNvPr id="0" name=""/>
        <dsp:cNvSpPr/>
      </dsp:nvSpPr>
      <dsp:spPr>
        <a:xfrm rot="10800000">
          <a:off x="3304570" y="4522669"/>
          <a:ext cx="413494" cy="16485"/>
        </a:xfrm>
        <a:custGeom>
          <a:avLst/>
          <a:gdLst/>
          <a:ahLst/>
          <a:cxnLst/>
          <a:rect l="0" t="0" r="0" b="0"/>
          <a:pathLst>
            <a:path>
              <a:moveTo>
                <a:pt x="0" y="8242"/>
              </a:moveTo>
              <a:lnTo>
                <a:pt x="413494"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500980" y="4520574"/>
        <a:ext cx="20674" cy="20674"/>
      </dsp:txXfrm>
    </dsp:sp>
    <dsp:sp modelId="{6C7D28FA-D86A-4617-976B-A2AB710B0EE8}">
      <dsp:nvSpPr>
        <dsp:cNvPr id="0" name=""/>
        <dsp:cNvSpPr/>
      </dsp:nvSpPr>
      <dsp:spPr>
        <a:xfrm>
          <a:off x="128929" y="4272477"/>
          <a:ext cx="3175641"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بنابراین تنها دسته دوم در آیه باقی می ماند</a:t>
          </a:r>
          <a:endParaRPr lang="en-US" sz="1600" kern="1200" dirty="0">
            <a:cs typeface="B Koodak" pitchFamily="2" charset="-78"/>
          </a:endParaRPr>
        </a:p>
      </dsp:txBody>
      <dsp:txXfrm>
        <a:off x="128929" y="4272477"/>
        <a:ext cx="3175641" cy="516868"/>
      </dsp:txXfrm>
    </dsp:sp>
    <dsp:sp modelId="{F0AC3648-D288-406A-BD7E-AB531BEF666A}">
      <dsp:nvSpPr>
        <dsp:cNvPr id="0" name=""/>
        <dsp:cNvSpPr/>
      </dsp:nvSpPr>
      <dsp:spPr>
        <a:xfrm>
          <a:off x="8589149" y="4925311"/>
          <a:ext cx="544903"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نکته</a:t>
          </a:r>
          <a:endParaRPr lang="fa-IR" sz="1600" kern="1200" dirty="0">
            <a:cs typeface="B Koodak" pitchFamily="2" charset="-78"/>
          </a:endParaRPr>
        </a:p>
      </dsp:txBody>
      <dsp:txXfrm>
        <a:off x="8589149" y="4925311"/>
        <a:ext cx="544903" cy="516868"/>
      </dsp:txXfrm>
    </dsp:sp>
    <dsp:sp modelId="{F6B63319-87DA-4937-88D5-0D896BDA9331}">
      <dsp:nvSpPr>
        <dsp:cNvPr id="0" name=""/>
        <dsp:cNvSpPr/>
      </dsp:nvSpPr>
      <dsp:spPr>
        <a:xfrm rot="10800000">
          <a:off x="8175654" y="5175503"/>
          <a:ext cx="413494" cy="16485"/>
        </a:xfrm>
        <a:custGeom>
          <a:avLst/>
          <a:gdLst/>
          <a:ahLst/>
          <a:cxnLst/>
          <a:rect l="0" t="0" r="0" b="0"/>
          <a:pathLst>
            <a:path>
              <a:moveTo>
                <a:pt x="0" y="8242"/>
              </a:moveTo>
              <a:lnTo>
                <a:pt x="413494" y="8242"/>
              </a:lnTo>
            </a:path>
          </a:pathLst>
        </a:custGeom>
        <a:no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372064" y="5173408"/>
        <a:ext cx="20674" cy="20674"/>
      </dsp:txXfrm>
    </dsp:sp>
    <dsp:sp modelId="{60479953-439D-4739-8838-9C074F87CF14}">
      <dsp:nvSpPr>
        <dsp:cNvPr id="0" name=""/>
        <dsp:cNvSpPr/>
      </dsp:nvSpPr>
      <dsp:spPr>
        <a:xfrm>
          <a:off x="1184437" y="4925311"/>
          <a:ext cx="6991217" cy="51686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reflection blurRad="6350" stA="50000" endA="275" endPos="40000" dist="101600" dir="5400000" sy="-100000" algn="bl" rotWithShape="0"/>
        </a:effectLst>
        <a:scene3d>
          <a:camera prst="orthographicFront"/>
          <a:lightRig rig="threePt" dir="t"/>
        </a:scene3d>
        <a:sp3d>
          <a:bevelT prst="convex"/>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در آیه شریفه صفت ایجابی برای امام ذکر می گردید عدم ظلم همیشگی برداشت نمی شد ...</a:t>
          </a:r>
          <a:endParaRPr lang="fa-IR" sz="1600" kern="1200" dirty="0">
            <a:cs typeface="B Koodak" pitchFamily="2" charset="-78"/>
          </a:endParaRPr>
        </a:p>
      </dsp:txBody>
      <dsp:txXfrm>
        <a:off x="1184437" y="4925311"/>
        <a:ext cx="6991217" cy="51686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F4CC4B-0B1A-4615-9C65-DE18BB2FB946}">
      <dsp:nvSpPr>
        <dsp:cNvPr id="0" name=""/>
        <dsp:cNvSpPr/>
      </dsp:nvSpPr>
      <dsp:spPr>
        <a:xfrm>
          <a:off x="7830268" y="2928933"/>
          <a:ext cx="1308778" cy="1000133"/>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نکاتی مختصر در خصوص آیه اولی الامر</a:t>
          </a:r>
          <a:endParaRPr lang="fa-IR" sz="1600" kern="1200" dirty="0">
            <a:solidFill>
              <a:schemeClr val="bg1"/>
            </a:solidFill>
            <a:cs typeface="B Koodak" pitchFamily="2" charset="-78"/>
          </a:endParaRPr>
        </a:p>
      </dsp:txBody>
      <dsp:txXfrm>
        <a:off x="7830268" y="2928933"/>
        <a:ext cx="1308778" cy="1000133"/>
      </dsp:txXfrm>
    </dsp:sp>
    <dsp:sp modelId="{F64765B5-06F4-4D57-8501-189DA7990953}">
      <dsp:nvSpPr>
        <dsp:cNvPr id="0" name=""/>
        <dsp:cNvSpPr/>
      </dsp:nvSpPr>
      <dsp:spPr>
        <a:xfrm rot="14110531">
          <a:off x="6782912" y="2869250"/>
          <a:ext cx="1333307" cy="24980"/>
        </a:xfrm>
        <a:custGeom>
          <a:avLst/>
          <a:gdLst/>
          <a:ahLst/>
          <a:cxnLst/>
          <a:rect l="0" t="0" r="0" b="0"/>
          <a:pathLst>
            <a:path>
              <a:moveTo>
                <a:pt x="0" y="12490"/>
              </a:moveTo>
              <a:lnTo>
                <a:pt x="1333307" y="1249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110531">
        <a:off x="7416233" y="2848407"/>
        <a:ext cx="66665" cy="66665"/>
      </dsp:txXfrm>
    </dsp:sp>
    <dsp:sp modelId="{2B2C8CDB-7379-423F-9328-76B35EA4684D}">
      <dsp:nvSpPr>
        <dsp:cNvPr id="0" name=""/>
        <dsp:cNvSpPr/>
      </dsp:nvSpPr>
      <dsp:spPr>
        <a:xfrm>
          <a:off x="3204450" y="1858603"/>
          <a:ext cx="3864413" cy="95175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اطاعت خداوند متعال بالذات است و                                      اطاعت رسول و اولی الامر بالغیر است</a:t>
          </a:r>
          <a:endParaRPr lang="fa-IR" sz="1600" kern="1200" dirty="0">
            <a:solidFill>
              <a:schemeClr val="bg1"/>
            </a:solidFill>
            <a:cs typeface="B Koodak" pitchFamily="2" charset="-78"/>
          </a:endParaRPr>
        </a:p>
      </dsp:txBody>
      <dsp:txXfrm>
        <a:off x="3204450" y="1858603"/>
        <a:ext cx="3864413" cy="951755"/>
      </dsp:txXfrm>
    </dsp:sp>
    <dsp:sp modelId="{1FB303DE-6FAE-4B32-8571-DBC5A4B8F4BD}">
      <dsp:nvSpPr>
        <dsp:cNvPr id="0" name=""/>
        <dsp:cNvSpPr/>
      </dsp:nvSpPr>
      <dsp:spPr>
        <a:xfrm rot="10800000">
          <a:off x="2443046" y="2321990"/>
          <a:ext cx="761404" cy="24980"/>
        </a:xfrm>
        <a:custGeom>
          <a:avLst/>
          <a:gdLst/>
          <a:ahLst/>
          <a:cxnLst/>
          <a:rect l="0" t="0" r="0" b="0"/>
          <a:pathLst>
            <a:path>
              <a:moveTo>
                <a:pt x="0" y="12490"/>
              </a:moveTo>
              <a:lnTo>
                <a:pt x="761404" y="1249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804713" y="2315445"/>
        <a:ext cx="38070" cy="38070"/>
      </dsp:txXfrm>
    </dsp:sp>
    <dsp:sp modelId="{C7471305-32B1-40CA-8185-B8A769DCFE01}">
      <dsp:nvSpPr>
        <dsp:cNvPr id="0" name=""/>
        <dsp:cNvSpPr/>
      </dsp:nvSpPr>
      <dsp:spPr>
        <a:xfrm>
          <a:off x="4952" y="1858603"/>
          <a:ext cx="2438093" cy="95175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شاید به همین جهت اطیعوا در آیه شریفه تکرار شده است</a:t>
          </a:r>
          <a:endParaRPr lang="fa-IR" sz="1600" kern="1200" dirty="0">
            <a:solidFill>
              <a:schemeClr val="bg1"/>
            </a:solidFill>
            <a:cs typeface="B Koodak" pitchFamily="2" charset="-78"/>
          </a:endParaRPr>
        </a:p>
      </dsp:txBody>
      <dsp:txXfrm>
        <a:off x="4952" y="1858603"/>
        <a:ext cx="2438093" cy="951755"/>
      </dsp:txXfrm>
    </dsp:sp>
    <dsp:sp modelId="{2A146814-36CC-4D7A-8026-BB3F0E01CFB1}">
      <dsp:nvSpPr>
        <dsp:cNvPr id="0" name=""/>
        <dsp:cNvSpPr/>
      </dsp:nvSpPr>
      <dsp:spPr>
        <a:xfrm rot="10800000">
          <a:off x="7068864" y="3416509"/>
          <a:ext cx="761404" cy="24980"/>
        </a:xfrm>
        <a:custGeom>
          <a:avLst/>
          <a:gdLst/>
          <a:ahLst/>
          <a:cxnLst/>
          <a:rect l="0" t="0" r="0" b="0"/>
          <a:pathLst>
            <a:path>
              <a:moveTo>
                <a:pt x="0" y="12490"/>
              </a:moveTo>
              <a:lnTo>
                <a:pt x="761404" y="1249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430531" y="3409964"/>
        <a:ext cx="38070" cy="38070"/>
      </dsp:txXfrm>
    </dsp:sp>
    <dsp:sp modelId="{CF1E35F4-57AC-4BC8-8F5B-DB48AB40DB9D}">
      <dsp:nvSpPr>
        <dsp:cNvPr id="0" name=""/>
        <dsp:cNvSpPr/>
      </dsp:nvSpPr>
      <dsp:spPr>
        <a:xfrm>
          <a:off x="2989544" y="2953122"/>
          <a:ext cx="4079320" cy="95175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اطاعت مطلق از اولی الامر در آیه                                                  شریفه خبر از عصمت انها می دهد </a:t>
          </a:r>
          <a:endParaRPr lang="fa-IR" sz="1600" kern="1200" dirty="0">
            <a:solidFill>
              <a:schemeClr val="bg1"/>
            </a:solidFill>
            <a:cs typeface="B Koodak" pitchFamily="2" charset="-78"/>
          </a:endParaRPr>
        </a:p>
      </dsp:txBody>
      <dsp:txXfrm>
        <a:off x="2989544" y="2953122"/>
        <a:ext cx="4079320" cy="951755"/>
      </dsp:txXfrm>
    </dsp:sp>
    <dsp:sp modelId="{BC7C6B96-2E4C-4EC6-95E0-94915805E3A3}">
      <dsp:nvSpPr>
        <dsp:cNvPr id="0" name=""/>
        <dsp:cNvSpPr/>
      </dsp:nvSpPr>
      <dsp:spPr>
        <a:xfrm rot="10800000">
          <a:off x="2228139" y="3416509"/>
          <a:ext cx="761404" cy="24980"/>
        </a:xfrm>
        <a:custGeom>
          <a:avLst/>
          <a:gdLst/>
          <a:ahLst/>
          <a:cxnLst/>
          <a:rect l="0" t="0" r="0" b="0"/>
          <a:pathLst>
            <a:path>
              <a:moveTo>
                <a:pt x="0" y="12490"/>
              </a:moveTo>
              <a:lnTo>
                <a:pt x="761404" y="1249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589807" y="3409964"/>
        <a:ext cx="38070" cy="38070"/>
      </dsp:txXfrm>
    </dsp:sp>
    <dsp:sp modelId="{1031D1D4-48EC-4FAA-A456-BE8109F357B9}">
      <dsp:nvSpPr>
        <dsp:cNvPr id="0" name=""/>
        <dsp:cNvSpPr/>
      </dsp:nvSpPr>
      <dsp:spPr>
        <a:xfrm>
          <a:off x="324628" y="2953122"/>
          <a:ext cx="1903511" cy="95175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و الا نقض غرض                             لازم می آید ...</a:t>
          </a:r>
          <a:endParaRPr lang="fa-IR" sz="1600" kern="1200" dirty="0">
            <a:solidFill>
              <a:schemeClr val="bg1"/>
            </a:solidFill>
            <a:cs typeface="B Koodak" pitchFamily="2" charset="-78"/>
          </a:endParaRPr>
        </a:p>
      </dsp:txBody>
      <dsp:txXfrm>
        <a:off x="324628" y="2953122"/>
        <a:ext cx="1903511" cy="951755"/>
      </dsp:txXfrm>
    </dsp:sp>
    <dsp:sp modelId="{6E368809-6A9B-424E-9270-DFFE4FDC9D97}">
      <dsp:nvSpPr>
        <dsp:cNvPr id="0" name=""/>
        <dsp:cNvSpPr/>
      </dsp:nvSpPr>
      <dsp:spPr>
        <a:xfrm rot="7489469">
          <a:off x="6782912" y="3963769"/>
          <a:ext cx="1333307" cy="24980"/>
        </a:xfrm>
        <a:custGeom>
          <a:avLst/>
          <a:gdLst/>
          <a:ahLst/>
          <a:cxnLst/>
          <a:rect l="0" t="0" r="0" b="0"/>
          <a:pathLst>
            <a:path>
              <a:moveTo>
                <a:pt x="0" y="12490"/>
              </a:moveTo>
              <a:lnTo>
                <a:pt x="1333307" y="1249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7489469">
        <a:off x="7416233" y="3942926"/>
        <a:ext cx="66665" cy="66665"/>
      </dsp:txXfrm>
    </dsp:sp>
    <dsp:sp modelId="{6985E130-C779-4064-AC21-10BCB151B436}">
      <dsp:nvSpPr>
        <dsp:cNvPr id="0" name=""/>
        <dsp:cNvSpPr/>
      </dsp:nvSpPr>
      <dsp:spPr>
        <a:xfrm>
          <a:off x="2736472" y="4047641"/>
          <a:ext cx="4332391" cy="95175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روایات متعددی از کتب شیعه و سنی شهادت می دهند که مراد از اولی الامر در آیه شریفه علی ابن ابی طالب و فرزندان معصوم آن حضرت علیهم السلام هستند</a:t>
          </a:r>
          <a:endParaRPr lang="fa-IR" sz="1600" kern="1200" dirty="0">
            <a:solidFill>
              <a:schemeClr val="bg1"/>
            </a:solidFill>
            <a:cs typeface="B Koodak" pitchFamily="2" charset="-78"/>
          </a:endParaRPr>
        </a:p>
      </dsp:txBody>
      <dsp:txXfrm>
        <a:off x="2736472" y="4047641"/>
        <a:ext cx="4332391" cy="951755"/>
      </dsp:txXfrm>
    </dsp:sp>
    <dsp:sp modelId="{1E58E138-56E4-4199-861F-4DABF11137B7}">
      <dsp:nvSpPr>
        <dsp:cNvPr id="0" name=""/>
        <dsp:cNvSpPr/>
      </dsp:nvSpPr>
      <dsp:spPr>
        <a:xfrm rot="10800000">
          <a:off x="1975068" y="4511028"/>
          <a:ext cx="761404" cy="24980"/>
        </a:xfrm>
        <a:custGeom>
          <a:avLst/>
          <a:gdLst/>
          <a:ahLst/>
          <a:cxnLst/>
          <a:rect l="0" t="0" r="0" b="0"/>
          <a:pathLst>
            <a:path>
              <a:moveTo>
                <a:pt x="0" y="12490"/>
              </a:moveTo>
              <a:lnTo>
                <a:pt x="761404" y="1249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336735" y="4504483"/>
        <a:ext cx="38070" cy="38070"/>
      </dsp:txXfrm>
    </dsp:sp>
    <dsp:sp modelId="{CC788C25-ED3C-4132-99F6-BC19CBCB1F07}">
      <dsp:nvSpPr>
        <dsp:cNvPr id="0" name=""/>
        <dsp:cNvSpPr/>
      </dsp:nvSpPr>
      <dsp:spPr>
        <a:xfrm>
          <a:off x="71556" y="4047641"/>
          <a:ext cx="1903511" cy="95175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رجوع شود به                            تفسیر نمونه ...</a:t>
          </a:r>
          <a:endParaRPr lang="fa-IR" sz="1600" kern="1200" dirty="0">
            <a:solidFill>
              <a:schemeClr val="bg1"/>
            </a:solidFill>
            <a:cs typeface="B Koodak" pitchFamily="2" charset="-78"/>
          </a:endParaRPr>
        </a:p>
      </dsp:txBody>
      <dsp:txXfrm>
        <a:off x="71556" y="4047641"/>
        <a:ext cx="1903511" cy="95175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6662A0-B2FE-425C-B664-AE60B0848B0E}">
      <dsp:nvSpPr>
        <dsp:cNvPr id="0" name=""/>
        <dsp:cNvSpPr/>
      </dsp:nvSpPr>
      <dsp:spPr>
        <a:xfrm>
          <a:off x="8305224" y="3674277"/>
          <a:ext cx="828486" cy="1416369"/>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نظریات در خصوص تفسیر اولی الامر</a:t>
          </a:r>
          <a:endParaRPr lang="fa-IR" sz="1600" kern="1200" dirty="0">
            <a:solidFill>
              <a:schemeClr val="bg1"/>
            </a:solidFill>
            <a:cs typeface="B Koodak" pitchFamily="2" charset="-78"/>
          </a:endParaRPr>
        </a:p>
      </dsp:txBody>
      <dsp:txXfrm>
        <a:off x="8305224" y="3674277"/>
        <a:ext cx="828486" cy="1416369"/>
      </dsp:txXfrm>
    </dsp:sp>
    <dsp:sp modelId="{596082F0-3B38-484D-A3D9-6862F8F91E23}">
      <dsp:nvSpPr>
        <dsp:cNvPr id="0" name=""/>
        <dsp:cNvSpPr/>
      </dsp:nvSpPr>
      <dsp:spPr>
        <a:xfrm rot="15335387">
          <a:off x="7180431" y="3502789"/>
          <a:ext cx="1801308" cy="14707"/>
        </a:xfrm>
        <a:custGeom>
          <a:avLst/>
          <a:gdLst/>
          <a:ahLst/>
          <a:cxnLst/>
          <a:rect l="0" t="0" r="0" b="0"/>
          <a:pathLst>
            <a:path>
              <a:moveTo>
                <a:pt x="0" y="7353"/>
              </a:moveTo>
              <a:lnTo>
                <a:pt x="1801308" y="73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335387">
        <a:off x="8036052" y="3465110"/>
        <a:ext cx="90065" cy="90065"/>
      </dsp:txXfrm>
    </dsp:sp>
    <dsp:sp modelId="{1951F692-2D14-4D86-A4FF-6512448EDA1B}">
      <dsp:nvSpPr>
        <dsp:cNvPr id="0" name=""/>
        <dsp:cNvSpPr/>
      </dsp:nvSpPr>
      <dsp:spPr>
        <a:xfrm>
          <a:off x="7298604" y="2357650"/>
          <a:ext cx="558342"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اهل سنت</a:t>
          </a:r>
          <a:endParaRPr lang="fa-IR" sz="1600" kern="1200" dirty="0">
            <a:solidFill>
              <a:schemeClr val="bg1"/>
            </a:solidFill>
            <a:cs typeface="B Koodak" pitchFamily="2" charset="-78"/>
          </a:endParaRPr>
        </a:p>
      </dsp:txBody>
      <dsp:txXfrm>
        <a:off x="7298604" y="2357650"/>
        <a:ext cx="558342" cy="560348"/>
      </dsp:txXfrm>
    </dsp:sp>
    <dsp:sp modelId="{857B9FFC-8AAE-42B7-9ED1-2B9CE7FDD617}">
      <dsp:nvSpPr>
        <dsp:cNvPr id="0" name=""/>
        <dsp:cNvSpPr/>
      </dsp:nvSpPr>
      <dsp:spPr>
        <a:xfrm rot="15513470">
          <a:off x="5944610" y="1523071"/>
          <a:ext cx="2259709" cy="14707"/>
        </a:xfrm>
        <a:custGeom>
          <a:avLst/>
          <a:gdLst/>
          <a:ahLst/>
          <a:cxnLst/>
          <a:rect l="0" t="0" r="0" b="0"/>
          <a:pathLst>
            <a:path>
              <a:moveTo>
                <a:pt x="0" y="7353"/>
              </a:moveTo>
              <a:lnTo>
                <a:pt x="2259709"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513470">
        <a:off x="7017972" y="1473932"/>
        <a:ext cx="112985" cy="112985"/>
      </dsp:txXfrm>
    </dsp:sp>
    <dsp:sp modelId="{83E48366-47C4-44F9-AD0D-8100BD6760C5}">
      <dsp:nvSpPr>
        <dsp:cNvPr id="0" name=""/>
        <dsp:cNvSpPr/>
      </dsp:nvSpPr>
      <dsp:spPr>
        <a:xfrm>
          <a:off x="2882746" y="142851"/>
          <a:ext cx="3967579"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زمامداران و حكام و مصادر در امو در هر زمان و در هر محيط، حتی مغول ...</a:t>
          </a:r>
          <a:endParaRPr lang="fa-IR" sz="1600" kern="1200" dirty="0">
            <a:solidFill>
              <a:schemeClr val="bg1"/>
            </a:solidFill>
            <a:cs typeface="B Koodak" pitchFamily="2" charset="-78"/>
          </a:endParaRPr>
        </a:p>
      </dsp:txBody>
      <dsp:txXfrm>
        <a:off x="2882746" y="142851"/>
        <a:ext cx="3967579" cy="560348"/>
      </dsp:txXfrm>
    </dsp:sp>
    <dsp:sp modelId="{453461F7-4908-4CBC-A6D2-5D7BE2D15E14}">
      <dsp:nvSpPr>
        <dsp:cNvPr id="0" name=""/>
        <dsp:cNvSpPr/>
      </dsp:nvSpPr>
      <dsp:spPr>
        <a:xfrm rot="10800000">
          <a:off x="2434467" y="415672"/>
          <a:ext cx="448278" cy="14707"/>
        </a:xfrm>
        <a:custGeom>
          <a:avLst/>
          <a:gdLst/>
          <a:ahLst/>
          <a:cxnLst/>
          <a:rect l="0" t="0" r="0" b="0"/>
          <a:pathLst>
            <a:path>
              <a:moveTo>
                <a:pt x="0" y="7353"/>
              </a:moveTo>
              <a:lnTo>
                <a:pt x="44827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647399" y="411818"/>
        <a:ext cx="22413" cy="22413"/>
      </dsp:txXfrm>
    </dsp:sp>
    <dsp:sp modelId="{5D1ECE94-93D1-4B48-A858-E4205183D791}">
      <dsp:nvSpPr>
        <dsp:cNvPr id="0" name=""/>
        <dsp:cNvSpPr/>
      </dsp:nvSpPr>
      <dsp:spPr>
        <a:xfrm>
          <a:off x="10288" y="142851"/>
          <a:ext cx="2424178"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نیاز به نقد ندارد !</a:t>
          </a:r>
          <a:endParaRPr lang="fa-IR" sz="1600" kern="1200" dirty="0">
            <a:solidFill>
              <a:schemeClr val="bg1"/>
            </a:solidFill>
            <a:cs typeface="B Koodak" pitchFamily="2" charset="-78"/>
          </a:endParaRPr>
        </a:p>
      </dsp:txBody>
      <dsp:txXfrm>
        <a:off x="10288" y="142851"/>
        <a:ext cx="2424178" cy="560348"/>
      </dsp:txXfrm>
    </dsp:sp>
    <dsp:sp modelId="{47351C80-A46E-4835-9E2A-A34211EECE43}">
      <dsp:nvSpPr>
        <dsp:cNvPr id="0" name=""/>
        <dsp:cNvSpPr/>
      </dsp:nvSpPr>
      <dsp:spPr>
        <a:xfrm rot="15244099">
          <a:off x="6257901" y="1845271"/>
          <a:ext cx="1633127" cy="14707"/>
        </a:xfrm>
        <a:custGeom>
          <a:avLst/>
          <a:gdLst/>
          <a:ahLst/>
          <a:cxnLst/>
          <a:rect l="0" t="0" r="0" b="0"/>
          <a:pathLst>
            <a:path>
              <a:moveTo>
                <a:pt x="0" y="7353"/>
              </a:moveTo>
              <a:lnTo>
                <a:pt x="1633127"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244099">
        <a:off x="7033636" y="1811797"/>
        <a:ext cx="81656" cy="81656"/>
      </dsp:txXfrm>
    </dsp:sp>
    <dsp:sp modelId="{34DB03E1-716B-43D7-BDF7-4991F249A236}">
      <dsp:nvSpPr>
        <dsp:cNvPr id="0" name=""/>
        <dsp:cNvSpPr/>
      </dsp:nvSpPr>
      <dsp:spPr>
        <a:xfrm>
          <a:off x="2882746" y="787252"/>
          <a:ext cx="3967579"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حكام و زمامداران و علما و صاحب منصبان نه بطور مطلق بلكه مشروط به عدم مخالفت با مقررات اسلام</a:t>
          </a:r>
          <a:endParaRPr lang="fa-IR" sz="1600" kern="1200" dirty="0">
            <a:solidFill>
              <a:schemeClr val="bg1"/>
            </a:solidFill>
            <a:cs typeface="B Koodak" pitchFamily="2" charset="-78"/>
          </a:endParaRPr>
        </a:p>
      </dsp:txBody>
      <dsp:txXfrm>
        <a:off x="2882746" y="787252"/>
        <a:ext cx="3967579" cy="560348"/>
      </dsp:txXfrm>
    </dsp:sp>
    <dsp:sp modelId="{B45B9EBF-B8E8-4761-9C55-7B29F837607E}">
      <dsp:nvSpPr>
        <dsp:cNvPr id="0" name=""/>
        <dsp:cNvSpPr/>
      </dsp:nvSpPr>
      <dsp:spPr>
        <a:xfrm rot="10800000">
          <a:off x="2434467" y="1060072"/>
          <a:ext cx="448278" cy="14707"/>
        </a:xfrm>
        <a:custGeom>
          <a:avLst/>
          <a:gdLst/>
          <a:ahLst/>
          <a:cxnLst/>
          <a:rect l="0" t="0" r="0" b="0"/>
          <a:pathLst>
            <a:path>
              <a:moveTo>
                <a:pt x="0" y="7353"/>
              </a:moveTo>
              <a:lnTo>
                <a:pt x="44827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647399" y="1056219"/>
        <a:ext cx="22413" cy="22413"/>
      </dsp:txXfrm>
    </dsp:sp>
    <dsp:sp modelId="{E7BF6284-FF7F-4225-A4CB-A29C273E4ADA}">
      <dsp:nvSpPr>
        <dsp:cNvPr id="0" name=""/>
        <dsp:cNvSpPr/>
      </dsp:nvSpPr>
      <dsp:spPr>
        <a:xfrm>
          <a:off x="10288" y="787252"/>
          <a:ext cx="2424178"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با اطلاق آیه سازگار نیست</a:t>
          </a:r>
          <a:endParaRPr lang="fa-IR" sz="1600" kern="1200" dirty="0">
            <a:solidFill>
              <a:schemeClr val="bg1"/>
            </a:solidFill>
            <a:cs typeface="B Koodak" pitchFamily="2" charset="-78"/>
          </a:endParaRPr>
        </a:p>
      </dsp:txBody>
      <dsp:txXfrm>
        <a:off x="10288" y="787252"/>
        <a:ext cx="2424178" cy="560348"/>
      </dsp:txXfrm>
    </dsp:sp>
    <dsp:sp modelId="{599D32F9-5567-4FF6-9273-F1CD8FE25BA9}">
      <dsp:nvSpPr>
        <dsp:cNvPr id="0" name=""/>
        <dsp:cNvSpPr/>
      </dsp:nvSpPr>
      <dsp:spPr>
        <a:xfrm rot="14650093">
          <a:off x="6560065" y="2167472"/>
          <a:ext cx="1028798" cy="14707"/>
        </a:xfrm>
        <a:custGeom>
          <a:avLst/>
          <a:gdLst/>
          <a:ahLst/>
          <a:cxnLst/>
          <a:rect l="0" t="0" r="0" b="0"/>
          <a:pathLst>
            <a:path>
              <a:moveTo>
                <a:pt x="0" y="7353"/>
              </a:moveTo>
              <a:lnTo>
                <a:pt x="102879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650093">
        <a:off x="7048744" y="2149105"/>
        <a:ext cx="51439" cy="51439"/>
      </dsp:txXfrm>
    </dsp:sp>
    <dsp:sp modelId="{0F8659FC-C836-4AE6-A95F-8973013E640C}">
      <dsp:nvSpPr>
        <dsp:cNvPr id="0" name=""/>
        <dsp:cNvSpPr/>
      </dsp:nvSpPr>
      <dsp:spPr>
        <a:xfrm>
          <a:off x="2882746" y="1431652"/>
          <a:ext cx="3967579"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زمامداران معنوى يعنى علما و دانشمندانى كه عادل باشند و به محتويات كتاب و سنت آگاهى كامل داشته باشند</a:t>
          </a:r>
          <a:endParaRPr lang="fa-IR" sz="1600" kern="1200" dirty="0">
            <a:solidFill>
              <a:schemeClr val="bg1"/>
            </a:solidFill>
            <a:cs typeface="B Koodak" pitchFamily="2" charset="-78"/>
          </a:endParaRPr>
        </a:p>
      </dsp:txBody>
      <dsp:txXfrm>
        <a:off x="2882746" y="1431652"/>
        <a:ext cx="3967579" cy="560348"/>
      </dsp:txXfrm>
    </dsp:sp>
    <dsp:sp modelId="{2E3031A4-314F-4FA8-8638-847935431AE4}">
      <dsp:nvSpPr>
        <dsp:cNvPr id="0" name=""/>
        <dsp:cNvSpPr/>
      </dsp:nvSpPr>
      <dsp:spPr>
        <a:xfrm rot="10800000">
          <a:off x="2434467" y="1704473"/>
          <a:ext cx="448278" cy="14707"/>
        </a:xfrm>
        <a:custGeom>
          <a:avLst/>
          <a:gdLst/>
          <a:ahLst/>
          <a:cxnLst/>
          <a:rect l="0" t="0" r="0" b="0"/>
          <a:pathLst>
            <a:path>
              <a:moveTo>
                <a:pt x="0" y="7353"/>
              </a:moveTo>
              <a:lnTo>
                <a:pt x="44827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647399" y="1700619"/>
        <a:ext cx="22413" cy="22413"/>
      </dsp:txXfrm>
    </dsp:sp>
    <dsp:sp modelId="{F30AA8D4-7DE4-404F-A8B8-5542F8E68E93}">
      <dsp:nvSpPr>
        <dsp:cNvPr id="0" name=""/>
        <dsp:cNvSpPr/>
      </dsp:nvSpPr>
      <dsp:spPr>
        <a:xfrm>
          <a:off x="10288" y="1431652"/>
          <a:ext cx="2424178"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با اطلاق آیه سازگار نیست</a:t>
          </a:r>
          <a:endParaRPr lang="fa-IR" sz="1600" kern="1200" dirty="0">
            <a:solidFill>
              <a:schemeClr val="bg1"/>
            </a:solidFill>
            <a:cs typeface="B Koodak" pitchFamily="2" charset="-78"/>
          </a:endParaRPr>
        </a:p>
      </dsp:txBody>
      <dsp:txXfrm>
        <a:off x="10288" y="1431652"/>
        <a:ext cx="2424178" cy="560348"/>
      </dsp:txXfrm>
    </dsp:sp>
    <dsp:sp modelId="{B5D86493-D883-4D30-8723-81ED8582E232}">
      <dsp:nvSpPr>
        <dsp:cNvPr id="0" name=""/>
        <dsp:cNvSpPr/>
      </dsp:nvSpPr>
      <dsp:spPr>
        <a:xfrm rot="10489473">
          <a:off x="6849408" y="2650772"/>
          <a:ext cx="450113" cy="14707"/>
        </a:xfrm>
        <a:custGeom>
          <a:avLst/>
          <a:gdLst/>
          <a:ahLst/>
          <a:cxnLst/>
          <a:rect l="0" t="0" r="0" b="0"/>
          <a:pathLst>
            <a:path>
              <a:moveTo>
                <a:pt x="0" y="7353"/>
              </a:moveTo>
              <a:lnTo>
                <a:pt x="450113"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489473">
        <a:off x="7063211" y="2646873"/>
        <a:ext cx="22505" cy="22505"/>
      </dsp:txXfrm>
    </dsp:sp>
    <dsp:sp modelId="{1304409F-7ABE-44EC-8E20-D0684BA80E5A}">
      <dsp:nvSpPr>
        <dsp:cNvPr id="0" name=""/>
        <dsp:cNvSpPr/>
      </dsp:nvSpPr>
      <dsp:spPr>
        <a:xfrm>
          <a:off x="2882746" y="2398253"/>
          <a:ext cx="3967579"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منظور از اين كلمه منحصرا خلفاى چهارگانه نخستينند </a:t>
          </a:r>
          <a:endParaRPr lang="fa-IR" sz="1600" kern="1200" dirty="0">
            <a:solidFill>
              <a:schemeClr val="bg1"/>
            </a:solidFill>
            <a:cs typeface="B Koodak" pitchFamily="2" charset="-78"/>
          </a:endParaRPr>
        </a:p>
      </dsp:txBody>
      <dsp:txXfrm>
        <a:off x="2882746" y="2398253"/>
        <a:ext cx="3967579" cy="560348"/>
      </dsp:txXfrm>
    </dsp:sp>
    <dsp:sp modelId="{46A871C6-2437-42A7-B307-D8E4A8D9520C}">
      <dsp:nvSpPr>
        <dsp:cNvPr id="0" name=""/>
        <dsp:cNvSpPr/>
      </dsp:nvSpPr>
      <dsp:spPr>
        <a:xfrm rot="12942401">
          <a:off x="2382578" y="2509973"/>
          <a:ext cx="552056" cy="14707"/>
        </a:xfrm>
        <a:custGeom>
          <a:avLst/>
          <a:gdLst/>
          <a:ahLst/>
          <a:cxnLst/>
          <a:rect l="0" t="0" r="0" b="0"/>
          <a:pathLst>
            <a:path>
              <a:moveTo>
                <a:pt x="0" y="7353"/>
              </a:moveTo>
              <a:lnTo>
                <a:pt x="552056"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2942401">
        <a:off x="2644805" y="2503525"/>
        <a:ext cx="27602" cy="27602"/>
      </dsp:txXfrm>
    </dsp:sp>
    <dsp:sp modelId="{48CCF2C3-868A-4168-98FA-34C64FDA20D0}">
      <dsp:nvSpPr>
        <dsp:cNvPr id="0" name=""/>
        <dsp:cNvSpPr/>
      </dsp:nvSpPr>
      <dsp:spPr>
        <a:xfrm>
          <a:off x="10288" y="2076053"/>
          <a:ext cx="2424178"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اعصار </a:t>
          </a:r>
          <a:r>
            <a:rPr lang="fa-IR" sz="1600" kern="1200" dirty="0" smtClean="0">
              <a:solidFill>
                <a:schemeClr val="bg1"/>
              </a:solidFill>
              <a:cs typeface="B Koodak" pitchFamily="2" charset="-78"/>
            </a:rPr>
            <a:t>دیگر وجود </a:t>
          </a:r>
          <a:r>
            <a:rPr lang="fa-IR" sz="1600" kern="1200" dirty="0" smtClean="0">
              <a:solidFill>
                <a:schemeClr val="bg1"/>
              </a:solidFill>
              <a:cs typeface="B Koodak" pitchFamily="2" charset="-78"/>
            </a:rPr>
            <a:t>خارجى نخواهد داشت</a:t>
          </a:r>
          <a:endParaRPr lang="fa-IR" sz="1600" kern="1200" dirty="0">
            <a:solidFill>
              <a:schemeClr val="bg1"/>
            </a:solidFill>
            <a:cs typeface="B Koodak" pitchFamily="2" charset="-78"/>
          </a:endParaRPr>
        </a:p>
      </dsp:txBody>
      <dsp:txXfrm>
        <a:off x="10288" y="2076053"/>
        <a:ext cx="2424178" cy="560348"/>
      </dsp:txXfrm>
    </dsp:sp>
    <dsp:sp modelId="{A0D389E9-AE45-4B4C-9CE6-6C6CD0E12B9E}">
      <dsp:nvSpPr>
        <dsp:cNvPr id="0" name=""/>
        <dsp:cNvSpPr/>
      </dsp:nvSpPr>
      <dsp:spPr>
        <a:xfrm rot="8657599">
          <a:off x="2382578" y="2832174"/>
          <a:ext cx="552056" cy="14707"/>
        </a:xfrm>
        <a:custGeom>
          <a:avLst/>
          <a:gdLst/>
          <a:ahLst/>
          <a:cxnLst/>
          <a:rect l="0" t="0" r="0" b="0"/>
          <a:pathLst>
            <a:path>
              <a:moveTo>
                <a:pt x="0" y="7353"/>
              </a:moveTo>
              <a:lnTo>
                <a:pt x="552056"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8657599">
        <a:off x="2644805" y="2825726"/>
        <a:ext cx="27602" cy="27602"/>
      </dsp:txXfrm>
    </dsp:sp>
    <dsp:sp modelId="{986D61CA-9180-4CEA-8AD8-35EE808EF225}">
      <dsp:nvSpPr>
        <dsp:cNvPr id="0" name=""/>
        <dsp:cNvSpPr/>
      </dsp:nvSpPr>
      <dsp:spPr>
        <a:xfrm>
          <a:off x="10288" y="2720453"/>
          <a:ext cx="2424178"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ادعای بدون دلیل است</a:t>
          </a:r>
          <a:endParaRPr lang="fa-IR" sz="1600" kern="1200" dirty="0">
            <a:solidFill>
              <a:schemeClr val="bg1"/>
            </a:solidFill>
            <a:cs typeface="B Koodak" pitchFamily="2" charset="-78"/>
          </a:endParaRPr>
        </a:p>
      </dsp:txBody>
      <dsp:txXfrm>
        <a:off x="10288" y="2720453"/>
        <a:ext cx="2424178" cy="560348"/>
      </dsp:txXfrm>
    </dsp:sp>
    <dsp:sp modelId="{FDEB4FC1-24D7-45E2-85E8-21BAA9C2DFC3}">
      <dsp:nvSpPr>
        <dsp:cNvPr id="0" name=""/>
        <dsp:cNvSpPr/>
      </dsp:nvSpPr>
      <dsp:spPr>
        <a:xfrm rot="6979010">
          <a:off x="6568888" y="3083647"/>
          <a:ext cx="1011151" cy="14707"/>
        </a:xfrm>
        <a:custGeom>
          <a:avLst/>
          <a:gdLst/>
          <a:ahLst/>
          <a:cxnLst/>
          <a:rect l="0" t="0" r="0" b="0"/>
          <a:pathLst>
            <a:path>
              <a:moveTo>
                <a:pt x="0" y="7353"/>
              </a:moveTo>
              <a:lnTo>
                <a:pt x="1011151"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979010">
        <a:off x="7049186" y="3065721"/>
        <a:ext cx="50557" cy="50557"/>
      </dsp:txXfrm>
    </dsp:sp>
    <dsp:sp modelId="{934657D4-6703-4A6B-9E55-40F2008B9654}">
      <dsp:nvSpPr>
        <dsp:cNvPr id="0" name=""/>
        <dsp:cNvSpPr/>
      </dsp:nvSpPr>
      <dsp:spPr>
        <a:xfrm>
          <a:off x="4118112" y="3364854"/>
          <a:ext cx="2732213" cy="35864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صحابه و ياران پيامبر ص</a:t>
          </a:r>
          <a:endParaRPr lang="fa-IR" sz="1600" kern="1200" dirty="0">
            <a:solidFill>
              <a:schemeClr val="bg1"/>
            </a:solidFill>
            <a:cs typeface="B Koodak" pitchFamily="2" charset="-78"/>
          </a:endParaRPr>
        </a:p>
      </dsp:txBody>
      <dsp:txXfrm>
        <a:off x="4118112" y="3364854"/>
        <a:ext cx="2732213" cy="358645"/>
      </dsp:txXfrm>
    </dsp:sp>
    <dsp:sp modelId="{A0E44626-79FE-411D-B6C6-E683221FEE79}">
      <dsp:nvSpPr>
        <dsp:cNvPr id="0" name=""/>
        <dsp:cNvSpPr/>
      </dsp:nvSpPr>
      <dsp:spPr>
        <a:xfrm rot="10800000">
          <a:off x="3669833" y="3536823"/>
          <a:ext cx="448278" cy="14707"/>
        </a:xfrm>
        <a:custGeom>
          <a:avLst/>
          <a:gdLst/>
          <a:ahLst/>
          <a:cxnLst/>
          <a:rect l="0" t="0" r="0" b="0"/>
          <a:pathLst>
            <a:path>
              <a:moveTo>
                <a:pt x="0" y="7353"/>
              </a:moveTo>
              <a:lnTo>
                <a:pt x="44827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882766" y="3532969"/>
        <a:ext cx="22413" cy="22413"/>
      </dsp:txXfrm>
    </dsp:sp>
    <dsp:sp modelId="{FA07B08A-EDD2-4D73-BECF-997AA2FF3770}">
      <dsp:nvSpPr>
        <dsp:cNvPr id="0" name=""/>
        <dsp:cNvSpPr/>
      </dsp:nvSpPr>
      <dsp:spPr>
        <a:xfrm>
          <a:off x="1245655" y="3364854"/>
          <a:ext cx="2424178" cy="35864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ادعای بدون دلیل است</a:t>
          </a:r>
          <a:endParaRPr lang="fa-IR" sz="1600" kern="1200" dirty="0">
            <a:solidFill>
              <a:schemeClr val="bg1"/>
            </a:solidFill>
            <a:cs typeface="B Koodak" pitchFamily="2" charset="-78"/>
          </a:endParaRPr>
        </a:p>
      </dsp:txBody>
      <dsp:txXfrm>
        <a:off x="1245655" y="3364854"/>
        <a:ext cx="2424178" cy="358645"/>
      </dsp:txXfrm>
    </dsp:sp>
    <dsp:sp modelId="{D902B0C4-D9EE-448E-ABB0-F437B3E03A16}">
      <dsp:nvSpPr>
        <dsp:cNvPr id="0" name=""/>
        <dsp:cNvSpPr/>
      </dsp:nvSpPr>
      <dsp:spPr>
        <a:xfrm rot="6502875">
          <a:off x="6363675" y="3304995"/>
          <a:ext cx="1421579" cy="14707"/>
        </a:xfrm>
        <a:custGeom>
          <a:avLst/>
          <a:gdLst/>
          <a:ahLst/>
          <a:cxnLst/>
          <a:rect l="0" t="0" r="0" b="0"/>
          <a:pathLst>
            <a:path>
              <a:moveTo>
                <a:pt x="0" y="7353"/>
              </a:moveTo>
              <a:lnTo>
                <a:pt x="1421579"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502875">
        <a:off x="7038925" y="3276810"/>
        <a:ext cx="71078" cy="71078"/>
      </dsp:txXfrm>
    </dsp:sp>
    <dsp:sp modelId="{9864EA73-925E-41F3-9DA3-26DA32A66D80}">
      <dsp:nvSpPr>
        <dsp:cNvPr id="0" name=""/>
        <dsp:cNvSpPr/>
      </dsp:nvSpPr>
      <dsp:spPr>
        <a:xfrm>
          <a:off x="4118112" y="3807551"/>
          <a:ext cx="2732213" cy="35864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فرماندهان لشكر اسلام</a:t>
          </a:r>
          <a:endParaRPr lang="fa-IR" sz="1600" kern="1200" dirty="0">
            <a:solidFill>
              <a:schemeClr val="bg1"/>
            </a:solidFill>
            <a:cs typeface="B Koodak" pitchFamily="2" charset="-78"/>
          </a:endParaRPr>
        </a:p>
      </dsp:txBody>
      <dsp:txXfrm>
        <a:off x="4118112" y="3807551"/>
        <a:ext cx="2732213" cy="358645"/>
      </dsp:txXfrm>
    </dsp:sp>
    <dsp:sp modelId="{396F855D-EBE0-4842-A3F9-F41A1E717CD2}">
      <dsp:nvSpPr>
        <dsp:cNvPr id="0" name=""/>
        <dsp:cNvSpPr/>
      </dsp:nvSpPr>
      <dsp:spPr>
        <a:xfrm rot="10800000">
          <a:off x="3669833" y="3979520"/>
          <a:ext cx="448278" cy="14707"/>
        </a:xfrm>
        <a:custGeom>
          <a:avLst/>
          <a:gdLst/>
          <a:ahLst/>
          <a:cxnLst/>
          <a:rect l="0" t="0" r="0" b="0"/>
          <a:pathLst>
            <a:path>
              <a:moveTo>
                <a:pt x="0" y="7353"/>
              </a:moveTo>
              <a:lnTo>
                <a:pt x="44827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882766" y="3975667"/>
        <a:ext cx="22413" cy="22413"/>
      </dsp:txXfrm>
    </dsp:sp>
    <dsp:sp modelId="{1D8BD778-BA00-4687-ABD1-57EC380CF28D}">
      <dsp:nvSpPr>
        <dsp:cNvPr id="0" name=""/>
        <dsp:cNvSpPr/>
      </dsp:nvSpPr>
      <dsp:spPr>
        <a:xfrm>
          <a:off x="1245655" y="3807551"/>
          <a:ext cx="2424178" cy="358645"/>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ادعای بدون دلیل است</a:t>
          </a:r>
          <a:endParaRPr lang="fa-IR" sz="1600" kern="1200" dirty="0">
            <a:solidFill>
              <a:schemeClr val="bg1"/>
            </a:solidFill>
            <a:cs typeface="B Koodak" pitchFamily="2" charset="-78"/>
          </a:endParaRPr>
        </a:p>
      </dsp:txBody>
      <dsp:txXfrm>
        <a:off x="1245655" y="3807551"/>
        <a:ext cx="2424178" cy="358645"/>
      </dsp:txXfrm>
    </dsp:sp>
    <dsp:sp modelId="{DAFF77F1-04CF-4EF2-97BD-E1418B68E454}">
      <dsp:nvSpPr>
        <dsp:cNvPr id="0" name=""/>
        <dsp:cNvSpPr/>
      </dsp:nvSpPr>
      <dsp:spPr>
        <a:xfrm rot="6086530">
          <a:off x="5944610" y="3737870"/>
          <a:ext cx="2259709" cy="14707"/>
        </a:xfrm>
        <a:custGeom>
          <a:avLst/>
          <a:gdLst/>
          <a:ahLst/>
          <a:cxnLst/>
          <a:rect l="0" t="0" r="0" b="0"/>
          <a:pathLst>
            <a:path>
              <a:moveTo>
                <a:pt x="0" y="7353"/>
              </a:moveTo>
              <a:lnTo>
                <a:pt x="2259709"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086530">
        <a:off x="7017972" y="3688731"/>
        <a:ext cx="112985" cy="112985"/>
      </dsp:txXfrm>
    </dsp:sp>
    <dsp:sp modelId="{E744D9D6-4774-42DE-B4E1-108010DB1116}">
      <dsp:nvSpPr>
        <dsp:cNvPr id="0" name=""/>
        <dsp:cNvSpPr/>
      </dsp:nvSpPr>
      <dsp:spPr>
        <a:xfrm>
          <a:off x="5261121" y="4572449"/>
          <a:ext cx="1589203"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اجماع امت</a:t>
          </a:r>
          <a:endParaRPr lang="fa-IR" sz="1600" kern="1200" dirty="0">
            <a:solidFill>
              <a:schemeClr val="bg1"/>
            </a:solidFill>
            <a:cs typeface="B Koodak" pitchFamily="2" charset="-78"/>
          </a:endParaRPr>
        </a:p>
      </dsp:txBody>
      <dsp:txXfrm>
        <a:off x="5261121" y="4572449"/>
        <a:ext cx="1589203" cy="560348"/>
      </dsp:txXfrm>
    </dsp:sp>
    <dsp:sp modelId="{3FAFF4AD-6A99-4BE1-A809-63C60BF75462}">
      <dsp:nvSpPr>
        <dsp:cNvPr id="0" name=""/>
        <dsp:cNvSpPr/>
      </dsp:nvSpPr>
      <dsp:spPr>
        <a:xfrm rot="12942401">
          <a:off x="4760954" y="4684169"/>
          <a:ext cx="552056" cy="14707"/>
        </a:xfrm>
        <a:custGeom>
          <a:avLst/>
          <a:gdLst/>
          <a:ahLst/>
          <a:cxnLst/>
          <a:rect l="0" t="0" r="0" b="0"/>
          <a:pathLst>
            <a:path>
              <a:moveTo>
                <a:pt x="0" y="7353"/>
              </a:moveTo>
              <a:lnTo>
                <a:pt x="552056"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2942401">
        <a:off x="5023181" y="4677722"/>
        <a:ext cx="27602" cy="27602"/>
      </dsp:txXfrm>
    </dsp:sp>
    <dsp:sp modelId="{83B104A8-07BF-4200-A5CF-8E2DBA4DE00D}">
      <dsp:nvSpPr>
        <dsp:cNvPr id="0" name=""/>
        <dsp:cNvSpPr/>
      </dsp:nvSpPr>
      <dsp:spPr>
        <a:xfrm>
          <a:off x="1183176" y="4250249"/>
          <a:ext cx="3629666"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اولا اتفاق نظر در بسیاری از مواقع </a:t>
          </a:r>
          <a:r>
            <a:rPr lang="fa-IR" sz="1600" kern="1200" dirty="0" smtClean="0">
              <a:solidFill>
                <a:schemeClr val="bg1"/>
              </a:solidFill>
              <a:cs typeface="B Koodak" pitchFamily="2" charset="-78"/>
            </a:rPr>
            <a:t>روی </a:t>
          </a:r>
          <a:r>
            <a:rPr lang="fa-IR" sz="1600" kern="1200" dirty="0" smtClean="0">
              <a:solidFill>
                <a:schemeClr val="bg1"/>
              </a:solidFill>
              <a:cs typeface="B Koodak" pitchFamily="2" charset="-78"/>
            </a:rPr>
            <a:t>نمی دهد و منجر به نابسامانی خواهد شد</a:t>
          </a:r>
          <a:endParaRPr lang="fa-IR" sz="1600" kern="1200" dirty="0">
            <a:solidFill>
              <a:schemeClr val="bg1"/>
            </a:solidFill>
            <a:cs typeface="B Koodak" pitchFamily="2" charset="-78"/>
          </a:endParaRPr>
        </a:p>
      </dsp:txBody>
      <dsp:txXfrm>
        <a:off x="1183176" y="4250249"/>
        <a:ext cx="3629666" cy="560348"/>
      </dsp:txXfrm>
    </dsp:sp>
    <dsp:sp modelId="{724F80C4-14E9-407E-A14F-A59CC6681BA0}">
      <dsp:nvSpPr>
        <dsp:cNvPr id="0" name=""/>
        <dsp:cNvSpPr/>
      </dsp:nvSpPr>
      <dsp:spPr>
        <a:xfrm rot="8657599">
          <a:off x="4760954" y="5006370"/>
          <a:ext cx="552056" cy="14707"/>
        </a:xfrm>
        <a:custGeom>
          <a:avLst/>
          <a:gdLst/>
          <a:ahLst/>
          <a:cxnLst/>
          <a:rect l="0" t="0" r="0" b="0"/>
          <a:pathLst>
            <a:path>
              <a:moveTo>
                <a:pt x="0" y="7353"/>
              </a:moveTo>
              <a:lnTo>
                <a:pt x="552056"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8657599">
        <a:off x="5023181" y="4999922"/>
        <a:ext cx="27602" cy="27602"/>
      </dsp:txXfrm>
    </dsp:sp>
    <dsp:sp modelId="{2370A067-C6A9-4EC4-979D-50DE577B89CD}">
      <dsp:nvSpPr>
        <dsp:cNvPr id="0" name=""/>
        <dsp:cNvSpPr/>
      </dsp:nvSpPr>
      <dsp:spPr>
        <a:xfrm>
          <a:off x="1183176" y="4894649"/>
          <a:ext cx="3629666"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ثانیا در اصول ثابت شده که اجماع مستقل از کلام معصوم حجیتی ندارد</a:t>
          </a:r>
          <a:endParaRPr lang="fa-IR" sz="1600" kern="1200" dirty="0">
            <a:solidFill>
              <a:schemeClr val="bg1"/>
            </a:solidFill>
            <a:cs typeface="B Koodak" pitchFamily="2" charset="-78"/>
          </a:endParaRPr>
        </a:p>
      </dsp:txBody>
      <dsp:txXfrm>
        <a:off x="1183176" y="4894649"/>
        <a:ext cx="3629666" cy="560348"/>
      </dsp:txXfrm>
    </dsp:sp>
    <dsp:sp modelId="{BDCEF8E6-5213-4ADE-9420-7AF1B62C2F34}">
      <dsp:nvSpPr>
        <dsp:cNvPr id="0" name=""/>
        <dsp:cNvSpPr/>
      </dsp:nvSpPr>
      <dsp:spPr>
        <a:xfrm rot="6264613">
          <a:off x="7180431" y="5247426"/>
          <a:ext cx="1801308" cy="14707"/>
        </a:xfrm>
        <a:custGeom>
          <a:avLst/>
          <a:gdLst/>
          <a:ahLst/>
          <a:cxnLst/>
          <a:rect l="0" t="0" r="0" b="0"/>
          <a:pathLst>
            <a:path>
              <a:moveTo>
                <a:pt x="0" y="7353"/>
              </a:moveTo>
              <a:lnTo>
                <a:pt x="1801308" y="73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264613">
        <a:off x="8036052" y="5209747"/>
        <a:ext cx="90065" cy="90065"/>
      </dsp:txXfrm>
    </dsp:sp>
    <dsp:sp modelId="{68DB9D1B-ADAC-418F-A9A8-129799FEABD9}">
      <dsp:nvSpPr>
        <dsp:cNvPr id="0" name=""/>
        <dsp:cNvSpPr/>
      </dsp:nvSpPr>
      <dsp:spPr>
        <a:xfrm>
          <a:off x="7298604" y="5846925"/>
          <a:ext cx="558342" cy="56034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شیعه</a:t>
          </a:r>
          <a:endParaRPr lang="fa-IR" sz="1600" kern="1200" dirty="0">
            <a:solidFill>
              <a:schemeClr val="bg1"/>
            </a:solidFill>
            <a:cs typeface="B Koodak" pitchFamily="2" charset="-78"/>
          </a:endParaRPr>
        </a:p>
      </dsp:txBody>
      <dsp:txXfrm>
        <a:off x="7298604" y="5846925"/>
        <a:ext cx="558342" cy="560348"/>
      </dsp:txXfrm>
    </dsp:sp>
    <dsp:sp modelId="{79897C9B-A36E-4737-9F04-2C6C87217931}">
      <dsp:nvSpPr>
        <dsp:cNvPr id="0" name=""/>
        <dsp:cNvSpPr/>
      </dsp:nvSpPr>
      <dsp:spPr>
        <a:xfrm rot="10800000">
          <a:off x="6850325" y="6119745"/>
          <a:ext cx="448278" cy="14707"/>
        </a:xfrm>
        <a:custGeom>
          <a:avLst/>
          <a:gdLst/>
          <a:ahLst/>
          <a:cxnLst/>
          <a:rect l="0" t="0" r="0" b="0"/>
          <a:pathLst>
            <a:path>
              <a:moveTo>
                <a:pt x="0" y="7353"/>
              </a:moveTo>
              <a:lnTo>
                <a:pt x="44827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063257" y="6115892"/>
        <a:ext cx="22413" cy="22413"/>
      </dsp:txXfrm>
    </dsp:sp>
    <dsp:sp modelId="{785D14AF-1262-41C0-81C5-EDEA61CC1997}">
      <dsp:nvSpPr>
        <dsp:cNvPr id="0" name=""/>
        <dsp:cNvSpPr/>
      </dsp:nvSpPr>
      <dsp:spPr>
        <a:xfrm>
          <a:off x="5003843" y="5539050"/>
          <a:ext cx="1846481" cy="117609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همه مفسران اتفاق نظر دارند كه منظور از" اولوا الامر"، امامان معصوم مى‏باشند </a:t>
          </a:r>
          <a:endParaRPr lang="fa-IR" sz="1600" kern="1200" dirty="0">
            <a:solidFill>
              <a:schemeClr val="bg1"/>
            </a:solidFill>
            <a:cs typeface="B Koodak" pitchFamily="2" charset="-78"/>
          </a:endParaRPr>
        </a:p>
      </dsp:txBody>
      <dsp:txXfrm>
        <a:off x="5003843" y="5539050"/>
        <a:ext cx="1846481" cy="1176098"/>
      </dsp:txXfrm>
    </dsp:sp>
    <dsp:sp modelId="{01052DA8-EE4D-4E02-8867-71F767CDABFD}">
      <dsp:nvSpPr>
        <dsp:cNvPr id="0" name=""/>
        <dsp:cNvSpPr/>
      </dsp:nvSpPr>
      <dsp:spPr>
        <a:xfrm rot="10800000">
          <a:off x="4555564" y="6119745"/>
          <a:ext cx="448278" cy="14707"/>
        </a:xfrm>
        <a:custGeom>
          <a:avLst/>
          <a:gdLst/>
          <a:ahLst/>
          <a:cxnLst/>
          <a:rect l="0" t="0" r="0" b="0"/>
          <a:pathLst>
            <a:path>
              <a:moveTo>
                <a:pt x="0" y="7353"/>
              </a:moveTo>
              <a:lnTo>
                <a:pt x="44827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768497" y="6115892"/>
        <a:ext cx="22413" cy="22413"/>
      </dsp:txXfrm>
    </dsp:sp>
    <dsp:sp modelId="{3F0181CC-CCC3-403B-8CC0-DA4BE18B6AC9}">
      <dsp:nvSpPr>
        <dsp:cNvPr id="0" name=""/>
        <dsp:cNvSpPr/>
      </dsp:nvSpPr>
      <dsp:spPr>
        <a:xfrm>
          <a:off x="2434725" y="5539050"/>
          <a:ext cx="2120839" cy="117609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كسانى كه از طرف آنها به مقامى منصوب شوند نیز با شروط معينى اطاعت آنها لازم است </a:t>
          </a:r>
          <a:endParaRPr lang="fa-IR" sz="1600" kern="1200" dirty="0">
            <a:solidFill>
              <a:schemeClr val="bg1"/>
            </a:solidFill>
            <a:cs typeface="B Koodak" pitchFamily="2" charset="-78"/>
          </a:endParaRPr>
        </a:p>
      </dsp:txBody>
      <dsp:txXfrm>
        <a:off x="2434725" y="5539050"/>
        <a:ext cx="2120839" cy="1176098"/>
      </dsp:txXfrm>
    </dsp:sp>
    <dsp:sp modelId="{2E4EA49D-10AA-40BA-BD75-7973EC218E2B}">
      <dsp:nvSpPr>
        <dsp:cNvPr id="0" name=""/>
        <dsp:cNvSpPr/>
      </dsp:nvSpPr>
      <dsp:spPr>
        <a:xfrm rot="10800000">
          <a:off x="1986446" y="6119745"/>
          <a:ext cx="448278" cy="14707"/>
        </a:xfrm>
        <a:custGeom>
          <a:avLst/>
          <a:gdLst/>
          <a:ahLst/>
          <a:cxnLst/>
          <a:rect l="0" t="0" r="0" b="0"/>
          <a:pathLst>
            <a:path>
              <a:moveTo>
                <a:pt x="0" y="7353"/>
              </a:moveTo>
              <a:lnTo>
                <a:pt x="448278" y="735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199379" y="6115892"/>
        <a:ext cx="22413" cy="22413"/>
      </dsp:txXfrm>
    </dsp:sp>
    <dsp:sp modelId="{9A03CD45-5C7F-4A0A-BAD0-9B271370DC66}">
      <dsp:nvSpPr>
        <dsp:cNvPr id="0" name=""/>
        <dsp:cNvSpPr/>
      </dsp:nvSpPr>
      <dsp:spPr>
        <a:xfrm>
          <a:off x="290059" y="5539050"/>
          <a:ext cx="1696387" cy="1176098"/>
        </a:xfrm>
        <a:prstGeom prst="roundRect">
          <a:avLst>
            <a:gd name="adj" fmla="val 1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نه به خاطر اينكه اولوا الامرند، بلكه به خاطر اينكه نمايندگان اولوا الامر مى‏باشند</a:t>
          </a:r>
          <a:endParaRPr lang="fa-IR" sz="1600" kern="1200" dirty="0">
            <a:solidFill>
              <a:schemeClr val="bg1"/>
            </a:solidFill>
            <a:cs typeface="B Koodak" pitchFamily="2" charset="-78"/>
          </a:endParaRPr>
        </a:p>
      </dsp:txBody>
      <dsp:txXfrm>
        <a:off x="290059" y="5539050"/>
        <a:ext cx="1696387" cy="117609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17B0A5-C16E-43F3-B8F2-3662FC02546E}">
      <dsp:nvSpPr>
        <dsp:cNvPr id="0" name=""/>
        <dsp:cNvSpPr/>
      </dsp:nvSpPr>
      <dsp:spPr>
        <a:xfrm>
          <a:off x="8568836" y="2267646"/>
          <a:ext cx="545476" cy="1980721"/>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نکاتی مختصر در خصوص آیه تطهیر</a:t>
          </a:r>
          <a:endParaRPr lang="fa-IR" sz="1600" kern="1200" dirty="0">
            <a:solidFill>
              <a:schemeClr val="bg1"/>
            </a:solidFill>
            <a:cs typeface="B Koodak" pitchFamily="2" charset="-78"/>
          </a:endParaRPr>
        </a:p>
      </dsp:txBody>
      <dsp:txXfrm>
        <a:off x="8568836" y="2267646"/>
        <a:ext cx="545476" cy="1980721"/>
      </dsp:txXfrm>
    </dsp:sp>
    <dsp:sp modelId="{4FE466AB-C95F-4789-B6FE-12358F38C7B2}">
      <dsp:nvSpPr>
        <dsp:cNvPr id="0" name=""/>
        <dsp:cNvSpPr/>
      </dsp:nvSpPr>
      <dsp:spPr>
        <a:xfrm rot="15854547">
          <a:off x="6849788" y="1698428"/>
          <a:ext cx="3124636" cy="10284"/>
        </a:xfrm>
        <a:custGeom>
          <a:avLst/>
          <a:gdLst/>
          <a:ahLst/>
          <a:cxnLst/>
          <a:rect l="0" t="0" r="0" b="0"/>
          <a:pathLst>
            <a:path>
              <a:moveTo>
                <a:pt x="0" y="5142"/>
              </a:moveTo>
              <a:lnTo>
                <a:pt x="3124636" y="51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854547">
        <a:off x="8333990" y="1625454"/>
        <a:ext cx="156231" cy="156231"/>
      </dsp:txXfrm>
    </dsp:sp>
    <dsp:sp modelId="{D7363EE9-BDC3-48BC-9C0C-C07E8DFDD83C}">
      <dsp:nvSpPr>
        <dsp:cNvPr id="0" name=""/>
        <dsp:cNvSpPr/>
      </dsp:nvSpPr>
      <dsp:spPr>
        <a:xfrm>
          <a:off x="6308081" y="5255"/>
          <a:ext cx="1947294" cy="287756"/>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انما مفید حصر است </a:t>
          </a:r>
          <a:endParaRPr lang="fa-IR" sz="1600" kern="1200" dirty="0">
            <a:solidFill>
              <a:schemeClr val="bg1"/>
            </a:solidFill>
            <a:cs typeface="B Koodak" pitchFamily="2" charset="-78"/>
          </a:endParaRPr>
        </a:p>
      </dsp:txBody>
      <dsp:txXfrm>
        <a:off x="6308081" y="5255"/>
        <a:ext cx="1947294" cy="287756"/>
      </dsp:txXfrm>
    </dsp:sp>
    <dsp:sp modelId="{5581E923-5494-43EE-9F00-BF194918BBA0}">
      <dsp:nvSpPr>
        <dsp:cNvPr id="0" name=""/>
        <dsp:cNvSpPr/>
      </dsp:nvSpPr>
      <dsp:spPr>
        <a:xfrm rot="10800000">
          <a:off x="5994620" y="143991"/>
          <a:ext cx="313460" cy="10284"/>
        </a:xfrm>
        <a:custGeom>
          <a:avLst/>
          <a:gdLst/>
          <a:ahLst/>
          <a:cxnLst/>
          <a:rect l="0" t="0" r="0" b="0"/>
          <a:pathLst>
            <a:path>
              <a:moveTo>
                <a:pt x="0" y="5142"/>
              </a:moveTo>
              <a:lnTo>
                <a:pt x="313460"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143514" y="141297"/>
        <a:ext cx="15673" cy="15673"/>
      </dsp:txXfrm>
    </dsp:sp>
    <dsp:sp modelId="{6DAE9F58-BED3-4665-B397-BE7F0E8B4C30}">
      <dsp:nvSpPr>
        <dsp:cNvPr id="0" name=""/>
        <dsp:cNvSpPr/>
      </dsp:nvSpPr>
      <dsp:spPr>
        <a:xfrm>
          <a:off x="3537537" y="9410"/>
          <a:ext cx="2457083" cy="279446"/>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پس موهبت تطهیر اختصاصی است</a:t>
          </a:r>
          <a:endParaRPr lang="fa-IR" sz="1600" kern="1200" dirty="0">
            <a:solidFill>
              <a:schemeClr val="bg1"/>
            </a:solidFill>
            <a:cs typeface="B Koodak" pitchFamily="2" charset="-78"/>
          </a:endParaRPr>
        </a:p>
      </dsp:txBody>
      <dsp:txXfrm>
        <a:off x="3537537" y="9410"/>
        <a:ext cx="2457083" cy="279446"/>
      </dsp:txXfrm>
    </dsp:sp>
    <dsp:sp modelId="{E992FFF6-84BF-4858-882E-6C9A033E501C}">
      <dsp:nvSpPr>
        <dsp:cNvPr id="0" name=""/>
        <dsp:cNvSpPr/>
      </dsp:nvSpPr>
      <dsp:spPr>
        <a:xfrm rot="15787603">
          <a:off x="7102461" y="1952632"/>
          <a:ext cx="2619290" cy="10284"/>
        </a:xfrm>
        <a:custGeom>
          <a:avLst/>
          <a:gdLst/>
          <a:ahLst/>
          <a:cxnLst/>
          <a:rect l="0" t="0" r="0" b="0"/>
          <a:pathLst>
            <a:path>
              <a:moveTo>
                <a:pt x="0" y="5142"/>
              </a:moveTo>
              <a:lnTo>
                <a:pt x="2619290" y="51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787603">
        <a:off x="8346624" y="1892291"/>
        <a:ext cx="130964" cy="130964"/>
      </dsp:txXfrm>
    </dsp:sp>
    <dsp:sp modelId="{691B9E88-B388-43D2-B66B-E95F83A62AA7}">
      <dsp:nvSpPr>
        <dsp:cNvPr id="0" name=""/>
        <dsp:cNvSpPr/>
      </dsp:nvSpPr>
      <dsp:spPr>
        <a:xfrm>
          <a:off x="6487263" y="351785"/>
          <a:ext cx="1768113"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مراد از «يُرِيدُ»، اراده‏ى تكوينى است زيرا </a:t>
          </a:r>
          <a:endParaRPr lang="fa-IR" sz="1600" kern="1200" dirty="0">
            <a:solidFill>
              <a:schemeClr val="bg1"/>
            </a:solidFill>
            <a:cs typeface="B Koodak" pitchFamily="2" charset="-78"/>
          </a:endParaRPr>
        </a:p>
      </dsp:txBody>
      <dsp:txXfrm>
        <a:off x="6487263" y="351785"/>
        <a:ext cx="1768113" cy="611510"/>
      </dsp:txXfrm>
    </dsp:sp>
    <dsp:sp modelId="{BC90B918-237A-41D4-8970-8C99C8E7915D}">
      <dsp:nvSpPr>
        <dsp:cNvPr id="0" name=""/>
        <dsp:cNvSpPr/>
      </dsp:nvSpPr>
      <dsp:spPr>
        <a:xfrm rot="10800000">
          <a:off x="6173802" y="652399"/>
          <a:ext cx="313460" cy="10284"/>
        </a:xfrm>
        <a:custGeom>
          <a:avLst/>
          <a:gdLst/>
          <a:ahLst/>
          <a:cxnLst/>
          <a:rect l="0" t="0" r="0" b="0"/>
          <a:pathLst>
            <a:path>
              <a:moveTo>
                <a:pt x="0" y="5142"/>
              </a:moveTo>
              <a:lnTo>
                <a:pt x="313460"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322696" y="649704"/>
        <a:ext cx="15673" cy="15673"/>
      </dsp:txXfrm>
    </dsp:sp>
    <dsp:sp modelId="{E6EC6385-D736-4BA2-A746-C781D860FAC7}">
      <dsp:nvSpPr>
        <dsp:cNvPr id="0" name=""/>
        <dsp:cNvSpPr/>
      </dsp:nvSpPr>
      <dsp:spPr>
        <a:xfrm>
          <a:off x="4522336" y="351785"/>
          <a:ext cx="1651466"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اراده‏ى تشريعى عمومی است مانند</a:t>
          </a:r>
          <a:endParaRPr lang="fa-IR" sz="1600" kern="1200" dirty="0">
            <a:solidFill>
              <a:schemeClr val="bg1"/>
            </a:solidFill>
            <a:cs typeface="B Koodak" pitchFamily="2" charset="-78"/>
          </a:endParaRPr>
        </a:p>
      </dsp:txBody>
      <dsp:txXfrm>
        <a:off x="4522336" y="351785"/>
        <a:ext cx="1651466" cy="611510"/>
      </dsp:txXfrm>
    </dsp:sp>
    <dsp:sp modelId="{6ECB2F36-F684-4D37-AE80-E5F1BA7539D7}">
      <dsp:nvSpPr>
        <dsp:cNvPr id="0" name=""/>
        <dsp:cNvSpPr/>
      </dsp:nvSpPr>
      <dsp:spPr>
        <a:xfrm rot="10800000">
          <a:off x="4208875" y="652399"/>
          <a:ext cx="313460" cy="10284"/>
        </a:xfrm>
        <a:custGeom>
          <a:avLst/>
          <a:gdLst/>
          <a:ahLst/>
          <a:cxnLst/>
          <a:rect l="0" t="0" r="0" b="0"/>
          <a:pathLst>
            <a:path>
              <a:moveTo>
                <a:pt x="0" y="5142"/>
              </a:moveTo>
              <a:lnTo>
                <a:pt x="313460"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357769" y="649704"/>
        <a:ext cx="15673" cy="15673"/>
      </dsp:txXfrm>
    </dsp:sp>
    <dsp:sp modelId="{2CE110ED-F47D-426E-AF68-C06383135C9C}">
      <dsp:nvSpPr>
        <dsp:cNvPr id="0" name=""/>
        <dsp:cNvSpPr/>
      </dsp:nvSpPr>
      <dsp:spPr>
        <a:xfrm>
          <a:off x="1682634" y="351785"/>
          <a:ext cx="2526240"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ما يُريدُ اللَّهُ لِيَجْعَلَ عَلَيْكُمْ مِنْ حَرَجٍ وَ لكِنْ يُريدُ لِيُطَهِّرَكُم (مائده / 6)</a:t>
          </a:r>
          <a:endParaRPr lang="fa-IR" sz="1600" kern="1200" dirty="0">
            <a:solidFill>
              <a:schemeClr val="bg1"/>
            </a:solidFill>
            <a:cs typeface="B Koodak" pitchFamily="2" charset="-78"/>
          </a:endParaRPr>
        </a:p>
      </dsp:txBody>
      <dsp:txXfrm>
        <a:off x="1682634" y="351785"/>
        <a:ext cx="2526240" cy="611510"/>
      </dsp:txXfrm>
    </dsp:sp>
    <dsp:sp modelId="{6A071A09-18DE-4E2C-AB4A-D9C54474276C}">
      <dsp:nvSpPr>
        <dsp:cNvPr id="0" name=""/>
        <dsp:cNvSpPr/>
      </dsp:nvSpPr>
      <dsp:spPr>
        <a:xfrm rot="15688909">
          <a:off x="7353999" y="2206430"/>
          <a:ext cx="2116213" cy="10284"/>
        </a:xfrm>
        <a:custGeom>
          <a:avLst/>
          <a:gdLst/>
          <a:ahLst/>
          <a:cxnLst/>
          <a:rect l="0" t="0" r="0" b="0"/>
          <a:pathLst>
            <a:path>
              <a:moveTo>
                <a:pt x="0" y="5142"/>
              </a:moveTo>
              <a:lnTo>
                <a:pt x="2116213" y="51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688909">
        <a:off x="8359201" y="2158667"/>
        <a:ext cx="105810" cy="105810"/>
      </dsp:txXfrm>
    </dsp:sp>
    <dsp:sp modelId="{7C836B36-93AD-4AF1-A733-21E0DC023CD7}">
      <dsp:nvSpPr>
        <dsp:cNvPr id="0" name=""/>
        <dsp:cNvSpPr/>
      </dsp:nvSpPr>
      <dsp:spPr>
        <a:xfrm>
          <a:off x="3787576" y="1022070"/>
          <a:ext cx="4467799" cy="286134"/>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مراد از «رجس» هر گونه ناپاكى ظاهرى و باطنى است</a:t>
          </a:r>
          <a:endParaRPr lang="fa-IR" sz="1600" kern="1200" dirty="0">
            <a:solidFill>
              <a:schemeClr val="bg1"/>
            </a:solidFill>
            <a:cs typeface="B Koodak" pitchFamily="2" charset="-78"/>
          </a:endParaRPr>
        </a:p>
      </dsp:txBody>
      <dsp:txXfrm>
        <a:off x="3787576" y="1022070"/>
        <a:ext cx="4467799" cy="286134"/>
      </dsp:txXfrm>
    </dsp:sp>
    <dsp:sp modelId="{CF880083-EE57-43A4-A1E8-EC40BCC46A23}">
      <dsp:nvSpPr>
        <dsp:cNvPr id="0" name=""/>
        <dsp:cNvSpPr/>
      </dsp:nvSpPr>
      <dsp:spPr>
        <a:xfrm rot="14413756">
          <a:off x="8096455" y="2978874"/>
          <a:ext cx="631301" cy="10284"/>
        </a:xfrm>
        <a:custGeom>
          <a:avLst/>
          <a:gdLst/>
          <a:ahLst/>
          <a:cxnLst/>
          <a:rect l="0" t="0" r="0" b="0"/>
          <a:pathLst>
            <a:path>
              <a:moveTo>
                <a:pt x="0" y="5142"/>
              </a:moveTo>
              <a:lnTo>
                <a:pt x="631301" y="51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413756">
        <a:off x="8396323" y="2968233"/>
        <a:ext cx="31565" cy="31565"/>
      </dsp:txXfrm>
    </dsp:sp>
    <dsp:sp modelId="{C571AD25-C19E-4701-8D18-72A20B0A0E90}">
      <dsp:nvSpPr>
        <dsp:cNvPr id="0" name=""/>
        <dsp:cNvSpPr/>
      </dsp:nvSpPr>
      <dsp:spPr>
        <a:xfrm>
          <a:off x="7150890" y="2016292"/>
          <a:ext cx="1104485" cy="1387466"/>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مراد از «أَهْلَ الْبَيْتِ» همه‏ى خاندان پيامبر نيست زیرا</a:t>
          </a:r>
          <a:endParaRPr lang="fa-IR" sz="1600" kern="1200" dirty="0">
            <a:solidFill>
              <a:schemeClr val="bg1"/>
            </a:solidFill>
            <a:cs typeface="B Koodak" pitchFamily="2" charset="-78"/>
          </a:endParaRPr>
        </a:p>
      </dsp:txBody>
      <dsp:txXfrm>
        <a:off x="7150890" y="2016292"/>
        <a:ext cx="1104485" cy="1387466"/>
      </dsp:txXfrm>
    </dsp:sp>
    <dsp:sp modelId="{9DA9D900-8E7B-4D78-BA47-B3F81AF0213F}">
      <dsp:nvSpPr>
        <dsp:cNvPr id="0" name=""/>
        <dsp:cNvSpPr/>
      </dsp:nvSpPr>
      <dsp:spPr>
        <a:xfrm rot="15191139">
          <a:off x="6452350" y="2186237"/>
          <a:ext cx="1083619" cy="10284"/>
        </a:xfrm>
        <a:custGeom>
          <a:avLst/>
          <a:gdLst/>
          <a:ahLst/>
          <a:cxnLst/>
          <a:rect l="0" t="0" r="0" b="0"/>
          <a:pathLst>
            <a:path>
              <a:moveTo>
                <a:pt x="0" y="5142"/>
              </a:moveTo>
              <a:lnTo>
                <a:pt x="1083619"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191139">
        <a:off x="6967069" y="2164289"/>
        <a:ext cx="54180" cy="54180"/>
      </dsp:txXfrm>
    </dsp:sp>
    <dsp:sp modelId="{36394DB3-E57B-40F6-8BB2-D90F1F437E2E}">
      <dsp:nvSpPr>
        <dsp:cNvPr id="0" name=""/>
        <dsp:cNvSpPr/>
      </dsp:nvSpPr>
      <dsp:spPr>
        <a:xfrm>
          <a:off x="5023927" y="1366978"/>
          <a:ext cx="1813502"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روایات متعدد در این خصوص وجود دارد</a:t>
          </a:r>
          <a:endParaRPr lang="fa-IR" sz="1600" kern="1200" dirty="0">
            <a:solidFill>
              <a:schemeClr val="bg1"/>
            </a:solidFill>
            <a:cs typeface="B Koodak" pitchFamily="2" charset="-78"/>
          </a:endParaRPr>
        </a:p>
      </dsp:txBody>
      <dsp:txXfrm>
        <a:off x="5023927" y="1366978"/>
        <a:ext cx="1813502" cy="611510"/>
      </dsp:txXfrm>
    </dsp:sp>
    <dsp:sp modelId="{744453D6-A1E4-403F-B30D-3243B54EB246}">
      <dsp:nvSpPr>
        <dsp:cNvPr id="0" name=""/>
        <dsp:cNvSpPr/>
      </dsp:nvSpPr>
      <dsp:spPr>
        <a:xfrm rot="10800000">
          <a:off x="4710467" y="1667591"/>
          <a:ext cx="313460" cy="10284"/>
        </a:xfrm>
        <a:custGeom>
          <a:avLst/>
          <a:gdLst/>
          <a:ahLst/>
          <a:cxnLst/>
          <a:rect l="0" t="0" r="0" b="0"/>
          <a:pathLst>
            <a:path>
              <a:moveTo>
                <a:pt x="0" y="5142"/>
              </a:moveTo>
              <a:lnTo>
                <a:pt x="313460"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859360" y="1664897"/>
        <a:ext cx="15673" cy="15673"/>
      </dsp:txXfrm>
    </dsp:sp>
    <dsp:sp modelId="{9B71A121-2EB3-4046-B555-A97EC1D6C7D9}">
      <dsp:nvSpPr>
        <dsp:cNvPr id="0" name=""/>
        <dsp:cNvSpPr/>
      </dsp:nvSpPr>
      <dsp:spPr>
        <a:xfrm>
          <a:off x="1189467" y="1366978"/>
          <a:ext cx="3520999"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مثلا در احقاق الحق بيش از هفتاد حديث و در كتاب شواهد التنزيل بيش از يكصد و سى روايت</a:t>
          </a:r>
          <a:endParaRPr lang="fa-IR" sz="1600" kern="1200" dirty="0">
            <a:solidFill>
              <a:schemeClr val="bg1"/>
            </a:solidFill>
            <a:cs typeface="B Koodak" pitchFamily="2" charset="-78"/>
          </a:endParaRPr>
        </a:p>
      </dsp:txBody>
      <dsp:txXfrm>
        <a:off x="1189467" y="1366978"/>
        <a:ext cx="3520999" cy="611510"/>
      </dsp:txXfrm>
    </dsp:sp>
    <dsp:sp modelId="{84108683-8488-4652-8FFA-630F04DF3767}">
      <dsp:nvSpPr>
        <dsp:cNvPr id="0" name=""/>
        <dsp:cNvSpPr/>
      </dsp:nvSpPr>
      <dsp:spPr>
        <a:xfrm rot="14356769">
          <a:off x="6687357" y="2441134"/>
          <a:ext cx="613604" cy="10284"/>
        </a:xfrm>
        <a:custGeom>
          <a:avLst/>
          <a:gdLst/>
          <a:ahLst/>
          <a:cxnLst/>
          <a:rect l="0" t="0" r="0" b="0"/>
          <a:pathLst>
            <a:path>
              <a:moveTo>
                <a:pt x="0" y="5142"/>
              </a:moveTo>
              <a:lnTo>
                <a:pt x="613604"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356769">
        <a:off x="6978819" y="2430936"/>
        <a:ext cx="30680" cy="30680"/>
      </dsp:txXfrm>
    </dsp:sp>
    <dsp:sp modelId="{49F5B828-3ED2-4390-90CB-4813D82C3439}">
      <dsp:nvSpPr>
        <dsp:cNvPr id="0" name=""/>
        <dsp:cNvSpPr/>
      </dsp:nvSpPr>
      <dsp:spPr>
        <a:xfrm>
          <a:off x="252886" y="2037262"/>
          <a:ext cx="6584543" cy="29053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برخی از همسران پیامبر از ایشان پرسيدند: آيا ما هم جزء اهل بيت هستيم؟ پيامبر فرمود: خير</a:t>
          </a:r>
          <a:endParaRPr lang="fa-IR" sz="1600" kern="1200" dirty="0">
            <a:solidFill>
              <a:schemeClr val="bg1"/>
            </a:solidFill>
            <a:cs typeface="B Koodak" pitchFamily="2" charset="-78"/>
          </a:endParaRPr>
        </a:p>
      </dsp:txBody>
      <dsp:txXfrm>
        <a:off x="252886" y="2037262"/>
        <a:ext cx="6584543" cy="290530"/>
      </dsp:txXfrm>
    </dsp:sp>
    <dsp:sp modelId="{12F2E35C-9E3B-4214-AADC-7E27E6AB4FC2}">
      <dsp:nvSpPr>
        <dsp:cNvPr id="0" name=""/>
        <dsp:cNvSpPr/>
      </dsp:nvSpPr>
      <dsp:spPr>
        <a:xfrm rot="12622602">
          <a:off x="6812490" y="2613015"/>
          <a:ext cx="363340" cy="10284"/>
        </a:xfrm>
        <a:custGeom>
          <a:avLst/>
          <a:gdLst/>
          <a:ahLst/>
          <a:cxnLst/>
          <a:rect l="0" t="0" r="0" b="0"/>
          <a:pathLst>
            <a:path>
              <a:moveTo>
                <a:pt x="0" y="5142"/>
              </a:moveTo>
              <a:lnTo>
                <a:pt x="363340"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2622602">
        <a:off x="6985076" y="2609074"/>
        <a:ext cx="18167" cy="18167"/>
      </dsp:txXfrm>
    </dsp:sp>
    <dsp:sp modelId="{379ECA50-4700-4A2D-A5F7-ADDC2B675444}">
      <dsp:nvSpPr>
        <dsp:cNvPr id="0" name=""/>
        <dsp:cNvSpPr/>
      </dsp:nvSpPr>
      <dsp:spPr>
        <a:xfrm>
          <a:off x="3440819" y="2386567"/>
          <a:ext cx="3396610" cy="279446"/>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حدیث شریف کساء بر این مطلب دلالت دارد</a:t>
          </a:r>
          <a:endParaRPr lang="fa-IR" sz="1600" kern="1200" dirty="0">
            <a:solidFill>
              <a:schemeClr val="bg1"/>
            </a:solidFill>
            <a:cs typeface="B Koodak" pitchFamily="2" charset="-78"/>
          </a:endParaRPr>
        </a:p>
      </dsp:txBody>
      <dsp:txXfrm>
        <a:off x="3440819" y="2386567"/>
        <a:ext cx="3396610" cy="279446"/>
      </dsp:txXfrm>
    </dsp:sp>
    <dsp:sp modelId="{96DA2EF9-A2C8-43E4-BA61-A458D4191C58}">
      <dsp:nvSpPr>
        <dsp:cNvPr id="0" name=""/>
        <dsp:cNvSpPr/>
      </dsp:nvSpPr>
      <dsp:spPr>
        <a:xfrm rot="9009087">
          <a:off x="6813458" y="2794820"/>
          <a:ext cx="361402" cy="10284"/>
        </a:xfrm>
        <a:custGeom>
          <a:avLst/>
          <a:gdLst/>
          <a:ahLst/>
          <a:cxnLst/>
          <a:rect l="0" t="0" r="0" b="0"/>
          <a:pathLst>
            <a:path>
              <a:moveTo>
                <a:pt x="0" y="5142"/>
              </a:moveTo>
              <a:lnTo>
                <a:pt x="361402"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9009087">
        <a:off x="6985125" y="2790927"/>
        <a:ext cx="18070" cy="18070"/>
      </dsp:txXfrm>
    </dsp:sp>
    <dsp:sp modelId="{FD7EFB1F-7D15-4A42-8D2A-A114732CEB17}">
      <dsp:nvSpPr>
        <dsp:cNvPr id="0" name=""/>
        <dsp:cNvSpPr/>
      </dsp:nvSpPr>
      <dsp:spPr>
        <a:xfrm>
          <a:off x="3596029" y="2724787"/>
          <a:ext cx="3241400" cy="330222"/>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تکرار این جمله تا نه ماه توسط پیامبر اکرم</a:t>
          </a:r>
          <a:endParaRPr lang="fa-IR" sz="1600" kern="1200" dirty="0">
            <a:solidFill>
              <a:schemeClr val="bg1"/>
            </a:solidFill>
            <a:cs typeface="B Koodak" pitchFamily="2" charset="-78"/>
          </a:endParaRPr>
        </a:p>
      </dsp:txBody>
      <dsp:txXfrm>
        <a:off x="3596029" y="2724787"/>
        <a:ext cx="3241400" cy="330222"/>
      </dsp:txXfrm>
    </dsp:sp>
    <dsp:sp modelId="{E1E1BCC2-3C6C-4AD2-A491-4493F2BAFB30}">
      <dsp:nvSpPr>
        <dsp:cNvPr id="0" name=""/>
        <dsp:cNvSpPr/>
      </dsp:nvSpPr>
      <dsp:spPr>
        <a:xfrm rot="10800000">
          <a:off x="3282568" y="2884756"/>
          <a:ext cx="313460" cy="10284"/>
        </a:xfrm>
        <a:custGeom>
          <a:avLst/>
          <a:gdLst/>
          <a:ahLst/>
          <a:cxnLst/>
          <a:rect l="0" t="0" r="0" b="0"/>
          <a:pathLst>
            <a:path>
              <a:moveTo>
                <a:pt x="0" y="5142"/>
              </a:moveTo>
              <a:lnTo>
                <a:pt x="313460"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solidFill>
              <a:schemeClr val="bg1"/>
            </a:solidFill>
          </a:endParaRPr>
        </a:p>
      </dsp:txBody>
      <dsp:txXfrm rot="10800000">
        <a:off x="3431462" y="2882062"/>
        <a:ext cx="15673" cy="15673"/>
      </dsp:txXfrm>
    </dsp:sp>
    <dsp:sp modelId="{30C57F60-D81E-492F-AE51-26E4F8DA7E52}">
      <dsp:nvSpPr>
        <dsp:cNvPr id="0" name=""/>
        <dsp:cNvSpPr/>
      </dsp:nvSpPr>
      <dsp:spPr>
        <a:xfrm>
          <a:off x="345224" y="2584143"/>
          <a:ext cx="2937344"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«الصلاة يا اهل البيت انما يريد الله ليذهب عنكم الرجس اهل البيت و يطهركم تطهيرا»</a:t>
          </a:r>
          <a:endParaRPr lang="fa-IR" sz="1600" kern="1200" dirty="0">
            <a:solidFill>
              <a:schemeClr val="bg1"/>
            </a:solidFill>
            <a:cs typeface="B Koodak" pitchFamily="2" charset="-78"/>
          </a:endParaRPr>
        </a:p>
      </dsp:txBody>
      <dsp:txXfrm>
        <a:off x="345224" y="2584143"/>
        <a:ext cx="2937344" cy="611510"/>
      </dsp:txXfrm>
    </dsp:sp>
    <dsp:sp modelId="{B9F4B465-7B2B-430A-88A0-5CB127965AE0}">
      <dsp:nvSpPr>
        <dsp:cNvPr id="0" name=""/>
        <dsp:cNvSpPr/>
      </dsp:nvSpPr>
      <dsp:spPr>
        <a:xfrm rot="6584571">
          <a:off x="6530185" y="3141584"/>
          <a:ext cx="927949" cy="10284"/>
        </a:xfrm>
        <a:custGeom>
          <a:avLst/>
          <a:gdLst/>
          <a:ahLst/>
          <a:cxnLst/>
          <a:rect l="0" t="0" r="0" b="0"/>
          <a:pathLst>
            <a:path>
              <a:moveTo>
                <a:pt x="0" y="5142"/>
              </a:moveTo>
              <a:lnTo>
                <a:pt x="927949"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solidFill>
              <a:schemeClr val="bg1"/>
            </a:solidFill>
          </a:endParaRPr>
        </a:p>
      </dsp:txBody>
      <dsp:txXfrm rot="6584571">
        <a:off x="6970961" y="3123528"/>
        <a:ext cx="46397" cy="46397"/>
      </dsp:txXfrm>
    </dsp:sp>
    <dsp:sp modelId="{C9031B61-DFA5-4F45-BAFA-BF0BD5C09D36}">
      <dsp:nvSpPr>
        <dsp:cNvPr id="0" name=""/>
        <dsp:cNvSpPr/>
      </dsp:nvSpPr>
      <dsp:spPr>
        <a:xfrm>
          <a:off x="5638467" y="3113784"/>
          <a:ext cx="1198962" cy="939288"/>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همسران پیامبر گاهى مرتكب گناه مى‏شدند</a:t>
          </a:r>
          <a:endParaRPr lang="fa-IR" sz="1600" kern="1200" dirty="0">
            <a:solidFill>
              <a:schemeClr val="bg1"/>
            </a:solidFill>
            <a:cs typeface="B Koodak" pitchFamily="2" charset="-78"/>
          </a:endParaRPr>
        </a:p>
      </dsp:txBody>
      <dsp:txXfrm>
        <a:off x="5638467" y="3113784"/>
        <a:ext cx="1198962" cy="939288"/>
      </dsp:txXfrm>
    </dsp:sp>
    <dsp:sp modelId="{788EF976-6333-4B78-A0B4-52A84CB19D57}">
      <dsp:nvSpPr>
        <dsp:cNvPr id="0" name=""/>
        <dsp:cNvSpPr/>
      </dsp:nvSpPr>
      <dsp:spPr>
        <a:xfrm rot="12500795">
          <a:off x="5303652" y="3493731"/>
          <a:ext cx="356168" cy="10284"/>
        </a:xfrm>
        <a:custGeom>
          <a:avLst/>
          <a:gdLst/>
          <a:ahLst/>
          <a:cxnLst/>
          <a:rect l="0" t="0" r="0" b="0"/>
          <a:pathLst>
            <a:path>
              <a:moveTo>
                <a:pt x="0" y="5142"/>
              </a:moveTo>
              <a:lnTo>
                <a:pt x="356168"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2500795">
        <a:off x="5472832" y="3489969"/>
        <a:ext cx="17808" cy="17808"/>
      </dsp:txXfrm>
    </dsp:sp>
    <dsp:sp modelId="{E0D2B281-942A-4411-97C8-69EDE639626A}">
      <dsp:nvSpPr>
        <dsp:cNvPr id="0" name=""/>
        <dsp:cNvSpPr/>
      </dsp:nvSpPr>
      <dsp:spPr>
        <a:xfrm>
          <a:off x="2484341" y="3274595"/>
          <a:ext cx="2840665" cy="279446"/>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«إِنْ تَتُوبا إِلَى اللَّهِ فَقَدْ صَغَتْ قُلُوبُكُما»</a:t>
          </a:r>
          <a:endParaRPr lang="fa-IR" sz="1600" kern="1200" dirty="0">
            <a:solidFill>
              <a:schemeClr val="bg1"/>
            </a:solidFill>
            <a:cs typeface="B Koodak" pitchFamily="2" charset="-78"/>
          </a:endParaRPr>
        </a:p>
      </dsp:txBody>
      <dsp:txXfrm>
        <a:off x="2484341" y="3274595"/>
        <a:ext cx="2840665" cy="279446"/>
      </dsp:txXfrm>
    </dsp:sp>
    <dsp:sp modelId="{EB5D353F-781E-4A8B-82C1-88EBB4CAE160}">
      <dsp:nvSpPr>
        <dsp:cNvPr id="0" name=""/>
        <dsp:cNvSpPr/>
      </dsp:nvSpPr>
      <dsp:spPr>
        <a:xfrm rot="9099205">
          <a:off x="5303652" y="3662841"/>
          <a:ext cx="356168" cy="10284"/>
        </a:xfrm>
        <a:custGeom>
          <a:avLst/>
          <a:gdLst/>
          <a:ahLst/>
          <a:cxnLst/>
          <a:rect l="0" t="0" r="0" b="0"/>
          <a:pathLst>
            <a:path>
              <a:moveTo>
                <a:pt x="0" y="5142"/>
              </a:moveTo>
              <a:lnTo>
                <a:pt x="356168"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9099205">
        <a:off x="5472832" y="3659079"/>
        <a:ext cx="17808" cy="17808"/>
      </dsp:txXfrm>
    </dsp:sp>
    <dsp:sp modelId="{1A2CDFD1-8DDF-4BC2-B159-B011C4D1598F}">
      <dsp:nvSpPr>
        <dsp:cNvPr id="0" name=""/>
        <dsp:cNvSpPr/>
      </dsp:nvSpPr>
      <dsp:spPr>
        <a:xfrm>
          <a:off x="2362562" y="3612815"/>
          <a:ext cx="2962444" cy="279446"/>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عايشه جنگ جمل را به راه انداخت ...</a:t>
          </a:r>
          <a:endParaRPr lang="fa-IR" sz="1600" kern="1200" dirty="0">
            <a:solidFill>
              <a:schemeClr val="bg1"/>
            </a:solidFill>
            <a:cs typeface="B Koodak" pitchFamily="2" charset="-78"/>
          </a:endParaRPr>
        </a:p>
      </dsp:txBody>
      <dsp:txXfrm>
        <a:off x="2362562" y="3612815"/>
        <a:ext cx="2962444" cy="279446"/>
      </dsp:txXfrm>
    </dsp:sp>
    <dsp:sp modelId="{C1A5B6F3-75DC-4151-809B-CF3821F3A4B6}">
      <dsp:nvSpPr>
        <dsp:cNvPr id="0" name=""/>
        <dsp:cNvSpPr/>
      </dsp:nvSpPr>
      <dsp:spPr>
        <a:xfrm rot="6307597">
          <a:off x="7811499" y="3832662"/>
          <a:ext cx="1201214" cy="10284"/>
        </a:xfrm>
        <a:custGeom>
          <a:avLst/>
          <a:gdLst/>
          <a:ahLst/>
          <a:cxnLst/>
          <a:rect l="0" t="0" r="0" b="0"/>
          <a:pathLst>
            <a:path>
              <a:moveTo>
                <a:pt x="0" y="5142"/>
              </a:moveTo>
              <a:lnTo>
                <a:pt x="1201214" y="51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307597">
        <a:off x="8382076" y="3807774"/>
        <a:ext cx="60060" cy="60060"/>
      </dsp:txXfrm>
    </dsp:sp>
    <dsp:sp modelId="{9169A74D-0EAF-447F-903A-354399D67EEB}">
      <dsp:nvSpPr>
        <dsp:cNvPr id="0" name=""/>
        <dsp:cNvSpPr/>
      </dsp:nvSpPr>
      <dsp:spPr>
        <a:xfrm>
          <a:off x="5017031" y="4111846"/>
          <a:ext cx="3238344"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«يُطَهِّرَكُمْ» به این معنا که آلودگى داشته‏اند و خداوند آنان را تطهير كرده است نیست زیرا</a:t>
          </a:r>
          <a:endParaRPr lang="fa-IR" sz="1600" kern="1200" dirty="0">
            <a:solidFill>
              <a:schemeClr val="bg1"/>
            </a:solidFill>
            <a:cs typeface="B Koodak" pitchFamily="2" charset="-78"/>
          </a:endParaRPr>
        </a:p>
      </dsp:txBody>
      <dsp:txXfrm>
        <a:off x="5017031" y="4111846"/>
        <a:ext cx="3238344" cy="611510"/>
      </dsp:txXfrm>
    </dsp:sp>
    <dsp:sp modelId="{29A6C580-832E-4048-B1BB-AC5FFC6EB9FB}">
      <dsp:nvSpPr>
        <dsp:cNvPr id="0" name=""/>
        <dsp:cNvSpPr/>
      </dsp:nvSpPr>
      <dsp:spPr>
        <a:xfrm rot="10800000">
          <a:off x="4703571" y="4412459"/>
          <a:ext cx="313460" cy="10284"/>
        </a:xfrm>
        <a:custGeom>
          <a:avLst/>
          <a:gdLst/>
          <a:ahLst/>
          <a:cxnLst/>
          <a:rect l="0" t="0" r="0" b="0"/>
          <a:pathLst>
            <a:path>
              <a:moveTo>
                <a:pt x="0" y="5142"/>
              </a:moveTo>
              <a:lnTo>
                <a:pt x="313460"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852464" y="4409764"/>
        <a:ext cx="15673" cy="15673"/>
      </dsp:txXfrm>
    </dsp:sp>
    <dsp:sp modelId="{40654D8F-078C-4BC5-8BB6-10859052CC04}">
      <dsp:nvSpPr>
        <dsp:cNvPr id="0" name=""/>
        <dsp:cNvSpPr/>
      </dsp:nvSpPr>
      <dsp:spPr>
        <a:xfrm>
          <a:off x="2242255" y="4111846"/>
          <a:ext cx="2461315"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شرط تطهير آلودگى نيست چنانچه برای حوریان بهشتی به کار رفته </a:t>
          </a:r>
          <a:endParaRPr lang="fa-IR" sz="1600" kern="1200" dirty="0">
            <a:solidFill>
              <a:schemeClr val="bg1"/>
            </a:solidFill>
            <a:cs typeface="B Koodak" pitchFamily="2" charset="-78"/>
          </a:endParaRPr>
        </a:p>
      </dsp:txBody>
      <dsp:txXfrm>
        <a:off x="2242255" y="4111846"/>
        <a:ext cx="2461315" cy="611510"/>
      </dsp:txXfrm>
    </dsp:sp>
    <dsp:sp modelId="{B656F8EA-A4CC-4A5A-A7F1-F45FA5882D1D}">
      <dsp:nvSpPr>
        <dsp:cNvPr id="0" name=""/>
        <dsp:cNvSpPr/>
      </dsp:nvSpPr>
      <dsp:spPr>
        <a:xfrm rot="10800000">
          <a:off x="1928795" y="4412459"/>
          <a:ext cx="313460" cy="10284"/>
        </a:xfrm>
        <a:custGeom>
          <a:avLst/>
          <a:gdLst/>
          <a:ahLst/>
          <a:cxnLst/>
          <a:rect l="0" t="0" r="0" b="0"/>
          <a:pathLst>
            <a:path>
              <a:moveTo>
                <a:pt x="0" y="5142"/>
              </a:moveTo>
              <a:lnTo>
                <a:pt x="313460"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077689" y="4409764"/>
        <a:ext cx="15673" cy="15673"/>
      </dsp:txXfrm>
    </dsp:sp>
    <dsp:sp modelId="{C21EAC2C-9D59-4159-9B77-12D358241B10}">
      <dsp:nvSpPr>
        <dsp:cNvPr id="0" name=""/>
        <dsp:cNvSpPr/>
      </dsp:nvSpPr>
      <dsp:spPr>
        <a:xfrm>
          <a:off x="29687" y="4111846"/>
          <a:ext cx="1899108"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لَهُمْ فيها أَزْواجٌ مُطَهَّرَةٌ وَ هُمْ فيها خالِدُونَ (بقره / 25)</a:t>
          </a:r>
          <a:endParaRPr lang="fa-IR" sz="1600" kern="1200" dirty="0">
            <a:solidFill>
              <a:schemeClr val="bg1"/>
            </a:solidFill>
            <a:cs typeface="B Koodak" pitchFamily="2" charset="-78"/>
          </a:endParaRPr>
        </a:p>
      </dsp:txBody>
      <dsp:txXfrm>
        <a:off x="29687" y="4111846"/>
        <a:ext cx="1899108" cy="611510"/>
      </dsp:txXfrm>
    </dsp:sp>
    <dsp:sp modelId="{19A6CD0F-1B07-4BC2-A266-B919B4314048}">
      <dsp:nvSpPr>
        <dsp:cNvPr id="0" name=""/>
        <dsp:cNvSpPr/>
      </dsp:nvSpPr>
      <dsp:spPr>
        <a:xfrm rot="5818944">
          <a:off x="7122829" y="4532580"/>
          <a:ext cx="2578554" cy="10284"/>
        </a:xfrm>
        <a:custGeom>
          <a:avLst/>
          <a:gdLst/>
          <a:ahLst/>
          <a:cxnLst/>
          <a:rect l="0" t="0" r="0" b="0"/>
          <a:pathLst>
            <a:path>
              <a:moveTo>
                <a:pt x="0" y="5142"/>
              </a:moveTo>
              <a:lnTo>
                <a:pt x="2578554" y="51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5818944">
        <a:off x="8347642" y="4473258"/>
        <a:ext cx="128927" cy="128927"/>
      </dsp:txXfrm>
    </dsp:sp>
    <dsp:sp modelId="{D917C8CA-4B97-430A-971D-1F274DB913C6}">
      <dsp:nvSpPr>
        <dsp:cNvPr id="0" name=""/>
        <dsp:cNvSpPr/>
      </dsp:nvSpPr>
      <dsp:spPr>
        <a:xfrm>
          <a:off x="6762450" y="5124115"/>
          <a:ext cx="1492926" cy="1386643"/>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اين آيه در ميان جملاتى قرار گرفته كه مربوط به زنان پيامبر است زیرا</a:t>
          </a:r>
          <a:endParaRPr lang="fa-IR" sz="1600" kern="1200" dirty="0">
            <a:solidFill>
              <a:schemeClr val="bg1"/>
            </a:solidFill>
            <a:cs typeface="B Koodak" pitchFamily="2" charset="-78"/>
          </a:endParaRPr>
        </a:p>
      </dsp:txBody>
      <dsp:txXfrm>
        <a:off x="6762450" y="5124115"/>
        <a:ext cx="1492926" cy="1386643"/>
      </dsp:txXfrm>
    </dsp:sp>
    <dsp:sp modelId="{7914EB1C-B2F3-4F3F-80AC-1B1FA07FB1CC}">
      <dsp:nvSpPr>
        <dsp:cNvPr id="0" name=""/>
        <dsp:cNvSpPr/>
      </dsp:nvSpPr>
      <dsp:spPr>
        <a:xfrm rot="14971352">
          <a:off x="6157713" y="5392598"/>
          <a:ext cx="896013" cy="10284"/>
        </a:xfrm>
        <a:custGeom>
          <a:avLst/>
          <a:gdLst/>
          <a:ahLst/>
          <a:cxnLst/>
          <a:rect l="0" t="0" r="0" b="0"/>
          <a:pathLst>
            <a:path>
              <a:moveTo>
                <a:pt x="0" y="5142"/>
              </a:moveTo>
              <a:lnTo>
                <a:pt x="896013"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971352">
        <a:off x="6583319" y="5375340"/>
        <a:ext cx="44800" cy="44800"/>
      </dsp:txXfrm>
    </dsp:sp>
    <dsp:sp modelId="{F2E8D303-FE53-4174-981A-6DA669B5A97A}">
      <dsp:nvSpPr>
        <dsp:cNvPr id="0" name=""/>
        <dsp:cNvSpPr/>
      </dsp:nvSpPr>
      <dsp:spPr>
        <a:xfrm>
          <a:off x="812593" y="4782130"/>
          <a:ext cx="5636395" cy="391825"/>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به صورت جداگانه نازل شده ولى هنگام جمع آورى قرآن در اين جا قرار گرفته است</a:t>
          </a:r>
          <a:endParaRPr lang="fa-IR" sz="1600" kern="1200" dirty="0">
            <a:solidFill>
              <a:schemeClr val="bg1"/>
            </a:solidFill>
            <a:cs typeface="B Koodak" pitchFamily="2" charset="-78"/>
          </a:endParaRPr>
        </a:p>
      </dsp:txBody>
      <dsp:txXfrm>
        <a:off x="812593" y="4782130"/>
        <a:ext cx="5636395" cy="391825"/>
      </dsp:txXfrm>
    </dsp:sp>
    <dsp:sp modelId="{B2904505-07C7-4BFA-A3F9-52154DC10D54}">
      <dsp:nvSpPr>
        <dsp:cNvPr id="0" name=""/>
        <dsp:cNvSpPr/>
      </dsp:nvSpPr>
      <dsp:spPr>
        <a:xfrm rot="13299977">
          <a:off x="6395915" y="5672819"/>
          <a:ext cx="419609" cy="10284"/>
        </a:xfrm>
        <a:custGeom>
          <a:avLst/>
          <a:gdLst/>
          <a:ahLst/>
          <a:cxnLst/>
          <a:rect l="0" t="0" r="0" b="0"/>
          <a:pathLst>
            <a:path>
              <a:moveTo>
                <a:pt x="0" y="5142"/>
              </a:moveTo>
              <a:lnTo>
                <a:pt x="419609"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3299977">
        <a:off x="6595229" y="5667471"/>
        <a:ext cx="20980" cy="20980"/>
      </dsp:txXfrm>
    </dsp:sp>
    <dsp:sp modelId="{2C476009-5762-4913-8C4D-9277F29B90A3}">
      <dsp:nvSpPr>
        <dsp:cNvPr id="0" name=""/>
        <dsp:cNvSpPr/>
      </dsp:nvSpPr>
      <dsp:spPr>
        <a:xfrm>
          <a:off x="1228947" y="5232729"/>
          <a:ext cx="5220041"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به گفته‏ى مجمع البيان، رسم فصيحان این است كه در لابلاى مطالب معمولى حرف مهمّى مطرح مى‏كنند تا تأثيرش بيشتر باشد</a:t>
          </a:r>
          <a:endParaRPr lang="fa-IR" sz="1600" kern="1200" dirty="0">
            <a:solidFill>
              <a:schemeClr val="bg1"/>
            </a:solidFill>
            <a:cs typeface="B Koodak" pitchFamily="2" charset="-78"/>
          </a:endParaRPr>
        </a:p>
      </dsp:txBody>
      <dsp:txXfrm>
        <a:off x="1228947" y="5232729"/>
        <a:ext cx="5220041" cy="611510"/>
      </dsp:txXfrm>
    </dsp:sp>
    <dsp:sp modelId="{B6F81744-0887-4A3B-B271-531BE810CDE1}">
      <dsp:nvSpPr>
        <dsp:cNvPr id="0" name=""/>
        <dsp:cNvSpPr/>
      </dsp:nvSpPr>
      <dsp:spPr>
        <a:xfrm rot="8657599">
          <a:off x="6412705" y="5924945"/>
          <a:ext cx="386027" cy="10284"/>
        </a:xfrm>
        <a:custGeom>
          <a:avLst/>
          <a:gdLst/>
          <a:ahLst/>
          <a:cxnLst/>
          <a:rect l="0" t="0" r="0" b="0"/>
          <a:pathLst>
            <a:path>
              <a:moveTo>
                <a:pt x="0" y="5142"/>
              </a:moveTo>
              <a:lnTo>
                <a:pt x="386027"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8657599">
        <a:off x="6596069" y="5920436"/>
        <a:ext cx="19301" cy="19301"/>
      </dsp:txXfrm>
    </dsp:sp>
    <dsp:sp modelId="{60BBA950-B96A-429B-8910-C7A777B68202}">
      <dsp:nvSpPr>
        <dsp:cNvPr id="0" name=""/>
        <dsp:cNvSpPr/>
      </dsp:nvSpPr>
      <dsp:spPr>
        <a:xfrm>
          <a:off x="2454601" y="5903014"/>
          <a:ext cx="3994387" cy="279446"/>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آیه شریفه کنایه به زنان پیامبر است</a:t>
          </a:r>
          <a:endParaRPr lang="fa-IR" sz="1600" kern="1200" dirty="0">
            <a:solidFill>
              <a:schemeClr val="bg1"/>
            </a:solidFill>
            <a:cs typeface="B Koodak" pitchFamily="2" charset="-78"/>
          </a:endParaRPr>
        </a:p>
      </dsp:txBody>
      <dsp:txXfrm>
        <a:off x="2454601" y="5903014"/>
        <a:ext cx="3994387" cy="279446"/>
      </dsp:txXfrm>
    </dsp:sp>
    <dsp:sp modelId="{B4F582D0-9407-4365-94A8-CC31EAECA452}">
      <dsp:nvSpPr>
        <dsp:cNvPr id="0" name=""/>
        <dsp:cNvSpPr/>
      </dsp:nvSpPr>
      <dsp:spPr>
        <a:xfrm rot="6795081">
          <a:off x="6208698" y="6177071"/>
          <a:ext cx="794042" cy="10284"/>
        </a:xfrm>
        <a:custGeom>
          <a:avLst/>
          <a:gdLst/>
          <a:ahLst/>
          <a:cxnLst/>
          <a:rect l="0" t="0" r="0" b="0"/>
          <a:pathLst>
            <a:path>
              <a:moveTo>
                <a:pt x="0" y="5142"/>
              </a:moveTo>
              <a:lnTo>
                <a:pt x="794042" y="514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795081">
        <a:off x="6585868" y="6162362"/>
        <a:ext cx="39702" cy="39702"/>
      </dsp:txXfrm>
    </dsp:sp>
    <dsp:sp modelId="{AE2DD64A-9FD4-4AC2-9B0C-3CDCBD91678E}">
      <dsp:nvSpPr>
        <dsp:cNvPr id="0" name=""/>
        <dsp:cNvSpPr/>
      </dsp:nvSpPr>
      <dsp:spPr>
        <a:xfrm>
          <a:off x="1019297" y="6241234"/>
          <a:ext cx="5429691" cy="611510"/>
        </a:xfrm>
        <a:prstGeom prst="roundRect">
          <a:avLst>
            <a:gd name="adj" fmla="val 10000"/>
          </a:avLst>
        </a:prstGeom>
        <a:solidFill>
          <a:srgbClr val="0022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مورد اهل‏بيت ضمير جمع مذكر به كار رفته به خلاف جملات مربوط به زنان پيامبر«بُيُوتِكُنَ‏، أَقِمْنَ‏- عَنْكُمُ‏، يُطَهِّرَكُمْ»</a:t>
          </a:r>
          <a:endParaRPr lang="fa-IR" sz="1600" kern="1200" dirty="0">
            <a:solidFill>
              <a:schemeClr val="bg1"/>
            </a:solidFill>
            <a:cs typeface="B Koodak" pitchFamily="2" charset="-78"/>
          </a:endParaRPr>
        </a:p>
      </dsp:txBody>
      <dsp:txXfrm>
        <a:off x="1019297" y="6241234"/>
        <a:ext cx="5429691" cy="61151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6CA711-86D4-4F5A-8324-3DCB6379C30E}">
      <dsp:nvSpPr>
        <dsp:cNvPr id="0" name=""/>
        <dsp:cNvSpPr/>
      </dsp:nvSpPr>
      <dsp:spPr>
        <a:xfrm>
          <a:off x="7929589" y="2004768"/>
          <a:ext cx="1108445" cy="1224472"/>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نکاتی مختصر که ازحدیث ثقلین استفاده می شود</a:t>
          </a:r>
          <a:endParaRPr lang="fa-IR" sz="1600" kern="1200" dirty="0">
            <a:cs typeface="B Koodak" pitchFamily="2" charset="-78"/>
          </a:endParaRPr>
        </a:p>
      </dsp:txBody>
      <dsp:txXfrm>
        <a:off x="7929589" y="2004768"/>
        <a:ext cx="1108445" cy="1224472"/>
      </dsp:txXfrm>
    </dsp:sp>
    <dsp:sp modelId="{35EB2B97-2A56-4D43-84BD-7523A504D520}">
      <dsp:nvSpPr>
        <dsp:cNvPr id="0" name=""/>
        <dsp:cNvSpPr/>
      </dsp:nvSpPr>
      <dsp:spPr>
        <a:xfrm rot="15267012">
          <a:off x="6465828" y="1491636"/>
          <a:ext cx="2308634" cy="26604"/>
        </a:xfrm>
        <a:custGeom>
          <a:avLst/>
          <a:gdLst/>
          <a:ahLst/>
          <a:cxnLst/>
          <a:rect l="0" t="0" r="0" b="0"/>
          <a:pathLst>
            <a:path>
              <a:moveTo>
                <a:pt x="0" y="13302"/>
              </a:moveTo>
              <a:lnTo>
                <a:pt x="2308634" y="13302"/>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267012">
        <a:off x="7562429" y="1447222"/>
        <a:ext cx="115431" cy="115431"/>
      </dsp:txXfrm>
    </dsp:sp>
    <dsp:sp modelId="{50D0A1BE-F246-4537-BA3C-96E1B2CF165E}">
      <dsp:nvSpPr>
        <dsp:cNvPr id="0" name=""/>
        <dsp:cNvSpPr/>
      </dsp:nvSpPr>
      <dsp:spPr>
        <a:xfrm>
          <a:off x="105964" y="6066"/>
          <a:ext cx="7204736" cy="773611"/>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عترت پیامبر تا قیامت در میان امت اسلامی به عنوان پیشوا باقی خواهند ماند</a:t>
          </a:r>
          <a:endParaRPr lang="fa-IR" sz="1600" kern="1200" dirty="0">
            <a:cs typeface="B Koodak" pitchFamily="2" charset="-78"/>
          </a:endParaRPr>
        </a:p>
      </dsp:txBody>
      <dsp:txXfrm>
        <a:off x="105964" y="6066"/>
        <a:ext cx="7204736" cy="773611"/>
      </dsp:txXfrm>
    </dsp:sp>
    <dsp:sp modelId="{9C5F0CEF-FD42-4964-9647-3C3D187A05C5}">
      <dsp:nvSpPr>
        <dsp:cNvPr id="0" name=""/>
        <dsp:cNvSpPr/>
      </dsp:nvSpPr>
      <dsp:spPr>
        <a:xfrm rot="14707178">
          <a:off x="6884641" y="1936462"/>
          <a:ext cx="1471006" cy="26604"/>
        </a:xfrm>
        <a:custGeom>
          <a:avLst/>
          <a:gdLst/>
          <a:ahLst/>
          <a:cxnLst/>
          <a:rect l="0" t="0" r="0" b="0"/>
          <a:pathLst>
            <a:path>
              <a:moveTo>
                <a:pt x="0" y="13302"/>
              </a:moveTo>
              <a:lnTo>
                <a:pt x="1471006" y="13302"/>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4707178">
        <a:off x="7583370" y="1912989"/>
        <a:ext cx="73550" cy="73550"/>
      </dsp:txXfrm>
    </dsp:sp>
    <dsp:sp modelId="{9A61EB67-19AE-4888-A9EC-0C1AB9D97371}">
      <dsp:nvSpPr>
        <dsp:cNvPr id="0" name=""/>
        <dsp:cNvSpPr/>
      </dsp:nvSpPr>
      <dsp:spPr>
        <a:xfrm>
          <a:off x="105964" y="895719"/>
          <a:ext cx="7204736" cy="773611"/>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دو منبع عظیم مرجع عمومی هستند و تا قیامت تمام نیازهای علمی امت را بر می آورند</a:t>
          </a:r>
          <a:endParaRPr lang="fa-IR" sz="1600" kern="1200" dirty="0">
            <a:cs typeface="B Koodak" pitchFamily="2" charset="-78"/>
          </a:endParaRPr>
        </a:p>
      </dsp:txBody>
      <dsp:txXfrm>
        <a:off x="105964" y="895719"/>
        <a:ext cx="7204736" cy="773611"/>
      </dsp:txXfrm>
    </dsp:sp>
    <dsp:sp modelId="{F7A43985-2E52-4D07-8065-5323404A39D2}">
      <dsp:nvSpPr>
        <dsp:cNvPr id="0" name=""/>
        <dsp:cNvSpPr/>
      </dsp:nvSpPr>
      <dsp:spPr>
        <a:xfrm rot="12942401">
          <a:off x="7239063" y="2381289"/>
          <a:ext cx="762164" cy="26604"/>
        </a:xfrm>
        <a:custGeom>
          <a:avLst/>
          <a:gdLst/>
          <a:ahLst/>
          <a:cxnLst/>
          <a:rect l="0" t="0" r="0" b="0"/>
          <a:pathLst>
            <a:path>
              <a:moveTo>
                <a:pt x="0" y="13302"/>
              </a:moveTo>
              <a:lnTo>
                <a:pt x="762164" y="13302"/>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2942401">
        <a:off x="7601091" y="2375537"/>
        <a:ext cx="38108" cy="38108"/>
      </dsp:txXfrm>
    </dsp:sp>
    <dsp:sp modelId="{82EEE351-3913-405C-8FDA-3F9E9B473E41}">
      <dsp:nvSpPr>
        <dsp:cNvPr id="0" name=""/>
        <dsp:cNvSpPr/>
      </dsp:nvSpPr>
      <dsp:spPr>
        <a:xfrm>
          <a:off x="105964" y="1785372"/>
          <a:ext cx="7204736" cy="773611"/>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هیچ مسلمانی حق ندارد قرآن را از اهل بیت جدا نمایدو از آنان اطاعت نکند</a:t>
          </a:r>
          <a:endParaRPr lang="fa-IR" sz="1600" kern="1200" dirty="0">
            <a:cs typeface="B Koodak" pitchFamily="2" charset="-78"/>
          </a:endParaRPr>
        </a:p>
      </dsp:txBody>
      <dsp:txXfrm>
        <a:off x="105964" y="1785372"/>
        <a:ext cx="7204736" cy="773611"/>
      </dsp:txXfrm>
    </dsp:sp>
    <dsp:sp modelId="{7A36109C-17B6-4D80-BC16-E1E423849ECA}">
      <dsp:nvSpPr>
        <dsp:cNvPr id="0" name=""/>
        <dsp:cNvSpPr/>
      </dsp:nvSpPr>
      <dsp:spPr>
        <a:xfrm rot="8657599">
          <a:off x="7239063" y="2826115"/>
          <a:ext cx="762164" cy="26604"/>
        </a:xfrm>
        <a:custGeom>
          <a:avLst/>
          <a:gdLst/>
          <a:ahLst/>
          <a:cxnLst/>
          <a:rect l="0" t="0" r="0" b="0"/>
          <a:pathLst>
            <a:path>
              <a:moveTo>
                <a:pt x="0" y="13302"/>
              </a:moveTo>
              <a:lnTo>
                <a:pt x="762164" y="13302"/>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8657599">
        <a:off x="7601091" y="2820364"/>
        <a:ext cx="38108" cy="38108"/>
      </dsp:txXfrm>
    </dsp:sp>
    <dsp:sp modelId="{93B5C7D4-A20C-41BA-9465-BF5545D88DB2}">
      <dsp:nvSpPr>
        <dsp:cNvPr id="0" name=""/>
        <dsp:cNvSpPr/>
      </dsp:nvSpPr>
      <dsp:spPr>
        <a:xfrm>
          <a:off x="105964" y="2675025"/>
          <a:ext cx="7204736" cy="773611"/>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مردم اگر اطاعت از ایشان نمایند هر گز گمراه نمی شوند</a:t>
          </a:r>
          <a:endParaRPr lang="fa-IR" sz="1600" kern="1200" dirty="0">
            <a:cs typeface="B Koodak" pitchFamily="2" charset="-78"/>
          </a:endParaRPr>
        </a:p>
      </dsp:txBody>
      <dsp:txXfrm>
        <a:off x="105964" y="2675025"/>
        <a:ext cx="7204736" cy="773611"/>
      </dsp:txXfrm>
    </dsp:sp>
    <dsp:sp modelId="{DADCBB3E-17B8-4E26-8A96-2448889CF285}">
      <dsp:nvSpPr>
        <dsp:cNvPr id="0" name=""/>
        <dsp:cNvSpPr/>
      </dsp:nvSpPr>
      <dsp:spPr>
        <a:xfrm rot="6892822">
          <a:off x="6884641" y="3270942"/>
          <a:ext cx="1471006" cy="26604"/>
        </a:xfrm>
        <a:custGeom>
          <a:avLst/>
          <a:gdLst/>
          <a:ahLst/>
          <a:cxnLst/>
          <a:rect l="0" t="0" r="0" b="0"/>
          <a:pathLst>
            <a:path>
              <a:moveTo>
                <a:pt x="0" y="13302"/>
              </a:moveTo>
              <a:lnTo>
                <a:pt x="1471006" y="13302"/>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892822">
        <a:off x="7583370" y="3247469"/>
        <a:ext cx="73550" cy="73550"/>
      </dsp:txXfrm>
    </dsp:sp>
    <dsp:sp modelId="{385C93BF-D581-4D8B-BBFD-CCE6B9CC9767}">
      <dsp:nvSpPr>
        <dsp:cNvPr id="0" name=""/>
        <dsp:cNvSpPr/>
      </dsp:nvSpPr>
      <dsp:spPr>
        <a:xfrm>
          <a:off x="105964" y="3564679"/>
          <a:ext cx="7204736" cy="773611"/>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اهل بیت پیامبر از خطا و اشتباه مصون هستند زیرا کوچکترین اشتباه مخالفت عملی با قرآن است</a:t>
          </a:r>
          <a:endParaRPr lang="fa-IR" sz="1600" kern="1200" dirty="0">
            <a:cs typeface="B Koodak" pitchFamily="2" charset="-78"/>
          </a:endParaRPr>
        </a:p>
      </dsp:txBody>
      <dsp:txXfrm>
        <a:off x="105964" y="3564679"/>
        <a:ext cx="7204736" cy="773611"/>
      </dsp:txXfrm>
    </dsp:sp>
    <dsp:sp modelId="{A56F71BB-6F13-4E8D-9D0C-D2D988A49349}">
      <dsp:nvSpPr>
        <dsp:cNvPr id="0" name=""/>
        <dsp:cNvSpPr/>
      </dsp:nvSpPr>
      <dsp:spPr>
        <a:xfrm rot="6332988">
          <a:off x="6465828" y="3715769"/>
          <a:ext cx="2308634" cy="26604"/>
        </a:xfrm>
        <a:custGeom>
          <a:avLst/>
          <a:gdLst/>
          <a:ahLst/>
          <a:cxnLst/>
          <a:rect l="0" t="0" r="0" b="0"/>
          <a:pathLst>
            <a:path>
              <a:moveTo>
                <a:pt x="0" y="13302"/>
              </a:moveTo>
              <a:lnTo>
                <a:pt x="2308634" y="13302"/>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332988">
        <a:off x="7562429" y="3671355"/>
        <a:ext cx="115431" cy="115431"/>
      </dsp:txXfrm>
    </dsp:sp>
    <dsp:sp modelId="{73A22F8E-8F19-41BB-815A-DB61E26C790C}">
      <dsp:nvSpPr>
        <dsp:cNvPr id="0" name=""/>
        <dsp:cNvSpPr/>
      </dsp:nvSpPr>
      <dsp:spPr>
        <a:xfrm>
          <a:off x="105964" y="4454332"/>
          <a:ext cx="7204736" cy="773611"/>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اهل بیت پیامبر شامل تمامی خاندان ایشان نمی شود</a:t>
          </a:r>
          <a:endParaRPr lang="fa-IR" sz="1600" kern="1200" dirty="0">
            <a:cs typeface="B Koodak" pitchFamily="2" charset="-78"/>
          </a:endParaRPr>
        </a:p>
      </dsp:txBody>
      <dsp:txXfrm>
        <a:off x="105964" y="4454332"/>
        <a:ext cx="7204736" cy="773611"/>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7845DB-9B90-4D92-A3DC-68F4720FF8FB}">
      <dsp:nvSpPr>
        <dsp:cNvPr id="0" name=""/>
        <dsp:cNvSpPr/>
      </dsp:nvSpPr>
      <dsp:spPr>
        <a:xfrm>
          <a:off x="7998913" y="2221458"/>
          <a:ext cx="1054219" cy="1359652"/>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علوم امام را می توان به دو دسته کلی تقسیم نمود</a:t>
          </a:r>
          <a:endParaRPr lang="fa-IR" sz="1600" kern="1200" dirty="0">
            <a:cs typeface="B Koodak" pitchFamily="2" charset="-78"/>
          </a:endParaRPr>
        </a:p>
      </dsp:txBody>
      <dsp:txXfrm>
        <a:off x="7998913" y="2221458"/>
        <a:ext cx="1054219" cy="1359652"/>
      </dsp:txXfrm>
    </dsp:sp>
    <dsp:sp modelId="{73F9AAB3-A671-4746-9A6B-9619949A3560}">
      <dsp:nvSpPr>
        <dsp:cNvPr id="0" name=""/>
        <dsp:cNvSpPr/>
      </dsp:nvSpPr>
      <dsp:spPr>
        <a:xfrm rot="15043106">
          <a:off x="6693555" y="1962567"/>
          <a:ext cx="1962632" cy="24892"/>
        </a:xfrm>
        <a:custGeom>
          <a:avLst/>
          <a:gdLst/>
          <a:ahLst/>
          <a:cxnLst/>
          <a:rect l="0" t="0" r="0" b="0"/>
          <a:pathLst>
            <a:path>
              <a:moveTo>
                <a:pt x="0" y="12446"/>
              </a:moveTo>
              <a:lnTo>
                <a:pt x="1962632" y="12446"/>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043106">
        <a:off x="7625806" y="1925947"/>
        <a:ext cx="98131" cy="98131"/>
      </dsp:txXfrm>
    </dsp:sp>
    <dsp:sp modelId="{F5A03D4E-37AB-4EFB-908D-646D8D4DF560}">
      <dsp:nvSpPr>
        <dsp:cNvPr id="0" name=""/>
        <dsp:cNvSpPr/>
      </dsp:nvSpPr>
      <dsp:spPr>
        <a:xfrm>
          <a:off x="6045204" y="376360"/>
          <a:ext cx="1305626" cy="1344762"/>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علومی که بی واسطه یا با واسطه از رسول الله گرفته اند</a:t>
          </a:r>
          <a:endParaRPr lang="fa-IR" sz="1600" kern="1200" dirty="0">
            <a:cs typeface="B Koodak" pitchFamily="2" charset="-78"/>
          </a:endParaRPr>
        </a:p>
      </dsp:txBody>
      <dsp:txXfrm>
        <a:off x="6045204" y="376360"/>
        <a:ext cx="1305626" cy="1344762"/>
      </dsp:txXfrm>
    </dsp:sp>
    <dsp:sp modelId="{253C8DF4-CCBF-4624-9C2B-D2024965BAC9}">
      <dsp:nvSpPr>
        <dsp:cNvPr id="0" name=""/>
        <dsp:cNvSpPr/>
      </dsp:nvSpPr>
      <dsp:spPr>
        <a:xfrm rot="13828526">
          <a:off x="5211992" y="643545"/>
          <a:ext cx="1018342" cy="24892"/>
        </a:xfrm>
        <a:custGeom>
          <a:avLst/>
          <a:gdLst/>
          <a:ahLst/>
          <a:cxnLst/>
          <a:rect l="0" t="0" r="0" b="0"/>
          <a:pathLst>
            <a:path>
              <a:moveTo>
                <a:pt x="0" y="12446"/>
              </a:moveTo>
              <a:lnTo>
                <a:pt x="1018342" y="12446"/>
              </a:lnTo>
            </a:path>
          </a:pathLst>
        </a:custGeom>
        <a:noFill/>
        <a:ln w="55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3828526">
        <a:off x="5695704" y="630533"/>
        <a:ext cx="50917" cy="50917"/>
      </dsp:txXfrm>
    </dsp:sp>
    <dsp:sp modelId="{955F132A-FA97-481C-8E32-37BA54CCC459}">
      <dsp:nvSpPr>
        <dsp:cNvPr id="0" name=""/>
        <dsp:cNvSpPr/>
      </dsp:nvSpPr>
      <dsp:spPr>
        <a:xfrm>
          <a:off x="2938200" y="4203"/>
          <a:ext cx="2458921" cy="518076"/>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انا مدینه العلم و علی با بها</a:t>
          </a:r>
          <a:endParaRPr lang="fa-IR" sz="1600" kern="1200" dirty="0">
            <a:cs typeface="B Koodak" pitchFamily="2" charset="-78"/>
          </a:endParaRPr>
        </a:p>
      </dsp:txBody>
      <dsp:txXfrm>
        <a:off x="2938200" y="4203"/>
        <a:ext cx="2458921" cy="518076"/>
      </dsp:txXfrm>
    </dsp:sp>
    <dsp:sp modelId="{4042A280-1B68-41F3-BAB7-7209C41BF036}">
      <dsp:nvSpPr>
        <dsp:cNvPr id="0" name=""/>
        <dsp:cNvSpPr/>
      </dsp:nvSpPr>
      <dsp:spPr>
        <a:xfrm rot="10799441">
          <a:off x="5397122" y="1036348"/>
          <a:ext cx="648082" cy="24892"/>
        </a:xfrm>
        <a:custGeom>
          <a:avLst/>
          <a:gdLst/>
          <a:ahLst/>
          <a:cxnLst/>
          <a:rect l="0" t="0" r="0" b="0"/>
          <a:pathLst>
            <a:path>
              <a:moveTo>
                <a:pt x="0" y="12446"/>
              </a:moveTo>
              <a:lnTo>
                <a:pt x="648082" y="12446"/>
              </a:lnTo>
            </a:path>
          </a:pathLst>
        </a:custGeom>
        <a:noFill/>
        <a:ln w="55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799441">
        <a:off x="5704961" y="1032592"/>
        <a:ext cx="32404" cy="32404"/>
      </dsp:txXfrm>
    </dsp:sp>
    <dsp:sp modelId="{5520313D-AB62-4929-8981-6C69B5A61CD5}">
      <dsp:nvSpPr>
        <dsp:cNvPr id="0" name=""/>
        <dsp:cNvSpPr/>
      </dsp:nvSpPr>
      <dsp:spPr>
        <a:xfrm>
          <a:off x="452853" y="643795"/>
          <a:ext cx="4944268" cy="810102"/>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 رسول‏ اللَّه‏ علّمنى‏ الف‏ باب‏ و كلّ باب منها يفتح الف باب فذلك الف الف باب حتّى علمت ما كان و ما يكون الى يوم القيامة و علم المنايا و البلايا و فصل الخطاب‏ (ینابیع الموده / ص 88)</a:t>
          </a:r>
          <a:endParaRPr lang="fa-IR" sz="1600" kern="1200" dirty="0">
            <a:cs typeface="B Koodak" pitchFamily="2" charset="-78"/>
          </a:endParaRPr>
        </a:p>
      </dsp:txBody>
      <dsp:txXfrm>
        <a:off x="452853" y="643795"/>
        <a:ext cx="4944268" cy="810102"/>
      </dsp:txXfrm>
    </dsp:sp>
    <dsp:sp modelId="{468750A6-74B0-4657-A737-F3A7C3C8AFEB}">
      <dsp:nvSpPr>
        <dsp:cNvPr id="0" name=""/>
        <dsp:cNvSpPr/>
      </dsp:nvSpPr>
      <dsp:spPr>
        <a:xfrm rot="7012239">
          <a:off x="5004222" y="1675827"/>
          <a:ext cx="1433880" cy="24892"/>
        </a:xfrm>
        <a:custGeom>
          <a:avLst/>
          <a:gdLst/>
          <a:ahLst/>
          <a:cxnLst/>
          <a:rect l="0" t="0" r="0" b="0"/>
          <a:pathLst>
            <a:path>
              <a:moveTo>
                <a:pt x="0" y="12446"/>
              </a:moveTo>
              <a:lnTo>
                <a:pt x="1433880" y="12446"/>
              </a:lnTo>
            </a:path>
          </a:pathLst>
        </a:custGeom>
        <a:noFill/>
        <a:ln w="55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7012239">
        <a:off x="5685316" y="1652426"/>
        <a:ext cx="71694" cy="71694"/>
      </dsp:txXfrm>
    </dsp:sp>
    <dsp:sp modelId="{5A66E706-23B1-4A70-BAB9-ADF515DB14A8}">
      <dsp:nvSpPr>
        <dsp:cNvPr id="0" name=""/>
        <dsp:cNvSpPr/>
      </dsp:nvSpPr>
      <dsp:spPr>
        <a:xfrm>
          <a:off x="452853" y="1575414"/>
          <a:ext cx="4944268" cy="1504782"/>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أَبِي عَبْدِ اللَّهِ ع قَالَ: قَالَ رَسُولُ اللَّهِ ص فِي مَرَضِهِ الَّذِي تُوُفِّيَ فِيهِ ادْعُوا لِي خَلِيلِي- فَأَرْسَلَتَا إِلَى أَبَوَيْهِمَا فَلَمَّا نَظَرَ إِلَيْهِمَا رَسُولُ اللَّهِ ص أَعْرَضَ عَنْهُمَا ثُمَّ قَالَ ادْعُوا لِي خَلِيلِي فَأُرْسِلَ إِلَى عَلِيٍّ فَلَمَّا نَظَرَ إِلَيْهِ أَكَبَّ عَلَيْهِ يُحَدِّثُهُ فَلَمَّا خَرَجَ لَقِيَاهُ فَقَالا لَهُ مَا حَدَّثَكَ خَلِيلُكَ فَقَالَ حَدَّثَنِي أَلْفَ بَابٍ يَفْتَحُ كُلُّ بَابٍ أَلْفَ بَاب‏ (کافی / ج1 / ص 296)</a:t>
          </a:r>
          <a:endParaRPr lang="fa-IR" sz="1600" kern="1200" dirty="0">
            <a:cs typeface="B Koodak" pitchFamily="2" charset="-78"/>
          </a:endParaRPr>
        </a:p>
      </dsp:txBody>
      <dsp:txXfrm>
        <a:off x="452853" y="1575414"/>
        <a:ext cx="4944268" cy="1504782"/>
      </dsp:txXfrm>
    </dsp:sp>
    <dsp:sp modelId="{832B2335-7705-419F-981F-9799AC84195E}">
      <dsp:nvSpPr>
        <dsp:cNvPr id="0" name=""/>
        <dsp:cNvSpPr/>
      </dsp:nvSpPr>
      <dsp:spPr>
        <a:xfrm rot="6911137">
          <a:off x="6913411" y="3577910"/>
          <a:ext cx="1522921" cy="24892"/>
        </a:xfrm>
        <a:custGeom>
          <a:avLst/>
          <a:gdLst/>
          <a:ahLst/>
          <a:cxnLst/>
          <a:rect l="0" t="0" r="0" b="0"/>
          <a:pathLst>
            <a:path>
              <a:moveTo>
                <a:pt x="0" y="12446"/>
              </a:moveTo>
              <a:lnTo>
                <a:pt x="1522921" y="12446"/>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911137">
        <a:off x="7636799" y="3552283"/>
        <a:ext cx="76146" cy="76146"/>
      </dsp:txXfrm>
    </dsp:sp>
    <dsp:sp modelId="{14C4420A-5130-4CA9-A071-AEA1F712BA59}">
      <dsp:nvSpPr>
        <dsp:cNvPr id="0" name=""/>
        <dsp:cNvSpPr/>
      </dsp:nvSpPr>
      <dsp:spPr>
        <a:xfrm>
          <a:off x="6045204" y="3874376"/>
          <a:ext cx="1305626" cy="810102"/>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علومی که از طریق الهام و تحدیث دریافت نموده اند</a:t>
          </a:r>
          <a:endParaRPr lang="fa-IR" sz="1600" kern="1200" dirty="0">
            <a:cs typeface="B Koodak" pitchFamily="2" charset="-78"/>
          </a:endParaRPr>
        </a:p>
      </dsp:txBody>
      <dsp:txXfrm>
        <a:off x="6045204" y="3874376"/>
        <a:ext cx="1305626" cy="810102"/>
      </dsp:txXfrm>
    </dsp:sp>
    <dsp:sp modelId="{9829C4D1-2CEF-420D-939F-181AF0E22C02}">
      <dsp:nvSpPr>
        <dsp:cNvPr id="0" name=""/>
        <dsp:cNvSpPr/>
      </dsp:nvSpPr>
      <dsp:spPr>
        <a:xfrm rot="10800000">
          <a:off x="5397122" y="4266981"/>
          <a:ext cx="648082" cy="24892"/>
        </a:xfrm>
        <a:custGeom>
          <a:avLst/>
          <a:gdLst/>
          <a:ahLst/>
          <a:cxnLst/>
          <a:rect l="0" t="0" r="0" b="0"/>
          <a:pathLst>
            <a:path>
              <a:moveTo>
                <a:pt x="0" y="12446"/>
              </a:moveTo>
              <a:lnTo>
                <a:pt x="648082" y="12446"/>
              </a:lnTo>
            </a:path>
          </a:pathLst>
        </a:custGeom>
        <a:noFill/>
        <a:ln w="55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04961" y="4263225"/>
        <a:ext cx="32404" cy="32404"/>
      </dsp:txXfrm>
    </dsp:sp>
    <dsp:sp modelId="{CC068F87-3C6F-475C-AB81-07F6B7B9C5A7}">
      <dsp:nvSpPr>
        <dsp:cNvPr id="0" name=""/>
        <dsp:cNvSpPr/>
      </dsp:nvSpPr>
      <dsp:spPr>
        <a:xfrm>
          <a:off x="4282129" y="3874376"/>
          <a:ext cx="1114993" cy="810102"/>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نظیر الهامات به مریم و مادر موسی</a:t>
          </a:r>
          <a:endParaRPr lang="fa-IR" sz="1600" kern="1200" dirty="0">
            <a:cs typeface="B Koodak" pitchFamily="2" charset="-78"/>
          </a:endParaRPr>
        </a:p>
      </dsp:txBody>
      <dsp:txXfrm>
        <a:off x="4282129" y="3874376"/>
        <a:ext cx="1114993" cy="810102"/>
      </dsp:txXfrm>
    </dsp:sp>
    <dsp:sp modelId="{1B40368A-C8D6-4159-8A9E-2779B4C05EC2}">
      <dsp:nvSpPr>
        <dsp:cNvPr id="0" name=""/>
        <dsp:cNvSpPr/>
      </dsp:nvSpPr>
      <dsp:spPr>
        <a:xfrm rot="13405616">
          <a:off x="3511904" y="3960262"/>
          <a:ext cx="892365" cy="24892"/>
        </a:xfrm>
        <a:custGeom>
          <a:avLst/>
          <a:gdLst/>
          <a:ahLst/>
          <a:cxnLst/>
          <a:rect l="0" t="0" r="0" b="0"/>
          <a:pathLst>
            <a:path>
              <a:moveTo>
                <a:pt x="0" y="12446"/>
              </a:moveTo>
              <a:lnTo>
                <a:pt x="892365" y="12446"/>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3405616">
        <a:off x="3935778" y="3950399"/>
        <a:ext cx="44618" cy="44618"/>
      </dsp:txXfrm>
    </dsp:sp>
    <dsp:sp modelId="{275EB8CF-8794-45A7-B37B-BFA825280197}">
      <dsp:nvSpPr>
        <dsp:cNvPr id="0" name=""/>
        <dsp:cNvSpPr/>
      </dsp:nvSpPr>
      <dsp:spPr>
        <a:xfrm>
          <a:off x="90867" y="3201711"/>
          <a:ext cx="3543179" cy="928556"/>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أَوْحَيْنا إِلى‏ أُمِّ مُوسى‏ أَنْ أَرْضِعيهِ فَإِذا خِفْتِ عَلَيْهِ فَأَلْقيهِ فِي الْيَمِّ وَ لا تَخافي‏ وَ لا تَحْزَني‏ إِنَّا رَادُّوهُ إِلَيْكِ وَ جاعِلُوهُ مِنَ الْمُرْسَلينَ (قصص/ 7)</a:t>
          </a:r>
          <a:endParaRPr lang="fa-IR" sz="1600" kern="1200" dirty="0">
            <a:cs typeface="B Koodak" pitchFamily="2" charset="-78"/>
          </a:endParaRPr>
        </a:p>
      </dsp:txBody>
      <dsp:txXfrm>
        <a:off x="90867" y="3201711"/>
        <a:ext cx="3543179" cy="928556"/>
      </dsp:txXfrm>
    </dsp:sp>
    <dsp:sp modelId="{3D26B507-72D0-4E1E-A828-4ACDD4869E48}">
      <dsp:nvSpPr>
        <dsp:cNvPr id="0" name=""/>
        <dsp:cNvSpPr/>
      </dsp:nvSpPr>
      <dsp:spPr>
        <a:xfrm rot="7797912">
          <a:off x="3453604" y="4653635"/>
          <a:ext cx="1008967" cy="24892"/>
        </a:xfrm>
        <a:custGeom>
          <a:avLst/>
          <a:gdLst/>
          <a:ahLst/>
          <a:cxnLst/>
          <a:rect l="0" t="0" r="0" b="0"/>
          <a:pathLst>
            <a:path>
              <a:moveTo>
                <a:pt x="0" y="12446"/>
              </a:moveTo>
              <a:lnTo>
                <a:pt x="1008967" y="12446"/>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7797912">
        <a:off x="3932863" y="4640857"/>
        <a:ext cx="50448" cy="50448"/>
      </dsp:txXfrm>
    </dsp:sp>
    <dsp:sp modelId="{0C2687AB-A4A7-4DF2-8EF0-326DE2E65076}">
      <dsp:nvSpPr>
        <dsp:cNvPr id="0" name=""/>
        <dsp:cNvSpPr/>
      </dsp:nvSpPr>
      <dsp:spPr>
        <a:xfrm>
          <a:off x="90867" y="4251783"/>
          <a:ext cx="3543179" cy="1601905"/>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فَأَرْسَلْنَا إِلَيْهَا رُوحَنَا فَتَمَثَّلَ لَهَا بَشَرًا سَوِيًّا / قَالَتْ إِنىّ‏ِ أَعُوذُ بِالرَّحْمَانِ مِنكَ إِن كُنتَ تَقِيًّا / قَالَ إِنَّمَا أَنَا رَسُولُ رَبِّكِ لِأَهَبَ لَكِ غُلَامًا زَكِيًّا / قَالَتْ أَنىَ‏ يَكُونُ لىِ غُلَامٌ وَ لَمْ يَمْسَسْنىِ بَشَرٌ وَ لَمْ أَكُ بَغِيًّا / قَالَ كَذَالِكِ قَالَ رَبُّكِ هُوَ عَلىَ‏َّ هَين‏ (مریم / 17 – 21 )</a:t>
          </a:r>
          <a:endParaRPr lang="fa-IR" sz="1600" kern="1200" dirty="0">
            <a:cs typeface="B Koodak" pitchFamily="2" charset="-78"/>
          </a:endParaRPr>
        </a:p>
      </dsp:txBody>
      <dsp:txXfrm>
        <a:off x="90867" y="4251783"/>
        <a:ext cx="3543179" cy="160190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C8A051-3733-411F-8A9F-5C835C2493A3}">
      <dsp:nvSpPr>
        <dsp:cNvPr id="0" name=""/>
        <dsp:cNvSpPr/>
      </dsp:nvSpPr>
      <dsp:spPr>
        <a:xfrm>
          <a:off x="6190842" y="1804794"/>
          <a:ext cx="2035755" cy="916374"/>
        </a:xfrm>
        <a:prstGeom prst="roundRect">
          <a:avLst>
            <a:gd name="adj" fmla="val 10000"/>
          </a:avLst>
        </a:prstGeom>
        <a:gradFill rotWithShape="0">
          <a:gsLst>
            <a:gs pos="0">
              <a:schemeClr val="accent2">
                <a:shade val="60000"/>
                <a:hueOff val="0"/>
                <a:satOff val="0"/>
                <a:lumOff val="0"/>
                <a:alphaOff val="0"/>
                <a:tint val="62000"/>
                <a:satMod val="180000"/>
              </a:schemeClr>
            </a:gs>
            <a:gs pos="65000">
              <a:schemeClr val="accent2">
                <a:shade val="60000"/>
                <a:hueOff val="0"/>
                <a:satOff val="0"/>
                <a:lumOff val="0"/>
                <a:alphaOff val="0"/>
                <a:tint val="32000"/>
                <a:satMod val="250000"/>
              </a:schemeClr>
            </a:gs>
            <a:gs pos="100000">
              <a:schemeClr val="accent2">
                <a:shade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دو آیه از قرآن کریم در خصوص علم امام</a:t>
          </a:r>
          <a:endParaRPr lang="fa-IR" sz="1600" kern="1200" dirty="0">
            <a:cs typeface="B Koodak" pitchFamily="2" charset="-78"/>
          </a:endParaRPr>
        </a:p>
      </dsp:txBody>
      <dsp:txXfrm>
        <a:off x="6190842" y="1804794"/>
        <a:ext cx="2035755" cy="916374"/>
      </dsp:txXfrm>
    </dsp:sp>
    <dsp:sp modelId="{ED88F56E-7927-431B-B2BC-E63A427D27C5}">
      <dsp:nvSpPr>
        <dsp:cNvPr id="0" name=""/>
        <dsp:cNvSpPr/>
      </dsp:nvSpPr>
      <dsp:spPr>
        <a:xfrm rot="11958896">
          <a:off x="4370165" y="1909213"/>
          <a:ext cx="1873398" cy="87890"/>
        </a:xfrm>
        <a:custGeom>
          <a:avLst/>
          <a:gdLst/>
          <a:ahLst/>
          <a:cxnLst/>
          <a:rect l="0" t="0" r="0" b="0"/>
          <a:pathLst>
            <a:path>
              <a:moveTo>
                <a:pt x="0" y="43945"/>
              </a:moveTo>
              <a:lnTo>
                <a:pt x="1873398" y="43945"/>
              </a:lnTo>
            </a:path>
          </a:pathLst>
        </a:custGeom>
        <a:noFill/>
        <a:ln w="55000" cap="flat" cmpd="thickThin"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1958896">
        <a:off x="5260030" y="1906323"/>
        <a:ext cx="93669" cy="93669"/>
      </dsp:txXfrm>
    </dsp:sp>
    <dsp:sp modelId="{4B228D50-2F55-4693-8D69-C83C507D2ADA}">
      <dsp:nvSpPr>
        <dsp:cNvPr id="0" name=""/>
        <dsp:cNvSpPr/>
      </dsp:nvSpPr>
      <dsp:spPr>
        <a:xfrm>
          <a:off x="3002" y="1189435"/>
          <a:ext cx="4419885" cy="907800"/>
        </a:xfrm>
        <a:prstGeom prst="roundRect">
          <a:avLst>
            <a:gd name="adj" fmla="val 10000"/>
          </a:avLst>
        </a:prstGeom>
        <a:gradFill rotWithShape="0">
          <a:gsLst>
            <a:gs pos="0">
              <a:schemeClr val="accent2">
                <a:shade val="80000"/>
                <a:hueOff val="0"/>
                <a:satOff val="0"/>
                <a:lumOff val="0"/>
                <a:alphaOff val="0"/>
                <a:tint val="62000"/>
                <a:satMod val="180000"/>
              </a:schemeClr>
            </a:gs>
            <a:gs pos="65000">
              <a:schemeClr val="accent2">
                <a:shade val="80000"/>
                <a:hueOff val="0"/>
                <a:satOff val="0"/>
                <a:lumOff val="0"/>
                <a:alphaOff val="0"/>
                <a:tint val="32000"/>
                <a:satMod val="250000"/>
              </a:schemeClr>
            </a:gs>
            <a:gs pos="100000">
              <a:schemeClr val="accent2">
                <a:shade val="8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يَقُولُ الَّذينَ كَفَرُوا لَسْتَ مُرْسَلاً قُلْ كَفى‏ بِاللَّهِ شَهيداً بَيْني‏ وَ بَيْنَكُمْ وَ مَنْ عِنْدَهُ عِلْمُ الْكِتابِ (رعد / 43)</a:t>
          </a:r>
          <a:endParaRPr lang="fa-IR" sz="1600" kern="1200" dirty="0">
            <a:cs typeface="B Koodak" pitchFamily="2" charset="-78"/>
          </a:endParaRPr>
        </a:p>
      </dsp:txBody>
      <dsp:txXfrm>
        <a:off x="3002" y="1189435"/>
        <a:ext cx="4419885" cy="907800"/>
      </dsp:txXfrm>
    </dsp:sp>
    <dsp:sp modelId="{0CED45AD-5F47-49A3-BE24-0B33BD5644A4}">
      <dsp:nvSpPr>
        <dsp:cNvPr id="0" name=""/>
        <dsp:cNvSpPr/>
      </dsp:nvSpPr>
      <dsp:spPr>
        <a:xfrm rot="9641104">
          <a:off x="4370165" y="2528859"/>
          <a:ext cx="1873398" cy="87890"/>
        </a:xfrm>
        <a:custGeom>
          <a:avLst/>
          <a:gdLst/>
          <a:ahLst/>
          <a:cxnLst/>
          <a:rect l="0" t="0" r="0" b="0"/>
          <a:pathLst>
            <a:path>
              <a:moveTo>
                <a:pt x="0" y="43945"/>
              </a:moveTo>
              <a:lnTo>
                <a:pt x="1873398" y="43945"/>
              </a:lnTo>
            </a:path>
          </a:pathLst>
        </a:custGeom>
        <a:noFill/>
        <a:ln w="55000" cap="flat" cmpd="thickThin"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9641104">
        <a:off x="5260030" y="2525969"/>
        <a:ext cx="93669" cy="93669"/>
      </dsp:txXfrm>
    </dsp:sp>
    <dsp:sp modelId="{D9994824-1DA8-4FF2-A0AA-32EBA74786DF}">
      <dsp:nvSpPr>
        <dsp:cNvPr id="0" name=""/>
        <dsp:cNvSpPr/>
      </dsp:nvSpPr>
      <dsp:spPr>
        <a:xfrm>
          <a:off x="3002" y="2428727"/>
          <a:ext cx="4419885" cy="907800"/>
        </a:xfrm>
        <a:prstGeom prst="roundRect">
          <a:avLst>
            <a:gd name="adj" fmla="val 10000"/>
          </a:avLst>
        </a:prstGeom>
        <a:gradFill rotWithShape="0">
          <a:gsLst>
            <a:gs pos="0">
              <a:schemeClr val="accent2">
                <a:shade val="80000"/>
                <a:hueOff val="0"/>
                <a:satOff val="0"/>
                <a:lumOff val="0"/>
                <a:alphaOff val="0"/>
                <a:tint val="62000"/>
                <a:satMod val="180000"/>
              </a:schemeClr>
            </a:gs>
            <a:gs pos="65000">
              <a:schemeClr val="accent2">
                <a:shade val="80000"/>
                <a:hueOff val="0"/>
                <a:satOff val="0"/>
                <a:lumOff val="0"/>
                <a:alphaOff val="0"/>
                <a:tint val="32000"/>
                <a:satMod val="250000"/>
              </a:schemeClr>
            </a:gs>
            <a:gs pos="100000">
              <a:schemeClr val="accent2">
                <a:shade val="8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أَ فَمَنْ كانَ عَلى‏ بَيِّنَةٍ مِنْ رَبِّهِ وَ يَتْلُوهُ شاهِدٌ مِنْه (هود / 17)</a:t>
          </a:r>
          <a:endParaRPr lang="fa-IR" sz="1600" kern="1200" dirty="0">
            <a:cs typeface="B Koodak" pitchFamily="2" charset="-78"/>
          </a:endParaRPr>
        </a:p>
      </dsp:txBody>
      <dsp:txXfrm>
        <a:off x="3002" y="2428727"/>
        <a:ext cx="4419885" cy="9078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9AE76E-3ECE-4FAC-A1C5-0382232A13B6}" type="datetimeFigureOut">
              <a:rPr lang="fa-IR" smtClean="0"/>
              <a:pPr/>
              <a:t>05/10/1433</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3A28DF-1EE8-4F97-A7A9-622D2E2FF60E}" type="slidenum">
              <a:rPr lang="fa-IR" smtClean="0"/>
              <a:pPr/>
              <a:t>‹#›</a:t>
            </a:fld>
            <a:endParaRPr lang="fa-IR"/>
          </a:p>
        </p:txBody>
      </p:sp>
    </p:spTree>
  </p:cSld>
  <p:clrMapOvr>
    <a:masterClrMapping/>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9AE76E-3ECE-4FAC-A1C5-0382232A13B6}" type="datetimeFigureOut">
              <a:rPr lang="fa-IR" smtClean="0"/>
              <a:pPr/>
              <a:t>05/10/1433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F3A28DF-1EE8-4F97-A7A9-622D2E2FF60E}" type="slidenum">
              <a:rPr lang="fa-IR" smtClean="0"/>
              <a:pPr/>
              <a:t>‹#›</a:t>
            </a:fld>
            <a:endParaRPr lang="fa-IR"/>
          </a:p>
        </p:txBody>
      </p:sp>
    </p:spTree>
  </p:cSld>
  <p:clrMapOvr>
    <a:masterClrMapping/>
  </p:clrMapOvr>
  <p:transition spd="med">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9AE76E-3ECE-4FAC-A1C5-0382232A13B6}" type="datetimeFigureOut">
              <a:rPr lang="fa-IR" smtClean="0"/>
              <a:pPr/>
              <a:t>05/10/1433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F3A28DF-1EE8-4F97-A7A9-622D2E2FF60E}" type="slidenum">
              <a:rPr lang="fa-IR" smtClean="0"/>
              <a:pPr/>
              <a:t>‹#›</a:t>
            </a:fld>
            <a:endParaRPr lang="fa-IR"/>
          </a:p>
        </p:txBody>
      </p:sp>
    </p:spTree>
  </p:cSld>
  <p:clrMapOvr>
    <a:masterClrMapping/>
  </p:clrMapOvr>
  <p:transition spd="med">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9AE76E-3ECE-4FAC-A1C5-0382232A13B6}" type="datetimeFigureOut">
              <a:rPr lang="fa-IR" smtClean="0"/>
              <a:pPr/>
              <a:t>05/10/1433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F3A28DF-1EE8-4F97-A7A9-622D2E2FF60E}"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9AE76E-3ECE-4FAC-A1C5-0382232A13B6}" type="datetimeFigureOut">
              <a:rPr lang="fa-IR" smtClean="0"/>
              <a:pPr/>
              <a:t>05/10/1433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F3A28DF-1EE8-4F97-A7A9-622D2E2FF60E}"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9AE76E-3ECE-4FAC-A1C5-0382232A13B6}" type="datetimeFigureOut">
              <a:rPr lang="fa-IR" smtClean="0"/>
              <a:pPr/>
              <a:t>05/10/1433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F3A28DF-1EE8-4F97-A7A9-622D2E2FF60E}"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9AE76E-3ECE-4FAC-A1C5-0382232A13B6}" type="datetimeFigureOut">
              <a:rPr lang="fa-IR" smtClean="0"/>
              <a:pPr/>
              <a:t>05/10/1433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F3A28DF-1EE8-4F97-A7A9-622D2E2FF60E}"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med">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9AE76E-3ECE-4FAC-A1C5-0382232A13B6}" type="datetimeFigureOut">
              <a:rPr lang="fa-IR" smtClean="0"/>
              <a:pPr/>
              <a:t>05/10/1433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F3A28DF-1EE8-4F97-A7A9-622D2E2FF60E}"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9AE76E-3ECE-4FAC-A1C5-0382232A13B6}" type="datetimeFigureOut">
              <a:rPr lang="fa-IR" smtClean="0"/>
              <a:pPr/>
              <a:t>05/10/1433</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F3A28DF-1EE8-4F97-A7A9-622D2E2FF60E}" type="slidenum">
              <a:rPr lang="fa-IR" smtClean="0"/>
              <a:pPr/>
              <a:t>‹#›</a:t>
            </a:fld>
            <a:endParaRPr lang="fa-IR"/>
          </a:p>
        </p:txBody>
      </p:sp>
    </p:spTree>
  </p:cSld>
  <p:clrMapOvr>
    <a:masterClrMapping/>
  </p:clrMapOvr>
  <p:transition spd="med">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9AE76E-3ECE-4FAC-A1C5-0382232A13B6}" type="datetimeFigureOut">
              <a:rPr lang="fa-IR" smtClean="0"/>
              <a:pPr/>
              <a:t>05/10/1433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F3A28DF-1EE8-4F97-A7A9-622D2E2FF60E}"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med">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9AE76E-3ECE-4FAC-A1C5-0382232A13B6}" type="datetimeFigureOut">
              <a:rPr lang="fa-IR" smtClean="0"/>
              <a:pPr/>
              <a:t>05/10/1433</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3A28DF-1EE8-4F97-A7A9-622D2E2FF60E}"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9AE76E-3ECE-4FAC-A1C5-0382232A13B6}" type="datetimeFigureOut">
              <a:rPr lang="fa-IR" smtClean="0"/>
              <a:pPr/>
              <a:t>05/10/1433</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3A28DF-1EE8-4F97-A7A9-622D2E2FF60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newsflash/>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itchFamily="2" charset="-78"/>
              </a:rPr>
              <a:t>درس سی و نهم</a:t>
            </a:r>
            <a:endParaRPr lang="fa-IR" dirty="0">
              <a:cs typeface="B Titr" pitchFamily="2" charset="-78"/>
            </a:endParaRPr>
          </a:p>
        </p:txBody>
      </p:sp>
      <p:sp>
        <p:nvSpPr>
          <p:cNvPr id="3" name="Subtitle 2"/>
          <p:cNvSpPr>
            <a:spLocks noGrp="1"/>
          </p:cNvSpPr>
          <p:nvPr>
            <p:ph type="subTitle" idx="1"/>
          </p:nvPr>
        </p:nvSpPr>
        <p:spPr/>
        <p:txBody>
          <a:bodyPr>
            <a:noAutofit/>
            <a:scene3d>
              <a:camera prst="orthographicFront"/>
              <a:lightRig rig="glow" dir="tl">
                <a:rot lat="0" lon="0" rev="5400000"/>
              </a:lightRig>
            </a:scene3d>
            <a:sp3d extrusionH="57150" contourW="12700">
              <a:bevelT w="25400" h="25400" prst="relaxedInset"/>
              <a:contourClr>
                <a:schemeClr val="accent6">
                  <a:shade val="73000"/>
                </a:schemeClr>
              </a:contourClr>
            </a:sp3d>
          </a:bodyPr>
          <a:lstStyle/>
          <a:p>
            <a:r>
              <a:rPr lang="fa-IR"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5">
                      <a:satMod val="175000"/>
                      <a:alpha val="40000"/>
                    </a:schemeClr>
                  </a:glow>
                  <a:outerShdw blurRad="80000" dist="40000" dir="5040000" algn="tl">
                    <a:srgbClr val="000000">
                      <a:alpha val="30000"/>
                    </a:srgbClr>
                  </a:outerShdw>
                  <a:reflection blurRad="6350" stA="55000" endA="50" endPos="85000" dist="29997" dir="5400000" sy="-100000" algn="bl" rotWithShape="0"/>
                </a:effectLst>
                <a:cs typeface="B Titr" pitchFamily="2" charset="-78"/>
              </a:rPr>
              <a:t>عصمت و علم امام</a:t>
            </a:r>
            <a:endParaRPr lang="fa-IR"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5">
                    <a:satMod val="175000"/>
                    <a:alpha val="40000"/>
                  </a:schemeClr>
                </a:glow>
                <a:outerShdw blurRad="80000" dist="40000" dir="5040000" algn="tl">
                  <a:srgbClr val="000000">
                    <a:alpha val="30000"/>
                  </a:srgbClr>
                </a:outerShdw>
                <a:reflection blurRad="6350" stA="55000" endA="50" endPos="85000" dist="29997" dir="5400000" sy="-100000" algn="bl" rotWithShape="0"/>
              </a:effectLst>
              <a:cs typeface="B Titr" pitchFamily="2" charset="-78"/>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علم امام</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8CC8A051-3733-411F-8A9F-5C835C2493A3}"/>
                                            </p:graphicEl>
                                          </p:spTgt>
                                        </p:tgtEl>
                                        <p:attrNameLst>
                                          <p:attrName>style.visibility</p:attrName>
                                        </p:attrNameLst>
                                      </p:cBhvr>
                                      <p:to>
                                        <p:strVal val="visible"/>
                                      </p:to>
                                    </p:set>
                                    <p:animEffect transition="in" filter="wipe(down)">
                                      <p:cBhvr>
                                        <p:cTn id="7" dur="500"/>
                                        <p:tgtEl>
                                          <p:spTgt spid="6">
                                            <p:graphicEl>
                                              <a:dgm id="{8CC8A051-3733-411F-8A9F-5C835C2493A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ED88F56E-7927-431B-B2BC-E63A427D27C5}"/>
                                            </p:graphicEl>
                                          </p:spTgt>
                                        </p:tgtEl>
                                        <p:attrNameLst>
                                          <p:attrName>style.visibility</p:attrName>
                                        </p:attrNameLst>
                                      </p:cBhvr>
                                      <p:to>
                                        <p:strVal val="visible"/>
                                      </p:to>
                                    </p:set>
                                    <p:animEffect transition="in" filter="wipe(down)">
                                      <p:cBhvr>
                                        <p:cTn id="12" dur="500"/>
                                        <p:tgtEl>
                                          <p:spTgt spid="6">
                                            <p:graphicEl>
                                              <a:dgm id="{ED88F56E-7927-431B-B2BC-E63A427D27C5}"/>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4B228D50-2F55-4693-8D69-C83C507D2ADA}"/>
                                            </p:graphicEl>
                                          </p:spTgt>
                                        </p:tgtEl>
                                        <p:attrNameLst>
                                          <p:attrName>style.visibility</p:attrName>
                                        </p:attrNameLst>
                                      </p:cBhvr>
                                      <p:to>
                                        <p:strVal val="visible"/>
                                      </p:to>
                                    </p:set>
                                    <p:animEffect transition="in" filter="wipe(down)">
                                      <p:cBhvr>
                                        <p:cTn id="15" dur="500"/>
                                        <p:tgtEl>
                                          <p:spTgt spid="6">
                                            <p:graphicEl>
                                              <a:dgm id="{4B228D50-2F55-4693-8D69-C83C507D2AD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0CED45AD-5F47-49A3-BE24-0B33BD5644A4}"/>
                                            </p:graphicEl>
                                          </p:spTgt>
                                        </p:tgtEl>
                                        <p:attrNameLst>
                                          <p:attrName>style.visibility</p:attrName>
                                        </p:attrNameLst>
                                      </p:cBhvr>
                                      <p:to>
                                        <p:strVal val="visible"/>
                                      </p:to>
                                    </p:set>
                                    <p:animEffect transition="in" filter="wipe(down)">
                                      <p:cBhvr>
                                        <p:cTn id="20" dur="500"/>
                                        <p:tgtEl>
                                          <p:spTgt spid="6">
                                            <p:graphicEl>
                                              <a:dgm id="{0CED45AD-5F47-49A3-BE24-0B33BD5644A4}"/>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D9994824-1DA8-4FF2-A0AA-32EBA74786DF}"/>
                                            </p:graphicEl>
                                          </p:spTgt>
                                        </p:tgtEl>
                                        <p:attrNameLst>
                                          <p:attrName>style.visibility</p:attrName>
                                        </p:attrNameLst>
                                      </p:cBhvr>
                                      <p:to>
                                        <p:strVal val="visible"/>
                                      </p:to>
                                    </p:set>
                                    <p:animEffect transition="in" filter="wipe(down)">
                                      <p:cBhvr>
                                        <p:cTn id="23" dur="500"/>
                                        <p:tgtEl>
                                          <p:spTgt spid="6">
                                            <p:graphicEl>
                                              <a:dgm id="{D9994824-1DA8-4FF2-A0AA-32EBA74786D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علم امام</a:t>
            </a:r>
            <a:endParaRPr lang="fa-IR" dirty="0">
              <a:cs typeface="B Titr" pitchFamily="2" charset="-78"/>
            </a:endParaRPr>
          </a:p>
        </p:txBody>
      </p:sp>
      <p:graphicFrame>
        <p:nvGraphicFramePr>
          <p:cNvPr id="5" name="Content Placeholder 4"/>
          <p:cNvGraphicFramePr>
            <a:graphicFrameLocks noGrp="1"/>
          </p:cNvGraphicFramePr>
          <p:nvPr>
            <p:ph idx="1"/>
          </p:nvPr>
        </p:nvGraphicFramePr>
        <p:xfrm>
          <a:off x="0" y="214290"/>
          <a:ext cx="9144000" cy="6643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56C6B987-D15D-40A6-B947-9A1BE1980714}"/>
                                            </p:graphicEl>
                                          </p:spTgt>
                                        </p:tgtEl>
                                        <p:attrNameLst>
                                          <p:attrName>style.visibility</p:attrName>
                                        </p:attrNameLst>
                                      </p:cBhvr>
                                      <p:to>
                                        <p:strVal val="visible"/>
                                      </p:to>
                                    </p:set>
                                    <p:anim calcmode="lin" valueType="num">
                                      <p:cBhvr additive="base">
                                        <p:cTn id="7" dur="500" fill="hold"/>
                                        <p:tgtEl>
                                          <p:spTgt spid="5">
                                            <p:graphicEl>
                                              <a:dgm id="{56C6B987-D15D-40A6-B947-9A1BE198071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56C6B987-D15D-40A6-B947-9A1BE198071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4916F5BF-597F-4655-B362-EF7AEE7831C9}"/>
                                            </p:graphicEl>
                                          </p:spTgt>
                                        </p:tgtEl>
                                        <p:attrNameLst>
                                          <p:attrName>style.visibility</p:attrName>
                                        </p:attrNameLst>
                                      </p:cBhvr>
                                      <p:to>
                                        <p:strVal val="visible"/>
                                      </p:to>
                                    </p:set>
                                    <p:anim calcmode="lin" valueType="num">
                                      <p:cBhvr additive="base">
                                        <p:cTn id="13" dur="500" fill="hold"/>
                                        <p:tgtEl>
                                          <p:spTgt spid="5">
                                            <p:graphicEl>
                                              <a:dgm id="{4916F5BF-597F-4655-B362-EF7AEE7831C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4916F5BF-597F-4655-B362-EF7AEE7831C9}"/>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10497DAD-E668-4A13-AAAF-20F42D377971}"/>
                                            </p:graphicEl>
                                          </p:spTgt>
                                        </p:tgtEl>
                                        <p:attrNameLst>
                                          <p:attrName>style.visibility</p:attrName>
                                        </p:attrNameLst>
                                      </p:cBhvr>
                                      <p:to>
                                        <p:strVal val="visible"/>
                                      </p:to>
                                    </p:set>
                                    <p:anim calcmode="lin" valueType="num">
                                      <p:cBhvr additive="base">
                                        <p:cTn id="17" dur="500" fill="hold"/>
                                        <p:tgtEl>
                                          <p:spTgt spid="5">
                                            <p:graphicEl>
                                              <a:dgm id="{10497DAD-E668-4A13-AAAF-20F42D377971}"/>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10497DAD-E668-4A13-AAAF-20F42D377971}"/>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C0CF42FD-24B8-4D4C-BD21-320552AC3078}"/>
                                            </p:graphicEl>
                                          </p:spTgt>
                                        </p:tgtEl>
                                        <p:attrNameLst>
                                          <p:attrName>style.visibility</p:attrName>
                                        </p:attrNameLst>
                                      </p:cBhvr>
                                      <p:to>
                                        <p:strVal val="visible"/>
                                      </p:to>
                                    </p:set>
                                    <p:anim calcmode="lin" valueType="num">
                                      <p:cBhvr additive="base">
                                        <p:cTn id="23" dur="500" fill="hold"/>
                                        <p:tgtEl>
                                          <p:spTgt spid="5">
                                            <p:graphicEl>
                                              <a:dgm id="{C0CF42FD-24B8-4D4C-BD21-320552AC3078}"/>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C0CF42FD-24B8-4D4C-BD21-320552AC3078}"/>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49CC8876-AB64-4676-AB9B-3C40265627C5}"/>
                                            </p:graphicEl>
                                          </p:spTgt>
                                        </p:tgtEl>
                                        <p:attrNameLst>
                                          <p:attrName>style.visibility</p:attrName>
                                        </p:attrNameLst>
                                      </p:cBhvr>
                                      <p:to>
                                        <p:strVal val="visible"/>
                                      </p:to>
                                    </p:set>
                                    <p:anim calcmode="lin" valueType="num">
                                      <p:cBhvr additive="base">
                                        <p:cTn id="27" dur="500" fill="hold"/>
                                        <p:tgtEl>
                                          <p:spTgt spid="5">
                                            <p:graphicEl>
                                              <a:dgm id="{49CC8876-AB64-4676-AB9B-3C40265627C5}"/>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49CC8876-AB64-4676-AB9B-3C40265627C5}"/>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graphicEl>
                                              <a:dgm id="{8E3BE504-863F-4D90-8E40-25217A8FED40}"/>
                                            </p:graphicEl>
                                          </p:spTgt>
                                        </p:tgtEl>
                                        <p:attrNameLst>
                                          <p:attrName>style.visibility</p:attrName>
                                        </p:attrNameLst>
                                      </p:cBhvr>
                                      <p:to>
                                        <p:strVal val="visible"/>
                                      </p:to>
                                    </p:set>
                                    <p:anim calcmode="lin" valueType="num">
                                      <p:cBhvr additive="base">
                                        <p:cTn id="33" dur="500" fill="hold"/>
                                        <p:tgtEl>
                                          <p:spTgt spid="5">
                                            <p:graphicEl>
                                              <a:dgm id="{8E3BE504-863F-4D90-8E40-25217A8FED40}"/>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8E3BE504-863F-4D90-8E40-25217A8FED40}"/>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graphicEl>
                                              <a:dgm id="{57CAD50E-9AA9-48D3-ACB8-A958E4E9C810}"/>
                                            </p:graphicEl>
                                          </p:spTgt>
                                        </p:tgtEl>
                                        <p:attrNameLst>
                                          <p:attrName>style.visibility</p:attrName>
                                        </p:attrNameLst>
                                      </p:cBhvr>
                                      <p:to>
                                        <p:strVal val="visible"/>
                                      </p:to>
                                    </p:set>
                                    <p:anim calcmode="lin" valueType="num">
                                      <p:cBhvr additive="base">
                                        <p:cTn id="37" dur="500" fill="hold"/>
                                        <p:tgtEl>
                                          <p:spTgt spid="5">
                                            <p:graphicEl>
                                              <a:dgm id="{57CAD50E-9AA9-48D3-ACB8-A958E4E9C810}"/>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57CAD50E-9AA9-48D3-ACB8-A958E4E9C810}"/>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7012E42B-95ED-4309-9331-16A9D4574471}"/>
                                            </p:graphicEl>
                                          </p:spTgt>
                                        </p:tgtEl>
                                        <p:attrNameLst>
                                          <p:attrName>style.visibility</p:attrName>
                                        </p:attrNameLst>
                                      </p:cBhvr>
                                      <p:to>
                                        <p:strVal val="visible"/>
                                      </p:to>
                                    </p:set>
                                    <p:anim calcmode="lin" valueType="num">
                                      <p:cBhvr additive="base">
                                        <p:cTn id="43" dur="500" fill="hold"/>
                                        <p:tgtEl>
                                          <p:spTgt spid="5">
                                            <p:graphicEl>
                                              <a:dgm id="{7012E42B-95ED-4309-9331-16A9D4574471}"/>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7012E42B-95ED-4309-9331-16A9D4574471}"/>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graphicEl>
                                              <a:dgm id="{10C05ADF-BBEC-4987-ACAD-592C8B9FEABB}"/>
                                            </p:graphicEl>
                                          </p:spTgt>
                                        </p:tgtEl>
                                        <p:attrNameLst>
                                          <p:attrName>style.visibility</p:attrName>
                                        </p:attrNameLst>
                                      </p:cBhvr>
                                      <p:to>
                                        <p:strVal val="visible"/>
                                      </p:to>
                                    </p:set>
                                    <p:anim calcmode="lin" valueType="num">
                                      <p:cBhvr additive="base">
                                        <p:cTn id="47" dur="500" fill="hold"/>
                                        <p:tgtEl>
                                          <p:spTgt spid="5">
                                            <p:graphicEl>
                                              <a:dgm id="{10C05ADF-BBEC-4987-ACAD-592C8B9FEABB}"/>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dgm id="{10C05ADF-BBEC-4987-ACAD-592C8B9FEABB}"/>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graphicEl>
                                              <a:dgm id="{A14A5532-CFCE-4293-8000-B99057ADE3ED}"/>
                                            </p:graphicEl>
                                          </p:spTgt>
                                        </p:tgtEl>
                                        <p:attrNameLst>
                                          <p:attrName>style.visibility</p:attrName>
                                        </p:attrNameLst>
                                      </p:cBhvr>
                                      <p:to>
                                        <p:strVal val="visible"/>
                                      </p:to>
                                    </p:set>
                                    <p:anim calcmode="lin" valueType="num">
                                      <p:cBhvr additive="base">
                                        <p:cTn id="53" dur="500" fill="hold"/>
                                        <p:tgtEl>
                                          <p:spTgt spid="5">
                                            <p:graphicEl>
                                              <a:dgm id="{A14A5532-CFCE-4293-8000-B99057ADE3ED}"/>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A14A5532-CFCE-4293-8000-B99057ADE3ED}"/>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graphicEl>
                                              <a:dgm id="{8A5214D5-19D3-4FF0-A901-43EA3532526C}"/>
                                            </p:graphicEl>
                                          </p:spTgt>
                                        </p:tgtEl>
                                        <p:attrNameLst>
                                          <p:attrName>style.visibility</p:attrName>
                                        </p:attrNameLst>
                                      </p:cBhvr>
                                      <p:to>
                                        <p:strVal val="visible"/>
                                      </p:to>
                                    </p:set>
                                    <p:anim calcmode="lin" valueType="num">
                                      <p:cBhvr additive="base">
                                        <p:cTn id="57" dur="500" fill="hold"/>
                                        <p:tgtEl>
                                          <p:spTgt spid="5">
                                            <p:graphicEl>
                                              <a:dgm id="{8A5214D5-19D3-4FF0-A901-43EA3532526C}"/>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graphicEl>
                                              <a:dgm id="{8A5214D5-19D3-4FF0-A901-43EA3532526C}"/>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
                                            <p:graphicEl>
                                              <a:dgm id="{833142D5-5A34-4872-8770-F34FAAE326DD}"/>
                                            </p:graphicEl>
                                          </p:spTgt>
                                        </p:tgtEl>
                                        <p:attrNameLst>
                                          <p:attrName>style.visibility</p:attrName>
                                        </p:attrNameLst>
                                      </p:cBhvr>
                                      <p:to>
                                        <p:strVal val="visible"/>
                                      </p:to>
                                    </p:set>
                                    <p:anim calcmode="lin" valueType="num">
                                      <p:cBhvr additive="base">
                                        <p:cTn id="63" dur="500" fill="hold"/>
                                        <p:tgtEl>
                                          <p:spTgt spid="5">
                                            <p:graphicEl>
                                              <a:dgm id="{833142D5-5A34-4872-8770-F34FAAE326DD}"/>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graphicEl>
                                              <a:dgm id="{833142D5-5A34-4872-8770-F34FAAE326DD}"/>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
                                            <p:graphicEl>
                                              <a:dgm id="{0389B7A4-79D5-4FD4-B808-2D69E2038A35}"/>
                                            </p:graphicEl>
                                          </p:spTgt>
                                        </p:tgtEl>
                                        <p:attrNameLst>
                                          <p:attrName>style.visibility</p:attrName>
                                        </p:attrNameLst>
                                      </p:cBhvr>
                                      <p:to>
                                        <p:strVal val="visible"/>
                                      </p:to>
                                    </p:set>
                                    <p:anim calcmode="lin" valueType="num">
                                      <p:cBhvr additive="base">
                                        <p:cTn id="67" dur="500" fill="hold"/>
                                        <p:tgtEl>
                                          <p:spTgt spid="5">
                                            <p:graphicEl>
                                              <a:dgm id="{0389B7A4-79D5-4FD4-B808-2D69E2038A35}"/>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graphicEl>
                                              <a:dgm id="{0389B7A4-79D5-4FD4-B808-2D69E2038A35}"/>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graphicEl>
                                              <a:dgm id="{DF2745CA-2700-4B4C-9017-A6EDFFC67F1F}"/>
                                            </p:graphicEl>
                                          </p:spTgt>
                                        </p:tgtEl>
                                        <p:attrNameLst>
                                          <p:attrName>style.visibility</p:attrName>
                                        </p:attrNameLst>
                                      </p:cBhvr>
                                      <p:to>
                                        <p:strVal val="visible"/>
                                      </p:to>
                                    </p:set>
                                    <p:anim calcmode="lin" valueType="num">
                                      <p:cBhvr additive="base">
                                        <p:cTn id="73" dur="500" fill="hold"/>
                                        <p:tgtEl>
                                          <p:spTgt spid="5">
                                            <p:graphicEl>
                                              <a:dgm id="{DF2745CA-2700-4B4C-9017-A6EDFFC67F1F}"/>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graphicEl>
                                              <a:dgm id="{DF2745CA-2700-4B4C-9017-A6EDFFC67F1F}"/>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
                                            <p:graphicEl>
                                              <a:dgm id="{C1C133AB-5F0B-4DB9-B3A5-90B9CCCF70E2}"/>
                                            </p:graphicEl>
                                          </p:spTgt>
                                        </p:tgtEl>
                                        <p:attrNameLst>
                                          <p:attrName>style.visibility</p:attrName>
                                        </p:attrNameLst>
                                      </p:cBhvr>
                                      <p:to>
                                        <p:strVal val="visible"/>
                                      </p:to>
                                    </p:set>
                                    <p:anim calcmode="lin" valueType="num">
                                      <p:cBhvr additive="base">
                                        <p:cTn id="77" dur="500" fill="hold"/>
                                        <p:tgtEl>
                                          <p:spTgt spid="5">
                                            <p:graphicEl>
                                              <a:dgm id="{C1C133AB-5F0B-4DB9-B3A5-90B9CCCF70E2}"/>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5">
                                            <p:graphicEl>
                                              <a:dgm id="{C1C133AB-5F0B-4DB9-B3A5-90B9CCCF70E2}"/>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5">
                                            <p:graphicEl>
                                              <a:dgm id="{604F8E48-8806-47A9-A379-07951226BBA9}"/>
                                            </p:graphicEl>
                                          </p:spTgt>
                                        </p:tgtEl>
                                        <p:attrNameLst>
                                          <p:attrName>style.visibility</p:attrName>
                                        </p:attrNameLst>
                                      </p:cBhvr>
                                      <p:to>
                                        <p:strVal val="visible"/>
                                      </p:to>
                                    </p:set>
                                    <p:anim calcmode="lin" valueType="num">
                                      <p:cBhvr additive="base">
                                        <p:cTn id="83" dur="500" fill="hold"/>
                                        <p:tgtEl>
                                          <p:spTgt spid="5">
                                            <p:graphicEl>
                                              <a:dgm id="{604F8E48-8806-47A9-A379-07951226BBA9}"/>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5">
                                            <p:graphicEl>
                                              <a:dgm id="{604F8E48-8806-47A9-A379-07951226BBA9}"/>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5">
                                            <p:graphicEl>
                                              <a:dgm id="{CA5D945C-8873-4BAD-A425-97B7E49CB585}"/>
                                            </p:graphicEl>
                                          </p:spTgt>
                                        </p:tgtEl>
                                        <p:attrNameLst>
                                          <p:attrName>style.visibility</p:attrName>
                                        </p:attrNameLst>
                                      </p:cBhvr>
                                      <p:to>
                                        <p:strVal val="visible"/>
                                      </p:to>
                                    </p:set>
                                    <p:anim calcmode="lin" valueType="num">
                                      <p:cBhvr additive="base">
                                        <p:cTn id="87" dur="500" fill="hold"/>
                                        <p:tgtEl>
                                          <p:spTgt spid="5">
                                            <p:graphicEl>
                                              <a:dgm id="{CA5D945C-8873-4BAD-A425-97B7E49CB585}"/>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5">
                                            <p:graphicEl>
                                              <a:dgm id="{CA5D945C-8873-4BAD-A425-97B7E49CB585}"/>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5">
                                            <p:graphicEl>
                                              <a:dgm id="{101A9ED5-9AA9-4BC5-BD84-884ED9CCF2F3}"/>
                                            </p:graphicEl>
                                          </p:spTgt>
                                        </p:tgtEl>
                                        <p:attrNameLst>
                                          <p:attrName>style.visibility</p:attrName>
                                        </p:attrNameLst>
                                      </p:cBhvr>
                                      <p:to>
                                        <p:strVal val="visible"/>
                                      </p:to>
                                    </p:set>
                                    <p:anim calcmode="lin" valueType="num">
                                      <p:cBhvr additive="base">
                                        <p:cTn id="93" dur="500" fill="hold"/>
                                        <p:tgtEl>
                                          <p:spTgt spid="5">
                                            <p:graphicEl>
                                              <a:dgm id="{101A9ED5-9AA9-4BC5-BD84-884ED9CCF2F3}"/>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5">
                                            <p:graphicEl>
                                              <a:dgm id="{101A9ED5-9AA9-4BC5-BD84-884ED9CCF2F3}"/>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5">
                                            <p:graphicEl>
                                              <a:dgm id="{D9DBAEF4-69E1-4B6E-920E-4005C57B5E83}"/>
                                            </p:graphicEl>
                                          </p:spTgt>
                                        </p:tgtEl>
                                        <p:attrNameLst>
                                          <p:attrName>style.visibility</p:attrName>
                                        </p:attrNameLst>
                                      </p:cBhvr>
                                      <p:to>
                                        <p:strVal val="visible"/>
                                      </p:to>
                                    </p:set>
                                    <p:anim calcmode="lin" valueType="num">
                                      <p:cBhvr additive="base">
                                        <p:cTn id="97" dur="500" fill="hold"/>
                                        <p:tgtEl>
                                          <p:spTgt spid="5">
                                            <p:graphicEl>
                                              <a:dgm id="{D9DBAEF4-69E1-4B6E-920E-4005C57B5E83}"/>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graphicEl>
                                              <a:dgm id="{D9DBAEF4-69E1-4B6E-920E-4005C57B5E8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علم امام</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F791BC4C-5804-4F65-8F29-609FE8E8A241}"/>
                                            </p:graphicEl>
                                          </p:spTgt>
                                        </p:tgtEl>
                                        <p:attrNameLst>
                                          <p:attrName>style.visibility</p:attrName>
                                        </p:attrNameLst>
                                      </p:cBhvr>
                                      <p:to>
                                        <p:strVal val="visible"/>
                                      </p:to>
                                    </p:set>
                                    <p:animEffect transition="in" filter="fade">
                                      <p:cBhvr>
                                        <p:cTn id="7" dur="2000"/>
                                        <p:tgtEl>
                                          <p:spTgt spid="6">
                                            <p:graphicEl>
                                              <a:dgm id="{F791BC4C-5804-4F65-8F29-609FE8E8A24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8C3B3AF0-52A3-4EDB-844A-65EC98D3DBD3}"/>
                                            </p:graphicEl>
                                          </p:spTgt>
                                        </p:tgtEl>
                                        <p:attrNameLst>
                                          <p:attrName>style.visibility</p:attrName>
                                        </p:attrNameLst>
                                      </p:cBhvr>
                                      <p:to>
                                        <p:strVal val="visible"/>
                                      </p:to>
                                    </p:set>
                                    <p:animEffect transition="in" filter="fade">
                                      <p:cBhvr>
                                        <p:cTn id="12" dur="2000"/>
                                        <p:tgtEl>
                                          <p:spTgt spid="6">
                                            <p:graphicEl>
                                              <a:dgm id="{8C3B3AF0-52A3-4EDB-844A-65EC98D3DBD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673A3F7-9FF4-4296-9747-56D7190B1C06}"/>
                                            </p:graphicEl>
                                          </p:spTgt>
                                        </p:tgtEl>
                                        <p:attrNameLst>
                                          <p:attrName>style.visibility</p:attrName>
                                        </p:attrNameLst>
                                      </p:cBhvr>
                                      <p:to>
                                        <p:strVal val="visible"/>
                                      </p:to>
                                    </p:set>
                                    <p:animEffect transition="in" filter="fade">
                                      <p:cBhvr>
                                        <p:cTn id="15" dur="2000"/>
                                        <p:tgtEl>
                                          <p:spTgt spid="6">
                                            <p:graphicEl>
                                              <a:dgm id="{E673A3F7-9FF4-4296-9747-56D7190B1C0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علم امام</a:t>
            </a:r>
            <a:endParaRPr lang="fa-IR" dirty="0">
              <a:cs typeface="B Titr" pitchFamily="2" charset="-78"/>
            </a:endParaRPr>
          </a:p>
        </p:txBody>
      </p:sp>
      <p:graphicFrame>
        <p:nvGraphicFramePr>
          <p:cNvPr id="5" name="Content Placeholder 4"/>
          <p:cNvGraphicFramePr>
            <a:graphicFrameLocks noGrp="1"/>
          </p:cNvGraphicFramePr>
          <p:nvPr>
            <p:ph idx="1"/>
          </p:nvPr>
        </p:nvGraphicFramePr>
        <p:xfrm>
          <a:off x="0" y="642918"/>
          <a:ext cx="9144000" cy="6215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E8794060-C183-4213-B44E-01BA2938CD38}"/>
                                            </p:graphicEl>
                                          </p:spTgt>
                                        </p:tgtEl>
                                        <p:attrNameLst>
                                          <p:attrName>style.visibility</p:attrName>
                                        </p:attrNameLst>
                                      </p:cBhvr>
                                      <p:to>
                                        <p:strVal val="visible"/>
                                      </p:to>
                                    </p:set>
                                    <p:animEffect transition="in" filter="wipe(down)">
                                      <p:cBhvr>
                                        <p:cTn id="7" dur="500"/>
                                        <p:tgtEl>
                                          <p:spTgt spid="5">
                                            <p:graphicEl>
                                              <a:dgm id="{E8794060-C183-4213-B44E-01BA2938CD3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47FC1BF3-28D6-43D6-97DA-0822CC07E5B6}"/>
                                            </p:graphicEl>
                                          </p:spTgt>
                                        </p:tgtEl>
                                        <p:attrNameLst>
                                          <p:attrName>style.visibility</p:attrName>
                                        </p:attrNameLst>
                                      </p:cBhvr>
                                      <p:to>
                                        <p:strVal val="visible"/>
                                      </p:to>
                                    </p:set>
                                    <p:animEffect transition="in" filter="wipe(down)">
                                      <p:cBhvr>
                                        <p:cTn id="12" dur="500"/>
                                        <p:tgtEl>
                                          <p:spTgt spid="5">
                                            <p:graphicEl>
                                              <a:dgm id="{47FC1BF3-28D6-43D6-97DA-0822CC07E5B6}"/>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graphicEl>
                                              <a:dgm id="{44023965-D94A-41CE-A539-AEEA40BAD02D}"/>
                                            </p:graphicEl>
                                          </p:spTgt>
                                        </p:tgtEl>
                                        <p:attrNameLst>
                                          <p:attrName>style.visibility</p:attrName>
                                        </p:attrNameLst>
                                      </p:cBhvr>
                                      <p:to>
                                        <p:strVal val="visible"/>
                                      </p:to>
                                    </p:set>
                                    <p:animEffect transition="in" filter="wipe(down)">
                                      <p:cBhvr>
                                        <p:cTn id="15" dur="500"/>
                                        <p:tgtEl>
                                          <p:spTgt spid="5">
                                            <p:graphicEl>
                                              <a:dgm id="{44023965-D94A-41CE-A539-AEEA40BAD02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graphicEl>
                                              <a:dgm id="{EB368E3C-7089-47C7-BB3C-2EBBCF287EB6}"/>
                                            </p:graphicEl>
                                          </p:spTgt>
                                        </p:tgtEl>
                                        <p:attrNameLst>
                                          <p:attrName>style.visibility</p:attrName>
                                        </p:attrNameLst>
                                      </p:cBhvr>
                                      <p:to>
                                        <p:strVal val="visible"/>
                                      </p:to>
                                    </p:set>
                                    <p:animEffect transition="in" filter="wipe(down)">
                                      <p:cBhvr>
                                        <p:cTn id="20" dur="500"/>
                                        <p:tgtEl>
                                          <p:spTgt spid="5">
                                            <p:graphicEl>
                                              <a:dgm id="{EB368E3C-7089-47C7-BB3C-2EBBCF287EB6}"/>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
                                            <p:graphicEl>
                                              <a:dgm id="{945CA81F-82CE-46EB-83F2-E1ECAA341363}"/>
                                            </p:graphicEl>
                                          </p:spTgt>
                                        </p:tgtEl>
                                        <p:attrNameLst>
                                          <p:attrName>style.visibility</p:attrName>
                                        </p:attrNameLst>
                                      </p:cBhvr>
                                      <p:to>
                                        <p:strVal val="visible"/>
                                      </p:to>
                                    </p:set>
                                    <p:animEffect transition="in" filter="wipe(down)">
                                      <p:cBhvr>
                                        <p:cTn id="23" dur="500"/>
                                        <p:tgtEl>
                                          <p:spTgt spid="5">
                                            <p:graphicEl>
                                              <a:dgm id="{945CA81F-82CE-46EB-83F2-E1ECAA34136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graphicEl>
                                              <a:dgm id="{61B7CDDA-988C-47FE-9454-6F760D74CA09}"/>
                                            </p:graphicEl>
                                          </p:spTgt>
                                        </p:tgtEl>
                                        <p:attrNameLst>
                                          <p:attrName>style.visibility</p:attrName>
                                        </p:attrNameLst>
                                      </p:cBhvr>
                                      <p:to>
                                        <p:strVal val="visible"/>
                                      </p:to>
                                    </p:set>
                                    <p:animEffect transition="in" filter="wipe(down)">
                                      <p:cBhvr>
                                        <p:cTn id="28" dur="500"/>
                                        <p:tgtEl>
                                          <p:spTgt spid="5">
                                            <p:graphicEl>
                                              <a:dgm id="{61B7CDDA-988C-47FE-9454-6F760D74CA09}"/>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
                                            <p:graphicEl>
                                              <a:dgm id="{F37DE1A7-1DFB-4572-8685-3CB7CF2506F9}"/>
                                            </p:graphicEl>
                                          </p:spTgt>
                                        </p:tgtEl>
                                        <p:attrNameLst>
                                          <p:attrName>style.visibility</p:attrName>
                                        </p:attrNameLst>
                                      </p:cBhvr>
                                      <p:to>
                                        <p:strVal val="visible"/>
                                      </p:to>
                                    </p:set>
                                    <p:animEffect transition="in" filter="wipe(down)">
                                      <p:cBhvr>
                                        <p:cTn id="31" dur="500"/>
                                        <p:tgtEl>
                                          <p:spTgt spid="5">
                                            <p:graphicEl>
                                              <a:dgm id="{F37DE1A7-1DFB-4572-8685-3CB7CF2506F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5">
                                            <p:graphicEl>
                                              <a:dgm id="{114B2521-7A4B-4AC2-94E2-87393A073876}"/>
                                            </p:graphicEl>
                                          </p:spTgt>
                                        </p:tgtEl>
                                        <p:attrNameLst>
                                          <p:attrName>style.visibility</p:attrName>
                                        </p:attrNameLst>
                                      </p:cBhvr>
                                      <p:to>
                                        <p:strVal val="visible"/>
                                      </p:to>
                                    </p:set>
                                    <p:animEffect transition="in" filter="wipe(down)">
                                      <p:cBhvr>
                                        <p:cTn id="36" dur="500"/>
                                        <p:tgtEl>
                                          <p:spTgt spid="5">
                                            <p:graphicEl>
                                              <a:dgm id="{114B2521-7A4B-4AC2-94E2-87393A073876}"/>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
                                            <p:graphicEl>
                                              <a:dgm id="{B111227C-7B38-4C99-A71A-76C29119202E}"/>
                                            </p:graphicEl>
                                          </p:spTgt>
                                        </p:tgtEl>
                                        <p:attrNameLst>
                                          <p:attrName>style.visibility</p:attrName>
                                        </p:attrNameLst>
                                      </p:cBhvr>
                                      <p:to>
                                        <p:strVal val="visible"/>
                                      </p:to>
                                    </p:set>
                                    <p:animEffect transition="in" filter="wipe(down)">
                                      <p:cBhvr>
                                        <p:cTn id="39" dur="500"/>
                                        <p:tgtEl>
                                          <p:spTgt spid="5">
                                            <p:graphicEl>
                                              <a:dgm id="{B111227C-7B38-4C99-A71A-76C29119202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
                                            <p:graphicEl>
                                              <a:dgm id="{1BE8B6E9-4A9C-438A-91E9-18D430D8EB02}"/>
                                            </p:graphicEl>
                                          </p:spTgt>
                                        </p:tgtEl>
                                        <p:attrNameLst>
                                          <p:attrName>style.visibility</p:attrName>
                                        </p:attrNameLst>
                                      </p:cBhvr>
                                      <p:to>
                                        <p:strVal val="visible"/>
                                      </p:to>
                                    </p:set>
                                    <p:animEffect transition="in" filter="wipe(down)">
                                      <p:cBhvr>
                                        <p:cTn id="44" dur="500"/>
                                        <p:tgtEl>
                                          <p:spTgt spid="5">
                                            <p:graphicEl>
                                              <a:dgm id="{1BE8B6E9-4A9C-438A-91E9-18D430D8EB02}"/>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5">
                                            <p:graphicEl>
                                              <a:dgm id="{D01A0E3F-60AF-456B-B52E-3AAB870AA53C}"/>
                                            </p:graphicEl>
                                          </p:spTgt>
                                        </p:tgtEl>
                                        <p:attrNameLst>
                                          <p:attrName>style.visibility</p:attrName>
                                        </p:attrNameLst>
                                      </p:cBhvr>
                                      <p:to>
                                        <p:strVal val="visible"/>
                                      </p:to>
                                    </p:set>
                                    <p:animEffect transition="in" filter="wipe(down)">
                                      <p:cBhvr>
                                        <p:cTn id="47" dur="500"/>
                                        <p:tgtEl>
                                          <p:spTgt spid="5">
                                            <p:graphicEl>
                                              <a:dgm id="{D01A0E3F-60AF-456B-B52E-3AAB870AA53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graphicEl>
                                              <a:dgm id="{E5319DE3-9E27-4B4F-9B4E-6574C715EEAD}"/>
                                            </p:graphicEl>
                                          </p:spTgt>
                                        </p:tgtEl>
                                        <p:attrNameLst>
                                          <p:attrName>style.visibility</p:attrName>
                                        </p:attrNameLst>
                                      </p:cBhvr>
                                      <p:to>
                                        <p:strVal val="visible"/>
                                      </p:to>
                                    </p:set>
                                    <p:animEffect transition="in" filter="wipe(down)">
                                      <p:cBhvr>
                                        <p:cTn id="52" dur="500"/>
                                        <p:tgtEl>
                                          <p:spTgt spid="5">
                                            <p:graphicEl>
                                              <a:dgm id="{E5319DE3-9E27-4B4F-9B4E-6574C715EEAD}"/>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5">
                                            <p:graphicEl>
                                              <a:dgm id="{B562B82E-CBAD-4EEF-AD26-71DAA4D05180}"/>
                                            </p:graphicEl>
                                          </p:spTgt>
                                        </p:tgtEl>
                                        <p:attrNameLst>
                                          <p:attrName>style.visibility</p:attrName>
                                        </p:attrNameLst>
                                      </p:cBhvr>
                                      <p:to>
                                        <p:strVal val="visible"/>
                                      </p:to>
                                    </p:set>
                                    <p:animEffect transition="in" filter="wipe(down)">
                                      <p:cBhvr>
                                        <p:cTn id="55" dur="500"/>
                                        <p:tgtEl>
                                          <p:spTgt spid="5">
                                            <p:graphicEl>
                                              <a:dgm id="{B562B82E-CBAD-4EEF-AD26-71DAA4D05180}"/>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5">
                                            <p:graphicEl>
                                              <a:dgm id="{4B219F2E-BAB3-49A7-8AF2-0FDAD34FDA4C}"/>
                                            </p:graphicEl>
                                          </p:spTgt>
                                        </p:tgtEl>
                                        <p:attrNameLst>
                                          <p:attrName>style.visibility</p:attrName>
                                        </p:attrNameLst>
                                      </p:cBhvr>
                                      <p:to>
                                        <p:strVal val="visible"/>
                                      </p:to>
                                    </p:set>
                                    <p:animEffect transition="in" filter="wipe(down)">
                                      <p:cBhvr>
                                        <p:cTn id="60" dur="500"/>
                                        <p:tgtEl>
                                          <p:spTgt spid="5">
                                            <p:graphicEl>
                                              <a:dgm id="{4B219F2E-BAB3-49A7-8AF2-0FDAD34FDA4C}"/>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5">
                                            <p:graphicEl>
                                              <a:dgm id="{CEFAB609-8490-4B63-9F6E-829AF57C8BE2}"/>
                                            </p:graphicEl>
                                          </p:spTgt>
                                        </p:tgtEl>
                                        <p:attrNameLst>
                                          <p:attrName>style.visibility</p:attrName>
                                        </p:attrNameLst>
                                      </p:cBhvr>
                                      <p:to>
                                        <p:strVal val="visible"/>
                                      </p:to>
                                    </p:set>
                                    <p:animEffect transition="in" filter="wipe(down)">
                                      <p:cBhvr>
                                        <p:cTn id="63" dur="500"/>
                                        <p:tgtEl>
                                          <p:spTgt spid="5">
                                            <p:graphicEl>
                                              <a:dgm id="{CEFAB609-8490-4B63-9F6E-829AF57C8BE2}"/>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5">
                                            <p:graphicEl>
                                              <a:dgm id="{9944F72C-B748-458B-AC28-FCD65F7425BA}"/>
                                            </p:graphicEl>
                                          </p:spTgt>
                                        </p:tgtEl>
                                        <p:attrNameLst>
                                          <p:attrName>style.visibility</p:attrName>
                                        </p:attrNameLst>
                                      </p:cBhvr>
                                      <p:to>
                                        <p:strVal val="visible"/>
                                      </p:to>
                                    </p:set>
                                    <p:animEffect transition="in" filter="wipe(down)">
                                      <p:cBhvr>
                                        <p:cTn id="68" dur="500"/>
                                        <p:tgtEl>
                                          <p:spTgt spid="5">
                                            <p:graphicEl>
                                              <a:dgm id="{9944F72C-B748-458B-AC28-FCD65F7425BA}"/>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5">
                                            <p:graphicEl>
                                              <a:dgm id="{60F293C8-0593-4915-A26A-65EE8BA86F99}"/>
                                            </p:graphicEl>
                                          </p:spTgt>
                                        </p:tgtEl>
                                        <p:attrNameLst>
                                          <p:attrName>style.visibility</p:attrName>
                                        </p:attrNameLst>
                                      </p:cBhvr>
                                      <p:to>
                                        <p:strVal val="visible"/>
                                      </p:to>
                                    </p:set>
                                    <p:animEffect transition="in" filter="wipe(down)">
                                      <p:cBhvr>
                                        <p:cTn id="71" dur="500"/>
                                        <p:tgtEl>
                                          <p:spTgt spid="5">
                                            <p:graphicEl>
                                              <a:dgm id="{60F293C8-0593-4915-A26A-65EE8BA86F99}"/>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5">
                                            <p:graphicEl>
                                              <a:dgm id="{AFADC7FF-A141-4F4A-90A3-A9EC66543963}"/>
                                            </p:graphicEl>
                                          </p:spTgt>
                                        </p:tgtEl>
                                        <p:attrNameLst>
                                          <p:attrName>style.visibility</p:attrName>
                                        </p:attrNameLst>
                                      </p:cBhvr>
                                      <p:to>
                                        <p:strVal val="visible"/>
                                      </p:to>
                                    </p:set>
                                    <p:animEffect transition="in" filter="wipe(down)">
                                      <p:cBhvr>
                                        <p:cTn id="76" dur="500"/>
                                        <p:tgtEl>
                                          <p:spTgt spid="5">
                                            <p:graphicEl>
                                              <a:dgm id="{AFADC7FF-A141-4F4A-90A3-A9EC66543963}"/>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5">
                                            <p:graphicEl>
                                              <a:dgm id="{9473A97C-A062-4A01-BE53-3ECB1A0B528F}"/>
                                            </p:graphicEl>
                                          </p:spTgt>
                                        </p:tgtEl>
                                        <p:attrNameLst>
                                          <p:attrName>style.visibility</p:attrName>
                                        </p:attrNameLst>
                                      </p:cBhvr>
                                      <p:to>
                                        <p:strVal val="visible"/>
                                      </p:to>
                                    </p:set>
                                    <p:animEffect transition="in" filter="wipe(down)">
                                      <p:cBhvr>
                                        <p:cTn id="79" dur="500"/>
                                        <p:tgtEl>
                                          <p:spTgt spid="5">
                                            <p:graphicEl>
                                              <a:dgm id="{9473A97C-A062-4A01-BE53-3ECB1A0B528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علم امام</a:t>
            </a:r>
            <a:endParaRPr lang="fa-IR" dirty="0">
              <a:cs typeface="B Titr" pitchFamily="2" charset="-78"/>
            </a:endParaRPr>
          </a:p>
        </p:txBody>
      </p:sp>
      <p:graphicFrame>
        <p:nvGraphicFramePr>
          <p:cNvPr id="5" name="Content Placeholder 4"/>
          <p:cNvGraphicFramePr>
            <a:graphicFrameLocks noGrp="1"/>
          </p:cNvGraphicFramePr>
          <p:nvPr>
            <p:ph idx="1"/>
          </p:nvPr>
        </p:nvGraphicFramePr>
        <p:xfrm>
          <a:off x="0" y="857232"/>
          <a:ext cx="9144000" cy="6000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5FCE22DE-1981-4D17-9E89-4E9DEA6BA75E}"/>
                                            </p:graphicEl>
                                          </p:spTgt>
                                        </p:tgtEl>
                                        <p:attrNameLst>
                                          <p:attrName>style.visibility</p:attrName>
                                        </p:attrNameLst>
                                      </p:cBhvr>
                                      <p:to>
                                        <p:strVal val="visible"/>
                                      </p:to>
                                    </p:set>
                                    <p:animEffect transition="in" filter="wipe(down)">
                                      <p:cBhvr>
                                        <p:cTn id="7" dur="500"/>
                                        <p:tgtEl>
                                          <p:spTgt spid="5">
                                            <p:graphicEl>
                                              <a:dgm id="{5FCE22DE-1981-4D17-9E89-4E9DEA6BA75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4BD80D4B-3D06-4AA4-8FB1-2ADEFF1D9FC0}"/>
                                            </p:graphicEl>
                                          </p:spTgt>
                                        </p:tgtEl>
                                        <p:attrNameLst>
                                          <p:attrName>style.visibility</p:attrName>
                                        </p:attrNameLst>
                                      </p:cBhvr>
                                      <p:to>
                                        <p:strVal val="visible"/>
                                      </p:to>
                                    </p:set>
                                    <p:animEffect transition="in" filter="wipe(down)">
                                      <p:cBhvr>
                                        <p:cTn id="12" dur="500"/>
                                        <p:tgtEl>
                                          <p:spTgt spid="5">
                                            <p:graphicEl>
                                              <a:dgm id="{4BD80D4B-3D06-4AA4-8FB1-2ADEFF1D9FC0}"/>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graphicEl>
                                              <a:dgm id="{78C29138-91AA-45B3-A3D6-8B4831502D15}"/>
                                            </p:graphicEl>
                                          </p:spTgt>
                                        </p:tgtEl>
                                        <p:attrNameLst>
                                          <p:attrName>style.visibility</p:attrName>
                                        </p:attrNameLst>
                                      </p:cBhvr>
                                      <p:to>
                                        <p:strVal val="visible"/>
                                      </p:to>
                                    </p:set>
                                    <p:animEffect transition="in" filter="wipe(down)">
                                      <p:cBhvr>
                                        <p:cTn id="15" dur="500"/>
                                        <p:tgtEl>
                                          <p:spTgt spid="5">
                                            <p:graphicEl>
                                              <a:dgm id="{78C29138-91AA-45B3-A3D6-8B4831502D1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graphicEl>
                                              <a:dgm id="{EB742B05-5270-4C4A-B49A-AB24EE93F940}"/>
                                            </p:graphicEl>
                                          </p:spTgt>
                                        </p:tgtEl>
                                        <p:attrNameLst>
                                          <p:attrName>style.visibility</p:attrName>
                                        </p:attrNameLst>
                                      </p:cBhvr>
                                      <p:to>
                                        <p:strVal val="visible"/>
                                      </p:to>
                                    </p:set>
                                    <p:animEffect transition="in" filter="wipe(down)">
                                      <p:cBhvr>
                                        <p:cTn id="20" dur="500"/>
                                        <p:tgtEl>
                                          <p:spTgt spid="5">
                                            <p:graphicEl>
                                              <a:dgm id="{EB742B05-5270-4C4A-B49A-AB24EE93F940}"/>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
                                            <p:graphicEl>
                                              <a:dgm id="{27491E6D-4A99-44C0-96A5-2CEFCF53D555}"/>
                                            </p:graphicEl>
                                          </p:spTgt>
                                        </p:tgtEl>
                                        <p:attrNameLst>
                                          <p:attrName>style.visibility</p:attrName>
                                        </p:attrNameLst>
                                      </p:cBhvr>
                                      <p:to>
                                        <p:strVal val="visible"/>
                                      </p:to>
                                    </p:set>
                                    <p:animEffect transition="in" filter="wipe(down)">
                                      <p:cBhvr>
                                        <p:cTn id="23" dur="500"/>
                                        <p:tgtEl>
                                          <p:spTgt spid="5">
                                            <p:graphicEl>
                                              <a:dgm id="{27491E6D-4A99-44C0-96A5-2CEFCF53D55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graphicEl>
                                              <a:dgm id="{D082EAEE-1E4B-4BB1-9338-EDE4F63F3F37}"/>
                                            </p:graphicEl>
                                          </p:spTgt>
                                        </p:tgtEl>
                                        <p:attrNameLst>
                                          <p:attrName>style.visibility</p:attrName>
                                        </p:attrNameLst>
                                      </p:cBhvr>
                                      <p:to>
                                        <p:strVal val="visible"/>
                                      </p:to>
                                    </p:set>
                                    <p:animEffect transition="in" filter="wipe(down)">
                                      <p:cBhvr>
                                        <p:cTn id="28" dur="500"/>
                                        <p:tgtEl>
                                          <p:spTgt spid="5">
                                            <p:graphicEl>
                                              <a:dgm id="{D082EAEE-1E4B-4BB1-9338-EDE4F63F3F37}"/>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
                                            <p:graphicEl>
                                              <a:dgm id="{38368CDB-57CA-4840-BDB7-69966766642C}"/>
                                            </p:graphicEl>
                                          </p:spTgt>
                                        </p:tgtEl>
                                        <p:attrNameLst>
                                          <p:attrName>style.visibility</p:attrName>
                                        </p:attrNameLst>
                                      </p:cBhvr>
                                      <p:to>
                                        <p:strVal val="visible"/>
                                      </p:to>
                                    </p:set>
                                    <p:animEffect transition="in" filter="wipe(down)">
                                      <p:cBhvr>
                                        <p:cTn id="31" dur="500"/>
                                        <p:tgtEl>
                                          <p:spTgt spid="5">
                                            <p:graphicEl>
                                              <a:dgm id="{38368CDB-57CA-4840-BDB7-69966766642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5">
                                            <p:graphicEl>
                                              <a:dgm id="{DC72DA58-5AF2-4866-A6B2-DF8C0B4983EA}"/>
                                            </p:graphicEl>
                                          </p:spTgt>
                                        </p:tgtEl>
                                        <p:attrNameLst>
                                          <p:attrName>style.visibility</p:attrName>
                                        </p:attrNameLst>
                                      </p:cBhvr>
                                      <p:to>
                                        <p:strVal val="visible"/>
                                      </p:to>
                                    </p:set>
                                    <p:animEffect transition="in" filter="wipe(down)">
                                      <p:cBhvr>
                                        <p:cTn id="36" dur="500"/>
                                        <p:tgtEl>
                                          <p:spTgt spid="5">
                                            <p:graphicEl>
                                              <a:dgm id="{DC72DA58-5AF2-4866-A6B2-DF8C0B4983EA}"/>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
                                            <p:graphicEl>
                                              <a:dgm id="{9A00476C-3C77-41AE-94A6-376A83D6E8BA}"/>
                                            </p:graphicEl>
                                          </p:spTgt>
                                        </p:tgtEl>
                                        <p:attrNameLst>
                                          <p:attrName>style.visibility</p:attrName>
                                        </p:attrNameLst>
                                      </p:cBhvr>
                                      <p:to>
                                        <p:strVal val="visible"/>
                                      </p:to>
                                    </p:set>
                                    <p:animEffect transition="in" filter="wipe(down)">
                                      <p:cBhvr>
                                        <p:cTn id="39" dur="500"/>
                                        <p:tgtEl>
                                          <p:spTgt spid="5">
                                            <p:graphicEl>
                                              <a:dgm id="{9A00476C-3C77-41AE-94A6-376A83D6E8BA}"/>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
                                            <p:graphicEl>
                                              <a:dgm id="{58A7A6F2-1F30-4265-8763-D5636EBC2852}"/>
                                            </p:graphicEl>
                                          </p:spTgt>
                                        </p:tgtEl>
                                        <p:attrNameLst>
                                          <p:attrName>style.visibility</p:attrName>
                                        </p:attrNameLst>
                                      </p:cBhvr>
                                      <p:to>
                                        <p:strVal val="visible"/>
                                      </p:to>
                                    </p:set>
                                    <p:animEffect transition="in" filter="wipe(down)">
                                      <p:cBhvr>
                                        <p:cTn id="44" dur="500"/>
                                        <p:tgtEl>
                                          <p:spTgt spid="5">
                                            <p:graphicEl>
                                              <a:dgm id="{58A7A6F2-1F30-4265-8763-D5636EBC2852}"/>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5">
                                            <p:graphicEl>
                                              <a:dgm id="{20F3E419-5122-467D-B06B-59339981CB49}"/>
                                            </p:graphicEl>
                                          </p:spTgt>
                                        </p:tgtEl>
                                        <p:attrNameLst>
                                          <p:attrName>style.visibility</p:attrName>
                                        </p:attrNameLst>
                                      </p:cBhvr>
                                      <p:to>
                                        <p:strVal val="visible"/>
                                      </p:to>
                                    </p:set>
                                    <p:animEffect transition="in" filter="wipe(down)">
                                      <p:cBhvr>
                                        <p:cTn id="47" dur="500"/>
                                        <p:tgtEl>
                                          <p:spTgt spid="5">
                                            <p:graphicEl>
                                              <a:dgm id="{20F3E419-5122-467D-B06B-59339981CB4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graphicEl>
                                              <a:dgm id="{F87F19E4-915C-482D-B32E-E1D41DAF0D5A}"/>
                                            </p:graphicEl>
                                          </p:spTgt>
                                        </p:tgtEl>
                                        <p:attrNameLst>
                                          <p:attrName>style.visibility</p:attrName>
                                        </p:attrNameLst>
                                      </p:cBhvr>
                                      <p:to>
                                        <p:strVal val="visible"/>
                                      </p:to>
                                    </p:set>
                                    <p:animEffect transition="in" filter="wipe(down)">
                                      <p:cBhvr>
                                        <p:cTn id="52" dur="500"/>
                                        <p:tgtEl>
                                          <p:spTgt spid="5">
                                            <p:graphicEl>
                                              <a:dgm id="{F87F19E4-915C-482D-B32E-E1D41DAF0D5A}"/>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5">
                                            <p:graphicEl>
                                              <a:dgm id="{6611000A-BB9C-4960-B459-EFC271B71A41}"/>
                                            </p:graphicEl>
                                          </p:spTgt>
                                        </p:tgtEl>
                                        <p:attrNameLst>
                                          <p:attrName>style.visibility</p:attrName>
                                        </p:attrNameLst>
                                      </p:cBhvr>
                                      <p:to>
                                        <p:strVal val="visible"/>
                                      </p:to>
                                    </p:set>
                                    <p:animEffect transition="in" filter="wipe(down)">
                                      <p:cBhvr>
                                        <p:cTn id="55" dur="500"/>
                                        <p:tgtEl>
                                          <p:spTgt spid="5">
                                            <p:graphicEl>
                                              <a:dgm id="{6611000A-BB9C-4960-B459-EFC271B71A41}"/>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5">
                                            <p:graphicEl>
                                              <a:dgm id="{5C1AB1D6-8231-45D9-A22C-26BA44E2C666}"/>
                                            </p:graphicEl>
                                          </p:spTgt>
                                        </p:tgtEl>
                                        <p:attrNameLst>
                                          <p:attrName>style.visibility</p:attrName>
                                        </p:attrNameLst>
                                      </p:cBhvr>
                                      <p:to>
                                        <p:strVal val="visible"/>
                                      </p:to>
                                    </p:set>
                                    <p:animEffect transition="in" filter="wipe(down)">
                                      <p:cBhvr>
                                        <p:cTn id="60" dur="500"/>
                                        <p:tgtEl>
                                          <p:spTgt spid="5">
                                            <p:graphicEl>
                                              <a:dgm id="{5C1AB1D6-8231-45D9-A22C-26BA44E2C666}"/>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5">
                                            <p:graphicEl>
                                              <a:dgm id="{6DE5B04B-E6E8-46D5-84C5-D21F75D87900}"/>
                                            </p:graphicEl>
                                          </p:spTgt>
                                        </p:tgtEl>
                                        <p:attrNameLst>
                                          <p:attrName>style.visibility</p:attrName>
                                        </p:attrNameLst>
                                      </p:cBhvr>
                                      <p:to>
                                        <p:strVal val="visible"/>
                                      </p:to>
                                    </p:set>
                                    <p:animEffect transition="in" filter="wipe(down)">
                                      <p:cBhvr>
                                        <p:cTn id="63" dur="500"/>
                                        <p:tgtEl>
                                          <p:spTgt spid="5">
                                            <p:graphicEl>
                                              <a:dgm id="{6DE5B04B-E6E8-46D5-84C5-D21F75D8790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2844" y="928670"/>
          <a:ext cx="9001156"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عصمت امام</a:t>
            </a:r>
            <a:endParaRPr lang="fa-IR" dirty="0">
              <a:cs typeface="B Titr" pitchFamily="2" charset="-78"/>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EB49F31-72A9-4364-929C-D3FEA16C0E90}"/>
                                            </p:graphicEl>
                                          </p:spTgt>
                                        </p:tgtEl>
                                        <p:attrNameLst>
                                          <p:attrName>style.visibility</p:attrName>
                                        </p:attrNameLst>
                                      </p:cBhvr>
                                      <p:to>
                                        <p:strVal val="visible"/>
                                      </p:to>
                                    </p:set>
                                    <p:animEffect transition="in" filter="fade">
                                      <p:cBhvr>
                                        <p:cTn id="7" dur="2000"/>
                                        <p:tgtEl>
                                          <p:spTgt spid="4">
                                            <p:graphicEl>
                                              <a:dgm id="{BEB49F31-72A9-4364-929C-D3FEA16C0E9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A09EDA0-917E-4589-B57D-E9344C0EB818}"/>
                                            </p:graphicEl>
                                          </p:spTgt>
                                        </p:tgtEl>
                                        <p:attrNameLst>
                                          <p:attrName>style.visibility</p:attrName>
                                        </p:attrNameLst>
                                      </p:cBhvr>
                                      <p:to>
                                        <p:strVal val="visible"/>
                                      </p:to>
                                    </p:set>
                                    <p:animEffect transition="in" filter="fade">
                                      <p:cBhvr>
                                        <p:cTn id="12" dur="2000"/>
                                        <p:tgtEl>
                                          <p:spTgt spid="4">
                                            <p:graphicEl>
                                              <a:dgm id="{6A09EDA0-917E-4589-B57D-E9344C0EB818}"/>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FDB00B18-4F44-4CE0-956D-9859C79BE42C}"/>
                                            </p:graphicEl>
                                          </p:spTgt>
                                        </p:tgtEl>
                                        <p:attrNameLst>
                                          <p:attrName>style.visibility</p:attrName>
                                        </p:attrNameLst>
                                      </p:cBhvr>
                                      <p:to>
                                        <p:strVal val="visible"/>
                                      </p:to>
                                    </p:set>
                                    <p:animEffect transition="in" filter="fade">
                                      <p:cBhvr>
                                        <p:cTn id="15" dur="2000"/>
                                        <p:tgtEl>
                                          <p:spTgt spid="4">
                                            <p:graphicEl>
                                              <a:dgm id="{FDB00B18-4F44-4CE0-956D-9859C79BE42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CA532899-CE93-493C-8CA0-CBC5D24C0175}"/>
                                            </p:graphicEl>
                                          </p:spTgt>
                                        </p:tgtEl>
                                        <p:attrNameLst>
                                          <p:attrName>style.visibility</p:attrName>
                                        </p:attrNameLst>
                                      </p:cBhvr>
                                      <p:to>
                                        <p:strVal val="visible"/>
                                      </p:to>
                                    </p:set>
                                    <p:animEffect transition="in" filter="fade">
                                      <p:cBhvr>
                                        <p:cTn id="20" dur="2000"/>
                                        <p:tgtEl>
                                          <p:spTgt spid="4">
                                            <p:graphicEl>
                                              <a:dgm id="{CA532899-CE93-493C-8CA0-CBC5D24C017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B3510949-A995-4230-85B4-A9EF0210CB58}"/>
                                            </p:graphicEl>
                                          </p:spTgt>
                                        </p:tgtEl>
                                        <p:attrNameLst>
                                          <p:attrName>style.visibility</p:attrName>
                                        </p:attrNameLst>
                                      </p:cBhvr>
                                      <p:to>
                                        <p:strVal val="visible"/>
                                      </p:to>
                                    </p:set>
                                    <p:animEffect transition="in" filter="fade">
                                      <p:cBhvr>
                                        <p:cTn id="23" dur="2000"/>
                                        <p:tgtEl>
                                          <p:spTgt spid="4">
                                            <p:graphicEl>
                                              <a:dgm id="{B3510949-A995-4230-85B4-A9EF0210CB5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7EE6A21E-2250-4F29-AAFE-9156F662EC20}"/>
                                            </p:graphicEl>
                                          </p:spTgt>
                                        </p:tgtEl>
                                        <p:attrNameLst>
                                          <p:attrName>style.visibility</p:attrName>
                                        </p:attrNameLst>
                                      </p:cBhvr>
                                      <p:to>
                                        <p:strVal val="visible"/>
                                      </p:to>
                                    </p:set>
                                    <p:animEffect transition="in" filter="fade">
                                      <p:cBhvr>
                                        <p:cTn id="28" dur="2000"/>
                                        <p:tgtEl>
                                          <p:spTgt spid="4">
                                            <p:graphicEl>
                                              <a:dgm id="{7EE6A21E-2250-4F29-AAFE-9156F662EC2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7147B458-1C73-4102-BAF0-B2641302B13C}"/>
                                            </p:graphicEl>
                                          </p:spTgt>
                                        </p:tgtEl>
                                        <p:attrNameLst>
                                          <p:attrName>style.visibility</p:attrName>
                                        </p:attrNameLst>
                                      </p:cBhvr>
                                      <p:to>
                                        <p:strVal val="visible"/>
                                      </p:to>
                                    </p:set>
                                    <p:animEffect transition="in" filter="fade">
                                      <p:cBhvr>
                                        <p:cTn id="31" dur="2000"/>
                                        <p:tgtEl>
                                          <p:spTgt spid="4">
                                            <p:graphicEl>
                                              <a:dgm id="{7147B458-1C73-4102-BAF0-B2641302B13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4EB49052-07C1-42A3-9A4B-8DEAF918CB8B}"/>
                                            </p:graphicEl>
                                          </p:spTgt>
                                        </p:tgtEl>
                                        <p:attrNameLst>
                                          <p:attrName>style.visibility</p:attrName>
                                        </p:attrNameLst>
                                      </p:cBhvr>
                                      <p:to>
                                        <p:strVal val="visible"/>
                                      </p:to>
                                    </p:set>
                                    <p:animEffect transition="in" filter="fade">
                                      <p:cBhvr>
                                        <p:cTn id="36" dur="2000"/>
                                        <p:tgtEl>
                                          <p:spTgt spid="4">
                                            <p:graphicEl>
                                              <a:dgm id="{4EB49052-07C1-42A3-9A4B-8DEAF918CB8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AF972AC3-328D-42FF-BF7E-C0F9A8B23BA0}"/>
                                            </p:graphicEl>
                                          </p:spTgt>
                                        </p:tgtEl>
                                        <p:attrNameLst>
                                          <p:attrName>style.visibility</p:attrName>
                                        </p:attrNameLst>
                                      </p:cBhvr>
                                      <p:to>
                                        <p:strVal val="visible"/>
                                      </p:to>
                                    </p:set>
                                    <p:animEffect transition="in" filter="fade">
                                      <p:cBhvr>
                                        <p:cTn id="39" dur="2000"/>
                                        <p:tgtEl>
                                          <p:spTgt spid="4">
                                            <p:graphicEl>
                                              <a:dgm id="{AF972AC3-328D-42FF-BF7E-C0F9A8B23BA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E6006F68-6FFB-42B1-92B5-99EF1BCCA1AF}"/>
                                            </p:graphicEl>
                                          </p:spTgt>
                                        </p:tgtEl>
                                        <p:attrNameLst>
                                          <p:attrName>style.visibility</p:attrName>
                                        </p:attrNameLst>
                                      </p:cBhvr>
                                      <p:to>
                                        <p:strVal val="visible"/>
                                      </p:to>
                                    </p:set>
                                    <p:animEffect transition="in" filter="fade">
                                      <p:cBhvr>
                                        <p:cTn id="44" dur="2000"/>
                                        <p:tgtEl>
                                          <p:spTgt spid="4">
                                            <p:graphicEl>
                                              <a:dgm id="{E6006F68-6FFB-42B1-92B5-99EF1BCCA1AF}"/>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75B7FB11-328D-42CA-BBAF-4AE362870DB3}"/>
                                            </p:graphicEl>
                                          </p:spTgt>
                                        </p:tgtEl>
                                        <p:attrNameLst>
                                          <p:attrName>style.visibility</p:attrName>
                                        </p:attrNameLst>
                                      </p:cBhvr>
                                      <p:to>
                                        <p:strVal val="visible"/>
                                      </p:to>
                                    </p:set>
                                    <p:animEffect transition="in" filter="fade">
                                      <p:cBhvr>
                                        <p:cTn id="47" dur="2000"/>
                                        <p:tgtEl>
                                          <p:spTgt spid="4">
                                            <p:graphicEl>
                                              <a:dgm id="{75B7FB11-328D-42CA-BBAF-4AE362870DB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164C7B77-B6A1-4734-BA78-733970ADCE8F}"/>
                                            </p:graphicEl>
                                          </p:spTgt>
                                        </p:tgtEl>
                                        <p:attrNameLst>
                                          <p:attrName>style.visibility</p:attrName>
                                        </p:attrNameLst>
                                      </p:cBhvr>
                                      <p:to>
                                        <p:strVal val="visible"/>
                                      </p:to>
                                    </p:set>
                                    <p:animEffect transition="in" filter="fade">
                                      <p:cBhvr>
                                        <p:cTn id="52" dur="2000"/>
                                        <p:tgtEl>
                                          <p:spTgt spid="4">
                                            <p:graphicEl>
                                              <a:dgm id="{164C7B77-B6A1-4734-BA78-733970ADCE8F}"/>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C702E1EE-86DD-4FB7-84BC-12920157E2EB}"/>
                                            </p:graphicEl>
                                          </p:spTgt>
                                        </p:tgtEl>
                                        <p:attrNameLst>
                                          <p:attrName>style.visibility</p:attrName>
                                        </p:attrNameLst>
                                      </p:cBhvr>
                                      <p:to>
                                        <p:strVal val="visible"/>
                                      </p:to>
                                    </p:set>
                                    <p:animEffect transition="in" filter="fade">
                                      <p:cBhvr>
                                        <p:cTn id="55" dur="2000"/>
                                        <p:tgtEl>
                                          <p:spTgt spid="4">
                                            <p:graphicEl>
                                              <a:dgm id="{C702E1EE-86DD-4FB7-84BC-12920157E2EB}"/>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3546BD5B-16AE-4BE4-8EE2-55C5F0089EBD}"/>
                                            </p:graphicEl>
                                          </p:spTgt>
                                        </p:tgtEl>
                                        <p:attrNameLst>
                                          <p:attrName>style.visibility</p:attrName>
                                        </p:attrNameLst>
                                      </p:cBhvr>
                                      <p:to>
                                        <p:strVal val="visible"/>
                                      </p:to>
                                    </p:set>
                                    <p:animEffect transition="in" filter="fade">
                                      <p:cBhvr>
                                        <p:cTn id="60" dur="2000"/>
                                        <p:tgtEl>
                                          <p:spTgt spid="4">
                                            <p:graphicEl>
                                              <a:dgm id="{3546BD5B-16AE-4BE4-8EE2-55C5F0089EBD}"/>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74CC72C0-2324-4AA2-A248-393208828BC0}"/>
                                            </p:graphicEl>
                                          </p:spTgt>
                                        </p:tgtEl>
                                        <p:attrNameLst>
                                          <p:attrName>style.visibility</p:attrName>
                                        </p:attrNameLst>
                                      </p:cBhvr>
                                      <p:to>
                                        <p:strVal val="visible"/>
                                      </p:to>
                                    </p:set>
                                    <p:animEffect transition="in" filter="fade">
                                      <p:cBhvr>
                                        <p:cTn id="63" dur="2000"/>
                                        <p:tgtEl>
                                          <p:spTgt spid="4">
                                            <p:graphicEl>
                                              <a:dgm id="{74CC72C0-2324-4AA2-A248-393208828BC0}"/>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graphicEl>
                                              <a:dgm id="{DB6D07B1-AA34-4209-A60A-5A9E6A13DC43}"/>
                                            </p:graphicEl>
                                          </p:spTgt>
                                        </p:tgtEl>
                                        <p:attrNameLst>
                                          <p:attrName>style.visibility</p:attrName>
                                        </p:attrNameLst>
                                      </p:cBhvr>
                                      <p:to>
                                        <p:strVal val="visible"/>
                                      </p:to>
                                    </p:set>
                                    <p:animEffect transition="in" filter="fade">
                                      <p:cBhvr>
                                        <p:cTn id="68" dur="2000"/>
                                        <p:tgtEl>
                                          <p:spTgt spid="4">
                                            <p:graphicEl>
                                              <a:dgm id="{DB6D07B1-AA34-4209-A60A-5A9E6A13DC43}"/>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2CAC9859-D28B-4194-BCBA-E3473720BC1B}"/>
                                            </p:graphicEl>
                                          </p:spTgt>
                                        </p:tgtEl>
                                        <p:attrNameLst>
                                          <p:attrName>style.visibility</p:attrName>
                                        </p:attrNameLst>
                                      </p:cBhvr>
                                      <p:to>
                                        <p:strVal val="visible"/>
                                      </p:to>
                                    </p:set>
                                    <p:animEffect transition="in" filter="fade">
                                      <p:cBhvr>
                                        <p:cTn id="71" dur="2000"/>
                                        <p:tgtEl>
                                          <p:spTgt spid="4">
                                            <p:graphicEl>
                                              <a:dgm id="{2CAC9859-D28B-4194-BCBA-E3473720BC1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عصمت امام</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285728"/>
          <a:ext cx="9144000" cy="6572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CA376171-9DA7-49C1-98E0-623194F43588}"/>
                                            </p:graphicEl>
                                          </p:spTgt>
                                        </p:tgtEl>
                                        <p:attrNameLst>
                                          <p:attrName>style.visibility</p:attrName>
                                        </p:attrNameLst>
                                      </p:cBhvr>
                                      <p:to>
                                        <p:strVal val="visible"/>
                                      </p:to>
                                    </p:set>
                                    <p:animEffect transition="in" filter="wipe(down)">
                                      <p:cBhvr>
                                        <p:cTn id="7" dur="500"/>
                                        <p:tgtEl>
                                          <p:spTgt spid="4">
                                            <p:graphicEl>
                                              <a:dgm id="{CA376171-9DA7-49C1-98E0-623194F4358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179698EE-C3E1-4F95-86ED-2E4E9725A259}"/>
                                            </p:graphicEl>
                                          </p:spTgt>
                                        </p:tgtEl>
                                        <p:attrNameLst>
                                          <p:attrName>style.visibility</p:attrName>
                                        </p:attrNameLst>
                                      </p:cBhvr>
                                      <p:to>
                                        <p:strVal val="visible"/>
                                      </p:to>
                                    </p:set>
                                    <p:animEffect transition="in" filter="wipe(down)">
                                      <p:cBhvr>
                                        <p:cTn id="12" dur="500"/>
                                        <p:tgtEl>
                                          <p:spTgt spid="4">
                                            <p:graphicEl>
                                              <a:dgm id="{179698EE-C3E1-4F95-86ED-2E4E9725A259}"/>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CFDF6792-A317-414C-A697-5469E1174AC1}"/>
                                            </p:graphicEl>
                                          </p:spTgt>
                                        </p:tgtEl>
                                        <p:attrNameLst>
                                          <p:attrName>style.visibility</p:attrName>
                                        </p:attrNameLst>
                                      </p:cBhvr>
                                      <p:to>
                                        <p:strVal val="visible"/>
                                      </p:to>
                                    </p:set>
                                    <p:animEffect transition="in" filter="wipe(down)">
                                      <p:cBhvr>
                                        <p:cTn id="15" dur="500"/>
                                        <p:tgtEl>
                                          <p:spTgt spid="4">
                                            <p:graphicEl>
                                              <a:dgm id="{CFDF6792-A317-414C-A697-5469E1174AC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8155E252-D12C-4980-8B12-64F31110BB9A}"/>
                                            </p:graphicEl>
                                          </p:spTgt>
                                        </p:tgtEl>
                                        <p:attrNameLst>
                                          <p:attrName>style.visibility</p:attrName>
                                        </p:attrNameLst>
                                      </p:cBhvr>
                                      <p:to>
                                        <p:strVal val="visible"/>
                                      </p:to>
                                    </p:set>
                                    <p:animEffect transition="in" filter="wipe(down)">
                                      <p:cBhvr>
                                        <p:cTn id="20" dur="500"/>
                                        <p:tgtEl>
                                          <p:spTgt spid="4">
                                            <p:graphicEl>
                                              <a:dgm id="{8155E252-D12C-4980-8B12-64F31110BB9A}"/>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2A0A3ECB-E5D3-4BDB-96EC-BA8BE300ADDB}"/>
                                            </p:graphicEl>
                                          </p:spTgt>
                                        </p:tgtEl>
                                        <p:attrNameLst>
                                          <p:attrName>style.visibility</p:attrName>
                                        </p:attrNameLst>
                                      </p:cBhvr>
                                      <p:to>
                                        <p:strVal val="visible"/>
                                      </p:to>
                                    </p:set>
                                    <p:animEffect transition="in" filter="wipe(down)">
                                      <p:cBhvr>
                                        <p:cTn id="23" dur="500"/>
                                        <p:tgtEl>
                                          <p:spTgt spid="4">
                                            <p:graphicEl>
                                              <a:dgm id="{2A0A3ECB-E5D3-4BDB-96EC-BA8BE300ADD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0B1341DB-9401-4038-B82B-A1A120AC4867}"/>
                                            </p:graphicEl>
                                          </p:spTgt>
                                        </p:tgtEl>
                                        <p:attrNameLst>
                                          <p:attrName>style.visibility</p:attrName>
                                        </p:attrNameLst>
                                      </p:cBhvr>
                                      <p:to>
                                        <p:strVal val="visible"/>
                                      </p:to>
                                    </p:set>
                                    <p:animEffect transition="in" filter="wipe(down)">
                                      <p:cBhvr>
                                        <p:cTn id="28" dur="500"/>
                                        <p:tgtEl>
                                          <p:spTgt spid="4">
                                            <p:graphicEl>
                                              <a:dgm id="{0B1341DB-9401-4038-B82B-A1A120AC4867}"/>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15389579-B383-4304-A23C-0357893906C4}"/>
                                            </p:graphicEl>
                                          </p:spTgt>
                                        </p:tgtEl>
                                        <p:attrNameLst>
                                          <p:attrName>style.visibility</p:attrName>
                                        </p:attrNameLst>
                                      </p:cBhvr>
                                      <p:to>
                                        <p:strVal val="visible"/>
                                      </p:to>
                                    </p:set>
                                    <p:animEffect transition="in" filter="wipe(down)">
                                      <p:cBhvr>
                                        <p:cTn id="31" dur="500"/>
                                        <p:tgtEl>
                                          <p:spTgt spid="4">
                                            <p:graphicEl>
                                              <a:dgm id="{15389579-B383-4304-A23C-0357893906C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EB45BE42-3DE0-4B63-A353-A4B13D95A73E}"/>
                                            </p:graphicEl>
                                          </p:spTgt>
                                        </p:tgtEl>
                                        <p:attrNameLst>
                                          <p:attrName>style.visibility</p:attrName>
                                        </p:attrNameLst>
                                      </p:cBhvr>
                                      <p:to>
                                        <p:strVal val="visible"/>
                                      </p:to>
                                    </p:set>
                                    <p:animEffect transition="in" filter="wipe(down)">
                                      <p:cBhvr>
                                        <p:cTn id="36" dur="500"/>
                                        <p:tgtEl>
                                          <p:spTgt spid="4">
                                            <p:graphicEl>
                                              <a:dgm id="{EB45BE42-3DE0-4B63-A353-A4B13D95A73E}"/>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FB3CFABF-2B44-4ED4-A94F-AAD4CE21E67E}"/>
                                            </p:graphicEl>
                                          </p:spTgt>
                                        </p:tgtEl>
                                        <p:attrNameLst>
                                          <p:attrName>style.visibility</p:attrName>
                                        </p:attrNameLst>
                                      </p:cBhvr>
                                      <p:to>
                                        <p:strVal val="visible"/>
                                      </p:to>
                                    </p:set>
                                    <p:animEffect transition="in" filter="wipe(down)">
                                      <p:cBhvr>
                                        <p:cTn id="39" dur="500"/>
                                        <p:tgtEl>
                                          <p:spTgt spid="4">
                                            <p:graphicEl>
                                              <a:dgm id="{FB3CFABF-2B44-4ED4-A94F-AAD4CE21E67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7B487B9A-1F04-485F-B431-07B7578ADEDE}"/>
                                            </p:graphicEl>
                                          </p:spTgt>
                                        </p:tgtEl>
                                        <p:attrNameLst>
                                          <p:attrName>style.visibility</p:attrName>
                                        </p:attrNameLst>
                                      </p:cBhvr>
                                      <p:to>
                                        <p:strVal val="visible"/>
                                      </p:to>
                                    </p:set>
                                    <p:animEffect transition="in" filter="wipe(down)">
                                      <p:cBhvr>
                                        <p:cTn id="44" dur="500"/>
                                        <p:tgtEl>
                                          <p:spTgt spid="4">
                                            <p:graphicEl>
                                              <a:dgm id="{7B487B9A-1F04-485F-B431-07B7578ADEDE}"/>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D73A0747-5879-4710-86A5-4E0E572FFFD6}"/>
                                            </p:graphicEl>
                                          </p:spTgt>
                                        </p:tgtEl>
                                        <p:attrNameLst>
                                          <p:attrName>style.visibility</p:attrName>
                                        </p:attrNameLst>
                                      </p:cBhvr>
                                      <p:to>
                                        <p:strVal val="visible"/>
                                      </p:to>
                                    </p:set>
                                    <p:animEffect transition="in" filter="wipe(down)">
                                      <p:cBhvr>
                                        <p:cTn id="47" dur="500"/>
                                        <p:tgtEl>
                                          <p:spTgt spid="4">
                                            <p:graphicEl>
                                              <a:dgm id="{D73A0747-5879-4710-86A5-4E0E572FFFD6}"/>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38CC53C3-915C-4EDA-906F-6C1EFADE408F}"/>
                                            </p:graphicEl>
                                          </p:spTgt>
                                        </p:tgtEl>
                                        <p:attrNameLst>
                                          <p:attrName>style.visibility</p:attrName>
                                        </p:attrNameLst>
                                      </p:cBhvr>
                                      <p:to>
                                        <p:strVal val="visible"/>
                                      </p:to>
                                    </p:set>
                                    <p:animEffect transition="in" filter="wipe(down)">
                                      <p:cBhvr>
                                        <p:cTn id="52" dur="500"/>
                                        <p:tgtEl>
                                          <p:spTgt spid="4">
                                            <p:graphicEl>
                                              <a:dgm id="{38CC53C3-915C-4EDA-906F-6C1EFADE408F}"/>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5F42DA87-35FC-49D1-8C01-E58C81733C84}"/>
                                            </p:graphicEl>
                                          </p:spTgt>
                                        </p:tgtEl>
                                        <p:attrNameLst>
                                          <p:attrName>style.visibility</p:attrName>
                                        </p:attrNameLst>
                                      </p:cBhvr>
                                      <p:to>
                                        <p:strVal val="visible"/>
                                      </p:to>
                                    </p:set>
                                    <p:animEffect transition="in" filter="wipe(down)">
                                      <p:cBhvr>
                                        <p:cTn id="55" dur="500"/>
                                        <p:tgtEl>
                                          <p:spTgt spid="4">
                                            <p:graphicEl>
                                              <a:dgm id="{5F42DA87-35FC-49D1-8C01-E58C81733C8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03F30C25-9BBF-497E-AD6C-0104DA8613AD}"/>
                                            </p:graphicEl>
                                          </p:spTgt>
                                        </p:tgtEl>
                                        <p:attrNameLst>
                                          <p:attrName>style.visibility</p:attrName>
                                        </p:attrNameLst>
                                      </p:cBhvr>
                                      <p:to>
                                        <p:strVal val="visible"/>
                                      </p:to>
                                    </p:set>
                                    <p:animEffect transition="in" filter="wipe(down)">
                                      <p:cBhvr>
                                        <p:cTn id="60" dur="500"/>
                                        <p:tgtEl>
                                          <p:spTgt spid="4">
                                            <p:graphicEl>
                                              <a:dgm id="{03F30C25-9BBF-497E-AD6C-0104DA8613AD}"/>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6FB60399-01A6-401E-ADD8-0070F7D00780}"/>
                                            </p:graphicEl>
                                          </p:spTgt>
                                        </p:tgtEl>
                                        <p:attrNameLst>
                                          <p:attrName>style.visibility</p:attrName>
                                        </p:attrNameLst>
                                      </p:cBhvr>
                                      <p:to>
                                        <p:strVal val="visible"/>
                                      </p:to>
                                    </p:set>
                                    <p:animEffect transition="in" filter="wipe(down)">
                                      <p:cBhvr>
                                        <p:cTn id="63" dur="500"/>
                                        <p:tgtEl>
                                          <p:spTgt spid="4">
                                            <p:graphicEl>
                                              <a:dgm id="{6FB60399-01A6-401E-ADD8-0070F7D00780}"/>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984D12FD-C44C-498A-BC61-A9A9E78C1F7E}"/>
                                            </p:graphicEl>
                                          </p:spTgt>
                                        </p:tgtEl>
                                        <p:attrNameLst>
                                          <p:attrName>style.visibility</p:attrName>
                                        </p:attrNameLst>
                                      </p:cBhvr>
                                      <p:to>
                                        <p:strVal val="visible"/>
                                      </p:to>
                                    </p:set>
                                    <p:animEffect transition="in" filter="wipe(down)">
                                      <p:cBhvr>
                                        <p:cTn id="68" dur="500"/>
                                        <p:tgtEl>
                                          <p:spTgt spid="4">
                                            <p:graphicEl>
                                              <a:dgm id="{984D12FD-C44C-498A-BC61-A9A9E78C1F7E}"/>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ED975A82-6883-43ED-9686-DC4DB12D3E7B}"/>
                                            </p:graphicEl>
                                          </p:spTgt>
                                        </p:tgtEl>
                                        <p:attrNameLst>
                                          <p:attrName>style.visibility</p:attrName>
                                        </p:attrNameLst>
                                      </p:cBhvr>
                                      <p:to>
                                        <p:strVal val="visible"/>
                                      </p:to>
                                    </p:set>
                                    <p:animEffect transition="in" filter="wipe(down)">
                                      <p:cBhvr>
                                        <p:cTn id="71" dur="500"/>
                                        <p:tgtEl>
                                          <p:spTgt spid="4">
                                            <p:graphicEl>
                                              <a:dgm id="{ED975A82-6883-43ED-9686-DC4DB12D3E7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4">
                                            <p:graphicEl>
                                              <a:dgm id="{92CFCD8A-A459-434E-A2E5-56A44F4A4BCE}"/>
                                            </p:graphicEl>
                                          </p:spTgt>
                                        </p:tgtEl>
                                        <p:attrNameLst>
                                          <p:attrName>style.visibility</p:attrName>
                                        </p:attrNameLst>
                                      </p:cBhvr>
                                      <p:to>
                                        <p:strVal val="visible"/>
                                      </p:to>
                                    </p:set>
                                    <p:animEffect transition="in" filter="wipe(down)">
                                      <p:cBhvr>
                                        <p:cTn id="76" dur="500"/>
                                        <p:tgtEl>
                                          <p:spTgt spid="4">
                                            <p:graphicEl>
                                              <a:dgm id="{92CFCD8A-A459-434E-A2E5-56A44F4A4BCE}"/>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
                                            <p:graphicEl>
                                              <a:dgm id="{76FC6ED1-9BEA-42A2-9C38-1BD868DF2923}"/>
                                            </p:graphicEl>
                                          </p:spTgt>
                                        </p:tgtEl>
                                        <p:attrNameLst>
                                          <p:attrName>style.visibility</p:attrName>
                                        </p:attrNameLst>
                                      </p:cBhvr>
                                      <p:to>
                                        <p:strVal val="visible"/>
                                      </p:to>
                                    </p:set>
                                    <p:animEffect transition="in" filter="wipe(down)">
                                      <p:cBhvr>
                                        <p:cTn id="79" dur="500"/>
                                        <p:tgtEl>
                                          <p:spTgt spid="4">
                                            <p:graphicEl>
                                              <a:dgm id="{76FC6ED1-9BEA-42A2-9C38-1BD868DF2923}"/>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4">
                                            <p:graphicEl>
                                              <a:dgm id="{7990E021-6B58-41C9-A26D-EABCA5D2E42E}"/>
                                            </p:graphicEl>
                                          </p:spTgt>
                                        </p:tgtEl>
                                        <p:attrNameLst>
                                          <p:attrName>style.visibility</p:attrName>
                                        </p:attrNameLst>
                                      </p:cBhvr>
                                      <p:to>
                                        <p:strVal val="visible"/>
                                      </p:to>
                                    </p:set>
                                    <p:animEffect transition="in" filter="wipe(down)">
                                      <p:cBhvr>
                                        <p:cTn id="84" dur="500"/>
                                        <p:tgtEl>
                                          <p:spTgt spid="4">
                                            <p:graphicEl>
                                              <a:dgm id="{7990E021-6B58-41C9-A26D-EABCA5D2E42E}"/>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A57EC09B-B302-4276-A3A8-4EB4AAC6ED4E}"/>
                                            </p:graphicEl>
                                          </p:spTgt>
                                        </p:tgtEl>
                                        <p:attrNameLst>
                                          <p:attrName>style.visibility</p:attrName>
                                        </p:attrNameLst>
                                      </p:cBhvr>
                                      <p:to>
                                        <p:strVal val="visible"/>
                                      </p:to>
                                    </p:set>
                                    <p:animEffect transition="in" filter="wipe(down)">
                                      <p:cBhvr>
                                        <p:cTn id="87" dur="500"/>
                                        <p:tgtEl>
                                          <p:spTgt spid="4">
                                            <p:graphicEl>
                                              <a:dgm id="{A57EC09B-B302-4276-A3A8-4EB4AAC6ED4E}"/>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
                                            <p:graphicEl>
                                              <a:dgm id="{C9F0B966-BE00-4DD2-91C0-9DE21CB2C8C5}"/>
                                            </p:graphicEl>
                                          </p:spTgt>
                                        </p:tgtEl>
                                        <p:attrNameLst>
                                          <p:attrName>style.visibility</p:attrName>
                                        </p:attrNameLst>
                                      </p:cBhvr>
                                      <p:to>
                                        <p:strVal val="visible"/>
                                      </p:to>
                                    </p:set>
                                    <p:animEffect transition="in" filter="wipe(down)">
                                      <p:cBhvr>
                                        <p:cTn id="92" dur="500"/>
                                        <p:tgtEl>
                                          <p:spTgt spid="4">
                                            <p:graphicEl>
                                              <a:dgm id="{C9F0B966-BE00-4DD2-91C0-9DE21CB2C8C5}"/>
                                            </p:graphic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
                                            <p:graphicEl>
                                              <a:dgm id="{C447664F-255C-4C39-8810-21D3002B0F51}"/>
                                            </p:graphicEl>
                                          </p:spTgt>
                                        </p:tgtEl>
                                        <p:attrNameLst>
                                          <p:attrName>style.visibility</p:attrName>
                                        </p:attrNameLst>
                                      </p:cBhvr>
                                      <p:to>
                                        <p:strVal val="visible"/>
                                      </p:to>
                                    </p:set>
                                    <p:animEffect transition="in" filter="wipe(down)">
                                      <p:cBhvr>
                                        <p:cTn id="95" dur="500"/>
                                        <p:tgtEl>
                                          <p:spTgt spid="4">
                                            <p:graphicEl>
                                              <a:dgm id="{C447664F-255C-4C39-8810-21D3002B0F51}"/>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4">
                                            <p:graphicEl>
                                              <a:dgm id="{323C31B8-3D3A-4BB1-AD6D-0942E27EAB30}"/>
                                            </p:graphicEl>
                                          </p:spTgt>
                                        </p:tgtEl>
                                        <p:attrNameLst>
                                          <p:attrName>style.visibility</p:attrName>
                                        </p:attrNameLst>
                                      </p:cBhvr>
                                      <p:to>
                                        <p:strVal val="visible"/>
                                      </p:to>
                                    </p:set>
                                    <p:animEffect transition="in" filter="wipe(down)">
                                      <p:cBhvr>
                                        <p:cTn id="100" dur="500"/>
                                        <p:tgtEl>
                                          <p:spTgt spid="4">
                                            <p:graphicEl>
                                              <a:dgm id="{323C31B8-3D3A-4BB1-AD6D-0942E27EAB30}"/>
                                            </p:graphic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4">
                                            <p:graphicEl>
                                              <a:dgm id="{6D13184A-E6EC-4097-9893-A8CCDFB5F001}"/>
                                            </p:graphicEl>
                                          </p:spTgt>
                                        </p:tgtEl>
                                        <p:attrNameLst>
                                          <p:attrName>style.visibility</p:attrName>
                                        </p:attrNameLst>
                                      </p:cBhvr>
                                      <p:to>
                                        <p:strVal val="visible"/>
                                      </p:to>
                                    </p:set>
                                    <p:animEffect transition="in" filter="wipe(down)">
                                      <p:cBhvr>
                                        <p:cTn id="103" dur="500"/>
                                        <p:tgtEl>
                                          <p:spTgt spid="4">
                                            <p:graphicEl>
                                              <a:dgm id="{6D13184A-E6EC-4097-9893-A8CCDFB5F001}"/>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4">
                                            <p:graphicEl>
                                              <a:dgm id="{4BDAD70B-7D04-4EE1-9FE0-B550046E85D3}"/>
                                            </p:graphicEl>
                                          </p:spTgt>
                                        </p:tgtEl>
                                        <p:attrNameLst>
                                          <p:attrName>style.visibility</p:attrName>
                                        </p:attrNameLst>
                                      </p:cBhvr>
                                      <p:to>
                                        <p:strVal val="visible"/>
                                      </p:to>
                                    </p:set>
                                    <p:animEffect transition="in" filter="wipe(down)">
                                      <p:cBhvr>
                                        <p:cTn id="108" dur="500"/>
                                        <p:tgtEl>
                                          <p:spTgt spid="4">
                                            <p:graphicEl>
                                              <a:dgm id="{4BDAD70B-7D04-4EE1-9FE0-B550046E85D3}"/>
                                            </p:graphicEl>
                                          </p:spTgt>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4">
                                            <p:graphicEl>
                                              <a:dgm id="{7FAFB439-9C79-41CF-BE26-F2FC19A957F7}"/>
                                            </p:graphicEl>
                                          </p:spTgt>
                                        </p:tgtEl>
                                        <p:attrNameLst>
                                          <p:attrName>style.visibility</p:attrName>
                                        </p:attrNameLst>
                                      </p:cBhvr>
                                      <p:to>
                                        <p:strVal val="visible"/>
                                      </p:to>
                                    </p:set>
                                    <p:animEffect transition="in" filter="wipe(down)">
                                      <p:cBhvr>
                                        <p:cTn id="111" dur="500"/>
                                        <p:tgtEl>
                                          <p:spTgt spid="4">
                                            <p:graphicEl>
                                              <a:dgm id="{7FAFB439-9C79-41CF-BE26-F2FC19A957F7}"/>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4">
                                            <p:graphicEl>
                                              <a:dgm id="{944B235F-AC97-4A43-8197-7048BD2BC971}"/>
                                            </p:graphicEl>
                                          </p:spTgt>
                                        </p:tgtEl>
                                        <p:attrNameLst>
                                          <p:attrName>style.visibility</p:attrName>
                                        </p:attrNameLst>
                                      </p:cBhvr>
                                      <p:to>
                                        <p:strVal val="visible"/>
                                      </p:to>
                                    </p:set>
                                    <p:animEffect transition="in" filter="wipe(down)">
                                      <p:cBhvr>
                                        <p:cTn id="116" dur="500"/>
                                        <p:tgtEl>
                                          <p:spTgt spid="4">
                                            <p:graphicEl>
                                              <a:dgm id="{944B235F-AC97-4A43-8197-7048BD2BC971}"/>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4">
                                            <p:graphicEl>
                                              <a:dgm id="{3D7DE09A-A8B4-499E-B3C1-558C733437FD}"/>
                                            </p:graphicEl>
                                          </p:spTgt>
                                        </p:tgtEl>
                                        <p:attrNameLst>
                                          <p:attrName>style.visibility</p:attrName>
                                        </p:attrNameLst>
                                      </p:cBhvr>
                                      <p:to>
                                        <p:strVal val="visible"/>
                                      </p:to>
                                    </p:set>
                                    <p:animEffect transition="in" filter="wipe(down)">
                                      <p:cBhvr>
                                        <p:cTn id="119" dur="500"/>
                                        <p:tgtEl>
                                          <p:spTgt spid="4">
                                            <p:graphicEl>
                                              <a:dgm id="{3D7DE09A-A8B4-499E-B3C1-558C733437FD}"/>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4">
                                            <p:graphicEl>
                                              <a:dgm id="{3D62192F-6109-4BF5-A533-177D69682BA2}"/>
                                            </p:graphicEl>
                                          </p:spTgt>
                                        </p:tgtEl>
                                        <p:attrNameLst>
                                          <p:attrName>style.visibility</p:attrName>
                                        </p:attrNameLst>
                                      </p:cBhvr>
                                      <p:to>
                                        <p:strVal val="visible"/>
                                      </p:to>
                                    </p:set>
                                    <p:animEffect transition="in" filter="wipe(down)">
                                      <p:cBhvr>
                                        <p:cTn id="124" dur="500"/>
                                        <p:tgtEl>
                                          <p:spTgt spid="4">
                                            <p:graphicEl>
                                              <a:dgm id="{3D62192F-6109-4BF5-A533-177D69682BA2}"/>
                                            </p:graphicEl>
                                          </p:spTgt>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
                                            <p:graphicEl>
                                              <a:dgm id="{7B712FA7-6506-400D-97DF-421ED04C7FCA}"/>
                                            </p:graphicEl>
                                          </p:spTgt>
                                        </p:tgtEl>
                                        <p:attrNameLst>
                                          <p:attrName>style.visibility</p:attrName>
                                        </p:attrNameLst>
                                      </p:cBhvr>
                                      <p:to>
                                        <p:strVal val="visible"/>
                                      </p:to>
                                    </p:set>
                                    <p:animEffect transition="in" filter="wipe(down)">
                                      <p:cBhvr>
                                        <p:cTn id="127" dur="500"/>
                                        <p:tgtEl>
                                          <p:spTgt spid="4">
                                            <p:graphicEl>
                                              <a:dgm id="{7B712FA7-6506-400D-97DF-421ED04C7FCA}"/>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4">
                                            <p:graphicEl>
                                              <a:dgm id="{B50ED25F-A11E-41A6-B3E9-FBCDA66C120B}"/>
                                            </p:graphicEl>
                                          </p:spTgt>
                                        </p:tgtEl>
                                        <p:attrNameLst>
                                          <p:attrName>style.visibility</p:attrName>
                                        </p:attrNameLst>
                                      </p:cBhvr>
                                      <p:to>
                                        <p:strVal val="visible"/>
                                      </p:to>
                                    </p:set>
                                    <p:animEffect transition="in" filter="wipe(down)">
                                      <p:cBhvr>
                                        <p:cTn id="132" dur="500"/>
                                        <p:tgtEl>
                                          <p:spTgt spid="4">
                                            <p:graphicEl>
                                              <a:dgm id="{B50ED25F-A11E-41A6-B3E9-FBCDA66C120B}"/>
                                            </p:graphicEl>
                                          </p:spTgt>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4">
                                            <p:graphicEl>
                                              <a:dgm id="{07C9E7CD-613D-4ADA-9041-E5A389B11656}"/>
                                            </p:graphicEl>
                                          </p:spTgt>
                                        </p:tgtEl>
                                        <p:attrNameLst>
                                          <p:attrName>style.visibility</p:attrName>
                                        </p:attrNameLst>
                                      </p:cBhvr>
                                      <p:to>
                                        <p:strVal val="visible"/>
                                      </p:to>
                                    </p:set>
                                    <p:animEffect transition="in" filter="wipe(down)">
                                      <p:cBhvr>
                                        <p:cTn id="135" dur="500"/>
                                        <p:tgtEl>
                                          <p:spTgt spid="4">
                                            <p:graphicEl>
                                              <a:dgm id="{07C9E7CD-613D-4ADA-9041-E5A389B11656}"/>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4">
                                            <p:graphicEl>
                                              <a:dgm id="{76DEEC6B-4994-42E3-A1EC-419194151458}"/>
                                            </p:graphicEl>
                                          </p:spTgt>
                                        </p:tgtEl>
                                        <p:attrNameLst>
                                          <p:attrName>style.visibility</p:attrName>
                                        </p:attrNameLst>
                                      </p:cBhvr>
                                      <p:to>
                                        <p:strVal val="visible"/>
                                      </p:to>
                                    </p:set>
                                    <p:animEffect transition="in" filter="wipe(down)">
                                      <p:cBhvr>
                                        <p:cTn id="140" dur="500"/>
                                        <p:tgtEl>
                                          <p:spTgt spid="4">
                                            <p:graphicEl>
                                              <a:dgm id="{76DEEC6B-4994-42E3-A1EC-419194151458}"/>
                                            </p:graphicEl>
                                          </p:spTgt>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4">
                                            <p:graphicEl>
                                              <a:dgm id="{BD0CB99F-D0CE-4867-8473-6A0EEC84F837}"/>
                                            </p:graphicEl>
                                          </p:spTgt>
                                        </p:tgtEl>
                                        <p:attrNameLst>
                                          <p:attrName>style.visibility</p:attrName>
                                        </p:attrNameLst>
                                      </p:cBhvr>
                                      <p:to>
                                        <p:strVal val="visible"/>
                                      </p:to>
                                    </p:set>
                                    <p:animEffect transition="in" filter="wipe(down)">
                                      <p:cBhvr>
                                        <p:cTn id="143" dur="500"/>
                                        <p:tgtEl>
                                          <p:spTgt spid="4">
                                            <p:graphicEl>
                                              <a:dgm id="{BD0CB99F-D0CE-4867-8473-6A0EEC84F837}"/>
                                            </p:graphicEl>
                                          </p:spTgt>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grpId="0" nodeType="clickEffect">
                                  <p:stCondLst>
                                    <p:cond delay="0"/>
                                  </p:stCondLst>
                                  <p:childTnLst>
                                    <p:set>
                                      <p:cBhvr>
                                        <p:cTn id="147" dur="1" fill="hold">
                                          <p:stCondLst>
                                            <p:cond delay="0"/>
                                          </p:stCondLst>
                                        </p:cTn>
                                        <p:tgtEl>
                                          <p:spTgt spid="4">
                                            <p:graphicEl>
                                              <a:dgm id="{11E39799-C5FD-47E0-AAC0-3BEC25EF6805}"/>
                                            </p:graphicEl>
                                          </p:spTgt>
                                        </p:tgtEl>
                                        <p:attrNameLst>
                                          <p:attrName>style.visibility</p:attrName>
                                        </p:attrNameLst>
                                      </p:cBhvr>
                                      <p:to>
                                        <p:strVal val="visible"/>
                                      </p:to>
                                    </p:set>
                                    <p:animEffect transition="in" filter="wipe(down)">
                                      <p:cBhvr>
                                        <p:cTn id="148" dur="500"/>
                                        <p:tgtEl>
                                          <p:spTgt spid="4">
                                            <p:graphicEl>
                                              <a:dgm id="{11E39799-C5FD-47E0-AAC0-3BEC25EF6805}"/>
                                            </p:graphicEl>
                                          </p:spTgt>
                                        </p:tgtEl>
                                      </p:cBhvr>
                                    </p:animEffect>
                                  </p:childTnLst>
                                </p:cTn>
                              </p:par>
                              <p:par>
                                <p:cTn id="149" presetID="22" presetClass="entr" presetSubtype="4" fill="hold" grpId="0" nodeType="withEffect">
                                  <p:stCondLst>
                                    <p:cond delay="0"/>
                                  </p:stCondLst>
                                  <p:childTnLst>
                                    <p:set>
                                      <p:cBhvr>
                                        <p:cTn id="150" dur="1" fill="hold">
                                          <p:stCondLst>
                                            <p:cond delay="0"/>
                                          </p:stCondLst>
                                        </p:cTn>
                                        <p:tgtEl>
                                          <p:spTgt spid="4">
                                            <p:graphicEl>
                                              <a:dgm id="{73C9F6AF-4A99-4676-9765-FC288A84CC67}"/>
                                            </p:graphicEl>
                                          </p:spTgt>
                                        </p:tgtEl>
                                        <p:attrNameLst>
                                          <p:attrName>style.visibility</p:attrName>
                                        </p:attrNameLst>
                                      </p:cBhvr>
                                      <p:to>
                                        <p:strVal val="visible"/>
                                      </p:to>
                                    </p:set>
                                    <p:animEffect transition="in" filter="wipe(down)">
                                      <p:cBhvr>
                                        <p:cTn id="151" dur="500"/>
                                        <p:tgtEl>
                                          <p:spTgt spid="4">
                                            <p:graphicEl>
                                              <a:dgm id="{73C9F6AF-4A99-4676-9765-FC288A84CC67}"/>
                                            </p:graphicEl>
                                          </p:spTgt>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4" fill="hold" grpId="0" nodeType="clickEffect">
                                  <p:stCondLst>
                                    <p:cond delay="0"/>
                                  </p:stCondLst>
                                  <p:childTnLst>
                                    <p:set>
                                      <p:cBhvr>
                                        <p:cTn id="155" dur="1" fill="hold">
                                          <p:stCondLst>
                                            <p:cond delay="0"/>
                                          </p:stCondLst>
                                        </p:cTn>
                                        <p:tgtEl>
                                          <p:spTgt spid="4">
                                            <p:graphicEl>
                                              <a:dgm id="{8FBEB8F0-1B6D-4839-A7C4-2BD0A45D8BBB}"/>
                                            </p:graphicEl>
                                          </p:spTgt>
                                        </p:tgtEl>
                                        <p:attrNameLst>
                                          <p:attrName>style.visibility</p:attrName>
                                        </p:attrNameLst>
                                      </p:cBhvr>
                                      <p:to>
                                        <p:strVal val="visible"/>
                                      </p:to>
                                    </p:set>
                                    <p:animEffect transition="in" filter="wipe(down)">
                                      <p:cBhvr>
                                        <p:cTn id="156" dur="500"/>
                                        <p:tgtEl>
                                          <p:spTgt spid="4">
                                            <p:graphicEl>
                                              <a:dgm id="{8FBEB8F0-1B6D-4839-A7C4-2BD0A45D8BBB}"/>
                                            </p:graphicEl>
                                          </p:spTgt>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4">
                                            <p:graphicEl>
                                              <a:dgm id="{2B87D6AB-0A3D-4C45-99EC-C8084480C4FD}"/>
                                            </p:graphicEl>
                                          </p:spTgt>
                                        </p:tgtEl>
                                        <p:attrNameLst>
                                          <p:attrName>style.visibility</p:attrName>
                                        </p:attrNameLst>
                                      </p:cBhvr>
                                      <p:to>
                                        <p:strVal val="visible"/>
                                      </p:to>
                                    </p:set>
                                    <p:animEffect transition="in" filter="wipe(down)">
                                      <p:cBhvr>
                                        <p:cTn id="159" dur="500"/>
                                        <p:tgtEl>
                                          <p:spTgt spid="4">
                                            <p:graphicEl>
                                              <a:dgm id="{2B87D6AB-0A3D-4C45-99EC-C8084480C4FD}"/>
                                            </p:graphicEl>
                                          </p:spTgt>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4" fill="hold" grpId="0" nodeType="clickEffect">
                                  <p:stCondLst>
                                    <p:cond delay="0"/>
                                  </p:stCondLst>
                                  <p:childTnLst>
                                    <p:set>
                                      <p:cBhvr>
                                        <p:cTn id="163" dur="1" fill="hold">
                                          <p:stCondLst>
                                            <p:cond delay="0"/>
                                          </p:stCondLst>
                                        </p:cTn>
                                        <p:tgtEl>
                                          <p:spTgt spid="4">
                                            <p:graphicEl>
                                              <a:dgm id="{1F39E9B5-D051-4392-AC0F-1B27D8408137}"/>
                                            </p:graphicEl>
                                          </p:spTgt>
                                        </p:tgtEl>
                                        <p:attrNameLst>
                                          <p:attrName>style.visibility</p:attrName>
                                        </p:attrNameLst>
                                      </p:cBhvr>
                                      <p:to>
                                        <p:strVal val="visible"/>
                                      </p:to>
                                    </p:set>
                                    <p:animEffect transition="in" filter="wipe(down)">
                                      <p:cBhvr>
                                        <p:cTn id="164" dur="500"/>
                                        <p:tgtEl>
                                          <p:spTgt spid="4">
                                            <p:graphicEl>
                                              <a:dgm id="{1F39E9B5-D051-4392-AC0F-1B27D8408137}"/>
                                            </p:graphicEl>
                                          </p:spTgt>
                                        </p:tgtEl>
                                      </p:cBhvr>
                                    </p:animEffect>
                                  </p:childTnLst>
                                </p:cTn>
                              </p:par>
                              <p:par>
                                <p:cTn id="165" presetID="22" presetClass="entr" presetSubtype="4" fill="hold" grpId="0" nodeType="withEffect">
                                  <p:stCondLst>
                                    <p:cond delay="0"/>
                                  </p:stCondLst>
                                  <p:childTnLst>
                                    <p:set>
                                      <p:cBhvr>
                                        <p:cTn id="166" dur="1" fill="hold">
                                          <p:stCondLst>
                                            <p:cond delay="0"/>
                                          </p:stCondLst>
                                        </p:cTn>
                                        <p:tgtEl>
                                          <p:spTgt spid="4">
                                            <p:graphicEl>
                                              <a:dgm id="{E63DD0C3-D4CF-474B-8C39-66D621D08C07}"/>
                                            </p:graphicEl>
                                          </p:spTgt>
                                        </p:tgtEl>
                                        <p:attrNameLst>
                                          <p:attrName>style.visibility</p:attrName>
                                        </p:attrNameLst>
                                      </p:cBhvr>
                                      <p:to>
                                        <p:strVal val="visible"/>
                                      </p:to>
                                    </p:set>
                                    <p:animEffect transition="in" filter="wipe(down)">
                                      <p:cBhvr>
                                        <p:cTn id="167" dur="500"/>
                                        <p:tgtEl>
                                          <p:spTgt spid="4">
                                            <p:graphicEl>
                                              <a:dgm id="{E63DD0C3-D4CF-474B-8C39-66D621D08C0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عصمت امام</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C0A4C789-B328-439C-96B0-D6A09D34A62B}"/>
                                            </p:graphicEl>
                                          </p:spTgt>
                                        </p:tgtEl>
                                        <p:attrNameLst>
                                          <p:attrName>style.visibility</p:attrName>
                                        </p:attrNameLst>
                                      </p:cBhvr>
                                      <p:to>
                                        <p:strVal val="visible"/>
                                      </p:to>
                                    </p:set>
                                    <p:anim calcmode="lin" valueType="num">
                                      <p:cBhvr additive="base">
                                        <p:cTn id="7" dur="500" fill="hold"/>
                                        <p:tgtEl>
                                          <p:spTgt spid="4">
                                            <p:graphicEl>
                                              <a:dgm id="{C0A4C789-B328-439C-96B0-D6A09D34A62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C0A4C789-B328-439C-96B0-D6A09D34A62B}"/>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C23B6418-9CB2-43CF-934D-122B7300C9C2}"/>
                                            </p:graphicEl>
                                          </p:spTgt>
                                        </p:tgtEl>
                                        <p:attrNameLst>
                                          <p:attrName>style.visibility</p:attrName>
                                        </p:attrNameLst>
                                      </p:cBhvr>
                                      <p:to>
                                        <p:strVal val="visible"/>
                                      </p:to>
                                    </p:set>
                                    <p:anim calcmode="lin" valueType="num">
                                      <p:cBhvr additive="base">
                                        <p:cTn id="13" dur="500" fill="hold"/>
                                        <p:tgtEl>
                                          <p:spTgt spid="4">
                                            <p:graphicEl>
                                              <a:dgm id="{C23B6418-9CB2-43CF-934D-122B7300C9C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C23B6418-9CB2-43CF-934D-122B7300C9C2}"/>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C4E85646-E806-49B2-9F49-3151D1B16409}"/>
                                            </p:graphicEl>
                                          </p:spTgt>
                                        </p:tgtEl>
                                        <p:attrNameLst>
                                          <p:attrName>style.visibility</p:attrName>
                                        </p:attrNameLst>
                                      </p:cBhvr>
                                      <p:to>
                                        <p:strVal val="visible"/>
                                      </p:to>
                                    </p:set>
                                    <p:anim calcmode="lin" valueType="num">
                                      <p:cBhvr additive="base">
                                        <p:cTn id="17" dur="500" fill="hold"/>
                                        <p:tgtEl>
                                          <p:spTgt spid="4">
                                            <p:graphicEl>
                                              <a:dgm id="{C4E85646-E806-49B2-9F49-3151D1B1640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C4E85646-E806-49B2-9F49-3151D1B16409}"/>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5F769464-07CF-4D74-9BFC-BC1D4392E67F}"/>
                                            </p:graphicEl>
                                          </p:spTgt>
                                        </p:tgtEl>
                                        <p:attrNameLst>
                                          <p:attrName>style.visibility</p:attrName>
                                        </p:attrNameLst>
                                      </p:cBhvr>
                                      <p:to>
                                        <p:strVal val="visible"/>
                                      </p:to>
                                    </p:set>
                                    <p:anim calcmode="lin" valueType="num">
                                      <p:cBhvr additive="base">
                                        <p:cTn id="23" dur="500" fill="hold"/>
                                        <p:tgtEl>
                                          <p:spTgt spid="4">
                                            <p:graphicEl>
                                              <a:dgm id="{5F769464-07CF-4D74-9BFC-BC1D4392E67F}"/>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5F769464-07CF-4D74-9BFC-BC1D4392E67F}"/>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47535D73-9DE9-4C4C-A0DD-BF66AC2B9271}"/>
                                            </p:graphicEl>
                                          </p:spTgt>
                                        </p:tgtEl>
                                        <p:attrNameLst>
                                          <p:attrName>style.visibility</p:attrName>
                                        </p:attrNameLst>
                                      </p:cBhvr>
                                      <p:to>
                                        <p:strVal val="visible"/>
                                      </p:to>
                                    </p:set>
                                    <p:anim calcmode="lin" valueType="num">
                                      <p:cBhvr additive="base">
                                        <p:cTn id="27" dur="500" fill="hold"/>
                                        <p:tgtEl>
                                          <p:spTgt spid="4">
                                            <p:graphicEl>
                                              <a:dgm id="{47535D73-9DE9-4C4C-A0DD-BF66AC2B927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47535D73-9DE9-4C4C-A0DD-BF66AC2B9271}"/>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452570EB-D93F-4AF3-BEEF-BEE35AA244F1}"/>
                                            </p:graphicEl>
                                          </p:spTgt>
                                        </p:tgtEl>
                                        <p:attrNameLst>
                                          <p:attrName>style.visibility</p:attrName>
                                        </p:attrNameLst>
                                      </p:cBhvr>
                                      <p:to>
                                        <p:strVal val="visible"/>
                                      </p:to>
                                    </p:set>
                                    <p:anim calcmode="lin" valueType="num">
                                      <p:cBhvr additive="base">
                                        <p:cTn id="33" dur="500" fill="hold"/>
                                        <p:tgtEl>
                                          <p:spTgt spid="4">
                                            <p:graphicEl>
                                              <a:dgm id="{452570EB-D93F-4AF3-BEEF-BEE35AA244F1}"/>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452570EB-D93F-4AF3-BEEF-BEE35AA244F1}"/>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A90DE2E5-818C-4C4A-A622-F403C0C06C07}"/>
                                            </p:graphicEl>
                                          </p:spTgt>
                                        </p:tgtEl>
                                        <p:attrNameLst>
                                          <p:attrName>style.visibility</p:attrName>
                                        </p:attrNameLst>
                                      </p:cBhvr>
                                      <p:to>
                                        <p:strVal val="visible"/>
                                      </p:to>
                                    </p:set>
                                    <p:anim calcmode="lin" valueType="num">
                                      <p:cBhvr additive="base">
                                        <p:cTn id="37" dur="500" fill="hold"/>
                                        <p:tgtEl>
                                          <p:spTgt spid="4">
                                            <p:graphicEl>
                                              <a:dgm id="{A90DE2E5-818C-4C4A-A622-F403C0C06C07}"/>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A90DE2E5-818C-4C4A-A622-F403C0C06C07}"/>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DE8BDF80-510C-4C8E-A36E-4603459DB2B3}"/>
                                            </p:graphicEl>
                                          </p:spTgt>
                                        </p:tgtEl>
                                        <p:attrNameLst>
                                          <p:attrName>style.visibility</p:attrName>
                                        </p:attrNameLst>
                                      </p:cBhvr>
                                      <p:to>
                                        <p:strVal val="visible"/>
                                      </p:to>
                                    </p:set>
                                    <p:anim calcmode="lin" valueType="num">
                                      <p:cBhvr additive="base">
                                        <p:cTn id="43" dur="500" fill="hold"/>
                                        <p:tgtEl>
                                          <p:spTgt spid="4">
                                            <p:graphicEl>
                                              <a:dgm id="{DE8BDF80-510C-4C8E-A36E-4603459DB2B3}"/>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DE8BDF80-510C-4C8E-A36E-4603459DB2B3}"/>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E9591342-BF90-44CD-9294-FF52DE3FC7DE}"/>
                                            </p:graphicEl>
                                          </p:spTgt>
                                        </p:tgtEl>
                                        <p:attrNameLst>
                                          <p:attrName>style.visibility</p:attrName>
                                        </p:attrNameLst>
                                      </p:cBhvr>
                                      <p:to>
                                        <p:strVal val="visible"/>
                                      </p:to>
                                    </p:set>
                                    <p:anim calcmode="lin" valueType="num">
                                      <p:cBhvr additive="base">
                                        <p:cTn id="47" dur="500" fill="hold"/>
                                        <p:tgtEl>
                                          <p:spTgt spid="4">
                                            <p:graphicEl>
                                              <a:dgm id="{E9591342-BF90-44CD-9294-FF52DE3FC7DE}"/>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E9591342-BF90-44CD-9294-FF52DE3FC7DE}"/>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0ECA1337-CB7B-4565-BFAA-B356B6919FDE}"/>
                                            </p:graphicEl>
                                          </p:spTgt>
                                        </p:tgtEl>
                                        <p:attrNameLst>
                                          <p:attrName>style.visibility</p:attrName>
                                        </p:attrNameLst>
                                      </p:cBhvr>
                                      <p:to>
                                        <p:strVal val="visible"/>
                                      </p:to>
                                    </p:set>
                                    <p:anim calcmode="lin" valueType="num">
                                      <p:cBhvr additive="base">
                                        <p:cTn id="53" dur="500" fill="hold"/>
                                        <p:tgtEl>
                                          <p:spTgt spid="4">
                                            <p:graphicEl>
                                              <a:dgm id="{0ECA1337-CB7B-4565-BFAA-B356B6919FDE}"/>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0ECA1337-CB7B-4565-BFAA-B356B6919FDE}"/>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AC5C9F43-EC6E-48E8-94C5-B26920B8E80A}"/>
                                            </p:graphicEl>
                                          </p:spTgt>
                                        </p:tgtEl>
                                        <p:attrNameLst>
                                          <p:attrName>style.visibility</p:attrName>
                                        </p:attrNameLst>
                                      </p:cBhvr>
                                      <p:to>
                                        <p:strVal val="visible"/>
                                      </p:to>
                                    </p:set>
                                    <p:anim calcmode="lin" valueType="num">
                                      <p:cBhvr additive="base">
                                        <p:cTn id="57" dur="500" fill="hold"/>
                                        <p:tgtEl>
                                          <p:spTgt spid="4">
                                            <p:graphicEl>
                                              <a:dgm id="{AC5C9F43-EC6E-48E8-94C5-B26920B8E80A}"/>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AC5C9F43-EC6E-48E8-94C5-B26920B8E80A}"/>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11B876FD-FA1D-4F63-96B3-D0036EE2A9A4}"/>
                                            </p:graphicEl>
                                          </p:spTgt>
                                        </p:tgtEl>
                                        <p:attrNameLst>
                                          <p:attrName>style.visibility</p:attrName>
                                        </p:attrNameLst>
                                      </p:cBhvr>
                                      <p:to>
                                        <p:strVal val="visible"/>
                                      </p:to>
                                    </p:set>
                                    <p:anim calcmode="lin" valueType="num">
                                      <p:cBhvr additive="base">
                                        <p:cTn id="63" dur="500" fill="hold"/>
                                        <p:tgtEl>
                                          <p:spTgt spid="4">
                                            <p:graphicEl>
                                              <a:dgm id="{11B876FD-FA1D-4F63-96B3-D0036EE2A9A4}"/>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11B876FD-FA1D-4F63-96B3-D0036EE2A9A4}"/>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E056BBC4-7E39-4D46-95FE-C093CF41714D}"/>
                                            </p:graphicEl>
                                          </p:spTgt>
                                        </p:tgtEl>
                                        <p:attrNameLst>
                                          <p:attrName>style.visibility</p:attrName>
                                        </p:attrNameLst>
                                      </p:cBhvr>
                                      <p:to>
                                        <p:strVal val="visible"/>
                                      </p:to>
                                    </p:set>
                                    <p:anim calcmode="lin" valueType="num">
                                      <p:cBhvr additive="base">
                                        <p:cTn id="67" dur="500" fill="hold"/>
                                        <p:tgtEl>
                                          <p:spTgt spid="4">
                                            <p:graphicEl>
                                              <a:dgm id="{E056BBC4-7E39-4D46-95FE-C093CF41714D}"/>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E056BBC4-7E39-4D46-95FE-C093CF41714D}"/>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0625783C-B4F0-411F-AB66-6ADAAAAEBF86}"/>
                                            </p:graphicEl>
                                          </p:spTgt>
                                        </p:tgtEl>
                                        <p:attrNameLst>
                                          <p:attrName>style.visibility</p:attrName>
                                        </p:attrNameLst>
                                      </p:cBhvr>
                                      <p:to>
                                        <p:strVal val="visible"/>
                                      </p:to>
                                    </p:set>
                                    <p:anim calcmode="lin" valueType="num">
                                      <p:cBhvr additive="base">
                                        <p:cTn id="73" dur="500" fill="hold"/>
                                        <p:tgtEl>
                                          <p:spTgt spid="4">
                                            <p:graphicEl>
                                              <a:dgm id="{0625783C-B4F0-411F-AB66-6ADAAAAEBF86}"/>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0625783C-B4F0-411F-AB66-6ADAAAAEBF86}"/>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7081BB34-C792-4861-8B20-49DD774A7AE9}"/>
                                            </p:graphicEl>
                                          </p:spTgt>
                                        </p:tgtEl>
                                        <p:attrNameLst>
                                          <p:attrName>style.visibility</p:attrName>
                                        </p:attrNameLst>
                                      </p:cBhvr>
                                      <p:to>
                                        <p:strVal val="visible"/>
                                      </p:to>
                                    </p:set>
                                    <p:anim calcmode="lin" valueType="num">
                                      <p:cBhvr additive="base">
                                        <p:cTn id="77" dur="500" fill="hold"/>
                                        <p:tgtEl>
                                          <p:spTgt spid="4">
                                            <p:graphicEl>
                                              <a:dgm id="{7081BB34-C792-4861-8B20-49DD774A7AE9}"/>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7081BB34-C792-4861-8B20-49DD774A7AE9}"/>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
                                            <p:graphicEl>
                                              <a:dgm id="{E087B334-1389-4489-B86B-374E8291DE39}"/>
                                            </p:graphicEl>
                                          </p:spTgt>
                                        </p:tgtEl>
                                        <p:attrNameLst>
                                          <p:attrName>style.visibility</p:attrName>
                                        </p:attrNameLst>
                                      </p:cBhvr>
                                      <p:to>
                                        <p:strVal val="visible"/>
                                      </p:to>
                                    </p:set>
                                    <p:anim calcmode="lin" valueType="num">
                                      <p:cBhvr additive="base">
                                        <p:cTn id="83" dur="500" fill="hold"/>
                                        <p:tgtEl>
                                          <p:spTgt spid="4">
                                            <p:graphicEl>
                                              <a:dgm id="{E087B334-1389-4489-B86B-374E8291DE39}"/>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E087B334-1389-4489-B86B-374E8291DE39}"/>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
                                            <p:graphicEl>
                                              <a:dgm id="{AF0526FC-852A-4360-84CE-6BC8577B7F0D}"/>
                                            </p:graphicEl>
                                          </p:spTgt>
                                        </p:tgtEl>
                                        <p:attrNameLst>
                                          <p:attrName>style.visibility</p:attrName>
                                        </p:attrNameLst>
                                      </p:cBhvr>
                                      <p:to>
                                        <p:strVal val="visible"/>
                                      </p:to>
                                    </p:set>
                                    <p:anim calcmode="lin" valueType="num">
                                      <p:cBhvr additive="base">
                                        <p:cTn id="87" dur="500" fill="hold"/>
                                        <p:tgtEl>
                                          <p:spTgt spid="4">
                                            <p:graphicEl>
                                              <a:dgm id="{AF0526FC-852A-4360-84CE-6BC8577B7F0D}"/>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AF0526FC-852A-4360-84CE-6BC8577B7F0D}"/>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
                                            <p:graphicEl>
                                              <a:dgm id="{2029393D-E448-4A04-95BD-A5F53F2468E2}"/>
                                            </p:graphicEl>
                                          </p:spTgt>
                                        </p:tgtEl>
                                        <p:attrNameLst>
                                          <p:attrName>style.visibility</p:attrName>
                                        </p:attrNameLst>
                                      </p:cBhvr>
                                      <p:to>
                                        <p:strVal val="visible"/>
                                      </p:to>
                                    </p:set>
                                    <p:anim calcmode="lin" valueType="num">
                                      <p:cBhvr additive="base">
                                        <p:cTn id="93" dur="500" fill="hold"/>
                                        <p:tgtEl>
                                          <p:spTgt spid="4">
                                            <p:graphicEl>
                                              <a:dgm id="{2029393D-E448-4A04-95BD-A5F53F2468E2}"/>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2029393D-E448-4A04-95BD-A5F53F2468E2}"/>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
                                            <p:graphicEl>
                                              <a:dgm id="{4ED4601B-41A4-4799-9CE0-D80D56F71977}"/>
                                            </p:graphicEl>
                                          </p:spTgt>
                                        </p:tgtEl>
                                        <p:attrNameLst>
                                          <p:attrName>style.visibility</p:attrName>
                                        </p:attrNameLst>
                                      </p:cBhvr>
                                      <p:to>
                                        <p:strVal val="visible"/>
                                      </p:to>
                                    </p:set>
                                    <p:anim calcmode="lin" valueType="num">
                                      <p:cBhvr additive="base">
                                        <p:cTn id="97" dur="500" fill="hold"/>
                                        <p:tgtEl>
                                          <p:spTgt spid="4">
                                            <p:graphicEl>
                                              <a:dgm id="{4ED4601B-41A4-4799-9CE0-D80D56F71977}"/>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graphicEl>
                                              <a:dgm id="{4ED4601B-41A4-4799-9CE0-D80D56F71977}"/>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graphicEl>
                                              <a:dgm id="{711354EC-24FF-43A5-92FC-1797D85524D5}"/>
                                            </p:graphicEl>
                                          </p:spTgt>
                                        </p:tgtEl>
                                        <p:attrNameLst>
                                          <p:attrName>style.visibility</p:attrName>
                                        </p:attrNameLst>
                                      </p:cBhvr>
                                      <p:to>
                                        <p:strVal val="visible"/>
                                      </p:to>
                                    </p:set>
                                    <p:anim calcmode="lin" valueType="num">
                                      <p:cBhvr additive="base">
                                        <p:cTn id="103" dur="500" fill="hold"/>
                                        <p:tgtEl>
                                          <p:spTgt spid="4">
                                            <p:graphicEl>
                                              <a:dgm id="{711354EC-24FF-43A5-92FC-1797D85524D5}"/>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711354EC-24FF-43A5-92FC-1797D85524D5}"/>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
                                            <p:graphicEl>
                                              <a:dgm id="{777A58A1-C43A-47A3-8F79-8F282A839968}"/>
                                            </p:graphicEl>
                                          </p:spTgt>
                                        </p:tgtEl>
                                        <p:attrNameLst>
                                          <p:attrName>style.visibility</p:attrName>
                                        </p:attrNameLst>
                                      </p:cBhvr>
                                      <p:to>
                                        <p:strVal val="visible"/>
                                      </p:to>
                                    </p:set>
                                    <p:anim calcmode="lin" valueType="num">
                                      <p:cBhvr additive="base">
                                        <p:cTn id="107" dur="500" fill="hold"/>
                                        <p:tgtEl>
                                          <p:spTgt spid="4">
                                            <p:graphicEl>
                                              <a:dgm id="{777A58A1-C43A-47A3-8F79-8F282A839968}"/>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graphicEl>
                                              <a:dgm id="{777A58A1-C43A-47A3-8F79-8F282A839968}"/>
                                            </p:graphic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4">
                                            <p:graphicEl>
                                              <a:dgm id="{C0555806-84CE-42D4-9733-652846EE8B59}"/>
                                            </p:graphicEl>
                                          </p:spTgt>
                                        </p:tgtEl>
                                        <p:attrNameLst>
                                          <p:attrName>style.visibility</p:attrName>
                                        </p:attrNameLst>
                                      </p:cBhvr>
                                      <p:to>
                                        <p:strVal val="visible"/>
                                      </p:to>
                                    </p:set>
                                    <p:anim calcmode="lin" valueType="num">
                                      <p:cBhvr additive="base">
                                        <p:cTn id="113" dur="500" fill="hold"/>
                                        <p:tgtEl>
                                          <p:spTgt spid="4">
                                            <p:graphicEl>
                                              <a:dgm id="{C0555806-84CE-42D4-9733-652846EE8B59}"/>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4">
                                            <p:graphicEl>
                                              <a:dgm id="{C0555806-84CE-42D4-9733-652846EE8B59}"/>
                                            </p:graphicEl>
                                          </p:spTgt>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4">
                                            <p:graphicEl>
                                              <a:dgm id="{452DAE98-A72C-4200-9C2D-2B8E13D866A7}"/>
                                            </p:graphicEl>
                                          </p:spTgt>
                                        </p:tgtEl>
                                        <p:attrNameLst>
                                          <p:attrName>style.visibility</p:attrName>
                                        </p:attrNameLst>
                                      </p:cBhvr>
                                      <p:to>
                                        <p:strVal val="visible"/>
                                      </p:to>
                                    </p:set>
                                    <p:anim calcmode="lin" valueType="num">
                                      <p:cBhvr additive="base">
                                        <p:cTn id="117" dur="500" fill="hold"/>
                                        <p:tgtEl>
                                          <p:spTgt spid="4">
                                            <p:graphicEl>
                                              <a:dgm id="{452DAE98-A72C-4200-9C2D-2B8E13D866A7}"/>
                                            </p:graphicEl>
                                          </p:spTgt>
                                        </p:tgtEl>
                                        <p:attrNameLst>
                                          <p:attrName>ppt_x</p:attrName>
                                        </p:attrNameLst>
                                      </p:cBhvr>
                                      <p:tavLst>
                                        <p:tav tm="0">
                                          <p:val>
                                            <p:strVal val="#ppt_x"/>
                                          </p:val>
                                        </p:tav>
                                        <p:tav tm="100000">
                                          <p:val>
                                            <p:strVal val="#ppt_x"/>
                                          </p:val>
                                        </p:tav>
                                      </p:tavLst>
                                    </p:anim>
                                    <p:anim calcmode="lin" valueType="num">
                                      <p:cBhvr additive="base">
                                        <p:cTn id="118" dur="500" fill="hold"/>
                                        <p:tgtEl>
                                          <p:spTgt spid="4">
                                            <p:graphicEl>
                                              <a:dgm id="{452DAE98-A72C-4200-9C2D-2B8E13D866A7}"/>
                                            </p:graphicEl>
                                          </p:spTgt>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4">
                                            <p:graphicEl>
                                              <a:dgm id="{CDD2E62F-A819-4B91-B5A7-B78A18E2EE33}"/>
                                            </p:graphicEl>
                                          </p:spTgt>
                                        </p:tgtEl>
                                        <p:attrNameLst>
                                          <p:attrName>style.visibility</p:attrName>
                                        </p:attrNameLst>
                                      </p:cBhvr>
                                      <p:to>
                                        <p:strVal val="visible"/>
                                      </p:to>
                                    </p:set>
                                    <p:anim calcmode="lin" valueType="num">
                                      <p:cBhvr additive="base">
                                        <p:cTn id="123" dur="500" fill="hold"/>
                                        <p:tgtEl>
                                          <p:spTgt spid="4">
                                            <p:graphicEl>
                                              <a:dgm id="{CDD2E62F-A819-4B91-B5A7-B78A18E2EE33}"/>
                                            </p:graphicEl>
                                          </p:spTgt>
                                        </p:tgtEl>
                                        <p:attrNameLst>
                                          <p:attrName>ppt_x</p:attrName>
                                        </p:attrNameLst>
                                      </p:cBhvr>
                                      <p:tavLst>
                                        <p:tav tm="0">
                                          <p:val>
                                            <p:strVal val="#ppt_x"/>
                                          </p:val>
                                        </p:tav>
                                        <p:tav tm="100000">
                                          <p:val>
                                            <p:strVal val="#ppt_x"/>
                                          </p:val>
                                        </p:tav>
                                      </p:tavLst>
                                    </p:anim>
                                    <p:anim calcmode="lin" valueType="num">
                                      <p:cBhvr additive="base">
                                        <p:cTn id="124" dur="500" fill="hold"/>
                                        <p:tgtEl>
                                          <p:spTgt spid="4">
                                            <p:graphicEl>
                                              <a:dgm id="{CDD2E62F-A819-4B91-B5A7-B78A18E2EE33}"/>
                                            </p:graphicEl>
                                          </p:spTgt>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
                                            <p:graphicEl>
                                              <a:dgm id="{917F264A-1373-480F-ABFB-70A5E707BFB9}"/>
                                            </p:graphicEl>
                                          </p:spTgt>
                                        </p:tgtEl>
                                        <p:attrNameLst>
                                          <p:attrName>style.visibility</p:attrName>
                                        </p:attrNameLst>
                                      </p:cBhvr>
                                      <p:to>
                                        <p:strVal val="visible"/>
                                      </p:to>
                                    </p:set>
                                    <p:anim calcmode="lin" valueType="num">
                                      <p:cBhvr additive="base">
                                        <p:cTn id="127" dur="500" fill="hold"/>
                                        <p:tgtEl>
                                          <p:spTgt spid="4">
                                            <p:graphicEl>
                                              <a:dgm id="{917F264A-1373-480F-ABFB-70A5E707BFB9}"/>
                                            </p:graphicEl>
                                          </p:spTgt>
                                        </p:tgtEl>
                                        <p:attrNameLst>
                                          <p:attrName>ppt_x</p:attrName>
                                        </p:attrNameLst>
                                      </p:cBhvr>
                                      <p:tavLst>
                                        <p:tav tm="0">
                                          <p:val>
                                            <p:strVal val="#ppt_x"/>
                                          </p:val>
                                        </p:tav>
                                        <p:tav tm="100000">
                                          <p:val>
                                            <p:strVal val="#ppt_x"/>
                                          </p:val>
                                        </p:tav>
                                      </p:tavLst>
                                    </p:anim>
                                    <p:anim calcmode="lin" valueType="num">
                                      <p:cBhvr additive="base">
                                        <p:cTn id="128" dur="500" fill="hold"/>
                                        <p:tgtEl>
                                          <p:spTgt spid="4">
                                            <p:graphicEl>
                                              <a:dgm id="{917F264A-1373-480F-ABFB-70A5E707BFB9}"/>
                                            </p:graphic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
                                            <p:graphicEl>
                                              <a:dgm id="{9A744C83-CE60-4051-A0B9-559B8CAE2ED5}"/>
                                            </p:graphicEl>
                                          </p:spTgt>
                                        </p:tgtEl>
                                        <p:attrNameLst>
                                          <p:attrName>style.visibility</p:attrName>
                                        </p:attrNameLst>
                                      </p:cBhvr>
                                      <p:to>
                                        <p:strVal val="visible"/>
                                      </p:to>
                                    </p:set>
                                    <p:anim calcmode="lin" valueType="num">
                                      <p:cBhvr additive="base">
                                        <p:cTn id="133" dur="500" fill="hold"/>
                                        <p:tgtEl>
                                          <p:spTgt spid="4">
                                            <p:graphicEl>
                                              <a:dgm id="{9A744C83-CE60-4051-A0B9-559B8CAE2ED5}"/>
                                            </p:graphicEl>
                                          </p:spTgt>
                                        </p:tgtEl>
                                        <p:attrNameLst>
                                          <p:attrName>ppt_x</p:attrName>
                                        </p:attrNameLst>
                                      </p:cBhvr>
                                      <p:tavLst>
                                        <p:tav tm="0">
                                          <p:val>
                                            <p:strVal val="#ppt_x"/>
                                          </p:val>
                                        </p:tav>
                                        <p:tav tm="100000">
                                          <p:val>
                                            <p:strVal val="#ppt_x"/>
                                          </p:val>
                                        </p:tav>
                                      </p:tavLst>
                                    </p:anim>
                                    <p:anim calcmode="lin" valueType="num">
                                      <p:cBhvr additive="base">
                                        <p:cTn id="134" dur="500" fill="hold"/>
                                        <p:tgtEl>
                                          <p:spTgt spid="4">
                                            <p:graphicEl>
                                              <a:dgm id="{9A744C83-CE60-4051-A0B9-559B8CAE2ED5}"/>
                                            </p:graphicEl>
                                          </p:spTgt>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4">
                                            <p:graphicEl>
                                              <a:dgm id="{AC110054-935B-47A8-8936-3999E54E818F}"/>
                                            </p:graphicEl>
                                          </p:spTgt>
                                        </p:tgtEl>
                                        <p:attrNameLst>
                                          <p:attrName>style.visibility</p:attrName>
                                        </p:attrNameLst>
                                      </p:cBhvr>
                                      <p:to>
                                        <p:strVal val="visible"/>
                                      </p:to>
                                    </p:set>
                                    <p:anim calcmode="lin" valueType="num">
                                      <p:cBhvr additive="base">
                                        <p:cTn id="137" dur="500" fill="hold"/>
                                        <p:tgtEl>
                                          <p:spTgt spid="4">
                                            <p:graphicEl>
                                              <a:dgm id="{AC110054-935B-47A8-8936-3999E54E818F}"/>
                                            </p:graphicEl>
                                          </p:spTgt>
                                        </p:tgtEl>
                                        <p:attrNameLst>
                                          <p:attrName>ppt_x</p:attrName>
                                        </p:attrNameLst>
                                      </p:cBhvr>
                                      <p:tavLst>
                                        <p:tav tm="0">
                                          <p:val>
                                            <p:strVal val="#ppt_x"/>
                                          </p:val>
                                        </p:tav>
                                        <p:tav tm="100000">
                                          <p:val>
                                            <p:strVal val="#ppt_x"/>
                                          </p:val>
                                        </p:tav>
                                      </p:tavLst>
                                    </p:anim>
                                    <p:anim calcmode="lin" valueType="num">
                                      <p:cBhvr additive="base">
                                        <p:cTn id="138" dur="500" fill="hold"/>
                                        <p:tgtEl>
                                          <p:spTgt spid="4">
                                            <p:graphicEl>
                                              <a:dgm id="{AC110054-935B-47A8-8936-3999E54E818F}"/>
                                            </p:graphic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4">
                                            <p:graphicEl>
                                              <a:dgm id="{73D07900-46AB-4E8E-A863-FC9513943DCF}"/>
                                            </p:graphicEl>
                                          </p:spTgt>
                                        </p:tgtEl>
                                        <p:attrNameLst>
                                          <p:attrName>style.visibility</p:attrName>
                                        </p:attrNameLst>
                                      </p:cBhvr>
                                      <p:to>
                                        <p:strVal val="visible"/>
                                      </p:to>
                                    </p:set>
                                    <p:anim calcmode="lin" valueType="num">
                                      <p:cBhvr additive="base">
                                        <p:cTn id="143" dur="500" fill="hold"/>
                                        <p:tgtEl>
                                          <p:spTgt spid="4">
                                            <p:graphicEl>
                                              <a:dgm id="{73D07900-46AB-4E8E-A863-FC9513943DCF}"/>
                                            </p:graphicEl>
                                          </p:spTgt>
                                        </p:tgtEl>
                                        <p:attrNameLst>
                                          <p:attrName>ppt_x</p:attrName>
                                        </p:attrNameLst>
                                      </p:cBhvr>
                                      <p:tavLst>
                                        <p:tav tm="0">
                                          <p:val>
                                            <p:strVal val="#ppt_x"/>
                                          </p:val>
                                        </p:tav>
                                        <p:tav tm="100000">
                                          <p:val>
                                            <p:strVal val="#ppt_x"/>
                                          </p:val>
                                        </p:tav>
                                      </p:tavLst>
                                    </p:anim>
                                    <p:anim calcmode="lin" valueType="num">
                                      <p:cBhvr additive="base">
                                        <p:cTn id="144" dur="500" fill="hold"/>
                                        <p:tgtEl>
                                          <p:spTgt spid="4">
                                            <p:graphicEl>
                                              <a:dgm id="{73D07900-46AB-4E8E-A863-FC9513943DCF}"/>
                                            </p:graphicEl>
                                          </p:spTgt>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
                                            <p:graphicEl>
                                              <a:dgm id="{E26DA3AC-839C-4B70-8458-CEF4FB096FBC}"/>
                                            </p:graphicEl>
                                          </p:spTgt>
                                        </p:tgtEl>
                                        <p:attrNameLst>
                                          <p:attrName>style.visibility</p:attrName>
                                        </p:attrNameLst>
                                      </p:cBhvr>
                                      <p:to>
                                        <p:strVal val="visible"/>
                                      </p:to>
                                    </p:set>
                                    <p:anim calcmode="lin" valueType="num">
                                      <p:cBhvr additive="base">
                                        <p:cTn id="147" dur="500" fill="hold"/>
                                        <p:tgtEl>
                                          <p:spTgt spid="4">
                                            <p:graphicEl>
                                              <a:dgm id="{E26DA3AC-839C-4B70-8458-CEF4FB096FBC}"/>
                                            </p:graphicEl>
                                          </p:spTgt>
                                        </p:tgtEl>
                                        <p:attrNameLst>
                                          <p:attrName>ppt_x</p:attrName>
                                        </p:attrNameLst>
                                      </p:cBhvr>
                                      <p:tavLst>
                                        <p:tav tm="0">
                                          <p:val>
                                            <p:strVal val="#ppt_x"/>
                                          </p:val>
                                        </p:tav>
                                        <p:tav tm="100000">
                                          <p:val>
                                            <p:strVal val="#ppt_x"/>
                                          </p:val>
                                        </p:tav>
                                      </p:tavLst>
                                    </p:anim>
                                    <p:anim calcmode="lin" valueType="num">
                                      <p:cBhvr additive="base">
                                        <p:cTn id="148" dur="500" fill="hold"/>
                                        <p:tgtEl>
                                          <p:spTgt spid="4">
                                            <p:graphicEl>
                                              <a:dgm id="{E26DA3AC-839C-4B70-8458-CEF4FB096FBC}"/>
                                            </p:graphicEl>
                                          </p:spTgt>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grpId="0" nodeType="clickEffect">
                                  <p:stCondLst>
                                    <p:cond delay="0"/>
                                  </p:stCondLst>
                                  <p:childTnLst>
                                    <p:set>
                                      <p:cBhvr>
                                        <p:cTn id="152" dur="1" fill="hold">
                                          <p:stCondLst>
                                            <p:cond delay="0"/>
                                          </p:stCondLst>
                                        </p:cTn>
                                        <p:tgtEl>
                                          <p:spTgt spid="4">
                                            <p:graphicEl>
                                              <a:dgm id="{6C741915-2F99-42C6-8120-A148128CE654}"/>
                                            </p:graphicEl>
                                          </p:spTgt>
                                        </p:tgtEl>
                                        <p:attrNameLst>
                                          <p:attrName>style.visibility</p:attrName>
                                        </p:attrNameLst>
                                      </p:cBhvr>
                                      <p:to>
                                        <p:strVal val="visible"/>
                                      </p:to>
                                    </p:set>
                                    <p:anim calcmode="lin" valueType="num">
                                      <p:cBhvr additive="base">
                                        <p:cTn id="153" dur="500" fill="hold"/>
                                        <p:tgtEl>
                                          <p:spTgt spid="4">
                                            <p:graphicEl>
                                              <a:dgm id="{6C741915-2F99-42C6-8120-A148128CE654}"/>
                                            </p:graphicEl>
                                          </p:spTgt>
                                        </p:tgtEl>
                                        <p:attrNameLst>
                                          <p:attrName>ppt_x</p:attrName>
                                        </p:attrNameLst>
                                      </p:cBhvr>
                                      <p:tavLst>
                                        <p:tav tm="0">
                                          <p:val>
                                            <p:strVal val="#ppt_x"/>
                                          </p:val>
                                        </p:tav>
                                        <p:tav tm="100000">
                                          <p:val>
                                            <p:strVal val="#ppt_x"/>
                                          </p:val>
                                        </p:tav>
                                      </p:tavLst>
                                    </p:anim>
                                    <p:anim calcmode="lin" valueType="num">
                                      <p:cBhvr additive="base">
                                        <p:cTn id="154" dur="500" fill="hold"/>
                                        <p:tgtEl>
                                          <p:spTgt spid="4">
                                            <p:graphicEl>
                                              <a:dgm id="{6C741915-2F99-42C6-8120-A148128CE654}"/>
                                            </p:graphicEl>
                                          </p:spTgt>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4">
                                            <p:graphicEl>
                                              <a:dgm id="{13184481-1D3A-4259-9BB0-1941C4573F1C}"/>
                                            </p:graphicEl>
                                          </p:spTgt>
                                        </p:tgtEl>
                                        <p:attrNameLst>
                                          <p:attrName>style.visibility</p:attrName>
                                        </p:attrNameLst>
                                      </p:cBhvr>
                                      <p:to>
                                        <p:strVal val="visible"/>
                                      </p:to>
                                    </p:set>
                                    <p:anim calcmode="lin" valueType="num">
                                      <p:cBhvr additive="base">
                                        <p:cTn id="157" dur="500" fill="hold"/>
                                        <p:tgtEl>
                                          <p:spTgt spid="4">
                                            <p:graphicEl>
                                              <a:dgm id="{13184481-1D3A-4259-9BB0-1941C4573F1C}"/>
                                            </p:graphicEl>
                                          </p:spTgt>
                                        </p:tgtEl>
                                        <p:attrNameLst>
                                          <p:attrName>ppt_x</p:attrName>
                                        </p:attrNameLst>
                                      </p:cBhvr>
                                      <p:tavLst>
                                        <p:tav tm="0">
                                          <p:val>
                                            <p:strVal val="#ppt_x"/>
                                          </p:val>
                                        </p:tav>
                                        <p:tav tm="100000">
                                          <p:val>
                                            <p:strVal val="#ppt_x"/>
                                          </p:val>
                                        </p:tav>
                                      </p:tavLst>
                                    </p:anim>
                                    <p:anim calcmode="lin" valueType="num">
                                      <p:cBhvr additive="base">
                                        <p:cTn id="158" dur="500" fill="hold"/>
                                        <p:tgtEl>
                                          <p:spTgt spid="4">
                                            <p:graphicEl>
                                              <a:dgm id="{13184481-1D3A-4259-9BB0-1941C4573F1C}"/>
                                            </p:graphicEl>
                                          </p:spTgt>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
                                            <p:graphicEl>
                                              <a:dgm id="{C5792DDB-88D9-4573-B0C7-5FFDC06D2BDE}"/>
                                            </p:graphicEl>
                                          </p:spTgt>
                                        </p:tgtEl>
                                        <p:attrNameLst>
                                          <p:attrName>style.visibility</p:attrName>
                                        </p:attrNameLst>
                                      </p:cBhvr>
                                      <p:to>
                                        <p:strVal val="visible"/>
                                      </p:to>
                                    </p:set>
                                    <p:anim calcmode="lin" valueType="num">
                                      <p:cBhvr additive="base">
                                        <p:cTn id="163" dur="500" fill="hold"/>
                                        <p:tgtEl>
                                          <p:spTgt spid="4">
                                            <p:graphicEl>
                                              <a:dgm id="{C5792DDB-88D9-4573-B0C7-5FFDC06D2BDE}"/>
                                            </p:graphicEl>
                                          </p:spTgt>
                                        </p:tgtEl>
                                        <p:attrNameLst>
                                          <p:attrName>ppt_x</p:attrName>
                                        </p:attrNameLst>
                                      </p:cBhvr>
                                      <p:tavLst>
                                        <p:tav tm="0">
                                          <p:val>
                                            <p:strVal val="#ppt_x"/>
                                          </p:val>
                                        </p:tav>
                                        <p:tav tm="100000">
                                          <p:val>
                                            <p:strVal val="#ppt_x"/>
                                          </p:val>
                                        </p:tav>
                                      </p:tavLst>
                                    </p:anim>
                                    <p:anim calcmode="lin" valueType="num">
                                      <p:cBhvr additive="base">
                                        <p:cTn id="164" dur="500" fill="hold"/>
                                        <p:tgtEl>
                                          <p:spTgt spid="4">
                                            <p:graphicEl>
                                              <a:dgm id="{C5792DDB-88D9-4573-B0C7-5FFDC06D2BDE}"/>
                                            </p:graphicEl>
                                          </p:spTgt>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4">
                                            <p:graphicEl>
                                              <a:dgm id="{F16A84C6-8EB8-48B5-AD03-AB2351BC6EF9}"/>
                                            </p:graphicEl>
                                          </p:spTgt>
                                        </p:tgtEl>
                                        <p:attrNameLst>
                                          <p:attrName>style.visibility</p:attrName>
                                        </p:attrNameLst>
                                      </p:cBhvr>
                                      <p:to>
                                        <p:strVal val="visible"/>
                                      </p:to>
                                    </p:set>
                                    <p:anim calcmode="lin" valueType="num">
                                      <p:cBhvr additive="base">
                                        <p:cTn id="167" dur="500" fill="hold"/>
                                        <p:tgtEl>
                                          <p:spTgt spid="4">
                                            <p:graphicEl>
                                              <a:dgm id="{F16A84C6-8EB8-48B5-AD03-AB2351BC6EF9}"/>
                                            </p:graphicEl>
                                          </p:spTgt>
                                        </p:tgtEl>
                                        <p:attrNameLst>
                                          <p:attrName>ppt_x</p:attrName>
                                        </p:attrNameLst>
                                      </p:cBhvr>
                                      <p:tavLst>
                                        <p:tav tm="0">
                                          <p:val>
                                            <p:strVal val="#ppt_x"/>
                                          </p:val>
                                        </p:tav>
                                        <p:tav tm="100000">
                                          <p:val>
                                            <p:strVal val="#ppt_x"/>
                                          </p:val>
                                        </p:tav>
                                      </p:tavLst>
                                    </p:anim>
                                    <p:anim calcmode="lin" valueType="num">
                                      <p:cBhvr additive="base">
                                        <p:cTn id="168" dur="500" fill="hold"/>
                                        <p:tgtEl>
                                          <p:spTgt spid="4">
                                            <p:graphicEl>
                                              <a:dgm id="{F16A84C6-8EB8-48B5-AD03-AB2351BC6EF9}"/>
                                            </p:graphicEl>
                                          </p:spTgt>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grpId="0" nodeType="clickEffect">
                                  <p:stCondLst>
                                    <p:cond delay="0"/>
                                  </p:stCondLst>
                                  <p:childTnLst>
                                    <p:set>
                                      <p:cBhvr>
                                        <p:cTn id="172" dur="1" fill="hold">
                                          <p:stCondLst>
                                            <p:cond delay="0"/>
                                          </p:stCondLst>
                                        </p:cTn>
                                        <p:tgtEl>
                                          <p:spTgt spid="4">
                                            <p:graphicEl>
                                              <a:dgm id="{08FBA915-FFF8-4305-A72B-E2A33A8A2AC4}"/>
                                            </p:graphicEl>
                                          </p:spTgt>
                                        </p:tgtEl>
                                        <p:attrNameLst>
                                          <p:attrName>style.visibility</p:attrName>
                                        </p:attrNameLst>
                                      </p:cBhvr>
                                      <p:to>
                                        <p:strVal val="visible"/>
                                      </p:to>
                                    </p:set>
                                    <p:anim calcmode="lin" valueType="num">
                                      <p:cBhvr additive="base">
                                        <p:cTn id="173" dur="500" fill="hold"/>
                                        <p:tgtEl>
                                          <p:spTgt spid="4">
                                            <p:graphicEl>
                                              <a:dgm id="{08FBA915-FFF8-4305-A72B-E2A33A8A2AC4}"/>
                                            </p:graphicEl>
                                          </p:spTgt>
                                        </p:tgtEl>
                                        <p:attrNameLst>
                                          <p:attrName>ppt_x</p:attrName>
                                        </p:attrNameLst>
                                      </p:cBhvr>
                                      <p:tavLst>
                                        <p:tav tm="0">
                                          <p:val>
                                            <p:strVal val="#ppt_x"/>
                                          </p:val>
                                        </p:tav>
                                        <p:tav tm="100000">
                                          <p:val>
                                            <p:strVal val="#ppt_x"/>
                                          </p:val>
                                        </p:tav>
                                      </p:tavLst>
                                    </p:anim>
                                    <p:anim calcmode="lin" valueType="num">
                                      <p:cBhvr additive="base">
                                        <p:cTn id="174" dur="500" fill="hold"/>
                                        <p:tgtEl>
                                          <p:spTgt spid="4">
                                            <p:graphicEl>
                                              <a:dgm id="{08FBA915-FFF8-4305-A72B-E2A33A8A2AC4}"/>
                                            </p:graphicEl>
                                          </p:spTgt>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4">
                                            <p:graphicEl>
                                              <a:dgm id="{6C7D28FA-D86A-4617-976B-A2AB710B0EE8}"/>
                                            </p:graphicEl>
                                          </p:spTgt>
                                        </p:tgtEl>
                                        <p:attrNameLst>
                                          <p:attrName>style.visibility</p:attrName>
                                        </p:attrNameLst>
                                      </p:cBhvr>
                                      <p:to>
                                        <p:strVal val="visible"/>
                                      </p:to>
                                    </p:set>
                                    <p:anim calcmode="lin" valueType="num">
                                      <p:cBhvr additive="base">
                                        <p:cTn id="177" dur="500" fill="hold"/>
                                        <p:tgtEl>
                                          <p:spTgt spid="4">
                                            <p:graphicEl>
                                              <a:dgm id="{6C7D28FA-D86A-4617-976B-A2AB710B0EE8}"/>
                                            </p:graphicEl>
                                          </p:spTgt>
                                        </p:tgtEl>
                                        <p:attrNameLst>
                                          <p:attrName>ppt_x</p:attrName>
                                        </p:attrNameLst>
                                      </p:cBhvr>
                                      <p:tavLst>
                                        <p:tav tm="0">
                                          <p:val>
                                            <p:strVal val="#ppt_x"/>
                                          </p:val>
                                        </p:tav>
                                        <p:tav tm="100000">
                                          <p:val>
                                            <p:strVal val="#ppt_x"/>
                                          </p:val>
                                        </p:tav>
                                      </p:tavLst>
                                    </p:anim>
                                    <p:anim calcmode="lin" valueType="num">
                                      <p:cBhvr additive="base">
                                        <p:cTn id="178" dur="500" fill="hold"/>
                                        <p:tgtEl>
                                          <p:spTgt spid="4">
                                            <p:graphicEl>
                                              <a:dgm id="{6C7D28FA-D86A-4617-976B-A2AB710B0EE8}"/>
                                            </p:graphicEl>
                                          </p:spTgt>
                                        </p:tgtEl>
                                        <p:attrNameLst>
                                          <p:attrName>ppt_y</p:attrName>
                                        </p:attrNameLst>
                                      </p:cBhvr>
                                      <p:tavLst>
                                        <p:tav tm="0">
                                          <p:val>
                                            <p:strVal val="1+#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4">
                                            <p:graphicEl>
                                              <a:dgm id="{F0AC3648-D288-406A-BD7E-AB531BEF666A}"/>
                                            </p:graphicEl>
                                          </p:spTgt>
                                        </p:tgtEl>
                                        <p:attrNameLst>
                                          <p:attrName>style.visibility</p:attrName>
                                        </p:attrNameLst>
                                      </p:cBhvr>
                                      <p:to>
                                        <p:strVal val="visible"/>
                                      </p:to>
                                    </p:set>
                                    <p:anim calcmode="lin" valueType="num">
                                      <p:cBhvr additive="base">
                                        <p:cTn id="183" dur="500" fill="hold"/>
                                        <p:tgtEl>
                                          <p:spTgt spid="4">
                                            <p:graphicEl>
                                              <a:dgm id="{F0AC3648-D288-406A-BD7E-AB531BEF666A}"/>
                                            </p:graphicEl>
                                          </p:spTgt>
                                        </p:tgtEl>
                                        <p:attrNameLst>
                                          <p:attrName>ppt_x</p:attrName>
                                        </p:attrNameLst>
                                      </p:cBhvr>
                                      <p:tavLst>
                                        <p:tav tm="0">
                                          <p:val>
                                            <p:strVal val="#ppt_x"/>
                                          </p:val>
                                        </p:tav>
                                        <p:tav tm="100000">
                                          <p:val>
                                            <p:strVal val="#ppt_x"/>
                                          </p:val>
                                        </p:tav>
                                      </p:tavLst>
                                    </p:anim>
                                    <p:anim calcmode="lin" valueType="num">
                                      <p:cBhvr additive="base">
                                        <p:cTn id="184" dur="500" fill="hold"/>
                                        <p:tgtEl>
                                          <p:spTgt spid="4">
                                            <p:graphicEl>
                                              <a:dgm id="{F0AC3648-D288-406A-BD7E-AB531BEF666A}"/>
                                            </p:graphicEl>
                                          </p:spTgt>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grpId="0" nodeType="clickEffect">
                                  <p:stCondLst>
                                    <p:cond delay="0"/>
                                  </p:stCondLst>
                                  <p:childTnLst>
                                    <p:set>
                                      <p:cBhvr>
                                        <p:cTn id="188" dur="1" fill="hold">
                                          <p:stCondLst>
                                            <p:cond delay="0"/>
                                          </p:stCondLst>
                                        </p:cTn>
                                        <p:tgtEl>
                                          <p:spTgt spid="4">
                                            <p:graphicEl>
                                              <a:dgm id="{F6B63319-87DA-4937-88D5-0D896BDA9331}"/>
                                            </p:graphicEl>
                                          </p:spTgt>
                                        </p:tgtEl>
                                        <p:attrNameLst>
                                          <p:attrName>style.visibility</p:attrName>
                                        </p:attrNameLst>
                                      </p:cBhvr>
                                      <p:to>
                                        <p:strVal val="visible"/>
                                      </p:to>
                                    </p:set>
                                    <p:anim calcmode="lin" valueType="num">
                                      <p:cBhvr additive="base">
                                        <p:cTn id="189" dur="500" fill="hold"/>
                                        <p:tgtEl>
                                          <p:spTgt spid="4">
                                            <p:graphicEl>
                                              <a:dgm id="{F6B63319-87DA-4937-88D5-0D896BDA9331}"/>
                                            </p:graphicEl>
                                          </p:spTgt>
                                        </p:tgtEl>
                                        <p:attrNameLst>
                                          <p:attrName>ppt_x</p:attrName>
                                        </p:attrNameLst>
                                      </p:cBhvr>
                                      <p:tavLst>
                                        <p:tav tm="0">
                                          <p:val>
                                            <p:strVal val="#ppt_x"/>
                                          </p:val>
                                        </p:tav>
                                        <p:tav tm="100000">
                                          <p:val>
                                            <p:strVal val="#ppt_x"/>
                                          </p:val>
                                        </p:tav>
                                      </p:tavLst>
                                    </p:anim>
                                    <p:anim calcmode="lin" valueType="num">
                                      <p:cBhvr additive="base">
                                        <p:cTn id="190" dur="500" fill="hold"/>
                                        <p:tgtEl>
                                          <p:spTgt spid="4">
                                            <p:graphicEl>
                                              <a:dgm id="{F6B63319-87DA-4937-88D5-0D896BDA9331}"/>
                                            </p:graphicEl>
                                          </p:spTgt>
                                        </p:tgtEl>
                                        <p:attrNameLst>
                                          <p:attrName>ppt_y</p:attrName>
                                        </p:attrNameLst>
                                      </p:cBhvr>
                                      <p:tavLst>
                                        <p:tav tm="0">
                                          <p:val>
                                            <p:strVal val="1+#ppt_h/2"/>
                                          </p:val>
                                        </p:tav>
                                        <p:tav tm="100000">
                                          <p:val>
                                            <p:strVal val="#ppt_y"/>
                                          </p:val>
                                        </p:tav>
                                      </p:tavLst>
                                    </p:anim>
                                  </p:childTnLst>
                                </p:cTn>
                              </p:par>
                              <p:par>
                                <p:cTn id="191" presetID="2" presetClass="entr" presetSubtype="4" fill="hold" grpId="0" nodeType="withEffect">
                                  <p:stCondLst>
                                    <p:cond delay="0"/>
                                  </p:stCondLst>
                                  <p:childTnLst>
                                    <p:set>
                                      <p:cBhvr>
                                        <p:cTn id="192" dur="1" fill="hold">
                                          <p:stCondLst>
                                            <p:cond delay="0"/>
                                          </p:stCondLst>
                                        </p:cTn>
                                        <p:tgtEl>
                                          <p:spTgt spid="4">
                                            <p:graphicEl>
                                              <a:dgm id="{60479953-439D-4739-8838-9C074F87CF14}"/>
                                            </p:graphicEl>
                                          </p:spTgt>
                                        </p:tgtEl>
                                        <p:attrNameLst>
                                          <p:attrName>style.visibility</p:attrName>
                                        </p:attrNameLst>
                                      </p:cBhvr>
                                      <p:to>
                                        <p:strVal val="visible"/>
                                      </p:to>
                                    </p:set>
                                    <p:anim calcmode="lin" valueType="num">
                                      <p:cBhvr additive="base">
                                        <p:cTn id="193" dur="500" fill="hold"/>
                                        <p:tgtEl>
                                          <p:spTgt spid="4">
                                            <p:graphicEl>
                                              <a:dgm id="{60479953-439D-4739-8838-9C074F87CF14}"/>
                                            </p:graphicEl>
                                          </p:spTgt>
                                        </p:tgtEl>
                                        <p:attrNameLst>
                                          <p:attrName>ppt_x</p:attrName>
                                        </p:attrNameLst>
                                      </p:cBhvr>
                                      <p:tavLst>
                                        <p:tav tm="0">
                                          <p:val>
                                            <p:strVal val="#ppt_x"/>
                                          </p:val>
                                        </p:tav>
                                        <p:tav tm="100000">
                                          <p:val>
                                            <p:strVal val="#ppt_x"/>
                                          </p:val>
                                        </p:tav>
                                      </p:tavLst>
                                    </p:anim>
                                    <p:anim calcmode="lin" valueType="num">
                                      <p:cBhvr additive="base">
                                        <p:cTn id="194" dur="500" fill="hold"/>
                                        <p:tgtEl>
                                          <p:spTgt spid="4">
                                            <p:graphicEl>
                                              <a:dgm id="{60479953-439D-4739-8838-9C074F87CF1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عصمت امام</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7AF4CC4B-0B1A-4615-9C65-DE18BB2FB946}"/>
                                            </p:graphicEl>
                                          </p:spTgt>
                                        </p:tgtEl>
                                        <p:attrNameLst>
                                          <p:attrName>style.visibility</p:attrName>
                                        </p:attrNameLst>
                                      </p:cBhvr>
                                      <p:to>
                                        <p:strVal val="visible"/>
                                      </p:to>
                                    </p:set>
                                    <p:anim calcmode="lin" valueType="num">
                                      <p:cBhvr additive="base">
                                        <p:cTn id="7" dur="500" fill="hold"/>
                                        <p:tgtEl>
                                          <p:spTgt spid="6">
                                            <p:graphicEl>
                                              <a:dgm id="{7AF4CC4B-0B1A-4615-9C65-DE18BB2FB946}"/>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7AF4CC4B-0B1A-4615-9C65-DE18BB2FB946}"/>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F64765B5-06F4-4D57-8501-189DA7990953}"/>
                                            </p:graphicEl>
                                          </p:spTgt>
                                        </p:tgtEl>
                                        <p:attrNameLst>
                                          <p:attrName>style.visibility</p:attrName>
                                        </p:attrNameLst>
                                      </p:cBhvr>
                                      <p:to>
                                        <p:strVal val="visible"/>
                                      </p:to>
                                    </p:set>
                                    <p:anim calcmode="lin" valueType="num">
                                      <p:cBhvr additive="base">
                                        <p:cTn id="13" dur="500" fill="hold"/>
                                        <p:tgtEl>
                                          <p:spTgt spid="6">
                                            <p:graphicEl>
                                              <a:dgm id="{F64765B5-06F4-4D57-8501-189DA7990953}"/>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F64765B5-06F4-4D57-8501-189DA7990953}"/>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graphicEl>
                                              <a:dgm id="{2B2C8CDB-7379-423F-9328-76B35EA4684D}"/>
                                            </p:graphicEl>
                                          </p:spTgt>
                                        </p:tgtEl>
                                        <p:attrNameLst>
                                          <p:attrName>style.visibility</p:attrName>
                                        </p:attrNameLst>
                                      </p:cBhvr>
                                      <p:to>
                                        <p:strVal val="visible"/>
                                      </p:to>
                                    </p:set>
                                    <p:anim calcmode="lin" valueType="num">
                                      <p:cBhvr additive="base">
                                        <p:cTn id="17" dur="500" fill="hold"/>
                                        <p:tgtEl>
                                          <p:spTgt spid="6">
                                            <p:graphicEl>
                                              <a:dgm id="{2B2C8CDB-7379-423F-9328-76B35EA4684D}"/>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graphicEl>
                                              <a:dgm id="{2B2C8CDB-7379-423F-9328-76B35EA4684D}"/>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graphicEl>
                                              <a:dgm id="{1FB303DE-6FAE-4B32-8571-DBC5A4B8F4BD}"/>
                                            </p:graphicEl>
                                          </p:spTgt>
                                        </p:tgtEl>
                                        <p:attrNameLst>
                                          <p:attrName>style.visibility</p:attrName>
                                        </p:attrNameLst>
                                      </p:cBhvr>
                                      <p:to>
                                        <p:strVal val="visible"/>
                                      </p:to>
                                    </p:set>
                                    <p:anim calcmode="lin" valueType="num">
                                      <p:cBhvr additive="base">
                                        <p:cTn id="23" dur="500" fill="hold"/>
                                        <p:tgtEl>
                                          <p:spTgt spid="6">
                                            <p:graphicEl>
                                              <a:dgm id="{1FB303DE-6FAE-4B32-8571-DBC5A4B8F4BD}"/>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graphicEl>
                                              <a:dgm id="{1FB303DE-6FAE-4B32-8571-DBC5A4B8F4BD}"/>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graphicEl>
                                              <a:dgm id="{C7471305-32B1-40CA-8185-B8A769DCFE01}"/>
                                            </p:graphicEl>
                                          </p:spTgt>
                                        </p:tgtEl>
                                        <p:attrNameLst>
                                          <p:attrName>style.visibility</p:attrName>
                                        </p:attrNameLst>
                                      </p:cBhvr>
                                      <p:to>
                                        <p:strVal val="visible"/>
                                      </p:to>
                                    </p:set>
                                    <p:anim calcmode="lin" valueType="num">
                                      <p:cBhvr additive="base">
                                        <p:cTn id="27" dur="500" fill="hold"/>
                                        <p:tgtEl>
                                          <p:spTgt spid="6">
                                            <p:graphicEl>
                                              <a:dgm id="{C7471305-32B1-40CA-8185-B8A769DCFE0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graphicEl>
                                              <a:dgm id="{C7471305-32B1-40CA-8185-B8A769DCFE01}"/>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graphicEl>
                                              <a:dgm id="{2A146814-36CC-4D7A-8026-BB3F0E01CFB1}"/>
                                            </p:graphicEl>
                                          </p:spTgt>
                                        </p:tgtEl>
                                        <p:attrNameLst>
                                          <p:attrName>style.visibility</p:attrName>
                                        </p:attrNameLst>
                                      </p:cBhvr>
                                      <p:to>
                                        <p:strVal val="visible"/>
                                      </p:to>
                                    </p:set>
                                    <p:anim calcmode="lin" valueType="num">
                                      <p:cBhvr additive="base">
                                        <p:cTn id="33" dur="500" fill="hold"/>
                                        <p:tgtEl>
                                          <p:spTgt spid="6">
                                            <p:graphicEl>
                                              <a:dgm id="{2A146814-36CC-4D7A-8026-BB3F0E01CFB1}"/>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graphicEl>
                                              <a:dgm id="{2A146814-36CC-4D7A-8026-BB3F0E01CFB1}"/>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graphicEl>
                                              <a:dgm id="{CF1E35F4-57AC-4BC8-8F5B-DB48AB40DB9D}"/>
                                            </p:graphicEl>
                                          </p:spTgt>
                                        </p:tgtEl>
                                        <p:attrNameLst>
                                          <p:attrName>style.visibility</p:attrName>
                                        </p:attrNameLst>
                                      </p:cBhvr>
                                      <p:to>
                                        <p:strVal val="visible"/>
                                      </p:to>
                                    </p:set>
                                    <p:anim calcmode="lin" valueType="num">
                                      <p:cBhvr additive="base">
                                        <p:cTn id="37" dur="500" fill="hold"/>
                                        <p:tgtEl>
                                          <p:spTgt spid="6">
                                            <p:graphicEl>
                                              <a:dgm id="{CF1E35F4-57AC-4BC8-8F5B-DB48AB40DB9D}"/>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CF1E35F4-57AC-4BC8-8F5B-DB48AB40DB9D}"/>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dgm id="{BC7C6B96-2E4C-4EC6-95E0-94915805E3A3}"/>
                                            </p:graphicEl>
                                          </p:spTgt>
                                        </p:tgtEl>
                                        <p:attrNameLst>
                                          <p:attrName>style.visibility</p:attrName>
                                        </p:attrNameLst>
                                      </p:cBhvr>
                                      <p:to>
                                        <p:strVal val="visible"/>
                                      </p:to>
                                    </p:set>
                                    <p:anim calcmode="lin" valueType="num">
                                      <p:cBhvr additive="base">
                                        <p:cTn id="43" dur="500" fill="hold"/>
                                        <p:tgtEl>
                                          <p:spTgt spid="6">
                                            <p:graphicEl>
                                              <a:dgm id="{BC7C6B96-2E4C-4EC6-95E0-94915805E3A3}"/>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BC7C6B96-2E4C-4EC6-95E0-94915805E3A3}"/>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graphicEl>
                                              <a:dgm id="{1031D1D4-48EC-4FAA-A456-BE8109F357B9}"/>
                                            </p:graphicEl>
                                          </p:spTgt>
                                        </p:tgtEl>
                                        <p:attrNameLst>
                                          <p:attrName>style.visibility</p:attrName>
                                        </p:attrNameLst>
                                      </p:cBhvr>
                                      <p:to>
                                        <p:strVal val="visible"/>
                                      </p:to>
                                    </p:set>
                                    <p:anim calcmode="lin" valueType="num">
                                      <p:cBhvr additive="base">
                                        <p:cTn id="47" dur="500" fill="hold"/>
                                        <p:tgtEl>
                                          <p:spTgt spid="6">
                                            <p:graphicEl>
                                              <a:dgm id="{1031D1D4-48EC-4FAA-A456-BE8109F357B9}"/>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graphicEl>
                                              <a:dgm id="{1031D1D4-48EC-4FAA-A456-BE8109F357B9}"/>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graphicEl>
                                              <a:dgm id="{6E368809-6A9B-424E-9270-DFFE4FDC9D97}"/>
                                            </p:graphicEl>
                                          </p:spTgt>
                                        </p:tgtEl>
                                        <p:attrNameLst>
                                          <p:attrName>style.visibility</p:attrName>
                                        </p:attrNameLst>
                                      </p:cBhvr>
                                      <p:to>
                                        <p:strVal val="visible"/>
                                      </p:to>
                                    </p:set>
                                    <p:anim calcmode="lin" valueType="num">
                                      <p:cBhvr additive="base">
                                        <p:cTn id="53" dur="500" fill="hold"/>
                                        <p:tgtEl>
                                          <p:spTgt spid="6">
                                            <p:graphicEl>
                                              <a:dgm id="{6E368809-6A9B-424E-9270-DFFE4FDC9D97}"/>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graphicEl>
                                              <a:dgm id="{6E368809-6A9B-424E-9270-DFFE4FDC9D97}"/>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graphicEl>
                                              <a:dgm id="{6985E130-C779-4064-AC21-10BCB151B436}"/>
                                            </p:graphicEl>
                                          </p:spTgt>
                                        </p:tgtEl>
                                        <p:attrNameLst>
                                          <p:attrName>style.visibility</p:attrName>
                                        </p:attrNameLst>
                                      </p:cBhvr>
                                      <p:to>
                                        <p:strVal val="visible"/>
                                      </p:to>
                                    </p:set>
                                    <p:anim calcmode="lin" valueType="num">
                                      <p:cBhvr additive="base">
                                        <p:cTn id="57" dur="500" fill="hold"/>
                                        <p:tgtEl>
                                          <p:spTgt spid="6">
                                            <p:graphicEl>
                                              <a:dgm id="{6985E130-C779-4064-AC21-10BCB151B436}"/>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graphicEl>
                                              <a:dgm id="{6985E130-C779-4064-AC21-10BCB151B436}"/>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
                                            <p:graphicEl>
                                              <a:dgm id="{1E58E138-56E4-4199-861F-4DABF11137B7}"/>
                                            </p:graphicEl>
                                          </p:spTgt>
                                        </p:tgtEl>
                                        <p:attrNameLst>
                                          <p:attrName>style.visibility</p:attrName>
                                        </p:attrNameLst>
                                      </p:cBhvr>
                                      <p:to>
                                        <p:strVal val="visible"/>
                                      </p:to>
                                    </p:set>
                                    <p:anim calcmode="lin" valueType="num">
                                      <p:cBhvr additive="base">
                                        <p:cTn id="63" dur="500" fill="hold"/>
                                        <p:tgtEl>
                                          <p:spTgt spid="6">
                                            <p:graphicEl>
                                              <a:dgm id="{1E58E138-56E4-4199-861F-4DABF11137B7}"/>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graphicEl>
                                              <a:dgm id="{1E58E138-56E4-4199-861F-4DABF11137B7}"/>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
                                            <p:graphicEl>
                                              <a:dgm id="{CC788C25-ED3C-4132-99F6-BC19CBCB1F07}"/>
                                            </p:graphicEl>
                                          </p:spTgt>
                                        </p:tgtEl>
                                        <p:attrNameLst>
                                          <p:attrName>style.visibility</p:attrName>
                                        </p:attrNameLst>
                                      </p:cBhvr>
                                      <p:to>
                                        <p:strVal val="visible"/>
                                      </p:to>
                                    </p:set>
                                    <p:anim calcmode="lin" valueType="num">
                                      <p:cBhvr additive="base">
                                        <p:cTn id="67" dur="500" fill="hold"/>
                                        <p:tgtEl>
                                          <p:spTgt spid="6">
                                            <p:graphicEl>
                                              <a:dgm id="{CC788C25-ED3C-4132-99F6-BC19CBCB1F07}"/>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graphicEl>
                                              <a:dgm id="{CC788C25-ED3C-4132-99F6-BC19CBCB1F0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عصمت امام</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466662A0-B2FE-425C-B664-AE60B0848B0E}"/>
                                            </p:graphicEl>
                                          </p:spTgt>
                                        </p:tgtEl>
                                        <p:attrNameLst>
                                          <p:attrName>style.visibility</p:attrName>
                                        </p:attrNameLst>
                                      </p:cBhvr>
                                      <p:to>
                                        <p:strVal val="visible"/>
                                      </p:to>
                                    </p:set>
                                    <p:animEffect transition="in" filter="wipe(down)">
                                      <p:cBhvr>
                                        <p:cTn id="7" dur="500"/>
                                        <p:tgtEl>
                                          <p:spTgt spid="6">
                                            <p:graphicEl>
                                              <a:dgm id="{466662A0-B2FE-425C-B664-AE60B0848B0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596082F0-3B38-484D-A3D9-6862F8F91E23}"/>
                                            </p:graphicEl>
                                          </p:spTgt>
                                        </p:tgtEl>
                                        <p:attrNameLst>
                                          <p:attrName>style.visibility</p:attrName>
                                        </p:attrNameLst>
                                      </p:cBhvr>
                                      <p:to>
                                        <p:strVal val="visible"/>
                                      </p:to>
                                    </p:set>
                                    <p:animEffect transition="in" filter="wipe(down)">
                                      <p:cBhvr>
                                        <p:cTn id="12" dur="500"/>
                                        <p:tgtEl>
                                          <p:spTgt spid="6">
                                            <p:graphicEl>
                                              <a:dgm id="{596082F0-3B38-484D-A3D9-6862F8F91E23}"/>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1951F692-2D14-4D86-A4FF-6512448EDA1B}"/>
                                            </p:graphicEl>
                                          </p:spTgt>
                                        </p:tgtEl>
                                        <p:attrNameLst>
                                          <p:attrName>style.visibility</p:attrName>
                                        </p:attrNameLst>
                                      </p:cBhvr>
                                      <p:to>
                                        <p:strVal val="visible"/>
                                      </p:to>
                                    </p:set>
                                    <p:animEffect transition="in" filter="wipe(down)">
                                      <p:cBhvr>
                                        <p:cTn id="15" dur="500"/>
                                        <p:tgtEl>
                                          <p:spTgt spid="6">
                                            <p:graphicEl>
                                              <a:dgm id="{1951F692-2D14-4D86-A4FF-6512448EDA1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857B9FFC-8AAE-42B7-9ED1-2B9CE7FDD617}"/>
                                            </p:graphicEl>
                                          </p:spTgt>
                                        </p:tgtEl>
                                        <p:attrNameLst>
                                          <p:attrName>style.visibility</p:attrName>
                                        </p:attrNameLst>
                                      </p:cBhvr>
                                      <p:to>
                                        <p:strVal val="visible"/>
                                      </p:to>
                                    </p:set>
                                    <p:animEffect transition="in" filter="wipe(down)">
                                      <p:cBhvr>
                                        <p:cTn id="20" dur="500"/>
                                        <p:tgtEl>
                                          <p:spTgt spid="6">
                                            <p:graphicEl>
                                              <a:dgm id="{857B9FFC-8AAE-42B7-9ED1-2B9CE7FDD617}"/>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83E48366-47C4-44F9-AD0D-8100BD6760C5}"/>
                                            </p:graphicEl>
                                          </p:spTgt>
                                        </p:tgtEl>
                                        <p:attrNameLst>
                                          <p:attrName>style.visibility</p:attrName>
                                        </p:attrNameLst>
                                      </p:cBhvr>
                                      <p:to>
                                        <p:strVal val="visible"/>
                                      </p:to>
                                    </p:set>
                                    <p:animEffect transition="in" filter="wipe(down)">
                                      <p:cBhvr>
                                        <p:cTn id="23" dur="500"/>
                                        <p:tgtEl>
                                          <p:spTgt spid="6">
                                            <p:graphicEl>
                                              <a:dgm id="{83E48366-47C4-44F9-AD0D-8100BD6760C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453461F7-4908-4CBC-A6D2-5D7BE2D15E14}"/>
                                            </p:graphicEl>
                                          </p:spTgt>
                                        </p:tgtEl>
                                        <p:attrNameLst>
                                          <p:attrName>style.visibility</p:attrName>
                                        </p:attrNameLst>
                                      </p:cBhvr>
                                      <p:to>
                                        <p:strVal val="visible"/>
                                      </p:to>
                                    </p:set>
                                    <p:animEffect transition="in" filter="wipe(down)">
                                      <p:cBhvr>
                                        <p:cTn id="28" dur="500"/>
                                        <p:tgtEl>
                                          <p:spTgt spid="6">
                                            <p:graphicEl>
                                              <a:dgm id="{453461F7-4908-4CBC-A6D2-5D7BE2D15E14}"/>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5D1ECE94-93D1-4B48-A858-E4205183D791}"/>
                                            </p:graphicEl>
                                          </p:spTgt>
                                        </p:tgtEl>
                                        <p:attrNameLst>
                                          <p:attrName>style.visibility</p:attrName>
                                        </p:attrNameLst>
                                      </p:cBhvr>
                                      <p:to>
                                        <p:strVal val="visible"/>
                                      </p:to>
                                    </p:set>
                                    <p:animEffect transition="in" filter="wipe(down)">
                                      <p:cBhvr>
                                        <p:cTn id="31" dur="500"/>
                                        <p:tgtEl>
                                          <p:spTgt spid="6">
                                            <p:graphicEl>
                                              <a:dgm id="{5D1ECE94-93D1-4B48-A858-E4205183D79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47351C80-A46E-4835-9E2A-A34211EECE43}"/>
                                            </p:graphicEl>
                                          </p:spTgt>
                                        </p:tgtEl>
                                        <p:attrNameLst>
                                          <p:attrName>style.visibility</p:attrName>
                                        </p:attrNameLst>
                                      </p:cBhvr>
                                      <p:to>
                                        <p:strVal val="visible"/>
                                      </p:to>
                                    </p:set>
                                    <p:animEffect transition="in" filter="wipe(down)">
                                      <p:cBhvr>
                                        <p:cTn id="36" dur="500"/>
                                        <p:tgtEl>
                                          <p:spTgt spid="6">
                                            <p:graphicEl>
                                              <a:dgm id="{47351C80-A46E-4835-9E2A-A34211EECE43}"/>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34DB03E1-716B-43D7-BDF7-4991F249A236}"/>
                                            </p:graphicEl>
                                          </p:spTgt>
                                        </p:tgtEl>
                                        <p:attrNameLst>
                                          <p:attrName>style.visibility</p:attrName>
                                        </p:attrNameLst>
                                      </p:cBhvr>
                                      <p:to>
                                        <p:strVal val="visible"/>
                                      </p:to>
                                    </p:set>
                                    <p:animEffect transition="in" filter="wipe(down)">
                                      <p:cBhvr>
                                        <p:cTn id="39" dur="500"/>
                                        <p:tgtEl>
                                          <p:spTgt spid="6">
                                            <p:graphicEl>
                                              <a:dgm id="{34DB03E1-716B-43D7-BDF7-4991F249A23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B45B9EBF-B8E8-4761-9C55-7B29F837607E}"/>
                                            </p:graphicEl>
                                          </p:spTgt>
                                        </p:tgtEl>
                                        <p:attrNameLst>
                                          <p:attrName>style.visibility</p:attrName>
                                        </p:attrNameLst>
                                      </p:cBhvr>
                                      <p:to>
                                        <p:strVal val="visible"/>
                                      </p:to>
                                    </p:set>
                                    <p:animEffect transition="in" filter="wipe(down)">
                                      <p:cBhvr>
                                        <p:cTn id="44" dur="500"/>
                                        <p:tgtEl>
                                          <p:spTgt spid="6">
                                            <p:graphicEl>
                                              <a:dgm id="{B45B9EBF-B8E8-4761-9C55-7B29F837607E}"/>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E7BF6284-FF7F-4225-A4CB-A29C273E4ADA}"/>
                                            </p:graphicEl>
                                          </p:spTgt>
                                        </p:tgtEl>
                                        <p:attrNameLst>
                                          <p:attrName>style.visibility</p:attrName>
                                        </p:attrNameLst>
                                      </p:cBhvr>
                                      <p:to>
                                        <p:strVal val="visible"/>
                                      </p:to>
                                    </p:set>
                                    <p:animEffect transition="in" filter="wipe(down)">
                                      <p:cBhvr>
                                        <p:cTn id="47" dur="500"/>
                                        <p:tgtEl>
                                          <p:spTgt spid="6">
                                            <p:graphicEl>
                                              <a:dgm id="{E7BF6284-FF7F-4225-A4CB-A29C273E4AD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599D32F9-5567-4FF6-9273-F1CD8FE25BA9}"/>
                                            </p:graphicEl>
                                          </p:spTgt>
                                        </p:tgtEl>
                                        <p:attrNameLst>
                                          <p:attrName>style.visibility</p:attrName>
                                        </p:attrNameLst>
                                      </p:cBhvr>
                                      <p:to>
                                        <p:strVal val="visible"/>
                                      </p:to>
                                    </p:set>
                                    <p:animEffect transition="in" filter="wipe(down)">
                                      <p:cBhvr>
                                        <p:cTn id="52" dur="500"/>
                                        <p:tgtEl>
                                          <p:spTgt spid="6">
                                            <p:graphicEl>
                                              <a:dgm id="{599D32F9-5567-4FF6-9273-F1CD8FE25BA9}"/>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
                                            <p:graphicEl>
                                              <a:dgm id="{0F8659FC-C836-4AE6-A95F-8973013E640C}"/>
                                            </p:graphicEl>
                                          </p:spTgt>
                                        </p:tgtEl>
                                        <p:attrNameLst>
                                          <p:attrName>style.visibility</p:attrName>
                                        </p:attrNameLst>
                                      </p:cBhvr>
                                      <p:to>
                                        <p:strVal val="visible"/>
                                      </p:to>
                                    </p:set>
                                    <p:animEffect transition="in" filter="wipe(down)">
                                      <p:cBhvr>
                                        <p:cTn id="55" dur="500"/>
                                        <p:tgtEl>
                                          <p:spTgt spid="6">
                                            <p:graphicEl>
                                              <a:dgm id="{0F8659FC-C836-4AE6-A95F-8973013E640C}"/>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
                                            <p:graphicEl>
                                              <a:dgm id="{2E3031A4-314F-4FA8-8638-847935431AE4}"/>
                                            </p:graphicEl>
                                          </p:spTgt>
                                        </p:tgtEl>
                                        <p:attrNameLst>
                                          <p:attrName>style.visibility</p:attrName>
                                        </p:attrNameLst>
                                      </p:cBhvr>
                                      <p:to>
                                        <p:strVal val="visible"/>
                                      </p:to>
                                    </p:set>
                                    <p:animEffect transition="in" filter="wipe(down)">
                                      <p:cBhvr>
                                        <p:cTn id="60" dur="500"/>
                                        <p:tgtEl>
                                          <p:spTgt spid="6">
                                            <p:graphicEl>
                                              <a:dgm id="{2E3031A4-314F-4FA8-8638-847935431AE4}"/>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6">
                                            <p:graphicEl>
                                              <a:dgm id="{F30AA8D4-7DE4-404F-A8B8-5542F8E68E93}"/>
                                            </p:graphicEl>
                                          </p:spTgt>
                                        </p:tgtEl>
                                        <p:attrNameLst>
                                          <p:attrName>style.visibility</p:attrName>
                                        </p:attrNameLst>
                                      </p:cBhvr>
                                      <p:to>
                                        <p:strVal val="visible"/>
                                      </p:to>
                                    </p:set>
                                    <p:animEffect transition="in" filter="wipe(down)">
                                      <p:cBhvr>
                                        <p:cTn id="63" dur="500"/>
                                        <p:tgtEl>
                                          <p:spTgt spid="6">
                                            <p:graphicEl>
                                              <a:dgm id="{F30AA8D4-7DE4-404F-A8B8-5542F8E68E93}"/>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6">
                                            <p:graphicEl>
                                              <a:dgm id="{B5D86493-D883-4D30-8723-81ED8582E232}"/>
                                            </p:graphicEl>
                                          </p:spTgt>
                                        </p:tgtEl>
                                        <p:attrNameLst>
                                          <p:attrName>style.visibility</p:attrName>
                                        </p:attrNameLst>
                                      </p:cBhvr>
                                      <p:to>
                                        <p:strVal val="visible"/>
                                      </p:to>
                                    </p:set>
                                    <p:animEffect transition="in" filter="wipe(down)">
                                      <p:cBhvr>
                                        <p:cTn id="68" dur="500"/>
                                        <p:tgtEl>
                                          <p:spTgt spid="6">
                                            <p:graphicEl>
                                              <a:dgm id="{B5D86493-D883-4D30-8723-81ED8582E232}"/>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6">
                                            <p:graphicEl>
                                              <a:dgm id="{1304409F-7ABE-44EC-8E20-D0684BA80E5A}"/>
                                            </p:graphicEl>
                                          </p:spTgt>
                                        </p:tgtEl>
                                        <p:attrNameLst>
                                          <p:attrName>style.visibility</p:attrName>
                                        </p:attrNameLst>
                                      </p:cBhvr>
                                      <p:to>
                                        <p:strVal val="visible"/>
                                      </p:to>
                                    </p:set>
                                    <p:animEffect transition="in" filter="wipe(down)">
                                      <p:cBhvr>
                                        <p:cTn id="71" dur="500"/>
                                        <p:tgtEl>
                                          <p:spTgt spid="6">
                                            <p:graphicEl>
                                              <a:dgm id="{1304409F-7ABE-44EC-8E20-D0684BA80E5A}"/>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6">
                                            <p:graphicEl>
                                              <a:dgm id="{46A871C6-2437-42A7-B307-D8E4A8D9520C}"/>
                                            </p:graphicEl>
                                          </p:spTgt>
                                        </p:tgtEl>
                                        <p:attrNameLst>
                                          <p:attrName>style.visibility</p:attrName>
                                        </p:attrNameLst>
                                      </p:cBhvr>
                                      <p:to>
                                        <p:strVal val="visible"/>
                                      </p:to>
                                    </p:set>
                                    <p:animEffect transition="in" filter="wipe(down)">
                                      <p:cBhvr>
                                        <p:cTn id="76" dur="500"/>
                                        <p:tgtEl>
                                          <p:spTgt spid="6">
                                            <p:graphicEl>
                                              <a:dgm id="{46A871C6-2437-42A7-B307-D8E4A8D9520C}"/>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6">
                                            <p:graphicEl>
                                              <a:dgm id="{48CCF2C3-868A-4168-98FA-34C64FDA20D0}"/>
                                            </p:graphicEl>
                                          </p:spTgt>
                                        </p:tgtEl>
                                        <p:attrNameLst>
                                          <p:attrName>style.visibility</p:attrName>
                                        </p:attrNameLst>
                                      </p:cBhvr>
                                      <p:to>
                                        <p:strVal val="visible"/>
                                      </p:to>
                                    </p:set>
                                    <p:animEffect transition="in" filter="wipe(down)">
                                      <p:cBhvr>
                                        <p:cTn id="79" dur="500"/>
                                        <p:tgtEl>
                                          <p:spTgt spid="6">
                                            <p:graphicEl>
                                              <a:dgm id="{48CCF2C3-868A-4168-98FA-34C64FDA20D0}"/>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6">
                                            <p:graphicEl>
                                              <a:dgm id="{A0D389E9-AE45-4B4C-9CE6-6C6CD0E12B9E}"/>
                                            </p:graphicEl>
                                          </p:spTgt>
                                        </p:tgtEl>
                                        <p:attrNameLst>
                                          <p:attrName>style.visibility</p:attrName>
                                        </p:attrNameLst>
                                      </p:cBhvr>
                                      <p:to>
                                        <p:strVal val="visible"/>
                                      </p:to>
                                    </p:set>
                                    <p:animEffect transition="in" filter="wipe(down)">
                                      <p:cBhvr>
                                        <p:cTn id="84" dur="500"/>
                                        <p:tgtEl>
                                          <p:spTgt spid="6">
                                            <p:graphicEl>
                                              <a:dgm id="{A0D389E9-AE45-4B4C-9CE6-6C6CD0E12B9E}"/>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6">
                                            <p:graphicEl>
                                              <a:dgm id="{986D61CA-9180-4CEA-8AD8-35EE808EF225}"/>
                                            </p:graphicEl>
                                          </p:spTgt>
                                        </p:tgtEl>
                                        <p:attrNameLst>
                                          <p:attrName>style.visibility</p:attrName>
                                        </p:attrNameLst>
                                      </p:cBhvr>
                                      <p:to>
                                        <p:strVal val="visible"/>
                                      </p:to>
                                    </p:set>
                                    <p:animEffect transition="in" filter="wipe(down)">
                                      <p:cBhvr>
                                        <p:cTn id="87" dur="500"/>
                                        <p:tgtEl>
                                          <p:spTgt spid="6">
                                            <p:graphicEl>
                                              <a:dgm id="{986D61CA-9180-4CEA-8AD8-35EE808EF225}"/>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6">
                                            <p:graphicEl>
                                              <a:dgm id="{FDEB4FC1-24D7-45E2-85E8-21BAA9C2DFC3}"/>
                                            </p:graphicEl>
                                          </p:spTgt>
                                        </p:tgtEl>
                                        <p:attrNameLst>
                                          <p:attrName>style.visibility</p:attrName>
                                        </p:attrNameLst>
                                      </p:cBhvr>
                                      <p:to>
                                        <p:strVal val="visible"/>
                                      </p:to>
                                    </p:set>
                                    <p:animEffect transition="in" filter="wipe(down)">
                                      <p:cBhvr>
                                        <p:cTn id="92" dur="500"/>
                                        <p:tgtEl>
                                          <p:spTgt spid="6">
                                            <p:graphicEl>
                                              <a:dgm id="{FDEB4FC1-24D7-45E2-85E8-21BAA9C2DFC3}"/>
                                            </p:graphic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6">
                                            <p:graphicEl>
                                              <a:dgm id="{934657D4-6703-4A6B-9E55-40F2008B9654}"/>
                                            </p:graphicEl>
                                          </p:spTgt>
                                        </p:tgtEl>
                                        <p:attrNameLst>
                                          <p:attrName>style.visibility</p:attrName>
                                        </p:attrNameLst>
                                      </p:cBhvr>
                                      <p:to>
                                        <p:strVal val="visible"/>
                                      </p:to>
                                    </p:set>
                                    <p:animEffect transition="in" filter="wipe(down)">
                                      <p:cBhvr>
                                        <p:cTn id="95" dur="500"/>
                                        <p:tgtEl>
                                          <p:spTgt spid="6">
                                            <p:graphicEl>
                                              <a:dgm id="{934657D4-6703-4A6B-9E55-40F2008B9654}"/>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6">
                                            <p:graphicEl>
                                              <a:dgm id="{A0E44626-79FE-411D-B6C6-E683221FEE79}"/>
                                            </p:graphicEl>
                                          </p:spTgt>
                                        </p:tgtEl>
                                        <p:attrNameLst>
                                          <p:attrName>style.visibility</p:attrName>
                                        </p:attrNameLst>
                                      </p:cBhvr>
                                      <p:to>
                                        <p:strVal val="visible"/>
                                      </p:to>
                                    </p:set>
                                    <p:animEffect transition="in" filter="wipe(down)">
                                      <p:cBhvr>
                                        <p:cTn id="100" dur="500"/>
                                        <p:tgtEl>
                                          <p:spTgt spid="6">
                                            <p:graphicEl>
                                              <a:dgm id="{A0E44626-79FE-411D-B6C6-E683221FEE79}"/>
                                            </p:graphic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6">
                                            <p:graphicEl>
                                              <a:dgm id="{FA07B08A-EDD2-4D73-BECF-997AA2FF3770}"/>
                                            </p:graphicEl>
                                          </p:spTgt>
                                        </p:tgtEl>
                                        <p:attrNameLst>
                                          <p:attrName>style.visibility</p:attrName>
                                        </p:attrNameLst>
                                      </p:cBhvr>
                                      <p:to>
                                        <p:strVal val="visible"/>
                                      </p:to>
                                    </p:set>
                                    <p:animEffect transition="in" filter="wipe(down)">
                                      <p:cBhvr>
                                        <p:cTn id="103" dur="500"/>
                                        <p:tgtEl>
                                          <p:spTgt spid="6">
                                            <p:graphicEl>
                                              <a:dgm id="{FA07B08A-EDD2-4D73-BECF-997AA2FF3770}"/>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6">
                                            <p:graphicEl>
                                              <a:dgm id="{D902B0C4-D9EE-448E-ABB0-F437B3E03A16}"/>
                                            </p:graphicEl>
                                          </p:spTgt>
                                        </p:tgtEl>
                                        <p:attrNameLst>
                                          <p:attrName>style.visibility</p:attrName>
                                        </p:attrNameLst>
                                      </p:cBhvr>
                                      <p:to>
                                        <p:strVal val="visible"/>
                                      </p:to>
                                    </p:set>
                                    <p:animEffect transition="in" filter="wipe(down)">
                                      <p:cBhvr>
                                        <p:cTn id="108" dur="500"/>
                                        <p:tgtEl>
                                          <p:spTgt spid="6">
                                            <p:graphicEl>
                                              <a:dgm id="{D902B0C4-D9EE-448E-ABB0-F437B3E03A16}"/>
                                            </p:graphicEl>
                                          </p:spTgt>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6">
                                            <p:graphicEl>
                                              <a:dgm id="{9864EA73-925E-41F3-9DA3-26DA32A66D80}"/>
                                            </p:graphicEl>
                                          </p:spTgt>
                                        </p:tgtEl>
                                        <p:attrNameLst>
                                          <p:attrName>style.visibility</p:attrName>
                                        </p:attrNameLst>
                                      </p:cBhvr>
                                      <p:to>
                                        <p:strVal val="visible"/>
                                      </p:to>
                                    </p:set>
                                    <p:animEffect transition="in" filter="wipe(down)">
                                      <p:cBhvr>
                                        <p:cTn id="111" dur="500"/>
                                        <p:tgtEl>
                                          <p:spTgt spid="6">
                                            <p:graphicEl>
                                              <a:dgm id="{9864EA73-925E-41F3-9DA3-26DA32A66D80}"/>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6">
                                            <p:graphicEl>
                                              <a:dgm id="{396F855D-EBE0-4842-A3F9-F41A1E717CD2}"/>
                                            </p:graphicEl>
                                          </p:spTgt>
                                        </p:tgtEl>
                                        <p:attrNameLst>
                                          <p:attrName>style.visibility</p:attrName>
                                        </p:attrNameLst>
                                      </p:cBhvr>
                                      <p:to>
                                        <p:strVal val="visible"/>
                                      </p:to>
                                    </p:set>
                                    <p:animEffect transition="in" filter="wipe(down)">
                                      <p:cBhvr>
                                        <p:cTn id="116" dur="500"/>
                                        <p:tgtEl>
                                          <p:spTgt spid="6">
                                            <p:graphicEl>
                                              <a:dgm id="{396F855D-EBE0-4842-A3F9-F41A1E717CD2}"/>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6">
                                            <p:graphicEl>
                                              <a:dgm id="{1D8BD778-BA00-4687-ABD1-57EC380CF28D}"/>
                                            </p:graphicEl>
                                          </p:spTgt>
                                        </p:tgtEl>
                                        <p:attrNameLst>
                                          <p:attrName>style.visibility</p:attrName>
                                        </p:attrNameLst>
                                      </p:cBhvr>
                                      <p:to>
                                        <p:strVal val="visible"/>
                                      </p:to>
                                    </p:set>
                                    <p:animEffect transition="in" filter="wipe(down)">
                                      <p:cBhvr>
                                        <p:cTn id="119" dur="500"/>
                                        <p:tgtEl>
                                          <p:spTgt spid="6">
                                            <p:graphicEl>
                                              <a:dgm id="{1D8BD778-BA00-4687-ABD1-57EC380CF28D}"/>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6">
                                            <p:graphicEl>
                                              <a:dgm id="{DAFF77F1-04CF-4EF2-97BD-E1418B68E454}"/>
                                            </p:graphicEl>
                                          </p:spTgt>
                                        </p:tgtEl>
                                        <p:attrNameLst>
                                          <p:attrName>style.visibility</p:attrName>
                                        </p:attrNameLst>
                                      </p:cBhvr>
                                      <p:to>
                                        <p:strVal val="visible"/>
                                      </p:to>
                                    </p:set>
                                    <p:animEffect transition="in" filter="wipe(down)">
                                      <p:cBhvr>
                                        <p:cTn id="124" dur="500"/>
                                        <p:tgtEl>
                                          <p:spTgt spid="6">
                                            <p:graphicEl>
                                              <a:dgm id="{DAFF77F1-04CF-4EF2-97BD-E1418B68E454}"/>
                                            </p:graphicEl>
                                          </p:spTgt>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6">
                                            <p:graphicEl>
                                              <a:dgm id="{E744D9D6-4774-42DE-B4E1-108010DB1116}"/>
                                            </p:graphicEl>
                                          </p:spTgt>
                                        </p:tgtEl>
                                        <p:attrNameLst>
                                          <p:attrName>style.visibility</p:attrName>
                                        </p:attrNameLst>
                                      </p:cBhvr>
                                      <p:to>
                                        <p:strVal val="visible"/>
                                      </p:to>
                                    </p:set>
                                    <p:animEffect transition="in" filter="wipe(down)">
                                      <p:cBhvr>
                                        <p:cTn id="127" dur="500"/>
                                        <p:tgtEl>
                                          <p:spTgt spid="6">
                                            <p:graphicEl>
                                              <a:dgm id="{E744D9D6-4774-42DE-B4E1-108010DB1116}"/>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6">
                                            <p:graphicEl>
                                              <a:dgm id="{3FAFF4AD-6A99-4BE1-A809-63C60BF75462}"/>
                                            </p:graphicEl>
                                          </p:spTgt>
                                        </p:tgtEl>
                                        <p:attrNameLst>
                                          <p:attrName>style.visibility</p:attrName>
                                        </p:attrNameLst>
                                      </p:cBhvr>
                                      <p:to>
                                        <p:strVal val="visible"/>
                                      </p:to>
                                    </p:set>
                                    <p:animEffect transition="in" filter="wipe(down)">
                                      <p:cBhvr>
                                        <p:cTn id="132" dur="500"/>
                                        <p:tgtEl>
                                          <p:spTgt spid="6">
                                            <p:graphicEl>
                                              <a:dgm id="{3FAFF4AD-6A99-4BE1-A809-63C60BF75462}"/>
                                            </p:graphicEl>
                                          </p:spTgt>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6">
                                            <p:graphicEl>
                                              <a:dgm id="{83B104A8-07BF-4200-A5CF-8E2DBA4DE00D}"/>
                                            </p:graphicEl>
                                          </p:spTgt>
                                        </p:tgtEl>
                                        <p:attrNameLst>
                                          <p:attrName>style.visibility</p:attrName>
                                        </p:attrNameLst>
                                      </p:cBhvr>
                                      <p:to>
                                        <p:strVal val="visible"/>
                                      </p:to>
                                    </p:set>
                                    <p:animEffect transition="in" filter="wipe(down)">
                                      <p:cBhvr>
                                        <p:cTn id="135" dur="500"/>
                                        <p:tgtEl>
                                          <p:spTgt spid="6">
                                            <p:graphicEl>
                                              <a:dgm id="{83B104A8-07BF-4200-A5CF-8E2DBA4DE00D}"/>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6">
                                            <p:graphicEl>
                                              <a:dgm id="{724F80C4-14E9-407E-A14F-A59CC6681BA0}"/>
                                            </p:graphicEl>
                                          </p:spTgt>
                                        </p:tgtEl>
                                        <p:attrNameLst>
                                          <p:attrName>style.visibility</p:attrName>
                                        </p:attrNameLst>
                                      </p:cBhvr>
                                      <p:to>
                                        <p:strVal val="visible"/>
                                      </p:to>
                                    </p:set>
                                    <p:animEffect transition="in" filter="wipe(down)">
                                      <p:cBhvr>
                                        <p:cTn id="140" dur="500"/>
                                        <p:tgtEl>
                                          <p:spTgt spid="6">
                                            <p:graphicEl>
                                              <a:dgm id="{724F80C4-14E9-407E-A14F-A59CC6681BA0}"/>
                                            </p:graphicEl>
                                          </p:spTgt>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6">
                                            <p:graphicEl>
                                              <a:dgm id="{2370A067-C6A9-4EC4-979D-50DE577B89CD}"/>
                                            </p:graphicEl>
                                          </p:spTgt>
                                        </p:tgtEl>
                                        <p:attrNameLst>
                                          <p:attrName>style.visibility</p:attrName>
                                        </p:attrNameLst>
                                      </p:cBhvr>
                                      <p:to>
                                        <p:strVal val="visible"/>
                                      </p:to>
                                    </p:set>
                                    <p:animEffect transition="in" filter="wipe(down)">
                                      <p:cBhvr>
                                        <p:cTn id="143" dur="500"/>
                                        <p:tgtEl>
                                          <p:spTgt spid="6">
                                            <p:graphicEl>
                                              <a:dgm id="{2370A067-C6A9-4EC4-979D-50DE577B89CD}"/>
                                            </p:graphicEl>
                                          </p:spTgt>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grpId="0" nodeType="clickEffect">
                                  <p:stCondLst>
                                    <p:cond delay="0"/>
                                  </p:stCondLst>
                                  <p:childTnLst>
                                    <p:set>
                                      <p:cBhvr>
                                        <p:cTn id="147" dur="1" fill="hold">
                                          <p:stCondLst>
                                            <p:cond delay="0"/>
                                          </p:stCondLst>
                                        </p:cTn>
                                        <p:tgtEl>
                                          <p:spTgt spid="6">
                                            <p:graphicEl>
                                              <a:dgm id="{BDCEF8E6-5213-4ADE-9420-7AF1B62C2F34}"/>
                                            </p:graphicEl>
                                          </p:spTgt>
                                        </p:tgtEl>
                                        <p:attrNameLst>
                                          <p:attrName>style.visibility</p:attrName>
                                        </p:attrNameLst>
                                      </p:cBhvr>
                                      <p:to>
                                        <p:strVal val="visible"/>
                                      </p:to>
                                    </p:set>
                                    <p:animEffect transition="in" filter="wipe(down)">
                                      <p:cBhvr>
                                        <p:cTn id="148" dur="500"/>
                                        <p:tgtEl>
                                          <p:spTgt spid="6">
                                            <p:graphicEl>
                                              <a:dgm id="{BDCEF8E6-5213-4ADE-9420-7AF1B62C2F34}"/>
                                            </p:graphicEl>
                                          </p:spTgt>
                                        </p:tgtEl>
                                      </p:cBhvr>
                                    </p:animEffect>
                                  </p:childTnLst>
                                </p:cTn>
                              </p:par>
                              <p:par>
                                <p:cTn id="149" presetID="22" presetClass="entr" presetSubtype="4" fill="hold" grpId="0" nodeType="withEffect">
                                  <p:stCondLst>
                                    <p:cond delay="0"/>
                                  </p:stCondLst>
                                  <p:childTnLst>
                                    <p:set>
                                      <p:cBhvr>
                                        <p:cTn id="150" dur="1" fill="hold">
                                          <p:stCondLst>
                                            <p:cond delay="0"/>
                                          </p:stCondLst>
                                        </p:cTn>
                                        <p:tgtEl>
                                          <p:spTgt spid="6">
                                            <p:graphicEl>
                                              <a:dgm id="{68DB9D1B-ADAC-418F-A9A8-129799FEABD9}"/>
                                            </p:graphicEl>
                                          </p:spTgt>
                                        </p:tgtEl>
                                        <p:attrNameLst>
                                          <p:attrName>style.visibility</p:attrName>
                                        </p:attrNameLst>
                                      </p:cBhvr>
                                      <p:to>
                                        <p:strVal val="visible"/>
                                      </p:to>
                                    </p:set>
                                    <p:animEffect transition="in" filter="wipe(down)">
                                      <p:cBhvr>
                                        <p:cTn id="151" dur="500"/>
                                        <p:tgtEl>
                                          <p:spTgt spid="6">
                                            <p:graphicEl>
                                              <a:dgm id="{68DB9D1B-ADAC-418F-A9A8-129799FEABD9}"/>
                                            </p:graphicEl>
                                          </p:spTgt>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4" fill="hold" grpId="0" nodeType="clickEffect">
                                  <p:stCondLst>
                                    <p:cond delay="0"/>
                                  </p:stCondLst>
                                  <p:childTnLst>
                                    <p:set>
                                      <p:cBhvr>
                                        <p:cTn id="155" dur="1" fill="hold">
                                          <p:stCondLst>
                                            <p:cond delay="0"/>
                                          </p:stCondLst>
                                        </p:cTn>
                                        <p:tgtEl>
                                          <p:spTgt spid="6">
                                            <p:graphicEl>
                                              <a:dgm id="{79897C9B-A36E-4737-9F04-2C6C87217931}"/>
                                            </p:graphicEl>
                                          </p:spTgt>
                                        </p:tgtEl>
                                        <p:attrNameLst>
                                          <p:attrName>style.visibility</p:attrName>
                                        </p:attrNameLst>
                                      </p:cBhvr>
                                      <p:to>
                                        <p:strVal val="visible"/>
                                      </p:to>
                                    </p:set>
                                    <p:animEffect transition="in" filter="wipe(down)">
                                      <p:cBhvr>
                                        <p:cTn id="156" dur="500"/>
                                        <p:tgtEl>
                                          <p:spTgt spid="6">
                                            <p:graphicEl>
                                              <a:dgm id="{79897C9B-A36E-4737-9F04-2C6C87217931}"/>
                                            </p:graphicEl>
                                          </p:spTgt>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6">
                                            <p:graphicEl>
                                              <a:dgm id="{785D14AF-1262-41C0-81C5-EDEA61CC1997}"/>
                                            </p:graphicEl>
                                          </p:spTgt>
                                        </p:tgtEl>
                                        <p:attrNameLst>
                                          <p:attrName>style.visibility</p:attrName>
                                        </p:attrNameLst>
                                      </p:cBhvr>
                                      <p:to>
                                        <p:strVal val="visible"/>
                                      </p:to>
                                    </p:set>
                                    <p:animEffect transition="in" filter="wipe(down)">
                                      <p:cBhvr>
                                        <p:cTn id="159" dur="500"/>
                                        <p:tgtEl>
                                          <p:spTgt spid="6">
                                            <p:graphicEl>
                                              <a:dgm id="{785D14AF-1262-41C0-81C5-EDEA61CC1997}"/>
                                            </p:graphicEl>
                                          </p:spTgt>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4" fill="hold" grpId="0" nodeType="clickEffect">
                                  <p:stCondLst>
                                    <p:cond delay="0"/>
                                  </p:stCondLst>
                                  <p:childTnLst>
                                    <p:set>
                                      <p:cBhvr>
                                        <p:cTn id="163" dur="1" fill="hold">
                                          <p:stCondLst>
                                            <p:cond delay="0"/>
                                          </p:stCondLst>
                                        </p:cTn>
                                        <p:tgtEl>
                                          <p:spTgt spid="6">
                                            <p:graphicEl>
                                              <a:dgm id="{01052DA8-EE4D-4E02-8867-71F767CDABFD}"/>
                                            </p:graphicEl>
                                          </p:spTgt>
                                        </p:tgtEl>
                                        <p:attrNameLst>
                                          <p:attrName>style.visibility</p:attrName>
                                        </p:attrNameLst>
                                      </p:cBhvr>
                                      <p:to>
                                        <p:strVal val="visible"/>
                                      </p:to>
                                    </p:set>
                                    <p:animEffect transition="in" filter="wipe(down)">
                                      <p:cBhvr>
                                        <p:cTn id="164" dur="500"/>
                                        <p:tgtEl>
                                          <p:spTgt spid="6">
                                            <p:graphicEl>
                                              <a:dgm id="{01052DA8-EE4D-4E02-8867-71F767CDABFD}"/>
                                            </p:graphicEl>
                                          </p:spTgt>
                                        </p:tgtEl>
                                      </p:cBhvr>
                                    </p:animEffect>
                                  </p:childTnLst>
                                </p:cTn>
                              </p:par>
                              <p:par>
                                <p:cTn id="165" presetID="22" presetClass="entr" presetSubtype="4" fill="hold" grpId="0" nodeType="withEffect">
                                  <p:stCondLst>
                                    <p:cond delay="0"/>
                                  </p:stCondLst>
                                  <p:childTnLst>
                                    <p:set>
                                      <p:cBhvr>
                                        <p:cTn id="166" dur="1" fill="hold">
                                          <p:stCondLst>
                                            <p:cond delay="0"/>
                                          </p:stCondLst>
                                        </p:cTn>
                                        <p:tgtEl>
                                          <p:spTgt spid="6">
                                            <p:graphicEl>
                                              <a:dgm id="{3F0181CC-CCC3-403B-8CC0-DA4BE18B6AC9}"/>
                                            </p:graphicEl>
                                          </p:spTgt>
                                        </p:tgtEl>
                                        <p:attrNameLst>
                                          <p:attrName>style.visibility</p:attrName>
                                        </p:attrNameLst>
                                      </p:cBhvr>
                                      <p:to>
                                        <p:strVal val="visible"/>
                                      </p:to>
                                    </p:set>
                                    <p:animEffect transition="in" filter="wipe(down)">
                                      <p:cBhvr>
                                        <p:cTn id="167" dur="500"/>
                                        <p:tgtEl>
                                          <p:spTgt spid="6">
                                            <p:graphicEl>
                                              <a:dgm id="{3F0181CC-CCC3-403B-8CC0-DA4BE18B6AC9}"/>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grpId="0" nodeType="clickEffect">
                                  <p:stCondLst>
                                    <p:cond delay="0"/>
                                  </p:stCondLst>
                                  <p:childTnLst>
                                    <p:set>
                                      <p:cBhvr>
                                        <p:cTn id="171" dur="1" fill="hold">
                                          <p:stCondLst>
                                            <p:cond delay="0"/>
                                          </p:stCondLst>
                                        </p:cTn>
                                        <p:tgtEl>
                                          <p:spTgt spid="6">
                                            <p:graphicEl>
                                              <a:dgm id="{2E4EA49D-10AA-40BA-BD75-7973EC218E2B}"/>
                                            </p:graphicEl>
                                          </p:spTgt>
                                        </p:tgtEl>
                                        <p:attrNameLst>
                                          <p:attrName>style.visibility</p:attrName>
                                        </p:attrNameLst>
                                      </p:cBhvr>
                                      <p:to>
                                        <p:strVal val="visible"/>
                                      </p:to>
                                    </p:set>
                                    <p:animEffect transition="in" filter="wipe(down)">
                                      <p:cBhvr>
                                        <p:cTn id="172" dur="500"/>
                                        <p:tgtEl>
                                          <p:spTgt spid="6">
                                            <p:graphicEl>
                                              <a:dgm id="{2E4EA49D-10AA-40BA-BD75-7973EC218E2B}"/>
                                            </p:graphicEl>
                                          </p:spTgt>
                                        </p:tgtEl>
                                      </p:cBhvr>
                                    </p:animEffect>
                                  </p:childTnLst>
                                </p:cTn>
                              </p:par>
                              <p:par>
                                <p:cTn id="173" presetID="22" presetClass="entr" presetSubtype="4" fill="hold" grpId="0" nodeType="withEffect">
                                  <p:stCondLst>
                                    <p:cond delay="0"/>
                                  </p:stCondLst>
                                  <p:childTnLst>
                                    <p:set>
                                      <p:cBhvr>
                                        <p:cTn id="174" dur="1" fill="hold">
                                          <p:stCondLst>
                                            <p:cond delay="0"/>
                                          </p:stCondLst>
                                        </p:cTn>
                                        <p:tgtEl>
                                          <p:spTgt spid="6">
                                            <p:graphicEl>
                                              <a:dgm id="{9A03CD45-5C7F-4A0A-BAD0-9B271370DC66}"/>
                                            </p:graphicEl>
                                          </p:spTgt>
                                        </p:tgtEl>
                                        <p:attrNameLst>
                                          <p:attrName>style.visibility</p:attrName>
                                        </p:attrNameLst>
                                      </p:cBhvr>
                                      <p:to>
                                        <p:strVal val="visible"/>
                                      </p:to>
                                    </p:set>
                                    <p:animEffect transition="in" filter="wipe(down)">
                                      <p:cBhvr>
                                        <p:cTn id="175" dur="500"/>
                                        <p:tgtEl>
                                          <p:spTgt spid="6">
                                            <p:graphicEl>
                                              <a:dgm id="{9A03CD45-5C7F-4A0A-BAD0-9B271370DC6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عصمت امام</a:t>
            </a:r>
            <a:endParaRPr lang="fa-IR" dirty="0">
              <a:cs typeface="B Titr" pitchFamily="2" charset="-78"/>
            </a:endParaRPr>
          </a:p>
        </p:txBody>
      </p:sp>
      <p:graphicFrame>
        <p:nvGraphicFramePr>
          <p:cNvPr id="5" name="Content Placeholder 4"/>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7817B0A5-C16E-43F3-B8F2-3662FC02546E}"/>
                                            </p:graphicEl>
                                          </p:spTgt>
                                        </p:tgtEl>
                                        <p:attrNameLst>
                                          <p:attrName>style.visibility</p:attrName>
                                        </p:attrNameLst>
                                      </p:cBhvr>
                                      <p:to>
                                        <p:strVal val="visible"/>
                                      </p:to>
                                    </p:set>
                                    <p:animEffect transition="in" filter="fade">
                                      <p:cBhvr>
                                        <p:cTn id="7" dur="2000"/>
                                        <p:tgtEl>
                                          <p:spTgt spid="5">
                                            <p:graphicEl>
                                              <a:dgm id="{7817B0A5-C16E-43F3-B8F2-3662FC02546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FE466AB-C95F-4789-B6FE-12358F38C7B2}"/>
                                            </p:graphicEl>
                                          </p:spTgt>
                                        </p:tgtEl>
                                        <p:attrNameLst>
                                          <p:attrName>style.visibility</p:attrName>
                                        </p:attrNameLst>
                                      </p:cBhvr>
                                      <p:to>
                                        <p:strVal val="visible"/>
                                      </p:to>
                                    </p:set>
                                    <p:animEffect transition="in" filter="fade">
                                      <p:cBhvr>
                                        <p:cTn id="12" dur="2000"/>
                                        <p:tgtEl>
                                          <p:spTgt spid="5">
                                            <p:graphicEl>
                                              <a:dgm id="{4FE466AB-C95F-4789-B6FE-12358F38C7B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D7363EE9-BDC3-48BC-9C0C-C07E8DFDD83C}"/>
                                            </p:graphicEl>
                                          </p:spTgt>
                                        </p:tgtEl>
                                        <p:attrNameLst>
                                          <p:attrName>style.visibility</p:attrName>
                                        </p:attrNameLst>
                                      </p:cBhvr>
                                      <p:to>
                                        <p:strVal val="visible"/>
                                      </p:to>
                                    </p:set>
                                    <p:animEffect transition="in" filter="fade">
                                      <p:cBhvr>
                                        <p:cTn id="15" dur="2000"/>
                                        <p:tgtEl>
                                          <p:spTgt spid="5">
                                            <p:graphicEl>
                                              <a:dgm id="{D7363EE9-BDC3-48BC-9C0C-C07E8DFDD83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5581E923-5494-43EE-9F00-BF194918BBA0}"/>
                                            </p:graphicEl>
                                          </p:spTgt>
                                        </p:tgtEl>
                                        <p:attrNameLst>
                                          <p:attrName>style.visibility</p:attrName>
                                        </p:attrNameLst>
                                      </p:cBhvr>
                                      <p:to>
                                        <p:strVal val="visible"/>
                                      </p:to>
                                    </p:set>
                                    <p:animEffect transition="in" filter="fade">
                                      <p:cBhvr>
                                        <p:cTn id="20" dur="2000"/>
                                        <p:tgtEl>
                                          <p:spTgt spid="5">
                                            <p:graphicEl>
                                              <a:dgm id="{5581E923-5494-43EE-9F00-BF194918BBA0}"/>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6DAE9F58-BED3-4665-B397-BE7F0E8B4C30}"/>
                                            </p:graphicEl>
                                          </p:spTgt>
                                        </p:tgtEl>
                                        <p:attrNameLst>
                                          <p:attrName>style.visibility</p:attrName>
                                        </p:attrNameLst>
                                      </p:cBhvr>
                                      <p:to>
                                        <p:strVal val="visible"/>
                                      </p:to>
                                    </p:set>
                                    <p:animEffect transition="in" filter="fade">
                                      <p:cBhvr>
                                        <p:cTn id="23" dur="2000"/>
                                        <p:tgtEl>
                                          <p:spTgt spid="5">
                                            <p:graphicEl>
                                              <a:dgm id="{6DAE9F58-BED3-4665-B397-BE7F0E8B4C3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E992FFF6-84BF-4858-882E-6C9A033E501C}"/>
                                            </p:graphicEl>
                                          </p:spTgt>
                                        </p:tgtEl>
                                        <p:attrNameLst>
                                          <p:attrName>style.visibility</p:attrName>
                                        </p:attrNameLst>
                                      </p:cBhvr>
                                      <p:to>
                                        <p:strVal val="visible"/>
                                      </p:to>
                                    </p:set>
                                    <p:animEffect transition="in" filter="fade">
                                      <p:cBhvr>
                                        <p:cTn id="28" dur="2000"/>
                                        <p:tgtEl>
                                          <p:spTgt spid="5">
                                            <p:graphicEl>
                                              <a:dgm id="{E992FFF6-84BF-4858-882E-6C9A033E501C}"/>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691B9E88-B388-43D2-B66B-E95F83A62AA7}"/>
                                            </p:graphicEl>
                                          </p:spTgt>
                                        </p:tgtEl>
                                        <p:attrNameLst>
                                          <p:attrName>style.visibility</p:attrName>
                                        </p:attrNameLst>
                                      </p:cBhvr>
                                      <p:to>
                                        <p:strVal val="visible"/>
                                      </p:to>
                                    </p:set>
                                    <p:animEffect transition="in" filter="fade">
                                      <p:cBhvr>
                                        <p:cTn id="31" dur="2000"/>
                                        <p:tgtEl>
                                          <p:spTgt spid="5">
                                            <p:graphicEl>
                                              <a:dgm id="{691B9E88-B388-43D2-B66B-E95F83A62AA7}"/>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BC90B918-237A-41D4-8970-8C99C8E7915D}"/>
                                            </p:graphicEl>
                                          </p:spTgt>
                                        </p:tgtEl>
                                        <p:attrNameLst>
                                          <p:attrName>style.visibility</p:attrName>
                                        </p:attrNameLst>
                                      </p:cBhvr>
                                      <p:to>
                                        <p:strVal val="visible"/>
                                      </p:to>
                                    </p:set>
                                    <p:animEffect transition="in" filter="fade">
                                      <p:cBhvr>
                                        <p:cTn id="36" dur="2000"/>
                                        <p:tgtEl>
                                          <p:spTgt spid="5">
                                            <p:graphicEl>
                                              <a:dgm id="{BC90B918-237A-41D4-8970-8C99C8E7915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E6EC6385-D736-4BA2-A746-C781D860FAC7}"/>
                                            </p:graphicEl>
                                          </p:spTgt>
                                        </p:tgtEl>
                                        <p:attrNameLst>
                                          <p:attrName>style.visibility</p:attrName>
                                        </p:attrNameLst>
                                      </p:cBhvr>
                                      <p:to>
                                        <p:strVal val="visible"/>
                                      </p:to>
                                    </p:set>
                                    <p:animEffect transition="in" filter="fade">
                                      <p:cBhvr>
                                        <p:cTn id="39" dur="2000"/>
                                        <p:tgtEl>
                                          <p:spTgt spid="5">
                                            <p:graphicEl>
                                              <a:dgm id="{E6EC6385-D736-4BA2-A746-C781D860FAC7}"/>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6ECB2F36-F684-4D37-AE80-E5F1BA7539D7}"/>
                                            </p:graphicEl>
                                          </p:spTgt>
                                        </p:tgtEl>
                                        <p:attrNameLst>
                                          <p:attrName>style.visibility</p:attrName>
                                        </p:attrNameLst>
                                      </p:cBhvr>
                                      <p:to>
                                        <p:strVal val="visible"/>
                                      </p:to>
                                    </p:set>
                                    <p:animEffect transition="in" filter="fade">
                                      <p:cBhvr>
                                        <p:cTn id="44" dur="2000"/>
                                        <p:tgtEl>
                                          <p:spTgt spid="5">
                                            <p:graphicEl>
                                              <a:dgm id="{6ECB2F36-F684-4D37-AE80-E5F1BA7539D7}"/>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2CE110ED-F47D-426E-AF68-C06383135C9C}"/>
                                            </p:graphicEl>
                                          </p:spTgt>
                                        </p:tgtEl>
                                        <p:attrNameLst>
                                          <p:attrName>style.visibility</p:attrName>
                                        </p:attrNameLst>
                                      </p:cBhvr>
                                      <p:to>
                                        <p:strVal val="visible"/>
                                      </p:to>
                                    </p:set>
                                    <p:animEffect transition="in" filter="fade">
                                      <p:cBhvr>
                                        <p:cTn id="47" dur="2000"/>
                                        <p:tgtEl>
                                          <p:spTgt spid="5">
                                            <p:graphicEl>
                                              <a:dgm id="{2CE110ED-F47D-426E-AF68-C06383135C9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6A071A09-18DE-4E2C-AB4A-D9C54474276C}"/>
                                            </p:graphicEl>
                                          </p:spTgt>
                                        </p:tgtEl>
                                        <p:attrNameLst>
                                          <p:attrName>style.visibility</p:attrName>
                                        </p:attrNameLst>
                                      </p:cBhvr>
                                      <p:to>
                                        <p:strVal val="visible"/>
                                      </p:to>
                                    </p:set>
                                    <p:animEffect transition="in" filter="fade">
                                      <p:cBhvr>
                                        <p:cTn id="52" dur="2000"/>
                                        <p:tgtEl>
                                          <p:spTgt spid="5">
                                            <p:graphicEl>
                                              <a:dgm id="{6A071A09-18DE-4E2C-AB4A-D9C54474276C}"/>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
                                            <p:graphicEl>
                                              <a:dgm id="{7C836B36-93AD-4AF1-A733-21E0DC023CD7}"/>
                                            </p:graphicEl>
                                          </p:spTgt>
                                        </p:tgtEl>
                                        <p:attrNameLst>
                                          <p:attrName>style.visibility</p:attrName>
                                        </p:attrNameLst>
                                      </p:cBhvr>
                                      <p:to>
                                        <p:strVal val="visible"/>
                                      </p:to>
                                    </p:set>
                                    <p:animEffect transition="in" filter="fade">
                                      <p:cBhvr>
                                        <p:cTn id="55" dur="2000"/>
                                        <p:tgtEl>
                                          <p:spTgt spid="5">
                                            <p:graphicEl>
                                              <a:dgm id="{7C836B36-93AD-4AF1-A733-21E0DC023CD7}"/>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graphicEl>
                                              <a:dgm id="{CF880083-EE57-43A4-A1E8-EC40BCC46A23}"/>
                                            </p:graphicEl>
                                          </p:spTgt>
                                        </p:tgtEl>
                                        <p:attrNameLst>
                                          <p:attrName>style.visibility</p:attrName>
                                        </p:attrNameLst>
                                      </p:cBhvr>
                                      <p:to>
                                        <p:strVal val="visible"/>
                                      </p:to>
                                    </p:set>
                                    <p:animEffect transition="in" filter="fade">
                                      <p:cBhvr>
                                        <p:cTn id="60" dur="2000"/>
                                        <p:tgtEl>
                                          <p:spTgt spid="5">
                                            <p:graphicEl>
                                              <a:dgm id="{CF880083-EE57-43A4-A1E8-EC40BCC46A23}"/>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graphicEl>
                                              <a:dgm id="{C571AD25-C19E-4701-8D18-72A20B0A0E90}"/>
                                            </p:graphicEl>
                                          </p:spTgt>
                                        </p:tgtEl>
                                        <p:attrNameLst>
                                          <p:attrName>style.visibility</p:attrName>
                                        </p:attrNameLst>
                                      </p:cBhvr>
                                      <p:to>
                                        <p:strVal val="visible"/>
                                      </p:to>
                                    </p:set>
                                    <p:animEffect transition="in" filter="fade">
                                      <p:cBhvr>
                                        <p:cTn id="63" dur="2000"/>
                                        <p:tgtEl>
                                          <p:spTgt spid="5">
                                            <p:graphicEl>
                                              <a:dgm id="{C571AD25-C19E-4701-8D18-72A20B0A0E90}"/>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
                                            <p:graphicEl>
                                              <a:dgm id="{9DA9D900-8E7B-4D78-BA47-B3F81AF0213F}"/>
                                            </p:graphicEl>
                                          </p:spTgt>
                                        </p:tgtEl>
                                        <p:attrNameLst>
                                          <p:attrName>style.visibility</p:attrName>
                                        </p:attrNameLst>
                                      </p:cBhvr>
                                      <p:to>
                                        <p:strVal val="visible"/>
                                      </p:to>
                                    </p:set>
                                    <p:animEffect transition="in" filter="fade">
                                      <p:cBhvr>
                                        <p:cTn id="68" dur="2000"/>
                                        <p:tgtEl>
                                          <p:spTgt spid="5">
                                            <p:graphicEl>
                                              <a:dgm id="{9DA9D900-8E7B-4D78-BA47-B3F81AF0213F}"/>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
                                            <p:graphicEl>
                                              <a:dgm id="{36394DB3-E57B-40F6-8BB2-D90F1F437E2E}"/>
                                            </p:graphicEl>
                                          </p:spTgt>
                                        </p:tgtEl>
                                        <p:attrNameLst>
                                          <p:attrName>style.visibility</p:attrName>
                                        </p:attrNameLst>
                                      </p:cBhvr>
                                      <p:to>
                                        <p:strVal val="visible"/>
                                      </p:to>
                                    </p:set>
                                    <p:animEffect transition="in" filter="fade">
                                      <p:cBhvr>
                                        <p:cTn id="71" dur="2000"/>
                                        <p:tgtEl>
                                          <p:spTgt spid="5">
                                            <p:graphicEl>
                                              <a:dgm id="{36394DB3-E57B-40F6-8BB2-D90F1F437E2E}"/>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5">
                                            <p:graphicEl>
                                              <a:dgm id="{744453D6-A1E4-403F-B30D-3243B54EB246}"/>
                                            </p:graphicEl>
                                          </p:spTgt>
                                        </p:tgtEl>
                                        <p:attrNameLst>
                                          <p:attrName>style.visibility</p:attrName>
                                        </p:attrNameLst>
                                      </p:cBhvr>
                                      <p:to>
                                        <p:strVal val="visible"/>
                                      </p:to>
                                    </p:set>
                                    <p:animEffect transition="in" filter="fade">
                                      <p:cBhvr>
                                        <p:cTn id="76" dur="2000"/>
                                        <p:tgtEl>
                                          <p:spTgt spid="5">
                                            <p:graphicEl>
                                              <a:dgm id="{744453D6-A1E4-403F-B30D-3243B54EB246}"/>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
                                            <p:graphicEl>
                                              <a:dgm id="{9B71A121-2EB3-4046-B555-A97EC1D6C7D9}"/>
                                            </p:graphicEl>
                                          </p:spTgt>
                                        </p:tgtEl>
                                        <p:attrNameLst>
                                          <p:attrName>style.visibility</p:attrName>
                                        </p:attrNameLst>
                                      </p:cBhvr>
                                      <p:to>
                                        <p:strVal val="visible"/>
                                      </p:to>
                                    </p:set>
                                    <p:animEffect transition="in" filter="fade">
                                      <p:cBhvr>
                                        <p:cTn id="79" dur="2000"/>
                                        <p:tgtEl>
                                          <p:spTgt spid="5">
                                            <p:graphicEl>
                                              <a:dgm id="{9B71A121-2EB3-4046-B555-A97EC1D6C7D9}"/>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5">
                                            <p:graphicEl>
                                              <a:dgm id="{84108683-8488-4652-8FFA-630F04DF3767}"/>
                                            </p:graphicEl>
                                          </p:spTgt>
                                        </p:tgtEl>
                                        <p:attrNameLst>
                                          <p:attrName>style.visibility</p:attrName>
                                        </p:attrNameLst>
                                      </p:cBhvr>
                                      <p:to>
                                        <p:strVal val="visible"/>
                                      </p:to>
                                    </p:set>
                                    <p:animEffect transition="in" filter="fade">
                                      <p:cBhvr>
                                        <p:cTn id="84" dur="2000"/>
                                        <p:tgtEl>
                                          <p:spTgt spid="5">
                                            <p:graphicEl>
                                              <a:dgm id="{84108683-8488-4652-8FFA-630F04DF3767}"/>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5">
                                            <p:graphicEl>
                                              <a:dgm id="{49F5B828-3ED2-4390-90CB-4813D82C3439}"/>
                                            </p:graphicEl>
                                          </p:spTgt>
                                        </p:tgtEl>
                                        <p:attrNameLst>
                                          <p:attrName>style.visibility</p:attrName>
                                        </p:attrNameLst>
                                      </p:cBhvr>
                                      <p:to>
                                        <p:strVal val="visible"/>
                                      </p:to>
                                    </p:set>
                                    <p:animEffect transition="in" filter="fade">
                                      <p:cBhvr>
                                        <p:cTn id="87" dur="2000"/>
                                        <p:tgtEl>
                                          <p:spTgt spid="5">
                                            <p:graphicEl>
                                              <a:dgm id="{49F5B828-3ED2-4390-90CB-4813D82C3439}"/>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5">
                                            <p:graphicEl>
                                              <a:dgm id="{12F2E35C-9E3B-4214-AADC-7E27E6AB4FC2}"/>
                                            </p:graphicEl>
                                          </p:spTgt>
                                        </p:tgtEl>
                                        <p:attrNameLst>
                                          <p:attrName>style.visibility</p:attrName>
                                        </p:attrNameLst>
                                      </p:cBhvr>
                                      <p:to>
                                        <p:strVal val="visible"/>
                                      </p:to>
                                    </p:set>
                                    <p:animEffect transition="in" filter="fade">
                                      <p:cBhvr>
                                        <p:cTn id="92" dur="2000"/>
                                        <p:tgtEl>
                                          <p:spTgt spid="5">
                                            <p:graphicEl>
                                              <a:dgm id="{12F2E35C-9E3B-4214-AADC-7E27E6AB4FC2}"/>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
                                            <p:graphicEl>
                                              <a:dgm id="{379ECA50-4700-4A2D-A5F7-ADDC2B675444}"/>
                                            </p:graphicEl>
                                          </p:spTgt>
                                        </p:tgtEl>
                                        <p:attrNameLst>
                                          <p:attrName>style.visibility</p:attrName>
                                        </p:attrNameLst>
                                      </p:cBhvr>
                                      <p:to>
                                        <p:strVal val="visible"/>
                                      </p:to>
                                    </p:set>
                                    <p:animEffect transition="in" filter="fade">
                                      <p:cBhvr>
                                        <p:cTn id="95" dur="2000"/>
                                        <p:tgtEl>
                                          <p:spTgt spid="5">
                                            <p:graphicEl>
                                              <a:dgm id="{379ECA50-4700-4A2D-A5F7-ADDC2B675444}"/>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5">
                                            <p:graphicEl>
                                              <a:dgm id="{96DA2EF9-A2C8-43E4-BA61-A458D4191C58}"/>
                                            </p:graphicEl>
                                          </p:spTgt>
                                        </p:tgtEl>
                                        <p:attrNameLst>
                                          <p:attrName>style.visibility</p:attrName>
                                        </p:attrNameLst>
                                      </p:cBhvr>
                                      <p:to>
                                        <p:strVal val="visible"/>
                                      </p:to>
                                    </p:set>
                                    <p:animEffect transition="in" filter="fade">
                                      <p:cBhvr>
                                        <p:cTn id="100" dur="2000"/>
                                        <p:tgtEl>
                                          <p:spTgt spid="5">
                                            <p:graphicEl>
                                              <a:dgm id="{96DA2EF9-A2C8-43E4-BA61-A458D4191C58}"/>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
                                            <p:graphicEl>
                                              <a:dgm id="{FD7EFB1F-7D15-4A42-8D2A-A114732CEB17}"/>
                                            </p:graphicEl>
                                          </p:spTgt>
                                        </p:tgtEl>
                                        <p:attrNameLst>
                                          <p:attrName>style.visibility</p:attrName>
                                        </p:attrNameLst>
                                      </p:cBhvr>
                                      <p:to>
                                        <p:strVal val="visible"/>
                                      </p:to>
                                    </p:set>
                                    <p:animEffect transition="in" filter="fade">
                                      <p:cBhvr>
                                        <p:cTn id="103" dur="2000"/>
                                        <p:tgtEl>
                                          <p:spTgt spid="5">
                                            <p:graphicEl>
                                              <a:dgm id="{FD7EFB1F-7D15-4A42-8D2A-A114732CEB17}"/>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5">
                                            <p:graphicEl>
                                              <a:dgm id="{E1E1BCC2-3C6C-4AD2-A491-4493F2BAFB30}"/>
                                            </p:graphicEl>
                                          </p:spTgt>
                                        </p:tgtEl>
                                        <p:attrNameLst>
                                          <p:attrName>style.visibility</p:attrName>
                                        </p:attrNameLst>
                                      </p:cBhvr>
                                      <p:to>
                                        <p:strVal val="visible"/>
                                      </p:to>
                                    </p:set>
                                    <p:animEffect transition="in" filter="fade">
                                      <p:cBhvr>
                                        <p:cTn id="108" dur="2000"/>
                                        <p:tgtEl>
                                          <p:spTgt spid="5">
                                            <p:graphicEl>
                                              <a:dgm id="{E1E1BCC2-3C6C-4AD2-A491-4493F2BAFB30}"/>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5">
                                            <p:graphicEl>
                                              <a:dgm id="{30C57F60-D81E-492F-AE51-26E4F8DA7E52}"/>
                                            </p:graphicEl>
                                          </p:spTgt>
                                        </p:tgtEl>
                                        <p:attrNameLst>
                                          <p:attrName>style.visibility</p:attrName>
                                        </p:attrNameLst>
                                      </p:cBhvr>
                                      <p:to>
                                        <p:strVal val="visible"/>
                                      </p:to>
                                    </p:set>
                                    <p:animEffect transition="in" filter="fade">
                                      <p:cBhvr>
                                        <p:cTn id="111" dur="2000"/>
                                        <p:tgtEl>
                                          <p:spTgt spid="5">
                                            <p:graphicEl>
                                              <a:dgm id="{30C57F60-D81E-492F-AE51-26E4F8DA7E52}"/>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5">
                                            <p:graphicEl>
                                              <a:dgm id="{B9F4B465-7B2B-430A-88A0-5CB127965AE0}"/>
                                            </p:graphicEl>
                                          </p:spTgt>
                                        </p:tgtEl>
                                        <p:attrNameLst>
                                          <p:attrName>style.visibility</p:attrName>
                                        </p:attrNameLst>
                                      </p:cBhvr>
                                      <p:to>
                                        <p:strVal val="visible"/>
                                      </p:to>
                                    </p:set>
                                    <p:animEffect transition="in" filter="fade">
                                      <p:cBhvr>
                                        <p:cTn id="116" dur="2000"/>
                                        <p:tgtEl>
                                          <p:spTgt spid="5">
                                            <p:graphicEl>
                                              <a:dgm id="{B9F4B465-7B2B-430A-88A0-5CB127965AE0}"/>
                                            </p:graphicEl>
                                          </p:spTgt>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5">
                                            <p:graphicEl>
                                              <a:dgm id="{C9031B61-DFA5-4F45-BAFA-BF0BD5C09D36}"/>
                                            </p:graphicEl>
                                          </p:spTgt>
                                        </p:tgtEl>
                                        <p:attrNameLst>
                                          <p:attrName>style.visibility</p:attrName>
                                        </p:attrNameLst>
                                      </p:cBhvr>
                                      <p:to>
                                        <p:strVal val="visible"/>
                                      </p:to>
                                    </p:set>
                                    <p:animEffect transition="in" filter="fade">
                                      <p:cBhvr>
                                        <p:cTn id="119" dur="2000"/>
                                        <p:tgtEl>
                                          <p:spTgt spid="5">
                                            <p:graphicEl>
                                              <a:dgm id="{C9031B61-DFA5-4F45-BAFA-BF0BD5C09D36}"/>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5">
                                            <p:graphicEl>
                                              <a:dgm id="{788EF976-6333-4B78-A0B4-52A84CB19D57}"/>
                                            </p:graphicEl>
                                          </p:spTgt>
                                        </p:tgtEl>
                                        <p:attrNameLst>
                                          <p:attrName>style.visibility</p:attrName>
                                        </p:attrNameLst>
                                      </p:cBhvr>
                                      <p:to>
                                        <p:strVal val="visible"/>
                                      </p:to>
                                    </p:set>
                                    <p:animEffect transition="in" filter="fade">
                                      <p:cBhvr>
                                        <p:cTn id="124" dur="2000"/>
                                        <p:tgtEl>
                                          <p:spTgt spid="5">
                                            <p:graphicEl>
                                              <a:dgm id="{788EF976-6333-4B78-A0B4-52A84CB19D57}"/>
                                            </p:graphicEl>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
                                            <p:graphicEl>
                                              <a:dgm id="{E0D2B281-942A-4411-97C8-69EDE639626A}"/>
                                            </p:graphicEl>
                                          </p:spTgt>
                                        </p:tgtEl>
                                        <p:attrNameLst>
                                          <p:attrName>style.visibility</p:attrName>
                                        </p:attrNameLst>
                                      </p:cBhvr>
                                      <p:to>
                                        <p:strVal val="visible"/>
                                      </p:to>
                                    </p:set>
                                    <p:animEffect transition="in" filter="fade">
                                      <p:cBhvr>
                                        <p:cTn id="127" dur="2000"/>
                                        <p:tgtEl>
                                          <p:spTgt spid="5">
                                            <p:graphicEl>
                                              <a:dgm id="{E0D2B281-942A-4411-97C8-69EDE639626A}"/>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5">
                                            <p:graphicEl>
                                              <a:dgm id="{EB5D353F-781E-4A8B-82C1-88EBB4CAE160}"/>
                                            </p:graphicEl>
                                          </p:spTgt>
                                        </p:tgtEl>
                                        <p:attrNameLst>
                                          <p:attrName>style.visibility</p:attrName>
                                        </p:attrNameLst>
                                      </p:cBhvr>
                                      <p:to>
                                        <p:strVal val="visible"/>
                                      </p:to>
                                    </p:set>
                                    <p:animEffect transition="in" filter="fade">
                                      <p:cBhvr>
                                        <p:cTn id="132" dur="2000"/>
                                        <p:tgtEl>
                                          <p:spTgt spid="5">
                                            <p:graphicEl>
                                              <a:dgm id="{EB5D353F-781E-4A8B-82C1-88EBB4CAE160}"/>
                                            </p:graphicEl>
                                          </p:spTgt>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5">
                                            <p:graphicEl>
                                              <a:dgm id="{1A2CDFD1-8DDF-4BC2-B159-B011C4D1598F}"/>
                                            </p:graphicEl>
                                          </p:spTgt>
                                        </p:tgtEl>
                                        <p:attrNameLst>
                                          <p:attrName>style.visibility</p:attrName>
                                        </p:attrNameLst>
                                      </p:cBhvr>
                                      <p:to>
                                        <p:strVal val="visible"/>
                                      </p:to>
                                    </p:set>
                                    <p:animEffect transition="in" filter="fade">
                                      <p:cBhvr>
                                        <p:cTn id="135" dur="2000"/>
                                        <p:tgtEl>
                                          <p:spTgt spid="5">
                                            <p:graphicEl>
                                              <a:dgm id="{1A2CDFD1-8DDF-4BC2-B159-B011C4D1598F}"/>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5">
                                            <p:graphicEl>
                                              <a:dgm id="{C1A5B6F3-75DC-4151-809B-CF3821F3A4B6}"/>
                                            </p:graphicEl>
                                          </p:spTgt>
                                        </p:tgtEl>
                                        <p:attrNameLst>
                                          <p:attrName>style.visibility</p:attrName>
                                        </p:attrNameLst>
                                      </p:cBhvr>
                                      <p:to>
                                        <p:strVal val="visible"/>
                                      </p:to>
                                    </p:set>
                                    <p:animEffect transition="in" filter="fade">
                                      <p:cBhvr>
                                        <p:cTn id="140" dur="2000"/>
                                        <p:tgtEl>
                                          <p:spTgt spid="5">
                                            <p:graphicEl>
                                              <a:dgm id="{C1A5B6F3-75DC-4151-809B-CF3821F3A4B6}"/>
                                            </p:graphicEl>
                                          </p:spTgt>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5">
                                            <p:graphicEl>
                                              <a:dgm id="{9169A74D-0EAF-447F-903A-354399D67EEB}"/>
                                            </p:graphicEl>
                                          </p:spTgt>
                                        </p:tgtEl>
                                        <p:attrNameLst>
                                          <p:attrName>style.visibility</p:attrName>
                                        </p:attrNameLst>
                                      </p:cBhvr>
                                      <p:to>
                                        <p:strVal val="visible"/>
                                      </p:to>
                                    </p:set>
                                    <p:animEffect transition="in" filter="fade">
                                      <p:cBhvr>
                                        <p:cTn id="143" dur="2000"/>
                                        <p:tgtEl>
                                          <p:spTgt spid="5">
                                            <p:graphicEl>
                                              <a:dgm id="{9169A74D-0EAF-447F-903A-354399D67EEB}"/>
                                            </p:graphicEl>
                                          </p:spTgt>
                                        </p:tgtEl>
                                      </p:cBhvr>
                                    </p:animEffec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5">
                                            <p:graphicEl>
                                              <a:dgm id="{29A6C580-832E-4048-B1BB-AC5FFC6EB9FB}"/>
                                            </p:graphicEl>
                                          </p:spTgt>
                                        </p:tgtEl>
                                        <p:attrNameLst>
                                          <p:attrName>style.visibility</p:attrName>
                                        </p:attrNameLst>
                                      </p:cBhvr>
                                      <p:to>
                                        <p:strVal val="visible"/>
                                      </p:to>
                                    </p:set>
                                    <p:animEffect transition="in" filter="fade">
                                      <p:cBhvr>
                                        <p:cTn id="148" dur="2000"/>
                                        <p:tgtEl>
                                          <p:spTgt spid="5">
                                            <p:graphicEl>
                                              <a:dgm id="{29A6C580-832E-4048-B1BB-AC5FFC6EB9FB}"/>
                                            </p:graphic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5">
                                            <p:graphicEl>
                                              <a:dgm id="{40654D8F-078C-4BC5-8BB6-10859052CC04}"/>
                                            </p:graphicEl>
                                          </p:spTgt>
                                        </p:tgtEl>
                                        <p:attrNameLst>
                                          <p:attrName>style.visibility</p:attrName>
                                        </p:attrNameLst>
                                      </p:cBhvr>
                                      <p:to>
                                        <p:strVal val="visible"/>
                                      </p:to>
                                    </p:set>
                                    <p:animEffect transition="in" filter="fade">
                                      <p:cBhvr>
                                        <p:cTn id="151" dur="2000"/>
                                        <p:tgtEl>
                                          <p:spTgt spid="5">
                                            <p:graphicEl>
                                              <a:dgm id="{40654D8F-078C-4BC5-8BB6-10859052CC04}"/>
                                            </p:graphicEl>
                                          </p:spTgt>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5">
                                            <p:graphicEl>
                                              <a:dgm id="{B656F8EA-A4CC-4A5A-A7F1-F45FA5882D1D}"/>
                                            </p:graphicEl>
                                          </p:spTgt>
                                        </p:tgtEl>
                                        <p:attrNameLst>
                                          <p:attrName>style.visibility</p:attrName>
                                        </p:attrNameLst>
                                      </p:cBhvr>
                                      <p:to>
                                        <p:strVal val="visible"/>
                                      </p:to>
                                    </p:set>
                                    <p:animEffect transition="in" filter="fade">
                                      <p:cBhvr>
                                        <p:cTn id="156" dur="2000"/>
                                        <p:tgtEl>
                                          <p:spTgt spid="5">
                                            <p:graphicEl>
                                              <a:dgm id="{B656F8EA-A4CC-4A5A-A7F1-F45FA5882D1D}"/>
                                            </p:graphicEl>
                                          </p:spTgt>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5">
                                            <p:graphicEl>
                                              <a:dgm id="{C21EAC2C-9D59-4159-9B77-12D358241B10}"/>
                                            </p:graphicEl>
                                          </p:spTgt>
                                        </p:tgtEl>
                                        <p:attrNameLst>
                                          <p:attrName>style.visibility</p:attrName>
                                        </p:attrNameLst>
                                      </p:cBhvr>
                                      <p:to>
                                        <p:strVal val="visible"/>
                                      </p:to>
                                    </p:set>
                                    <p:animEffect transition="in" filter="fade">
                                      <p:cBhvr>
                                        <p:cTn id="159" dur="2000"/>
                                        <p:tgtEl>
                                          <p:spTgt spid="5">
                                            <p:graphicEl>
                                              <a:dgm id="{C21EAC2C-9D59-4159-9B77-12D358241B10}"/>
                                            </p:graphicEl>
                                          </p:spTgt>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5">
                                            <p:graphicEl>
                                              <a:dgm id="{19A6CD0F-1B07-4BC2-A266-B919B4314048}"/>
                                            </p:graphicEl>
                                          </p:spTgt>
                                        </p:tgtEl>
                                        <p:attrNameLst>
                                          <p:attrName>style.visibility</p:attrName>
                                        </p:attrNameLst>
                                      </p:cBhvr>
                                      <p:to>
                                        <p:strVal val="visible"/>
                                      </p:to>
                                    </p:set>
                                    <p:animEffect transition="in" filter="fade">
                                      <p:cBhvr>
                                        <p:cTn id="164" dur="2000"/>
                                        <p:tgtEl>
                                          <p:spTgt spid="5">
                                            <p:graphicEl>
                                              <a:dgm id="{19A6CD0F-1B07-4BC2-A266-B919B4314048}"/>
                                            </p:graphicEl>
                                          </p:spTgt>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5">
                                            <p:graphicEl>
                                              <a:dgm id="{D917C8CA-4B97-430A-971D-1F274DB913C6}"/>
                                            </p:graphicEl>
                                          </p:spTgt>
                                        </p:tgtEl>
                                        <p:attrNameLst>
                                          <p:attrName>style.visibility</p:attrName>
                                        </p:attrNameLst>
                                      </p:cBhvr>
                                      <p:to>
                                        <p:strVal val="visible"/>
                                      </p:to>
                                    </p:set>
                                    <p:animEffect transition="in" filter="fade">
                                      <p:cBhvr>
                                        <p:cTn id="167" dur="2000"/>
                                        <p:tgtEl>
                                          <p:spTgt spid="5">
                                            <p:graphicEl>
                                              <a:dgm id="{D917C8CA-4B97-430A-971D-1F274DB913C6}"/>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5">
                                            <p:graphicEl>
                                              <a:dgm id="{7914EB1C-B2F3-4F3F-80AC-1B1FA07FB1CC}"/>
                                            </p:graphicEl>
                                          </p:spTgt>
                                        </p:tgtEl>
                                        <p:attrNameLst>
                                          <p:attrName>style.visibility</p:attrName>
                                        </p:attrNameLst>
                                      </p:cBhvr>
                                      <p:to>
                                        <p:strVal val="visible"/>
                                      </p:to>
                                    </p:set>
                                    <p:animEffect transition="in" filter="fade">
                                      <p:cBhvr>
                                        <p:cTn id="172" dur="2000"/>
                                        <p:tgtEl>
                                          <p:spTgt spid="5">
                                            <p:graphicEl>
                                              <a:dgm id="{7914EB1C-B2F3-4F3F-80AC-1B1FA07FB1CC}"/>
                                            </p:graphicEl>
                                          </p:spTgt>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5">
                                            <p:graphicEl>
                                              <a:dgm id="{F2E8D303-FE53-4174-981A-6DA669B5A97A}"/>
                                            </p:graphicEl>
                                          </p:spTgt>
                                        </p:tgtEl>
                                        <p:attrNameLst>
                                          <p:attrName>style.visibility</p:attrName>
                                        </p:attrNameLst>
                                      </p:cBhvr>
                                      <p:to>
                                        <p:strVal val="visible"/>
                                      </p:to>
                                    </p:set>
                                    <p:animEffect transition="in" filter="fade">
                                      <p:cBhvr>
                                        <p:cTn id="175" dur="2000"/>
                                        <p:tgtEl>
                                          <p:spTgt spid="5">
                                            <p:graphicEl>
                                              <a:dgm id="{F2E8D303-FE53-4174-981A-6DA669B5A97A}"/>
                                            </p:graphicEl>
                                          </p:spTgt>
                                        </p:tgtEl>
                                      </p:cBhvr>
                                    </p:animEffect>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5">
                                            <p:graphicEl>
                                              <a:dgm id="{B2904505-07C7-4BFA-A3F9-52154DC10D54}"/>
                                            </p:graphicEl>
                                          </p:spTgt>
                                        </p:tgtEl>
                                        <p:attrNameLst>
                                          <p:attrName>style.visibility</p:attrName>
                                        </p:attrNameLst>
                                      </p:cBhvr>
                                      <p:to>
                                        <p:strVal val="visible"/>
                                      </p:to>
                                    </p:set>
                                    <p:animEffect transition="in" filter="fade">
                                      <p:cBhvr>
                                        <p:cTn id="180" dur="2000"/>
                                        <p:tgtEl>
                                          <p:spTgt spid="5">
                                            <p:graphicEl>
                                              <a:dgm id="{B2904505-07C7-4BFA-A3F9-52154DC10D54}"/>
                                            </p:graphicEl>
                                          </p:spTgt>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5">
                                            <p:graphicEl>
                                              <a:dgm id="{2C476009-5762-4913-8C4D-9277F29B90A3}"/>
                                            </p:graphicEl>
                                          </p:spTgt>
                                        </p:tgtEl>
                                        <p:attrNameLst>
                                          <p:attrName>style.visibility</p:attrName>
                                        </p:attrNameLst>
                                      </p:cBhvr>
                                      <p:to>
                                        <p:strVal val="visible"/>
                                      </p:to>
                                    </p:set>
                                    <p:animEffect transition="in" filter="fade">
                                      <p:cBhvr>
                                        <p:cTn id="183" dur="2000"/>
                                        <p:tgtEl>
                                          <p:spTgt spid="5">
                                            <p:graphicEl>
                                              <a:dgm id="{2C476009-5762-4913-8C4D-9277F29B90A3}"/>
                                            </p:graphicEl>
                                          </p:spTgt>
                                        </p:tgtEl>
                                      </p:cBhvr>
                                    </p:animEffect>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5">
                                            <p:graphicEl>
                                              <a:dgm id="{B6F81744-0887-4A3B-B271-531BE810CDE1}"/>
                                            </p:graphicEl>
                                          </p:spTgt>
                                        </p:tgtEl>
                                        <p:attrNameLst>
                                          <p:attrName>style.visibility</p:attrName>
                                        </p:attrNameLst>
                                      </p:cBhvr>
                                      <p:to>
                                        <p:strVal val="visible"/>
                                      </p:to>
                                    </p:set>
                                    <p:animEffect transition="in" filter="fade">
                                      <p:cBhvr>
                                        <p:cTn id="188" dur="2000"/>
                                        <p:tgtEl>
                                          <p:spTgt spid="5">
                                            <p:graphicEl>
                                              <a:dgm id="{B6F81744-0887-4A3B-B271-531BE810CDE1}"/>
                                            </p:graphicEl>
                                          </p:spTgt>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5">
                                            <p:graphicEl>
                                              <a:dgm id="{60BBA950-B96A-429B-8910-C7A777B68202}"/>
                                            </p:graphicEl>
                                          </p:spTgt>
                                        </p:tgtEl>
                                        <p:attrNameLst>
                                          <p:attrName>style.visibility</p:attrName>
                                        </p:attrNameLst>
                                      </p:cBhvr>
                                      <p:to>
                                        <p:strVal val="visible"/>
                                      </p:to>
                                    </p:set>
                                    <p:animEffect transition="in" filter="fade">
                                      <p:cBhvr>
                                        <p:cTn id="191" dur="2000"/>
                                        <p:tgtEl>
                                          <p:spTgt spid="5">
                                            <p:graphicEl>
                                              <a:dgm id="{60BBA950-B96A-429B-8910-C7A777B68202}"/>
                                            </p:graphicEl>
                                          </p:spTgt>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5">
                                            <p:graphicEl>
                                              <a:dgm id="{B4F582D0-9407-4365-94A8-CC31EAECA452}"/>
                                            </p:graphicEl>
                                          </p:spTgt>
                                        </p:tgtEl>
                                        <p:attrNameLst>
                                          <p:attrName>style.visibility</p:attrName>
                                        </p:attrNameLst>
                                      </p:cBhvr>
                                      <p:to>
                                        <p:strVal val="visible"/>
                                      </p:to>
                                    </p:set>
                                    <p:animEffect transition="in" filter="fade">
                                      <p:cBhvr>
                                        <p:cTn id="196" dur="2000"/>
                                        <p:tgtEl>
                                          <p:spTgt spid="5">
                                            <p:graphicEl>
                                              <a:dgm id="{B4F582D0-9407-4365-94A8-CC31EAECA452}"/>
                                            </p:graphicEl>
                                          </p:spTgt>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5">
                                            <p:graphicEl>
                                              <a:dgm id="{AE2DD64A-9FD4-4AC2-9B0C-3CDCBD91678E}"/>
                                            </p:graphicEl>
                                          </p:spTgt>
                                        </p:tgtEl>
                                        <p:attrNameLst>
                                          <p:attrName>style.visibility</p:attrName>
                                        </p:attrNameLst>
                                      </p:cBhvr>
                                      <p:to>
                                        <p:strVal val="visible"/>
                                      </p:to>
                                    </p:set>
                                    <p:animEffect transition="in" filter="fade">
                                      <p:cBhvr>
                                        <p:cTn id="199" dur="2000"/>
                                        <p:tgtEl>
                                          <p:spTgt spid="5">
                                            <p:graphicEl>
                                              <a:dgm id="{AE2DD64A-9FD4-4AC2-9B0C-3CDCBD916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عصمت امام</a:t>
            </a:r>
            <a:endParaRPr lang="fa-IR" dirty="0">
              <a:cs typeface="B Titr" pitchFamily="2" charset="-78"/>
            </a:endParaRPr>
          </a:p>
        </p:txBody>
      </p:sp>
      <p:graphicFrame>
        <p:nvGraphicFramePr>
          <p:cNvPr id="6" name="Content Placeholder 4"/>
          <p:cNvGraphicFramePr>
            <a:graphicFrameLocks noGrp="1"/>
          </p:cNvGraphicFramePr>
          <p:nvPr>
            <p:ph idx="1"/>
          </p:nvPr>
        </p:nvGraphicFramePr>
        <p:xfrm>
          <a:off x="0" y="1481138"/>
          <a:ext cx="9144000" cy="52340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9B6CA711-86D4-4F5A-8324-3DCB6379C30E}"/>
                                            </p:graphicEl>
                                          </p:spTgt>
                                        </p:tgtEl>
                                        <p:attrNameLst>
                                          <p:attrName>style.visibility</p:attrName>
                                        </p:attrNameLst>
                                      </p:cBhvr>
                                      <p:to>
                                        <p:strVal val="visible"/>
                                      </p:to>
                                    </p:set>
                                    <p:animEffect transition="in" filter="fade">
                                      <p:cBhvr>
                                        <p:cTn id="7" dur="2000"/>
                                        <p:tgtEl>
                                          <p:spTgt spid="6">
                                            <p:graphicEl>
                                              <a:dgm id="{9B6CA711-86D4-4F5A-8324-3DCB6379C30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5EB2B97-2A56-4D43-84BD-7523A504D520}"/>
                                            </p:graphicEl>
                                          </p:spTgt>
                                        </p:tgtEl>
                                        <p:attrNameLst>
                                          <p:attrName>style.visibility</p:attrName>
                                        </p:attrNameLst>
                                      </p:cBhvr>
                                      <p:to>
                                        <p:strVal val="visible"/>
                                      </p:to>
                                    </p:set>
                                    <p:animEffect transition="in" filter="fade">
                                      <p:cBhvr>
                                        <p:cTn id="12" dur="2000"/>
                                        <p:tgtEl>
                                          <p:spTgt spid="6">
                                            <p:graphicEl>
                                              <a:dgm id="{35EB2B97-2A56-4D43-84BD-7523A504D52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50D0A1BE-F246-4537-BA3C-96E1B2CF165E}"/>
                                            </p:graphicEl>
                                          </p:spTgt>
                                        </p:tgtEl>
                                        <p:attrNameLst>
                                          <p:attrName>style.visibility</p:attrName>
                                        </p:attrNameLst>
                                      </p:cBhvr>
                                      <p:to>
                                        <p:strVal val="visible"/>
                                      </p:to>
                                    </p:set>
                                    <p:animEffect transition="in" filter="fade">
                                      <p:cBhvr>
                                        <p:cTn id="15" dur="2000"/>
                                        <p:tgtEl>
                                          <p:spTgt spid="6">
                                            <p:graphicEl>
                                              <a:dgm id="{50D0A1BE-F246-4537-BA3C-96E1B2CF165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9C5F0CEF-FD42-4964-9647-3C3D187A05C5}"/>
                                            </p:graphicEl>
                                          </p:spTgt>
                                        </p:tgtEl>
                                        <p:attrNameLst>
                                          <p:attrName>style.visibility</p:attrName>
                                        </p:attrNameLst>
                                      </p:cBhvr>
                                      <p:to>
                                        <p:strVal val="visible"/>
                                      </p:to>
                                    </p:set>
                                    <p:animEffect transition="in" filter="fade">
                                      <p:cBhvr>
                                        <p:cTn id="20" dur="2000"/>
                                        <p:tgtEl>
                                          <p:spTgt spid="6">
                                            <p:graphicEl>
                                              <a:dgm id="{9C5F0CEF-FD42-4964-9647-3C3D187A05C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9A61EB67-19AE-4888-A9EC-0C1AB9D97371}"/>
                                            </p:graphicEl>
                                          </p:spTgt>
                                        </p:tgtEl>
                                        <p:attrNameLst>
                                          <p:attrName>style.visibility</p:attrName>
                                        </p:attrNameLst>
                                      </p:cBhvr>
                                      <p:to>
                                        <p:strVal val="visible"/>
                                      </p:to>
                                    </p:set>
                                    <p:animEffect transition="in" filter="fade">
                                      <p:cBhvr>
                                        <p:cTn id="23" dur="2000"/>
                                        <p:tgtEl>
                                          <p:spTgt spid="6">
                                            <p:graphicEl>
                                              <a:dgm id="{9A61EB67-19AE-4888-A9EC-0C1AB9D9737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F7A43985-2E52-4D07-8065-5323404A39D2}"/>
                                            </p:graphicEl>
                                          </p:spTgt>
                                        </p:tgtEl>
                                        <p:attrNameLst>
                                          <p:attrName>style.visibility</p:attrName>
                                        </p:attrNameLst>
                                      </p:cBhvr>
                                      <p:to>
                                        <p:strVal val="visible"/>
                                      </p:to>
                                    </p:set>
                                    <p:animEffect transition="in" filter="fade">
                                      <p:cBhvr>
                                        <p:cTn id="28" dur="2000"/>
                                        <p:tgtEl>
                                          <p:spTgt spid="6">
                                            <p:graphicEl>
                                              <a:dgm id="{F7A43985-2E52-4D07-8065-5323404A39D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82EEE351-3913-405C-8FDA-3F9E9B473E41}"/>
                                            </p:graphicEl>
                                          </p:spTgt>
                                        </p:tgtEl>
                                        <p:attrNameLst>
                                          <p:attrName>style.visibility</p:attrName>
                                        </p:attrNameLst>
                                      </p:cBhvr>
                                      <p:to>
                                        <p:strVal val="visible"/>
                                      </p:to>
                                    </p:set>
                                    <p:animEffect transition="in" filter="fade">
                                      <p:cBhvr>
                                        <p:cTn id="31" dur="2000"/>
                                        <p:tgtEl>
                                          <p:spTgt spid="6">
                                            <p:graphicEl>
                                              <a:dgm id="{82EEE351-3913-405C-8FDA-3F9E9B473E4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7A36109C-17B6-4D80-BC16-E1E423849ECA}"/>
                                            </p:graphicEl>
                                          </p:spTgt>
                                        </p:tgtEl>
                                        <p:attrNameLst>
                                          <p:attrName>style.visibility</p:attrName>
                                        </p:attrNameLst>
                                      </p:cBhvr>
                                      <p:to>
                                        <p:strVal val="visible"/>
                                      </p:to>
                                    </p:set>
                                    <p:animEffect transition="in" filter="fade">
                                      <p:cBhvr>
                                        <p:cTn id="36" dur="2000"/>
                                        <p:tgtEl>
                                          <p:spTgt spid="6">
                                            <p:graphicEl>
                                              <a:dgm id="{7A36109C-17B6-4D80-BC16-E1E423849ECA}"/>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93B5C7D4-A20C-41BA-9465-BF5545D88DB2}"/>
                                            </p:graphicEl>
                                          </p:spTgt>
                                        </p:tgtEl>
                                        <p:attrNameLst>
                                          <p:attrName>style.visibility</p:attrName>
                                        </p:attrNameLst>
                                      </p:cBhvr>
                                      <p:to>
                                        <p:strVal val="visible"/>
                                      </p:to>
                                    </p:set>
                                    <p:animEffect transition="in" filter="fade">
                                      <p:cBhvr>
                                        <p:cTn id="39" dur="2000"/>
                                        <p:tgtEl>
                                          <p:spTgt spid="6">
                                            <p:graphicEl>
                                              <a:dgm id="{93B5C7D4-A20C-41BA-9465-BF5545D88DB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DADCBB3E-17B8-4E26-8A96-2448889CF285}"/>
                                            </p:graphicEl>
                                          </p:spTgt>
                                        </p:tgtEl>
                                        <p:attrNameLst>
                                          <p:attrName>style.visibility</p:attrName>
                                        </p:attrNameLst>
                                      </p:cBhvr>
                                      <p:to>
                                        <p:strVal val="visible"/>
                                      </p:to>
                                    </p:set>
                                    <p:animEffect transition="in" filter="fade">
                                      <p:cBhvr>
                                        <p:cTn id="44" dur="2000"/>
                                        <p:tgtEl>
                                          <p:spTgt spid="6">
                                            <p:graphicEl>
                                              <a:dgm id="{DADCBB3E-17B8-4E26-8A96-2448889CF28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385C93BF-D581-4D8B-BBFD-CCE6B9CC9767}"/>
                                            </p:graphicEl>
                                          </p:spTgt>
                                        </p:tgtEl>
                                        <p:attrNameLst>
                                          <p:attrName>style.visibility</p:attrName>
                                        </p:attrNameLst>
                                      </p:cBhvr>
                                      <p:to>
                                        <p:strVal val="visible"/>
                                      </p:to>
                                    </p:set>
                                    <p:animEffect transition="in" filter="fade">
                                      <p:cBhvr>
                                        <p:cTn id="47" dur="2000"/>
                                        <p:tgtEl>
                                          <p:spTgt spid="6">
                                            <p:graphicEl>
                                              <a:dgm id="{385C93BF-D581-4D8B-BBFD-CCE6B9CC976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A56F71BB-6F13-4E8D-9D0C-D2D988A49349}"/>
                                            </p:graphicEl>
                                          </p:spTgt>
                                        </p:tgtEl>
                                        <p:attrNameLst>
                                          <p:attrName>style.visibility</p:attrName>
                                        </p:attrNameLst>
                                      </p:cBhvr>
                                      <p:to>
                                        <p:strVal val="visible"/>
                                      </p:to>
                                    </p:set>
                                    <p:animEffect transition="in" filter="fade">
                                      <p:cBhvr>
                                        <p:cTn id="52" dur="2000"/>
                                        <p:tgtEl>
                                          <p:spTgt spid="6">
                                            <p:graphicEl>
                                              <a:dgm id="{A56F71BB-6F13-4E8D-9D0C-D2D988A49349}"/>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73A22F8E-8F19-41BB-815A-DB61E26C790C}"/>
                                            </p:graphicEl>
                                          </p:spTgt>
                                        </p:tgtEl>
                                        <p:attrNameLst>
                                          <p:attrName>style.visibility</p:attrName>
                                        </p:attrNameLst>
                                      </p:cBhvr>
                                      <p:to>
                                        <p:strVal val="visible"/>
                                      </p:to>
                                    </p:set>
                                    <p:animEffect transition="in" filter="fade">
                                      <p:cBhvr>
                                        <p:cTn id="55" dur="2000"/>
                                        <p:tgtEl>
                                          <p:spTgt spid="6">
                                            <p:graphicEl>
                                              <a:dgm id="{73A22F8E-8F19-41BB-815A-DB61E26C790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درس سی و نهم</a:t>
            </a:r>
            <a:br>
              <a:rPr lang="fa-IR" dirty="0" smtClean="0">
                <a:cs typeface="B Titr" pitchFamily="2" charset="-78"/>
              </a:rPr>
            </a:br>
            <a:r>
              <a:rPr lang="fa-IR" sz="3600" dirty="0" smtClean="0">
                <a:cs typeface="B Titr" pitchFamily="2" charset="-78"/>
              </a:rPr>
              <a:t>علم امام</a:t>
            </a:r>
            <a:endParaRPr lang="fa-IR" dirty="0">
              <a:cs typeface="B Titr" pitchFamily="2" charset="-78"/>
            </a:endParaRPr>
          </a:p>
        </p:txBody>
      </p:sp>
      <p:graphicFrame>
        <p:nvGraphicFramePr>
          <p:cNvPr id="5" name="Content Placeholder 4"/>
          <p:cNvGraphicFramePr>
            <a:graphicFrameLocks noGrp="1"/>
          </p:cNvGraphicFramePr>
          <p:nvPr>
            <p:ph idx="1"/>
          </p:nvPr>
        </p:nvGraphicFramePr>
        <p:xfrm>
          <a:off x="0" y="1000108"/>
          <a:ext cx="9144000" cy="5857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A57845DB-9B90-4D92-A3DC-68F4720FF8FB}"/>
                                            </p:graphicEl>
                                          </p:spTgt>
                                        </p:tgtEl>
                                        <p:attrNameLst>
                                          <p:attrName>style.visibility</p:attrName>
                                        </p:attrNameLst>
                                      </p:cBhvr>
                                      <p:to>
                                        <p:strVal val="visible"/>
                                      </p:to>
                                    </p:set>
                                    <p:animEffect transition="in" filter="fade">
                                      <p:cBhvr>
                                        <p:cTn id="7" dur="2000"/>
                                        <p:tgtEl>
                                          <p:spTgt spid="5">
                                            <p:graphicEl>
                                              <a:dgm id="{A57845DB-9B90-4D92-A3DC-68F4720FF8F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73F9AAB3-A671-4746-9A6B-9619949A3560}"/>
                                            </p:graphicEl>
                                          </p:spTgt>
                                        </p:tgtEl>
                                        <p:attrNameLst>
                                          <p:attrName>style.visibility</p:attrName>
                                        </p:attrNameLst>
                                      </p:cBhvr>
                                      <p:to>
                                        <p:strVal val="visible"/>
                                      </p:to>
                                    </p:set>
                                    <p:animEffect transition="in" filter="fade">
                                      <p:cBhvr>
                                        <p:cTn id="12" dur="2000"/>
                                        <p:tgtEl>
                                          <p:spTgt spid="5">
                                            <p:graphicEl>
                                              <a:dgm id="{73F9AAB3-A671-4746-9A6B-9619949A356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F5A03D4E-37AB-4EFB-908D-646D8D4DF560}"/>
                                            </p:graphicEl>
                                          </p:spTgt>
                                        </p:tgtEl>
                                        <p:attrNameLst>
                                          <p:attrName>style.visibility</p:attrName>
                                        </p:attrNameLst>
                                      </p:cBhvr>
                                      <p:to>
                                        <p:strVal val="visible"/>
                                      </p:to>
                                    </p:set>
                                    <p:animEffect transition="in" filter="fade">
                                      <p:cBhvr>
                                        <p:cTn id="15" dur="2000"/>
                                        <p:tgtEl>
                                          <p:spTgt spid="5">
                                            <p:graphicEl>
                                              <a:dgm id="{F5A03D4E-37AB-4EFB-908D-646D8D4DF56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253C8DF4-CCBF-4624-9C2B-D2024965BAC9}"/>
                                            </p:graphicEl>
                                          </p:spTgt>
                                        </p:tgtEl>
                                        <p:attrNameLst>
                                          <p:attrName>style.visibility</p:attrName>
                                        </p:attrNameLst>
                                      </p:cBhvr>
                                      <p:to>
                                        <p:strVal val="visible"/>
                                      </p:to>
                                    </p:set>
                                    <p:animEffect transition="in" filter="fade">
                                      <p:cBhvr>
                                        <p:cTn id="20" dur="2000"/>
                                        <p:tgtEl>
                                          <p:spTgt spid="5">
                                            <p:graphicEl>
                                              <a:dgm id="{253C8DF4-CCBF-4624-9C2B-D2024965BAC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955F132A-FA97-481C-8E32-37BA54CCC459}"/>
                                            </p:graphicEl>
                                          </p:spTgt>
                                        </p:tgtEl>
                                        <p:attrNameLst>
                                          <p:attrName>style.visibility</p:attrName>
                                        </p:attrNameLst>
                                      </p:cBhvr>
                                      <p:to>
                                        <p:strVal val="visible"/>
                                      </p:to>
                                    </p:set>
                                    <p:animEffect transition="in" filter="fade">
                                      <p:cBhvr>
                                        <p:cTn id="23" dur="2000"/>
                                        <p:tgtEl>
                                          <p:spTgt spid="5">
                                            <p:graphicEl>
                                              <a:dgm id="{955F132A-FA97-481C-8E32-37BA54CCC45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4042A280-1B68-41F3-BAB7-7209C41BF036}"/>
                                            </p:graphicEl>
                                          </p:spTgt>
                                        </p:tgtEl>
                                        <p:attrNameLst>
                                          <p:attrName>style.visibility</p:attrName>
                                        </p:attrNameLst>
                                      </p:cBhvr>
                                      <p:to>
                                        <p:strVal val="visible"/>
                                      </p:to>
                                    </p:set>
                                    <p:animEffect transition="in" filter="fade">
                                      <p:cBhvr>
                                        <p:cTn id="28" dur="2000"/>
                                        <p:tgtEl>
                                          <p:spTgt spid="5">
                                            <p:graphicEl>
                                              <a:dgm id="{4042A280-1B68-41F3-BAB7-7209C41BF036}"/>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5520313D-AB62-4929-8981-6C69B5A61CD5}"/>
                                            </p:graphicEl>
                                          </p:spTgt>
                                        </p:tgtEl>
                                        <p:attrNameLst>
                                          <p:attrName>style.visibility</p:attrName>
                                        </p:attrNameLst>
                                      </p:cBhvr>
                                      <p:to>
                                        <p:strVal val="visible"/>
                                      </p:to>
                                    </p:set>
                                    <p:animEffect transition="in" filter="fade">
                                      <p:cBhvr>
                                        <p:cTn id="31" dur="2000"/>
                                        <p:tgtEl>
                                          <p:spTgt spid="5">
                                            <p:graphicEl>
                                              <a:dgm id="{5520313D-AB62-4929-8981-6C69B5A61CD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468750A6-74B0-4657-A737-F3A7C3C8AFEB}"/>
                                            </p:graphicEl>
                                          </p:spTgt>
                                        </p:tgtEl>
                                        <p:attrNameLst>
                                          <p:attrName>style.visibility</p:attrName>
                                        </p:attrNameLst>
                                      </p:cBhvr>
                                      <p:to>
                                        <p:strVal val="visible"/>
                                      </p:to>
                                    </p:set>
                                    <p:animEffect transition="in" filter="fade">
                                      <p:cBhvr>
                                        <p:cTn id="36" dur="2000"/>
                                        <p:tgtEl>
                                          <p:spTgt spid="5">
                                            <p:graphicEl>
                                              <a:dgm id="{468750A6-74B0-4657-A737-F3A7C3C8AFE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5A66E706-23B1-4A70-BAB9-ADF515DB14A8}"/>
                                            </p:graphicEl>
                                          </p:spTgt>
                                        </p:tgtEl>
                                        <p:attrNameLst>
                                          <p:attrName>style.visibility</p:attrName>
                                        </p:attrNameLst>
                                      </p:cBhvr>
                                      <p:to>
                                        <p:strVal val="visible"/>
                                      </p:to>
                                    </p:set>
                                    <p:animEffect transition="in" filter="fade">
                                      <p:cBhvr>
                                        <p:cTn id="39" dur="2000"/>
                                        <p:tgtEl>
                                          <p:spTgt spid="5">
                                            <p:graphicEl>
                                              <a:dgm id="{5A66E706-23B1-4A70-BAB9-ADF515DB14A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832B2335-7705-419F-981F-9799AC84195E}"/>
                                            </p:graphicEl>
                                          </p:spTgt>
                                        </p:tgtEl>
                                        <p:attrNameLst>
                                          <p:attrName>style.visibility</p:attrName>
                                        </p:attrNameLst>
                                      </p:cBhvr>
                                      <p:to>
                                        <p:strVal val="visible"/>
                                      </p:to>
                                    </p:set>
                                    <p:animEffect transition="in" filter="fade">
                                      <p:cBhvr>
                                        <p:cTn id="44" dur="2000"/>
                                        <p:tgtEl>
                                          <p:spTgt spid="5">
                                            <p:graphicEl>
                                              <a:dgm id="{832B2335-7705-419F-981F-9799AC84195E}"/>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14C4420A-5130-4CA9-A071-AEA1F712BA59}"/>
                                            </p:graphicEl>
                                          </p:spTgt>
                                        </p:tgtEl>
                                        <p:attrNameLst>
                                          <p:attrName>style.visibility</p:attrName>
                                        </p:attrNameLst>
                                      </p:cBhvr>
                                      <p:to>
                                        <p:strVal val="visible"/>
                                      </p:to>
                                    </p:set>
                                    <p:animEffect transition="in" filter="fade">
                                      <p:cBhvr>
                                        <p:cTn id="47" dur="2000"/>
                                        <p:tgtEl>
                                          <p:spTgt spid="5">
                                            <p:graphicEl>
                                              <a:dgm id="{14C4420A-5130-4CA9-A071-AEA1F712BA5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9829C4D1-2CEF-420D-939F-181AF0E22C02}"/>
                                            </p:graphicEl>
                                          </p:spTgt>
                                        </p:tgtEl>
                                        <p:attrNameLst>
                                          <p:attrName>style.visibility</p:attrName>
                                        </p:attrNameLst>
                                      </p:cBhvr>
                                      <p:to>
                                        <p:strVal val="visible"/>
                                      </p:to>
                                    </p:set>
                                    <p:animEffect transition="in" filter="fade">
                                      <p:cBhvr>
                                        <p:cTn id="52" dur="2000"/>
                                        <p:tgtEl>
                                          <p:spTgt spid="5">
                                            <p:graphicEl>
                                              <a:dgm id="{9829C4D1-2CEF-420D-939F-181AF0E22C02}"/>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
                                            <p:graphicEl>
                                              <a:dgm id="{CC068F87-3C6F-475C-AB81-07F6B7B9C5A7}"/>
                                            </p:graphicEl>
                                          </p:spTgt>
                                        </p:tgtEl>
                                        <p:attrNameLst>
                                          <p:attrName>style.visibility</p:attrName>
                                        </p:attrNameLst>
                                      </p:cBhvr>
                                      <p:to>
                                        <p:strVal val="visible"/>
                                      </p:to>
                                    </p:set>
                                    <p:animEffect transition="in" filter="fade">
                                      <p:cBhvr>
                                        <p:cTn id="55" dur="2000"/>
                                        <p:tgtEl>
                                          <p:spTgt spid="5">
                                            <p:graphicEl>
                                              <a:dgm id="{CC068F87-3C6F-475C-AB81-07F6B7B9C5A7}"/>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graphicEl>
                                              <a:dgm id="{1B40368A-C8D6-4159-8A9E-2779B4C05EC2}"/>
                                            </p:graphicEl>
                                          </p:spTgt>
                                        </p:tgtEl>
                                        <p:attrNameLst>
                                          <p:attrName>style.visibility</p:attrName>
                                        </p:attrNameLst>
                                      </p:cBhvr>
                                      <p:to>
                                        <p:strVal val="visible"/>
                                      </p:to>
                                    </p:set>
                                    <p:animEffect transition="in" filter="fade">
                                      <p:cBhvr>
                                        <p:cTn id="60" dur="2000"/>
                                        <p:tgtEl>
                                          <p:spTgt spid="5">
                                            <p:graphicEl>
                                              <a:dgm id="{1B40368A-C8D6-4159-8A9E-2779B4C05EC2}"/>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graphicEl>
                                              <a:dgm id="{275EB8CF-8794-45A7-B37B-BFA825280197}"/>
                                            </p:graphicEl>
                                          </p:spTgt>
                                        </p:tgtEl>
                                        <p:attrNameLst>
                                          <p:attrName>style.visibility</p:attrName>
                                        </p:attrNameLst>
                                      </p:cBhvr>
                                      <p:to>
                                        <p:strVal val="visible"/>
                                      </p:to>
                                    </p:set>
                                    <p:animEffect transition="in" filter="fade">
                                      <p:cBhvr>
                                        <p:cTn id="63" dur="2000"/>
                                        <p:tgtEl>
                                          <p:spTgt spid="5">
                                            <p:graphicEl>
                                              <a:dgm id="{275EB8CF-8794-45A7-B37B-BFA825280197}"/>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
                                            <p:graphicEl>
                                              <a:dgm id="{3D26B507-72D0-4E1E-A828-4ACDD4869E48}"/>
                                            </p:graphicEl>
                                          </p:spTgt>
                                        </p:tgtEl>
                                        <p:attrNameLst>
                                          <p:attrName>style.visibility</p:attrName>
                                        </p:attrNameLst>
                                      </p:cBhvr>
                                      <p:to>
                                        <p:strVal val="visible"/>
                                      </p:to>
                                    </p:set>
                                    <p:animEffect transition="in" filter="fade">
                                      <p:cBhvr>
                                        <p:cTn id="68" dur="2000"/>
                                        <p:tgtEl>
                                          <p:spTgt spid="5">
                                            <p:graphicEl>
                                              <a:dgm id="{3D26B507-72D0-4E1E-A828-4ACDD4869E48}"/>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
                                            <p:graphicEl>
                                              <a:dgm id="{0C2687AB-A4A7-4DF2-8EF0-326DE2E65076}"/>
                                            </p:graphicEl>
                                          </p:spTgt>
                                        </p:tgtEl>
                                        <p:attrNameLst>
                                          <p:attrName>style.visibility</p:attrName>
                                        </p:attrNameLst>
                                      </p:cBhvr>
                                      <p:to>
                                        <p:strVal val="visible"/>
                                      </p:to>
                                    </p:set>
                                    <p:animEffect transition="in" filter="fade">
                                      <p:cBhvr>
                                        <p:cTn id="71" dur="2000"/>
                                        <p:tgtEl>
                                          <p:spTgt spid="5">
                                            <p:graphicEl>
                                              <a:dgm id="{0C2687AB-A4A7-4DF2-8EF0-326DE2E6507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5664</TotalTime>
  <Words>2489</Words>
  <Application>Microsoft Office PowerPoint</Application>
  <PresentationFormat>On-screen Show (4:3)</PresentationFormat>
  <Paragraphs>168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درس سی و نهم</vt:lpstr>
      <vt:lpstr>درس سی و نهم عصمت امام</vt:lpstr>
      <vt:lpstr>درس سی و نهم عصمت امام</vt:lpstr>
      <vt:lpstr>درس سی و نهم عصمت امام</vt:lpstr>
      <vt:lpstr>درس سی و نهم عصمت امام</vt:lpstr>
      <vt:lpstr>درس سی و نهم عصمت امام</vt:lpstr>
      <vt:lpstr>درس سی و نهم عصمت امام</vt:lpstr>
      <vt:lpstr>درس سی و نهم عصمت امام</vt:lpstr>
      <vt:lpstr>درس سی و نهم علم امام</vt:lpstr>
      <vt:lpstr>درس سی و نهم علم امام</vt:lpstr>
      <vt:lpstr>درس سی و نهم علم امام</vt:lpstr>
      <vt:lpstr>درس سی و نهم علم امام</vt:lpstr>
      <vt:lpstr>درس سی و نهم علم امام</vt:lpstr>
      <vt:lpstr>درس سی و نهم علم امام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سی و نهم</dc:title>
  <dc:creator>mahdi</dc:creator>
  <cp:lastModifiedBy>mahdi</cp:lastModifiedBy>
  <cp:revision>48</cp:revision>
  <dcterms:created xsi:type="dcterms:W3CDTF">2012-03-20T07:02:29Z</dcterms:created>
  <dcterms:modified xsi:type="dcterms:W3CDTF">2012-04-01T15:20:40Z</dcterms:modified>
</cp:coreProperties>
</file>