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1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9A0062-B7EB-4478-9032-046CE1BD20BE}"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pPr rtl="1"/>
          <a:endParaRPr lang="fa-IR"/>
        </a:p>
      </dgm:t>
    </dgm:pt>
    <dgm:pt modelId="{46D30D87-2C47-46D1-90E6-A98C024D6D34}">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r>
            <a:rPr lang="fa-IR" sz="1600" b="1" dirty="0" smtClean="0">
              <a:cs typeface="B Koodak" pitchFamily="2" charset="-78"/>
            </a:rPr>
            <a:t>آیه اکمال</a:t>
          </a:r>
          <a:endParaRPr lang="fa-IR" sz="1600" dirty="0">
            <a:cs typeface="B Koodak" pitchFamily="2" charset="-78"/>
          </a:endParaRPr>
        </a:p>
      </dgm:t>
    </dgm:pt>
    <dgm:pt modelId="{8D4FA157-94E4-4F52-B982-C8D303EE3753}" type="parTrans" cxnId="{23CC7366-05F6-4F9B-AF84-8AB2EA74C945}">
      <dgm:prSet/>
      <dgm:spPr/>
      <dgm:t>
        <a:bodyPr/>
        <a:lstStyle/>
        <a:p>
          <a:pPr rtl="1"/>
          <a:endParaRPr lang="fa-IR" sz="1600">
            <a:cs typeface="B Koodak" pitchFamily="2" charset="-78"/>
          </a:endParaRPr>
        </a:p>
      </dgm:t>
    </dgm:pt>
    <dgm:pt modelId="{FD6B62B2-BA22-421B-8393-F7D281CF1167}" type="sibTrans" cxnId="{23CC7366-05F6-4F9B-AF84-8AB2EA74C945}">
      <dgm:prSet/>
      <dgm:spPr/>
      <dgm:t>
        <a:bodyPr/>
        <a:lstStyle/>
        <a:p>
          <a:pPr rtl="1"/>
          <a:endParaRPr lang="fa-IR" sz="1600">
            <a:cs typeface="B Koodak" pitchFamily="2" charset="-78"/>
          </a:endParaRPr>
        </a:p>
      </dgm:t>
    </dgm:pt>
    <dgm:pt modelId="{4A31082D-897F-4742-A5FF-8677C0DEDD9E}">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r>
            <a:rPr lang="fa-IR" sz="1600" b="1" dirty="0" smtClean="0">
              <a:cs typeface="B Koodak" pitchFamily="2" charset="-78"/>
            </a:rPr>
            <a:t>حُرِّمَتْ عَلَيْكُمُ الْمَيْتَةُ وَ الدَّمُ وَ لَحْمُ الْخِنْزيرِ وَ ما أُهِلَّ لِغَيْرِ اللَّهِ بِهِ وَ الْمُنْخَنِقَةُ وَ الْمَوْقُوذَةُ وَ الْمُتَرَدِّيَةُ وَ النَّطيحَةُ وَ ما أَكَلَ السَّبُعُ إِلاَّ ما ذَكَّيْتُمْ وَ ما ذُبِحَ عَلَى النُّصُبِ وَ أَنْ تَسْتَقْسِمُوا بِالْأَزْلامِ ذلِكُمْ فِسْقٌ </a:t>
          </a:r>
          <a:r>
            <a:rPr lang="fa-IR" sz="1600" b="1" dirty="0" smtClean="0">
              <a:solidFill>
                <a:srgbClr val="FF0000"/>
              </a:solidFill>
              <a:cs typeface="B Koodak" pitchFamily="2" charset="-78"/>
            </a:rPr>
            <a:t>الْيَوْمَ يَئِسَ الَّذينَ كَفَرُوا مِنْ دينِكُمْ فَلا تَخْشَوْهُمْ وَ اخْشَوْنِ الْيَوْمَ أَكْمَلْتُ لَكُمْ دينَكُمْ وَ أَتْمَمْتُ عَلَيْكُمْ نِعْمَتي‏ وَ رَضيتُ لَكُمُ الْإِسْلامَ ديناً </a:t>
          </a:r>
          <a:r>
            <a:rPr lang="fa-IR" sz="1600" b="1" dirty="0" smtClean="0">
              <a:cs typeface="B Koodak" pitchFamily="2" charset="-78"/>
            </a:rPr>
            <a:t>فَمَنِ اضْطُرَّ في‏ مَخْمَصَةٍ غَيْرَ مُتَجانِفٍ لِإِثْمٍ فَإِنَّ اللَّهَ غَفُورٌ رَحيمٌ (مائده / 3)</a:t>
          </a:r>
          <a:endParaRPr lang="fa-IR" sz="1600" dirty="0">
            <a:cs typeface="B Koodak" pitchFamily="2" charset="-78"/>
          </a:endParaRPr>
        </a:p>
      </dgm:t>
    </dgm:pt>
    <dgm:pt modelId="{727D0FF7-E244-40A4-BB13-29311AA17DF4}" type="parTrans" cxnId="{6C088683-A7D4-4CA6-9972-5117E93DE73C}">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endParaRPr lang="fa-IR" sz="1600">
            <a:cs typeface="B Koodak" pitchFamily="2" charset="-78"/>
          </a:endParaRPr>
        </a:p>
      </dgm:t>
    </dgm:pt>
    <dgm:pt modelId="{67FDA48B-C085-4B49-9CDE-9AC5B366F14B}" type="sibTrans" cxnId="{6C088683-A7D4-4CA6-9972-5117E93DE73C}">
      <dgm:prSet/>
      <dgm:spPr/>
      <dgm:t>
        <a:bodyPr/>
        <a:lstStyle/>
        <a:p>
          <a:pPr rtl="1"/>
          <a:endParaRPr lang="fa-IR" sz="1600">
            <a:cs typeface="B Koodak" pitchFamily="2" charset="-78"/>
          </a:endParaRPr>
        </a:p>
      </dgm:t>
    </dgm:pt>
    <dgm:pt modelId="{F52FEC2C-87D8-478E-9AF4-438A9D8068ED}">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r>
            <a:rPr lang="fa-IR" sz="1600" b="1" dirty="0" smtClean="0">
              <a:cs typeface="B Koodak" pitchFamily="2" charset="-78"/>
            </a:rPr>
            <a:t>دو مطلب جداى از هم در آيه </a:t>
          </a:r>
          <a:endParaRPr lang="fa-IR" sz="1600" b="1" dirty="0">
            <a:cs typeface="B Koodak" pitchFamily="2" charset="-78"/>
          </a:endParaRPr>
        </a:p>
      </dgm:t>
    </dgm:pt>
    <dgm:pt modelId="{3689F4E5-0B3E-4C31-95D3-02E771FD714F}" type="parTrans" cxnId="{60DEBF04-0BD3-4307-ABAA-EA400F6F753F}">
      <dgm:prSet/>
      <dgm:spPr/>
      <dgm:t>
        <a:bodyPr/>
        <a:lstStyle/>
        <a:p>
          <a:pPr rtl="1"/>
          <a:endParaRPr lang="fa-IR" sz="1600">
            <a:cs typeface="B Koodak" pitchFamily="2" charset="-78"/>
          </a:endParaRPr>
        </a:p>
      </dgm:t>
    </dgm:pt>
    <dgm:pt modelId="{619C1A38-05AA-458F-A507-F5A14178D5E5}" type="sibTrans" cxnId="{60DEBF04-0BD3-4307-ABAA-EA400F6F753F}">
      <dgm:prSet/>
      <dgm:spPr/>
      <dgm:t>
        <a:bodyPr/>
        <a:lstStyle/>
        <a:p>
          <a:pPr rtl="1"/>
          <a:endParaRPr lang="fa-IR" sz="1600">
            <a:cs typeface="B Koodak" pitchFamily="2" charset="-78"/>
          </a:endParaRPr>
        </a:p>
      </dgm:t>
    </dgm:pt>
    <dgm:pt modelId="{4BE88FBB-D35E-4AE5-89BC-42159E83185E}">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r>
            <a:rPr lang="fa-IR" sz="1600" b="1" dirty="0" smtClean="0">
              <a:cs typeface="B Koodak" pitchFamily="2" charset="-78"/>
            </a:rPr>
            <a:t>تحريم گوشت‏هاى حرام، مگر در موارد اضطرارى </a:t>
          </a:r>
          <a:endParaRPr lang="fa-IR" sz="1600" b="1" dirty="0">
            <a:cs typeface="B Koodak" pitchFamily="2" charset="-78"/>
          </a:endParaRPr>
        </a:p>
      </dgm:t>
    </dgm:pt>
    <dgm:pt modelId="{9B3483BD-0941-4EC9-9309-2CAE3605A334}" type="parTrans" cxnId="{B0A70DCF-025F-43C6-B941-FAFC20BCFB96}">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endParaRPr lang="fa-IR" sz="1600">
            <a:cs typeface="B Koodak" pitchFamily="2" charset="-78"/>
          </a:endParaRPr>
        </a:p>
      </dgm:t>
    </dgm:pt>
    <dgm:pt modelId="{823BB99C-9BD6-46ED-9914-E95DBBECA8FD}" type="sibTrans" cxnId="{B0A70DCF-025F-43C6-B941-FAFC20BCFB96}">
      <dgm:prSet/>
      <dgm:spPr/>
      <dgm:t>
        <a:bodyPr/>
        <a:lstStyle/>
        <a:p>
          <a:pPr rtl="1"/>
          <a:endParaRPr lang="fa-IR" sz="1600">
            <a:cs typeface="B Koodak" pitchFamily="2" charset="-78"/>
          </a:endParaRPr>
        </a:p>
      </dgm:t>
    </dgm:pt>
    <dgm:pt modelId="{DB03A322-60A1-4C60-93CA-5ABEEF9B7756}">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r>
            <a:rPr lang="fa-IR" sz="1600" b="1" dirty="0" smtClean="0">
              <a:cs typeface="B Koodak" pitchFamily="2" charset="-78"/>
            </a:rPr>
            <a:t>كامل شدن دين و يأس كفّار </a:t>
          </a:r>
          <a:endParaRPr lang="fa-IR" sz="1600" b="1" dirty="0">
            <a:cs typeface="B Koodak" pitchFamily="2" charset="-78"/>
          </a:endParaRPr>
        </a:p>
      </dgm:t>
    </dgm:pt>
    <dgm:pt modelId="{8CB4CB64-D650-4236-A2BE-DDE3887B37D1}" type="parTrans" cxnId="{DAD95118-1BAA-44BC-9B61-26934176ACBC}">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endParaRPr lang="fa-IR" sz="1600">
            <a:cs typeface="B Koodak" pitchFamily="2" charset="-78"/>
          </a:endParaRPr>
        </a:p>
      </dgm:t>
    </dgm:pt>
    <dgm:pt modelId="{A8D2B9AB-978D-4BEF-8E16-918A3E9B09DD}" type="sibTrans" cxnId="{DAD95118-1BAA-44BC-9B61-26934176ACBC}">
      <dgm:prSet/>
      <dgm:spPr/>
      <dgm:t>
        <a:bodyPr/>
        <a:lstStyle/>
        <a:p>
          <a:pPr rtl="1"/>
          <a:endParaRPr lang="fa-IR" sz="1600">
            <a:cs typeface="B Koodak" pitchFamily="2" charset="-78"/>
          </a:endParaRPr>
        </a:p>
      </dgm:t>
    </dgm:pt>
    <dgm:pt modelId="{141EA299-2A95-44D9-8A3B-D2EF15D006C3}">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r>
            <a:rPr lang="fa-IR" sz="1600" b="1" dirty="0" smtClean="0">
              <a:cs typeface="B Koodak" pitchFamily="2" charset="-78"/>
            </a:rPr>
            <a:t>اين قسمت كاملًا مستقلّ است، به چند دليل:</a:t>
          </a:r>
          <a:endParaRPr lang="fa-IR" sz="1600" dirty="0">
            <a:cs typeface="B Koodak" pitchFamily="2" charset="-78"/>
          </a:endParaRPr>
        </a:p>
      </dgm:t>
    </dgm:pt>
    <dgm:pt modelId="{672A1CF1-727F-496D-9E3D-5AC8337617B1}" type="parTrans" cxnId="{7723F852-6CF0-4B1C-8EB6-2B386B8AF0C3}">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endParaRPr lang="fa-IR" sz="1600">
            <a:cs typeface="B Koodak" pitchFamily="2" charset="-78"/>
          </a:endParaRPr>
        </a:p>
      </dgm:t>
    </dgm:pt>
    <dgm:pt modelId="{4CE6E478-FDDB-4F96-A034-EDD63E8104DA}" type="sibTrans" cxnId="{7723F852-6CF0-4B1C-8EB6-2B386B8AF0C3}">
      <dgm:prSet/>
      <dgm:spPr/>
      <dgm:t>
        <a:bodyPr/>
        <a:lstStyle/>
        <a:p>
          <a:pPr rtl="1"/>
          <a:endParaRPr lang="fa-IR" sz="1600">
            <a:cs typeface="B Koodak" pitchFamily="2" charset="-78"/>
          </a:endParaRPr>
        </a:p>
      </dgm:t>
    </dgm:pt>
    <dgm:pt modelId="{271478A3-4D9F-4709-A3BE-85266D581BCD}">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r>
            <a:rPr lang="fa-IR" sz="1600" b="1" dirty="0" smtClean="0">
              <a:cs typeface="B Koodak" pitchFamily="2" charset="-78"/>
            </a:rPr>
            <a:t>الف: يأس كفّار از دين، به خوردن گوشت مردار ارتباطى ندارد.</a:t>
          </a:r>
          <a:endParaRPr lang="fa-IR" sz="1600" dirty="0">
            <a:cs typeface="B Koodak" pitchFamily="2" charset="-78"/>
          </a:endParaRPr>
        </a:p>
      </dgm:t>
    </dgm:pt>
    <dgm:pt modelId="{C1159673-28C9-4F75-ABF4-5EED3E2B7DAE}" type="parTrans" cxnId="{D8251932-B8BA-4CC9-823D-45E1DBBDBFF2}">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endParaRPr lang="fa-IR" sz="1600">
            <a:cs typeface="B Koodak" pitchFamily="2" charset="-78"/>
          </a:endParaRPr>
        </a:p>
      </dgm:t>
    </dgm:pt>
    <dgm:pt modelId="{239AFF14-D1A4-4D4D-961C-730DE697A806}" type="sibTrans" cxnId="{D8251932-B8BA-4CC9-823D-45E1DBBDBFF2}">
      <dgm:prSet/>
      <dgm:spPr/>
      <dgm:t>
        <a:bodyPr/>
        <a:lstStyle/>
        <a:p>
          <a:pPr rtl="1"/>
          <a:endParaRPr lang="fa-IR" sz="1600">
            <a:cs typeface="B Koodak" pitchFamily="2" charset="-78"/>
          </a:endParaRPr>
        </a:p>
      </dgm:t>
    </dgm:pt>
    <dgm:pt modelId="{D97C9E52-AE75-4AB5-B408-6445B7ABC640}">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r>
            <a:rPr lang="fa-IR" sz="1600" b="1" dirty="0" smtClean="0">
              <a:cs typeface="B Koodak" pitchFamily="2" charset="-78"/>
            </a:rPr>
            <a:t>ب: روايات شيعه و سنى در شأن نزول آيه، صرفا در مقام بيان جمله‏ى «الْيَوْمَ يَئِسَ الَّذِينَ كَفَرُوا» و «الْيَوْمَ أَكْمَلْتُ لَكُمْ دِينَكُمْ» است</a:t>
          </a:r>
          <a:endParaRPr lang="fa-IR" sz="1600" b="1" dirty="0">
            <a:cs typeface="B Koodak" pitchFamily="2" charset="-78"/>
          </a:endParaRPr>
        </a:p>
      </dgm:t>
    </dgm:pt>
    <dgm:pt modelId="{9E73C856-808A-45E7-B175-C8EA2CEADCF0}" type="parTrans" cxnId="{303EF589-DA1A-4A11-9700-64BAF800BE8E}">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endParaRPr lang="fa-IR" sz="1600">
            <a:cs typeface="B Koodak" pitchFamily="2" charset="-78"/>
          </a:endParaRPr>
        </a:p>
      </dgm:t>
    </dgm:pt>
    <dgm:pt modelId="{FB9DCA58-629D-429D-A010-A238D951DA6B}" type="sibTrans" cxnId="{303EF589-DA1A-4A11-9700-64BAF800BE8E}">
      <dgm:prSet/>
      <dgm:spPr/>
      <dgm:t>
        <a:bodyPr/>
        <a:lstStyle/>
        <a:p>
          <a:pPr rtl="1"/>
          <a:endParaRPr lang="fa-IR" sz="1600">
            <a:cs typeface="B Koodak" pitchFamily="2" charset="-78"/>
          </a:endParaRPr>
        </a:p>
      </dgm:t>
    </dgm:pt>
    <dgm:pt modelId="{A28CAE93-9431-4543-9D10-FFCF9959A807}">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r>
            <a:rPr lang="fa-IR" sz="1600" b="1" dirty="0" smtClean="0">
              <a:cs typeface="B Koodak" pitchFamily="2" charset="-78"/>
            </a:rPr>
            <a:t>ج: طبق روايات شيعه و سنّى، اين قسمت از آيه در غدير خم نازل شده</a:t>
          </a:r>
          <a:endParaRPr lang="fa-IR" sz="1600" dirty="0">
            <a:cs typeface="B Koodak" pitchFamily="2" charset="-78"/>
          </a:endParaRPr>
        </a:p>
      </dgm:t>
    </dgm:pt>
    <dgm:pt modelId="{9AADA4B4-DAB9-443A-8423-24B9ACD659B8}" type="parTrans" cxnId="{481E1630-BAFC-46FC-9310-0682D406BCFB}">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endParaRPr lang="fa-IR" sz="1600">
            <a:cs typeface="B Koodak" pitchFamily="2" charset="-78"/>
          </a:endParaRPr>
        </a:p>
      </dgm:t>
    </dgm:pt>
    <dgm:pt modelId="{C4DEF876-A301-4FDB-96F6-AFB1A3931450}" type="sibTrans" cxnId="{481E1630-BAFC-46FC-9310-0682D406BCFB}">
      <dgm:prSet/>
      <dgm:spPr/>
      <dgm:t>
        <a:bodyPr/>
        <a:lstStyle/>
        <a:p>
          <a:pPr rtl="1"/>
          <a:endParaRPr lang="fa-IR" sz="1600">
            <a:cs typeface="B Koodak" pitchFamily="2" charset="-78"/>
          </a:endParaRPr>
        </a:p>
      </dgm:t>
    </dgm:pt>
    <dgm:pt modelId="{F3563620-1570-499E-A852-0C805C95D4A0}">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r>
            <a:rPr lang="fa-IR" sz="1600" b="1" dirty="0" smtClean="0">
              <a:cs typeface="B Koodak" pitchFamily="2" charset="-78"/>
            </a:rPr>
            <a:t>ه: تحليل عقلى: در اسلاید بعد</a:t>
          </a:r>
          <a:endParaRPr lang="fa-IR" sz="1600" b="1" dirty="0">
            <a:cs typeface="B Koodak" pitchFamily="2" charset="-78"/>
          </a:endParaRPr>
        </a:p>
      </dgm:t>
    </dgm:pt>
    <dgm:pt modelId="{FE0F95A1-3432-4C9B-9654-A3F36353D323}" type="parTrans" cxnId="{E3EC3770-22BB-4E42-8838-4841FC81E6CC}">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endParaRPr lang="fa-IR" sz="1600">
            <a:cs typeface="B Koodak" pitchFamily="2" charset="-78"/>
          </a:endParaRPr>
        </a:p>
      </dgm:t>
    </dgm:pt>
    <dgm:pt modelId="{798A60F3-BFF7-42AC-95DF-4DD8A50E49C4}" type="sibTrans" cxnId="{E3EC3770-22BB-4E42-8838-4841FC81E6CC}">
      <dgm:prSet/>
      <dgm:spPr/>
      <dgm:t>
        <a:bodyPr/>
        <a:lstStyle/>
        <a:p>
          <a:pPr rtl="1"/>
          <a:endParaRPr lang="fa-IR" sz="1600">
            <a:cs typeface="B Koodak" pitchFamily="2" charset="-78"/>
          </a:endParaRPr>
        </a:p>
      </dgm:t>
    </dgm:pt>
    <dgm:pt modelId="{16A29AD7-17FC-4B75-AAE5-6CEA9000170F}">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r>
            <a:rPr lang="fa-IR" sz="1600" dirty="0" smtClean="0">
              <a:cs typeface="B Koodak" pitchFamily="2" charset="-78"/>
            </a:rPr>
            <a:t>د: در سه مورد دیگر از آیات شبیه به این آیه این فاصله وجود ندارد</a:t>
          </a:r>
          <a:endParaRPr lang="fa-IR" sz="1600" dirty="0">
            <a:cs typeface="B Koodak" pitchFamily="2" charset="-78"/>
          </a:endParaRPr>
        </a:p>
      </dgm:t>
    </dgm:pt>
    <dgm:pt modelId="{77B5A8B2-2101-4329-90A1-285E64C813E0}" type="parTrans" cxnId="{BA571D6D-7A43-4898-8919-E86925333F09}">
      <dgm:prSet>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endParaRPr lang="fa-IR"/>
        </a:p>
      </dgm:t>
    </dgm:pt>
    <dgm:pt modelId="{2B990554-A2A9-4EF7-A4B9-083BCDC7F947}" type="sibTrans" cxnId="{BA571D6D-7A43-4898-8919-E86925333F09}">
      <dgm:prSet/>
      <dgm:spPr/>
      <dgm:t>
        <a:bodyPr/>
        <a:lstStyle/>
        <a:p>
          <a:pPr rtl="1"/>
          <a:endParaRPr lang="fa-IR"/>
        </a:p>
      </dgm:t>
    </dgm:pt>
    <dgm:pt modelId="{AD22C429-A2A3-4B3A-808E-9EB3B4D3F0EB}">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r>
            <a:rPr lang="fa-IR" sz="1600" dirty="0" smtClean="0">
              <a:cs typeface="B Koodak" pitchFamily="2" charset="-78"/>
            </a:rPr>
            <a:t>إِنَّما حَرَّمَ عَلَيْكُمُ الْمَيْتَةَ وَ الدَّمَ وَ لَحْمَ الْخِنْزيرِ وَ ما أُهِلَّ بِهِ لِغَيْرِ اللَّهِ فَمَنِ اضْطُرَّ غَيْرَ باغٍ وَ لا عادٍ فَلا إِثْمَ عَلَيْهِ إِنَّ اللَّهَ غَفُورٌ رَحيمٌ (بقره / 173)</a:t>
          </a:r>
          <a:endParaRPr lang="fa-IR" sz="1600" dirty="0">
            <a:cs typeface="B Koodak" pitchFamily="2" charset="-78"/>
          </a:endParaRPr>
        </a:p>
      </dgm:t>
    </dgm:pt>
    <dgm:pt modelId="{77449F89-B294-49DA-AC58-9B42E7F4D7D1}" type="parTrans" cxnId="{36107B84-B4A5-4D79-AC1B-2340B7A98373}">
      <dgm:prSet>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endParaRPr lang="fa-IR"/>
        </a:p>
      </dgm:t>
    </dgm:pt>
    <dgm:pt modelId="{42EE7D81-51DD-4CD8-B66C-1A22E2745C41}" type="sibTrans" cxnId="{36107B84-B4A5-4D79-AC1B-2340B7A98373}">
      <dgm:prSet/>
      <dgm:spPr/>
      <dgm:t>
        <a:bodyPr/>
        <a:lstStyle/>
        <a:p>
          <a:pPr rtl="1"/>
          <a:endParaRPr lang="fa-IR"/>
        </a:p>
      </dgm:t>
    </dgm:pt>
    <dgm:pt modelId="{A2FCFF55-BEE4-430C-9F8C-88677AECFA8D}">
      <dgm:prSet custT="1">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r>
            <a:rPr lang="fa-IR" sz="1600" dirty="0" smtClean="0">
              <a:cs typeface="B Koodak" pitchFamily="2" charset="-78"/>
            </a:rPr>
            <a:t>انعام / </a:t>
          </a:r>
          <a:r>
            <a:rPr lang="fa-IR" sz="1600" dirty="0" smtClean="0">
              <a:cs typeface="B Koodak" pitchFamily="2" charset="-78"/>
            </a:rPr>
            <a:t>145               </a:t>
          </a:r>
          <a:r>
            <a:rPr lang="fa-IR" sz="1600" dirty="0" smtClean="0">
              <a:cs typeface="B Koodak" pitchFamily="2" charset="-78"/>
            </a:rPr>
            <a:t>و نحل / 115</a:t>
          </a:r>
          <a:endParaRPr lang="fa-IR" sz="1600" dirty="0">
            <a:cs typeface="B Koodak" pitchFamily="2" charset="-78"/>
          </a:endParaRPr>
        </a:p>
      </dgm:t>
    </dgm:pt>
    <dgm:pt modelId="{E1E9F0BE-91FA-4A17-B081-D055A3B31765}" type="parTrans" cxnId="{E327A270-6497-4196-8E46-71195764143C}">
      <dgm:prSet>
        <dgm:style>
          <a:lnRef idx="1">
            <a:schemeClr val="dk1"/>
          </a:lnRef>
          <a:fillRef idx="3">
            <a:schemeClr val="dk1"/>
          </a:fillRef>
          <a:effectRef idx="2">
            <a:schemeClr val="dk1"/>
          </a:effectRef>
          <a:fontRef idx="minor">
            <a:schemeClr val="lt1"/>
          </a:fontRef>
        </dgm:style>
      </dgm:prSet>
      <dgm:spPr>
        <a:solidFill>
          <a:schemeClr val="tx2">
            <a:lumMod val="50000"/>
          </a:schemeClr>
        </a:solidFill>
      </dgm:spPr>
      <dgm:t>
        <a:bodyPr/>
        <a:lstStyle/>
        <a:p>
          <a:pPr rtl="1"/>
          <a:endParaRPr lang="fa-IR"/>
        </a:p>
      </dgm:t>
    </dgm:pt>
    <dgm:pt modelId="{51557F81-4AEF-44F6-AA96-4867BA91083E}" type="sibTrans" cxnId="{E327A270-6497-4196-8E46-71195764143C}">
      <dgm:prSet/>
      <dgm:spPr/>
      <dgm:t>
        <a:bodyPr/>
        <a:lstStyle/>
        <a:p>
          <a:pPr rtl="1"/>
          <a:endParaRPr lang="fa-IR"/>
        </a:p>
      </dgm:t>
    </dgm:pt>
    <dgm:pt modelId="{98A28F15-54DE-41EB-8442-4EEE8616C23A}" type="pres">
      <dgm:prSet presAssocID="{539A0062-B7EB-4478-9032-046CE1BD20BE}" presName="diagram" presStyleCnt="0">
        <dgm:presLayoutVars>
          <dgm:chPref val="1"/>
          <dgm:dir val="rev"/>
          <dgm:animOne val="branch"/>
          <dgm:animLvl val="lvl"/>
          <dgm:resizeHandles val="exact"/>
        </dgm:presLayoutVars>
      </dgm:prSet>
      <dgm:spPr/>
      <dgm:t>
        <a:bodyPr/>
        <a:lstStyle/>
        <a:p>
          <a:pPr rtl="1"/>
          <a:endParaRPr lang="fa-IR"/>
        </a:p>
      </dgm:t>
    </dgm:pt>
    <dgm:pt modelId="{77F8D3CD-EC37-4E9E-8D23-291C1A99CACD}" type="pres">
      <dgm:prSet presAssocID="{46D30D87-2C47-46D1-90E6-A98C024D6D34}" presName="root1" presStyleCnt="0"/>
      <dgm:spPr/>
    </dgm:pt>
    <dgm:pt modelId="{9D0430AE-3F3F-42E3-B00B-AA94AE7836D8}" type="pres">
      <dgm:prSet presAssocID="{46D30D87-2C47-46D1-90E6-A98C024D6D34}" presName="LevelOneTextNode" presStyleLbl="node0" presStyleIdx="0" presStyleCnt="2">
        <dgm:presLayoutVars>
          <dgm:chPref val="3"/>
        </dgm:presLayoutVars>
      </dgm:prSet>
      <dgm:spPr/>
      <dgm:t>
        <a:bodyPr/>
        <a:lstStyle/>
        <a:p>
          <a:pPr rtl="1"/>
          <a:endParaRPr lang="fa-IR"/>
        </a:p>
      </dgm:t>
    </dgm:pt>
    <dgm:pt modelId="{45984442-C150-4408-AC31-9F1A9798368E}" type="pres">
      <dgm:prSet presAssocID="{46D30D87-2C47-46D1-90E6-A98C024D6D34}" presName="level2hierChild" presStyleCnt="0"/>
      <dgm:spPr/>
    </dgm:pt>
    <dgm:pt modelId="{5FEFDB72-8187-4EA0-BA15-81B2AD696D0A}" type="pres">
      <dgm:prSet presAssocID="{727D0FF7-E244-40A4-BB13-29311AA17DF4}" presName="conn2-1" presStyleLbl="parChTrans1D2" presStyleIdx="0" presStyleCnt="3"/>
      <dgm:spPr/>
      <dgm:t>
        <a:bodyPr/>
        <a:lstStyle/>
        <a:p>
          <a:pPr rtl="1"/>
          <a:endParaRPr lang="fa-IR"/>
        </a:p>
      </dgm:t>
    </dgm:pt>
    <dgm:pt modelId="{B6F8BB3A-E7AB-4166-B45D-EC3FD172D5BE}" type="pres">
      <dgm:prSet presAssocID="{727D0FF7-E244-40A4-BB13-29311AA17DF4}" presName="connTx" presStyleLbl="parChTrans1D2" presStyleIdx="0" presStyleCnt="3"/>
      <dgm:spPr/>
      <dgm:t>
        <a:bodyPr/>
        <a:lstStyle/>
        <a:p>
          <a:pPr rtl="1"/>
          <a:endParaRPr lang="fa-IR"/>
        </a:p>
      </dgm:t>
    </dgm:pt>
    <dgm:pt modelId="{C37EF23F-2882-46D8-B1B5-C87F284211FC}" type="pres">
      <dgm:prSet presAssocID="{4A31082D-897F-4742-A5FF-8677C0DEDD9E}" presName="root2" presStyleCnt="0"/>
      <dgm:spPr/>
    </dgm:pt>
    <dgm:pt modelId="{A42225D7-156B-41EF-A2CE-FBF24CAF0D4D}" type="pres">
      <dgm:prSet presAssocID="{4A31082D-897F-4742-A5FF-8677C0DEDD9E}" presName="LevelTwoTextNode" presStyleLbl="node2" presStyleIdx="0" presStyleCnt="3" custScaleX="493374" custScaleY="211022">
        <dgm:presLayoutVars>
          <dgm:chPref val="3"/>
        </dgm:presLayoutVars>
      </dgm:prSet>
      <dgm:spPr/>
      <dgm:t>
        <a:bodyPr/>
        <a:lstStyle/>
        <a:p>
          <a:pPr rtl="1"/>
          <a:endParaRPr lang="fa-IR"/>
        </a:p>
      </dgm:t>
    </dgm:pt>
    <dgm:pt modelId="{E8AC97B8-C5AA-49DD-8046-61819EF55ADE}" type="pres">
      <dgm:prSet presAssocID="{4A31082D-897F-4742-A5FF-8677C0DEDD9E}" presName="level3hierChild" presStyleCnt="0"/>
      <dgm:spPr/>
    </dgm:pt>
    <dgm:pt modelId="{15153B69-7439-41A1-AA98-B917A5BA06E4}" type="pres">
      <dgm:prSet presAssocID="{F52FEC2C-87D8-478E-9AF4-438A9D8068ED}" presName="root1" presStyleCnt="0"/>
      <dgm:spPr/>
    </dgm:pt>
    <dgm:pt modelId="{FF2E3095-A52A-422A-8EFC-9E6C1ED7C62D}" type="pres">
      <dgm:prSet presAssocID="{F52FEC2C-87D8-478E-9AF4-438A9D8068ED}" presName="LevelOneTextNode" presStyleLbl="node0" presStyleIdx="1" presStyleCnt="2" custScaleX="63149" custScaleY="150584">
        <dgm:presLayoutVars>
          <dgm:chPref val="3"/>
        </dgm:presLayoutVars>
      </dgm:prSet>
      <dgm:spPr/>
      <dgm:t>
        <a:bodyPr/>
        <a:lstStyle/>
        <a:p>
          <a:pPr rtl="1"/>
          <a:endParaRPr lang="fa-IR"/>
        </a:p>
      </dgm:t>
    </dgm:pt>
    <dgm:pt modelId="{0419B79C-34AE-4485-8F34-5E503324FC98}" type="pres">
      <dgm:prSet presAssocID="{F52FEC2C-87D8-478E-9AF4-438A9D8068ED}" presName="level2hierChild" presStyleCnt="0"/>
      <dgm:spPr/>
    </dgm:pt>
    <dgm:pt modelId="{9CBF99AF-6AA4-414F-932E-D640DA421577}" type="pres">
      <dgm:prSet presAssocID="{9B3483BD-0941-4EC9-9309-2CAE3605A334}" presName="conn2-1" presStyleLbl="parChTrans1D2" presStyleIdx="1" presStyleCnt="3"/>
      <dgm:spPr/>
      <dgm:t>
        <a:bodyPr/>
        <a:lstStyle/>
        <a:p>
          <a:pPr rtl="1"/>
          <a:endParaRPr lang="fa-IR"/>
        </a:p>
      </dgm:t>
    </dgm:pt>
    <dgm:pt modelId="{D4DF5B05-0A19-4EB4-8497-9DE28C7EC2B1}" type="pres">
      <dgm:prSet presAssocID="{9B3483BD-0941-4EC9-9309-2CAE3605A334}" presName="connTx" presStyleLbl="parChTrans1D2" presStyleIdx="1" presStyleCnt="3"/>
      <dgm:spPr/>
      <dgm:t>
        <a:bodyPr/>
        <a:lstStyle/>
        <a:p>
          <a:pPr rtl="1"/>
          <a:endParaRPr lang="fa-IR"/>
        </a:p>
      </dgm:t>
    </dgm:pt>
    <dgm:pt modelId="{ED50B6A8-9299-4298-8B29-0DFA85649B9A}" type="pres">
      <dgm:prSet presAssocID="{4BE88FBB-D35E-4AE5-89BC-42159E83185E}" presName="root2" presStyleCnt="0"/>
      <dgm:spPr/>
    </dgm:pt>
    <dgm:pt modelId="{8FB78A73-5ECD-46D3-9004-CEFC31CC1CEC}" type="pres">
      <dgm:prSet presAssocID="{4BE88FBB-D35E-4AE5-89BC-42159E83185E}" presName="LevelTwoTextNode" presStyleLbl="node2" presStyleIdx="1" presStyleCnt="3" custScaleX="141294">
        <dgm:presLayoutVars>
          <dgm:chPref val="3"/>
        </dgm:presLayoutVars>
      </dgm:prSet>
      <dgm:spPr/>
      <dgm:t>
        <a:bodyPr/>
        <a:lstStyle/>
        <a:p>
          <a:pPr rtl="1"/>
          <a:endParaRPr lang="fa-IR"/>
        </a:p>
      </dgm:t>
    </dgm:pt>
    <dgm:pt modelId="{4F682620-B8A5-45A0-B932-4F3D0215E609}" type="pres">
      <dgm:prSet presAssocID="{4BE88FBB-D35E-4AE5-89BC-42159E83185E}" presName="level3hierChild" presStyleCnt="0"/>
      <dgm:spPr/>
    </dgm:pt>
    <dgm:pt modelId="{0E2E48FD-BEF0-4455-B04D-AA2C80A32F98}" type="pres">
      <dgm:prSet presAssocID="{8CB4CB64-D650-4236-A2BE-DDE3887B37D1}" presName="conn2-1" presStyleLbl="parChTrans1D2" presStyleIdx="2" presStyleCnt="3"/>
      <dgm:spPr/>
      <dgm:t>
        <a:bodyPr/>
        <a:lstStyle/>
        <a:p>
          <a:pPr rtl="1"/>
          <a:endParaRPr lang="fa-IR"/>
        </a:p>
      </dgm:t>
    </dgm:pt>
    <dgm:pt modelId="{8C1BA7A0-AB7E-4BA0-84B6-676C34404CFD}" type="pres">
      <dgm:prSet presAssocID="{8CB4CB64-D650-4236-A2BE-DDE3887B37D1}" presName="connTx" presStyleLbl="parChTrans1D2" presStyleIdx="2" presStyleCnt="3"/>
      <dgm:spPr/>
      <dgm:t>
        <a:bodyPr/>
        <a:lstStyle/>
        <a:p>
          <a:pPr rtl="1"/>
          <a:endParaRPr lang="fa-IR"/>
        </a:p>
      </dgm:t>
    </dgm:pt>
    <dgm:pt modelId="{7F525AA0-AD1D-4477-B046-7C052E308CE9}" type="pres">
      <dgm:prSet presAssocID="{DB03A322-60A1-4C60-93CA-5ABEEF9B7756}" presName="root2" presStyleCnt="0"/>
      <dgm:spPr/>
    </dgm:pt>
    <dgm:pt modelId="{C1C44800-0486-4869-8B0C-6B386219889F}" type="pres">
      <dgm:prSet presAssocID="{DB03A322-60A1-4C60-93CA-5ABEEF9B7756}" presName="LevelTwoTextNode" presStyleLbl="node2" presStyleIdx="2" presStyleCnt="3" custScaleX="54645" custScaleY="184980">
        <dgm:presLayoutVars>
          <dgm:chPref val="3"/>
        </dgm:presLayoutVars>
      </dgm:prSet>
      <dgm:spPr/>
      <dgm:t>
        <a:bodyPr/>
        <a:lstStyle/>
        <a:p>
          <a:pPr rtl="1"/>
          <a:endParaRPr lang="fa-IR"/>
        </a:p>
      </dgm:t>
    </dgm:pt>
    <dgm:pt modelId="{4CAAFADC-884E-462D-AD1B-399A112759D6}" type="pres">
      <dgm:prSet presAssocID="{DB03A322-60A1-4C60-93CA-5ABEEF9B7756}" presName="level3hierChild" presStyleCnt="0"/>
      <dgm:spPr/>
    </dgm:pt>
    <dgm:pt modelId="{EA6A6FD5-19C2-4F9C-B150-0BE2B0B72E9C}" type="pres">
      <dgm:prSet presAssocID="{672A1CF1-727F-496D-9E3D-5AC8337617B1}" presName="conn2-1" presStyleLbl="parChTrans1D3" presStyleIdx="0" presStyleCnt="1"/>
      <dgm:spPr/>
      <dgm:t>
        <a:bodyPr/>
        <a:lstStyle/>
        <a:p>
          <a:pPr rtl="1"/>
          <a:endParaRPr lang="fa-IR"/>
        </a:p>
      </dgm:t>
    </dgm:pt>
    <dgm:pt modelId="{72AD70BD-41D4-43D6-A0BF-A685A3964DD8}" type="pres">
      <dgm:prSet presAssocID="{672A1CF1-727F-496D-9E3D-5AC8337617B1}" presName="connTx" presStyleLbl="parChTrans1D3" presStyleIdx="0" presStyleCnt="1"/>
      <dgm:spPr/>
      <dgm:t>
        <a:bodyPr/>
        <a:lstStyle/>
        <a:p>
          <a:pPr rtl="1"/>
          <a:endParaRPr lang="fa-IR"/>
        </a:p>
      </dgm:t>
    </dgm:pt>
    <dgm:pt modelId="{9B7B9C82-AFDE-46D3-A86B-B3457D7A2760}" type="pres">
      <dgm:prSet presAssocID="{141EA299-2A95-44D9-8A3B-D2EF15D006C3}" presName="root2" presStyleCnt="0"/>
      <dgm:spPr/>
    </dgm:pt>
    <dgm:pt modelId="{97417C14-D2A8-4E1E-8B66-907B7B538592}" type="pres">
      <dgm:prSet presAssocID="{141EA299-2A95-44D9-8A3B-D2EF15D006C3}" presName="LevelTwoTextNode" presStyleLbl="node3" presStyleIdx="0" presStyleCnt="1" custScaleX="56459" custScaleY="256940">
        <dgm:presLayoutVars>
          <dgm:chPref val="3"/>
        </dgm:presLayoutVars>
      </dgm:prSet>
      <dgm:spPr/>
      <dgm:t>
        <a:bodyPr/>
        <a:lstStyle/>
        <a:p>
          <a:pPr rtl="1"/>
          <a:endParaRPr lang="fa-IR"/>
        </a:p>
      </dgm:t>
    </dgm:pt>
    <dgm:pt modelId="{4031DAA6-BE1B-4ADC-931C-8A15D719FA40}" type="pres">
      <dgm:prSet presAssocID="{141EA299-2A95-44D9-8A3B-D2EF15D006C3}" presName="level3hierChild" presStyleCnt="0"/>
      <dgm:spPr/>
    </dgm:pt>
    <dgm:pt modelId="{DB6BA4E0-9D95-40D5-BE73-F691505B31A9}" type="pres">
      <dgm:prSet presAssocID="{C1159673-28C9-4F75-ABF4-5EED3E2B7DAE}" presName="conn2-1" presStyleLbl="parChTrans1D4" presStyleIdx="0" presStyleCnt="7"/>
      <dgm:spPr/>
      <dgm:t>
        <a:bodyPr/>
        <a:lstStyle/>
        <a:p>
          <a:pPr rtl="1"/>
          <a:endParaRPr lang="fa-IR"/>
        </a:p>
      </dgm:t>
    </dgm:pt>
    <dgm:pt modelId="{3524FFA2-7BC7-4B4A-B407-CC139D281851}" type="pres">
      <dgm:prSet presAssocID="{C1159673-28C9-4F75-ABF4-5EED3E2B7DAE}" presName="connTx" presStyleLbl="parChTrans1D4" presStyleIdx="0" presStyleCnt="7"/>
      <dgm:spPr/>
      <dgm:t>
        <a:bodyPr/>
        <a:lstStyle/>
        <a:p>
          <a:pPr rtl="1"/>
          <a:endParaRPr lang="fa-IR"/>
        </a:p>
      </dgm:t>
    </dgm:pt>
    <dgm:pt modelId="{19C36586-4F42-4513-8B44-C9B0DFDCBCA3}" type="pres">
      <dgm:prSet presAssocID="{271478A3-4D9F-4709-A3BE-85266D581BCD}" presName="root2" presStyleCnt="0"/>
      <dgm:spPr/>
    </dgm:pt>
    <dgm:pt modelId="{1C9804AC-274D-4FAD-A8FE-60F8AD889E6E}" type="pres">
      <dgm:prSet presAssocID="{271478A3-4D9F-4709-A3BE-85266D581BCD}" presName="LevelTwoTextNode" presStyleLbl="node4" presStyleIdx="0" presStyleCnt="7" custScaleX="344109" custScaleY="73105">
        <dgm:presLayoutVars>
          <dgm:chPref val="3"/>
        </dgm:presLayoutVars>
      </dgm:prSet>
      <dgm:spPr/>
      <dgm:t>
        <a:bodyPr/>
        <a:lstStyle/>
        <a:p>
          <a:pPr rtl="1"/>
          <a:endParaRPr lang="fa-IR"/>
        </a:p>
      </dgm:t>
    </dgm:pt>
    <dgm:pt modelId="{B3B2BBBF-2293-47B9-909D-D8409A4899D2}" type="pres">
      <dgm:prSet presAssocID="{271478A3-4D9F-4709-A3BE-85266D581BCD}" presName="level3hierChild" presStyleCnt="0"/>
      <dgm:spPr/>
    </dgm:pt>
    <dgm:pt modelId="{5E6DCE7E-369D-4329-B075-476A3F0C22BD}" type="pres">
      <dgm:prSet presAssocID="{9E73C856-808A-45E7-B175-C8EA2CEADCF0}" presName="conn2-1" presStyleLbl="parChTrans1D4" presStyleIdx="1" presStyleCnt="7"/>
      <dgm:spPr/>
      <dgm:t>
        <a:bodyPr/>
        <a:lstStyle/>
        <a:p>
          <a:pPr rtl="1"/>
          <a:endParaRPr lang="fa-IR"/>
        </a:p>
      </dgm:t>
    </dgm:pt>
    <dgm:pt modelId="{09FE38FD-D413-4555-AC3E-D706141C0EA8}" type="pres">
      <dgm:prSet presAssocID="{9E73C856-808A-45E7-B175-C8EA2CEADCF0}" presName="connTx" presStyleLbl="parChTrans1D4" presStyleIdx="1" presStyleCnt="7"/>
      <dgm:spPr/>
      <dgm:t>
        <a:bodyPr/>
        <a:lstStyle/>
        <a:p>
          <a:pPr rtl="1"/>
          <a:endParaRPr lang="fa-IR"/>
        </a:p>
      </dgm:t>
    </dgm:pt>
    <dgm:pt modelId="{045A6818-217E-45AF-BCCC-9869D7F78BB9}" type="pres">
      <dgm:prSet presAssocID="{D97C9E52-AE75-4AB5-B408-6445B7ABC640}" presName="root2" presStyleCnt="0"/>
      <dgm:spPr/>
    </dgm:pt>
    <dgm:pt modelId="{BE9ACE9A-1D26-409D-9778-0FEFB3DF28C2}" type="pres">
      <dgm:prSet presAssocID="{D97C9E52-AE75-4AB5-B408-6445B7ABC640}" presName="LevelTwoTextNode" presStyleLbl="node4" presStyleIdx="1" presStyleCnt="7" custScaleX="225459" custScaleY="143086">
        <dgm:presLayoutVars>
          <dgm:chPref val="3"/>
        </dgm:presLayoutVars>
      </dgm:prSet>
      <dgm:spPr/>
      <dgm:t>
        <a:bodyPr/>
        <a:lstStyle/>
        <a:p>
          <a:pPr rtl="1"/>
          <a:endParaRPr lang="fa-IR"/>
        </a:p>
      </dgm:t>
    </dgm:pt>
    <dgm:pt modelId="{672024FB-9047-4F7E-AF77-AD247CE56FE6}" type="pres">
      <dgm:prSet presAssocID="{D97C9E52-AE75-4AB5-B408-6445B7ABC640}" presName="level3hierChild" presStyleCnt="0"/>
      <dgm:spPr/>
    </dgm:pt>
    <dgm:pt modelId="{0BBE2E56-23D5-4DE9-B47C-DA316BD8E8A8}" type="pres">
      <dgm:prSet presAssocID="{9AADA4B4-DAB9-443A-8423-24B9ACD659B8}" presName="conn2-1" presStyleLbl="parChTrans1D4" presStyleIdx="2" presStyleCnt="7"/>
      <dgm:spPr/>
      <dgm:t>
        <a:bodyPr/>
        <a:lstStyle/>
        <a:p>
          <a:pPr rtl="1"/>
          <a:endParaRPr lang="fa-IR"/>
        </a:p>
      </dgm:t>
    </dgm:pt>
    <dgm:pt modelId="{5DDB0EA8-75C2-4796-8FAF-F2EDE4C3378D}" type="pres">
      <dgm:prSet presAssocID="{9AADA4B4-DAB9-443A-8423-24B9ACD659B8}" presName="connTx" presStyleLbl="parChTrans1D4" presStyleIdx="2" presStyleCnt="7"/>
      <dgm:spPr/>
      <dgm:t>
        <a:bodyPr/>
        <a:lstStyle/>
        <a:p>
          <a:pPr rtl="1"/>
          <a:endParaRPr lang="fa-IR"/>
        </a:p>
      </dgm:t>
    </dgm:pt>
    <dgm:pt modelId="{89F49F0A-7241-437C-B042-12B94E78759E}" type="pres">
      <dgm:prSet presAssocID="{A28CAE93-9431-4543-9D10-FFCF9959A807}" presName="root2" presStyleCnt="0"/>
      <dgm:spPr/>
    </dgm:pt>
    <dgm:pt modelId="{B4DD4C52-E7C6-4882-9C51-794EAEFD1E8F}" type="pres">
      <dgm:prSet presAssocID="{A28CAE93-9431-4543-9D10-FFCF9959A807}" presName="LevelTwoTextNode" presStyleLbl="node4" presStyleIdx="2" presStyleCnt="7" custScaleX="344109" custScaleY="73105">
        <dgm:presLayoutVars>
          <dgm:chPref val="3"/>
        </dgm:presLayoutVars>
      </dgm:prSet>
      <dgm:spPr/>
      <dgm:t>
        <a:bodyPr/>
        <a:lstStyle/>
        <a:p>
          <a:pPr rtl="1"/>
          <a:endParaRPr lang="fa-IR"/>
        </a:p>
      </dgm:t>
    </dgm:pt>
    <dgm:pt modelId="{BA27E757-C23E-454B-8DB3-38337723E911}" type="pres">
      <dgm:prSet presAssocID="{A28CAE93-9431-4543-9D10-FFCF9959A807}" presName="level3hierChild" presStyleCnt="0"/>
      <dgm:spPr/>
    </dgm:pt>
    <dgm:pt modelId="{5B0EA007-484D-4CE5-817E-806F076ED564}" type="pres">
      <dgm:prSet presAssocID="{77B5A8B2-2101-4329-90A1-285E64C813E0}" presName="conn2-1" presStyleLbl="parChTrans1D4" presStyleIdx="3" presStyleCnt="7"/>
      <dgm:spPr/>
      <dgm:t>
        <a:bodyPr/>
        <a:lstStyle/>
        <a:p>
          <a:pPr rtl="1"/>
          <a:endParaRPr lang="fa-IR"/>
        </a:p>
      </dgm:t>
    </dgm:pt>
    <dgm:pt modelId="{821AC469-9A99-4475-8C59-255FB1E7D98B}" type="pres">
      <dgm:prSet presAssocID="{77B5A8B2-2101-4329-90A1-285E64C813E0}" presName="connTx" presStyleLbl="parChTrans1D4" presStyleIdx="3" presStyleCnt="7"/>
      <dgm:spPr/>
      <dgm:t>
        <a:bodyPr/>
        <a:lstStyle/>
        <a:p>
          <a:pPr rtl="1"/>
          <a:endParaRPr lang="fa-IR"/>
        </a:p>
      </dgm:t>
    </dgm:pt>
    <dgm:pt modelId="{98EA4F36-5228-4BDB-843C-9158BBD81C96}" type="pres">
      <dgm:prSet presAssocID="{16A29AD7-17FC-4B75-AAE5-6CEA9000170F}" presName="root2" presStyleCnt="0"/>
      <dgm:spPr/>
    </dgm:pt>
    <dgm:pt modelId="{1E866F5F-E7BB-4AD3-8BCC-3891EEBA80C1}" type="pres">
      <dgm:prSet presAssocID="{16A29AD7-17FC-4B75-AAE5-6CEA9000170F}" presName="LevelTwoTextNode" presStyleLbl="node4" presStyleIdx="3" presStyleCnt="7" custScaleY="187127">
        <dgm:presLayoutVars>
          <dgm:chPref val="3"/>
        </dgm:presLayoutVars>
      </dgm:prSet>
      <dgm:spPr/>
      <dgm:t>
        <a:bodyPr/>
        <a:lstStyle/>
        <a:p>
          <a:pPr rtl="1"/>
          <a:endParaRPr lang="fa-IR"/>
        </a:p>
      </dgm:t>
    </dgm:pt>
    <dgm:pt modelId="{517E013C-05E1-45E0-850B-5BF7F7D8D364}" type="pres">
      <dgm:prSet presAssocID="{16A29AD7-17FC-4B75-AAE5-6CEA9000170F}" presName="level3hierChild" presStyleCnt="0"/>
      <dgm:spPr/>
    </dgm:pt>
    <dgm:pt modelId="{CFA24EC6-904B-4ADC-8454-D91F8B7047EE}" type="pres">
      <dgm:prSet presAssocID="{77449F89-B294-49DA-AC58-9B42E7F4D7D1}" presName="conn2-1" presStyleLbl="parChTrans1D4" presStyleIdx="4" presStyleCnt="7"/>
      <dgm:spPr/>
      <dgm:t>
        <a:bodyPr/>
        <a:lstStyle/>
        <a:p>
          <a:pPr rtl="1"/>
          <a:endParaRPr lang="fa-IR"/>
        </a:p>
      </dgm:t>
    </dgm:pt>
    <dgm:pt modelId="{BE5CD872-3291-4611-B7D7-2123186B2B41}" type="pres">
      <dgm:prSet presAssocID="{77449F89-B294-49DA-AC58-9B42E7F4D7D1}" presName="connTx" presStyleLbl="parChTrans1D4" presStyleIdx="4" presStyleCnt="7"/>
      <dgm:spPr/>
      <dgm:t>
        <a:bodyPr/>
        <a:lstStyle/>
        <a:p>
          <a:pPr rtl="1"/>
          <a:endParaRPr lang="fa-IR"/>
        </a:p>
      </dgm:t>
    </dgm:pt>
    <dgm:pt modelId="{169893F5-DA5E-4146-8ECB-CD99AD0BE4F5}" type="pres">
      <dgm:prSet presAssocID="{AD22C429-A2A3-4B3A-808E-9EB3B4D3F0EB}" presName="root2" presStyleCnt="0"/>
      <dgm:spPr/>
    </dgm:pt>
    <dgm:pt modelId="{C97B308D-F839-4FB6-B302-BD6CFE32E593}" type="pres">
      <dgm:prSet presAssocID="{AD22C429-A2A3-4B3A-808E-9EB3B4D3F0EB}" presName="LevelTwoTextNode" presStyleLbl="node4" presStyleIdx="4" presStyleCnt="7" custScaleX="200616" custScaleY="174096">
        <dgm:presLayoutVars>
          <dgm:chPref val="3"/>
        </dgm:presLayoutVars>
      </dgm:prSet>
      <dgm:spPr/>
      <dgm:t>
        <a:bodyPr/>
        <a:lstStyle/>
        <a:p>
          <a:pPr rtl="1"/>
          <a:endParaRPr lang="fa-IR"/>
        </a:p>
      </dgm:t>
    </dgm:pt>
    <dgm:pt modelId="{7C757139-66BA-42B1-BFD6-1E69D193ED95}" type="pres">
      <dgm:prSet presAssocID="{AD22C429-A2A3-4B3A-808E-9EB3B4D3F0EB}" presName="level3hierChild" presStyleCnt="0"/>
      <dgm:spPr/>
    </dgm:pt>
    <dgm:pt modelId="{54929F25-B0C3-4EC1-95F6-CE505357355F}" type="pres">
      <dgm:prSet presAssocID="{E1E9F0BE-91FA-4A17-B081-D055A3B31765}" presName="conn2-1" presStyleLbl="parChTrans1D4" presStyleIdx="5" presStyleCnt="7"/>
      <dgm:spPr/>
      <dgm:t>
        <a:bodyPr/>
        <a:lstStyle/>
        <a:p>
          <a:pPr rtl="1"/>
          <a:endParaRPr lang="fa-IR"/>
        </a:p>
      </dgm:t>
    </dgm:pt>
    <dgm:pt modelId="{4FAC12C9-0C93-40F3-9A75-31D90CC6A92D}" type="pres">
      <dgm:prSet presAssocID="{E1E9F0BE-91FA-4A17-B081-D055A3B31765}" presName="connTx" presStyleLbl="parChTrans1D4" presStyleIdx="5" presStyleCnt="7"/>
      <dgm:spPr/>
      <dgm:t>
        <a:bodyPr/>
        <a:lstStyle/>
        <a:p>
          <a:pPr rtl="1"/>
          <a:endParaRPr lang="fa-IR"/>
        </a:p>
      </dgm:t>
    </dgm:pt>
    <dgm:pt modelId="{FF039EAC-E02B-433F-A721-C44C9F800FEF}" type="pres">
      <dgm:prSet presAssocID="{A2FCFF55-BEE4-430C-9F8C-88677AECFA8D}" presName="root2" presStyleCnt="0"/>
      <dgm:spPr/>
    </dgm:pt>
    <dgm:pt modelId="{3ABBF8B5-C022-4226-A4CB-B66D97518F36}" type="pres">
      <dgm:prSet presAssocID="{A2FCFF55-BEE4-430C-9F8C-88677AECFA8D}" presName="LevelTwoTextNode" presStyleLbl="node4" presStyleIdx="5" presStyleCnt="7">
        <dgm:presLayoutVars>
          <dgm:chPref val="3"/>
        </dgm:presLayoutVars>
      </dgm:prSet>
      <dgm:spPr/>
      <dgm:t>
        <a:bodyPr/>
        <a:lstStyle/>
        <a:p>
          <a:pPr rtl="1"/>
          <a:endParaRPr lang="fa-IR"/>
        </a:p>
      </dgm:t>
    </dgm:pt>
    <dgm:pt modelId="{7D478517-4BC3-4CA4-83CC-880998F97F31}" type="pres">
      <dgm:prSet presAssocID="{A2FCFF55-BEE4-430C-9F8C-88677AECFA8D}" presName="level3hierChild" presStyleCnt="0"/>
      <dgm:spPr/>
    </dgm:pt>
    <dgm:pt modelId="{8A7CA312-39A4-425B-9F86-A33A45E53859}" type="pres">
      <dgm:prSet presAssocID="{FE0F95A1-3432-4C9B-9654-A3F36353D323}" presName="conn2-1" presStyleLbl="parChTrans1D4" presStyleIdx="6" presStyleCnt="7"/>
      <dgm:spPr/>
      <dgm:t>
        <a:bodyPr/>
        <a:lstStyle/>
        <a:p>
          <a:pPr rtl="1"/>
          <a:endParaRPr lang="fa-IR"/>
        </a:p>
      </dgm:t>
    </dgm:pt>
    <dgm:pt modelId="{0D99A299-C5D6-4E1E-80BF-782AB8FE045E}" type="pres">
      <dgm:prSet presAssocID="{FE0F95A1-3432-4C9B-9654-A3F36353D323}" presName="connTx" presStyleLbl="parChTrans1D4" presStyleIdx="6" presStyleCnt="7"/>
      <dgm:spPr/>
      <dgm:t>
        <a:bodyPr/>
        <a:lstStyle/>
        <a:p>
          <a:pPr rtl="1"/>
          <a:endParaRPr lang="fa-IR"/>
        </a:p>
      </dgm:t>
    </dgm:pt>
    <dgm:pt modelId="{002623BC-C535-4EAE-A438-FDA18C21DEA7}" type="pres">
      <dgm:prSet presAssocID="{F3563620-1570-499E-A852-0C805C95D4A0}" presName="root2" presStyleCnt="0"/>
      <dgm:spPr/>
    </dgm:pt>
    <dgm:pt modelId="{DAE9F4E3-1D0B-4B94-806D-3D1FA5EDCC1C}" type="pres">
      <dgm:prSet presAssocID="{F3563620-1570-499E-A852-0C805C95D4A0}" presName="LevelTwoTextNode" presStyleLbl="node4" presStyleIdx="6" presStyleCnt="7" custScaleX="225459">
        <dgm:presLayoutVars>
          <dgm:chPref val="3"/>
        </dgm:presLayoutVars>
      </dgm:prSet>
      <dgm:spPr/>
      <dgm:t>
        <a:bodyPr/>
        <a:lstStyle/>
        <a:p>
          <a:pPr rtl="1"/>
          <a:endParaRPr lang="fa-IR"/>
        </a:p>
      </dgm:t>
    </dgm:pt>
    <dgm:pt modelId="{84FD0B68-351E-44D7-8B84-3A2060F7CB23}" type="pres">
      <dgm:prSet presAssocID="{F3563620-1570-499E-A852-0C805C95D4A0}" presName="level3hierChild" presStyleCnt="0"/>
      <dgm:spPr/>
    </dgm:pt>
  </dgm:ptLst>
  <dgm:cxnLst>
    <dgm:cxn modelId="{07DA35CC-8782-438E-A039-07DFB6E08D58}" type="presOf" srcId="{77B5A8B2-2101-4329-90A1-285E64C813E0}" destId="{5B0EA007-484D-4CE5-817E-806F076ED564}" srcOrd="0" destOrd="0" presId="urn:microsoft.com/office/officeart/2005/8/layout/hierarchy2"/>
    <dgm:cxn modelId="{B3DF7C87-3C63-4FAE-92D1-23782744AB5A}" type="presOf" srcId="{16A29AD7-17FC-4B75-AAE5-6CEA9000170F}" destId="{1E866F5F-E7BB-4AD3-8BCC-3891EEBA80C1}" srcOrd="0" destOrd="0" presId="urn:microsoft.com/office/officeart/2005/8/layout/hierarchy2"/>
    <dgm:cxn modelId="{89E57421-67CA-4BEF-85CB-7BE983E03E51}" type="presOf" srcId="{8CB4CB64-D650-4236-A2BE-DDE3887B37D1}" destId="{0E2E48FD-BEF0-4455-B04D-AA2C80A32F98}" srcOrd="0" destOrd="0" presId="urn:microsoft.com/office/officeart/2005/8/layout/hierarchy2"/>
    <dgm:cxn modelId="{898D836C-B2DF-4641-B94D-CAF5DDE50027}" type="presOf" srcId="{FE0F95A1-3432-4C9B-9654-A3F36353D323}" destId="{8A7CA312-39A4-425B-9F86-A33A45E53859}" srcOrd="0" destOrd="0" presId="urn:microsoft.com/office/officeart/2005/8/layout/hierarchy2"/>
    <dgm:cxn modelId="{320606C4-118D-4B0B-BD07-E4E27E38F012}" type="presOf" srcId="{A28CAE93-9431-4543-9D10-FFCF9959A807}" destId="{B4DD4C52-E7C6-4882-9C51-794EAEFD1E8F}" srcOrd="0" destOrd="0" presId="urn:microsoft.com/office/officeart/2005/8/layout/hierarchy2"/>
    <dgm:cxn modelId="{3C299C78-18C2-4378-9E4F-A6E4E0103982}" type="presOf" srcId="{271478A3-4D9F-4709-A3BE-85266D581BCD}" destId="{1C9804AC-274D-4FAD-A8FE-60F8AD889E6E}" srcOrd="0" destOrd="0" presId="urn:microsoft.com/office/officeart/2005/8/layout/hierarchy2"/>
    <dgm:cxn modelId="{7723F852-6CF0-4B1C-8EB6-2B386B8AF0C3}" srcId="{DB03A322-60A1-4C60-93CA-5ABEEF9B7756}" destId="{141EA299-2A95-44D9-8A3B-D2EF15D006C3}" srcOrd="0" destOrd="0" parTransId="{672A1CF1-727F-496D-9E3D-5AC8337617B1}" sibTransId="{4CE6E478-FDDB-4F96-A034-EDD63E8104DA}"/>
    <dgm:cxn modelId="{4E961AC9-EA93-4018-AC83-697E31F5A9F3}" type="presOf" srcId="{D97C9E52-AE75-4AB5-B408-6445B7ABC640}" destId="{BE9ACE9A-1D26-409D-9778-0FEFB3DF28C2}" srcOrd="0" destOrd="0" presId="urn:microsoft.com/office/officeart/2005/8/layout/hierarchy2"/>
    <dgm:cxn modelId="{6341580B-B746-4E61-B53A-A2A5DF30C1CB}" type="presOf" srcId="{FE0F95A1-3432-4C9B-9654-A3F36353D323}" destId="{0D99A299-C5D6-4E1E-80BF-782AB8FE045E}" srcOrd="1" destOrd="0" presId="urn:microsoft.com/office/officeart/2005/8/layout/hierarchy2"/>
    <dgm:cxn modelId="{DAD95118-1BAA-44BC-9B61-26934176ACBC}" srcId="{F52FEC2C-87D8-478E-9AF4-438A9D8068ED}" destId="{DB03A322-60A1-4C60-93CA-5ABEEF9B7756}" srcOrd="1" destOrd="0" parTransId="{8CB4CB64-D650-4236-A2BE-DDE3887B37D1}" sibTransId="{A8D2B9AB-978D-4BEF-8E16-918A3E9B09DD}"/>
    <dgm:cxn modelId="{C1B54FBB-A3CB-404C-A3EC-AAEA6AD986B8}" type="presOf" srcId="{DB03A322-60A1-4C60-93CA-5ABEEF9B7756}" destId="{C1C44800-0486-4869-8B0C-6B386219889F}" srcOrd="0" destOrd="0" presId="urn:microsoft.com/office/officeart/2005/8/layout/hierarchy2"/>
    <dgm:cxn modelId="{EE82097A-B30D-4503-931B-1D6864E6AAF4}" type="presOf" srcId="{727D0FF7-E244-40A4-BB13-29311AA17DF4}" destId="{5FEFDB72-8187-4EA0-BA15-81B2AD696D0A}" srcOrd="0" destOrd="0" presId="urn:microsoft.com/office/officeart/2005/8/layout/hierarchy2"/>
    <dgm:cxn modelId="{46048DEF-8277-4FDF-ADDB-2C5D8F14BFAC}" type="presOf" srcId="{C1159673-28C9-4F75-ABF4-5EED3E2B7DAE}" destId="{3524FFA2-7BC7-4B4A-B407-CC139D281851}" srcOrd="1" destOrd="0" presId="urn:microsoft.com/office/officeart/2005/8/layout/hierarchy2"/>
    <dgm:cxn modelId="{3D6AD32F-DA41-479E-93AF-2BC7149BD9C5}" type="presOf" srcId="{77449F89-B294-49DA-AC58-9B42E7F4D7D1}" destId="{BE5CD872-3291-4611-B7D7-2123186B2B41}" srcOrd="1" destOrd="0" presId="urn:microsoft.com/office/officeart/2005/8/layout/hierarchy2"/>
    <dgm:cxn modelId="{E3EC3770-22BB-4E42-8838-4841FC81E6CC}" srcId="{141EA299-2A95-44D9-8A3B-D2EF15D006C3}" destId="{F3563620-1570-499E-A852-0C805C95D4A0}" srcOrd="4" destOrd="0" parTransId="{FE0F95A1-3432-4C9B-9654-A3F36353D323}" sibTransId="{798A60F3-BFF7-42AC-95DF-4DD8A50E49C4}"/>
    <dgm:cxn modelId="{682FBE8E-FD3A-4B55-976A-B52BBD62515A}" type="presOf" srcId="{9AADA4B4-DAB9-443A-8423-24B9ACD659B8}" destId="{0BBE2E56-23D5-4DE9-B47C-DA316BD8E8A8}" srcOrd="0" destOrd="0" presId="urn:microsoft.com/office/officeart/2005/8/layout/hierarchy2"/>
    <dgm:cxn modelId="{9951F894-8B8B-4116-85FB-8CAC487CADFE}" type="presOf" srcId="{F52FEC2C-87D8-478E-9AF4-438A9D8068ED}" destId="{FF2E3095-A52A-422A-8EFC-9E6C1ED7C62D}" srcOrd="0" destOrd="0" presId="urn:microsoft.com/office/officeart/2005/8/layout/hierarchy2"/>
    <dgm:cxn modelId="{111D5CF9-545A-475E-A7C8-B3B2C62E0CD8}" type="presOf" srcId="{9AADA4B4-DAB9-443A-8423-24B9ACD659B8}" destId="{5DDB0EA8-75C2-4796-8FAF-F2EDE4C3378D}" srcOrd="1" destOrd="0" presId="urn:microsoft.com/office/officeart/2005/8/layout/hierarchy2"/>
    <dgm:cxn modelId="{BA571D6D-7A43-4898-8919-E86925333F09}" srcId="{141EA299-2A95-44D9-8A3B-D2EF15D006C3}" destId="{16A29AD7-17FC-4B75-AAE5-6CEA9000170F}" srcOrd="3" destOrd="0" parTransId="{77B5A8B2-2101-4329-90A1-285E64C813E0}" sibTransId="{2B990554-A2A9-4EF7-A4B9-083BCDC7F947}"/>
    <dgm:cxn modelId="{BF7FD956-7C4C-4F0B-ABFB-C4B8796A1DD0}" type="presOf" srcId="{E1E9F0BE-91FA-4A17-B081-D055A3B31765}" destId="{4FAC12C9-0C93-40F3-9A75-31D90CC6A92D}" srcOrd="1" destOrd="0" presId="urn:microsoft.com/office/officeart/2005/8/layout/hierarchy2"/>
    <dgm:cxn modelId="{23CC7366-05F6-4F9B-AF84-8AB2EA74C945}" srcId="{539A0062-B7EB-4478-9032-046CE1BD20BE}" destId="{46D30D87-2C47-46D1-90E6-A98C024D6D34}" srcOrd="0" destOrd="0" parTransId="{8D4FA157-94E4-4F52-B982-C8D303EE3753}" sibTransId="{FD6B62B2-BA22-421B-8393-F7D281CF1167}"/>
    <dgm:cxn modelId="{36107B84-B4A5-4D79-AC1B-2340B7A98373}" srcId="{16A29AD7-17FC-4B75-AAE5-6CEA9000170F}" destId="{AD22C429-A2A3-4B3A-808E-9EB3B4D3F0EB}" srcOrd="0" destOrd="0" parTransId="{77449F89-B294-49DA-AC58-9B42E7F4D7D1}" sibTransId="{42EE7D81-51DD-4CD8-B66C-1A22E2745C41}"/>
    <dgm:cxn modelId="{B3347491-CB94-4FE1-8B74-397F51782044}" type="presOf" srcId="{4A31082D-897F-4742-A5FF-8677C0DEDD9E}" destId="{A42225D7-156B-41EF-A2CE-FBF24CAF0D4D}" srcOrd="0" destOrd="0" presId="urn:microsoft.com/office/officeart/2005/8/layout/hierarchy2"/>
    <dgm:cxn modelId="{303EF589-DA1A-4A11-9700-64BAF800BE8E}" srcId="{141EA299-2A95-44D9-8A3B-D2EF15D006C3}" destId="{D97C9E52-AE75-4AB5-B408-6445B7ABC640}" srcOrd="1" destOrd="0" parTransId="{9E73C856-808A-45E7-B175-C8EA2CEADCF0}" sibTransId="{FB9DCA58-629D-429D-A010-A238D951DA6B}"/>
    <dgm:cxn modelId="{D8251932-B8BA-4CC9-823D-45E1DBBDBFF2}" srcId="{141EA299-2A95-44D9-8A3B-D2EF15D006C3}" destId="{271478A3-4D9F-4709-A3BE-85266D581BCD}" srcOrd="0" destOrd="0" parTransId="{C1159673-28C9-4F75-ABF4-5EED3E2B7DAE}" sibTransId="{239AFF14-D1A4-4D4D-961C-730DE697A806}"/>
    <dgm:cxn modelId="{D529658A-FDC2-4F20-A914-4D6FC2430EBA}" type="presOf" srcId="{AD22C429-A2A3-4B3A-808E-9EB3B4D3F0EB}" destId="{C97B308D-F839-4FB6-B302-BD6CFE32E593}" srcOrd="0" destOrd="0" presId="urn:microsoft.com/office/officeart/2005/8/layout/hierarchy2"/>
    <dgm:cxn modelId="{81B84936-3555-4B2B-967A-42936EE429AB}" type="presOf" srcId="{C1159673-28C9-4F75-ABF4-5EED3E2B7DAE}" destId="{DB6BA4E0-9D95-40D5-BE73-F691505B31A9}" srcOrd="0" destOrd="0" presId="urn:microsoft.com/office/officeart/2005/8/layout/hierarchy2"/>
    <dgm:cxn modelId="{61117A5A-B7E4-474E-876C-581F1BFB9C0C}" type="presOf" srcId="{77449F89-B294-49DA-AC58-9B42E7F4D7D1}" destId="{CFA24EC6-904B-4ADC-8454-D91F8B7047EE}" srcOrd="0" destOrd="0" presId="urn:microsoft.com/office/officeart/2005/8/layout/hierarchy2"/>
    <dgm:cxn modelId="{24F14278-0893-4264-B74A-2D8D51C4992E}" type="presOf" srcId="{539A0062-B7EB-4478-9032-046CE1BD20BE}" destId="{98A28F15-54DE-41EB-8442-4EEE8616C23A}" srcOrd="0" destOrd="0" presId="urn:microsoft.com/office/officeart/2005/8/layout/hierarchy2"/>
    <dgm:cxn modelId="{75D66058-9CF5-4265-B2A5-2FC3C3EEF202}" type="presOf" srcId="{F3563620-1570-499E-A852-0C805C95D4A0}" destId="{DAE9F4E3-1D0B-4B94-806D-3D1FA5EDCC1C}" srcOrd="0" destOrd="0" presId="urn:microsoft.com/office/officeart/2005/8/layout/hierarchy2"/>
    <dgm:cxn modelId="{B0A70DCF-025F-43C6-B941-FAFC20BCFB96}" srcId="{F52FEC2C-87D8-478E-9AF4-438A9D8068ED}" destId="{4BE88FBB-D35E-4AE5-89BC-42159E83185E}" srcOrd="0" destOrd="0" parTransId="{9B3483BD-0941-4EC9-9309-2CAE3605A334}" sibTransId="{823BB99C-9BD6-46ED-9914-E95DBBECA8FD}"/>
    <dgm:cxn modelId="{3F5715D5-A065-4B15-B271-8AB2AFF8945E}" type="presOf" srcId="{4BE88FBB-D35E-4AE5-89BC-42159E83185E}" destId="{8FB78A73-5ECD-46D3-9004-CEFC31CC1CEC}" srcOrd="0" destOrd="0" presId="urn:microsoft.com/office/officeart/2005/8/layout/hierarchy2"/>
    <dgm:cxn modelId="{481E1630-BAFC-46FC-9310-0682D406BCFB}" srcId="{141EA299-2A95-44D9-8A3B-D2EF15D006C3}" destId="{A28CAE93-9431-4543-9D10-FFCF9959A807}" srcOrd="2" destOrd="0" parTransId="{9AADA4B4-DAB9-443A-8423-24B9ACD659B8}" sibTransId="{C4DEF876-A301-4FDB-96F6-AFB1A3931450}"/>
    <dgm:cxn modelId="{8C005DA4-1B6B-4678-B290-E363DA0E685A}" type="presOf" srcId="{672A1CF1-727F-496D-9E3D-5AC8337617B1}" destId="{72AD70BD-41D4-43D6-A0BF-A685A3964DD8}" srcOrd="1" destOrd="0" presId="urn:microsoft.com/office/officeart/2005/8/layout/hierarchy2"/>
    <dgm:cxn modelId="{DD7A1491-57A2-40A5-BFB3-6B879675C097}" type="presOf" srcId="{672A1CF1-727F-496D-9E3D-5AC8337617B1}" destId="{EA6A6FD5-19C2-4F9C-B150-0BE2B0B72E9C}" srcOrd="0" destOrd="0" presId="urn:microsoft.com/office/officeart/2005/8/layout/hierarchy2"/>
    <dgm:cxn modelId="{60DEBF04-0BD3-4307-ABAA-EA400F6F753F}" srcId="{539A0062-B7EB-4478-9032-046CE1BD20BE}" destId="{F52FEC2C-87D8-478E-9AF4-438A9D8068ED}" srcOrd="1" destOrd="0" parTransId="{3689F4E5-0B3E-4C31-95D3-02E771FD714F}" sibTransId="{619C1A38-05AA-458F-A507-F5A14178D5E5}"/>
    <dgm:cxn modelId="{2C14CEBE-C807-4EAB-9EF9-F8ADAE5DA978}" type="presOf" srcId="{727D0FF7-E244-40A4-BB13-29311AA17DF4}" destId="{B6F8BB3A-E7AB-4166-B45D-EC3FD172D5BE}" srcOrd="1" destOrd="0" presId="urn:microsoft.com/office/officeart/2005/8/layout/hierarchy2"/>
    <dgm:cxn modelId="{28AA98CC-62C8-4984-A430-99F26EAA77A3}" type="presOf" srcId="{A2FCFF55-BEE4-430C-9F8C-88677AECFA8D}" destId="{3ABBF8B5-C022-4226-A4CB-B66D97518F36}" srcOrd="0" destOrd="0" presId="urn:microsoft.com/office/officeart/2005/8/layout/hierarchy2"/>
    <dgm:cxn modelId="{1C8DF36A-2CF7-4227-82ED-9888784D4FAE}" type="presOf" srcId="{9B3483BD-0941-4EC9-9309-2CAE3605A334}" destId="{D4DF5B05-0A19-4EB4-8497-9DE28C7EC2B1}" srcOrd="1" destOrd="0" presId="urn:microsoft.com/office/officeart/2005/8/layout/hierarchy2"/>
    <dgm:cxn modelId="{40991B01-E36E-4857-A1F8-CB083B876272}" type="presOf" srcId="{E1E9F0BE-91FA-4A17-B081-D055A3B31765}" destId="{54929F25-B0C3-4EC1-95F6-CE505357355F}" srcOrd="0" destOrd="0" presId="urn:microsoft.com/office/officeart/2005/8/layout/hierarchy2"/>
    <dgm:cxn modelId="{774F5017-3F71-46B9-925A-1E3A886A71A5}" type="presOf" srcId="{9E73C856-808A-45E7-B175-C8EA2CEADCF0}" destId="{09FE38FD-D413-4555-AC3E-D706141C0EA8}" srcOrd="1" destOrd="0" presId="urn:microsoft.com/office/officeart/2005/8/layout/hierarchy2"/>
    <dgm:cxn modelId="{0BB69A67-0AFE-4FD7-B83C-162FF32C106F}" type="presOf" srcId="{141EA299-2A95-44D9-8A3B-D2EF15D006C3}" destId="{97417C14-D2A8-4E1E-8B66-907B7B538592}" srcOrd="0" destOrd="0" presId="urn:microsoft.com/office/officeart/2005/8/layout/hierarchy2"/>
    <dgm:cxn modelId="{96C4BD20-1212-42B5-821D-54D9D733E130}" type="presOf" srcId="{77B5A8B2-2101-4329-90A1-285E64C813E0}" destId="{821AC469-9A99-4475-8C59-255FB1E7D98B}" srcOrd="1" destOrd="0" presId="urn:microsoft.com/office/officeart/2005/8/layout/hierarchy2"/>
    <dgm:cxn modelId="{08B7472E-404A-4387-B9F9-4952486E9ACF}" type="presOf" srcId="{9B3483BD-0941-4EC9-9309-2CAE3605A334}" destId="{9CBF99AF-6AA4-414F-932E-D640DA421577}" srcOrd="0" destOrd="0" presId="urn:microsoft.com/office/officeart/2005/8/layout/hierarchy2"/>
    <dgm:cxn modelId="{BB71CF8B-83E2-4FE7-800A-42F038B2E83E}" type="presOf" srcId="{9E73C856-808A-45E7-B175-C8EA2CEADCF0}" destId="{5E6DCE7E-369D-4329-B075-476A3F0C22BD}" srcOrd="0" destOrd="0" presId="urn:microsoft.com/office/officeart/2005/8/layout/hierarchy2"/>
    <dgm:cxn modelId="{E327A270-6497-4196-8E46-71195764143C}" srcId="{16A29AD7-17FC-4B75-AAE5-6CEA9000170F}" destId="{A2FCFF55-BEE4-430C-9F8C-88677AECFA8D}" srcOrd="1" destOrd="0" parTransId="{E1E9F0BE-91FA-4A17-B081-D055A3B31765}" sibTransId="{51557F81-4AEF-44F6-AA96-4867BA91083E}"/>
    <dgm:cxn modelId="{6C088683-A7D4-4CA6-9972-5117E93DE73C}" srcId="{46D30D87-2C47-46D1-90E6-A98C024D6D34}" destId="{4A31082D-897F-4742-A5FF-8677C0DEDD9E}" srcOrd="0" destOrd="0" parTransId="{727D0FF7-E244-40A4-BB13-29311AA17DF4}" sibTransId="{67FDA48B-C085-4B49-9CDE-9AC5B366F14B}"/>
    <dgm:cxn modelId="{C5CD6226-9B93-41A2-B97B-C076C7046714}" type="presOf" srcId="{46D30D87-2C47-46D1-90E6-A98C024D6D34}" destId="{9D0430AE-3F3F-42E3-B00B-AA94AE7836D8}" srcOrd="0" destOrd="0" presId="urn:microsoft.com/office/officeart/2005/8/layout/hierarchy2"/>
    <dgm:cxn modelId="{BA405760-89DB-4B1F-8612-08CBE1994278}" type="presOf" srcId="{8CB4CB64-D650-4236-A2BE-DDE3887B37D1}" destId="{8C1BA7A0-AB7E-4BA0-84B6-676C34404CFD}" srcOrd="1" destOrd="0" presId="urn:microsoft.com/office/officeart/2005/8/layout/hierarchy2"/>
    <dgm:cxn modelId="{CDF3FFAD-C903-480F-BB16-32AE013D8EEB}" type="presParOf" srcId="{98A28F15-54DE-41EB-8442-4EEE8616C23A}" destId="{77F8D3CD-EC37-4E9E-8D23-291C1A99CACD}" srcOrd="0" destOrd="0" presId="urn:microsoft.com/office/officeart/2005/8/layout/hierarchy2"/>
    <dgm:cxn modelId="{F0F230C2-BB15-4BD8-B03B-A1C4E7433DA5}" type="presParOf" srcId="{77F8D3CD-EC37-4E9E-8D23-291C1A99CACD}" destId="{9D0430AE-3F3F-42E3-B00B-AA94AE7836D8}" srcOrd="0" destOrd="0" presId="urn:microsoft.com/office/officeart/2005/8/layout/hierarchy2"/>
    <dgm:cxn modelId="{4E2A4F0A-805E-4B41-ADDB-00F223E3D2D3}" type="presParOf" srcId="{77F8D3CD-EC37-4E9E-8D23-291C1A99CACD}" destId="{45984442-C150-4408-AC31-9F1A9798368E}" srcOrd="1" destOrd="0" presId="urn:microsoft.com/office/officeart/2005/8/layout/hierarchy2"/>
    <dgm:cxn modelId="{71C006BC-F008-4246-8032-5B7B192901CC}" type="presParOf" srcId="{45984442-C150-4408-AC31-9F1A9798368E}" destId="{5FEFDB72-8187-4EA0-BA15-81B2AD696D0A}" srcOrd="0" destOrd="0" presId="urn:microsoft.com/office/officeart/2005/8/layout/hierarchy2"/>
    <dgm:cxn modelId="{242D71E0-ADCF-495E-A42F-09686CB636C9}" type="presParOf" srcId="{5FEFDB72-8187-4EA0-BA15-81B2AD696D0A}" destId="{B6F8BB3A-E7AB-4166-B45D-EC3FD172D5BE}" srcOrd="0" destOrd="0" presId="urn:microsoft.com/office/officeart/2005/8/layout/hierarchy2"/>
    <dgm:cxn modelId="{85540AD0-DDB7-4F81-9335-016E8470D857}" type="presParOf" srcId="{45984442-C150-4408-AC31-9F1A9798368E}" destId="{C37EF23F-2882-46D8-B1B5-C87F284211FC}" srcOrd="1" destOrd="0" presId="urn:microsoft.com/office/officeart/2005/8/layout/hierarchy2"/>
    <dgm:cxn modelId="{F66E0C70-73BA-4560-9DA7-93E4BD3CB1F8}" type="presParOf" srcId="{C37EF23F-2882-46D8-B1B5-C87F284211FC}" destId="{A42225D7-156B-41EF-A2CE-FBF24CAF0D4D}" srcOrd="0" destOrd="0" presId="urn:microsoft.com/office/officeart/2005/8/layout/hierarchy2"/>
    <dgm:cxn modelId="{EB22CCB4-32A2-4950-9F21-3E2015DEFFF8}" type="presParOf" srcId="{C37EF23F-2882-46D8-B1B5-C87F284211FC}" destId="{E8AC97B8-C5AA-49DD-8046-61819EF55ADE}" srcOrd="1" destOrd="0" presId="urn:microsoft.com/office/officeart/2005/8/layout/hierarchy2"/>
    <dgm:cxn modelId="{34C11978-EC9F-413C-B934-5FCB7F87EDDC}" type="presParOf" srcId="{98A28F15-54DE-41EB-8442-4EEE8616C23A}" destId="{15153B69-7439-41A1-AA98-B917A5BA06E4}" srcOrd="1" destOrd="0" presId="urn:microsoft.com/office/officeart/2005/8/layout/hierarchy2"/>
    <dgm:cxn modelId="{9E05C740-EFCA-4F65-807E-B2840B464FC0}" type="presParOf" srcId="{15153B69-7439-41A1-AA98-B917A5BA06E4}" destId="{FF2E3095-A52A-422A-8EFC-9E6C1ED7C62D}" srcOrd="0" destOrd="0" presId="urn:microsoft.com/office/officeart/2005/8/layout/hierarchy2"/>
    <dgm:cxn modelId="{D8AA2761-2032-4905-8185-7A3EDC3DD1B1}" type="presParOf" srcId="{15153B69-7439-41A1-AA98-B917A5BA06E4}" destId="{0419B79C-34AE-4485-8F34-5E503324FC98}" srcOrd="1" destOrd="0" presId="urn:microsoft.com/office/officeart/2005/8/layout/hierarchy2"/>
    <dgm:cxn modelId="{9ADC11E9-ABA6-4760-9D0C-96F092179C99}" type="presParOf" srcId="{0419B79C-34AE-4485-8F34-5E503324FC98}" destId="{9CBF99AF-6AA4-414F-932E-D640DA421577}" srcOrd="0" destOrd="0" presId="urn:microsoft.com/office/officeart/2005/8/layout/hierarchy2"/>
    <dgm:cxn modelId="{6B5F16C5-0510-406D-A6B0-AC915185C075}" type="presParOf" srcId="{9CBF99AF-6AA4-414F-932E-D640DA421577}" destId="{D4DF5B05-0A19-4EB4-8497-9DE28C7EC2B1}" srcOrd="0" destOrd="0" presId="urn:microsoft.com/office/officeart/2005/8/layout/hierarchy2"/>
    <dgm:cxn modelId="{9350479E-C540-4599-A9CD-3B4E1CA01003}" type="presParOf" srcId="{0419B79C-34AE-4485-8F34-5E503324FC98}" destId="{ED50B6A8-9299-4298-8B29-0DFA85649B9A}" srcOrd="1" destOrd="0" presId="urn:microsoft.com/office/officeart/2005/8/layout/hierarchy2"/>
    <dgm:cxn modelId="{B3569446-C9E0-4E3C-8374-A97F6F9C2289}" type="presParOf" srcId="{ED50B6A8-9299-4298-8B29-0DFA85649B9A}" destId="{8FB78A73-5ECD-46D3-9004-CEFC31CC1CEC}" srcOrd="0" destOrd="0" presId="urn:microsoft.com/office/officeart/2005/8/layout/hierarchy2"/>
    <dgm:cxn modelId="{C9E98168-9C36-4E95-88F9-9B15CBBB8ED5}" type="presParOf" srcId="{ED50B6A8-9299-4298-8B29-0DFA85649B9A}" destId="{4F682620-B8A5-45A0-B932-4F3D0215E609}" srcOrd="1" destOrd="0" presId="urn:microsoft.com/office/officeart/2005/8/layout/hierarchy2"/>
    <dgm:cxn modelId="{C8D9F13A-73D1-497B-8B68-A454CFB2DB87}" type="presParOf" srcId="{0419B79C-34AE-4485-8F34-5E503324FC98}" destId="{0E2E48FD-BEF0-4455-B04D-AA2C80A32F98}" srcOrd="2" destOrd="0" presId="urn:microsoft.com/office/officeart/2005/8/layout/hierarchy2"/>
    <dgm:cxn modelId="{1B4CAD67-F672-4C64-BDF9-478B585AF426}" type="presParOf" srcId="{0E2E48FD-BEF0-4455-B04D-AA2C80A32F98}" destId="{8C1BA7A0-AB7E-4BA0-84B6-676C34404CFD}" srcOrd="0" destOrd="0" presId="urn:microsoft.com/office/officeart/2005/8/layout/hierarchy2"/>
    <dgm:cxn modelId="{7F528356-769C-4A5A-B715-657FC907DCE3}" type="presParOf" srcId="{0419B79C-34AE-4485-8F34-5E503324FC98}" destId="{7F525AA0-AD1D-4477-B046-7C052E308CE9}" srcOrd="3" destOrd="0" presId="urn:microsoft.com/office/officeart/2005/8/layout/hierarchy2"/>
    <dgm:cxn modelId="{D66EC322-991F-4DD6-94C1-C8676D9C9055}" type="presParOf" srcId="{7F525AA0-AD1D-4477-B046-7C052E308CE9}" destId="{C1C44800-0486-4869-8B0C-6B386219889F}" srcOrd="0" destOrd="0" presId="urn:microsoft.com/office/officeart/2005/8/layout/hierarchy2"/>
    <dgm:cxn modelId="{73AF08BF-592E-4B19-A243-FC51E5736CBC}" type="presParOf" srcId="{7F525AA0-AD1D-4477-B046-7C052E308CE9}" destId="{4CAAFADC-884E-462D-AD1B-399A112759D6}" srcOrd="1" destOrd="0" presId="urn:microsoft.com/office/officeart/2005/8/layout/hierarchy2"/>
    <dgm:cxn modelId="{021D298C-2874-411C-BA7C-EE82800C3F1E}" type="presParOf" srcId="{4CAAFADC-884E-462D-AD1B-399A112759D6}" destId="{EA6A6FD5-19C2-4F9C-B150-0BE2B0B72E9C}" srcOrd="0" destOrd="0" presId="urn:microsoft.com/office/officeart/2005/8/layout/hierarchy2"/>
    <dgm:cxn modelId="{711C9BD2-EC29-4AED-9572-30072673DFFB}" type="presParOf" srcId="{EA6A6FD5-19C2-4F9C-B150-0BE2B0B72E9C}" destId="{72AD70BD-41D4-43D6-A0BF-A685A3964DD8}" srcOrd="0" destOrd="0" presId="urn:microsoft.com/office/officeart/2005/8/layout/hierarchy2"/>
    <dgm:cxn modelId="{8CFB0FE9-4A5B-4170-A210-C7FB978A9099}" type="presParOf" srcId="{4CAAFADC-884E-462D-AD1B-399A112759D6}" destId="{9B7B9C82-AFDE-46D3-A86B-B3457D7A2760}" srcOrd="1" destOrd="0" presId="urn:microsoft.com/office/officeart/2005/8/layout/hierarchy2"/>
    <dgm:cxn modelId="{65C89D1B-19C5-4EB0-9FE9-41D7BFF089AC}" type="presParOf" srcId="{9B7B9C82-AFDE-46D3-A86B-B3457D7A2760}" destId="{97417C14-D2A8-4E1E-8B66-907B7B538592}" srcOrd="0" destOrd="0" presId="urn:microsoft.com/office/officeart/2005/8/layout/hierarchy2"/>
    <dgm:cxn modelId="{93F51393-56C1-4688-B707-87C2E9243983}" type="presParOf" srcId="{9B7B9C82-AFDE-46D3-A86B-B3457D7A2760}" destId="{4031DAA6-BE1B-4ADC-931C-8A15D719FA40}" srcOrd="1" destOrd="0" presId="urn:microsoft.com/office/officeart/2005/8/layout/hierarchy2"/>
    <dgm:cxn modelId="{272CABE2-62F7-4DE2-AA04-B1D8C44C89B4}" type="presParOf" srcId="{4031DAA6-BE1B-4ADC-931C-8A15D719FA40}" destId="{DB6BA4E0-9D95-40D5-BE73-F691505B31A9}" srcOrd="0" destOrd="0" presId="urn:microsoft.com/office/officeart/2005/8/layout/hierarchy2"/>
    <dgm:cxn modelId="{E4BFA399-8FC8-4608-8A01-5CE2E94C644F}" type="presParOf" srcId="{DB6BA4E0-9D95-40D5-BE73-F691505B31A9}" destId="{3524FFA2-7BC7-4B4A-B407-CC139D281851}" srcOrd="0" destOrd="0" presId="urn:microsoft.com/office/officeart/2005/8/layout/hierarchy2"/>
    <dgm:cxn modelId="{5CEE045D-1344-47A3-8E73-781778FE9B12}" type="presParOf" srcId="{4031DAA6-BE1B-4ADC-931C-8A15D719FA40}" destId="{19C36586-4F42-4513-8B44-C9B0DFDCBCA3}" srcOrd="1" destOrd="0" presId="urn:microsoft.com/office/officeart/2005/8/layout/hierarchy2"/>
    <dgm:cxn modelId="{3BE63B2D-C497-4EC8-BC43-70FD81026B5C}" type="presParOf" srcId="{19C36586-4F42-4513-8B44-C9B0DFDCBCA3}" destId="{1C9804AC-274D-4FAD-A8FE-60F8AD889E6E}" srcOrd="0" destOrd="0" presId="urn:microsoft.com/office/officeart/2005/8/layout/hierarchy2"/>
    <dgm:cxn modelId="{67973D7A-CA06-4777-A126-1B326C93285F}" type="presParOf" srcId="{19C36586-4F42-4513-8B44-C9B0DFDCBCA3}" destId="{B3B2BBBF-2293-47B9-909D-D8409A4899D2}" srcOrd="1" destOrd="0" presId="urn:microsoft.com/office/officeart/2005/8/layout/hierarchy2"/>
    <dgm:cxn modelId="{0FD5615F-9448-4012-80E8-98B3AAEEA3AE}" type="presParOf" srcId="{4031DAA6-BE1B-4ADC-931C-8A15D719FA40}" destId="{5E6DCE7E-369D-4329-B075-476A3F0C22BD}" srcOrd="2" destOrd="0" presId="urn:microsoft.com/office/officeart/2005/8/layout/hierarchy2"/>
    <dgm:cxn modelId="{2C07C3B1-A441-4961-A395-B437AC7DC9EC}" type="presParOf" srcId="{5E6DCE7E-369D-4329-B075-476A3F0C22BD}" destId="{09FE38FD-D413-4555-AC3E-D706141C0EA8}" srcOrd="0" destOrd="0" presId="urn:microsoft.com/office/officeart/2005/8/layout/hierarchy2"/>
    <dgm:cxn modelId="{048C3B86-5C68-4D42-839D-C566C7467A1D}" type="presParOf" srcId="{4031DAA6-BE1B-4ADC-931C-8A15D719FA40}" destId="{045A6818-217E-45AF-BCCC-9869D7F78BB9}" srcOrd="3" destOrd="0" presId="urn:microsoft.com/office/officeart/2005/8/layout/hierarchy2"/>
    <dgm:cxn modelId="{4C06A595-F4BE-4D76-ABBB-F5179BD2ACAB}" type="presParOf" srcId="{045A6818-217E-45AF-BCCC-9869D7F78BB9}" destId="{BE9ACE9A-1D26-409D-9778-0FEFB3DF28C2}" srcOrd="0" destOrd="0" presId="urn:microsoft.com/office/officeart/2005/8/layout/hierarchy2"/>
    <dgm:cxn modelId="{2E06A794-AD5E-45AF-9B1F-D75D21F97E64}" type="presParOf" srcId="{045A6818-217E-45AF-BCCC-9869D7F78BB9}" destId="{672024FB-9047-4F7E-AF77-AD247CE56FE6}" srcOrd="1" destOrd="0" presId="urn:microsoft.com/office/officeart/2005/8/layout/hierarchy2"/>
    <dgm:cxn modelId="{DCF80213-54EE-4E47-8131-153B21BC9321}" type="presParOf" srcId="{4031DAA6-BE1B-4ADC-931C-8A15D719FA40}" destId="{0BBE2E56-23D5-4DE9-B47C-DA316BD8E8A8}" srcOrd="4" destOrd="0" presId="urn:microsoft.com/office/officeart/2005/8/layout/hierarchy2"/>
    <dgm:cxn modelId="{0BCA3AE4-90D2-4862-A0B7-67B9C334104B}" type="presParOf" srcId="{0BBE2E56-23D5-4DE9-B47C-DA316BD8E8A8}" destId="{5DDB0EA8-75C2-4796-8FAF-F2EDE4C3378D}" srcOrd="0" destOrd="0" presId="urn:microsoft.com/office/officeart/2005/8/layout/hierarchy2"/>
    <dgm:cxn modelId="{5897A13C-B245-467E-B5CA-45B20A941F0E}" type="presParOf" srcId="{4031DAA6-BE1B-4ADC-931C-8A15D719FA40}" destId="{89F49F0A-7241-437C-B042-12B94E78759E}" srcOrd="5" destOrd="0" presId="urn:microsoft.com/office/officeart/2005/8/layout/hierarchy2"/>
    <dgm:cxn modelId="{8232595F-F40D-4B93-A4F5-2A4FBC4F89F5}" type="presParOf" srcId="{89F49F0A-7241-437C-B042-12B94E78759E}" destId="{B4DD4C52-E7C6-4882-9C51-794EAEFD1E8F}" srcOrd="0" destOrd="0" presId="urn:microsoft.com/office/officeart/2005/8/layout/hierarchy2"/>
    <dgm:cxn modelId="{4646BB0D-B708-440A-8F19-FEC63CD0D76F}" type="presParOf" srcId="{89F49F0A-7241-437C-B042-12B94E78759E}" destId="{BA27E757-C23E-454B-8DB3-38337723E911}" srcOrd="1" destOrd="0" presId="urn:microsoft.com/office/officeart/2005/8/layout/hierarchy2"/>
    <dgm:cxn modelId="{1BF6FB60-4C3D-4D37-858C-39437A62F020}" type="presParOf" srcId="{4031DAA6-BE1B-4ADC-931C-8A15D719FA40}" destId="{5B0EA007-484D-4CE5-817E-806F076ED564}" srcOrd="6" destOrd="0" presId="urn:microsoft.com/office/officeart/2005/8/layout/hierarchy2"/>
    <dgm:cxn modelId="{DD036C8F-6D41-4FFC-B7CB-D708BDC544A8}" type="presParOf" srcId="{5B0EA007-484D-4CE5-817E-806F076ED564}" destId="{821AC469-9A99-4475-8C59-255FB1E7D98B}" srcOrd="0" destOrd="0" presId="urn:microsoft.com/office/officeart/2005/8/layout/hierarchy2"/>
    <dgm:cxn modelId="{ACD30A9B-FDB0-48E4-ADBC-0A3F747DAD30}" type="presParOf" srcId="{4031DAA6-BE1B-4ADC-931C-8A15D719FA40}" destId="{98EA4F36-5228-4BDB-843C-9158BBD81C96}" srcOrd="7" destOrd="0" presId="urn:microsoft.com/office/officeart/2005/8/layout/hierarchy2"/>
    <dgm:cxn modelId="{7AC7B251-DA35-481E-A8CA-3412F570E300}" type="presParOf" srcId="{98EA4F36-5228-4BDB-843C-9158BBD81C96}" destId="{1E866F5F-E7BB-4AD3-8BCC-3891EEBA80C1}" srcOrd="0" destOrd="0" presId="urn:microsoft.com/office/officeart/2005/8/layout/hierarchy2"/>
    <dgm:cxn modelId="{38082372-B5B5-40B2-9261-3A85340FA29B}" type="presParOf" srcId="{98EA4F36-5228-4BDB-843C-9158BBD81C96}" destId="{517E013C-05E1-45E0-850B-5BF7F7D8D364}" srcOrd="1" destOrd="0" presId="urn:microsoft.com/office/officeart/2005/8/layout/hierarchy2"/>
    <dgm:cxn modelId="{6713826C-61F5-4082-9F76-A0FB83DB786A}" type="presParOf" srcId="{517E013C-05E1-45E0-850B-5BF7F7D8D364}" destId="{CFA24EC6-904B-4ADC-8454-D91F8B7047EE}" srcOrd="0" destOrd="0" presId="urn:microsoft.com/office/officeart/2005/8/layout/hierarchy2"/>
    <dgm:cxn modelId="{260D8268-E319-4626-8592-414FF293AD13}" type="presParOf" srcId="{CFA24EC6-904B-4ADC-8454-D91F8B7047EE}" destId="{BE5CD872-3291-4611-B7D7-2123186B2B41}" srcOrd="0" destOrd="0" presId="urn:microsoft.com/office/officeart/2005/8/layout/hierarchy2"/>
    <dgm:cxn modelId="{B942098A-F64D-419B-9A86-DB719C7A4724}" type="presParOf" srcId="{517E013C-05E1-45E0-850B-5BF7F7D8D364}" destId="{169893F5-DA5E-4146-8ECB-CD99AD0BE4F5}" srcOrd="1" destOrd="0" presId="urn:microsoft.com/office/officeart/2005/8/layout/hierarchy2"/>
    <dgm:cxn modelId="{B4CE5C25-1935-4A5E-82D1-AFA7232EBF8C}" type="presParOf" srcId="{169893F5-DA5E-4146-8ECB-CD99AD0BE4F5}" destId="{C97B308D-F839-4FB6-B302-BD6CFE32E593}" srcOrd="0" destOrd="0" presId="urn:microsoft.com/office/officeart/2005/8/layout/hierarchy2"/>
    <dgm:cxn modelId="{917292AF-1DE8-4D62-87F2-AFB83602C7E2}" type="presParOf" srcId="{169893F5-DA5E-4146-8ECB-CD99AD0BE4F5}" destId="{7C757139-66BA-42B1-BFD6-1E69D193ED95}" srcOrd="1" destOrd="0" presId="urn:microsoft.com/office/officeart/2005/8/layout/hierarchy2"/>
    <dgm:cxn modelId="{85206B75-9CD9-454C-A475-EF817B60910B}" type="presParOf" srcId="{517E013C-05E1-45E0-850B-5BF7F7D8D364}" destId="{54929F25-B0C3-4EC1-95F6-CE505357355F}" srcOrd="2" destOrd="0" presId="urn:microsoft.com/office/officeart/2005/8/layout/hierarchy2"/>
    <dgm:cxn modelId="{83D6C7F4-7E0B-4FEE-88C6-33F3B39CF35E}" type="presParOf" srcId="{54929F25-B0C3-4EC1-95F6-CE505357355F}" destId="{4FAC12C9-0C93-40F3-9A75-31D90CC6A92D}" srcOrd="0" destOrd="0" presId="urn:microsoft.com/office/officeart/2005/8/layout/hierarchy2"/>
    <dgm:cxn modelId="{58E3ADA8-8D95-46ED-9682-26860E3F2486}" type="presParOf" srcId="{517E013C-05E1-45E0-850B-5BF7F7D8D364}" destId="{FF039EAC-E02B-433F-A721-C44C9F800FEF}" srcOrd="3" destOrd="0" presId="urn:microsoft.com/office/officeart/2005/8/layout/hierarchy2"/>
    <dgm:cxn modelId="{E77F60A9-058C-4BB2-AEA4-4FB1F66353D0}" type="presParOf" srcId="{FF039EAC-E02B-433F-A721-C44C9F800FEF}" destId="{3ABBF8B5-C022-4226-A4CB-B66D97518F36}" srcOrd="0" destOrd="0" presId="urn:microsoft.com/office/officeart/2005/8/layout/hierarchy2"/>
    <dgm:cxn modelId="{E4F5DC10-413F-4340-846E-90344059CCCD}" type="presParOf" srcId="{FF039EAC-E02B-433F-A721-C44C9F800FEF}" destId="{7D478517-4BC3-4CA4-83CC-880998F97F31}" srcOrd="1" destOrd="0" presId="urn:microsoft.com/office/officeart/2005/8/layout/hierarchy2"/>
    <dgm:cxn modelId="{E3F06FCA-D801-48FA-90BC-E459E7E8FA65}" type="presParOf" srcId="{4031DAA6-BE1B-4ADC-931C-8A15D719FA40}" destId="{8A7CA312-39A4-425B-9F86-A33A45E53859}" srcOrd="8" destOrd="0" presId="urn:microsoft.com/office/officeart/2005/8/layout/hierarchy2"/>
    <dgm:cxn modelId="{C7B0AD04-EEC5-432F-B70D-DD7C77A34527}" type="presParOf" srcId="{8A7CA312-39A4-425B-9F86-A33A45E53859}" destId="{0D99A299-C5D6-4E1E-80BF-782AB8FE045E}" srcOrd="0" destOrd="0" presId="urn:microsoft.com/office/officeart/2005/8/layout/hierarchy2"/>
    <dgm:cxn modelId="{FD842456-0E56-4A0C-83B2-2F3524F566AE}" type="presParOf" srcId="{4031DAA6-BE1B-4ADC-931C-8A15D719FA40}" destId="{002623BC-C535-4EAE-A438-FDA18C21DEA7}" srcOrd="9" destOrd="0" presId="urn:microsoft.com/office/officeart/2005/8/layout/hierarchy2"/>
    <dgm:cxn modelId="{30ABB72E-A004-4F78-90FA-EC49CD55C743}" type="presParOf" srcId="{002623BC-C535-4EAE-A438-FDA18C21DEA7}" destId="{DAE9F4E3-1D0B-4B94-806D-3D1FA5EDCC1C}" srcOrd="0" destOrd="0" presId="urn:microsoft.com/office/officeart/2005/8/layout/hierarchy2"/>
    <dgm:cxn modelId="{7B12CE43-8515-4070-9948-9B0B269F1EDB}" type="presParOf" srcId="{002623BC-C535-4EAE-A438-FDA18C21DEA7}" destId="{84FD0B68-351E-44D7-8B84-3A2060F7CB23}"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A3BBAD-0376-4056-B8BE-CDA2BA6149A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38ACAE9C-5DA9-469D-9925-82C2643A3EFB}">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تحلیل عقلی بر مدلول آیه</a:t>
          </a:r>
          <a:endParaRPr lang="fa-IR" sz="1600" dirty="0">
            <a:solidFill>
              <a:schemeClr val="bg1"/>
            </a:solidFill>
            <a:cs typeface="B Koodak" pitchFamily="2" charset="-78"/>
          </a:endParaRPr>
        </a:p>
      </dgm:t>
    </dgm:pt>
    <dgm:pt modelId="{7ABB17B8-BC93-4478-8532-B886F786BAEC}" type="parTrans" cxnId="{25A41E23-7CE3-4C7F-B343-6E63059FE9E0}">
      <dgm:prSet/>
      <dgm:spPr/>
      <dgm:t>
        <a:bodyPr/>
        <a:lstStyle/>
        <a:p>
          <a:pPr rtl="1"/>
          <a:endParaRPr lang="fa-IR"/>
        </a:p>
      </dgm:t>
    </dgm:pt>
    <dgm:pt modelId="{44D1F3F2-7A7F-4197-8BC6-263C7925AE68}" type="sibTrans" cxnId="{25A41E23-7CE3-4C7F-B343-6E63059FE9E0}">
      <dgm:prSet/>
      <dgm:spPr/>
      <dgm:t>
        <a:bodyPr/>
        <a:lstStyle/>
        <a:p>
          <a:pPr rtl="1"/>
          <a:endParaRPr lang="fa-IR"/>
        </a:p>
      </dgm:t>
    </dgm:pt>
    <dgm:pt modelId="{AEFE9D21-D623-47A1-B7B7-FA50A010A4AC}">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چهار ويژگى براى آن روز </a:t>
          </a:r>
          <a:endParaRPr lang="fa-IR" sz="1600" dirty="0">
            <a:solidFill>
              <a:schemeClr val="bg1"/>
            </a:solidFill>
            <a:cs typeface="B Koodak" pitchFamily="2" charset="-78"/>
          </a:endParaRPr>
        </a:p>
      </dgm:t>
    </dgm:pt>
    <dgm:pt modelId="{EF079D62-F6E2-4648-A176-D47934E75EB1}" type="parTrans" cxnId="{7E990278-313F-4213-96D6-54A6AC6F0466}">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FC590EE2-BFF4-46EB-A440-ABDBDFC630B0}" type="sibTrans" cxnId="{7E990278-313F-4213-96D6-54A6AC6F0466}">
      <dgm:prSet/>
      <dgm:spPr/>
      <dgm:t>
        <a:bodyPr/>
        <a:lstStyle/>
        <a:p>
          <a:pPr rtl="1"/>
          <a:endParaRPr lang="fa-IR"/>
        </a:p>
      </dgm:t>
    </dgm:pt>
    <dgm:pt modelId="{8605D15D-113F-4A8A-A5D7-E1518D2E8B71}">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1 روز يأس كافران،</a:t>
          </a:r>
          <a:endParaRPr lang="fa-IR" sz="1600" dirty="0">
            <a:solidFill>
              <a:schemeClr val="bg1"/>
            </a:solidFill>
            <a:cs typeface="B Koodak" pitchFamily="2" charset="-78"/>
          </a:endParaRPr>
        </a:p>
      </dgm:t>
    </dgm:pt>
    <dgm:pt modelId="{B4642D8A-9ED5-4A41-8E05-7BF0C1EFF706}" type="parTrans" cxnId="{BD4E5A99-B0BA-47EB-8CB0-97435D34C625}">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A3A7B1AE-948F-44FF-938A-2CE2062BEF8D}" type="sibTrans" cxnId="{BD4E5A99-B0BA-47EB-8CB0-97435D34C625}">
      <dgm:prSet/>
      <dgm:spPr/>
      <dgm:t>
        <a:bodyPr/>
        <a:lstStyle/>
        <a:p>
          <a:pPr rtl="1"/>
          <a:endParaRPr lang="fa-IR"/>
        </a:p>
      </dgm:t>
    </dgm:pt>
    <dgm:pt modelId="{2BC74CA9-FDF5-4B87-82D2-FC6E13D9DC26}">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2 روز كمال دين،</a:t>
          </a:r>
          <a:endParaRPr lang="fa-IR" sz="1600" dirty="0">
            <a:solidFill>
              <a:schemeClr val="bg1"/>
            </a:solidFill>
            <a:cs typeface="B Koodak" pitchFamily="2" charset="-78"/>
          </a:endParaRPr>
        </a:p>
      </dgm:t>
    </dgm:pt>
    <dgm:pt modelId="{25EF2BD1-B5A3-4105-95C3-D7C771965E7D}" type="parTrans" cxnId="{53139E2F-C02E-4C4E-888F-F8123516E6B8}">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7613A9CC-D8CC-4E73-8AD5-752EA568C912}" type="sibTrans" cxnId="{53139E2F-C02E-4C4E-888F-F8123516E6B8}">
      <dgm:prSet/>
      <dgm:spPr/>
      <dgm:t>
        <a:bodyPr/>
        <a:lstStyle/>
        <a:p>
          <a:pPr rtl="1"/>
          <a:endParaRPr lang="fa-IR"/>
        </a:p>
      </dgm:t>
    </dgm:pt>
    <dgm:pt modelId="{ECC22E9D-36C2-40D6-858A-A05C18671FAE}">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3 روز اتمام نعمت الهى بر مردم،</a:t>
          </a:r>
          <a:endParaRPr lang="fa-IR" sz="1600" dirty="0">
            <a:solidFill>
              <a:schemeClr val="bg1"/>
            </a:solidFill>
            <a:cs typeface="B Koodak" pitchFamily="2" charset="-78"/>
          </a:endParaRPr>
        </a:p>
      </dgm:t>
    </dgm:pt>
    <dgm:pt modelId="{62696354-8FFA-4711-A48A-4B9843590314}" type="parTrans" cxnId="{80910EB5-9E28-44B2-BB7C-6B37B8A445C8}">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BEBB966F-DD47-4C8C-B8B8-8B0648E2B5EB}" type="sibTrans" cxnId="{80910EB5-9E28-44B2-BB7C-6B37B8A445C8}">
      <dgm:prSet/>
      <dgm:spPr/>
      <dgm:t>
        <a:bodyPr/>
        <a:lstStyle/>
        <a:p>
          <a:pPr rtl="1"/>
          <a:endParaRPr lang="fa-IR"/>
        </a:p>
      </dgm:t>
    </dgm:pt>
    <dgm:pt modelId="{0C3F9731-89C6-41EF-9A94-4ABB2381063A}">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4 روزى كه اسلام به عنوان «دين» كامل، مورد پسند خدا قرار گرفته است.</a:t>
          </a:r>
          <a:endParaRPr lang="fa-IR" sz="1600" dirty="0">
            <a:solidFill>
              <a:schemeClr val="bg1"/>
            </a:solidFill>
            <a:cs typeface="B Koodak" pitchFamily="2" charset="-78"/>
          </a:endParaRPr>
        </a:p>
      </dgm:t>
    </dgm:pt>
    <dgm:pt modelId="{9FD077F9-8BA6-4284-A0E7-F87EBFD41EE3}" type="parTrans" cxnId="{09674788-7E95-4AA9-8C24-866AB132F58C}">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E86C35CA-4CDF-48D1-A3BC-C2EDF600E238}" type="sibTrans" cxnId="{09674788-7E95-4AA9-8C24-866AB132F58C}">
      <dgm:prSet/>
      <dgm:spPr/>
      <dgm:t>
        <a:bodyPr/>
        <a:lstStyle/>
        <a:p>
          <a:pPr rtl="1"/>
          <a:endParaRPr lang="fa-IR"/>
        </a:p>
      </dgm:t>
    </dgm:pt>
    <dgm:pt modelId="{D963C436-7AAF-4CDE-B2A9-1BC5CBAC8696}">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در تاريخ اسلام هيچ روز مهمى مانند بعثت، هجرت، فتح مكّه، پيروزى در جنگ‏ها و ... شامل اين چهار صفت مهم نيستند. </a:t>
          </a:r>
          <a:endParaRPr lang="fa-IR" sz="1600" dirty="0">
            <a:solidFill>
              <a:schemeClr val="bg1"/>
            </a:solidFill>
            <a:cs typeface="B Koodak" pitchFamily="2" charset="-78"/>
          </a:endParaRPr>
        </a:p>
      </dgm:t>
    </dgm:pt>
    <dgm:pt modelId="{24F8F227-90E2-4D11-A6D2-96CC60503DB6}" type="parTrans" cxnId="{A00E119D-406E-431B-8B36-AC6F80D52259}">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64160AB8-0CA5-44FB-A4E1-F0C1832F4027}" type="sibTrans" cxnId="{A00E119D-406E-431B-8B36-AC6F80D52259}">
      <dgm:prSet/>
      <dgm:spPr/>
      <dgm:t>
        <a:bodyPr/>
        <a:lstStyle/>
        <a:p>
          <a:pPr rtl="1"/>
          <a:endParaRPr lang="fa-IR"/>
        </a:p>
      </dgm:t>
    </dgm:pt>
    <dgm:pt modelId="{9645EAE5-A476-4453-8D37-3091D39EFA82}">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امّا بعثت، </a:t>
          </a:r>
          <a:endParaRPr lang="fa-IR" sz="1600" dirty="0">
            <a:solidFill>
              <a:schemeClr val="bg1"/>
            </a:solidFill>
            <a:cs typeface="B Koodak" pitchFamily="2" charset="-78"/>
          </a:endParaRPr>
        </a:p>
      </dgm:t>
    </dgm:pt>
    <dgm:pt modelId="{4C137222-B8B6-4F03-9CE9-A012B8D8FD46}" type="parTrans" cxnId="{8EB02D5A-B498-4B63-90F1-70AE37BA6A6E}">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3A9BD2A6-EE82-40C5-B5F0-551FBC176121}" type="sibTrans" cxnId="{8EB02D5A-B498-4B63-90F1-70AE37BA6A6E}">
      <dgm:prSet/>
      <dgm:spPr/>
      <dgm:t>
        <a:bodyPr/>
        <a:lstStyle/>
        <a:p>
          <a:pPr rtl="1"/>
          <a:endParaRPr lang="fa-IR"/>
        </a:p>
      </dgm:t>
    </dgm:pt>
    <dgm:pt modelId="{A5B1913F-363E-452A-BE1B-2A6F39981471}">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اوّلين روز </a:t>
          </a:r>
          <a:r>
            <a:rPr lang="fa-IR" sz="1600" b="1" dirty="0" smtClean="0">
              <a:solidFill>
                <a:schemeClr val="bg1"/>
              </a:solidFill>
              <a:cs typeface="B Koodak" pitchFamily="2" charset="-78"/>
            </a:rPr>
            <a:t>شروع، </a:t>
          </a:r>
          <a:r>
            <a:rPr lang="fa-IR" sz="1600" b="1" dirty="0" smtClean="0">
              <a:solidFill>
                <a:schemeClr val="bg1"/>
              </a:solidFill>
              <a:cs typeface="B Koodak" pitchFamily="2" charset="-78"/>
            </a:rPr>
            <a:t>دین کامل نیست</a:t>
          </a:r>
          <a:endParaRPr lang="fa-IR" sz="1600" dirty="0">
            <a:solidFill>
              <a:schemeClr val="bg1"/>
            </a:solidFill>
            <a:cs typeface="B Koodak" pitchFamily="2" charset="-78"/>
          </a:endParaRPr>
        </a:p>
      </dgm:t>
    </dgm:pt>
    <dgm:pt modelId="{35A1BE9F-F625-45D6-90BF-A15836FE2DCB}" type="parTrans" cxnId="{CD02D2EB-1245-476A-9E43-28D9AEFF9BED}">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86F0E66C-908A-439F-A9A2-B0C49BB940F8}" type="sibTrans" cxnId="{CD02D2EB-1245-476A-9E43-28D9AEFF9BED}">
      <dgm:prSet/>
      <dgm:spPr/>
      <dgm:t>
        <a:bodyPr/>
        <a:lstStyle/>
        <a:p>
          <a:pPr rtl="1"/>
          <a:endParaRPr lang="fa-IR"/>
        </a:p>
      </dgm:t>
    </dgm:pt>
    <dgm:pt modelId="{7833D4F5-F597-4EC2-B758-DD8270A76165}">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امّا هجرت، </a:t>
          </a:r>
          <a:endParaRPr lang="fa-IR" sz="1600" dirty="0">
            <a:solidFill>
              <a:schemeClr val="bg1"/>
            </a:solidFill>
            <a:cs typeface="B Koodak" pitchFamily="2" charset="-78"/>
          </a:endParaRPr>
        </a:p>
      </dgm:t>
    </dgm:pt>
    <dgm:pt modelId="{2A2F78E1-7CA4-4B3F-BA0E-A2E5B6D8370A}" type="parTrans" cxnId="{35F31958-9FBB-4A08-AFA5-A8E17224B0CF}">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BFA069F3-EC2F-43AC-8843-AF01F1187451}" type="sibTrans" cxnId="{35F31958-9FBB-4A08-AFA5-A8E17224B0CF}">
      <dgm:prSet/>
      <dgm:spPr/>
      <dgm:t>
        <a:bodyPr/>
        <a:lstStyle/>
        <a:p>
          <a:pPr rtl="1"/>
          <a:endParaRPr lang="fa-IR"/>
        </a:p>
      </dgm:t>
    </dgm:pt>
    <dgm:pt modelId="{AE0F9EBB-47F1-47A9-907A-6D6E102DE5D6}">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روز یاس کفار نیست بلکه روز امید آنهاست </a:t>
          </a:r>
          <a:endParaRPr lang="fa-IR" sz="1600" b="1" dirty="0">
            <a:solidFill>
              <a:schemeClr val="bg1"/>
            </a:solidFill>
            <a:cs typeface="B Koodak" pitchFamily="2" charset="-78"/>
          </a:endParaRPr>
        </a:p>
      </dgm:t>
    </dgm:pt>
    <dgm:pt modelId="{C70796F3-95A8-4A4F-97CE-1A6F5475F69A}" type="parTrans" cxnId="{8AC52D5D-326B-482F-A4C8-7633CD1CB4AD}">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ECA07477-7CDD-4891-8879-FAEC99B4B220}" type="sibTrans" cxnId="{8AC52D5D-326B-482F-A4C8-7633CD1CB4AD}">
      <dgm:prSet/>
      <dgm:spPr/>
      <dgm:t>
        <a:bodyPr/>
        <a:lstStyle/>
        <a:p>
          <a:pPr rtl="1"/>
          <a:endParaRPr lang="fa-IR"/>
        </a:p>
      </dgm:t>
    </dgm:pt>
    <dgm:pt modelId="{5E065529-B97E-448F-977B-F639138A6F00}">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امّا روزهاى پيروزى در جنگ بدر و خندق و ... </a:t>
          </a:r>
          <a:endParaRPr lang="fa-IR" sz="1600" dirty="0">
            <a:solidFill>
              <a:schemeClr val="bg1"/>
            </a:solidFill>
            <a:cs typeface="B Koodak" pitchFamily="2" charset="-78"/>
          </a:endParaRPr>
        </a:p>
      </dgm:t>
    </dgm:pt>
    <dgm:pt modelId="{07F7589B-AC14-4BC2-A12A-33B02E9B6FE8}" type="parTrans" cxnId="{5AB07732-CA35-414A-B0B7-D2A361D7763A}">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AE2ED8B6-4307-4002-8657-D193343DB610}" type="sibTrans" cxnId="{5AB07732-CA35-414A-B0B7-D2A361D7763A}">
      <dgm:prSet/>
      <dgm:spPr/>
      <dgm:t>
        <a:bodyPr/>
        <a:lstStyle/>
        <a:p>
          <a:pPr rtl="1"/>
          <a:endParaRPr lang="fa-IR"/>
        </a:p>
      </dgm:t>
    </dgm:pt>
    <dgm:pt modelId="{FF13F46E-F067-4D95-B786-6D9FEE591C71}">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روز یاس همه کفار نیست</a:t>
          </a:r>
          <a:endParaRPr lang="fa-IR" sz="1600" dirty="0">
            <a:solidFill>
              <a:schemeClr val="bg1"/>
            </a:solidFill>
            <a:cs typeface="B Koodak" pitchFamily="2" charset="-78"/>
          </a:endParaRPr>
        </a:p>
      </dgm:t>
    </dgm:pt>
    <dgm:pt modelId="{5CB9426A-82D6-49D0-BF54-3586F96837B1}" type="parTrans" cxnId="{197F5D99-52FC-44C9-B787-E1633B48334A}">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84E82F7A-1D39-4E71-8FA9-F61EFBB392A3}" type="sibTrans" cxnId="{197F5D99-52FC-44C9-B787-E1633B48334A}">
      <dgm:prSet/>
      <dgm:spPr/>
      <dgm:t>
        <a:bodyPr/>
        <a:lstStyle/>
        <a:p>
          <a:pPr rtl="1"/>
          <a:endParaRPr lang="fa-IR"/>
        </a:p>
      </dgm:t>
    </dgm:pt>
    <dgm:pt modelId="{1C27E8A0-AB35-4D6C-9851-F696E7D02CB3}">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امّا حجّة الوداع</a:t>
          </a:r>
          <a:endParaRPr lang="fa-IR" sz="1600" dirty="0">
            <a:solidFill>
              <a:schemeClr val="bg1"/>
            </a:solidFill>
            <a:cs typeface="B Koodak" pitchFamily="2" charset="-78"/>
          </a:endParaRPr>
        </a:p>
      </dgm:t>
    </dgm:pt>
    <dgm:pt modelId="{CC6D9E07-2A81-4C9E-8E1B-9BC462B044E8}" type="parTrans" cxnId="{3050EDC5-D79A-4F88-BFD5-230BD42A0EBD}">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501A9CC3-73BB-4BD5-BFB6-01CA7FE306F5}" type="sibTrans" cxnId="{3050EDC5-D79A-4F88-BFD5-230BD42A0EBD}">
      <dgm:prSet/>
      <dgm:spPr/>
      <dgm:t>
        <a:bodyPr/>
        <a:lstStyle/>
        <a:p>
          <a:pPr rtl="1"/>
          <a:endParaRPr lang="fa-IR"/>
        </a:p>
      </dgm:t>
    </dgm:pt>
    <dgm:pt modelId="{D4A6418E-5931-4C18-B045-B5156A4EF0FD}">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تنها حج مردم با آموزش پيامبر كامل شد، نه همه‏ى دين </a:t>
          </a:r>
          <a:endParaRPr lang="fa-IR" sz="1600" dirty="0">
            <a:solidFill>
              <a:schemeClr val="bg1"/>
            </a:solidFill>
            <a:cs typeface="B Koodak" pitchFamily="2" charset="-78"/>
          </a:endParaRPr>
        </a:p>
      </dgm:t>
    </dgm:pt>
    <dgm:pt modelId="{EB3031D1-E719-46BC-9BBF-0D8DC23D5E46}" type="parTrans" cxnId="{761CD361-B118-483E-8807-8DE601BC493E}">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9AB3894C-202B-4A6C-986F-7FE3C3C904F8}" type="sibTrans" cxnId="{761CD361-B118-483E-8807-8DE601BC493E}">
      <dgm:prSet/>
      <dgm:spPr/>
      <dgm:t>
        <a:bodyPr/>
        <a:lstStyle/>
        <a:p>
          <a:pPr rtl="1"/>
          <a:endParaRPr lang="fa-IR"/>
        </a:p>
      </dgm:t>
    </dgm:pt>
    <dgm:pt modelId="{91336334-9FF1-4622-81CB-844AB7BA981F}">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غدير خم هر چهار ویژگی را دارد</a:t>
          </a:r>
          <a:endParaRPr lang="fa-IR" sz="1600" b="1" dirty="0">
            <a:solidFill>
              <a:schemeClr val="bg1"/>
            </a:solidFill>
            <a:cs typeface="B Koodak" pitchFamily="2" charset="-78"/>
          </a:endParaRPr>
        </a:p>
      </dgm:t>
    </dgm:pt>
    <dgm:pt modelId="{031AA719-29C2-48DD-8BC9-031F43E7A9F3}" type="parTrans" cxnId="{697A7EC8-D25B-486E-BDA2-3B1E70E16A93}">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1FE6DF42-8132-4925-9BE9-7A63BB543DE0}" type="sibTrans" cxnId="{697A7EC8-D25B-486E-BDA2-3B1E70E16A93}">
      <dgm:prSet/>
      <dgm:spPr/>
      <dgm:t>
        <a:bodyPr/>
        <a:lstStyle/>
        <a:p>
          <a:pPr rtl="1"/>
          <a:endParaRPr lang="fa-IR"/>
        </a:p>
      </dgm:t>
    </dgm:pt>
    <dgm:pt modelId="{48197FA7-89AA-4F63-8113-E78289E98FF6}">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يأس كفّار</a:t>
          </a:r>
          <a:endParaRPr lang="fa-IR" sz="1600" dirty="0">
            <a:solidFill>
              <a:schemeClr val="bg1"/>
            </a:solidFill>
            <a:cs typeface="B Koodak" pitchFamily="2" charset="-78"/>
          </a:endParaRPr>
        </a:p>
      </dgm:t>
    </dgm:pt>
    <dgm:pt modelId="{C31C3F98-EF13-4CDB-B9C5-138597C35F80}" type="parTrans" cxnId="{E6DA09B9-814C-4EEC-92F6-ECC9BC0A82D7}">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9C3AE109-8FC7-4D19-BD80-911C93030220}" type="sibTrans" cxnId="{E6DA09B9-814C-4EEC-92F6-ECC9BC0A82D7}">
      <dgm:prSet/>
      <dgm:spPr/>
      <dgm:t>
        <a:bodyPr/>
        <a:lstStyle/>
        <a:p>
          <a:pPr rtl="1"/>
          <a:endParaRPr lang="fa-IR"/>
        </a:p>
      </dgm:t>
    </dgm:pt>
    <dgm:pt modelId="{6FC053C7-C59A-4AE6-A1FA-9C7275AA90AA}">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تنها امید کفار بعد از همه دشمنی ها مرگ پیامبر ص بود ...</a:t>
          </a:r>
          <a:endParaRPr lang="fa-IR" sz="1600" b="1" dirty="0">
            <a:solidFill>
              <a:schemeClr val="bg1"/>
            </a:solidFill>
            <a:cs typeface="B Koodak" pitchFamily="2" charset="-78"/>
          </a:endParaRPr>
        </a:p>
      </dgm:t>
    </dgm:pt>
    <dgm:pt modelId="{FEA9C56C-518C-4C60-9768-A28AD3C16557}" type="parTrans" cxnId="{2F978DAB-F1F4-4544-B0BC-F74741184E8F}">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EB907B0D-2609-472E-B319-7FB8E90FBE2D}" type="sibTrans" cxnId="{2F978DAB-F1F4-4544-B0BC-F74741184E8F}">
      <dgm:prSet/>
      <dgm:spPr/>
      <dgm:t>
        <a:bodyPr/>
        <a:lstStyle/>
        <a:p>
          <a:pPr rtl="1"/>
          <a:endParaRPr lang="fa-IR"/>
        </a:p>
      </dgm:t>
    </dgm:pt>
    <dgm:pt modelId="{CC7CE479-D61F-4032-8924-7EBB60AE0314}">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كمال دين</a:t>
          </a:r>
          <a:endParaRPr lang="fa-IR" sz="1600" dirty="0">
            <a:solidFill>
              <a:schemeClr val="bg1"/>
            </a:solidFill>
            <a:cs typeface="B Koodak" pitchFamily="2" charset="-78"/>
          </a:endParaRPr>
        </a:p>
      </dgm:t>
    </dgm:pt>
    <dgm:pt modelId="{0B0FB395-E760-497C-B7D2-D3E5137C9203}" type="parTrans" cxnId="{66FB8D91-EF3A-4937-B32D-D9BAC588787E}">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5C0EE950-63F7-4870-B80E-3320658D6C69}" type="sibTrans" cxnId="{66FB8D91-EF3A-4937-B32D-D9BAC588787E}">
      <dgm:prSet/>
      <dgm:spPr/>
      <dgm:t>
        <a:bodyPr/>
        <a:lstStyle/>
        <a:p>
          <a:pPr rtl="1"/>
          <a:endParaRPr lang="fa-IR"/>
        </a:p>
      </dgm:t>
    </dgm:pt>
    <dgm:pt modelId="{778F4F4F-0950-4672-AD17-875035CBC177}">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مقررات و لو کامل باشند اما </a:t>
          </a:r>
          <a:r>
            <a:rPr lang="fa-IR" sz="1600" b="1" dirty="0" smtClean="0">
              <a:solidFill>
                <a:schemeClr val="bg1"/>
              </a:solidFill>
              <a:cs typeface="B Koodak" pitchFamily="2" charset="-78"/>
            </a:rPr>
            <a:t>بدون </a:t>
          </a:r>
          <a:r>
            <a:rPr lang="fa-IR" sz="1600" b="1" dirty="0" smtClean="0">
              <a:solidFill>
                <a:schemeClr val="bg1"/>
              </a:solidFill>
              <a:cs typeface="B Koodak" pitchFamily="2" charset="-78"/>
            </a:rPr>
            <a:t>رهبر معصوم ناقصند.</a:t>
          </a:r>
          <a:endParaRPr lang="fa-IR" sz="1600" dirty="0">
            <a:solidFill>
              <a:schemeClr val="bg1"/>
            </a:solidFill>
            <a:cs typeface="B Koodak" pitchFamily="2" charset="-78"/>
          </a:endParaRPr>
        </a:p>
      </dgm:t>
    </dgm:pt>
    <dgm:pt modelId="{0EDF7C07-25CC-4787-8EA6-ABB9E630A691}" type="parTrans" cxnId="{CE3EFC1B-BCCB-4318-BED8-E0283FFDF366}">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6F00F585-D13A-47B2-81AA-4FF637168F2F}" type="sibTrans" cxnId="{CE3EFC1B-BCCB-4318-BED8-E0283FFDF366}">
      <dgm:prSet/>
      <dgm:spPr/>
      <dgm:t>
        <a:bodyPr/>
        <a:lstStyle/>
        <a:p>
          <a:pPr rtl="1"/>
          <a:endParaRPr lang="fa-IR"/>
        </a:p>
      </dgm:t>
    </dgm:pt>
    <dgm:pt modelId="{A6CDB312-F370-4EFE-A94E-6579A873A040}">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اتمام نعمت</a:t>
          </a:r>
          <a:endParaRPr lang="fa-IR" sz="1600" dirty="0">
            <a:solidFill>
              <a:schemeClr val="bg1"/>
            </a:solidFill>
            <a:cs typeface="B Koodak" pitchFamily="2" charset="-78"/>
          </a:endParaRPr>
        </a:p>
      </dgm:t>
    </dgm:pt>
    <dgm:pt modelId="{1B529237-2B3A-4B45-A076-18EC7549CA27}" type="parTrans" cxnId="{D0157FB7-2279-499D-BEF2-65AFDFFC5CBF}">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3F71D56B-4D98-470E-B59B-309315DBCF82}" type="sibTrans" cxnId="{D0157FB7-2279-499D-BEF2-65AFDFFC5CBF}">
      <dgm:prSet/>
      <dgm:spPr/>
      <dgm:t>
        <a:bodyPr/>
        <a:lstStyle/>
        <a:p>
          <a:pPr rtl="1"/>
          <a:endParaRPr lang="fa-IR"/>
        </a:p>
      </dgm:t>
    </dgm:pt>
    <dgm:pt modelId="{7A2CD1CD-37EB-4C5E-9472-55B7FEC0B80E}">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بدون تعيين رهبرى الهى نعمت تمام نمی شود ...</a:t>
          </a:r>
          <a:endParaRPr lang="fa-IR" sz="1600" dirty="0">
            <a:solidFill>
              <a:schemeClr val="bg1"/>
            </a:solidFill>
            <a:cs typeface="B Koodak" pitchFamily="2" charset="-78"/>
          </a:endParaRPr>
        </a:p>
      </dgm:t>
    </dgm:pt>
    <dgm:pt modelId="{265CE6A0-4060-4A47-81E1-C950DCE90115}" type="parTrans" cxnId="{A09A7103-5A1F-47F0-B73E-1CBCDF962A15}">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8D4FE2A8-62E4-4C1F-8923-A28E1CA2499C}" type="sibTrans" cxnId="{A09A7103-5A1F-47F0-B73E-1CBCDF962A15}">
      <dgm:prSet/>
      <dgm:spPr/>
      <dgm:t>
        <a:bodyPr/>
        <a:lstStyle/>
        <a:p>
          <a:pPr rtl="1"/>
          <a:endParaRPr lang="fa-IR"/>
        </a:p>
      </dgm:t>
    </dgm:pt>
    <dgm:pt modelId="{DEAB6C66-F76F-451D-B268-5CF0E3C5C9BC}">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رضايت خداوند</a:t>
          </a:r>
          <a:endParaRPr lang="fa-IR" sz="1600" dirty="0">
            <a:solidFill>
              <a:schemeClr val="bg1"/>
            </a:solidFill>
            <a:cs typeface="B Koodak" pitchFamily="2" charset="-78"/>
          </a:endParaRPr>
        </a:p>
      </dgm:t>
    </dgm:pt>
    <dgm:pt modelId="{B955076D-BAC4-43AD-9627-7C1D1B65B4B7}" type="parTrans" cxnId="{CCBF18BE-22C1-4E56-83B0-4CD4D243D504}">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11605610-D286-48AC-9F23-5DDDE4DFFD47}" type="sibTrans" cxnId="{CCBF18BE-22C1-4E56-83B0-4CD4D243D504}">
      <dgm:prSet/>
      <dgm:spPr/>
      <dgm:t>
        <a:bodyPr/>
        <a:lstStyle/>
        <a:p>
          <a:pPr rtl="1"/>
          <a:endParaRPr lang="fa-IR"/>
        </a:p>
      </dgm:t>
    </dgm:pt>
    <dgm:pt modelId="{3C59572A-2418-4543-9535-827FF7BE9168}">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r>
            <a:rPr lang="fa-IR" sz="1600" b="1" dirty="0" smtClean="0">
              <a:solidFill>
                <a:schemeClr val="bg1"/>
              </a:solidFill>
              <a:cs typeface="B Koodak" pitchFamily="2" charset="-78"/>
            </a:rPr>
            <a:t>وقتی قانون کامل به مجری عادل ضمیمه                                                شد رضایت الهی محقق می شود</a:t>
          </a:r>
          <a:endParaRPr lang="fa-IR" sz="1600" b="1" dirty="0">
            <a:solidFill>
              <a:schemeClr val="bg1"/>
            </a:solidFill>
            <a:cs typeface="B Koodak" pitchFamily="2" charset="-78"/>
          </a:endParaRPr>
        </a:p>
      </dgm:t>
    </dgm:pt>
    <dgm:pt modelId="{C8BEDCB3-B791-4B13-B792-A83FAE8D3158}" type="parTrans" cxnId="{96162572-A44D-437C-A744-1BD68BDA71FF}">
      <dgm:prSet custT="1">
        <dgm:style>
          <a:lnRef idx="3">
            <a:schemeClr val="lt1"/>
          </a:lnRef>
          <a:fillRef idx="1">
            <a:schemeClr val="accent3"/>
          </a:fillRef>
          <a:effectRef idx="1">
            <a:schemeClr val="accent3"/>
          </a:effectRef>
          <a:fontRef idx="minor">
            <a:schemeClr val="lt1"/>
          </a:fontRef>
        </dgm:style>
      </dgm:prSet>
      <dgm:spPr>
        <a:solidFill>
          <a:schemeClr val="bg2">
            <a:lumMod val="10000"/>
          </a:schemeClr>
        </a:solidFill>
        <a:ln>
          <a:solidFill>
            <a:srgbClr val="002060"/>
          </a:solidFill>
        </a:ln>
      </dgm:spPr>
      <dgm:t>
        <a:bodyPr/>
        <a:lstStyle/>
        <a:p>
          <a:pPr rtl="1"/>
          <a:endParaRPr lang="fa-IR" sz="1600">
            <a:solidFill>
              <a:schemeClr val="bg1"/>
            </a:solidFill>
            <a:cs typeface="B Koodak" pitchFamily="2" charset="-78"/>
          </a:endParaRPr>
        </a:p>
      </dgm:t>
    </dgm:pt>
    <dgm:pt modelId="{2217D966-89D2-4B0B-B553-ECD34F53341B}" type="sibTrans" cxnId="{96162572-A44D-437C-A744-1BD68BDA71FF}">
      <dgm:prSet/>
      <dgm:spPr/>
      <dgm:t>
        <a:bodyPr/>
        <a:lstStyle/>
        <a:p>
          <a:pPr rtl="1"/>
          <a:endParaRPr lang="fa-IR"/>
        </a:p>
      </dgm:t>
    </dgm:pt>
    <dgm:pt modelId="{8F65BD1E-BB88-407A-A917-4F3EAC7601F1}" type="pres">
      <dgm:prSet presAssocID="{6EA3BBAD-0376-4056-B8BE-CDA2BA6149AD}" presName="diagram" presStyleCnt="0">
        <dgm:presLayoutVars>
          <dgm:chPref val="1"/>
          <dgm:dir val="rev"/>
          <dgm:animOne val="branch"/>
          <dgm:animLvl val="lvl"/>
          <dgm:resizeHandles val="exact"/>
        </dgm:presLayoutVars>
      </dgm:prSet>
      <dgm:spPr/>
      <dgm:t>
        <a:bodyPr/>
        <a:lstStyle/>
        <a:p>
          <a:pPr rtl="1"/>
          <a:endParaRPr lang="fa-IR"/>
        </a:p>
      </dgm:t>
    </dgm:pt>
    <dgm:pt modelId="{62054D18-9E1A-4383-8230-7AF9A3D1E3DF}" type="pres">
      <dgm:prSet presAssocID="{38ACAE9C-5DA9-469D-9925-82C2643A3EFB}" presName="root1" presStyleCnt="0"/>
      <dgm:spPr/>
    </dgm:pt>
    <dgm:pt modelId="{FCE80273-92F9-43B4-8EDD-DB7E06B5FFF1}" type="pres">
      <dgm:prSet presAssocID="{38ACAE9C-5DA9-469D-9925-82C2643A3EFB}" presName="LevelOneTextNode" presStyleLbl="node0" presStyleIdx="0" presStyleCnt="1" custScaleY="145396" custLinFactNeighborY="-21848">
        <dgm:presLayoutVars>
          <dgm:chPref val="3"/>
        </dgm:presLayoutVars>
      </dgm:prSet>
      <dgm:spPr/>
      <dgm:t>
        <a:bodyPr/>
        <a:lstStyle/>
        <a:p>
          <a:pPr rtl="1"/>
          <a:endParaRPr lang="fa-IR"/>
        </a:p>
      </dgm:t>
    </dgm:pt>
    <dgm:pt modelId="{C1D31C4D-0BAF-486F-9BA0-D00A24B3EBF0}" type="pres">
      <dgm:prSet presAssocID="{38ACAE9C-5DA9-469D-9925-82C2643A3EFB}" presName="level2hierChild" presStyleCnt="0"/>
      <dgm:spPr/>
    </dgm:pt>
    <dgm:pt modelId="{0B58AACA-CD46-44D8-B97E-782A90E4AC7A}" type="pres">
      <dgm:prSet presAssocID="{EF079D62-F6E2-4648-A176-D47934E75EB1}" presName="conn2-1" presStyleLbl="parChTrans1D2" presStyleIdx="0" presStyleCnt="3"/>
      <dgm:spPr/>
      <dgm:t>
        <a:bodyPr/>
        <a:lstStyle/>
        <a:p>
          <a:pPr rtl="1"/>
          <a:endParaRPr lang="fa-IR"/>
        </a:p>
      </dgm:t>
    </dgm:pt>
    <dgm:pt modelId="{8678288A-D55D-4392-9180-D07DAD5FE41D}" type="pres">
      <dgm:prSet presAssocID="{EF079D62-F6E2-4648-A176-D47934E75EB1}" presName="connTx" presStyleLbl="parChTrans1D2" presStyleIdx="0" presStyleCnt="3"/>
      <dgm:spPr/>
      <dgm:t>
        <a:bodyPr/>
        <a:lstStyle/>
        <a:p>
          <a:pPr rtl="1"/>
          <a:endParaRPr lang="fa-IR"/>
        </a:p>
      </dgm:t>
    </dgm:pt>
    <dgm:pt modelId="{D8E070BF-62DA-4ABE-9184-B73556047F87}" type="pres">
      <dgm:prSet presAssocID="{AEFE9D21-D623-47A1-B7B7-FA50A010A4AC}" presName="root2" presStyleCnt="0"/>
      <dgm:spPr/>
    </dgm:pt>
    <dgm:pt modelId="{AD8D4AD1-EE66-4667-A732-260CFCFFFC6C}" type="pres">
      <dgm:prSet presAssocID="{AEFE9D21-D623-47A1-B7B7-FA50A010A4AC}" presName="LevelTwoTextNode" presStyleLbl="node2" presStyleIdx="0" presStyleCnt="3">
        <dgm:presLayoutVars>
          <dgm:chPref val="3"/>
        </dgm:presLayoutVars>
      </dgm:prSet>
      <dgm:spPr/>
      <dgm:t>
        <a:bodyPr/>
        <a:lstStyle/>
        <a:p>
          <a:pPr rtl="1"/>
          <a:endParaRPr lang="fa-IR"/>
        </a:p>
      </dgm:t>
    </dgm:pt>
    <dgm:pt modelId="{B9C25FCC-717B-49B2-B740-860CDBF46471}" type="pres">
      <dgm:prSet presAssocID="{AEFE9D21-D623-47A1-B7B7-FA50A010A4AC}" presName="level3hierChild" presStyleCnt="0"/>
      <dgm:spPr/>
    </dgm:pt>
    <dgm:pt modelId="{C446E904-A8CE-41B8-9E64-57A6D94668AC}" type="pres">
      <dgm:prSet presAssocID="{B4642D8A-9ED5-4A41-8E05-7BF0C1EFF706}" presName="conn2-1" presStyleLbl="parChTrans1D3" presStyleIdx="0" presStyleCnt="12"/>
      <dgm:spPr/>
      <dgm:t>
        <a:bodyPr/>
        <a:lstStyle/>
        <a:p>
          <a:pPr rtl="1"/>
          <a:endParaRPr lang="fa-IR"/>
        </a:p>
      </dgm:t>
    </dgm:pt>
    <dgm:pt modelId="{762C3B26-7C80-4B0A-A42B-2DB10E7FCD3B}" type="pres">
      <dgm:prSet presAssocID="{B4642D8A-9ED5-4A41-8E05-7BF0C1EFF706}" presName="connTx" presStyleLbl="parChTrans1D3" presStyleIdx="0" presStyleCnt="12"/>
      <dgm:spPr/>
      <dgm:t>
        <a:bodyPr/>
        <a:lstStyle/>
        <a:p>
          <a:pPr rtl="1"/>
          <a:endParaRPr lang="fa-IR"/>
        </a:p>
      </dgm:t>
    </dgm:pt>
    <dgm:pt modelId="{F0AEB5B8-FA28-45C8-B25C-666CBA3661B3}" type="pres">
      <dgm:prSet presAssocID="{8605D15D-113F-4A8A-A5D7-E1518D2E8B71}" presName="root2" presStyleCnt="0"/>
      <dgm:spPr/>
    </dgm:pt>
    <dgm:pt modelId="{118767B0-29A8-4574-9FEE-FD0130C6ABA7}" type="pres">
      <dgm:prSet presAssocID="{8605D15D-113F-4A8A-A5D7-E1518D2E8B71}" presName="LevelTwoTextNode" presStyleLbl="node3" presStyleIdx="0" presStyleCnt="12" custScaleX="519652" custScaleY="74701">
        <dgm:presLayoutVars>
          <dgm:chPref val="3"/>
        </dgm:presLayoutVars>
      </dgm:prSet>
      <dgm:spPr/>
      <dgm:t>
        <a:bodyPr/>
        <a:lstStyle/>
        <a:p>
          <a:pPr rtl="1"/>
          <a:endParaRPr lang="fa-IR"/>
        </a:p>
      </dgm:t>
    </dgm:pt>
    <dgm:pt modelId="{B6DA1193-ED66-4308-9666-E6DE8364AB82}" type="pres">
      <dgm:prSet presAssocID="{8605D15D-113F-4A8A-A5D7-E1518D2E8B71}" presName="level3hierChild" presStyleCnt="0"/>
      <dgm:spPr/>
    </dgm:pt>
    <dgm:pt modelId="{87CC5CA9-F073-4603-90AC-07E512DA806D}" type="pres">
      <dgm:prSet presAssocID="{25EF2BD1-B5A3-4105-95C3-D7C771965E7D}" presName="conn2-1" presStyleLbl="parChTrans1D3" presStyleIdx="1" presStyleCnt="12"/>
      <dgm:spPr/>
      <dgm:t>
        <a:bodyPr/>
        <a:lstStyle/>
        <a:p>
          <a:pPr rtl="1"/>
          <a:endParaRPr lang="fa-IR"/>
        </a:p>
      </dgm:t>
    </dgm:pt>
    <dgm:pt modelId="{D56D85E8-63CD-43DB-BE80-0BAE33D7B222}" type="pres">
      <dgm:prSet presAssocID="{25EF2BD1-B5A3-4105-95C3-D7C771965E7D}" presName="connTx" presStyleLbl="parChTrans1D3" presStyleIdx="1" presStyleCnt="12"/>
      <dgm:spPr/>
      <dgm:t>
        <a:bodyPr/>
        <a:lstStyle/>
        <a:p>
          <a:pPr rtl="1"/>
          <a:endParaRPr lang="fa-IR"/>
        </a:p>
      </dgm:t>
    </dgm:pt>
    <dgm:pt modelId="{8329B3F4-8F13-47BD-BF1F-EADC0189A503}" type="pres">
      <dgm:prSet presAssocID="{2BC74CA9-FDF5-4B87-82D2-FC6E13D9DC26}" presName="root2" presStyleCnt="0"/>
      <dgm:spPr/>
    </dgm:pt>
    <dgm:pt modelId="{311CC199-1D38-4C03-9D7F-4BC248A8E9C2}" type="pres">
      <dgm:prSet presAssocID="{2BC74CA9-FDF5-4B87-82D2-FC6E13D9DC26}" presName="LevelTwoTextNode" presStyleLbl="node3" presStyleIdx="1" presStyleCnt="12" custScaleX="519652" custScaleY="74701">
        <dgm:presLayoutVars>
          <dgm:chPref val="3"/>
        </dgm:presLayoutVars>
      </dgm:prSet>
      <dgm:spPr/>
      <dgm:t>
        <a:bodyPr/>
        <a:lstStyle/>
        <a:p>
          <a:pPr rtl="1"/>
          <a:endParaRPr lang="fa-IR"/>
        </a:p>
      </dgm:t>
    </dgm:pt>
    <dgm:pt modelId="{E7353E50-1AE6-43D9-8CC3-7D4FCB83169A}" type="pres">
      <dgm:prSet presAssocID="{2BC74CA9-FDF5-4B87-82D2-FC6E13D9DC26}" presName="level3hierChild" presStyleCnt="0"/>
      <dgm:spPr/>
    </dgm:pt>
    <dgm:pt modelId="{7482798B-ACDF-4D1B-8922-C7C00B42B3CB}" type="pres">
      <dgm:prSet presAssocID="{62696354-8FFA-4711-A48A-4B9843590314}" presName="conn2-1" presStyleLbl="parChTrans1D3" presStyleIdx="2" presStyleCnt="12"/>
      <dgm:spPr/>
      <dgm:t>
        <a:bodyPr/>
        <a:lstStyle/>
        <a:p>
          <a:pPr rtl="1"/>
          <a:endParaRPr lang="fa-IR"/>
        </a:p>
      </dgm:t>
    </dgm:pt>
    <dgm:pt modelId="{92DE6900-910D-4925-92AE-6640327F2462}" type="pres">
      <dgm:prSet presAssocID="{62696354-8FFA-4711-A48A-4B9843590314}" presName="connTx" presStyleLbl="parChTrans1D3" presStyleIdx="2" presStyleCnt="12"/>
      <dgm:spPr/>
      <dgm:t>
        <a:bodyPr/>
        <a:lstStyle/>
        <a:p>
          <a:pPr rtl="1"/>
          <a:endParaRPr lang="fa-IR"/>
        </a:p>
      </dgm:t>
    </dgm:pt>
    <dgm:pt modelId="{E355145D-A6B0-445F-89E1-800DE6765E35}" type="pres">
      <dgm:prSet presAssocID="{ECC22E9D-36C2-40D6-858A-A05C18671FAE}" presName="root2" presStyleCnt="0"/>
      <dgm:spPr/>
    </dgm:pt>
    <dgm:pt modelId="{C432E058-BA0D-4115-A013-A677EDAEB38F}" type="pres">
      <dgm:prSet presAssocID="{ECC22E9D-36C2-40D6-858A-A05C18671FAE}" presName="LevelTwoTextNode" presStyleLbl="node3" presStyleIdx="2" presStyleCnt="12" custScaleX="519652" custScaleY="74701">
        <dgm:presLayoutVars>
          <dgm:chPref val="3"/>
        </dgm:presLayoutVars>
      </dgm:prSet>
      <dgm:spPr/>
      <dgm:t>
        <a:bodyPr/>
        <a:lstStyle/>
        <a:p>
          <a:pPr rtl="1"/>
          <a:endParaRPr lang="fa-IR"/>
        </a:p>
      </dgm:t>
    </dgm:pt>
    <dgm:pt modelId="{7B56B92B-A1FD-4EAD-9B04-F61D4BAC3DAB}" type="pres">
      <dgm:prSet presAssocID="{ECC22E9D-36C2-40D6-858A-A05C18671FAE}" presName="level3hierChild" presStyleCnt="0"/>
      <dgm:spPr/>
    </dgm:pt>
    <dgm:pt modelId="{47E787ED-2100-4678-834A-075D898A1850}" type="pres">
      <dgm:prSet presAssocID="{9FD077F9-8BA6-4284-A0E7-F87EBFD41EE3}" presName="conn2-1" presStyleLbl="parChTrans1D3" presStyleIdx="3" presStyleCnt="12"/>
      <dgm:spPr/>
      <dgm:t>
        <a:bodyPr/>
        <a:lstStyle/>
        <a:p>
          <a:pPr rtl="1"/>
          <a:endParaRPr lang="fa-IR"/>
        </a:p>
      </dgm:t>
    </dgm:pt>
    <dgm:pt modelId="{7C7E3920-13D3-4C5F-AAE8-E99F90CA167C}" type="pres">
      <dgm:prSet presAssocID="{9FD077F9-8BA6-4284-A0E7-F87EBFD41EE3}" presName="connTx" presStyleLbl="parChTrans1D3" presStyleIdx="3" presStyleCnt="12"/>
      <dgm:spPr/>
      <dgm:t>
        <a:bodyPr/>
        <a:lstStyle/>
        <a:p>
          <a:pPr rtl="1"/>
          <a:endParaRPr lang="fa-IR"/>
        </a:p>
      </dgm:t>
    </dgm:pt>
    <dgm:pt modelId="{CADD9480-4DC8-4CB6-B995-632920ECFE92}" type="pres">
      <dgm:prSet presAssocID="{0C3F9731-89C6-41EF-9A94-4ABB2381063A}" presName="root2" presStyleCnt="0"/>
      <dgm:spPr/>
    </dgm:pt>
    <dgm:pt modelId="{D6FAC781-69C3-47E3-B306-A35F324AE313}" type="pres">
      <dgm:prSet presAssocID="{0C3F9731-89C6-41EF-9A94-4ABB2381063A}" presName="LevelTwoTextNode" presStyleLbl="node3" presStyleIdx="3" presStyleCnt="12" custScaleX="519652" custScaleY="74701">
        <dgm:presLayoutVars>
          <dgm:chPref val="3"/>
        </dgm:presLayoutVars>
      </dgm:prSet>
      <dgm:spPr/>
      <dgm:t>
        <a:bodyPr/>
        <a:lstStyle/>
        <a:p>
          <a:pPr rtl="1"/>
          <a:endParaRPr lang="fa-IR"/>
        </a:p>
      </dgm:t>
    </dgm:pt>
    <dgm:pt modelId="{FE720932-A355-41B1-B63E-CEABE644DF3D}" type="pres">
      <dgm:prSet presAssocID="{0C3F9731-89C6-41EF-9A94-4ABB2381063A}" presName="level3hierChild" presStyleCnt="0"/>
      <dgm:spPr/>
    </dgm:pt>
    <dgm:pt modelId="{E8E25F9E-D179-4971-B53C-73297D930C62}" type="pres">
      <dgm:prSet presAssocID="{24F8F227-90E2-4D11-A6D2-96CC60503DB6}" presName="conn2-1" presStyleLbl="parChTrans1D2" presStyleIdx="1" presStyleCnt="3"/>
      <dgm:spPr/>
      <dgm:t>
        <a:bodyPr/>
        <a:lstStyle/>
        <a:p>
          <a:pPr rtl="1"/>
          <a:endParaRPr lang="fa-IR"/>
        </a:p>
      </dgm:t>
    </dgm:pt>
    <dgm:pt modelId="{F6FFF34A-AD4C-492F-83EE-337DACDA1AA3}" type="pres">
      <dgm:prSet presAssocID="{24F8F227-90E2-4D11-A6D2-96CC60503DB6}" presName="connTx" presStyleLbl="parChTrans1D2" presStyleIdx="1" presStyleCnt="3"/>
      <dgm:spPr/>
      <dgm:t>
        <a:bodyPr/>
        <a:lstStyle/>
        <a:p>
          <a:pPr rtl="1"/>
          <a:endParaRPr lang="fa-IR"/>
        </a:p>
      </dgm:t>
    </dgm:pt>
    <dgm:pt modelId="{50B0DB31-FC7F-4707-85C5-488DFCFF83BF}" type="pres">
      <dgm:prSet presAssocID="{D963C436-7AAF-4CDE-B2A9-1BC5CBAC8696}" presName="root2" presStyleCnt="0"/>
      <dgm:spPr/>
    </dgm:pt>
    <dgm:pt modelId="{913CA94F-FF91-4758-94BA-2C46485DC819}" type="pres">
      <dgm:prSet presAssocID="{D963C436-7AAF-4CDE-B2A9-1BC5CBAC8696}" presName="LevelTwoTextNode" presStyleLbl="node2" presStyleIdx="1" presStyleCnt="3" custScaleX="205175" custScaleY="260729">
        <dgm:presLayoutVars>
          <dgm:chPref val="3"/>
        </dgm:presLayoutVars>
      </dgm:prSet>
      <dgm:spPr/>
      <dgm:t>
        <a:bodyPr/>
        <a:lstStyle/>
        <a:p>
          <a:pPr rtl="1"/>
          <a:endParaRPr lang="fa-IR"/>
        </a:p>
      </dgm:t>
    </dgm:pt>
    <dgm:pt modelId="{36A85A13-6429-40ED-B467-A2CEB47073C5}" type="pres">
      <dgm:prSet presAssocID="{D963C436-7AAF-4CDE-B2A9-1BC5CBAC8696}" presName="level3hierChild" presStyleCnt="0"/>
      <dgm:spPr/>
    </dgm:pt>
    <dgm:pt modelId="{C86AD639-F3F9-4AEF-9E3A-4133583BE62C}" type="pres">
      <dgm:prSet presAssocID="{4C137222-B8B6-4F03-9CE9-A012B8D8FD46}" presName="conn2-1" presStyleLbl="parChTrans1D3" presStyleIdx="4" presStyleCnt="12"/>
      <dgm:spPr/>
      <dgm:t>
        <a:bodyPr/>
        <a:lstStyle/>
        <a:p>
          <a:pPr rtl="1"/>
          <a:endParaRPr lang="fa-IR"/>
        </a:p>
      </dgm:t>
    </dgm:pt>
    <dgm:pt modelId="{5F1ECE19-B861-4F21-92C6-6B926EEBEECE}" type="pres">
      <dgm:prSet presAssocID="{4C137222-B8B6-4F03-9CE9-A012B8D8FD46}" presName="connTx" presStyleLbl="parChTrans1D3" presStyleIdx="4" presStyleCnt="12"/>
      <dgm:spPr/>
      <dgm:t>
        <a:bodyPr/>
        <a:lstStyle/>
        <a:p>
          <a:pPr rtl="1"/>
          <a:endParaRPr lang="fa-IR"/>
        </a:p>
      </dgm:t>
    </dgm:pt>
    <dgm:pt modelId="{9E421081-E7EB-46DC-B668-CA7A4D0A813F}" type="pres">
      <dgm:prSet presAssocID="{9645EAE5-A476-4453-8D37-3091D39EFA82}" presName="root2" presStyleCnt="0"/>
      <dgm:spPr/>
    </dgm:pt>
    <dgm:pt modelId="{F5852865-FAC9-4F66-84AA-098C166BE60A}" type="pres">
      <dgm:prSet presAssocID="{9645EAE5-A476-4453-8D37-3091D39EFA82}" presName="LevelTwoTextNode" presStyleLbl="node3" presStyleIdx="4" presStyleCnt="12" custScaleY="89183">
        <dgm:presLayoutVars>
          <dgm:chPref val="3"/>
        </dgm:presLayoutVars>
      </dgm:prSet>
      <dgm:spPr/>
      <dgm:t>
        <a:bodyPr/>
        <a:lstStyle/>
        <a:p>
          <a:pPr rtl="1"/>
          <a:endParaRPr lang="fa-IR"/>
        </a:p>
      </dgm:t>
    </dgm:pt>
    <dgm:pt modelId="{D90553AA-96F9-4698-BC6F-6EFD63BDF8CF}" type="pres">
      <dgm:prSet presAssocID="{9645EAE5-A476-4453-8D37-3091D39EFA82}" presName="level3hierChild" presStyleCnt="0"/>
      <dgm:spPr/>
    </dgm:pt>
    <dgm:pt modelId="{4C1053C8-C822-4A87-9200-B57CC36B5F4C}" type="pres">
      <dgm:prSet presAssocID="{35A1BE9F-F625-45D6-90BF-A15836FE2DCB}" presName="conn2-1" presStyleLbl="parChTrans1D4" presStyleIdx="0" presStyleCnt="8" custScaleX="2000000"/>
      <dgm:spPr/>
      <dgm:t>
        <a:bodyPr/>
        <a:lstStyle/>
        <a:p>
          <a:pPr rtl="1"/>
          <a:endParaRPr lang="fa-IR"/>
        </a:p>
      </dgm:t>
    </dgm:pt>
    <dgm:pt modelId="{D3452573-068C-400C-9FD5-F7368FCA10AA}" type="pres">
      <dgm:prSet presAssocID="{35A1BE9F-F625-45D6-90BF-A15836FE2DCB}" presName="connTx" presStyleLbl="parChTrans1D4" presStyleIdx="0" presStyleCnt="8"/>
      <dgm:spPr/>
      <dgm:t>
        <a:bodyPr/>
        <a:lstStyle/>
        <a:p>
          <a:pPr rtl="1"/>
          <a:endParaRPr lang="fa-IR"/>
        </a:p>
      </dgm:t>
    </dgm:pt>
    <dgm:pt modelId="{2E56AE35-7215-4CE9-9E4B-8AD8AE768D3C}" type="pres">
      <dgm:prSet presAssocID="{A5B1913F-363E-452A-BE1B-2A6F39981471}" presName="root2" presStyleCnt="0"/>
      <dgm:spPr/>
    </dgm:pt>
    <dgm:pt modelId="{DA51BE90-1350-424B-A0D1-3DDE1F561DDE}" type="pres">
      <dgm:prSet presAssocID="{A5B1913F-363E-452A-BE1B-2A6F39981471}" presName="LevelTwoTextNode" presStyleLbl="node4" presStyleIdx="0" presStyleCnt="8" custScaleX="282854" custScaleY="89183">
        <dgm:presLayoutVars>
          <dgm:chPref val="3"/>
        </dgm:presLayoutVars>
      </dgm:prSet>
      <dgm:spPr/>
      <dgm:t>
        <a:bodyPr/>
        <a:lstStyle/>
        <a:p>
          <a:pPr rtl="1"/>
          <a:endParaRPr lang="fa-IR"/>
        </a:p>
      </dgm:t>
    </dgm:pt>
    <dgm:pt modelId="{1F562D95-24AA-4CC8-80C5-2C7A8984D5C6}" type="pres">
      <dgm:prSet presAssocID="{A5B1913F-363E-452A-BE1B-2A6F39981471}" presName="level3hierChild" presStyleCnt="0"/>
      <dgm:spPr/>
    </dgm:pt>
    <dgm:pt modelId="{FE4C00C7-D71C-4D49-BAF6-E67E0AD91EA9}" type="pres">
      <dgm:prSet presAssocID="{2A2F78E1-7CA4-4B3F-BA0E-A2E5B6D8370A}" presName="conn2-1" presStyleLbl="parChTrans1D3" presStyleIdx="5" presStyleCnt="12"/>
      <dgm:spPr/>
      <dgm:t>
        <a:bodyPr/>
        <a:lstStyle/>
        <a:p>
          <a:pPr rtl="1"/>
          <a:endParaRPr lang="fa-IR"/>
        </a:p>
      </dgm:t>
    </dgm:pt>
    <dgm:pt modelId="{BDD7E77F-A3F4-4501-AD3F-AC00996B4B49}" type="pres">
      <dgm:prSet presAssocID="{2A2F78E1-7CA4-4B3F-BA0E-A2E5B6D8370A}" presName="connTx" presStyleLbl="parChTrans1D3" presStyleIdx="5" presStyleCnt="12"/>
      <dgm:spPr/>
      <dgm:t>
        <a:bodyPr/>
        <a:lstStyle/>
        <a:p>
          <a:pPr rtl="1"/>
          <a:endParaRPr lang="fa-IR"/>
        </a:p>
      </dgm:t>
    </dgm:pt>
    <dgm:pt modelId="{5E161D87-F2CA-4A4C-9906-7B9754FBD4AD}" type="pres">
      <dgm:prSet presAssocID="{7833D4F5-F597-4EC2-B758-DD8270A76165}" presName="root2" presStyleCnt="0"/>
      <dgm:spPr/>
    </dgm:pt>
    <dgm:pt modelId="{8FE252E2-2B16-4DDA-80EB-1C8897035B8A}" type="pres">
      <dgm:prSet presAssocID="{7833D4F5-F597-4EC2-B758-DD8270A76165}" presName="LevelTwoTextNode" presStyleLbl="node3" presStyleIdx="5" presStyleCnt="12" custScaleY="89183">
        <dgm:presLayoutVars>
          <dgm:chPref val="3"/>
        </dgm:presLayoutVars>
      </dgm:prSet>
      <dgm:spPr/>
      <dgm:t>
        <a:bodyPr/>
        <a:lstStyle/>
        <a:p>
          <a:pPr rtl="1"/>
          <a:endParaRPr lang="fa-IR"/>
        </a:p>
      </dgm:t>
    </dgm:pt>
    <dgm:pt modelId="{AF02EC5D-CD40-4405-83D0-F3B9B262A1F0}" type="pres">
      <dgm:prSet presAssocID="{7833D4F5-F597-4EC2-B758-DD8270A76165}" presName="level3hierChild" presStyleCnt="0"/>
      <dgm:spPr/>
    </dgm:pt>
    <dgm:pt modelId="{2F228F51-1900-448A-A8D8-442F472E29FC}" type="pres">
      <dgm:prSet presAssocID="{C70796F3-95A8-4A4F-97CE-1A6F5475F69A}" presName="conn2-1" presStyleLbl="parChTrans1D4" presStyleIdx="1" presStyleCnt="8" custScaleX="2000000"/>
      <dgm:spPr/>
      <dgm:t>
        <a:bodyPr/>
        <a:lstStyle/>
        <a:p>
          <a:pPr rtl="1"/>
          <a:endParaRPr lang="fa-IR"/>
        </a:p>
      </dgm:t>
    </dgm:pt>
    <dgm:pt modelId="{1CF50E8B-37D5-4287-8FC4-20126932C9E4}" type="pres">
      <dgm:prSet presAssocID="{C70796F3-95A8-4A4F-97CE-1A6F5475F69A}" presName="connTx" presStyleLbl="parChTrans1D4" presStyleIdx="1" presStyleCnt="8"/>
      <dgm:spPr/>
      <dgm:t>
        <a:bodyPr/>
        <a:lstStyle/>
        <a:p>
          <a:pPr rtl="1"/>
          <a:endParaRPr lang="fa-IR"/>
        </a:p>
      </dgm:t>
    </dgm:pt>
    <dgm:pt modelId="{EB730C26-E620-4763-9176-1B89473C9037}" type="pres">
      <dgm:prSet presAssocID="{AE0F9EBB-47F1-47A9-907A-6D6E102DE5D6}" presName="root2" presStyleCnt="0"/>
      <dgm:spPr/>
    </dgm:pt>
    <dgm:pt modelId="{B19B6B4A-D01E-4537-82A7-5AED6B5E46FC}" type="pres">
      <dgm:prSet presAssocID="{AE0F9EBB-47F1-47A9-907A-6D6E102DE5D6}" presName="LevelTwoTextNode" presStyleLbl="node4" presStyleIdx="1" presStyleCnt="8" custScaleX="282854" custScaleY="89183">
        <dgm:presLayoutVars>
          <dgm:chPref val="3"/>
        </dgm:presLayoutVars>
      </dgm:prSet>
      <dgm:spPr/>
      <dgm:t>
        <a:bodyPr/>
        <a:lstStyle/>
        <a:p>
          <a:pPr rtl="1"/>
          <a:endParaRPr lang="fa-IR"/>
        </a:p>
      </dgm:t>
    </dgm:pt>
    <dgm:pt modelId="{519C275C-00A6-444D-BCD1-08A98379A319}" type="pres">
      <dgm:prSet presAssocID="{AE0F9EBB-47F1-47A9-907A-6D6E102DE5D6}" presName="level3hierChild" presStyleCnt="0"/>
      <dgm:spPr/>
    </dgm:pt>
    <dgm:pt modelId="{66FE7463-82B3-4CE8-BC5D-6157C78B749D}" type="pres">
      <dgm:prSet presAssocID="{07F7589B-AC14-4BC2-A12A-33B02E9B6FE8}" presName="conn2-1" presStyleLbl="parChTrans1D3" presStyleIdx="6" presStyleCnt="12"/>
      <dgm:spPr/>
      <dgm:t>
        <a:bodyPr/>
        <a:lstStyle/>
        <a:p>
          <a:pPr rtl="1"/>
          <a:endParaRPr lang="fa-IR"/>
        </a:p>
      </dgm:t>
    </dgm:pt>
    <dgm:pt modelId="{98DC5EAB-4E8F-4B9D-BB59-572818BAB577}" type="pres">
      <dgm:prSet presAssocID="{07F7589B-AC14-4BC2-A12A-33B02E9B6FE8}" presName="connTx" presStyleLbl="parChTrans1D3" presStyleIdx="6" presStyleCnt="12"/>
      <dgm:spPr/>
      <dgm:t>
        <a:bodyPr/>
        <a:lstStyle/>
        <a:p>
          <a:pPr rtl="1"/>
          <a:endParaRPr lang="fa-IR"/>
        </a:p>
      </dgm:t>
    </dgm:pt>
    <dgm:pt modelId="{9E4187BF-EB19-4858-81DE-8AE869FCAD73}" type="pres">
      <dgm:prSet presAssocID="{5E065529-B97E-448F-977B-F639138A6F00}" presName="root2" presStyleCnt="0"/>
      <dgm:spPr/>
    </dgm:pt>
    <dgm:pt modelId="{B324DC6E-20FF-4C44-B4FA-80EB7EE69E84}" type="pres">
      <dgm:prSet presAssocID="{5E065529-B97E-448F-977B-F639138A6F00}" presName="LevelTwoTextNode" presStyleLbl="node3" presStyleIdx="6" presStyleCnt="12" custScaleX="167311">
        <dgm:presLayoutVars>
          <dgm:chPref val="3"/>
        </dgm:presLayoutVars>
      </dgm:prSet>
      <dgm:spPr/>
      <dgm:t>
        <a:bodyPr/>
        <a:lstStyle/>
        <a:p>
          <a:pPr rtl="1"/>
          <a:endParaRPr lang="fa-IR"/>
        </a:p>
      </dgm:t>
    </dgm:pt>
    <dgm:pt modelId="{74BBFA41-511A-41B8-A3F2-3326E99B6F32}" type="pres">
      <dgm:prSet presAssocID="{5E065529-B97E-448F-977B-F639138A6F00}" presName="level3hierChild" presStyleCnt="0"/>
      <dgm:spPr/>
    </dgm:pt>
    <dgm:pt modelId="{9B5D4C56-9E41-4D7D-986C-7E90C447146B}" type="pres">
      <dgm:prSet presAssocID="{5CB9426A-82D6-49D0-BF54-3586F96837B1}" presName="conn2-1" presStyleLbl="parChTrans1D4" presStyleIdx="2" presStyleCnt="8" custScaleX="2000000"/>
      <dgm:spPr/>
      <dgm:t>
        <a:bodyPr/>
        <a:lstStyle/>
        <a:p>
          <a:pPr rtl="1"/>
          <a:endParaRPr lang="fa-IR"/>
        </a:p>
      </dgm:t>
    </dgm:pt>
    <dgm:pt modelId="{94DEDF4E-5018-4B8C-98FE-8A0D69DAD611}" type="pres">
      <dgm:prSet presAssocID="{5CB9426A-82D6-49D0-BF54-3586F96837B1}" presName="connTx" presStyleLbl="parChTrans1D4" presStyleIdx="2" presStyleCnt="8"/>
      <dgm:spPr/>
      <dgm:t>
        <a:bodyPr/>
        <a:lstStyle/>
        <a:p>
          <a:pPr rtl="1"/>
          <a:endParaRPr lang="fa-IR"/>
        </a:p>
      </dgm:t>
    </dgm:pt>
    <dgm:pt modelId="{CAC28294-DCC9-4524-BF9A-5C594A19FEB7}" type="pres">
      <dgm:prSet presAssocID="{FF13F46E-F067-4D95-B786-6D9FEE591C71}" presName="root2" presStyleCnt="0"/>
      <dgm:spPr/>
    </dgm:pt>
    <dgm:pt modelId="{8842A420-7A1B-4BE6-9A6E-1500126A3144}" type="pres">
      <dgm:prSet presAssocID="{FF13F46E-F067-4D95-B786-6D9FEE591C71}" presName="LevelTwoTextNode" presStyleLbl="node4" presStyleIdx="2" presStyleCnt="8" custScaleX="231656">
        <dgm:presLayoutVars>
          <dgm:chPref val="3"/>
        </dgm:presLayoutVars>
      </dgm:prSet>
      <dgm:spPr/>
      <dgm:t>
        <a:bodyPr/>
        <a:lstStyle/>
        <a:p>
          <a:pPr rtl="1"/>
          <a:endParaRPr lang="fa-IR"/>
        </a:p>
      </dgm:t>
    </dgm:pt>
    <dgm:pt modelId="{9EE56635-E38B-44BB-BA7C-084ADE38303C}" type="pres">
      <dgm:prSet presAssocID="{FF13F46E-F067-4D95-B786-6D9FEE591C71}" presName="level3hierChild" presStyleCnt="0"/>
      <dgm:spPr/>
    </dgm:pt>
    <dgm:pt modelId="{96018BED-A378-4492-B1FA-2DBB720DA340}" type="pres">
      <dgm:prSet presAssocID="{CC6D9E07-2A81-4C9E-8E1B-9BC462B044E8}" presName="conn2-1" presStyleLbl="parChTrans1D3" presStyleIdx="7" presStyleCnt="12"/>
      <dgm:spPr/>
      <dgm:t>
        <a:bodyPr/>
        <a:lstStyle/>
        <a:p>
          <a:pPr rtl="1"/>
          <a:endParaRPr lang="fa-IR"/>
        </a:p>
      </dgm:t>
    </dgm:pt>
    <dgm:pt modelId="{4C8B9634-CEE3-40F1-A864-0B50D06B69CC}" type="pres">
      <dgm:prSet presAssocID="{CC6D9E07-2A81-4C9E-8E1B-9BC462B044E8}" presName="connTx" presStyleLbl="parChTrans1D3" presStyleIdx="7" presStyleCnt="12"/>
      <dgm:spPr/>
      <dgm:t>
        <a:bodyPr/>
        <a:lstStyle/>
        <a:p>
          <a:pPr rtl="1"/>
          <a:endParaRPr lang="fa-IR"/>
        </a:p>
      </dgm:t>
    </dgm:pt>
    <dgm:pt modelId="{E19382BF-886B-47AA-B2D4-3566488D4869}" type="pres">
      <dgm:prSet presAssocID="{1C27E8A0-AB35-4D6C-9851-F696E7D02CB3}" presName="root2" presStyleCnt="0"/>
      <dgm:spPr/>
    </dgm:pt>
    <dgm:pt modelId="{837235A9-BC7C-4BF7-A53A-4351C7C7AA98}" type="pres">
      <dgm:prSet presAssocID="{1C27E8A0-AB35-4D6C-9851-F696E7D02CB3}" presName="LevelTwoTextNode" presStyleLbl="node3" presStyleIdx="7" presStyleCnt="12">
        <dgm:presLayoutVars>
          <dgm:chPref val="3"/>
        </dgm:presLayoutVars>
      </dgm:prSet>
      <dgm:spPr/>
      <dgm:t>
        <a:bodyPr/>
        <a:lstStyle/>
        <a:p>
          <a:pPr rtl="1"/>
          <a:endParaRPr lang="fa-IR"/>
        </a:p>
      </dgm:t>
    </dgm:pt>
    <dgm:pt modelId="{5DDB1D29-2A8C-4CC8-BC58-50D0998377C4}" type="pres">
      <dgm:prSet presAssocID="{1C27E8A0-AB35-4D6C-9851-F696E7D02CB3}" presName="level3hierChild" presStyleCnt="0"/>
      <dgm:spPr/>
    </dgm:pt>
    <dgm:pt modelId="{36B83D6B-4EF8-4327-88A0-A63DBAE7FB6D}" type="pres">
      <dgm:prSet presAssocID="{EB3031D1-E719-46BC-9BBF-0D8DC23D5E46}" presName="conn2-1" presStyleLbl="parChTrans1D4" presStyleIdx="3" presStyleCnt="8" custScaleX="2000000"/>
      <dgm:spPr/>
      <dgm:t>
        <a:bodyPr/>
        <a:lstStyle/>
        <a:p>
          <a:pPr rtl="1"/>
          <a:endParaRPr lang="fa-IR"/>
        </a:p>
      </dgm:t>
    </dgm:pt>
    <dgm:pt modelId="{43EB0E20-4ADA-434D-A636-F532336FE5C3}" type="pres">
      <dgm:prSet presAssocID="{EB3031D1-E719-46BC-9BBF-0D8DC23D5E46}" presName="connTx" presStyleLbl="parChTrans1D4" presStyleIdx="3" presStyleCnt="8"/>
      <dgm:spPr/>
      <dgm:t>
        <a:bodyPr/>
        <a:lstStyle/>
        <a:p>
          <a:pPr rtl="1"/>
          <a:endParaRPr lang="fa-IR"/>
        </a:p>
      </dgm:t>
    </dgm:pt>
    <dgm:pt modelId="{AE4919E7-AB0E-4057-AB5A-347489F20BA9}" type="pres">
      <dgm:prSet presAssocID="{D4A6418E-5931-4C18-B045-B5156A4EF0FD}" presName="root2" presStyleCnt="0"/>
      <dgm:spPr/>
    </dgm:pt>
    <dgm:pt modelId="{DF8EDB09-633E-482E-AC9A-09D10E50137D}" type="pres">
      <dgm:prSet presAssocID="{D4A6418E-5931-4C18-B045-B5156A4EF0FD}" presName="LevelTwoTextNode" presStyleLbl="node4" presStyleIdx="3" presStyleCnt="8" custScaleX="215544">
        <dgm:presLayoutVars>
          <dgm:chPref val="3"/>
        </dgm:presLayoutVars>
      </dgm:prSet>
      <dgm:spPr/>
      <dgm:t>
        <a:bodyPr/>
        <a:lstStyle/>
        <a:p>
          <a:pPr rtl="1"/>
          <a:endParaRPr lang="fa-IR"/>
        </a:p>
      </dgm:t>
    </dgm:pt>
    <dgm:pt modelId="{9270BBFF-98AF-4C52-8B04-839ED7E29837}" type="pres">
      <dgm:prSet presAssocID="{D4A6418E-5931-4C18-B045-B5156A4EF0FD}" presName="level3hierChild" presStyleCnt="0"/>
      <dgm:spPr/>
    </dgm:pt>
    <dgm:pt modelId="{BD5693AE-DD7F-413B-BB85-2FFE1EBDAB4C}" type="pres">
      <dgm:prSet presAssocID="{031AA719-29C2-48DD-8BC9-031F43E7A9F3}" presName="conn2-1" presStyleLbl="parChTrans1D2" presStyleIdx="2" presStyleCnt="3"/>
      <dgm:spPr/>
      <dgm:t>
        <a:bodyPr/>
        <a:lstStyle/>
        <a:p>
          <a:pPr rtl="1"/>
          <a:endParaRPr lang="fa-IR"/>
        </a:p>
      </dgm:t>
    </dgm:pt>
    <dgm:pt modelId="{82A63B5C-F6F4-4D1F-8D03-D417D0E23D7E}" type="pres">
      <dgm:prSet presAssocID="{031AA719-29C2-48DD-8BC9-031F43E7A9F3}" presName="connTx" presStyleLbl="parChTrans1D2" presStyleIdx="2" presStyleCnt="3"/>
      <dgm:spPr/>
      <dgm:t>
        <a:bodyPr/>
        <a:lstStyle/>
        <a:p>
          <a:pPr rtl="1"/>
          <a:endParaRPr lang="fa-IR"/>
        </a:p>
      </dgm:t>
    </dgm:pt>
    <dgm:pt modelId="{B2E43703-8DA8-49B6-88AC-BA9688DF4472}" type="pres">
      <dgm:prSet presAssocID="{91336334-9FF1-4622-81CB-844AB7BA981F}" presName="root2" presStyleCnt="0"/>
      <dgm:spPr/>
    </dgm:pt>
    <dgm:pt modelId="{7C112D4E-07F9-4DFA-BEAC-6C5D0877FE7B}" type="pres">
      <dgm:prSet presAssocID="{91336334-9FF1-4622-81CB-844AB7BA981F}" presName="LevelTwoTextNode" presStyleLbl="node2" presStyleIdx="2" presStyleCnt="3" custScaleX="123077">
        <dgm:presLayoutVars>
          <dgm:chPref val="3"/>
        </dgm:presLayoutVars>
      </dgm:prSet>
      <dgm:spPr/>
      <dgm:t>
        <a:bodyPr/>
        <a:lstStyle/>
        <a:p>
          <a:pPr rtl="1"/>
          <a:endParaRPr lang="fa-IR"/>
        </a:p>
      </dgm:t>
    </dgm:pt>
    <dgm:pt modelId="{00A9555D-2256-4214-801F-77C812A0AA10}" type="pres">
      <dgm:prSet presAssocID="{91336334-9FF1-4622-81CB-844AB7BA981F}" presName="level3hierChild" presStyleCnt="0"/>
      <dgm:spPr/>
    </dgm:pt>
    <dgm:pt modelId="{9CC91C28-2B0A-4A3F-9944-180CD8EBFE85}" type="pres">
      <dgm:prSet presAssocID="{C31C3F98-EF13-4CDB-B9C5-138597C35F80}" presName="conn2-1" presStyleLbl="parChTrans1D3" presStyleIdx="8" presStyleCnt="12"/>
      <dgm:spPr/>
      <dgm:t>
        <a:bodyPr/>
        <a:lstStyle/>
        <a:p>
          <a:pPr rtl="1"/>
          <a:endParaRPr lang="fa-IR"/>
        </a:p>
      </dgm:t>
    </dgm:pt>
    <dgm:pt modelId="{D3D4D881-35AE-48B8-857C-109E3D750FBA}" type="pres">
      <dgm:prSet presAssocID="{C31C3F98-EF13-4CDB-B9C5-138597C35F80}" presName="connTx" presStyleLbl="parChTrans1D3" presStyleIdx="8" presStyleCnt="12"/>
      <dgm:spPr/>
      <dgm:t>
        <a:bodyPr/>
        <a:lstStyle/>
        <a:p>
          <a:pPr rtl="1"/>
          <a:endParaRPr lang="fa-IR"/>
        </a:p>
      </dgm:t>
    </dgm:pt>
    <dgm:pt modelId="{4DE41781-5252-4AE2-91A6-189B25B9A15B}" type="pres">
      <dgm:prSet presAssocID="{48197FA7-89AA-4F63-8113-E78289E98FF6}" presName="root2" presStyleCnt="0"/>
      <dgm:spPr/>
    </dgm:pt>
    <dgm:pt modelId="{85158578-DB94-4571-97A1-6ECF67B244EF}" type="pres">
      <dgm:prSet presAssocID="{48197FA7-89AA-4F63-8113-E78289E98FF6}" presName="LevelTwoTextNode" presStyleLbl="node3" presStyleIdx="8" presStyleCnt="12" custScaleY="90738">
        <dgm:presLayoutVars>
          <dgm:chPref val="3"/>
        </dgm:presLayoutVars>
      </dgm:prSet>
      <dgm:spPr/>
      <dgm:t>
        <a:bodyPr/>
        <a:lstStyle/>
        <a:p>
          <a:pPr rtl="1"/>
          <a:endParaRPr lang="fa-IR"/>
        </a:p>
      </dgm:t>
    </dgm:pt>
    <dgm:pt modelId="{33CA7271-9956-4310-B443-3EA7B7693432}" type="pres">
      <dgm:prSet presAssocID="{48197FA7-89AA-4F63-8113-E78289E98FF6}" presName="level3hierChild" presStyleCnt="0"/>
      <dgm:spPr/>
    </dgm:pt>
    <dgm:pt modelId="{F6F25241-A213-435C-B558-6C0CCA167EEC}" type="pres">
      <dgm:prSet presAssocID="{FEA9C56C-518C-4C60-9768-A28AD3C16557}" presName="conn2-1" presStyleLbl="parChTrans1D4" presStyleIdx="4" presStyleCnt="8"/>
      <dgm:spPr/>
      <dgm:t>
        <a:bodyPr/>
        <a:lstStyle/>
        <a:p>
          <a:pPr rtl="1"/>
          <a:endParaRPr lang="fa-IR"/>
        </a:p>
      </dgm:t>
    </dgm:pt>
    <dgm:pt modelId="{4F710EE9-5E88-4882-8545-97A258F668F6}" type="pres">
      <dgm:prSet presAssocID="{FEA9C56C-518C-4C60-9768-A28AD3C16557}" presName="connTx" presStyleLbl="parChTrans1D4" presStyleIdx="4" presStyleCnt="8"/>
      <dgm:spPr/>
      <dgm:t>
        <a:bodyPr/>
        <a:lstStyle/>
        <a:p>
          <a:pPr rtl="1"/>
          <a:endParaRPr lang="fa-IR"/>
        </a:p>
      </dgm:t>
    </dgm:pt>
    <dgm:pt modelId="{B59265AF-0014-4413-BE4C-4604C6209A46}" type="pres">
      <dgm:prSet presAssocID="{6FC053C7-C59A-4AE6-A1FA-9C7275AA90AA}" presName="root2" presStyleCnt="0"/>
      <dgm:spPr/>
    </dgm:pt>
    <dgm:pt modelId="{374AAAE1-AAFD-4C5E-91DA-DE2279C671C7}" type="pres">
      <dgm:prSet presAssocID="{6FC053C7-C59A-4AE6-A1FA-9C7275AA90AA}" presName="LevelTwoTextNode" presStyleLbl="node4" presStyleIdx="4" presStyleCnt="8" custScaleX="389226" custScaleY="90738">
        <dgm:presLayoutVars>
          <dgm:chPref val="3"/>
        </dgm:presLayoutVars>
      </dgm:prSet>
      <dgm:spPr/>
      <dgm:t>
        <a:bodyPr/>
        <a:lstStyle/>
        <a:p>
          <a:pPr rtl="1"/>
          <a:endParaRPr lang="fa-IR"/>
        </a:p>
      </dgm:t>
    </dgm:pt>
    <dgm:pt modelId="{3992B37E-EF52-4A2F-AAC4-8061DA58AEB9}" type="pres">
      <dgm:prSet presAssocID="{6FC053C7-C59A-4AE6-A1FA-9C7275AA90AA}" presName="level3hierChild" presStyleCnt="0"/>
      <dgm:spPr/>
    </dgm:pt>
    <dgm:pt modelId="{E738EC00-C9C2-469C-874E-F3781DB96CAE}" type="pres">
      <dgm:prSet presAssocID="{0B0FB395-E760-497C-B7D2-D3E5137C9203}" presName="conn2-1" presStyleLbl="parChTrans1D3" presStyleIdx="9" presStyleCnt="12"/>
      <dgm:spPr/>
      <dgm:t>
        <a:bodyPr/>
        <a:lstStyle/>
        <a:p>
          <a:pPr rtl="1"/>
          <a:endParaRPr lang="fa-IR"/>
        </a:p>
      </dgm:t>
    </dgm:pt>
    <dgm:pt modelId="{22742026-96CC-4E12-A9A4-83B58F8B9FF5}" type="pres">
      <dgm:prSet presAssocID="{0B0FB395-E760-497C-B7D2-D3E5137C9203}" presName="connTx" presStyleLbl="parChTrans1D3" presStyleIdx="9" presStyleCnt="12"/>
      <dgm:spPr/>
      <dgm:t>
        <a:bodyPr/>
        <a:lstStyle/>
        <a:p>
          <a:pPr rtl="1"/>
          <a:endParaRPr lang="fa-IR"/>
        </a:p>
      </dgm:t>
    </dgm:pt>
    <dgm:pt modelId="{C196CFAC-D033-4A3F-B7DA-7A0B71F9E4C0}" type="pres">
      <dgm:prSet presAssocID="{CC7CE479-D61F-4032-8924-7EBB60AE0314}" presName="root2" presStyleCnt="0"/>
      <dgm:spPr/>
    </dgm:pt>
    <dgm:pt modelId="{6137D177-A6B5-4AD8-A39C-F444A239F964}" type="pres">
      <dgm:prSet presAssocID="{CC7CE479-D61F-4032-8924-7EBB60AE0314}" presName="LevelTwoTextNode" presStyleLbl="node3" presStyleIdx="9" presStyleCnt="12" custScaleY="89183">
        <dgm:presLayoutVars>
          <dgm:chPref val="3"/>
        </dgm:presLayoutVars>
      </dgm:prSet>
      <dgm:spPr/>
      <dgm:t>
        <a:bodyPr/>
        <a:lstStyle/>
        <a:p>
          <a:pPr rtl="1"/>
          <a:endParaRPr lang="fa-IR"/>
        </a:p>
      </dgm:t>
    </dgm:pt>
    <dgm:pt modelId="{42E5F897-A57D-49A7-A29B-2182C9B65267}" type="pres">
      <dgm:prSet presAssocID="{CC7CE479-D61F-4032-8924-7EBB60AE0314}" presName="level3hierChild" presStyleCnt="0"/>
      <dgm:spPr/>
    </dgm:pt>
    <dgm:pt modelId="{7DB1274F-ABF2-41E6-A44E-487F9F3B32DB}" type="pres">
      <dgm:prSet presAssocID="{0EDF7C07-25CC-4787-8EA6-ABB9E630A691}" presName="conn2-1" presStyleLbl="parChTrans1D4" presStyleIdx="5" presStyleCnt="8"/>
      <dgm:spPr/>
      <dgm:t>
        <a:bodyPr/>
        <a:lstStyle/>
        <a:p>
          <a:pPr rtl="1"/>
          <a:endParaRPr lang="fa-IR"/>
        </a:p>
      </dgm:t>
    </dgm:pt>
    <dgm:pt modelId="{F2CB3572-E8D7-4227-9F02-22FF4AF1244F}" type="pres">
      <dgm:prSet presAssocID="{0EDF7C07-25CC-4787-8EA6-ABB9E630A691}" presName="connTx" presStyleLbl="parChTrans1D4" presStyleIdx="5" presStyleCnt="8"/>
      <dgm:spPr/>
      <dgm:t>
        <a:bodyPr/>
        <a:lstStyle/>
        <a:p>
          <a:pPr rtl="1"/>
          <a:endParaRPr lang="fa-IR"/>
        </a:p>
      </dgm:t>
    </dgm:pt>
    <dgm:pt modelId="{BA5FB7E1-EEFB-48DE-9206-8AE5D9257A5A}" type="pres">
      <dgm:prSet presAssocID="{778F4F4F-0950-4672-AD17-875035CBC177}" presName="root2" presStyleCnt="0"/>
      <dgm:spPr/>
    </dgm:pt>
    <dgm:pt modelId="{72F211C6-8429-4B3B-A18B-594FDA845C7E}" type="pres">
      <dgm:prSet presAssocID="{778F4F4F-0950-4672-AD17-875035CBC177}" presName="LevelTwoTextNode" presStyleLbl="node4" presStyleIdx="5" presStyleCnt="8" custScaleX="389226" custScaleY="89183">
        <dgm:presLayoutVars>
          <dgm:chPref val="3"/>
        </dgm:presLayoutVars>
      </dgm:prSet>
      <dgm:spPr/>
      <dgm:t>
        <a:bodyPr/>
        <a:lstStyle/>
        <a:p>
          <a:pPr rtl="1"/>
          <a:endParaRPr lang="fa-IR"/>
        </a:p>
      </dgm:t>
    </dgm:pt>
    <dgm:pt modelId="{A4B71B12-8CED-4807-B705-CAE8FCD9A6C3}" type="pres">
      <dgm:prSet presAssocID="{778F4F4F-0950-4672-AD17-875035CBC177}" presName="level3hierChild" presStyleCnt="0"/>
      <dgm:spPr/>
    </dgm:pt>
    <dgm:pt modelId="{0F08E7F6-8943-45C7-A521-A9199B4DED3F}" type="pres">
      <dgm:prSet presAssocID="{1B529237-2B3A-4B45-A076-18EC7549CA27}" presName="conn2-1" presStyleLbl="parChTrans1D3" presStyleIdx="10" presStyleCnt="12"/>
      <dgm:spPr/>
      <dgm:t>
        <a:bodyPr/>
        <a:lstStyle/>
        <a:p>
          <a:pPr rtl="1"/>
          <a:endParaRPr lang="fa-IR"/>
        </a:p>
      </dgm:t>
    </dgm:pt>
    <dgm:pt modelId="{6BB00ACB-6363-4971-9C0A-537993B01571}" type="pres">
      <dgm:prSet presAssocID="{1B529237-2B3A-4B45-A076-18EC7549CA27}" presName="connTx" presStyleLbl="parChTrans1D3" presStyleIdx="10" presStyleCnt="12"/>
      <dgm:spPr/>
      <dgm:t>
        <a:bodyPr/>
        <a:lstStyle/>
        <a:p>
          <a:pPr rtl="1"/>
          <a:endParaRPr lang="fa-IR"/>
        </a:p>
      </dgm:t>
    </dgm:pt>
    <dgm:pt modelId="{0377708C-6C97-417C-B9AC-5852D0C60CE3}" type="pres">
      <dgm:prSet presAssocID="{A6CDB312-F370-4EFE-A94E-6579A873A040}" presName="root2" presStyleCnt="0"/>
      <dgm:spPr/>
    </dgm:pt>
    <dgm:pt modelId="{20486446-8CAE-4937-83B0-63870FBEBD3D}" type="pres">
      <dgm:prSet presAssocID="{A6CDB312-F370-4EFE-A94E-6579A873A040}" presName="LevelTwoTextNode" presStyleLbl="node3" presStyleIdx="10" presStyleCnt="12" custScaleY="89183">
        <dgm:presLayoutVars>
          <dgm:chPref val="3"/>
        </dgm:presLayoutVars>
      </dgm:prSet>
      <dgm:spPr/>
      <dgm:t>
        <a:bodyPr/>
        <a:lstStyle/>
        <a:p>
          <a:pPr rtl="1"/>
          <a:endParaRPr lang="fa-IR"/>
        </a:p>
      </dgm:t>
    </dgm:pt>
    <dgm:pt modelId="{BF695CC6-727D-4CD1-A847-1197FA5992EB}" type="pres">
      <dgm:prSet presAssocID="{A6CDB312-F370-4EFE-A94E-6579A873A040}" presName="level3hierChild" presStyleCnt="0"/>
      <dgm:spPr/>
    </dgm:pt>
    <dgm:pt modelId="{AB3BA288-C080-4A00-912A-4D8C9502787C}" type="pres">
      <dgm:prSet presAssocID="{265CE6A0-4060-4A47-81E1-C950DCE90115}" presName="conn2-1" presStyleLbl="parChTrans1D4" presStyleIdx="6" presStyleCnt="8"/>
      <dgm:spPr/>
      <dgm:t>
        <a:bodyPr/>
        <a:lstStyle/>
        <a:p>
          <a:pPr rtl="1"/>
          <a:endParaRPr lang="fa-IR"/>
        </a:p>
      </dgm:t>
    </dgm:pt>
    <dgm:pt modelId="{5742BCA1-0100-48EC-9B78-EC33235A80FD}" type="pres">
      <dgm:prSet presAssocID="{265CE6A0-4060-4A47-81E1-C950DCE90115}" presName="connTx" presStyleLbl="parChTrans1D4" presStyleIdx="6" presStyleCnt="8"/>
      <dgm:spPr/>
      <dgm:t>
        <a:bodyPr/>
        <a:lstStyle/>
        <a:p>
          <a:pPr rtl="1"/>
          <a:endParaRPr lang="fa-IR"/>
        </a:p>
      </dgm:t>
    </dgm:pt>
    <dgm:pt modelId="{B273F176-F040-4E49-B5FC-43D07C65B4C8}" type="pres">
      <dgm:prSet presAssocID="{7A2CD1CD-37EB-4C5E-9472-55B7FEC0B80E}" presName="root2" presStyleCnt="0"/>
      <dgm:spPr/>
    </dgm:pt>
    <dgm:pt modelId="{B78F9C8B-4706-4696-B326-322CAC24F725}" type="pres">
      <dgm:prSet presAssocID="{7A2CD1CD-37EB-4C5E-9472-55B7FEC0B80E}" presName="LevelTwoTextNode" presStyleLbl="node4" presStyleIdx="6" presStyleCnt="8" custScaleX="389226" custScaleY="89183">
        <dgm:presLayoutVars>
          <dgm:chPref val="3"/>
        </dgm:presLayoutVars>
      </dgm:prSet>
      <dgm:spPr/>
      <dgm:t>
        <a:bodyPr/>
        <a:lstStyle/>
        <a:p>
          <a:pPr rtl="1"/>
          <a:endParaRPr lang="fa-IR"/>
        </a:p>
      </dgm:t>
    </dgm:pt>
    <dgm:pt modelId="{5111511A-8DC6-4655-A2AD-DEDB89D03810}" type="pres">
      <dgm:prSet presAssocID="{7A2CD1CD-37EB-4C5E-9472-55B7FEC0B80E}" presName="level3hierChild" presStyleCnt="0"/>
      <dgm:spPr/>
    </dgm:pt>
    <dgm:pt modelId="{4C3D975D-B70D-41E5-8BED-39EEEC0D9173}" type="pres">
      <dgm:prSet presAssocID="{B955076D-BAC4-43AD-9627-7C1D1B65B4B7}" presName="conn2-1" presStyleLbl="parChTrans1D3" presStyleIdx="11" presStyleCnt="12"/>
      <dgm:spPr/>
      <dgm:t>
        <a:bodyPr/>
        <a:lstStyle/>
        <a:p>
          <a:pPr rtl="1"/>
          <a:endParaRPr lang="fa-IR"/>
        </a:p>
      </dgm:t>
    </dgm:pt>
    <dgm:pt modelId="{E1AC9FE5-8500-47E6-BFBD-69C3B522A2E3}" type="pres">
      <dgm:prSet presAssocID="{B955076D-BAC4-43AD-9627-7C1D1B65B4B7}" presName="connTx" presStyleLbl="parChTrans1D3" presStyleIdx="11" presStyleCnt="12"/>
      <dgm:spPr/>
      <dgm:t>
        <a:bodyPr/>
        <a:lstStyle/>
        <a:p>
          <a:pPr rtl="1"/>
          <a:endParaRPr lang="fa-IR"/>
        </a:p>
      </dgm:t>
    </dgm:pt>
    <dgm:pt modelId="{C33BB692-AC56-4121-B993-7A416CBE65B9}" type="pres">
      <dgm:prSet presAssocID="{DEAB6C66-F76F-451D-B268-5CF0E3C5C9BC}" presName="root2" presStyleCnt="0"/>
      <dgm:spPr/>
    </dgm:pt>
    <dgm:pt modelId="{CAC9602C-F5D0-44C2-A128-156A7ABF3BF6}" type="pres">
      <dgm:prSet presAssocID="{DEAB6C66-F76F-451D-B268-5CF0E3C5C9BC}" presName="LevelTwoTextNode" presStyleLbl="node3" presStyleIdx="11" presStyleCnt="12">
        <dgm:presLayoutVars>
          <dgm:chPref val="3"/>
        </dgm:presLayoutVars>
      </dgm:prSet>
      <dgm:spPr/>
      <dgm:t>
        <a:bodyPr/>
        <a:lstStyle/>
        <a:p>
          <a:pPr rtl="1"/>
          <a:endParaRPr lang="fa-IR"/>
        </a:p>
      </dgm:t>
    </dgm:pt>
    <dgm:pt modelId="{A81B58D7-A0E9-4F35-850E-64312E9FCD2E}" type="pres">
      <dgm:prSet presAssocID="{DEAB6C66-F76F-451D-B268-5CF0E3C5C9BC}" presName="level3hierChild" presStyleCnt="0"/>
      <dgm:spPr/>
    </dgm:pt>
    <dgm:pt modelId="{77CAF261-3F4A-4FDE-A866-2E466782A3FA}" type="pres">
      <dgm:prSet presAssocID="{C8BEDCB3-B791-4B13-B792-A83FAE8D3158}" presName="conn2-1" presStyleLbl="parChTrans1D4" presStyleIdx="7" presStyleCnt="8"/>
      <dgm:spPr/>
      <dgm:t>
        <a:bodyPr/>
        <a:lstStyle/>
        <a:p>
          <a:pPr rtl="1"/>
          <a:endParaRPr lang="fa-IR"/>
        </a:p>
      </dgm:t>
    </dgm:pt>
    <dgm:pt modelId="{7BF05ED2-58A5-40BA-AAEF-1835C18CE78B}" type="pres">
      <dgm:prSet presAssocID="{C8BEDCB3-B791-4B13-B792-A83FAE8D3158}" presName="connTx" presStyleLbl="parChTrans1D4" presStyleIdx="7" presStyleCnt="8"/>
      <dgm:spPr/>
      <dgm:t>
        <a:bodyPr/>
        <a:lstStyle/>
        <a:p>
          <a:pPr rtl="1"/>
          <a:endParaRPr lang="fa-IR"/>
        </a:p>
      </dgm:t>
    </dgm:pt>
    <dgm:pt modelId="{D9FD06E4-BE28-4054-B87D-53D1B30769AF}" type="pres">
      <dgm:prSet presAssocID="{3C59572A-2418-4543-9535-827FF7BE9168}" presName="root2" presStyleCnt="0"/>
      <dgm:spPr/>
    </dgm:pt>
    <dgm:pt modelId="{C5D7E960-2395-4DA6-A9B8-5290A1F47085}" type="pres">
      <dgm:prSet presAssocID="{3C59572A-2418-4543-9535-827FF7BE9168}" presName="LevelTwoTextNode" presStyleLbl="node4" presStyleIdx="7" presStyleCnt="8" custScaleX="389226">
        <dgm:presLayoutVars>
          <dgm:chPref val="3"/>
        </dgm:presLayoutVars>
      </dgm:prSet>
      <dgm:spPr/>
      <dgm:t>
        <a:bodyPr/>
        <a:lstStyle/>
        <a:p>
          <a:pPr rtl="1"/>
          <a:endParaRPr lang="fa-IR"/>
        </a:p>
      </dgm:t>
    </dgm:pt>
    <dgm:pt modelId="{93EDF4B1-25BC-4A7C-A50E-FCA992614554}" type="pres">
      <dgm:prSet presAssocID="{3C59572A-2418-4543-9535-827FF7BE9168}" presName="level3hierChild" presStyleCnt="0"/>
      <dgm:spPr/>
    </dgm:pt>
  </dgm:ptLst>
  <dgm:cxnLst>
    <dgm:cxn modelId="{B33FB414-1B4C-466A-A4E8-56016DFD7E07}" type="presOf" srcId="{D4A6418E-5931-4C18-B045-B5156A4EF0FD}" destId="{DF8EDB09-633E-482E-AC9A-09D10E50137D}" srcOrd="0" destOrd="0" presId="urn:microsoft.com/office/officeart/2005/8/layout/hierarchy2"/>
    <dgm:cxn modelId="{3050EDC5-D79A-4F88-BFD5-230BD42A0EBD}" srcId="{D963C436-7AAF-4CDE-B2A9-1BC5CBAC8696}" destId="{1C27E8A0-AB35-4D6C-9851-F696E7D02CB3}" srcOrd="3" destOrd="0" parTransId="{CC6D9E07-2A81-4C9E-8E1B-9BC462B044E8}" sibTransId="{501A9CC3-73BB-4BD5-BFB6-01CA7FE306F5}"/>
    <dgm:cxn modelId="{80910EB5-9E28-44B2-BB7C-6B37B8A445C8}" srcId="{AEFE9D21-D623-47A1-B7B7-FA50A010A4AC}" destId="{ECC22E9D-36C2-40D6-858A-A05C18671FAE}" srcOrd="2" destOrd="0" parTransId="{62696354-8FFA-4711-A48A-4B9843590314}" sibTransId="{BEBB966F-DD47-4C8C-B8B8-8B0648E2B5EB}"/>
    <dgm:cxn modelId="{36951001-3296-4C0A-84A1-65BA315E11C1}" type="presOf" srcId="{4C137222-B8B6-4F03-9CE9-A012B8D8FD46}" destId="{5F1ECE19-B861-4F21-92C6-6B926EEBEECE}" srcOrd="1" destOrd="0" presId="urn:microsoft.com/office/officeart/2005/8/layout/hierarchy2"/>
    <dgm:cxn modelId="{C4451798-7E4A-4BB6-AAAA-CD9EC5A7AF97}" type="presOf" srcId="{2A2F78E1-7CA4-4B3F-BA0E-A2E5B6D8370A}" destId="{BDD7E77F-A3F4-4501-AD3F-AC00996B4B49}" srcOrd="1" destOrd="0" presId="urn:microsoft.com/office/officeart/2005/8/layout/hierarchy2"/>
    <dgm:cxn modelId="{35F31958-9FBB-4A08-AFA5-A8E17224B0CF}" srcId="{D963C436-7AAF-4CDE-B2A9-1BC5CBAC8696}" destId="{7833D4F5-F597-4EC2-B758-DD8270A76165}" srcOrd="1" destOrd="0" parTransId="{2A2F78E1-7CA4-4B3F-BA0E-A2E5B6D8370A}" sibTransId="{BFA069F3-EC2F-43AC-8843-AF01F1187451}"/>
    <dgm:cxn modelId="{65AD8794-675B-4023-B4A5-004828F8034C}" type="presOf" srcId="{C31C3F98-EF13-4CDB-B9C5-138597C35F80}" destId="{D3D4D881-35AE-48B8-857C-109E3D750FBA}" srcOrd="1" destOrd="0" presId="urn:microsoft.com/office/officeart/2005/8/layout/hierarchy2"/>
    <dgm:cxn modelId="{697D21B8-B7FC-497D-B329-D4BED46B02CB}" type="presOf" srcId="{5E065529-B97E-448F-977B-F639138A6F00}" destId="{B324DC6E-20FF-4C44-B4FA-80EB7EE69E84}" srcOrd="0" destOrd="0" presId="urn:microsoft.com/office/officeart/2005/8/layout/hierarchy2"/>
    <dgm:cxn modelId="{D56C253C-9D36-4B74-810E-707D589CF872}" type="presOf" srcId="{FEA9C56C-518C-4C60-9768-A28AD3C16557}" destId="{F6F25241-A213-435C-B558-6C0CCA167EEC}" srcOrd="0" destOrd="0" presId="urn:microsoft.com/office/officeart/2005/8/layout/hierarchy2"/>
    <dgm:cxn modelId="{B88FA26E-4A7F-447B-BC97-BCD71A94188B}" type="presOf" srcId="{ECC22E9D-36C2-40D6-858A-A05C18671FAE}" destId="{C432E058-BA0D-4115-A013-A677EDAEB38F}" srcOrd="0" destOrd="0" presId="urn:microsoft.com/office/officeart/2005/8/layout/hierarchy2"/>
    <dgm:cxn modelId="{3EB643DA-014E-4116-A824-6AC3FBB1A513}" type="presOf" srcId="{35A1BE9F-F625-45D6-90BF-A15836FE2DCB}" destId="{4C1053C8-C822-4A87-9200-B57CC36B5F4C}" srcOrd="0" destOrd="0" presId="urn:microsoft.com/office/officeart/2005/8/layout/hierarchy2"/>
    <dgm:cxn modelId="{2F94DC6E-F647-450C-82DA-A9D58E5F934C}" type="presOf" srcId="{07F7589B-AC14-4BC2-A12A-33B02E9B6FE8}" destId="{66FE7463-82B3-4CE8-BC5D-6157C78B749D}" srcOrd="0" destOrd="0" presId="urn:microsoft.com/office/officeart/2005/8/layout/hierarchy2"/>
    <dgm:cxn modelId="{09C26A34-2644-4FF3-9EF4-801FF1FD12F0}" type="presOf" srcId="{B4642D8A-9ED5-4A41-8E05-7BF0C1EFF706}" destId="{762C3B26-7C80-4B0A-A42B-2DB10E7FCD3B}" srcOrd="1" destOrd="0" presId="urn:microsoft.com/office/officeart/2005/8/layout/hierarchy2"/>
    <dgm:cxn modelId="{C8ADAE80-45F2-466F-A75D-6C6866724149}" type="presOf" srcId="{5CB9426A-82D6-49D0-BF54-3586F96837B1}" destId="{9B5D4C56-9E41-4D7D-986C-7E90C447146B}" srcOrd="0" destOrd="0" presId="urn:microsoft.com/office/officeart/2005/8/layout/hierarchy2"/>
    <dgm:cxn modelId="{BD4E5A99-B0BA-47EB-8CB0-97435D34C625}" srcId="{AEFE9D21-D623-47A1-B7B7-FA50A010A4AC}" destId="{8605D15D-113F-4A8A-A5D7-E1518D2E8B71}" srcOrd="0" destOrd="0" parTransId="{B4642D8A-9ED5-4A41-8E05-7BF0C1EFF706}" sibTransId="{A3A7B1AE-948F-44FF-938A-2CE2062BEF8D}"/>
    <dgm:cxn modelId="{A5BB315E-1D1A-4D9E-AE1D-854C864B0FF2}" type="presOf" srcId="{25EF2BD1-B5A3-4105-95C3-D7C771965E7D}" destId="{D56D85E8-63CD-43DB-BE80-0BAE33D7B222}" srcOrd="1" destOrd="0" presId="urn:microsoft.com/office/officeart/2005/8/layout/hierarchy2"/>
    <dgm:cxn modelId="{E2D636D0-D3CE-45AA-B886-8674CB5B7C8C}" type="presOf" srcId="{AEFE9D21-D623-47A1-B7B7-FA50A010A4AC}" destId="{AD8D4AD1-EE66-4667-A732-260CFCFFFC6C}" srcOrd="0" destOrd="0" presId="urn:microsoft.com/office/officeart/2005/8/layout/hierarchy2"/>
    <dgm:cxn modelId="{C39686E9-8CB6-45CF-88C6-96B91CF73350}" type="presOf" srcId="{2BC74CA9-FDF5-4B87-82D2-FC6E13D9DC26}" destId="{311CC199-1D38-4C03-9D7F-4BC248A8E9C2}" srcOrd="0" destOrd="0" presId="urn:microsoft.com/office/officeart/2005/8/layout/hierarchy2"/>
    <dgm:cxn modelId="{AA3983D7-F00B-4133-8D47-95107131809A}" type="presOf" srcId="{A5B1913F-363E-452A-BE1B-2A6F39981471}" destId="{DA51BE90-1350-424B-A0D1-3DDE1F561DDE}" srcOrd="0" destOrd="0" presId="urn:microsoft.com/office/officeart/2005/8/layout/hierarchy2"/>
    <dgm:cxn modelId="{091FF280-EFDF-47BA-844C-6016BE3A0C80}" type="presOf" srcId="{AE0F9EBB-47F1-47A9-907A-6D6E102DE5D6}" destId="{B19B6B4A-D01E-4537-82A7-5AED6B5E46FC}" srcOrd="0" destOrd="0" presId="urn:microsoft.com/office/officeart/2005/8/layout/hierarchy2"/>
    <dgm:cxn modelId="{417DBC59-6D71-412E-AA73-F9D890B102D5}" type="presOf" srcId="{9FD077F9-8BA6-4284-A0E7-F87EBFD41EE3}" destId="{47E787ED-2100-4678-834A-075D898A1850}" srcOrd="0" destOrd="0" presId="urn:microsoft.com/office/officeart/2005/8/layout/hierarchy2"/>
    <dgm:cxn modelId="{761CD361-B118-483E-8807-8DE601BC493E}" srcId="{1C27E8A0-AB35-4D6C-9851-F696E7D02CB3}" destId="{D4A6418E-5931-4C18-B045-B5156A4EF0FD}" srcOrd="0" destOrd="0" parTransId="{EB3031D1-E719-46BC-9BBF-0D8DC23D5E46}" sibTransId="{9AB3894C-202B-4A6C-986F-7FE3C3C904F8}"/>
    <dgm:cxn modelId="{B8B34A45-CD99-4ECC-ACFC-35C8D473DCA9}" type="presOf" srcId="{8605D15D-113F-4A8A-A5D7-E1518D2E8B71}" destId="{118767B0-29A8-4574-9FEE-FD0130C6ABA7}" srcOrd="0" destOrd="0" presId="urn:microsoft.com/office/officeart/2005/8/layout/hierarchy2"/>
    <dgm:cxn modelId="{84E2B5FB-2411-400B-965F-22360D49F2A6}" type="presOf" srcId="{0C3F9731-89C6-41EF-9A94-4ABB2381063A}" destId="{D6FAC781-69C3-47E3-B306-A35F324AE313}" srcOrd="0" destOrd="0" presId="urn:microsoft.com/office/officeart/2005/8/layout/hierarchy2"/>
    <dgm:cxn modelId="{563EFCB7-A817-4421-A3BC-8B1952F0401B}" type="presOf" srcId="{C70796F3-95A8-4A4F-97CE-1A6F5475F69A}" destId="{1CF50E8B-37D5-4287-8FC4-20126932C9E4}" srcOrd="1" destOrd="0" presId="urn:microsoft.com/office/officeart/2005/8/layout/hierarchy2"/>
    <dgm:cxn modelId="{38D63C9F-2E3A-4028-BD44-27F94FA4F4BA}" type="presOf" srcId="{1B529237-2B3A-4B45-A076-18EC7549CA27}" destId="{0F08E7F6-8943-45C7-A521-A9199B4DED3F}" srcOrd="0" destOrd="0" presId="urn:microsoft.com/office/officeart/2005/8/layout/hierarchy2"/>
    <dgm:cxn modelId="{66FB8D91-EF3A-4937-B32D-D9BAC588787E}" srcId="{91336334-9FF1-4622-81CB-844AB7BA981F}" destId="{CC7CE479-D61F-4032-8924-7EBB60AE0314}" srcOrd="1" destOrd="0" parTransId="{0B0FB395-E760-497C-B7D2-D3E5137C9203}" sibTransId="{5C0EE950-63F7-4870-B80E-3320658D6C69}"/>
    <dgm:cxn modelId="{CA179298-1AE8-4FC8-8351-966A23E298FA}" type="presOf" srcId="{24F8F227-90E2-4D11-A6D2-96CC60503DB6}" destId="{F6FFF34A-AD4C-492F-83EE-337DACDA1AA3}" srcOrd="1" destOrd="0" presId="urn:microsoft.com/office/officeart/2005/8/layout/hierarchy2"/>
    <dgm:cxn modelId="{A09A7103-5A1F-47F0-B73E-1CBCDF962A15}" srcId="{A6CDB312-F370-4EFE-A94E-6579A873A040}" destId="{7A2CD1CD-37EB-4C5E-9472-55B7FEC0B80E}" srcOrd="0" destOrd="0" parTransId="{265CE6A0-4060-4A47-81E1-C950DCE90115}" sibTransId="{8D4FE2A8-62E4-4C1F-8923-A28E1CA2499C}"/>
    <dgm:cxn modelId="{ED87D3F3-F7CD-421B-B740-880FBE505FD1}" type="presOf" srcId="{C31C3F98-EF13-4CDB-B9C5-138597C35F80}" destId="{9CC91C28-2B0A-4A3F-9944-180CD8EBFE85}" srcOrd="0" destOrd="0" presId="urn:microsoft.com/office/officeart/2005/8/layout/hierarchy2"/>
    <dgm:cxn modelId="{5AB07732-CA35-414A-B0B7-D2A361D7763A}" srcId="{D963C436-7AAF-4CDE-B2A9-1BC5CBAC8696}" destId="{5E065529-B97E-448F-977B-F639138A6F00}" srcOrd="2" destOrd="0" parTransId="{07F7589B-AC14-4BC2-A12A-33B02E9B6FE8}" sibTransId="{AE2ED8B6-4307-4002-8657-D193343DB610}"/>
    <dgm:cxn modelId="{55D5378B-80C1-470B-A087-3F4E2A69DB30}" type="presOf" srcId="{4C137222-B8B6-4F03-9CE9-A012B8D8FD46}" destId="{C86AD639-F3F9-4AEF-9E3A-4133583BE62C}" srcOrd="0" destOrd="0" presId="urn:microsoft.com/office/officeart/2005/8/layout/hierarchy2"/>
    <dgm:cxn modelId="{D3907884-2663-4210-B321-DE8E7917E838}" type="presOf" srcId="{25EF2BD1-B5A3-4105-95C3-D7C771965E7D}" destId="{87CC5CA9-F073-4603-90AC-07E512DA806D}" srcOrd="0" destOrd="0" presId="urn:microsoft.com/office/officeart/2005/8/layout/hierarchy2"/>
    <dgm:cxn modelId="{197F5D99-52FC-44C9-B787-E1633B48334A}" srcId="{5E065529-B97E-448F-977B-F639138A6F00}" destId="{FF13F46E-F067-4D95-B786-6D9FEE591C71}" srcOrd="0" destOrd="0" parTransId="{5CB9426A-82D6-49D0-BF54-3586F96837B1}" sibTransId="{84E82F7A-1D39-4E71-8FA9-F61EFBB392A3}"/>
    <dgm:cxn modelId="{495DCC50-B254-4289-9668-D019A1C4E69B}" type="presOf" srcId="{1C27E8A0-AB35-4D6C-9851-F696E7D02CB3}" destId="{837235A9-BC7C-4BF7-A53A-4351C7C7AA98}" srcOrd="0" destOrd="0" presId="urn:microsoft.com/office/officeart/2005/8/layout/hierarchy2"/>
    <dgm:cxn modelId="{E30E3374-A1B3-4796-91F8-D35714AC35F4}" type="presOf" srcId="{48197FA7-89AA-4F63-8113-E78289E98FF6}" destId="{85158578-DB94-4571-97A1-6ECF67B244EF}" srcOrd="0" destOrd="0" presId="urn:microsoft.com/office/officeart/2005/8/layout/hierarchy2"/>
    <dgm:cxn modelId="{2AE0A034-68E4-4143-8857-FEA79E64EC7C}" type="presOf" srcId="{CC7CE479-D61F-4032-8924-7EBB60AE0314}" destId="{6137D177-A6B5-4AD8-A39C-F444A239F964}" srcOrd="0" destOrd="0" presId="urn:microsoft.com/office/officeart/2005/8/layout/hierarchy2"/>
    <dgm:cxn modelId="{8EB02D5A-B498-4B63-90F1-70AE37BA6A6E}" srcId="{D963C436-7AAF-4CDE-B2A9-1BC5CBAC8696}" destId="{9645EAE5-A476-4453-8D37-3091D39EFA82}" srcOrd="0" destOrd="0" parTransId="{4C137222-B8B6-4F03-9CE9-A012B8D8FD46}" sibTransId="{3A9BD2A6-EE82-40C5-B5F0-551FBC176121}"/>
    <dgm:cxn modelId="{EBC7B9D8-7BC7-45C5-95D3-93927F2CF68C}" type="presOf" srcId="{38ACAE9C-5DA9-469D-9925-82C2643A3EFB}" destId="{FCE80273-92F9-43B4-8EDD-DB7E06B5FFF1}" srcOrd="0" destOrd="0" presId="urn:microsoft.com/office/officeart/2005/8/layout/hierarchy2"/>
    <dgm:cxn modelId="{090903AF-1366-4BA3-9418-D891762D8FF0}" type="presOf" srcId="{EF079D62-F6E2-4648-A176-D47934E75EB1}" destId="{8678288A-D55D-4392-9180-D07DAD5FE41D}" srcOrd="1" destOrd="0" presId="urn:microsoft.com/office/officeart/2005/8/layout/hierarchy2"/>
    <dgm:cxn modelId="{D2F85974-C871-4065-98E9-9F66DCFF818B}" type="presOf" srcId="{0EDF7C07-25CC-4787-8EA6-ABB9E630A691}" destId="{7DB1274F-ABF2-41E6-A44E-487F9F3B32DB}" srcOrd="0" destOrd="0" presId="urn:microsoft.com/office/officeart/2005/8/layout/hierarchy2"/>
    <dgm:cxn modelId="{F625965B-B4D4-4BD9-8316-4EBC0FCEBB4B}" type="presOf" srcId="{91336334-9FF1-4622-81CB-844AB7BA981F}" destId="{7C112D4E-07F9-4DFA-BEAC-6C5D0877FE7B}" srcOrd="0" destOrd="0" presId="urn:microsoft.com/office/officeart/2005/8/layout/hierarchy2"/>
    <dgm:cxn modelId="{697A7EC8-D25B-486E-BDA2-3B1E70E16A93}" srcId="{38ACAE9C-5DA9-469D-9925-82C2643A3EFB}" destId="{91336334-9FF1-4622-81CB-844AB7BA981F}" srcOrd="2" destOrd="0" parTransId="{031AA719-29C2-48DD-8BC9-031F43E7A9F3}" sibTransId="{1FE6DF42-8132-4925-9BE9-7A63BB543DE0}"/>
    <dgm:cxn modelId="{7C04C013-A4A4-4BB9-B6A0-280C29714F07}" type="presOf" srcId="{DEAB6C66-F76F-451D-B268-5CF0E3C5C9BC}" destId="{CAC9602C-F5D0-44C2-A128-156A7ABF3BF6}" srcOrd="0" destOrd="0" presId="urn:microsoft.com/office/officeart/2005/8/layout/hierarchy2"/>
    <dgm:cxn modelId="{7C374E90-73B8-427B-80DA-036FA149529A}" type="presOf" srcId="{3C59572A-2418-4543-9535-827FF7BE9168}" destId="{C5D7E960-2395-4DA6-A9B8-5290A1F47085}" srcOrd="0" destOrd="0" presId="urn:microsoft.com/office/officeart/2005/8/layout/hierarchy2"/>
    <dgm:cxn modelId="{2049F12D-3E60-478E-A48D-77D572B614DD}" type="presOf" srcId="{9645EAE5-A476-4453-8D37-3091D39EFA82}" destId="{F5852865-FAC9-4F66-84AA-098C166BE60A}" srcOrd="0" destOrd="0" presId="urn:microsoft.com/office/officeart/2005/8/layout/hierarchy2"/>
    <dgm:cxn modelId="{A10E0C6C-C560-4A5B-A270-035DCBC5937E}" type="presOf" srcId="{EB3031D1-E719-46BC-9BBF-0D8DC23D5E46}" destId="{43EB0E20-4ADA-434D-A636-F532336FE5C3}" srcOrd="1" destOrd="0" presId="urn:microsoft.com/office/officeart/2005/8/layout/hierarchy2"/>
    <dgm:cxn modelId="{CD02D2EB-1245-476A-9E43-28D9AEFF9BED}" srcId="{9645EAE5-A476-4453-8D37-3091D39EFA82}" destId="{A5B1913F-363E-452A-BE1B-2A6F39981471}" srcOrd="0" destOrd="0" parTransId="{35A1BE9F-F625-45D6-90BF-A15836FE2DCB}" sibTransId="{86F0E66C-908A-439F-A9A2-B0C49BB940F8}"/>
    <dgm:cxn modelId="{38B19465-574B-4E1E-BC0D-61BD35C71C26}" type="presOf" srcId="{5CB9426A-82D6-49D0-BF54-3586F96837B1}" destId="{94DEDF4E-5018-4B8C-98FE-8A0D69DAD611}" srcOrd="1" destOrd="0" presId="urn:microsoft.com/office/officeart/2005/8/layout/hierarchy2"/>
    <dgm:cxn modelId="{E6DA09B9-814C-4EEC-92F6-ECC9BC0A82D7}" srcId="{91336334-9FF1-4622-81CB-844AB7BA981F}" destId="{48197FA7-89AA-4F63-8113-E78289E98FF6}" srcOrd="0" destOrd="0" parTransId="{C31C3F98-EF13-4CDB-B9C5-138597C35F80}" sibTransId="{9C3AE109-8FC7-4D19-BD80-911C93030220}"/>
    <dgm:cxn modelId="{E7A3FF0C-E243-4EA7-9C23-BBF463D8547A}" type="presOf" srcId="{265CE6A0-4060-4A47-81E1-C950DCE90115}" destId="{AB3BA288-C080-4A00-912A-4D8C9502787C}" srcOrd="0" destOrd="0" presId="urn:microsoft.com/office/officeart/2005/8/layout/hierarchy2"/>
    <dgm:cxn modelId="{3AB56491-FABC-450C-9D1A-4C6D7EB836E2}" type="presOf" srcId="{B955076D-BAC4-43AD-9627-7C1D1B65B4B7}" destId="{4C3D975D-B70D-41E5-8BED-39EEEC0D9173}" srcOrd="0" destOrd="0" presId="urn:microsoft.com/office/officeart/2005/8/layout/hierarchy2"/>
    <dgm:cxn modelId="{DB38BD41-0117-4D72-9B25-E27403EC191F}" type="presOf" srcId="{35A1BE9F-F625-45D6-90BF-A15836FE2DCB}" destId="{D3452573-068C-400C-9FD5-F7368FCA10AA}" srcOrd="1" destOrd="0" presId="urn:microsoft.com/office/officeart/2005/8/layout/hierarchy2"/>
    <dgm:cxn modelId="{328D9FD6-DB19-499E-84F2-5E97470BE23C}" type="presOf" srcId="{D963C436-7AAF-4CDE-B2A9-1BC5CBAC8696}" destId="{913CA94F-FF91-4758-94BA-2C46485DC819}" srcOrd="0" destOrd="0" presId="urn:microsoft.com/office/officeart/2005/8/layout/hierarchy2"/>
    <dgm:cxn modelId="{894D8E81-0051-4701-9EAC-20EB82400169}" type="presOf" srcId="{CC6D9E07-2A81-4C9E-8E1B-9BC462B044E8}" destId="{4C8B9634-CEE3-40F1-A864-0B50D06B69CC}" srcOrd="1" destOrd="0" presId="urn:microsoft.com/office/officeart/2005/8/layout/hierarchy2"/>
    <dgm:cxn modelId="{073CC0F2-B329-45E6-82CD-7F48F39729F5}" type="presOf" srcId="{6FC053C7-C59A-4AE6-A1FA-9C7275AA90AA}" destId="{374AAAE1-AAFD-4C5E-91DA-DE2279C671C7}" srcOrd="0" destOrd="0" presId="urn:microsoft.com/office/officeart/2005/8/layout/hierarchy2"/>
    <dgm:cxn modelId="{1C51E299-21F5-4008-8BC3-B83784BD3CFE}" type="presOf" srcId="{C8BEDCB3-B791-4B13-B792-A83FAE8D3158}" destId="{77CAF261-3F4A-4FDE-A866-2E466782A3FA}" srcOrd="0" destOrd="0" presId="urn:microsoft.com/office/officeart/2005/8/layout/hierarchy2"/>
    <dgm:cxn modelId="{3F53CC13-B5CB-44DA-8B24-00770E8B0C3A}" type="presOf" srcId="{031AA719-29C2-48DD-8BC9-031F43E7A9F3}" destId="{BD5693AE-DD7F-413B-BB85-2FFE1EBDAB4C}" srcOrd="0" destOrd="0" presId="urn:microsoft.com/office/officeart/2005/8/layout/hierarchy2"/>
    <dgm:cxn modelId="{53A2177B-AD36-48EC-AF86-5BF2C9E40ECB}" type="presOf" srcId="{62696354-8FFA-4711-A48A-4B9843590314}" destId="{92DE6900-910D-4925-92AE-6640327F2462}" srcOrd="1" destOrd="0" presId="urn:microsoft.com/office/officeart/2005/8/layout/hierarchy2"/>
    <dgm:cxn modelId="{A00E119D-406E-431B-8B36-AC6F80D52259}" srcId="{38ACAE9C-5DA9-469D-9925-82C2643A3EFB}" destId="{D963C436-7AAF-4CDE-B2A9-1BC5CBAC8696}" srcOrd="1" destOrd="0" parTransId="{24F8F227-90E2-4D11-A6D2-96CC60503DB6}" sibTransId="{64160AB8-0CA5-44FB-A4E1-F0C1832F4027}"/>
    <dgm:cxn modelId="{707BAA45-B579-4E71-991A-C0115691B129}" type="presOf" srcId="{CC6D9E07-2A81-4C9E-8E1B-9BC462B044E8}" destId="{96018BED-A378-4492-B1FA-2DBB720DA340}" srcOrd="0" destOrd="0" presId="urn:microsoft.com/office/officeart/2005/8/layout/hierarchy2"/>
    <dgm:cxn modelId="{5B2E2BEA-E5E9-4736-8130-4F6453BD6E16}" type="presOf" srcId="{778F4F4F-0950-4672-AD17-875035CBC177}" destId="{72F211C6-8429-4B3B-A18B-594FDA845C7E}" srcOrd="0" destOrd="0" presId="urn:microsoft.com/office/officeart/2005/8/layout/hierarchy2"/>
    <dgm:cxn modelId="{129D9226-7A37-43BD-92B1-53D5229BBB41}" type="presOf" srcId="{7A2CD1CD-37EB-4C5E-9472-55B7FEC0B80E}" destId="{B78F9C8B-4706-4696-B326-322CAC24F725}" srcOrd="0" destOrd="0" presId="urn:microsoft.com/office/officeart/2005/8/layout/hierarchy2"/>
    <dgm:cxn modelId="{8AC52D5D-326B-482F-A4C8-7633CD1CB4AD}" srcId="{7833D4F5-F597-4EC2-B758-DD8270A76165}" destId="{AE0F9EBB-47F1-47A9-907A-6D6E102DE5D6}" srcOrd="0" destOrd="0" parTransId="{C70796F3-95A8-4A4F-97CE-1A6F5475F69A}" sibTransId="{ECA07477-7CDD-4891-8879-FAEC99B4B220}"/>
    <dgm:cxn modelId="{DD1559CF-87A2-43A4-ABB3-91CF20934857}" type="presOf" srcId="{EB3031D1-E719-46BC-9BBF-0D8DC23D5E46}" destId="{36B83D6B-4EF8-4327-88A0-A63DBAE7FB6D}" srcOrd="0" destOrd="0" presId="urn:microsoft.com/office/officeart/2005/8/layout/hierarchy2"/>
    <dgm:cxn modelId="{09674788-7E95-4AA9-8C24-866AB132F58C}" srcId="{AEFE9D21-D623-47A1-B7B7-FA50A010A4AC}" destId="{0C3F9731-89C6-41EF-9A94-4ABB2381063A}" srcOrd="3" destOrd="0" parTransId="{9FD077F9-8BA6-4284-A0E7-F87EBFD41EE3}" sibTransId="{E86C35CA-4CDF-48D1-A3BC-C2EDF600E238}"/>
    <dgm:cxn modelId="{25A41E23-7CE3-4C7F-B343-6E63059FE9E0}" srcId="{6EA3BBAD-0376-4056-B8BE-CDA2BA6149AD}" destId="{38ACAE9C-5DA9-469D-9925-82C2643A3EFB}" srcOrd="0" destOrd="0" parTransId="{7ABB17B8-BC93-4478-8532-B886F786BAEC}" sibTransId="{44D1F3F2-7A7F-4197-8BC6-263C7925AE68}"/>
    <dgm:cxn modelId="{D0157FB7-2279-499D-BEF2-65AFDFFC5CBF}" srcId="{91336334-9FF1-4622-81CB-844AB7BA981F}" destId="{A6CDB312-F370-4EFE-A94E-6579A873A040}" srcOrd="2" destOrd="0" parTransId="{1B529237-2B3A-4B45-A076-18EC7549CA27}" sibTransId="{3F71D56B-4D98-470E-B59B-309315DBCF82}"/>
    <dgm:cxn modelId="{1EDB7415-5036-4CC9-A535-144F01218806}" type="presOf" srcId="{2A2F78E1-7CA4-4B3F-BA0E-A2E5B6D8370A}" destId="{FE4C00C7-D71C-4D49-BAF6-E67E0AD91EA9}" srcOrd="0" destOrd="0" presId="urn:microsoft.com/office/officeart/2005/8/layout/hierarchy2"/>
    <dgm:cxn modelId="{CE3EFC1B-BCCB-4318-BED8-E0283FFDF366}" srcId="{CC7CE479-D61F-4032-8924-7EBB60AE0314}" destId="{778F4F4F-0950-4672-AD17-875035CBC177}" srcOrd="0" destOrd="0" parTransId="{0EDF7C07-25CC-4787-8EA6-ABB9E630A691}" sibTransId="{6F00F585-D13A-47B2-81AA-4FF637168F2F}"/>
    <dgm:cxn modelId="{E7BBD586-CEC8-4A6D-8C7E-892FDDCE399E}" type="presOf" srcId="{EF079D62-F6E2-4648-A176-D47934E75EB1}" destId="{0B58AACA-CD46-44D8-B97E-782A90E4AC7A}" srcOrd="0" destOrd="0" presId="urn:microsoft.com/office/officeart/2005/8/layout/hierarchy2"/>
    <dgm:cxn modelId="{7023A955-4E82-4AE6-8C74-1891B897312B}" type="presOf" srcId="{A6CDB312-F370-4EFE-A94E-6579A873A040}" destId="{20486446-8CAE-4937-83B0-63870FBEBD3D}" srcOrd="0" destOrd="0" presId="urn:microsoft.com/office/officeart/2005/8/layout/hierarchy2"/>
    <dgm:cxn modelId="{4225CDC2-8B86-40C4-83E1-3CC5F684F3DF}" type="presOf" srcId="{1B529237-2B3A-4B45-A076-18EC7549CA27}" destId="{6BB00ACB-6363-4971-9C0A-537993B01571}" srcOrd="1" destOrd="0" presId="urn:microsoft.com/office/officeart/2005/8/layout/hierarchy2"/>
    <dgm:cxn modelId="{C0997355-22E1-4407-801A-F5DF9B9F448E}" type="presOf" srcId="{FF13F46E-F067-4D95-B786-6D9FEE591C71}" destId="{8842A420-7A1B-4BE6-9A6E-1500126A3144}" srcOrd="0" destOrd="0" presId="urn:microsoft.com/office/officeart/2005/8/layout/hierarchy2"/>
    <dgm:cxn modelId="{952319A4-1370-4CEF-8571-9B078121FB10}" type="presOf" srcId="{265CE6A0-4060-4A47-81E1-C950DCE90115}" destId="{5742BCA1-0100-48EC-9B78-EC33235A80FD}" srcOrd="1" destOrd="0" presId="urn:microsoft.com/office/officeart/2005/8/layout/hierarchy2"/>
    <dgm:cxn modelId="{F24ED417-F693-415A-999E-F5FAA2C44C8E}" type="presOf" srcId="{0B0FB395-E760-497C-B7D2-D3E5137C9203}" destId="{E738EC00-C9C2-469C-874E-F3781DB96CAE}" srcOrd="0" destOrd="0" presId="urn:microsoft.com/office/officeart/2005/8/layout/hierarchy2"/>
    <dgm:cxn modelId="{33F2592C-980C-4DA9-965B-3A04A0EBBCCD}" type="presOf" srcId="{031AA719-29C2-48DD-8BC9-031F43E7A9F3}" destId="{82A63B5C-F6F4-4D1F-8D03-D417D0E23D7E}" srcOrd="1" destOrd="0" presId="urn:microsoft.com/office/officeart/2005/8/layout/hierarchy2"/>
    <dgm:cxn modelId="{D4879565-D65F-4B70-AA21-F5F644BA3D3E}" type="presOf" srcId="{B955076D-BAC4-43AD-9627-7C1D1B65B4B7}" destId="{E1AC9FE5-8500-47E6-BFBD-69C3B522A2E3}" srcOrd="1" destOrd="0" presId="urn:microsoft.com/office/officeart/2005/8/layout/hierarchy2"/>
    <dgm:cxn modelId="{56FBDDF6-05F2-4E7A-987E-1D9A70AAFFDE}" type="presOf" srcId="{0EDF7C07-25CC-4787-8EA6-ABB9E630A691}" destId="{F2CB3572-E8D7-4227-9F02-22FF4AF1244F}" srcOrd="1" destOrd="0" presId="urn:microsoft.com/office/officeart/2005/8/layout/hierarchy2"/>
    <dgm:cxn modelId="{6A15DB1E-ADCB-48D2-B6D5-E6CF19E28D62}" type="presOf" srcId="{24F8F227-90E2-4D11-A6D2-96CC60503DB6}" destId="{E8E25F9E-D179-4971-B53C-73297D930C62}" srcOrd="0" destOrd="0" presId="urn:microsoft.com/office/officeart/2005/8/layout/hierarchy2"/>
    <dgm:cxn modelId="{2CD2BE6B-4A07-4926-916E-2A9208368548}" type="presOf" srcId="{B4642D8A-9ED5-4A41-8E05-7BF0C1EFF706}" destId="{C446E904-A8CE-41B8-9E64-57A6D94668AC}" srcOrd="0" destOrd="0" presId="urn:microsoft.com/office/officeart/2005/8/layout/hierarchy2"/>
    <dgm:cxn modelId="{CCBF18BE-22C1-4E56-83B0-4CD4D243D504}" srcId="{91336334-9FF1-4622-81CB-844AB7BA981F}" destId="{DEAB6C66-F76F-451D-B268-5CF0E3C5C9BC}" srcOrd="3" destOrd="0" parTransId="{B955076D-BAC4-43AD-9627-7C1D1B65B4B7}" sibTransId="{11605610-D286-48AC-9F23-5DDDE4DFFD47}"/>
    <dgm:cxn modelId="{96162572-A44D-437C-A744-1BD68BDA71FF}" srcId="{DEAB6C66-F76F-451D-B268-5CF0E3C5C9BC}" destId="{3C59572A-2418-4543-9535-827FF7BE9168}" srcOrd="0" destOrd="0" parTransId="{C8BEDCB3-B791-4B13-B792-A83FAE8D3158}" sibTransId="{2217D966-89D2-4B0B-B553-ECD34F53341B}"/>
    <dgm:cxn modelId="{27B115E5-8526-4C83-AD83-59AD03ACA01D}" type="presOf" srcId="{7833D4F5-F597-4EC2-B758-DD8270A76165}" destId="{8FE252E2-2B16-4DDA-80EB-1C8897035B8A}" srcOrd="0" destOrd="0" presId="urn:microsoft.com/office/officeart/2005/8/layout/hierarchy2"/>
    <dgm:cxn modelId="{B52EA0E7-8D4F-41BB-8C9B-8CE81EDD37F2}" type="presOf" srcId="{07F7589B-AC14-4BC2-A12A-33B02E9B6FE8}" destId="{98DC5EAB-4E8F-4B9D-BB59-572818BAB577}" srcOrd="1" destOrd="0" presId="urn:microsoft.com/office/officeart/2005/8/layout/hierarchy2"/>
    <dgm:cxn modelId="{BBF52B15-D790-46DE-92BC-E6F8DD615932}" type="presOf" srcId="{9FD077F9-8BA6-4284-A0E7-F87EBFD41EE3}" destId="{7C7E3920-13D3-4C5F-AAE8-E99F90CA167C}" srcOrd="1" destOrd="0" presId="urn:microsoft.com/office/officeart/2005/8/layout/hierarchy2"/>
    <dgm:cxn modelId="{1858F693-2EBC-4230-B5FB-17D8ED1C2C4A}" type="presOf" srcId="{C70796F3-95A8-4A4F-97CE-1A6F5475F69A}" destId="{2F228F51-1900-448A-A8D8-442F472E29FC}" srcOrd="0" destOrd="0" presId="urn:microsoft.com/office/officeart/2005/8/layout/hierarchy2"/>
    <dgm:cxn modelId="{2F978DAB-F1F4-4544-B0BC-F74741184E8F}" srcId="{48197FA7-89AA-4F63-8113-E78289E98FF6}" destId="{6FC053C7-C59A-4AE6-A1FA-9C7275AA90AA}" srcOrd="0" destOrd="0" parTransId="{FEA9C56C-518C-4C60-9768-A28AD3C16557}" sibTransId="{EB907B0D-2609-472E-B319-7FB8E90FBE2D}"/>
    <dgm:cxn modelId="{F2D142D7-E906-45AF-B246-AB1B30CD7D8A}" type="presOf" srcId="{FEA9C56C-518C-4C60-9768-A28AD3C16557}" destId="{4F710EE9-5E88-4882-8545-97A258F668F6}" srcOrd="1" destOrd="0" presId="urn:microsoft.com/office/officeart/2005/8/layout/hierarchy2"/>
    <dgm:cxn modelId="{7E990278-313F-4213-96D6-54A6AC6F0466}" srcId="{38ACAE9C-5DA9-469D-9925-82C2643A3EFB}" destId="{AEFE9D21-D623-47A1-B7B7-FA50A010A4AC}" srcOrd="0" destOrd="0" parTransId="{EF079D62-F6E2-4648-A176-D47934E75EB1}" sibTransId="{FC590EE2-BFF4-46EB-A440-ABDBDFC630B0}"/>
    <dgm:cxn modelId="{53139E2F-C02E-4C4E-888F-F8123516E6B8}" srcId="{AEFE9D21-D623-47A1-B7B7-FA50A010A4AC}" destId="{2BC74CA9-FDF5-4B87-82D2-FC6E13D9DC26}" srcOrd="1" destOrd="0" parTransId="{25EF2BD1-B5A3-4105-95C3-D7C771965E7D}" sibTransId="{7613A9CC-D8CC-4E73-8AD5-752EA568C912}"/>
    <dgm:cxn modelId="{8013A877-5E95-41E1-8384-0949EEE7D585}" type="presOf" srcId="{0B0FB395-E760-497C-B7D2-D3E5137C9203}" destId="{22742026-96CC-4E12-A9A4-83B58F8B9FF5}" srcOrd="1" destOrd="0" presId="urn:microsoft.com/office/officeart/2005/8/layout/hierarchy2"/>
    <dgm:cxn modelId="{795548DC-400E-4FFD-AED4-C601E17B0AAB}" type="presOf" srcId="{6EA3BBAD-0376-4056-B8BE-CDA2BA6149AD}" destId="{8F65BD1E-BB88-407A-A917-4F3EAC7601F1}" srcOrd="0" destOrd="0" presId="urn:microsoft.com/office/officeart/2005/8/layout/hierarchy2"/>
    <dgm:cxn modelId="{77A6154E-FD3D-4555-9C75-462510C54A53}" type="presOf" srcId="{C8BEDCB3-B791-4B13-B792-A83FAE8D3158}" destId="{7BF05ED2-58A5-40BA-AAEF-1835C18CE78B}" srcOrd="1" destOrd="0" presId="urn:microsoft.com/office/officeart/2005/8/layout/hierarchy2"/>
    <dgm:cxn modelId="{8C41ABDD-B110-4815-A787-D9DCB212A8C0}" type="presOf" srcId="{62696354-8FFA-4711-A48A-4B9843590314}" destId="{7482798B-ACDF-4D1B-8922-C7C00B42B3CB}" srcOrd="0" destOrd="0" presId="urn:microsoft.com/office/officeart/2005/8/layout/hierarchy2"/>
    <dgm:cxn modelId="{387E2F26-AEFF-4A9B-B742-B3AA18C24EE6}" type="presParOf" srcId="{8F65BD1E-BB88-407A-A917-4F3EAC7601F1}" destId="{62054D18-9E1A-4383-8230-7AF9A3D1E3DF}" srcOrd="0" destOrd="0" presId="urn:microsoft.com/office/officeart/2005/8/layout/hierarchy2"/>
    <dgm:cxn modelId="{3DB26AB2-608A-4581-A2B3-8DF2D56D8AC4}" type="presParOf" srcId="{62054D18-9E1A-4383-8230-7AF9A3D1E3DF}" destId="{FCE80273-92F9-43B4-8EDD-DB7E06B5FFF1}" srcOrd="0" destOrd="0" presId="urn:microsoft.com/office/officeart/2005/8/layout/hierarchy2"/>
    <dgm:cxn modelId="{65405B2B-84C6-4342-9666-476DD870AA34}" type="presParOf" srcId="{62054D18-9E1A-4383-8230-7AF9A3D1E3DF}" destId="{C1D31C4D-0BAF-486F-9BA0-D00A24B3EBF0}" srcOrd="1" destOrd="0" presId="urn:microsoft.com/office/officeart/2005/8/layout/hierarchy2"/>
    <dgm:cxn modelId="{8AD8A373-E34D-4AC1-BC60-9874A691852A}" type="presParOf" srcId="{C1D31C4D-0BAF-486F-9BA0-D00A24B3EBF0}" destId="{0B58AACA-CD46-44D8-B97E-782A90E4AC7A}" srcOrd="0" destOrd="0" presId="urn:microsoft.com/office/officeart/2005/8/layout/hierarchy2"/>
    <dgm:cxn modelId="{83539E84-FD8B-4789-8B0D-9A83CD08913E}" type="presParOf" srcId="{0B58AACA-CD46-44D8-B97E-782A90E4AC7A}" destId="{8678288A-D55D-4392-9180-D07DAD5FE41D}" srcOrd="0" destOrd="0" presId="urn:microsoft.com/office/officeart/2005/8/layout/hierarchy2"/>
    <dgm:cxn modelId="{430DE3CD-F83C-4126-A299-6B6AA476DD6F}" type="presParOf" srcId="{C1D31C4D-0BAF-486F-9BA0-D00A24B3EBF0}" destId="{D8E070BF-62DA-4ABE-9184-B73556047F87}" srcOrd="1" destOrd="0" presId="urn:microsoft.com/office/officeart/2005/8/layout/hierarchy2"/>
    <dgm:cxn modelId="{3FB77CC1-A4D8-4A1F-8234-E4051032FA3F}" type="presParOf" srcId="{D8E070BF-62DA-4ABE-9184-B73556047F87}" destId="{AD8D4AD1-EE66-4667-A732-260CFCFFFC6C}" srcOrd="0" destOrd="0" presId="urn:microsoft.com/office/officeart/2005/8/layout/hierarchy2"/>
    <dgm:cxn modelId="{051FF712-CE84-4260-8F93-E09AF3101E5F}" type="presParOf" srcId="{D8E070BF-62DA-4ABE-9184-B73556047F87}" destId="{B9C25FCC-717B-49B2-B740-860CDBF46471}" srcOrd="1" destOrd="0" presId="urn:microsoft.com/office/officeart/2005/8/layout/hierarchy2"/>
    <dgm:cxn modelId="{CDE7A1D5-8C94-4258-B3A8-25707713917D}" type="presParOf" srcId="{B9C25FCC-717B-49B2-B740-860CDBF46471}" destId="{C446E904-A8CE-41B8-9E64-57A6D94668AC}" srcOrd="0" destOrd="0" presId="urn:microsoft.com/office/officeart/2005/8/layout/hierarchy2"/>
    <dgm:cxn modelId="{B114A582-EDD6-4FBD-92D6-7F0575FEC075}" type="presParOf" srcId="{C446E904-A8CE-41B8-9E64-57A6D94668AC}" destId="{762C3B26-7C80-4B0A-A42B-2DB10E7FCD3B}" srcOrd="0" destOrd="0" presId="urn:microsoft.com/office/officeart/2005/8/layout/hierarchy2"/>
    <dgm:cxn modelId="{E16656A5-B113-47EE-8F1F-592D5758A1E1}" type="presParOf" srcId="{B9C25FCC-717B-49B2-B740-860CDBF46471}" destId="{F0AEB5B8-FA28-45C8-B25C-666CBA3661B3}" srcOrd="1" destOrd="0" presId="urn:microsoft.com/office/officeart/2005/8/layout/hierarchy2"/>
    <dgm:cxn modelId="{485B024C-FC16-4E53-B27A-296296D584DB}" type="presParOf" srcId="{F0AEB5B8-FA28-45C8-B25C-666CBA3661B3}" destId="{118767B0-29A8-4574-9FEE-FD0130C6ABA7}" srcOrd="0" destOrd="0" presId="urn:microsoft.com/office/officeart/2005/8/layout/hierarchy2"/>
    <dgm:cxn modelId="{DFB1F21D-DECD-4454-AB45-F3CB76BC43EA}" type="presParOf" srcId="{F0AEB5B8-FA28-45C8-B25C-666CBA3661B3}" destId="{B6DA1193-ED66-4308-9666-E6DE8364AB82}" srcOrd="1" destOrd="0" presId="urn:microsoft.com/office/officeart/2005/8/layout/hierarchy2"/>
    <dgm:cxn modelId="{08D3F47B-0E07-4016-A3DC-C660FECE93EA}" type="presParOf" srcId="{B9C25FCC-717B-49B2-B740-860CDBF46471}" destId="{87CC5CA9-F073-4603-90AC-07E512DA806D}" srcOrd="2" destOrd="0" presId="urn:microsoft.com/office/officeart/2005/8/layout/hierarchy2"/>
    <dgm:cxn modelId="{C20D9F7F-693E-4E8A-976B-C5CA90989E3C}" type="presParOf" srcId="{87CC5CA9-F073-4603-90AC-07E512DA806D}" destId="{D56D85E8-63CD-43DB-BE80-0BAE33D7B222}" srcOrd="0" destOrd="0" presId="urn:microsoft.com/office/officeart/2005/8/layout/hierarchy2"/>
    <dgm:cxn modelId="{02AC3A62-025B-4937-9694-D57D404C312E}" type="presParOf" srcId="{B9C25FCC-717B-49B2-B740-860CDBF46471}" destId="{8329B3F4-8F13-47BD-BF1F-EADC0189A503}" srcOrd="3" destOrd="0" presId="urn:microsoft.com/office/officeart/2005/8/layout/hierarchy2"/>
    <dgm:cxn modelId="{9E76F228-88E1-465E-9A7C-C9B4673BFBA9}" type="presParOf" srcId="{8329B3F4-8F13-47BD-BF1F-EADC0189A503}" destId="{311CC199-1D38-4C03-9D7F-4BC248A8E9C2}" srcOrd="0" destOrd="0" presId="urn:microsoft.com/office/officeart/2005/8/layout/hierarchy2"/>
    <dgm:cxn modelId="{E11E5314-8117-41C9-9901-83C5958D7FD7}" type="presParOf" srcId="{8329B3F4-8F13-47BD-BF1F-EADC0189A503}" destId="{E7353E50-1AE6-43D9-8CC3-7D4FCB83169A}" srcOrd="1" destOrd="0" presId="urn:microsoft.com/office/officeart/2005/8/layout/hierarchy2"/>
    <dgm:cxn modelId="{53013884-A226-4554-95E8-7B3AC6FB1E4D}" type="presParOf" srcId="{B9C25FCC-717B-49B2-B740-860CDBF46471}" destId="{7482798B-ACDF-4D1B-8922-C7C00B42B3CB}" srcOrd="4" destOrd="0" presId="urn:microsoft.com/office/officeart/2005/8/layout/hierarchy2"/>
    <dgm:cxn modelId="{9C68ECB5-4F53-49F9-9A65-7ACABCFA5358}" type="presParOf" srcId="{7482798B-ACDF-4D1B-8922-C7C00B42B3CB}" destId="{92DE6900-910D-4925-92AE-6640327F2462}" srcOrd="0" destOrd="0" presId="urn:microsoft.com/office/officeart/2005/8/layout/hierarchy2"/>
    <dgm:cxn modelId="{4B1E2C5E-E921-4492-A19D-FE98EE93D4ED}" type="presParOf" srcId="{B9C25FCC-717B-49B2-B740-860CDBF46471}" destId="{E355145D-A6B0-445F-89E1-800DE6765E35}" srcOrd="5" destOrd="0" presId="urn:microsoft.com/office/officeart/2005/8/layout/hierarchy2"/>
    <dgm:cxn modelId="{68072FBB-498C-4E08-9498-CAF3E3854330}" type="presParOf" srcId="{E355145D-A6B0-445F-89E1-800DE6765E35}" destId="{C432E058-BA0D-4115-A013-A677EDAEB38F}" srcOrd="0" destOrd="0" presId="urn:microsoft.com/office/officeart/2005/8/layout/hierarchy2"/>
    <dgm:cxn modelId="{5E90512F-E7F7-44B8-B7E5-2FC541A05BE2}" type="presParOf" srcId="{E355145D-A6B0-445F-89E1-800DE6765E35}" destId="{7B56B92B-A1FD-4EAD-9B04-F61D4BAC3DAB}" srcOrd="1" destOrd="0" presId="urn:microsoft.com/office/officeart/2005/8/layout/hierarchy2"/>
    <dgm:cxn modelId="{5A05B22A-AC0F-41DD-BCB2-D131AA22A50A}" type="presParOf" srcId="{B9C25FCC-717B-49B2-B740-860CDBF46471}" destId="{47E787ED-2100-4678-834A-075D898A1850}" srcOrd="6" destOrd="0" presId="urn:microsoft.com/office/officeart/2005/8/layout/hierarchy2"/>
    <dgm:cxn modelId="{91AEB0B4-3B08-4472-B728-30BE166D6904}" type="presParOf" srcId="{47E787ED-2100-4678-834A-075D898A1850}" destId="{7C7E3920-13D3-4C5F-AAE8-E99F90CA167C}" srcOrd="0" destOrd="0" presId="urn:microsoft.com/office/officeart/2005/8/layout/hierarchy2"/>
    <dgm:cxn modelId="{57F41FD5-0B3C-48CD-8F48-A99131E01D57}" type="presParOf" srcId="{B9C25FCC-717B-49B2-B740-860CDBF46471}" destId="{CADD9480-4DC8-4CB6-B995-632920ECFE92}" srcOrd="7" destOrd="0" presId="urn:microsoft.com/office/officeart/2005/8/layout/hierarchy2"/>
    <dgm:cxn modelId="{ECF277C3-78E5-4D11-9E5D-946BCE14443E}" type="presParOf" srcId="{CADD9480-4DC8-4CB6-B995-632920ECFE92}" destId="{D6FAC781-69C3-47E3-B306-A35F324AE313}" srcOrd="0" destOrd="0" presId="urn:microsoft.com/office/officeart/2005/8/layout/hierarchy2"/>
    <dgm:cxn modelId="{AFEF7003-DCCC-472D-86EF-157BBD2BBF06}" type="presParOf" srcId="{CADD9480-4DC8-4CB6-B995-632920ECFE92}" destId="{FE720932-A355-41B1-B63E-CEABE644DF3D}" srcOrd="1" destOrd="0" presId="urn:microsoft.com/office/officeart/2005/8/layout/hierarchy2"/>
    <dgm:cxn modelId="{F7C08576-3BC0-4259-BB90-057541F6A601}" type="presParOf" srcId="{C1D31C4D-0BAF-486F-9BA0-D00A24B3EBF0}" destId="{E8E25F9E-D179-4971-B53C-73297D930C62}" srcOrd="2" destOrd="0" presId="urn:microsoft.com/office/officeart/2005/8/layout/hierarchy2"/>
    <dgm:cxn modelId="{0CB743C8-36F0-448B-8220-A1D1409639E3}" type="presParOf" srcId="{E8E25F9E-D179-4971-B53C-73297D930C62}" destId="{F6FFF34A-AD4C-492F-83EE-337DACDA1AA3}" srcOrd="0" destOrd="0" presId="urn:microsoft.com/office/officeart/2005/8/layout/hierarchy2"/>
    <dgm:cxn modelId="{CAFBED51-73CF-4CA7-AA53-3EF9ADF29813}" type="presParOf" srcId="{C1D31C4D-0BAF-486F-9BA0-D00A24B3EBF0}" destId="{50B0DB31-FC7F-4707-85C5-488DFCFF83BF}" srcOrd="3" destOrd="0" presId="urn:microsoft.com/office/officeart/2005/8/layout/hierarchy2"/>
    <dgm:cxn modelId="{77526A55-D248-4E89-BB5A-4250D4BCF003}" type="presParOf" srcId="{50B0DB31-FC7F-4707-85C5-488DFCFF83BF}" destId="{913CA94F-FF91-4758-94BA-2C46485DC819}" srcOrd="0" destOrd="0" presId="urn:microsoft.com/office/officeart/2005/8/layout/hierarchy2"/>
    <dgm:cxn modelId="{F4B9E604-F670-4035-9044-17801E00DF16}" type="presParOf" srcId="{50B0DB31-FC7F-4707-85C5-488DFCFF83BF}" destId="{36A85A13-6429-40ED-B467-A2CEB47073C5}" srcOrd="1" destOrd="0" presId="urn:microsoft.com/office/officeart/2005/8/layout/hierarchy2"/>
    <dgm:cxn modelId="{13552445-5C5D-4F87-907D-AFCBDAF281D4}" type="presParOf" srcId="{36A85A13-6429-40ED-B467-A2CEB47073C5}" destId="{C86AD639-F3F9-4AEF-9E3A-4133583BE62C}" srcOrd="0" destOrd="0" presId="urn:microsoft.com/office/officeart/2005/8/layout/hierarchy2"/>
    <dgm:cxn modelId="{4CFF414F-9959-40FB-B97B-A2C703BDA752}" type="presParOf" srcId="{C86AD639-F3F9-4AEF-9E3A-4133583BE62C}" destId="{5F1ECE19-B861-4F21-92C6-6B926EEBEECE}" srcOrd="0" destOrd="0" presId="urn:microsoft.com/office/officeart/2005/8/layout/hierarchy2"/>
    <dgm:cxn modelId="{F5738544-7EBC-47C0-9E2F-35BEA54FD69A}" type="presParOf" srcId="{36A85A13-6429-40ED-B467-A2CEB47073C5}" destId="{9E421081-E7EB-46DC-B668-CA7A4D0A813F}" srcOrd="1" destOrd="0" presId="urn:microsoft.com/office/officeart/2005/8/layout/hierarchy2"/>
    <dgm:cxn modelId="{17A301A7-9B2B-4577-ADFD-299FBB0D5799}" type="presParOf" srcId="{9E421081-E7EB-46DC-B668-CA7A4D0A813F}" destId="{F5852865-FAC9-4F66-84AA-098C166BE60A}" srcOrd="0" destOrd="0" presId="urn:microsoft.com/office/officeart/2005/8/layout/hierarchy2"/>
    <dgm:cxn modelId="{BF44F687-38EA-4F38-BE71-6673C84BA89F}" type="presParOf" srcId="{9E421081-E7EB-46DC-B668-CA7A4D0A813F}" destId="{D90553AA-96F9-4698-BC6F-6EFD63BDF8CF}" srcOrd="1" destOrd="0" presId="urn:microsoft.com/office/officeart/2005/8/layout/hierarchy2"/>
    <dgm:cxn modelId="{AF7FFEAC-A679-47ED-A61A-8FADF7704528}" type="presParOf" srcId="{D90553AA-96F9-4698-BC6F-6EFD63BDF8CF}" destId="{4C1053C8-C822-4A87-9200-B57CC36B5F4C}" srcOrd="0" destOrd="0" presId="urn:microsoft.com/office/officeart/2005/8/layout/hierarchy2"/>
    <dgm:cxn modelId="{5EDFB86F-4F2C-4E31-BCAA-2B33F7FA9D02}" type="presParOf" srcId="{4C1053C8-C822-4A87-9200-B57CC36B5F4C}" destId="{D3452573-068C-400C-9FD5-F7368FCA10AA}" srcOrd="0" destOrd="0" presId="urn:microsoft.com/office/officeart/2005/8/layout/hierarchy2"/>
    <dgm:cxn modelId="{B076C06C-E8C0-4C25-BE52-F16F5022DD3E}" type="presParOf" srcId="{D90553AA-96F9-4698-BC6F-6EFD63BDF8CF}" destId="{2E56AE35-7215-4CE9-9E4B-8AD8AE768D3C}" srcOrd="1" destOrd="0" presId="urn:microsoft.com/office/officeart/2005/8/layout/hierarchy2"/>
    <dgm:cxn modelId="{413B004D-E951-4426-90C8-91709426BA3D}" type="presParOf" srcId="{2E56AE35-7215-4CE9-9E4B-8AD8AE768D3C}" destId="{DA51BE90-1350-424B-A0D1-3DDE1F561DDE}" srcOrd="0" destOrd="0" presId="urn:microsoft.com/office/officeart/2005/8/layout/hierarchy2"/>
    <dgm:cxn modelId="{19DF4A6A-18DE-4EC2-8470-FCEAD604357B}" type="presParOf" srcId="{2E56AE35-7215-4CE9-9E4B-8AD8AE768D3C}" destId="{1F562D95-24AA-4CC8-80C5-2C7A8984D5C6}" srcOrd="1" destOrd="0" presId="urn:microsoft.com/office/officeart/2005/8/layout/hierarchy2"/>
    <dgm:cxn modelId="{E7EDFF22-B14C-4C4F-A8E1-1D3C610A85A3}" type="presParOf" srcId="{36A85A13-6429-40ED-B467-A2CEB47073C5}" destId="{FE4C00C7-D71C-4D49-BAF6-E67E0AD91EA9}" srcOrd="2" destOrd="0" presId="urn:microsoft.com/office/officeart/2005/8/layout/hierarchy2"/>
    <dgm:cxn modelId="{25EEE993-A69C-4E6E-8430-205594A6FED5}" type="presParOf" srcId="{FE4C00C7-D71C-4D49-BAF6-E67E0AD91EA9}" destId="{BDD7E77F-A3F4-4501-AD3F-AC00996B4B49}" srcOrd="0" destOrd="0" presId="urn:microsoft.com/office/officeart/2005/8/layout/hierarchy2"/>
    <dgm:cxn modelId="{24E168F7-87ED-4D53-9049-7D79B87F5FDA}" type="presParOf" srcId="{36A85A13-6429-40ED-B467-A2CEB47073C5}" destId="{5E161D87-F2CA-4A4C-9906-7B9754FBD4AD}" srcOrd="3" destOrd="0" presId="urn:microsoft.com/office/officeart/2005/8/layout/hierarchy2"/>
    <dgm:cxn modelId="{41C2E48E-48B5-4506-A976-3641EF25CF3B}" type="presParOf" srcId="{5E161D87-F2CA-4A4C-9906-7B9754FBD4AD}" destId="{8FE252E2-2B16-4DDA-80EB-1C8897035B8A}" srcOrd="0" destOrd="0" presId="urn:microsoft.com/office/officeart/2005/8/layout/hierarchy2"/>
    <dgm:cxn modelId="{DA2FD686-592C-4FC4-B4B1-A11DAE68A8AF}" type="presParOf" srcId="{5E161D87-F2CA-4A4C-9906-7B9754FBD4AD}" destId="{AF02EC5D-CD40-4405-83D0-F3B9B262A1F0}" srcOrd="1" destOrd="0" presId="urn:microsoft.com/office/officeart/2005/8/layout/hierarchy2"/>
    <dgm:cxn modelId="{616A88E4-9EAA-4DC1-897B-47C8E2112E78}" type="presParOf" srcId="{AF02EC5D-CD40-4405-83D0-F3B9B262A1F0}" destId="{2F228F51-1900-448A-A8D8-442F472E29FC}" srcOrd="0" destOrd="0" presId="urn:microsoft.com/office/officeart/2005/8/layout/hierarchy2"/>
    <dgm:cxn modelId="{957C0873-1455-405E-B655-EBCABF0A1D80}" type="presParOf" srcId="{2F228F51-1900-448A-A8D8-442F472E29FC}" destId="{1CF50E8B-37D5-4287-8FC4-20126932C9E4}" srcOrd="0" destOrd="0" presId="urn:microsoft.com/office/officeart/2005/8/layout/hierarchy2"/>
    <dgm:cxn modelId="{4F72AF1B-8ABD-4C7C-B37F-5CCA08F7AE8B}" type="presParOf" srcId="{AF02EC5D-CD40-4405-83D0-F3B9B262A1F0}" destId="{EB730C26-E620-4763-9176-1B89473C9037}" srcOrd="1" destOrd="0" presId="urn:microsoft.com/office/officeart/2005/8/layout/hierarchy2"/>
    <dgm:cxn modelId="{C932037C-368C-4EA6-A2F2-264242C47BFD}" type="presParOf" srcId="{EB730C26-E620-4763-9176-1B89473C9037}" destId="{B19B6B4A-D01E-4537-82A7-5AED6B5E46FC}" srcOrd="0" destOrd="0" presId="urn:microsoft.com/office/officeart/2005/8/layout/hierarchy2"/>
    <dgm:cxn modelId="{F23F6A61-808C-4A57-9411-55155A7BA72B}" type="presParOf" srcId="{EB730C26-E620-4763-9176-1B89473C9037}" destId="{519C275C-00A6-444D-BCD1-08A98379A319}" srcOrd="1" destOrd="0" presId="urn:microsoft.com/office/officeart/2005/8/layout/hierarchy2"/>
    <dgm:cxn modelId="{3200344C-911A-475A-99A7-DF303DED4387}" type="presParOf" srcId="{36A85A13-6429-40ED-B467-A2CEB47073C5}" destId="{66FE7463-82B3-4CE8-BC5D-6157C78B749D}" srcOrd="4" destOrd="0" presId="urn:microsoft.com/office/officeart/2005/8/layout/hierarchy2"/>
    <dgm:cxn modelId="{11C12413-615E-49E5-A36D-2721CAF9BAA5}" type="presParOf" srcId="{66FE7463-82B3-4CE8-BC5D-6157C78B749D}" destId="{98DC5EAB-4E8F-4B9D-BB59-572818BAB577}" srcOrd="0" destOrd="0" presId="urn:microsoft.com/office/officeart/2005/8/layout/hierarchy2"/>
    <dgm:cxn modelId="{23AC95A2-2134-47E3-986E-4163DA0ABCFE}" type="presParOf" srcId="{36A85A13-6429-40ED-B467-A2CEB47073C5}" destId="{9E4187BF-EB19-4858-81DE-8AE869FCAD73}" srcOrd="5" destOrd="0" presId="urn:microsoft.com/office/officeart/2005/8/layout/hierarchy2"/>
    <dgm:cxn modelId="{EBF53858-8F9B-4A9A-80B0-B0A95A0C51E2}" type="presParOf" srcId="{9E4187BF-EB19-4858-81DE-8AE869FCAD73}" destId="{B324DC6E-20FF-4C44-B4FA-80EB7EE69E84}" srcOrd="0" destOrd="0" presId="urn:microsoft.com/office/officeart/2005/8/layout/hierarchy2"/>
    <dgm:cxn modelId="{6FD57B27-77FD-482E-AB7F-40B772550B26}" type="presParOf" srcId="{9E4187BF-EB19-4858-81DE-8AE869FCAD73}" destId="{74BBFA41-511A-41B8-A3F2-3326E99B6F32}" srcOrd="1" destOrd="0" presId="urn:microsoft.com/office/officeart/2005/8/layout/hierarchy2"/>
    <dgm:cxn modelId="{F357DC97-1668-4AD3-846A-B08190BDFCD2}" type="presParOf" srcId="{74BBFA41-511A-41B8-A3F2-3326E99B6F32}" destId="{9B5D4C56-9E41-4D7D-986C-7E90C447146B}" srcOrd="0" destOrd="0" presId="urn:microsoft.com/office/officeart/2005/8/layout/hierarchy2"/>
    <dgm:cxn modelId="{9F4C54DE-147E-4CC6-94F4-0D71E3373A2D}" type="presParOf" srcId="{9B5D4C56-9E41-4D7D-986C-7E90C447146B}" destId="{94DEDF4E-5018-4B8C-98FE-8A0D69DAD611}" srcOrd="0" destOrd="0" presId="urn:microsoft.com/office/officeart/2005/8/layout/hierarchy2"/>
    <dgm:cxn modelId="{F9A5D30A-762A-4370-89AE-53F1D3EA3DDF}" type="presParOf" srcId="{74BBFA41-511A-41B8-A3F2-3326E99B6F32}" destId="{CAC28294-DCC9-4524-BF9A-5C594A19FEB7}" srcOrd="1" destOrd="0" presId="urn:microsoft.com/office/officeart/2005/8/layout/hierarchy2"/>
    <dgm:cxn modelId="{CA8FBC4D-AB4E-4027-8649-ADAEFDEAF333}" type="presParOf" srcId="{CAC28294-DCC9-4524-BF9A-5C594A19FEB7}" destId="{8842A420-7A1B-4BE6-9A6E-1500126A3144}" srcOrd="0" destOrd="0" presId="urn:microsoft.com/office/officeart/2005/8/layout/hierarchy2"/>
    <dgm:cxn modelId="{06942807-2F40-4CA0-A6E7-146201502940}" type="presParOf" srcId="{CAC28294-DCC9-4524-BF9A-5C594A19FEB7}" destId="{9EE56635-E38B-44BB-BA7C-084ADE38303C}" srcOrd="1" destOrd="0" presId="urn:microsoft.com/office/officeart/2005/8/layout/hierarchy2"/>
    <dgm:cxn modelId="{3D029FE6-62B7-454B-AF35-52B95AB9AFC1}" type="presParOf" srcId="{36A85A13-6429-40ED-B467-A2CEB47073C5}" destId="{96018BED-A378-4492-B1FA-2DBB720DA340}" srcOrd="6" destOrd="0" presId="urn:microsoft.com/office/officeart/2005/8/layout/hierarchy2"/>
    <dgm:cxn modelId="{097EBB7A-1B96-4C68-AC04-1A6D80AACB87}" type="presParOf" srcId="{96018BED-A378-4492-B1FA-2DBB720DA340}" destId="{4C8B9634-CEE3-40F1-A864-0B50D06B69CC}" srcOrd="0" destOrd="0" presId="urn:microsoft.com/office/officeart/2005/8/layout/hierarchy2"/>
    <dgm:cxn modelId="{3DD3299D-48AB-43D0-82B3-243AF60E6D19}" type="presParOf" srcId="{36A85A13-6429-40ED-B467-A2CEB47073C5}" destId="{E19382BF-886B-47AA-B2D4-3566488D4869}" srcOrd="7" destOrd="0" presId="urn:microsoft.com/office/officeart/2005/8/layout/hierarchy2"/>
    <dgm:cxn modelId="{1362D5E2-B790-43EE-B73E-A60BD03E178C}" type="presParOf" srcId="{E19382BF-886B-47AA-B2D4-3566488D4869}" destId="{837235A9-BC7C-4BF7-A53A-4351C7C7AA98}" srcOrd="0" destOrd="0" presId="urn:microsoft.com/office/officeart/2005/8/layout/hierarchy2"/>
    <dgm:cxn modelId="{34A32407-25BE-46D1-99F0-DFDA071642A6}" type="presParOf" srcId="{E19382BF-886B-47AA-B2D4-3566488D4869}" destId="{5DDB1D29-2A8C-4CC8-BC58-50D0998377C4}" srcOrd="1" destOrd="0" presId="urn:microsoft.com/office/officeart/2005/8/layout/hierarchy2"/>
    <dgm:cxn modelId="{6331A0B8-4D73-4998-8749-5A488CF2F359}" type="presParOf" srcId="{5DDB1D29-2A8C-4CC8-BC58-50D0998377C4}" destId="{36B83D6B-4EF8-4327-88A0-A63DBAE7FB6D}" srcOrd="0" destOrd="0" presId="urn:microsoft.com/office/officeart/2005/8/layout/hierarchy2"/>
    <dgm:cxn modelId="{E56EACB9-2A71-4348-A9D0-4A1E73E72065}" type="presParOf" srcId="{36B83D6B-4EF8-4327-88A0-A63DBAE7FB6D}" destId="{43EB0E20-4ADA-434D-A636-F532336FE5C3}" srcOrd="0" destOrd="0" presId="urn:microsoft.com/office/officeart/2005/8/layout/hierarchy2"/>
    <dgm:cxn modelId="{E9312364-9A4F-457B-A6EF-CEE6A6C34310}" type="presParOf" srcId="{5DDB1D29-2A8C-4CC8-BC58-50D0998377C4}" destId="{AE4919E7-AB0E-4057-AB5A-347489F20BA9}" srcOrd="1" destOrd="0" presId="urn:microsoft.com/office/officeart/2005/8/layout/hierarchy2"/>
    <dgm:cxn modelId="{40D34829-C8AE-4619-A773-0C33B94E5FBA}" type="presParOf" srcId="{AE4919E7-AB0E-4057-AB5A-347489F20BA9}" destId="{DF8EDB09-633E-482E-AC9A-09D10E50137D}" srcOrd="0" destOrd="0" presId="urn:microsoft.com/office/officeart/2005/8/layout/hierarchy2"/>
    <dgm:cxn modelId="{05368179-32DD-4D1A-AA34-E54173373E86}" type="presParOf" srcId="{AE4919E7-AB0E-4057-AB5A-347489F20BA9}" destId="{9270BBFF-98AF-4C52-8B04-839ED7E29837}" srcOrd="1" destOrd="0" presId="urn:microsoft.com/office/officeart/2005/8/layout/hierarchy2"/>
    <dgm:cxn modelId="{24F405A7-32AF-4FC7-B31D-2D1B15371FA2}" type="presParOf" srcId="{C1D31C4D-0BAF-486F-9BA0-D00A24B3EBF0}" destId="{BD5693AE-DD7F-413B-BB85-2FFE1EBDAB4C}" srcOrd="4" destOrd="0" presId="urn:microsoft.com/office/officeart/2005/8/layout/hierarchy2"/>
    <dgm:cxn modelId="{3854054E-F748-464A-9220-4F7CF1C80215}" type="presParOf" srcId="{BD5693AE-DD7F-413B-BB85-2FFE1EBDAB4C}" destId="{82A63B5C-F6F4-4D1F-8D03-D417D0E23D7E}" srcOrd="0" destOrd="0" presId="urn:microsoft.com/office/officeart/2005/8/layout/hierarchy2"/>
    <dgm:cxn modelId="{35E4F6B5-A046-4996-A126-660D9F8D9383}" type="presParOf" srcId="{C1D31C4D-0BAF-486F-9BA0-D00A24B3EBF0}" destId="{B2E43703-8DA8-49B6-88AC-BA9688DF4472}" srcOrd="5" destOrd="0" presId="urn:microsoft.com/office/officeart/2005/8/layout/hierarchy2"/>
    <dgm:cxn modelId="{AF5B5414-F0ED-4AE8-BD45-A0F00F75E3E7}" type="presParOf" srcId="{B2E43703-8DA8-49B6-88AC-BA9688DF4472}" destId="{7C112D4E-07F9-4DFA-BEAC-6C5D0877FE7B}" srcOrd="0" destOrd="0" presId="urn:microsoft.com/office/officeart/2005/8/layout/hierarchy2"/>
    <dgm:cxn modelId="{38803F34-5B84-4F3B-8A43-34CBF29AE77F}" type="presParOf" srcId="{B2E43703-8DA8-49B6-88AC-BA9688DF4472}" destId="{00A9555D-2256-4214-801F-77C812A0AA10}" srcOrd="1" destOrd="0" presId="urn:microsoft.com/office/officeart/2005/8/layout/hierarchy2"/>
    <dgm:cxn modelId="{54ECD041-F7CE-4C79-8861-F0942159057E}" type="presParOf" srcId="{00A9555D-2256-4214-801F-77C812A0AA10}" destId="{9CC91C28-2B0A-4A3F-9944-180CD8EBFE85}" srcOrd="0" destOrd="0" presId="urn:microsoft.com/office/officeart/2005/8/layout/hierarchy2"/>
    <dgm:cxn modelId="{A68462EF-09D2-4B23-A42E-106E1B9E96C4}" type="presParOf" srcId="{9CC91C28-2B0A-4A3F-9944-180CD8EBFE85}" destId="{D3D4D881-35AE-48B8-857C-109E3D750FBA}" srcOrd="0" destOrd="0" presId="urn:microsoft.com/office/officeart/2005/8/layout/hierarchy2"/>
    <dgm:cxn modelId="{7F914B96-900D-4205-AD27-646FEABEA48B}" type="presParOf" srcId="{00A9555D-2256-4214-801F-77C812A0AA10}" destId="{4DE41781-5252-4AE2-91A6-189B25B9A15B}" srcOrd="1" destOrd="0" presId="urn:microsoft.com/office/officeart/2005/8/layout/hierarchy2"/>
    <dgm:cxn modelId="{A24C84F9-D30D-499B-B4DF-78A211D0094C}" type="presParOf" srcId="{4DE41781-5252-4AE2-91A6-189B25B9A15B}" destId="{85158578-DB94-4571-97A1-6ECF67B244EF}" srcOrd="0" destOrd="0" presId="urn:microsoft.com/office/officeart/2005/8/layout/hierarchy2"/>
    <dgm:cxn modelId="{FF439861-0705-41F3-847E-29B9450B8AEE}" type="presParOf" srcId="{4DE41781-5252-4AE2-91A6-189B25B9A15B}" destId="{33CA7271-9956-4310-B443-3EA7B7693432}" srcOrd="1" destOrd="0" presId="urn:microsoft.com/office/officeart/2005/8/layout/hierarchy2"/>
    <dgm:cxn modelId="{86F8C683-2F2D-4158-84E5-6D8A0D0001EF}" type="presParOf" srcId="{33CA7271-9956-4310-B443-3EA7B7693432}" destId="{F6F25241-A213-435C-B558-6C0CCA167EEC}" srcOrd="0" destOrd="0" presId="urn:microsoft.com/office/officeart/2005/8/layout/hierarchy2"/>
    <dgm:cxn modelId="{503B1464-70B9-4994-A351-6C8E983D41F3}" type="presParOf" srcId="{F6F25241-A213-435C-B558-6C0CCA167EEC}" destId="{4F710EE9-5E88-4882-8545-97A258F668F6}" srcOrd="0" destOrd="0" presId="urn:microsoft.com/office/officeart/2005/8/layout/hierarchy2"/>
    <dgm:cxn modelId="{1FAEC3AF-8CBB-4A7C-8315-7D29A8D5DF46}" type="presParOf" srcId="{33CA7271-9956-4310-B443-3EA7B7693432}" destId="{B59265AF-0014-4413-BE4C-4604C6209A46}" srcOrd="1" destOrd="0" presId="urn:microsoft.com/office/officeart/2005/8/layout/hierarchy2"/>
    <dgm:cxn modelId="{34A95DAF-0226-4B70-9D13-40935A2E2022}" type="presParOf" srcId="{B59265AF-0014-4413-BE4C-4604C6209A46}" destId="{374AAAE1-AAFD-4C5E-91DA-DE2279C671C7}" srcOrd="0" destOrd="0" presId="urn:microsoft.com/office/officeart/2005/8/layout/hierarchy2"/>
    <dgm:cxn modelId="{DA2FB2D0-AF90-4E50-82AD-A462A455A1B9}" type="presParOf" srcId="{B59265AF-0014-4413-BE4C-4604C6209A46}" destId="{3992B37E-EF52-4A2F-AAC4-8061DA58AEB9}" srcOrd="1" destOrd="0" presId="urn:microsoft.com/office/officeart/2005/8/layout/hierarchy2"/>
    <dgm:cxn modelId="{55C76934-CC02-48F9-BBEE-EE72EA318D44}" type="presParOf" srcId="{00A9555D-2256-4214-801F-77C812A0AA10}" destId="{E738EC00-C9C2-469C-874E-F3781DB96CAE}" srcOrd="2" destOrd="0" presId="urn:microsoft.com/office/officeart/2005/8/layout/hierarchy2"/>
    <dgm:cxn modelId="{F0309F8B-F0B9-47AF-BF74-AC0175CDC615}" type="presParOf" srcId="{E738EC00-C9C2-469C-874E-F3781DB96CAE}" destId="{22742026-96CC-4E12-A9A4-83B58F8B9FF5}" srcOrd="0" destOrd="0" presId="urn:microsoft.com/office/officeart/2005/8/layout/hierarchy2"/>
    <dgm:cxn modelId="{8CCFD938-292B-4222-BD30-CA36D7E57215}" type="presParOf" srcId="{00A9555D-2256-4214-801F-77C812A0AA10}" destId="{C196CFAC-D033-4A3F-B7DA-7A0B71F9E4C0}" srcOrd="3" destOrd="0" presId="urn:microsoft.com/office/officeart/2005/8/layout/hierarchy2"/>
    <dgm:cxn modelId="{D05777C2-ED43-482D-86DB-9E4D06CCDDE3}" type="presParOf" srcId="{C196CFAC-D033-4A3F-B7DA-7A0B71F9E4C0}" destId="{6137D177-A6B5-4AD8-A39C-F444A239F964}" srcOrd="0" destOrd="0" presId="urn:microsoft.com/office/officeart/2005/8/layout/hierarchy2"/>
    <dgm:cxn modelId="{7DB9BBA7-EB0F-4B53-92CE-24372FFC3D69}" type="presParOf" srcId="{C196CFAC-D033-4A3F-B7DA-7A0B71F9E4C0}" destId="{42E5F897-A57D-49A7-A29B-2182C9B65267}" srcOrd="1" destOrd="0" presId="urn:microsoft.com/office/officeart/2005/8/layout/hierarchy2"/>
    <dgm:cxn modelId="{2A3E024D-4C3B-4DCB-90BA-928111AED7D6}" type="presParOf" srcId="{42E5F897-A57D-49A7-A29B-2182C9B65267}" destId="{7DB1274F-ABF2-41E6-A44E-487F9F3B32DB}" srcOrd="0" destOrd="0" presId="urn:microsoft.com/office/officeart/2005/8/layout/hierarchy2"/>
    <dgm:cxn modelId="{FD387524-C034-4845-BB70-E84307BA665E}" type="presParOf" srcId="{7DB1274F-ABF2-41E6-A44E-487F9F3B32DB}" destId="{F2CB3572-E8D7-4227-9F02-22FF4AF1244F}" srcOrd="0" destOrd="0" presId="urn:microsoft.com/office/officeart/2005/8/layout/hierarchy2"/>
    <dgm:cxn modelId="{6A8C88F5-FC34-4C71-997E-7E61ED0F3D07}" type="presParOf" srcId="{42E5F897-A57D-49A7-A29B-2182C9B65267}" destId="{BA5FB7E1-EEFB-48DE-9206-8AE5D9257A5A}" srcOrd="1" destOrd="0" presId="urn:microsoft.com/office/officeart/2005/8/layout/hierarchy2"/>
    <dgm:cxn modelId="{61487B76-FBD2-4F09-A9A0-D1728F3E29D0}" type="presParOf" srcId="{BA5FB7E1-EEFB-48DE-9206-8AE5D9257A5A}" destId="{72F211C6-8429-4B3B-A18B-594FDA845C7E}" srcOrd="0" destOrd="0" presId="urn:microsoft.com/office/officeart/2005/8/layout/hierarchy2"/>
    <dgm:cxn modelId="{0F3E015A-106F-4ECA-B5A1-DDB2E094ECE1}" type="presParOf" srcId="{BA5FB7E1-EEFB-48DE-9206-8AE5D9257A5A}" destId="{A4B71B12-8CED-4807-B705-CAE8FCD9A6C3}" srcOrd="1" destOrd="0" presId="urn:microsoft.com/office/officeart/2005/8/layout/hierarchy2"/>
    <dgm:cxn modelId="{522E2E03-8EE5-49ED-A848-36F0CD3A87B2}" type="presParOf" srcId="{00A9555D-2256-4214-801F-77C812A0AA10}" destId="{0F08E7F6-8943-45C7-A521-A9199B4DED3F}" srcOrd="4" destOrd="0" presId="urn:microsoft.com/office/officeart/2005/8/layout/hierarchy2"/>
    <dgm:cxn modelId="{31C59B40-1CF9-4042-99A9-1E1123FAB048}" type="presParOf" srcId="{0F08E7F6-8943-45C7-A521-A9199B4DED3F}" destId="{6BB00ACB-6363-4971-9C0A-537993B01571}" srcOrd="0" destOrd="0" presId="urn:microsoft.com/office/officeart/2005/8/layout/hierarchy2"/>
    <dgm:cxn modelId="{8DB0B815-57AF-4F21-B2D2-8D59655797AB}" type="presParOf" srcId="{00A9555D-2256-4214-801F-77C812A0AA10}" destId="{0377708C-6C97-417C-B9AC-5852D0C60CE3}" srcOrd="5" destOrd="0" presId="urn:microsoft.com/office/officeart/2005/8/layout/hierarchy2"/>
    <dgm:cxn modelId="{E2F43E85-46CD-4432-8A0B-FD85D812F1C4}" type="presParOf" srcId="{0377708C-6C97-417C-B9AC-5852D0C60CE3}" destId="{20486446-8CAE-4937-83B0-63870FBEBD3D}" srcOrd="0" destOrd="0" presId="urn:microsoft.com/office/officeart/2005/8/layout/hierarchy2"/>
    <dgm:cxn modelId="{918016B9-082F-40C3-96EA-5A670015B7D7}" type="presParOf" srcId="{0377708C-6C97-417C-B9AC-5852D0C60CE3}" destId="{BF695CC6-727D-4CD1-A847-1197FA5992EB}" srcOrd="1" destOrd="0" presId="urn:microsoft.com/office/officeart/2005/8/layout/hierarchy2"/>
    <dgm:cxn modelId="{4740B4FE-ECC9-46CA-AD67-1D7080B339E1}" type="presParOf" srcId="{BF695CC6-727D-4CD1-A847-1197FA5992EB}" destId="{AB3BA288-C080-4A00-912A-4D8C9502787C}" srcOrd="0" destOrd="0" presId="urn:microsoft.com/office/officeart/2005/8/layout/hierarchy2"/>
    <dgm:cxn modelId="{4CDB139F-4813-4A43-BACC-2A59F5E92F2D}" type="presParOf" srcId="{AB3BA288-C080-4A00-912A-4D8C9502787C}" destId="{5742BCA1-0100-48EC-9B78-EC33235A80FD}" srcOrd="0" destOrd="0" presId="urn:microsoft.com/office/officeart/2005/8/layout/hierarchy2"/>
    <dgm:cxn modelId="{BAFF99A8-366F-4EB9-B5CF-89FD175EEC66}" type="presParOf" srcId="{BF695CC6-727D-4CD1-A847-1197FA5992EB}" destId="{B273F176-F040-4E49-B5FC-43D07C65B4C8}" srcOrd="1" destOrd="0" presId="urn:microsoft.com/office/officeart/2005/8/layout/hierarchy2"/>
    <dgm:cxn modelId="{573A8082-5FE8-47FB-9E74-4C993BE7FF3B}" type="presParOf" srcId="{B273F176-F040-4E49-B5FC-43D07C65B4C8}" destId="{B78F9C8B-4706-4696-B326-322CAC24F725}" srcOrd="0" destOrd="0" presId="urn:microsoft.com/office/officeart/2005/8/layout/hierarchy2"/>
    <dgm:cxn modelId="{42F6C5DE-EBE6-446E-A295-3F461A5AF95B}" type="presParOf" srcId="{B273F176-F040-4E49-B5FC-43D07C65B4C8}" destId="{5111511A-8DC6-4655-A2AD-DEDB89D03810}" srcOrd="1" destOrd="0" presId="urn:microsoft.com/office/officeart/2005/8/layout/hierarchy2"/>
    <dgm:cxn modelId="{E24E0DAB-2E60-40D5-8A9C-AFDD00832EE8}" type="presParOf" srcId="{00A9555D-2256-4214-801F-77C812A0AA10}" destId="{4C3D975D-B70D-41E5-8BED-39EEEC0D9173}" srcOrd="6" destOrd="0" presId="urn:microsoft.com/office/officeart/2005/8/layout/hierarchy2"/>
    <dgm:cxn modelId="{CB8A377D-4D83-496E-9455-F39D817BEEB1}" type="presParOf" srcId="{4C3D975D-B70D-41E5-8BED-39EEEC0D9173}" destId="{E1AC9FE5-8500-47E6-BFBD-69C3B522A2E3}" srcOrd="0" destOrd="0" presId="urn:microsoft.com/office/officeart/2005/8/layout/hierarchy2"/>
    <dgm:cxn modelId="{6F9A480A-487F-4A19-A566-B82DEC88A788}" type="presParOf" srcId="{00A9555D-2256-4214-801F-77C812A0AA10}" destId="{C33BB692-AC56-4121-B993-7A416CBE65B9}" srcOrd="7" destOrd="0" presId="urn:microsoft.com/office/officeart/2005/8/layout/hierarchy2"/>
    <dgm:cxn modelId="{46DA219D-D8CD-4F8A-A6DE-C22BAE1BAC33}" type="presParOf" srcId="{C33BB692-AC56-4121-B993-7A416CBE65B9}" destId="{CAC9602C-F5D0-44C2-A128-156A7ABF3BF6}" srcOrd="0" destOrd="0" presId="urn:microsoft.com/office/officeart/2005/8/layout/hierarchy2"/>
    <dgm:cxn modelId="{CA161AAA-DC96-4FA3-8B1F-6DA9E243D70C}" type="presParOf" srcId="{C33BB692-AC56-4121-B993-7A416CBE65B9}" destId="{A81B58D7-A0E9-4F35-850E-64312E9FCD2E}" srcOrd="1" destOrd="0" presId="urn:microsoft.com/office/officeart/2005/8/layout/hierarchy2"/>
    <dgm:cxn modelId="{2F226D4D-99A5-41BB-94F5-19837EF6F184}" type="presParOf" srcId="{A81B58D7-A0E9-4F35-850E-64312E9FCD2E}" destId="{77CAF261-3F4A-4FDE-A866-2E466782A3FA}" srcOrd="0" destOrd="0" presId="urn:microsoft.com/office/officeart/2005/8/layout/hierarchy2"/>
    <dgm:cxn modelId="{F88E7C76-5511-4C37-9B0B-62FBCF6E745B}" type="presParOf" srcId="{77CAF261-3F4A-4FDE-A866-2E466782A3FA}" destId="{7BF05ED2-58A5-40BA-AAEF-1835C18CE78B}" srcOrd="0" destOrd="0" presId="urn:microsoft.com/office/officeart/2005/8/layout/hierarchy2"/>
    <dgm:cxn modelId="{93DAB300-BEF2-43B2-9CAA-FC92B45C852F}" type="presParOf" srcId="{A81B58D7-A0E9-4F35-850E-64312E9FCD2E}" destId="{D9FD06E4-BE28-4054-B87D-53D1B30769AF}" srcOrd="1" destOrd="0" presId="urn:microsoft.com/office/officeart/2005/8/layout/hierarchy2"/>
    <dgm:cxn modelId="{FD2333CD-4F02-4BAB-A07C-04640C22A869}" type="presParOf" srcId="{D9FD06E4-BE28-4054-B87D-53D1B30769AF}" destId="{C5D7E960-2395-4DA6-A9B8-5290A1F47085}" srcOrd="0" destOrd="0" presId="urn:microsoft.com/office/officeart/2005/8/layout/hierarchy2"/>
    <dgm:cxn modelId="{F8178E92-314F-4B05-8F13-A5BCFC18059C}" type="presParOf" srcId="{D9FD06E4-BE28-4054-B87D-53D1B30769AF}" destId="{93EDF4B1-25BC-4A7C-A50E-FCA992614554}"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B5C0AD-2CE7-4B11-B30A-B302512A60F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A8A6194A-C5EF-491B-B53C-ED0166EDB6E0}">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r>
            <a:rPr lang="fa-IR" sz="1600" dirty="0" smtClean="0">
              <a:solidFill>
                <a:schemeClr val="bg1"/>
              </a:solidFill>
              <a:cs typeface="B Koodak" pitchFamily="2" charset="-78"/>
            </a:rPr>
            <a:t>آیه تبلیغ</a:t>
          </a:r>
          <a:endParaRPr lang="fa-IR" sz="1600" dirty="0">
            <a:solidFill>
              <a:schemeClr val="bg1"/>
            </a:solidFill>
            <a:cs typeface="B Koodak" pitchFamily="2" charset="-78"/>
          </a:endParaRPr>
        </a:p>
      </dgm:t>
    </dgm:pt>
    <dgm:pt modelId="{4105079B-1BE6-4403-A945-06ECF4CE14B5}" type="parTrans" cxnId="{E001284F-7AB7-4209-A867-CFD97DC74840}">
      <dgm:prSet/>
      <dgm:spPr/>
      <dgm:t>
        <a:bodyPr/>
        <a:lstStyle/>
        <a:p>
          <a:pPr rtl="1"/>
          <a:endParaRPr lang="fa-IR"/>
        </a:p>
      </dgm:t>
    </dgm:pt>
    <dgm:pt modelId="{8E80FBC8-AF6D-4837-B88A-FC911A5314EF}" type="sibTrans" cxnId="{E001284F-7AB7-4209-A867-CFD97DC74840}">
      <dgm:prSet/>
      <dgm:spPr/>
      <dgm:t>
        <a:bodyPr/>
        <a:lstStyle/>
        <a:p>
          <a:pPr rtl="1"/>
          <a:endParaRPr lang="fa-IR"/>
        </a:p>
      </dgm:t>
    </dgm:pt>
    <dgm:pt modelId="{3EE4F650-A2CC-4292-B6CD-82D3B44721DD}">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r>
            <a:rPr lang="fa-IR" sz="1600" dirty="0" smtClean="0">
              <a:solidFill>
                <a:schemeClr val="bg1"/>
              </a:solidFill>
              <a:cs typeface="B Koodak" pitchFamily="2" charset="-78"/>
            </a:rPr>
            <a:t>يا أَيُّهَا الرَّسُولُ بَلِّغْ‏ ما أُنْزِلَ إِلَيْكَ مِنْ رَبِّكَ وَ إِنْ لَمْ تَفْعَلْ فَما بَلَّغْتَ رِسالَتَهُ وَ اللَّهُ يَعْصِمُكَ مِنَ النَّاسِ إِنَّ اللَّهَ لا يَهْدِي الْقَوْمَ الْكافِرِينَ (مائده / 67)</a:t>
          </a:r>
          <a:endParaRPr lang="fa-IR" sz="1600" dirty="0">
            <a:solidFill>
              <a:schemeClr val="bg1"/>
            </a:solidFill>
            <a:cs typeface="B Koodak" pitchFamily="2" charset="-78"/>
          </a:endParaRPr>
        </a:p>
      </dgm:t>
    </dgm:pt>
    <dgm:pt modelId="{674A137D-C10A-4951-86CF-6A44E039564A}" type="parTrans" cxnId="{1CD64381-E7CF-405D-9F04-DF09229F4438}">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endParaRPr lang="fa-IR" sz="1600">
            <a:solidFill>
              <a:schemeClr val="bg1"/>
            </a:solidFill>
            <a:cs typeface="B Koodak" pitchFamily="2" charset="-78"/>
          </a:endParaRPr>
        </a:p>
      </dgm:t>
    </dgm:pt>
    <dgm:pt modelId="{1C9C8C88-9C20-40A5-A1D7-7BD3E2D662A3}" type="sibTrans" cxnId="{1CD64381-E7CF-405D-9F04-DF09229F4438}">
      <dgm:prSet/>
      <dgm:spPr/>
      <dgm:t>
        <a:bodyPr/>
        <a:lstStyle/>
        <a:p>
          <a:pPr rtl="1"/>
          <a:endParaRPr lang="fa-IR"/>
        </a:p>
      </dgm:t>
    </dgm:pt>
    <dgm:pt modelId="{6D4826E6-2725-4947-9AA6-702DAED2B438}">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r>
            <a:rPr lang="fa-IR" sz="1600" dirty="0" smtClean="0">
              <a:solidFill>
                <a:schemeClr val="bg1"/>
              </a:solidFill>
              <a:cs typeface="B Koodak" pitchFamily="2" charset="-78"/>
            </a:rPr>
            <a:t>نکات آیه</a:t>
          </a:r>
          <a:endParaRPr lang="fa-IR" sz="1600" dirty="0">
            <a:solidFill>
              <a:schemeClr val="bg1"/>
            </a:solidFill>
            <a:cs typeface="B Koodak" pitchFamily="2" charset="-78"/>
          </a:endParaRPr>
        </a:p>
      </dgm:t>
    </dgm:pt>
    <dgm:pt modelId="{39303865-3C2E-4609-B90F-BA60C4ABA424}" type="parTrans" cxnId="{924F7A40-708B-48C8-9B9F-6C097550A515}">
      <dgm:prSet/>
      <dgm:spPr/>
      <dgm:t>
        <a:bodyPr/>
        <a:lstStyle/>
        <a:p>
          <a:pPr rtl="1"/>
          <a:endParaRPr lang="fa-IR"/>
        </a:p>
      </dgm:t>
    </dgm:pt>
    <dgm:pt modelId="{45262ABA-7550-4B15-9632-F7B174DED91D}" type="sibTrans" cxnId="{924F7A40-708B-48C8-9B9F-6C097550A515}">
      <dgm:prSet/>
      <dgm:spPr/>
      <dgm:t>
        <a:bodyPr/>
        <a:lstStyle/>
        <a:p>
          <a:pPr rtl="1"/>
          <a:endParaRPr lang="fa-IR"/>
        </a:p>
      </dgm:t>
    </dgm:pt>
    <dgm:pt modelId="{3C9E74C8-312C-492F-91CF-D2C3004A458F}">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r>
            <a:rPr lang="fa-IR" sz="1600" dirty="0" smtClean="0">
              <a:solidFill>
                <a:schemeClr val="bg1"/>
              </a:solidFill>
              <a:cs typeface="B Koodak" pitchFamily="2" charset="-78"/>
            </a:rPr>
            <a:t>سوره‏ى مائده، در اواخر عمر شريف پيامبر اسلام نازل شده است.</a:t>
          </a:r>
          <a:endParaRPr lang="fa-IR" sz="1600" dirty="0">
            <a:solidFill>
              <a:schemeClr val="bg1"/>
            </a:solidFill>
            <a:cs typeface="B Koodak" pitchFamily="2" charset="-78"/>
          </a:endParaRPr>
        </a:p>
      </dgm:t>
    </dgm:pt>
    <dgm:pt modelId="{AFEC944A-FF97-40F1-93D8-2AF08C9BEE3E}" type="parTrans" cxnId="{A21B78E1-F68E-427B-A3E5-9371DD393CAC}">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endParaRPr lang="fa-IR" sz="1600">
            <a:solidFill>
              <a:schemeClr val="bg1"/>
            </a:solidFill>
            <a:cs typeface="B Koodak" pitchFamily="2" charset="-78"/>
          </a:endParaRPr>
        </a:p>
      </dgm:t>
    </dgm:pt>
    <dgm:pt modelId="{209A226F-0DAD-4A4B-A2AD-1B090F38426D}" type="sibTrans" cxnId="{A21B78E1-F68E-427B-A3E5-9371DD393CAC}">
      <dgm:prSet/>
      <dgm:spPr/>
      <dgm:t>
        <a:bodyPr/>
        <a:lstStyle/>
        <a:p>
          <a:pPr rtl="1"/>
          <a:endParaRPr lang="fa-IR"/>
        </a:p>
      </dgm:t>
    </dgm:pt>
    <dgm:pt modelId="{C0229EB7-F58C-4FB1-BD25-E47CBCB3C72B}">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r>
            <a:rPr lang="fa-IR" sz="1600" dirty="0" smtClean="0">
              <a:solidFill>
                <a:schemeClr val="bg1"/>
              </a:solidFill>
              <a:cs typeface="B Koodak" pitchFamily="2" charset="-78"/>
            </a:rPr>
            <a:t>«يا أَيُّهَا الرَّسُولُ» نشانه‏ى يك رسالت مهم است.</a:t>
          </a:r>
          <a:endParaRPr lang="fa-IR" sz="1600" dirty="0">
            <a:solidFill>
              <a:schemeClr val="bg1"/>
            </a:solidFill>
            <a:cs typeface="B Koodak" pitchFamily="2" charset="-78"/>
          </a:endParaRPr>
        </a:p>
      </dgm:t>
    </dgm:pt>
    <dgm:pt modelId="{5B67846B-59EE-4B06-8C63-69EE89441761}" type="parTrans" cxnId="{7B24C5BF-967A-4CDF-BA93-BEE09F4E78B8}">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endParaRPr lang="fa-IR" sz="1600">
            <a:solidFill>
              <a:schemeClr val="bg1"/>
            </a:solidFill>
            <a:cs typeface="B Koodak" pitchFamily="2" charset="-78"/>
          </a:endParaRPr>
        </a:p>
      </dgm:t>
    </dgm:pt>
    <dgm:pt modelId="{AC543C9C-07B5-49BA-AC19-520F4EC9328D}" type="sibTrans" cxnId="{7B24C5BF-967A-4CDF-BA93-BEE09F4E78B8}">
      <dgm:prSet/>
      <dgm:spPr/>
      <dgm:t>
        <a:bodyPr/>
        <a:lstStyle/>
        <a:p>
          <a:pPr rtl="1"/>
          <a:endParaRPr lang="fa-IR"/>
        </a:p>
      </dgm:t>
    </dgm:pt>
    <dgm:pt modelId="{DB33B5EC-66F2-4F69-8BFA-2F00766233B7}">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r>
            <a:rPr lang="fa-IR" sz="1600" dirty="0" smtClean="0">
              <a:solidFill>
                <a:schemeClr val="bg1"/>
              </a:solidFill>
              <a:cs typeface="B Koodak" pitchFamily="2" charset="-78"/>
            </a:rPr>
            <a:t>پيامبر نسبت به نرساندن يك پيام مهم تهديد                                                                                               شده كه اگر نگويد، همه‏ى زحماتش به هدر مى‏رود.</a:t>
          </a:r>
          <a:endParaRPr lang="fa-IR" sz="1600" dirty="0">
            <a:solidFill>
              <a:schemeClr val="bg1"/>
            </a:solidFill>
            <a:cs typeface="B Koodak" pitchFamily="2" charset="-78"/>
          </a:endParaRPr>
        </a:p>
      </dgm:t>
    </dgm:pt>
    <dgm:pt modelId="{1ED0B5EF-44CC-46D9-A29A-21D3E32439B0}" type="parTrans" cxnId="{A87C5377-200E-4B81-A652-C29DFADFFC62}">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endParaRPr lang="fa-IR" sz="1600">
            <a:solidFill>
              <a:schemeClr val="bg1"/>
            </a:solidFill>
            <a:cs typeface="B Koodak" pitchFamily="2" charset="-78"/>
          </a:endParaRPr>
        </a:p>
      </dgm:t>
    </dgm:pt>
    <dgm:pt modelId="{C1038957-AFEB-46CD-9850-53DD29E0EE47}" type="sibTrans" cxnId="{A87C5377-200E-4B81-A652-C29DFADFFC62}">
      <dgm:prSet/>
      <dgm:spPr/>
      <dgm:t>
        <a:bodyPr/>
        <a:lstStyle/>
        <a:p>
          <a:pPr rtl="1"/>
          <a:endParaRPr lang="fa-IR"/>
        </a:p>
      </dgm:t>
    </dgm:pt>
    <dgm:pt modelId="{3D410E98-22EA-44C3-BF60-6F559C71BF59}">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r>
            <a:rPr lang="fa-IR" sz="1600" dirty="0" smtClean="0">
              <a:solidFill>
                <a:schemeClr val="bg1"/>
              </a:solidFill>
              <a:cs typeface="B Koodak" pitchFamily="2" charset="-78"/>
            </a:rPr>
            <a:t>«لو لم ابلغ ما امرت به من ولايتك لحبط عملى» (امالی صدوق / 400)</a:t>
          </a:r>
          <a:endParaRPr lang="fa-IR" sz="1600" dirty="0">
            <a:solidFill>
              <a:schemeClr val="bg1"/>
            </a:solidFill>
            <a:cs typeface="B Koodak" pitchFamily="2" charset="-78"/>
          </a:endParaRPr>
        </a:p>
      </dgm:t>
    </dgm:pt>
    <dgm:pt modelId="{E7248335-5343-48AB-B3E7-B418832D51F0}" type="parTrans" cxnId="{74839615-0DA9-4879-92CC-E292769F4520}">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endParaRPr lang="fa-IR" sz="1600">
            <a:solidFill>
              <a:schemeClr val="bg1"/>
            </a:solidFill>
            <a:cs typeface="B Koodak" pitchFamily="2" charset="-78"/>
          </a:endParaRPr>
        </a:p>
      </dgm:t>
    </dgm:pt>
    <dgm:pt modelId="{924BA361-5CAB-4D08-88D7-494D5E83B9AB}" type="sibTrans" cxnId="{74839615-0DA9-4879-92CC-E292769F4520}">
      <dgm:prSet/>
      <dgm:spPr/>
      <dgm:t>
        <a:bodyPr/>
        <a:lstStyle/>
        <a:p>
          <a:pPr rtl="1"/>
          <a:endParaRPr lang="fa-IR"/>
        </a:p>
      </dgm:t>
    </dgm:pt>
    <dgm:pt modelId="{7A313C91-C5B9-412D-B941-444BBCA7CAB0}">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r>
            <a:rPr lang="fa-IR" sz="1600" dirty="0" smtClean="0">
              <a:solidFill>
                <a:schemeClr val="bg1"/>
              </a:solidFill>
              <a:cs typeface="B Koodak" pitchFamily="2" charset="-78"/>
            </a:rPr>
            <a:t>حضرت از عواقب كارى هراس دارد و خداوند                                                                                           او را دلدارى مى‏دهد كه ما تو را از شرمردم نگه مى‏داريم.</a:t>
          </a:r>
          <a:endParaRPr lang="fa-IR" sz="1600" dirty="0">
            <a:solidFill>
              <a:schemeClr val="bg1"/>
            </a:solidFill>
            <a:cs typeface="B Koodak" pitchFamily="2" charset="-78"/>
          </a:endParaRPr>
        </a:p>
      </dgm:t>
    </dgm:pt>
    <dgm:pt modelId="{FC680187-0EB2-4A04-9442-3D2598802991}" type="parTrans" cxnId="{08132B1A-A0FF-49B1-97B5-77A9F2972680}">
      <dgm:prSet/>
      <dgm:spPr>
        <a:solidFill>
          <a:srgbClr val="261300"/>
        </a:solidFill>
        <a:ln w="15875">
          <a:solidFill>
            <a:schemeClr val="accent3">
              <a:lumMod val="50000"/>
            </a:schemeClr>
          </a:solidFill>
        </a:ln>
      </dgm:spPr>
      <dgm:t>
        <a:bodyPr/>
        <a:lstStyle/>
        <a:p>
          <a:pPr rtl="1"/>
          <a:endParaRPr lang="fa-IR">
            <a:solidFill>
              <a:schemeClr val="bg1"/>
            </a:solidFill>
          </a:endParaRPr>
        </a:p>
      </dgm:t>
    </dgm:pt>
    <dgm:pt modelId="{6B4269F2-26CF-4120-BD1B-07565BB8BF97}" type="sibTrans" cxnId="{08132B1A-A0FF-49B1-97B5-77A9F2972680}">
      <dgm:prSet/>
      <dgm:spPr/>
      <dgm:t>
        <a:bodyPr/>
        <a:lstStyle/>
        <a:p>
          <a:pPr rtl="1"/>
          <a:endParaRPr lang="fa-IR"/>
        </a:p>
      </dgm:t>
    </dgm:pt>
    <dgm:pt modelId="{373EC94D-DCF7-4CCF-889F-4F093DB088FC}">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r>
            <a:rPr lang="fa-IR" sz="1600" dirty="0" smtClean="0">
              <a:solidFill>
                <a:schemeClr val="bg1"/>
              </a:solidFill>
              <a:cs typeface="B Koodak" pitchFamily="2" charset="-78"/>
            </a:rPr>
            <a:t>پيامبر، از جان خود نمى‏ترسد زیرا در جنگ ها و سختی ها نترسید حالا با این همه یار بترسد</a:t>
          </a:r>
          <a:endParaRPr lang="fa-IR" sz="1600" dirty="0">
            <a:solidFill>
              <a:schemeClr val="bg1"/>
            </a:solidFill>
            <a:cs typeface="B Koodak" pitchFamily="2" charset="-78"/>
          </a:endParaRPr>
        </a:p>
      </dgm:t>
    </dgm:pt>
    <dgm:pt modelId="{8E5B070E-06B1-4620-958B-0E9E6AF5D7B8}" type="parTrans" cxnId="{6988FFED-6FD2-4174-9BBF-CA233F2F47F9}">
      <dgm:prSet/>
      <dgm:spPr>
        <a:solidFill>
          <a:srgbClr val="261300"/>
        </a:solidFill>
        <a:ln w="15875">
          <a:solidFill>
            <a:schemeClr val="accent3">
              <a:lumMod val="50000"/>
            </a:schemeClr>
          </a:solidFill>
        </a:ln>
      </dgm:spPr>
      <dgm:t>
        <a:bodyPr/>
        <a:lstStyle/>
        <a:p>
          <a:pPr rtl="1"/>
          <a:endParaRPr lang="fa-IR">
            <a:solidFill>
              <a:schemeClr val="bg1"/>
            </a:solidFill>
          </a:endParaRPr>
        </a:p>
      </dgm:t>
    </dgm:pt>
    <dgm:pt modelId="{A77C7F5B-0A58-44E5-B29D-FFC75713D110}" type="sibTrans" cxnId="{6988FFED-6FD2-4174-9BBF-CA233F2F47F9}">
      <dgm:prSet/>
      <dgm:spPr/>
      <dgm:t>
        <a:bodyPr/>
        <a:lstStyle/>
        <a:p>
          <a:pPr rtl="1"/>
          <a:endParaRPr lang="fa-IR"/>
        </a:p>
      </dgm:t>
    </dgm:pt>
    <dgm:pt modelId="{70D3F257-146D-4AD9-9B47-1DFBED8E39B3}">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r>
            <a:rPr lang="fa-IR" sz="1600" dirty="0" smtClean="0">
              <a:solidFill>
                <a:schemeClr val="bg1"/>
              </a:solidFill>
              <a:cs typeface="B Koodak" pitchFamily="2" charset="-78"/>
            </a:rPr>
            <a:t>پیامی در آیه هست كه اگر به مردم نرسد، گويا همه‏ى پيام‏ها محو مى‏شود.</a:t>
          </a:r>
          <a:endParaRPr lang="fa-IR" sz="1600" dirty="0">
            <a:solidFill>
              <a:schemeClr val="bg1"/>
            </a:solidFill>
            <a:cs typeface="B Koodak" pitchFamily="2" charset="-78"/>
          </a:endParaRPr>
        </a:p>
      </dgm:t>
    </dgm:pt>
    <dgm:pt modelId="{09122BBB-DCC1-4BC2-A3C9-0ABE06A85BE4}" type="parTrans" cxnId="{351D59AB-2C37-4DC9-9862-1B3D91853FE2}">
      <dgm:prSet/>
      <dgm:spPr>
        <a:solidFill>
          <a:srgbClr val="261300"/>
        </a:solidFill>
        <a:ln w="15875">
          <a:solidFill>
            <a:schemeClr val="accent3">
              <a:lumMod val="50000"/>
            </a:schemeClr>
          </a:solidFill>
        </a:ln>
      </dgm:spPr>
      <dgm:t>
        <a:bodyPr/>
        <a:lstStyle/>
        <a:p>
          <a:pPr rtl="1"/>
          <a:endParaRPr lang="fa-IR">
            <a:solidFill>
              <a:schemeClr val="bg1"/>
            </a:solidFill>
          </a:endParaRPr>
        </a:p>
      </dgm:t>
    </dgm:pt>
    <dgm:pt modelId="{EA7091AB-0A50-49D1-90B0-C2A34C939C99}" type="sibTrans" cxnId="{351D59AB-2C37-4DC9-9862-1B3D91853FE2}">
      <dgm:prSet/>
      <dgm:spPr/>
      <dgm:t>
        <a:bodyPr/>
        <a:lstStyle/>
        <a:p>
          <a:pPr rtl="1"/>
          <a:endParaRPr lang="fa-IR"/>
        </a:p>
      </dgm:t>
    </dgm:pt>
    <dgm:pt modelId="{A96F12EE-20CF-426C-A42F-900CBCB6FE8D}">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r>
            <a:rPr lang="fa-IR" sz="1600" dirty="0" smtClean="0">
              <a:solidFill>
                <a:schemeClr val="bg1"/>
              </a:solidFill>
              <a:cs typeface="B Koodak" pitchFamily="2" charset="-78"/>
            </a:rPr>
            <a:t>محتواى پيام، بايد مسأله‏اى اساسى باشد، وگرنه                                                                                              در مسائل جزئى و فردى، اين همه تهديد و دلدارى لازم نيست.</a:t>
          </a:r>
          <a:endParaRPr lang="fa-IR" sz="1600" dirty="0">
            <a:solidFill>
              <a:schemeClr val="bg1"/>
            </a:solidFill>
            <a:cs typeface="B Koodak" pitchFamily="2" charset="-78"/>
          </a:endParaRPr>
        </a:p>
      </dgm:t>
    </dgm:pt>
    <dgm:pt modelId="{1F92575C-D529-463E-832E-F1C526E5E0B3}" type="parTrans" cxnId="{E2963E65-A79C-44FE-A2A5-B9C0F36D3E40}">
      <dgm:prSet/>
      <dgm:spPr>
        <a:solidFill>
          <a:srgbClr val="261300"/>
        </a:solidFill>
        <a:ln w="15875">
          <a:solidFill>
            <a:schemeClr val="accent3">
              <a:lumMod val="50000"/>
            </a:schemeClr>
          </a:solidFill>
        </a:ln>
      </dgm:spPr>
      <dgm:t>
        <a:bodyPr/>
        <a:lstStyle/>
        <a:p>
          <a:pPr rtl="1"/>
          <a:endParaRPr lang="fa-IR">
            <a:solidFill>
              <a:schemeClr val="bg1"/>
            </a:solidFill>
          </a:endParaRPr>
        </a:p>
      </dgm:t>
    </dgm:pt>
    <dgm:pt modelId="{EC5424DA-17D6-4112-8EAE-EE9D0C97E0A8}" type="sibTrans" cxnId="{E2963E65-A79C-44FE-A2A5-B9C0F36D3E40}">
      <dgm:prSet/>
      <dgm:spPr/>
      <dgm:t>
        <a:bodyPr/>
        <a:lstStyle/>
        <a:p>
          <a:pPr rtl="1"/>
          <a:endParaRPr lang="fa-IR"/>
        </a:p>
      </dgm:t>
    </dgm:pt>
    <dgm:pt modelId="{6C96880C-23C7-467C-B260-1BAB4F98DE76}">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r>
            <a:rPr lang="fa-IR" sz="1600" dirty="0" smtClean="0">
              <a:solidFill>
                <a:schemeClr val="bg1"/>
              </a:solidFill>
              <a:cs typeface="B Koodak" pitchFamily="2" charset="-78"/>
            </a:rPr>
            <a:t>پيام آيه، مربوط به توحيد و نبوّت و معاد نيست، چون اين اصول، در روزهاى اوّل بعثت                                                          در مكّه بيان شده و نيازى به اين همه سفارش در اواخر عمر آن حضرت ندارد.</a:t>
          </a:r>
          <a:endParaRPr lang="fa-IR" sz="1600" dirty="0">
            <a:solidFill>
              <a:schemeClr val="bg1"/>
            </a:solidFill>
            <a:cs typeface="B Koodak" pitchFamily="2" charset="-78"/>
          </a:endParaRPr>
        </a:p>
      </dgm:t>
    </dgm:pt>
    <dgm:pt modelId="{011244A8-CBA6-4D96-88AE-C005753CCDD4}" type="parTrans" cxnId="{94BB5E64-814E-4A25-974A-82FE442B9DBC}">
      <dgm:prSet/>
      <dgm:spPr>
        <a:solidFill>
          <a:srgbClr val="261300"/>
        </a:solidFill>
        <a:ln w="15875">
          <a:solidFill>
            <a:schemeClr val="accent3">
              <a:lumMod val="50000"/>
            </a:schemeClr>
          </a:solidFill>
        </a:ln>
      </dgm:spPr>
      <dgm:t>
        <a:bodyPr/>
        <a:lstStyle/>
        <a:p>
          <a:pPr rtl="1"/>
          <a:endParaRPr lang="fa-IR">
            <a:solidFill>
              <a:schemeClr val="bg1"/>
            </a:solidFill>
          </a:endParaRPr>
        </a:p>
      </dgm:t>
    </dgm:pt>
    <dgm:pt modelId="{4E57BF19-F09C-45A3-B8A9-3557C5B1FA2F}" type="sibTrans" cxnId="{94BB5E64-814E-4A25-974A-82FE442B9DBC}">
      <dgm:prSet/>
      <dgm:spPr/>
      <dgm:t>
        <a:bodyPr/>
        <a:lstStyle/>
        <a:p>
          <a:pPr rtl="1"/>
          <a:endParaRPr lang="fa-IR"/>
        </a:p>
      </dgm:t>
    </dgm:pt>
    <dgm:pt modelId="{AA3F1026-49C7-42E6-8995-4E913899B50E}">
      <dgm:prSet custT="1">
        <dgm:style>
          <a:lnRef idx="1">
            <a:schemeClr val="accent5"/>
          </a:lnRef>
          <a:fillRef idx="3">
            <a:schemeClr val="accent5"/>
          </a:fillRef>
          <a:effectRef idx="2">
            <a:schemeClr val="accent5"/>
          </a:effectRef>
          <a:fontRef idx="minor">
            <a:schemeClr val="lt1"/>
          </a:fontRef>
        </dgm:style>
      </dgm:prSet>
      <dgm:spPr>
        <a:solidFill>
          <a:srgbClr val="261300"/>
        </a:solidFill>
        <a:ln w="15875">
          <a:solidFill>
            <a:schemeClr val="accent3">
              <a:lumMod val="50000"/>
            </a:schemeClr>
          </a:solidFill>
        </a:ln>
      </dgm:spPr>
      <dgm:t>
        <a:bodyPr/>
        <a:lstStyle/>
        <a:p>
          <a:pPr rtl="1"/>
          <a:r>
            <a:rPr lang="fa-IR" sz="1600" dirty="0" smtClean="0">
              <a:solidFill>
                <a:schemeClr val="bg1"/>
              </a:solidFill>
              <a:cs typeface="B Koodak" pitchFamily="2" charset="-78"/>
            </a:rPr>
            <a:t>پيام آيه، مربوط به نماز، روزه، حج، زكات، خمس وجهاد هم نيست، چون اينها در طول                                                            23 سال دعوت پيامبر بيان شده و مردم نيز به آن عمل كرده‏اند و هراسى در كار نبوده است</a:t>
          </a:r>
          <a:endParaRPr lang="fa-IR" sz="1600" dirty="0">
            <a:solidFill>
              <a:schemeClr val="bg1"/>
            </a:solidFill>
            <a:cs typeface="B Koodak" pitchFamily="2" charset="-78"/>
          </a:endParaRPr>
        </a:p>
      </dgm:t>
    </dgm:pt>
    <dgm:pt modelId="{D1D26E5A-BDE9-4ED9-BE55-EECFE89E720C}" type="parTrans" cxnId="{01D3E16A-8F4C-46F5-B9D1-DF41E400572C}">
      <dgm:prSet/>
      <dgm:spPr>
        <a:solidFill>
          <a:srgbClr val="261300"/>
        </a:solidFill>
        <a:ln w="15875">
          <a:solidFill>
            <a:schemeClr val="accent3">
              <a:lumMod val="50000"/>
            </a:schemeClr>
          </a:solidFill>
        </a:ln>
      </dgm:spPr>
      <dgm:t>
        <a:bodyPr/>
        <a:lstStyle/>
        <a:p>
          <a:pPr rtl="1"/>
          <a:endParaRPr lang="fa-IR">
            <a:solidFill>
              <a:schemeClr val="bg1"/>
            </a:solidFill>
          </a:endParaRPr>
        </a:p>
      </dgm:t>
    </dgm:pt>
    <dgm:pt modelId="{20F75991-C847-4B2D-957E-27F22D6F1827}" type="sibTrans" cxnId="{01D3E16A-8F4C-46F5-B9D1-DF41E400572C}">
      <dgm:prSet/>
      <dgm:spPr/>
      <dgm:t>
        <a:bodyPr/>
        <a:lstStyle/>
        <a:p>
          <a:pPr rtl="1"/>
          <a:endParaRPr lang="fa-IR"/>
        </a:p>
      </dgm:t>
    </dgm:pt>
    <dgm:pt modelId="{3F09B6AB-20B0-4EFE-9F50-B9384E6F630D}" type="pres">
      <dgm:prSet presAssocID="{8CB5C0AD-2CE7-4B11-B30A-B302512A60F8}" presName="diagram" presStyleCnt="0">
        <dgm:presLayoutVars>
          <dgm:chPref val="1"/>
          <dgm:dir val="rev"/>
          <dgm:animOne val="branch"/>
          <dgm:animLvl val="lvl"/>
          <dgm:resizeHandles val="exact"/>
        </dgm:presLayoutVars>
      </dgm:prSet>
      <dgm:spPr/>
    </dgm:pt>
    <dgm:pt modelId="{D7A43ABF-5AC7-4551-AEC5-99169F7C219E}" type="pres">
      <dgm:prSet presAssocID="{A8A6194A-C5EF-491B-B53C-ED0166EDB6E0}" presName="root1" presStyleCnt="0"/>
      <dgm:spPr/>
    </dgm:pt>
    <dgm:pt modelId="{793A8F20-34A0-4BA3-BC6F-E86F56A10BB1}" type="pres">
      <dgm:prSet presAssocID="{A8A6194A-C5EF-491B-B53C-ED0166EDB6E0}" presName="LevelOneTextNode" presStyleLbl="node0" presStyleIdx="0" presStyleCnt="2">
        <dgm:presLayoutVars>
          <dgm:chPref val="3"/>
        </dgm:presLayoutVars>
      </dgm:prSet>
      <dgm:spPr/>
      <dgm:t>
        <a:bodyPr/>
        <a:lstStyle/>
        <a:p>
          <a:pPr rtl="1"/>
          <a:endParaRPr lang="fa-IR"/>
        </a:p>
      </dgm:t>
    </dgm:pt>
    <dgm:pt modelId="{35006A13-B3F1-4A35-9276-274E3A9ED6D5}" type="pres">
      <dgm:prSet presAssocID="{A8A6194A-C5EF-491B-B53C-ED0166EDB6E0}" presName="level2hierChild" presStyleCnt="0"/>
      <dgm:spPr/>
    </dgm:pt>
    <dgm:pt modelId="{6DF4EC40-CCC0-47FA-B20E-50E639F513AC}" type="pres">
      <dgm:prSet presAssocID="{674A137D-C10A-4951-86CF-6A44E039564A}" presName="conn2-1" presStyleLbl="parChTrans1D2" presStyleIdx="0" presStyleCnt="10" custScaleX="2000000" custScaleY="1705790"/>
      <dgm:spPr/>
      <dgm:t>
        <a:bodyPr/>
        <a:lstStyle/>
        <a:p>
          <a:pPr rtl="1"/>
          <a:endParaRPr lang="fa-IR"/>
        </a:p>
      </dgm:t>
    </dgm:pt>
    <dgm:pt modelId="{2F01C865-6F09-40B4-B830-4300B16570AB}" type="pres">
      <dgm:prSet presAssocID="{674A137D-C10A-4951-86CF-6A44E039564A}" presName="connTx" presStyleLbl="parChTrans1D2" presStyleIdx="0" presStyleCnt="10"/>
      <dgm:spPr/>
    </dgm:pt>
    <dgm:pt modelId="{0A748CED-0F6B-425B-9184-CDD784523512}" type="pres">
      <dgm:prSet presAssocID="{3EE4F650-A2CC-4292-B6CD-82D3B44721DD}" presName="root2" presStyleCnt="0"/>
      <dgm:spPr/>
    </dgm:pt>
    <dgm:pt modelId="{B1BA6F09-AC80-4155-9300-B9BD5B4B512B}" type="pres">
      <dgm:prSet presAssocID="{3EE4F650-A2CC-4292-B6CD-82D3B44721DD}" presName="LevelTwoTextNode" presStyleLbl="node2" presStyleIdx="0" presStyleCnt="10" custScaleX="629943" custScaleY="190072">
        <dgm:presLayoutVars>
          <dgm:chPref val="3"/>
        </dgm:presLayoutVars>
      </dgm:prSet>
      <dgm:spPr/>
      <dgm:t>
        <a:bodyPr/>
        <a:lstStyle/>
        <a:p>
          <a:pPr rtl="1"/>
          <a:endParaRPr lang="fa-IR"/>
        </a:p>
      </dgm:t>
    </dgm:pt>
    <dgm:pt modelId="{505AE4E2-A063-409C-98C2-0D51B3F31871}" type="pres">
      <dgm:prSet presAssocID="{3EE4F650-A2CC-4292-B6CD-82D3B44721DD}" presName="level3hierChild" presStyleCnt="0"/>
      <dgm:spPr/>
    </dgm:pt>
    <dgm:pt modelId="{8A0968A0-252A-4007-BFD7-6E249C80A94E}" type="pres">
      <dgm:prSet presAssocID="{6D4826E6-2725-4947-9AA6-702DAED2B438}" presName="root1" presStyleCnt="0"/>
      <dgm:spPr/>
    </dgm:pt>
    <dgm:pt modelId="{F83CE7B2-0775-4948-BEF4-9455FEE6640F}" type="pres">
      <dgm:prSet presAssocID="{6D4826E6-2725-4947-9AA6-702DAED2B438}" presName="LevelOneTextNode" presStyleLbl="node0" presStyleIdx="1" presStyleCnt="2">
        <dgm:presLayoutVars>
          <dgm:chPref val="3"/>
        </dgm:presLayoutVars>
      </dgm:prSet>
      <dgm:spPr/>
      <dgm:t>
        <a:bodyPr/>
        <a:lstStyle/>
        <a:p>
          <a:pPr rtl="1"/>
          <a:endParaRPr lang="fa-IR"/>
        </a:p>
      </dgm:t>
    </dgm:pt>
    <dgm:pt modelId="{C9D1D9CB-C98B-4414-AFFE-09977AEE5262}" type="pres">
      <dgm:prSet presAssocID="{6D4826E6-2725-4947-9AA6-702DAED2B438}" presName="level2hierChild" presStyleCnt="0"/>
      <dgm:spPr/>
    </dgm:pt>
    <dgm:pt modelId="{025FF7E8-FC3A-47F9-A71D-FC0D32790511}" type="pres">
      <dgm:prSet presAssocID="{AFEC944A-FF97-40F1-93D8-2AF08C9BEE3E}" presName="conn2-1" presStyleLbl="parChTrans1D2" presStyleIdx="1" presStyleCnt="10" custScaleX="2000000" custScaleY="1705790"/>
      <dgm:spPr/>
    </dgm:pt>
    <dgm:pt modelId="{A1D17A41-6A13-4B8B-9CC8-CFE1182AEB51}" type="pres">
      <dgm:prSet presAssocID="{AFEC944A-FF97-40F1-93D8-2AF08C9BEE3E}" presName="connTx" presStyleLbl="parChTrans1D2" presStyleIdx="1" presStyleCnt="10"/>
      <dgm:spPr/>
    </dgm:pt>
    <dgm:pt modelId="{F0C4AB82-04D7-49EE-A9EE-86752C607D9F}" type="pres">
      <dgm:prSet presAssocID="{3C9E74C8-312C-492F-91CF-D2C3004A458F}" presName="root2" presStyleCnt="0"/>
      <dgm:spPr/>
    </dgm:pt>
    <dgm:pt modelId="{C3F537CC-3461-49C0-BFFB-BB63757AF8C8}" type="pres">
      <dgm:prSet presAssocID="{3C9E74C8-312C-492F-91CF-D2C3004A458F}" presName="LevelTwoTextNode" presStyleLbl="node2" presStyleIdx="1" presStyleCnt="10" custScaleX="795072" custScaleY="94937">
        <dgm:presLayoutVars>
          <dgm:chPref val="3"/>
        </dgm:presLayoutVars>
      </dgm:prSet>
      <dgm:spPr/>
    </dgm:pt>
    <dgm:pt modelId="{B2BC81B3-5E7D-453A-810D-E9322377D70A}" type="pres">
      <dgm:prSet presAssocID="{3C9E74C8-312C-492F-91CF-D2C3004A458F}" presName="level3hierChild" presStyleCnt="0"/>
      <dgm:spPr/>
    </dgm:pt>
    <dgm:pt modelId="{6081152B-7926-4FC4-AAE5-10C851323EC2}" type="pres">
      <dgm:prSet presAssocID="{5B67846B-59EE-4B06-8C63-69EE89441761}" presName="conn2-1" presStyleLbl="parChTrans1D2" presStyleIdx="2" presStyleCnt="10" custScaleX="2000000" custScaleY="1705790"/>
      <dgm:spPr/>
    </dgm:pt>
    <dgm:pt modelId="{E692C71E-CECC-4DE1-B212-5324FF69B9F1}" type="pres">
      <dgm:prSet presAssocID="{5B67846B-59EE-4B06-8C63-69EE89441761}" presName="connTx" presStyleLbl="parChTrans1D2" presStyleIdx="2" presStyleCnt="10"/>
      <dgm:spPr/>
    </dgm:pt>
    <dgm:pt modelId="{ED0ADCE7-E1E6-400C-9899-66D089F7AF5C}" type="pres">
      <dgm:prSet presAssocID="{C0229EB7-F58C-4FB1-BD25-E47CBCB3C72B}" presName="root2" presStyleCnt="0"/>
      <dgm:spPr/>
    </dgm:pt>
    <dgm:pt modelId="{980CE24D-53BF-4368-93B8-BAFFEE9AC027}" type="pres">
      <dgm:prSet presAssocID="{C0229EB7-F58C-4FB1-BD25-E47CBCB3C72B}" presName="LevelTwoTextNode" presStyleLbl="node2" presStyleIdx="2" presStyleCnt="10" custScaleX="795072" custScaleY="94937">
        <dgm:presLayoutVars>
          <dgm:chPref val="3"/>
        </dgm:presLayoutVars>
      </dgm:prSet>
      <dgm:spPr/>
    </dgm:pt>
    <dgm:pt modelId="{E6C77349-1E44-4F00-A2B7-688AB82A62A6}" type="pres">
      <dgm:prSet presAssocID="{C0229EB7-F58C-4FB1-BD25-E47CBCB3C72B}" presName="level3hierChild" presStyleCnt="0"/>
      <dgm:spPr/>
    </dgm:pt>
    <dgm:pt modelId="{81372E08-7BC3-4AFB-9D00-FBA99F8F8EA5}" type="pres">
      <dgm:prSet presAssocID="{1ED0B5EF-44CC-46D9-A29A-21D3E32439B0}" presName="conn2-1" presStyleLbl="parChTrans1D2" presStyleIdx="3" presStyleCnt="10" custScaleX="2000000" custScaleY="1705790"/>
      <dgm:spPr/>
    </dgm:pt>
    <dgm:pt modelId="{6752ADB9-CAB3-4A17-A990-19EB05B7DF01}" type="pres">
      <dgm:prSet presAssocID="{1ED0B5EF-44CC-46D9-A29A-21D3E32439B0}" presName="connTx" presStyleLbl="parChTrans1D2" presStyleIdx="3" presStyleCnt="10"/>
      <dgm:spPr/>
    </dgm:pt>
    <dgm:pt modelId="{2271608E-062D-4FB9-B3A4-FD8219708FE4}" type="pres">
      <dgm:prSet presAssocID="{DB33B5EC-66F2-4F69-8BFA-2F00766233B7}" presName="root2" presStyleCnt="0"/>
      <dgm:spPr/>
    </dgm:pt>
    <dgm:pt modelId="{88ADE9E6-0634-44E9-A748-03EA07CA377A}" type="pres">
      <dgm:prSet presAssocID="{DB33B5EC-66F2-4F69-8BFA-2F00766233B7}" presName="LevelTwoTextNode" presStyleLbl="node2" presStyleIdx="3" presStyleCnt="10" custScaleX="795072" custScaleY="155799">
        <dgm:presLayoutVars>
          <dgm:chPref val="3"/>
        </dgm:presLayoutVars>
      </dgm:prSet>
      <dgm:spPr/>
    </dgm:pt>
    <dgm:pt modelId="{E0D059D8-C6D1-479A-BA65-B1C938B2D925}" type="pres">
      <dgm:prSet presAssocID="{DB33B5EC-66F2-4F69-8BFA-2F00766233B7}" presName="level3hierChild" presStyleCnt="0"/>
      <dgm:spPr/>
    </dgm:pt>
    <dgm:pt modelId="{DDC0B2CD-B655-4253-9512-D371E4751D04}" type="pres">
      <dgm:prSet presAssocID="{E7248335-5343-48AB-B3E7-B418832D51F0}" presName="conn2-1" presStyleLbl="parChTrans1D3" presStyleIdx="0" presStyleCnt="1" custScaleX="2000000" custScaleY="1705790"/>
      <dgm:spPr/>
    </dgm:pt>
    <dgm:pt modelId="{B375300F-5DCD-4EA7-AB9B-12E88B435972}" type="pres">
      <dgm:prSet presAssocID="{E7248335-5343-48AB-B3E7-B418832D51F0}" presName="connTx" presStyleLbl="parChTrans1D3" presStyleIdx="0" presStyleCnt="1"/>
      <dgm:spPr/>
    </dgm:pt>
    <dgm:pt modelId="{4B6B45C9-9ED0-43D4-9703-F571962E7B5B}" type="pres">
      <dgm:prSet presAssocID="{3D410E98-22EA-44C3-BF60-6F559C71BF59}" presName="root2" presStyleCnt="0"/>
      <dgm:spPr/>
    </dgm:pt>
    <dgm:pt modelId="{90FFF4B0-814C-494C-BB12-2DCC2BC958A3}" type="pres">
      <dgm:prSet presAssocID="{3D410E98-22EA-44C3-BF60-6F559C71BF59}" presName="LevelTwoTextNode" presStyleLbl="node3" presStyleIdx="0" presStyleCnt="1" custScaleX="191686" custScaleY="351894">
        <dgm:presLayoutVars>
          <dgm:chPref val="3"/>
        </dgm:presLayoutVars>
      </dgm:prSet>
      <dgm:spPr/>
      <dgm:t>
        <a:bodyPr/>
        <a:lstStyle/>
        <a:p>
          <a:pPr rtl="1"/>
          <a:endParaRPr lang="fa-IR"/>
        </a:p>
      </dgm:t>
    </dgm:pt>
    <dgm:pt modelId="{60846282-08A1-45B0-87E7-DD98B7876D60}" type="pres">
      <dgm:prSet presAssocID="{3D410E98-22EA-44C3-BF60-6F559C71BF59}" presName="level3hierChild" presStyleCnt="0"/>
      <dgm:spPr/>
    </dgm:pt>
    <dgm:pt modelId="{F3D02378-291F-46EF-9931-A1ABB5720F0F}" type="pres">
      <dgm:prSet presAssocID="{FC680187-0EB2-4A04-9442-3D2598802991}" presName="conn2-1" presStyleLbl="parChTrans1D2" presStyleIdx="4" presStyleCnt="10" custScaleX="2000000" custScaleY="1705790"/>
      <dgm:spPr/>
    </dgm:pt>
    <dgm:pt modelId="{27B3B31B-AEC3-4886-8529-89A83B02E378}" type="pres">
      <dgm:prSet presAssocID="{FC680187-0EB2-4A04-9442-3D2598802991}" presName="connTx" presStyleLbl="parChTrans1D2" presStyleIdx="4" presStyleCnt="10"/>
      <dgm:spPr/>
    </dgm:pt>
    <dgm:pt modelId="{5533A439-DAC0-4CBA-BC97-9C7D57B04627}" type="pres">
      <dgm:prSet presAssocID="{7A313C91-C5B9-412D-B941-444BBCA7CAB0}" presName="root2" presStyleCnt="0"/>
      <dgm:spPr/>
    </dgm:pt>
    <dgm:pt modelId="{F0004643-146B-47F2-98C4-0302F719F9D3}" type="pres">
      <dgm:prSet presAssocID="{7A313C91-C5B9-412D-B941-444BBCA7CAB0}" presName="LevelTwoTextNode" presStyleLbl="node2" presStyleIdx="4" presStyleCnt="10" custScaleX="795072" custScaleY="155799">
        <dgm:presLayoutVars>
          <dgm:chPref val="3"/>
        </dgm:presLayoutVars>
      </dgm:prSet>
      <dgm:spPr/>
    </dgm:pt>
    <dgm:pt modelId="{B3E075D2-27D2-411E-B618-18F7D04B50B0}" type="pres">
      <dgm:prSet presAssocID="{7A313C91-C5B9-412D-B941-444BBCA7CAB0}" presName="level3hierChild" presStyleCnt="0"/>
      <dgm:spPr/>
    </dgm:pt>
    <dgm:pt modelId="{C8EAB529-4A54-4B31-A78A-A1DFD05E26FE}" type="pres">
      <dgm:prSet presAssocID="{8E5B070E-06B1-4620-958B-0E9E6AF5D7B8}" presName="conn2-1" presStyleLbl="parChTrans1D2" presStyleIdx="5" presStyleCnt="10" custScaleX="2000000" custScaleY="1705790"/>
      <dgm:spPr/>
    </dgm:pt>
    <dgm:pt modelId="{C8FB3A9C-E43B-4453-9360-A7143605B406}" type="pres">
      <dgm:prSet presAssocID="{8E5B070E-06B1-4620-958B-0E9E6AF5D7B8}" presName="connTx" presStyleLbl="parChTrans1D2" presStyleIdx="5" presStyleCnt="10"/>
      <dgm:spPr/>
    </dgm:pt>
    <dgm:pt modelId="{CC8A717E-AB9E-473C-B8E9-099E2B7F10CE}" type="pres">
      <dgm:prSet presAssocID="{373EC94D-DCF7-4CCF-889F-4F093DB088FC}" presName="root2" presStyleCnt="0"/>
      <dgm:spPr/>
    </dgm:pt>
    <dgm:pt modelId="{C4B6C34B-3B09-4DD2-A8B4-05C73E48B080}" type="pres">
      <dgm:prSet presAssocID="{373EC94D-DCF7-4CCF-889F-4F093DB088FC}" presName="LevelTwoTextNode" presStyleLbl="node2" presStyleIdx="5" presStyleCnt="10" custScaleX="795072" custScaleY="94937">
        <dgm:presLayoutVars>
          <dgm:chPref val="3"/>
        </dgm:presLayoutVars>
      </dgm:prSet>
      <dgm:spPr/>
    </dgm:pt>
    <dgm:pt modelId="{396A0B2E-6D5F-4B26-A370-2C6AD8782AD0}" type="pres">
      <dgm:prSet presAssocID="{373EC94D-DCF7-4CCF-889F-4F093DB088FC}" presName="level3hierChild" presStyleCnt="0"/>
      <dgm:spPr/>
    </dgm:pt>
    <dgm:pt modelId="{E5B5549F-1BA0-44DA-9229-E4E974585B6E}" type="pres">
      <dgm:prSet presAssocID="{09122BBB-DCC1-4BC2-A3C9-0ABE06A85BE4}" presName="conn2-1" presStyleLbl="parChTrans1D2" presStyleIdx="6" presStyleCnt="10" custScaleX="2000000" custScaleY="1705790"/>
      <dgm:spPr/>
    </dgm:pt>
    <dgm:pt modelId="{EE2985E3-E45C-400E-8534-0E696D949799}" type="pres">
      <dgm:prSet presAssocID="{09122BBB-DCC1-4BC2-A3C9-0ABE06A85BE4}" presName="connTx" presStyleLbl="parChTrans1D2" presStyleIdx="6" presStyleCnt="10"/>
      <dgm:spPr/>
    </dgm:pt>
    <dgm:pt modelId="{180D0C48-9C92-4588-AFF7-112709D6A612}" type="pres">
      <dgm:prSet presAssocID="{70D3F257-146D-4AD9-9B47-1DFBED8E39B3}" presName="root2" presStyleCnt="0"/>
      <dgm:spPr/>
    </dgm:pt>
    <dgm:pt modelId="{6200C1E1-B01E-4C62-8418-1A79F1646917}" type="pres">
      <dgm:prSet presAssocID="{70D3F257-146D-4AD9-9B47-1DFBED8E39B3}" presName="LevelTwoTextNode" presStyleLbl="node2" presStyleIdx="6" presStyleCnt="10" custScaleX="795072" custScaleY="94937">
        <dgm:presLayoutVars>
          <dgm:chPref val="3"/>
        </dgm:presLayoutVars>
      </dgm:prSet>
      <dgm:spPr/>
      <dgm:t>
        <a:bodyPr/>
        <a:lstStyle/>
        <a:p>
          <a:pPr rtl="1"/>
          <a:endParaRPr lang="fa-IR"/>
        </a:p>
      </dgm:t>
    </dgm:pt>
    <dgm:pt modelId="{9DED6B1B-47C4-4602-8300-E8F6CA88452F}" type="pres">
      <dgm:prSet presAssocID="{70D3F257-146D-4AD9-9B47-1DFBED8E39B3}" presName="level3hierChild" presStyleCnt="0"/>
      <dgm:spPr/>
    </dgm:pt>
    <dgm:pt modelId="{80ADD8B4-DFED-477F-8474-B325264FDDF1}" type="pres">
      <dgm:prSet presAssocID="{1F92575C-D529-463E-832E-F1C526E5E0B3}" presName="conn2-1" presStyleLbl="parChTrans1D2" presStyleIdx="7" presStyleCnt="10" custScaleX="2000000" custScaleY="1705790"/>
      <dgm:spPr/>
    </dgm:pt>
    <dgm:pt modelId="{02989EF0-9EED-4415-9DBA-3F93D829263F}" type="pres">
      <dgm:prSet presAssocID="{1F92575C-D529-463E-832E-F1C526E5E0B3}" presName="connTx" presStyleLbl="parChTrans1D2" presStyleIdx="7" presStyleCnt="10"/>
      <dgm:spPr/>
    </dgm:pt>
    <dgm:pt modelId="{769F2132-3DCF-446F-8D54-98ADA0C08A6C}" type="pres">
      <dgm:prSet presAssocID="{A96F12EE-20CF-426C-A42F-900CBCB6FE8D}" presName="root2" presStyleCnt="0"/>
      <dgm:spPr/>
    </dgm:pt>
    <dgm:pt modelId="{9E24A1B1-4E7C-4CD9-BAE7-E1C902A431D5}" type="pres">
      <dgm:prSet presAssocID="{A96F12EE-20CF-426C-A42F-900CBCB6FE8D}" presName="LevelTwoTextNode" presStyleLbl="node2" presStyleIdx="7" presStyleCnt="10" custScaleX="795072" custScaleY="155799">
        <dgm:presLayoutVars>
          <dgm:chPref val="3"/>
        </dgm:presLayoutVars>
      </dgm:prSet>
      <dgm:spPr/>
    </dgm:pt>
    <dgm:pt modelId="{88D7A363-3102-4760-9C59-0B313918A9BA}" type="pres">
      <dgm:prSet presAssocID="{A96F12EE-20CF-426C-A42F-900CBCB6FE8D}" presName="level3hierChild" presStyleCnt="0"/>
      <dgm:spPr/>
    </dgm:pt>
    <dgm:pt modelId="{92A64ED7-F94A-4D3E-827D-C08971BAA266}" type="pres">
      <dgm:prSet presAssocID="{011244A8-CBA6-4D96-88AE-C005753CCDD4}" presName="conn2-1" presStyleLbl="parChTrans1D2" presStyleIdx="8" presStyleCnt="10" custScaleX="2000000" custScaleY="1705790"/>
      <dgm:spPr/>
    </dgm:pt>
    <dgm:pt modelId="{AC4D0FB5-396D-44CE-A71F-C30C4B08C1E1}" type="pres">
      <dgm:prSet presAssocID="{011244A8-CBA6-4D96-88AE-C005753CCDD4}" presName="connTx" presStyleLbl="parChTrans1D2" presStyleIdx="8" presStyleCnt="10"/>
      <dgm:spPr/>
    </dgm:pt>
    <dgm:pt modelId="{B9E40E52-A855-45DB-ABC4-144451C67E60}" type="pres">
      <dgm:prSet presAssocID="{6C96880C-23C7-467C-B260-1BAB4F98DE76}" presName="root2" presStyleCnt="0"/>
      <dgm:spPr/>
    </dgm:pt>
    <dgm:pt modelId="{C4CC1DB0-347F-4432-B7FA-20453F36419B}" type="pres">
      <dgm:prSet presAssocID="{6C96880C-23C7-467C-B260-1BAB4F98DE76}" presName="LevelTwoTextNode" presStyleLbl="node2" presStyleIdx="8" presStyleCnt="10" custScaleX="795072" custScaleY="162678">
        <dgm:presLayoutVars>
          <dgm:chPref val="3"/>
        </dgm:presLayoutVars>
      </dgm:prSet>
      <dgm:spPr/>
    </dgm:pt>
    <dgm:pt modelId="{6036DAAA-D5AD-41B5-BD08-A7F6B1692295}" type="pres">
      <dgm:prSet presAssocID="{6C96880C-23C7-467C-B260-1BAB4F98DE76}" presName="level3hierChild" presStyleCnt="0"/>
      <dgm:spPr/>
    </dgm:pt>
    <dgm:pt modelId="{27A33A15-B69F-4A13-9C96-883A0DCCEEA7}" type="pres">
      <dgm:prSet presAssocID="{D1D26E5A-BDE9-4ED9-BE55-EECFE89E720C}" presName="conn2-1" presStyleLbl="parChTrans1D2" presStyleIdx="9" presStyleCnt="10" custScaleX="2000000" custScaleY="1705790"/>
      <dgm:spPr/>
    </dgm:pt>
    <dgm:pt modelId="{CCB8CAAE-A5BD-4B40-AAD0-D80DB7D19B0A}" type="pres">
      <dgm:prSet presAssocID="{D1D26E5A-BDE9-4ED9-BE55-EECFE89E720C}" presName="connTx" presStyleLbl="parChTrans1D2" presStyleIdx="9" presStyleCnt="10"/>
      <dgm:spPr/>
    </dgm:pt>
    <dgm:pt modelId="{3B905223-6A01-4E8A-85A5-2F2721C90415}" type="pres">
      <dgm:prSet presAssocID="{AA3F1026-49C7-42E6-8995-4E913899B50E}" presName="root2" presStyleCnt="0"/>
      <dgm:spPr/>
    </dgm:pt>
    <dgm:pt modelId="{2770868B-0652-4923-8DD5-83B39E425F7A}" type="pres">
      <dgm:prSet presAssocID="{AA3F1026-49C7-42E6-8995-4E913899B50E}" presName="LevelTwoTextNode" presStyleLbl="node2" presStyleIdx="9" presStyleCnt="10" custScaleX="795072" custScaleY="162678">
        <dgm:presLayoutVars>
          <dgm:chPref val="3"/>
        </dgm:presLayoutVars>
      </dgm:prSet>
      <dgm:spPr/>
      <dgm:t>
        <a:bodyPr/>
        <a:lstStyle/>
        <a:p>
          <a:pPr rtl="1"/>
          <a:endParaRPr lang="fa-IR"/>
        </a:p>
      </dgm:t>
    </dgm:pt>
    <dgm:pt modelId="{18BCC404-FDCC-4F33-BD84-F199E8A26967}" type="pres">
      <dgm:prSet presAssocID="{AA3F1026-49C7-42E6-8995-4E913899B50E}" presName="level3hierChild" presStyleCnt="0"/>
      <dgm:spPr/>
    </dgm:pt>
  </dgm:ptLst>
  <dgm:cxnLst>
    <dgm:cxn modelId="{E2963E65-A79C-44FE-A2A5-B9C0F36D3E40}" srcId="{6D4826E6-2725-4947-9AA6-702DAED2B438}" destId="{A96F12EE-20CF-426C-A42F-900CBCB6FE8D}" srcOrd="6" destOrd="0" parTransId="{1F92575C-D529-463E-832E-F1C526E5E0B3}" sibTransId="{EC5424DA-17D6-4112-8EAE-EE9D0C97E0A8}"/>
    <dgm:cxn modelId="{2E1B8901-B3F1-4FBB-AD7E-0AE121D9AD8F}" type="presOf" srcId="{C0229EB7-F58C-4FB1-BD25-E47CBCB3C72B}" destId="{980CE24D-53BF-4368-93B8-BAFFEE9AC027}" srcOrd="0" destOrd="0" presId="urn:microsoft.com/office/officeart/2005/8/layout/hierarchy2"/>
    <dgm:cxn modelId="{67265463-C713-4E44-96B5-F2EE8905D618}" type="presOf" srcId="{70D3F257-146D-4AD9-9B47-1DFBED8E39B3}" destId="{6200C1E1-B01E-4C62-8418-1A79F1646917}" srcOrd="0" destOrd="0" presId="urn:microsoft.com/office/officeart/2005/8/layout/hierarchy2"/>
    <dgm:cxn modelId="{E001284F-7AB7-4209-A867-CFD97DC74840}" srcId="{8CB5C0AD-2CE7-4B11-B30A-B302512A60F8}" destId="{A8A6194A-C5EF-491B-B53C-ED0166EDB6E0}" srcOrd="0" destOrd="0" parTransId="{4105079B-1BE6-4403-A945-06ECF4CE14B5}" sibTransId="{8E80FBC8-AF6D-4837-B88A-FC911A5314EF}"/>
    <dgm:cxn modelId="{351D59AB-2C37-4DC9-9862-1B3D91853FE2}" srcId="{6D4826E6-2725-4947-9AA6-702DAED2B438}" destId="{70D3F257-146D-4AD9-9B47-1DFBED8E39B3}" srcOrd="5" destOrd="0" parTransId="{09122BBB-DCC1-4BC2-A3C9-0ABE06A85BE4}" sibTransId="{EA7091AB-0A50-49D1-90B0-C2A34C939C99}"/>
    <dgm:cxn modelId="{08132B1A-A0FF-49B1-97B5-77A9F2972680}" srcId="{6D4826E6-2725-4947-9AA6-702DAED2B438}" destId="{7A313C91-C5B9-412D-B941-444BBCA7CAB0}" srcOrd="3" destOrd="0" parTransId="{FC680187-0EB2-4A04-9442-3D2598802991}" sibTransId="{6B4269F2-26CF-4120-BD1B-07565BB8BF97}"/>
    <dgm:cxn modelId="{4728D563-72B0-4B18-8895-0174F5858645}" type="presOf" srcId="{DB33B5EC-66F2-4F69-8BFA-2F00766233B7}" destId="{88ADE9E6-0634-44E9-A748-03EA07CA377A}" srcOrd="0" destOrd="0" presId="urn:microsoft.com/office/officeart/2005/8/layout/hierarchy2"/>
    <dgm:cxn modelId="{01D3E16A-8F4C-46F5-B9D1-DF41E400572C}" srcId="{6D4826E6-2725-4947-9AA6-702DAED2B438}" destId="{AA3F1026-49C7-42E6-8995-4E913899B50E}" srcOrd="8" destOrd="0" parTransId="{D1D26E5A-BDE9-4ED9-BE55-EECFE89E720C}" sibTransId="{20F75991-C847-4B2D-957E-27F22D6F1827}"/>
    <dgm:cxn modelId="{267BCA14-259B-4060-9D13-A49537839617}" type="presOf" srcId="{8E5B070E-06B1-4620-958B-0E9E6AF5D7B8}" destId="{C8EAB529-4A54-4B31-A78A-A1DFD05E26FE}" srcOrd="0" destOrd="0" presId="urn:microsoft.com/office/officeart/2005/8/layout/hierarchy2"/>
    <dgm:cxn modelId="{9A975218-DC90-473B-AFD3-71B03B5BF087}" type="presOf" srcId="{011244A8-CBA6-4D96-88AE-C005753CCDD4}" destId="{92A64ED7-F94A-4D3E-827D-C08971BAA266}" srcOrd="0" destOrd="0" presId="urn:microsoft.com/office/officeart/2005/8/layout/hierarchy2"/>
    <dgm:cxn modelId="{74839615-0DA9-4879-92CC-E292769F4520}" srcId="{DB33B5EC-66F2-4F69-8BFA-2F00766233B7}" destId="{3D410E98-22EA-44C3-BF60-6F559C71BF59}" srcOrd="0" destOrd="0" parTransId="{E7248335-5343-48AB-B3E7-B418832D51F0}" sibTransId="{924BA361-5CAB-4D08-88D7-494D5E83B9AB}"/>
    <dgm:cxn modelId="{AEBDF6FA-F47B-4446-A2EB-3EB164FA8E52}" type="presOf" srcId="{5B67846B-59EE-4B06-8C63-69EE89441761}" destId="{E692C71E-CECC-4DE1-B212-5324FF69B9F1}" srcOrd="1" destOrd="0" presId="urn:microsoft.com/office/officeart/2005/8/layout/hierarchy2"/>
    <dgm:cxn modelId="{8EA55BBC-F2E3-4B09-9E4B-2CD3A1BB0A52}" type="presOf" srcId="{AFEC944A-FF97-40F1-93D8-2AF08C9BEE3E}" destId="{025FF7E8-FC3A-47F9-A71D-FC0D32790511}" srcOrd="0" destOrd="0" presId="urn:microsoft.com/office/officeart/2005/8/layout/hierarchy2"/>
    <dgm:cxn modelId="{379A2020-5B77-484E-B0DD-09A0970F242F}" type="presOf" srcId="{09122BBB-DCC1-4BC2-A3C9-0ABE06A85BE4}" destId="{E5B5549F-1BA0-44DA-9229-E4E974585B6E}" srcOrd="0" destOrd="0" presId="urn:microsoft.com/office/officeart/2005/8/layout/hierarchy2"/>
    <dgm:cxn modelId="{632273EB-A956-4BBA-B4E8-6A51E10DDFBD}" type="presOf" srcId="{AA3F1026-49C7-42E6-8995-4E913899B50E}" destId="{2770868B-0652-4923-8DD5-83B39E425F7A}" srcOrd="0" destOrd="0" presId="urn:microsoft.com/office/officeart/2005/8/layout/hierarchy2"/>
    <dgm:cxn modelId="{B0183005-1F53-4419-82D1-CE74344835F5}" type="presOf" srcId="{FC680187-0EB2-4A04-9442-3D2598802991}" destId="{F3D02378-291F-46EF-9931-A1ABB5720F0F}" srcOrd="0" destOrd="0" presId="urn:microsoft.com/office/officeart/2005/8/layout/hierarchy2"/>
    <dgm:cxn modelId="{D6841E47-7511-44C4-A267-9272BD35DA14}" type="presOf" srcId="{FC680187-0EB2-4A04-9442-3D2598802991}" destId="{27B3B31B-AEC3-4886-8529-89A83B02E378}" srcOrd="1" destOrd="0" presId="urn:microsoft.com/office/officeart/2005/8/layout/hierarchy2"/>
    <dgm:cxn modelId="{668A148C-85A7-4341-BDD1-653546BFD5DD}" type="presOf" srcId="{D1D26E5A-BDE9-4ED9-BE55-EECFE89E720C}" destId="{CCB8CAAE-A5BD-4B40-AAD0-D80DB7D19B0A}" srcOrd="1" destOrd="0" presId="urn:microsoft.com/office/officeart/2005/8/layout/hierarchy2"/>
    <dgm:cxn modelId="{6988FFED-6FD2-4174-9BBF-CA233F2F47F9}" srcId="{6D4826E6-2725-4947-9AA6-702DAED2B438}" destId="{373EC94D-DCF7-4CCF-889F-4F093DB088FC}" srcOrd="4" destOrd="0" parTransId="{8E5B070E-06B1-4620-958B-0E9E6AF5D7B8}" sibTransId="{A77C7F5B-0A58-44E5-B29D-FFC75713D110}"/>
    <dgm:cxn modelId="{5ADF409A-D176-4AE4-9110-DDF68F7185DC}" type="presOf" srcId="{D1D26E5A-BDE9-4ED9-BE55-EECFE89E720C}" destId="{27A33A15-B69F-4A13-9C96-883A0DCCEEA7}" srcOrd="0" destOrd="0" presId="urn:microsoft.com/office/officeart/2005/8/layout/hierarchy2"/>
    <dgm:cxn modelId="{94BB5E64-814E-4A25-974A-82FE442B9DBC}" srcId="{6D4826E6-2725-4947-9AA6-702DAED2B438}" destId="{6C96880C-23C7-467C-B260-1BAB4F98DE76}" srcOrd="7" destOrd="0" parTransId="{011244A8-CBA6-4D96-88AE-C005753CCDD4}" sibTransId="{4E57BF19-F09C-45A3-B8A9-3557C5B1FA2F}"/>
    <dgm:cxn modelId="{66CC770B-E62D-42AB-8A50-2AE9D2CD96DB}" type="presOf" srcId="{3EE4F650-A2CC-4292-B6CD-82D3B44721DD}" destId="{B1BA6F09-AC80-4155-9300-B9BD5B4B512B}" srcOrd="0" destOrd="0" presId="urn:microsoft.com/office/officeart/2005/8/layout/hierarchy2"/>
    <dgm:cxn modelId="{DDE4D1E1-489B-42BE-BEC8-F38093D9E6F1}" type="presOf" srcId="{674A137D-C10A-4951-86CF-6A44E039564A}" destId="{2F01C865-6F09-40B4-B830-4300B16570AB}" srcOrd="1" destOrd="0" presId="urn:microsoft.com/office/officeart/2005/8/layout/hierarchy2"/>
    <dgm:cxn modelId="{F4FA90A9-39D6-48A1-BF6C-E36404B916D2}" type="presOf" srcId="{8E5B070E-06B1-4620-958B-0E9E6AF5D7B8}" destId="{C8FB3A9C-E43B-4453-9360-A7143605B406}" srcOrd="1" destOrd="0" presId="urn:microsoft.com/office/officeart/2005/8/layout/hierarchy2"/>
    <dgm:cxn modelId="{34B5F3F1-D977-4D8D-8C01-436D251BA006}" type="presOf" srcId="{8CB5C0AD-2CE7-4B11-B30A-B302512A60F8}" destId="{3F09B6AB-20B0-4EFE-9F50-B9384E6F630D}" srcOrd="0" destOrd="0" presId="urn:microsoft.com/office/officeart/2005/8/layout/hierarchy2"/>
    <dgm:cxn modelId="{D7CC37B5-E266-4E58-A22C-FF3991D8B850}" type="presOf" srcId="{3D410E98-22EA-44C3-BF60-6F559C71BF59}" destId="{90FFF4B0-814C-494C-BB12-2DCC2BC958A3}" srcOrd="0" destOrd="0" presId="urn:microsoft.com/office/officeart/2005/8/layout/hierarchy2"/>
    <dgm:cxn modelId="{815591A3-F9ED-4486-A3BB-C8D31B79901C}" type="presOf" srcId="{E7248335-5343-48AB-B3E7-B418832D51F0}" destId="{B375300F-5DCD-4EA7-AB9B-12E88B435972}" srcOrd="1" destOrd="0" presId="urn:microsoft.com/office/officeart/2005/8/layout/hierarchy2"/>
    <dgm:cxn modelId="{86D3129E-5D53-46B3-ACE9-72DA61715016}" type="presOf" srcId="{6C96880C-23C7-467C-B260-1BAB4F98DE76}" destId="{C4CC1DB0-347F-4432-B7FA-20453F36419B}" srcOrd="0" destOrd="0" presId="urn:microsoft.com/office/officeart/2005/8/layout/hierarchy2"/>
    <dgm:cxn modelId="{5A4E6320-6341-4615-AAC2-C92D3D38477A}" type="presOf" srcId="{7A313C91-C5B9-412D-B941-444BBCA7CAB0}" destId="{F0004643-146B-47F2-98C4-0302F719F9D3}" srcOrd="0" destOrd="0" presId="urn:microsoft.com/office/officeart/2005/8/layout/hierarchy2"/>
    <dgm:cxn modelId="{E5E61EBF-441C-4C6E-884A-D3E39C695272}" type="presOf" srcId="{AFEC944A-FF97-40F1-93D8-2AF08C9BEE3E}" destId="{A1D17A41-6A13-4B8B-9CC8-CFE1182AEB51}" srcOrd="1" destOrd="0" presId="urn:microsoft.com/office/officeart/2005/8/layout/hierarchy2"/>
    <dgm:cxn modelId="{7B24C5BF-967A-4CDF-BA93-BEE09F4E78B8}" srcId="{6D4826E6-2725-4947-9AA6-702DAED2B438}" destId="{C0229EB7-F58C-4FB1-BD25-E47CBCB3C72B}" srcOrd="1" destOrd="0" parTransId="{5B67846B-59EE-4B06-8C63-69EE89441761}" sibTransId="{AC543C9C-07B5-49BA-AC19-520F4EC9328D}"/>
    <dgm:cxn modelId="{B0E98880-291C-4BA0-B78C-89A1DEB9A98B}" type="presOf" srcId="{1ED0B5EF-44CC-46D9-A29A-21D3E32439B0}" destId="{81372E08-7BC3-4AFB-9D00-FBA99F8F8EA5}" srcOrd="0" destOrd="0" presId="urn:microsoft.com/office/officeart/2005/8/layout/hierarchy2"/>
    <dgm:cxn modelId="{AFB43F37-BD7C-4A46-8F58-DAAD03C22E3E}" type="presOf" srcId="{1F92575C-D529-463E-832E-F1C526E5E0B3}" destId="{80ADD8B4-DFED-477F-8474-B325264FDDF1}" srcOrd="0" destOrd="0" presId="urn:microsoft.com/office/officeart/2005/8/layout/hierarchy2"/>
    <dgm:cxn modelId="{93F26A5E-EB82-4FDD-9D32-20243422B44F}" type="presOf" srcId="{5B67846B-59EE-4B06-8C63-69EE89441761}" destId="{6081152B-7926-4FC4-AAE5-10C851323EC2}" srcOrd="0" destOrd="0" presId="urn:microsoft.com/office/officeart/2005/8/layout/hierarchy2"/>
    <dgm:cxn modelId="{D875BD6B-0329-46C4-85A4-E43E9DFB48A8}" type="presOf" srcId="{A96F12EE-20CF-426C-A42F-900CBCB6FE8D}" destId="{9E24A1B1-4E7C-4CD9-BAE7-E1C902A431D5}" srcOrd="0" destOrd="0" presId="urn:microsoft.com/office/officeart/2005/8/layout/hierarchy2"/>
    <dgm:cxn modelId="{88B55298-88CD-465F-89A4-65FE309659E6}" type="presOf" srcId="{09122BBB-DCC1-4BC2-A3C9-0ABE06A85BE4}" destId="{EE2985E3-E45C-400E-8534-0E696D949799}" srcOrd="1" destOrd="0" presId="urn:microsoft.com/office/officeart/2005/8/layout/hierarchy2"/>
    <dgm:cxn modelId="{FFEB0BFF-ABDA-42F5-9705-FFECE02426D4}" type="presOf" srcId="{373EC94D-DCF7-4CCF-889F-4F093DB088FC}" destId="{C4B6C34B-3B09-4DD2-A8B4-05C73E48B080}" srcOrd="0" destOrd="0" presId="urn:microsoft.com/office/officeart/2005/8/layout/hierarchy2"/>
    <dgm:cxn modelId="{C25F4730-E9AD-401C-A67E-D997CF29F21B}" type="presOf" srcId="{A8A6194A-C5EF-491B-B53C-ED0166EDB6E0}" destId="{793A8F20-34A0-4BA3-BC6F-E86F56A10BB1}" srcOrd="0" destOrd="0" presId="urn:microsoft.com/office/officeart/2005/8/layout/hierarchy2"/>
    <dgm:cxn modelId="{CB562E80-3E3F-4FB0-B11B-5AE87C51FF79}" type="presOf" srcId="{1ED0B5EF-44CC-46D9-A29A-21D3E32439B0}" destId="{6752ADB9-CAB3-4A17-A990-19EB05B7DF01}" srcOrd="1" destOrd="0" presId="urn:microsoft.com/office/officeart/2005/8/layout/hierarchy2"/>
    <dgm:cxn modelId="{9F44551F-5DBF-441C-AFD7-756D6965382E}" type="presOf" srcId="{3C9E74C8-312C-492F-91CF-D2C3004A458F}" destId="{C3F537CC-3461-49C0-BFFB-BB63757AF8C8}" srcOrd="0" destOrd="0" presId="urn:microsoft.com/office/officeart/2005/8/layout/hierarchy2"/>
    <dgm:cxn modelId="{C2DBB08B-6DBD-454B-A306-AE432977F8B3}" type="presOf" srcId="{E7248335-5343-48AB-B3E7-B418832D51F0}" destId="{DDC0B2CD-B655-4253-9512-D371E4751D04}" srcOrd="0" destOrd="0" presId="urn:microsoft.com/office/officeart/2005/8/layout/hierarchy2"/>
    <dgm:cxn modelId="{3597E388-2F9E-4CB1-A6F2-25F0761EE5FD}" type="presOf" srcId="{674A137D-C10A-4951-86CF-6A44E039564A}" destId="{6DF4EC40-CCC0-47FA-B20E-50E639F513AC}" srcOrd="0" destOrd="0" presId="urn:microsoft.com/office/officeart/2005/8/layout/hierarchy2"/>
    <dgm:cxn modelId="{A9676487-DCC3-41DA-9BD0-F94AD2E089DD}" type="presOf" srcId="{6D4826E6-2725-4947-9AA6-702DAED2B438}" destId="{F83CE7B2-0775-4948-BEF4-9455FEE6640F}" srcOrd="0" destOrd="0" presId="urn:microsoft.com/office/officeart/2005/8/layout/hierarchy2"/>
    <dgm:cxn modelId="{A87C5377-200E-4B81-A652-C29DFADFFC62}" srcId="{6D4826E6-2725-4947-9AA6-702DAED2B438}" destId="{DB33B5EC-66F2-4F69-8BFA-2F00766233B7}" srcOrd="2" destOrd="0" parTransId="{1ED0B5EF-44CC-46D9-A29A-21D3E32439B0}" sibTransId="{C1038957-AFEB-46CD-9850-53DD29E0EE47}"/>
    <dgm:cxn modelId="{924F7A40-708B-48C8-9B9F-6C097550A515}" srcId="{8CB5C0AD-2CE7-4B11-B30A-B302512A60F8}" destId="{6D4826E6-2725-4947-9AA6-702DAED2B438}" srcOrd="1" destOrd="0" parTransId="{39303865-3C2E-4609-B90F-BA60C4ABA424}" sibTransId="{45262ABA-7550-4B15-9632-F7B174DED91D}"/>
    <dgm:cxn modelId="{A21B78E1-F68E-427B-A3E5-9371DD393CAC}" srcId="{6D4826E6-2725-4947-9AA6-702DAED2B438}" destId="{3C9E74C8-312C-492F-91CF-D2C3004A458F}" srcOrd="0" destOrd="0" parTransId="{AFEC944A-FF97-40F1-93D8-2AF08C9BEE3E}" sibTransId="{209A226F-0DAD-4A4B-A2AD-1B090F38426D}"/>
    <dgm:cxn modelId="{1CD64381-E7CF-405D-9F04-DF09229F4438}" srcId="{A8A6194A-C5EF-491B-B53C-ED0166EDB6E0}" destId="{3EE4F650-A2CC-4292-B6CD-82D3B44721DD}" srcOrd="0" destOrd="0" parTransId="{674A137D-C10A-4951-86CF-6A44E039564A}" sibTransId="{1C9C8C88-9C20-40A5-A1D7-7BD3E2D662A3}"/>
    <dgm:cxn modelId="{737D0B2F-6863-4BCF-8729-857AE256B2BE}" type="presOf" srcId="{011244A8-CBA6-4D96-88AE-C005753CCDD4}" destId="{AC4D0FB5-396D-44CE-A71F-C30C4B08C1E1}" srcOrd="1" destOrd="0" presId="urn:microsoft.com/office/officeart/2005/8/layout/hierarchy2"/>
    <dgm:cxn modelId="{E10E7C86-A08F-40CC-A3F3-1D49F61FCE33}" type="presOf" srcId="{1F92575C-D529-463E-832E-F1C526E5E0B3}" destId="{02989EF0-9EED-4415-9DBA-3F93D829263F}" srcOrd="1" destOrd="0" presId="urn:microsoft.com/office/officeart/2005/8/layout/hierarchy2"/>
    <dgm:cxn modelId="{06552F3D-2EEC-45AB-BA30-81B7E07D7420}" type="presParOf" srcId="{3F09B6AB-20B0-4EFE-9F50-B9384E6F630D}" destId="{D7A43ABF-5AC7-4551-AEC5-99169F7C219E}" srcOrd="0" destOrd="0" presId="urn:microsoft.com/office/officeart/2005/8/layout/hierarchy2"/>
    <dgm:cxn modelId="{7E98EDC3-0611-40AF-8652-9E6745B6582F}" type="presParOf" srcId="{D7A43ABF-5AC7-4551-AEC5-99169F7C219E}" destId="{793A8F20-34A0-4BA3-BC6F-E86F56A10BB1}" srcOrd="0" destOrd="0" presId="urn:microsoft.com/office/officeart/2005/8/layout/hierarchy2"/>
    <dgm:cxn modelId="{0642917F-C5DA-4B2B-B7BD-520E9D1E759C}" type="presParOf" srcId="{D7A43ABF-5AC7-4551-AEC5-99169F7C219E}" destId="{35006A13-B3F1-4A35-9276-274E3A9ED6D5}" srcOrd="1" destOrd="0" presId="urn:microsoft.com/office/officeart/2005/8/layout/hierarchy2"/>
    <dgm:cxn modelId="{9303D18F-FE8D-4CE4-8A0D-9A786C3CFBDF}" type="presParOf" srcId="{35006A13-B3F1-4A35-9276-274E3A9ED6D5}" destId="{6DF4EC40-CCC0-47FA-B20E-50E639F513AC}" srcOrd="0" destOrd="0" presId="urn:microsoft.com/office/officeart/2005/8/layout/hierarchy2"/>
    <dgm:cxn modelId="{47ED038C-8178-4549-866F-09F31BF3351B}" type="presParOf" srcId="{6DF4EC40-CCC0-47FA-B20E-50E639F513AC}" destId="{2F01C865-6F09-40B4-B830-4300B16570AB}" srcOrd="0" destOrd="0" presId="urn:microsoft.com/office/officeart/2005/8/layout/hierarchy2"/>
    <dgm:cxn modelId="{B2E04BF3-0330-49FA-9EDF-41D2D6B25B3F}" type="presParOf" srcId="{35006A13-B3F1-4A35-9276-274E3A9ED6D5}" destId="{0A748CED-0F6B-425B-9184-CDD784523512}" srcOrd="1" destOrd="0" presId="urn:microsoft.com/office/officeart/2005/8/layout/hierarchy2"/>
    <dgm:cxn modelId="{64128859-5FC7-4882-A662-776D323CB62D}" type="presParOf" srcId="{0A748CED-0F6B-425B-9184-CDD784523512}" destId="{B1BA6F09-AC80-4155-9300-B9BD5B4B512B}" srcOrd="0" destOrd="0" presId="urn:microsoft.com/office/officeart/2005/8/layout/hierarchy2"/>
    <dgm:cxn modelId="{CCD74E87-38FF-4201-9030-2EF64CAE6D5F}" type="presParOf" srcId="{0A748CED-0F6B-425B-9184-CDD784523512}" destId="{505AE4E2-A063-409C-98C2-0D51B3F31871}" srcOrd="1" destOrd="0" presId="urn:microsoft.com/office/officeart/2005/8/layout/hierarchy2"/>
    <dgm:cxn modelId="{336FC635-7952-4B46-A1A5-23C82CD35DF6}" type="presParOf" srcId="{3F09B6AB-20B0-4EFE-9F50-B9384E6F630D}" destId="{8A0968A0-252A-4007-BFD7-6E249C80A94E}" srcOrd="1" destOrd="0" presId="urn:microsoft.com/office/officeart/2005/8/layout/hierarchy2"/>
    <dgm:cxn modelId="{FEDA8B20-493F-4A33-A0B9-ECF4FD54E2DE}" type="presParOf" srcId="{8A0968A0-252A-4007-BFD7-6E249C80A94E}" destId="{F83CE7B2-0775-4948-BEF4-9455FEE6640F}" srcOrd="0" destOrd="0" presId="urn:microsoft.com/office/officeart/2005/8/layout/hierarchy2"/>
    <dgm:cxn modelId="{81B935DC-FFBF-49D2-B89E-0F932659B39C}" type="presParOf" srcId="{8A0968A0-252A-4007-BFD7-6E249C80A94E}" destId="{C9D1D9CB-C98B-4414-AFFE-09977AEE5262}" srcOrd="1" destOrd="0" presId="urn:microsoft.com/office/officeart/2005/8/layout/hierarchy2"/>
    <dgm:cxn modelId="{9994D70C-78B6-4FEF-AF4F-7A9B41E182B8}" type="presParOf" srcId="{C9D1D9CB-C98B-4414-AFFE-09977AEE5262}" destId="{025FF7E8-FC3A-47F9-A71D-FC0D32790511}" srcOrd="0" destOrd="0" presId="urn:microsoft.com/office/officeart/2005/8/layout/hierarchy2"/>
    <dgm:cxn modelId="{E4984CEF-4B77-4117-866F-9A812EFC5248}" type="presParOf" srcId="{025FF7E8-FC3A-47F9-A71D-FC0D32790511}" destId="{A1D17A41-6A13-4B8B-9CC8-CFE1182AEB51}" srcOrd="0" destOrd="0" presId="urn:microsoft.com/office/officeart/2005/8/layout/hierarchy2"/>
    <dgm:cxn modelId="{EFED95A7-BCA6-44D9-9355-287D8A4CD2BC}" type="presParOf" srcId="{C9D1D9CB-C98B-4414-AFFE-09977AEE5262}" destId="{F0C4AB82-04D7-49EE-A9EE-86752C607D9F}" srcOrd="1" destOrd="0" presId="urn:microsoft.com/office/officeart/2005/8/layout/hierarchy2"/>
    <dgm:cxn modelId="{A4E0B89B-2AF5-4681-AA32-BA969DA34672}" type="presParOf" srcId="{F0C4AB82-04D7-49EE-A9EE-86752C607D9F}" destId="{C3F537CC-3461-49C0-BFFB-BB63757AF8C8}" srcOrd="0" destOrd="0" presId="urn:microsoft.com/office/officeart/2005/8/layout/hierarchy2"/>
    <dgm:cxn modelId="{BA413AB8-F743-466F-A492-8ECA72B4ED6B}" type="presParOf" srcId="{F0C4AB82-04D7-49EE-A9EE-86752C607D9F}" destId="{B2BC81B3-5E7D-453A-810D-E9322377D70A}" srcOrd="1" destOrd="0" presId="urn:microsoft.com/office/officeart/2005/8/layout/hierarchy2"/>
    <dgm:cxn modelId="{F23F73DE-D6D8-479B-BE3B-E38B6819146C}" type="presParOf" srcId="{C9D1D9CB-C98B-4414-AFFE-09977AEE5262}" destId="{6081152B-7926-4FC4-AAE5-10C851323EC2}" srcOrd="2" destOrd="0" presId="urn:microsoft.com/office/officeart/2005/8/layout/hierarchy2"/>
    <dgm:cxn modelId="{2340D8B7-01BE-4042-9696-345E5E1AA722}" type="presParOf" srcId="{6081152B-7926-4FC4-AAE5-10C851323EC2}" destId="{E692C71E-CECC-4DE1-B212-5324FF69B9F1}" srcOrd="0" destOrd="0" presId="urn:microsoft.com/office/officeart/2005/8/layout/hierarchy2"/>
    <dgm:cxn modelId="{903E96D2-B7BC-428F-ADFA-705085F5B4B3}" type="presParOf" srcId="{C9D1D9CB-C98B-4414-AFFE-09977AEE5262}" destId="{ED0ADCE7-E1E6-400C-9899-66D089F7AF5C}" srcOrd="3" destOrd="0" presId="urn:microsoft.com/office/officeart/2005/8/layout/hierarchy2"/>
    <dgm:cxn modelId="{45CBFD9F-BD08-47CA-A06C-467FF95E1B0B}" type="presParOf" srcId="{ED0ADCE7-E1E6-400C-9899-66D089F7AF5C}" destId="{980CE24D-53BF-4368-93B8-BAFFEE9AC027}" srcOrd="0" destOrd="0" presId="urn:microsoft.com/office/officeart/2005/8/layout/hierarchy2"/>
    <dgm:cxn modelId="{D380770E-9442-4743-97AA-CA6D32EDAA01}" type="presParOf" srcId="{ED0ADCE7-E1E6-400C-9899-66D089F7AF5C}" destId="{E6C77349-1E44-4F00-A2B7-688AB82A62A6}" srcOrd="1" destOrd="0" presId="urn:microsoft.com/office/officeart/2005/8/layout/hierarchy2"/>
    <dgm:cxn modelId="{D3B4AD14-4A70-49D0-AB1B-FF5222F394D9}" type="presParOf" srcId="{C9D1D9CB-C98B-4414-AFFE-09977AEE5262}" destId="{81372E08-7BC3-4AFB-9D00-FBA99F8F8EA5}" srcOrd="4" destOrd="0" presId="urn:microsoft.com/office/officeart/2005/8/layout/hierarchy2"/>
    <dgm:cxn modelId="{DAC181D7-7C54-4BB9-86A8-7C1B3FF2AB15}" type="presParOf" srcId="{81372E08-7BC3-4AFB-9D00-FBA99F8F8EA5}" destId="{6752ADB9-CAB3-4A17-A990-19EB05B7DF01}" srcOrd="0" destOrd="0" presId="urn:microsoft.com/office/officeart/2005/8/layout/hierarchy2"/>
    <dgm:cxn modelId="{4C89D18A-F709-4B4F-AA51-AD9E6525406C}" type="presParOf" srcId="{C9D1D9CB-C98B-4414-AFFE-09977AEE5262}" destId="{2271608E-062D-4FB9-B3A4-FD8219708FE4}" srcOrd="5" destOrd="0" presId="urn:microsoft.com/office/officeart/2005/8/layout/hierarchy2"/>
    <dgm:cxn modelId="{96696862-6602-4D50-9E7F-5CFBFCA20BA9}" type="presParOf" srcId="{2271608E-062D-4FB9-B3A4-FD8219708FE4}" destId="{88ADE9E6-0634-44E9-A748-03EA07CA377A}" srcOrd="0" destOrd="0" presId="urn:microsoft.com/office/officeart/2005/8/layout/hierarchy2"/>
    <dgm:cxn modelId="{7BA4B57D-28A9-412B-9C03-EBB1E1CA5894}" type="presParOf" srcId="{2271608E-062D-4FB9-B3A4-FD8219708FE4}" destId="{E0D059D8-C6D1-479A-BA65-B1C938B2D925}" srcOrd="1" destOrd="0" presId="urn:microsoft.com/office/officeart/2005/8/layout/hierarchy2"/>
    <dgm:cxn modelId="{5DB694E8-02EB-4929-A2AA-688004C10A40}" type="presParOf" srcId="{E0D059D8-C6D1-479A-BA65-B1C938B2D925}" destId="{DDC0B2CD-B655-4253-9512-D371E4751D04}" srcOrd="0" destOrd="0" presId="urn:microsoft.com/office/officeart/2005/8/layout/hierarchy2"/>
    <dgm:cxn modelId="{20E68166-5FE8-4338-A89B-0E04EFDC873E}" type="presParOf" srcId="{DDC0B2CD-B655-4253-9512-D371E4751D04}" destId="{B375300F-5DCD-4EA7-AB9B-12E88B435972}" srcOrd="0" destOrd="0" presId="urn:microsoft.com/office/officeart/2005/8/layout/hierarchy2"/>
    <dgm:cxn modelId="{8286B7D4-4D6F-4F3F-8123-C076B3A4F388}" type="presParOf" srcId="{E0D059D8-C6D1-479A-BA65-B1C938B2D925}" destId="{4B6B45C9-9ED0-43D4-9703-F571962E7B5B}" srcOrd="1" destOrd="0" presId="urn:microsoft.com/office/officeart/2005/8/layout/hierarchy2"/>
    <dgm:cxn modelId="{8FB422F7-F174-40EF-8A5E-9788FE09395C}" type="presParOf" srcId="{4B6B45C9-9ED0-43D4-9703-F571962E7B5B}" destId="{90FFF4B0-814C-494C-BB12-2DCC2BC958A3}" srcOrd="0" destOrd="0" presId="urn:microsoft.com/office/officeart/2005/8/layout/hierarchy2"/>
    <dgm:cxn modelId="{D8D0FC2F-4FE0-415D-A627-9642ECCB7CEE}" type="presParOf" srcId="{4B6B45C9-9ED0-43D4-9703-F571962E7B5B}" destId="{60846282-08A1-45B0-87E7-DD98B7876D60}" srcOrd="1" destOrd="0" presId="urn:microsoft.com/office/officeart/2005/8/layout/hierarchy2"/>
    <dgm:cxn modelId="{982FA42E-EF2B-41AA-ACB3-F1B445E142CD}" type="presParOf" srcId="{C9D1D9CB-C98B-4414-AFFE-09977AEE5262}" destId="{F3D02378-291F-46EF-9931-A1ABB5720F0F}" srcOrd="6" destOrd="0" presId="urn:microsoft.com/office/officeart/2005/8/layout/hierarchy2"/>
    <dgm:cxn modelId="{AC274D44-B470-4D0A-8CAD-80C8E342D8D4}" type="presParOf" srcId="{F3D02378-291F-46EF-9931-A1ABB5720F0F}" destId="{27B3B31B-AEC3-4886-8529-89A83B02E378}" srcOrd="0" destOrd="0" presId="urn:microsoft.com/office/officeart/2005/8/layout/hierarchy2"/>
    <dgm:cxn modelId="{DB0E692F-BA66-4F62-926A-7D4E61CD68EB}" type="presParOf" srcId="{C9D1D9CB-C98B-4414-AFFE-09977AEE5262}" destId="{5533A439-DAC0-4CBA-BC97-9C7D57B04627}" srcOrd="7" destOrd="0" presId="urn:microsoft.com/office/officeart/2005/8/layout/hierarchy2"/>
    <dgm:cxn modelId="{2C29A84C-5636-4600-BD34-666088010441}" type="presParOf" srcId="{5533A439-DAC0-4CBA-BC97-9C7D57B04627}" destId="{F0004643-146B-47F2-98C4-0302F719F9D3}" srcOrd="0" destOrd="0" presId="urn:microsoft.com/office/officeart/2005/8/layout/hierarchy2"/>
    <dgm:cxn modelId="{B0552E99-A2F9-4A8E-BCB8-1B2FC788DC5A}" type="presParOf" srcId="{5533A439-DAC0-4CBA-BC97-9C7D57B04627}" destId="{B3E075D2-27D2-411E-B618-18F7D04B50B0}" srcOrd="1" destOrd="0" presId="urn:microsoft.com/office/officeart/2005/8/layout/hierarchy2"/>
    <dgm:cxn modelId="{642816E5-2E41-45A0-8BAF-753B7DE447DF}" type="presParOf" srcId="{C9D1D9CB-C98B-4414-AFFE-09977AEE5262}" destId="{C8EAB529-4A54-4B31-A78A-A1DFD05E26FE}" srcOrd="8" destOrd="0" presId="urn:microsoft.com/office/officeart/2005/8/layout/hierarchy2"/>
    <dgm:cxn modelId="{A835D369-1BDB-488D-892D-B8DE5D6BB4AF}" type="presParOf" srcId="{C8EAB529-4A54-4B31-A78A-A1DFD05E26FE}" destId="{C8FB3A9C-E43B-4453-9360-A7143605B406}" srcOrd="0" destOrd="0" presId="urn:microsoft.com/office/officeart/2005/8/layout/hierarchy2"/>
    <dgm:cxn modelId="{0EB13EA7-6804-4F50-8D77-0D0514933DD3}" type="presParOf" srcId="{C9D1D9CB-C98B-4414-AFFE-09977AEE5262}" destId="{CC8A717E-AB9E-473C-B8E9-099E2B7F10CE}" srcOrd="9" destOrd="0" presId="urn:microsoft.com/office/officeart/2005/8/layout/hierarchy2"/>
    <dgm:cxn modelId="{14327725-CEAE-41B3-B16F-46E066CFF683}" type="presParOf" srcId="{CC8A717E-AB9E-473C-B8E9-099E2B7F10CE}" destId="{C4B6C34B-3B09-4DD2-A8B4-05C73E48B080}" srcOrd="0" destOrd="0" presId="urn:microsoft.com/office/officeart/2005/8/layout/hierarchy2"/>
    <dgm:cxn modelId="{79FF996B-53AB-4925-80D7-7404981FA891}" type="presParOf" srcId="{CC8A717E-AB9E-473C-B8E9-099E2B7F10CE}" destId="{396A0B2E-6D5F-4B26-A370-2C6AD8782AD0}" srcOrd="1" destOrd="0" presId="urn:microsoft.com/office/officeart/2005/8/layout/hierarchy2"/>
    <dgm:cxn modelId="{FDE2DA4C-AAD7-4FC6-97E9-5C9869D5B379}" type="presParOf" srcId="{C9D1D9CB-C98B-4414-AFFE-09977AEE5262}" destId="{E5B5549F-1BA0-44DA-9229-E4E974585B6E}" srcOrd="10" destOrd="0" presId="urn:microsoft.com/office/officeart/2005/8/layout/hierarchy2"/>
    <dgm:cxn modelId="{1E110AEC-483A-49ED-A046-707EAD9A6361}" type="presParOf" srcId="{E5B5549F-1BA0-44DA-9229-E4E974585B6E}" destId="{EE2985E3-E45C-400E-8534-0E696D949799}" srcOrd="0" destOrd="0" presId="urn:microsoft.com/office/officeart/2005/8/layout/hierarchy2"/>
    <dgm:cxn modelId="{3FB45C35-E995-408F-A14D-E6F99354C30F}" type="presParOf" srcId="{C9D1D9CB-C98B-4414-AFFE-09977AEE5262}" destId="{180D0C48-9C92-4588-AFF7-112709D6A612}" srcOrd="11" destOrd="0" presId="urn:microsoft.com/office/officeart/2005/8/layout/hierarchy2"/>
    <dgm:cxn modelId="{803080DF-5F97-486D-BB35-29BDB310C0CD}" type="presParOf" srcId="{180D0C48-9C92-4588-AFF7-112709D6A612}" destId="{6200C1E1-B01E-4C62-8418-1A79F1646917}" srcOrd="0" destOrd="0" presId="urn:microsoft.com/office/officeart/2005/8/layout/hierarchy2"/>
    <dgm:cxn modelId="{2AB45345-C28F-45FB-9A77-7AA561F3FD0C}" type="presParOf" srcId="{180D0C48-9C92-4588-AFF7-112709D6A612}" destId="{9DED6B1B-47C4-4602-8300-E8F6CA88452F}" srcOrd="1" destOrd="0" presId="urn:microsoft.com/office/officeart/2005/8/layout/hierarchy2"/>
    <dgm:cxn modelId="{37F3017C-54EB-455D-9866-2E8C6DC7F453}" type="presParOf" srcId="{C9D1D9CB-C98B-4414-AFFE-09977AEE5262}" destId="{80ADD8B4-DFED-477F-8474-B325264FDDF1}" srcOrd="12" destOrd="0" presId="urn:microsoft.com/office/officeart/2005/8/layout/hierarchy2"/>
    <dgm:cxn modelId="{60726A8D-54FE-4720-A99A-C89092417690}" type="presParOf" srcId="{80ADD8B4-DFED-477F-8474-B325264FDDF1}" destId="{02989EF0-9EED-4415-9DBA-3F93D829263F}" srcOrd="0" destOrd="0" presId="urn:microsoft.com/office/officeart/2005/8/layout/hierarchy2"/>
    <dgm:cxn modelId="{18F76114-E924-454A-8CFD-A8CFA882E571}" type="presParOf" srcId="{C9D1D9CB-C98B-4414-AFFE-09977AEE5262}" destId="{769F2132-3DCF-446F-8D54-98ADA0C08A6C}" srcOrd="13" destOrd="0" presId="urn:microsoft.com/office/officeart/2005/8/layout/hierarchy2"/>
    <dgm:cxn modelId="{7C629903-F20F-418A-AA66-FD31E9BE7FBE}" type="presParOf" srcId="{769F2132-3DCF-446F-8D54-98ADA0C08A6C}" destId="{9E24A1B1-4E7C-4CD9-BAE7-E1C902A431D5}" srcOrd="0" destOrd="0" presId="urn:microsoft.com/office/officeart/2005/8/layout/hierarchy2"/>
    <dgm:cxn modelId="{83E4514C-3FE0-44E4-9594-0A94680E022B}" type="presParOf" srcId="{769F2132-3DCF-446F-8D54-98ADA0C08A6C}" destId="{88D7A363-3102-4760-9C59-0B313918A9BA}" srcOrd="1" destOrd="0" presId="urn:microsoft.com/office/officeart/2005/8/layout/hierarchy2"/>
    <dgm:cxn modelId="{692E9920-2562-438B-8AFD-CC2F81D5521A}" type="presParOf" srcId="{C9D1D9CB-C98B-4414-AFFE-09977AEE5262}" destId="{92A64ED7-F94A-4D3E-827D-C08971BAA266}" srcOrd="14" destOrd="0" presId="urn:microsoft.com/office/officeart/2005/8/layout/hierarchy2"/>
    <dgm:cxn modelId="{ABBEDC70-A1F0-4A22-9B14-9486F67A58B9}" type="presParOf" srcId="{92A64ED7-F94A-4D3E-827D-C08971BAA266}" destId="{AC4D0FB5-396D-44CE-A71F-C30C4B08C1E1}" srcOrd="0" destOrd="0" presId="urn:microsoft.com/office/officeart/2005/8/layout/hierarchy2"/>
    <dgm:cxn modelId="{4C4260F6-CF9A-4EE6-85D1-3321EAA4B380}" type="presParOf" srcId="{C9D1D9CB-C98B-4414-AFFE-09977AEE5262}" destId="{B9E40E52-A855-45DB-ABC4-144451C67E60}" srcOrd="15" destOrd="0" presId="urn:microsoft.com/office/officeart/2005/8/layout/hierarchy2"/>
    <dgm:cxn modelId="{707786B1-53B6-4CD9-BD60-A5F3E120F426}" type="presParOf" srcId="{B9E40E52-A855-45DB-ABC4-144451C67E60}" destId="{C4CC1DB0-347F-4432-B7FA-20453F36419B}" srcOrd="0" destOrd="0" presId="urn:microsoft.com/office/officeart/2005/8/layout/hierarchy2"/>
    <dgm:cxn modelId="{8C73816A-A943-497E-9A24-1597E543F785}" type="presParOf" srcId="{B9E40E52-A855-45DB-ABC4-144451C67E60}" destId="{6036DAAA-D5AD-41B5-BD08-A7F6B1692295}" srcOrd="1" destOrd="0" presId="urn:microsoft.com/office/officeart/2005/8/layout/hierarchy2"/>
    <dgm:cxn modelId="{038BBC1B-4258-4C90-89EC-CC57244AE3FA}" type="presParOf" srcId="{C9D1D9CB-C98B-4414-AFFE-09977AEE5262}" destId="{27A33A15-B69F-4A13-9C96-883A0DCCEEA7}" srcOrd="16" destOrd="0" presId="urn:microsoft.com/office/officeart/2005/8/layout/hierarchy2"/>
    <dgm:cxn modelId="{3B1C9A4E-6FD5-461F-9EA4-58CF004B702C}" type="presParOf" srcId="{27A33A15-B69F-4A13-9C96-883A0DCCEEA7}" destId="{CCB8CAAE-A5BD-4B40-AAD0-D80DB7D19B0A}" srcOrd="0" destOrd="0" presId="urn:microsoft.com/office/officeart/2005/8/layout/hierarchy2"/>
    <dgm:cxn modelId="{1E702F29-74C3-4A23-AA83-4DC8D2C024FA}" type="presParOf" srcId="{C9D1D9CB-C98B-4414-AFFE-09977AEE5262}" destId="{3B905223-6A01-4E8A-85A5-2F2721C90415}" srcOrd="17" destOrd="0" presId="urn:microsoft.com/office/officeart/2005/8/layout/hierarchy2"/>
    <dgm:cxn modelId="{CF0A4797-5CBB-4E4E-B34F-78E9FC6955A7}" type="presParOf" srcId="{3B905223-6A01-4E8A-85A5-2F2721C90415}" destId="{2770868B-0652-4923-8DD5-83B39E425F7A}" srcOrd="0" destOrd="0" presId="urn:microsoft.com/office/officeart/2005/8/layout/hierarchy2"/>
    <dgm:cxn modelId="{CBD4DC61-483C-4CF2-979D-6E7ADD6973FD}" type="presParOf" srcId="{3B905223-6A01-4E8A-85A5-2F2721C90415}" destId="{18BCC404-FDCC-4F33-BD84-F199E8A26967}"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0430AE-3F3F-42E3-B00B-AA94AE7836D8}">
      <dsp:nvSpPr>
        <dsp:cNvPr id="0" name=""/>
        <dsp:cNvSpPr/>
      </dsp:nvSpPr>
      <dsp:spPr>
        <a:xfrm>
          <a:off x="7619768" y="390915"/>
          <a:ext cx="1390525" cy="695262"/>
        </a:xfrm>
        <a:prstGeom prst="roundRect">
          <a:avLst>
            <a:gd name="adj" fmla="val 10000"/>
          </a:avLst>
        </a:prstGeom>
        <a:solidFill>
          <a:schemeClr val="tx2">
            <a:lumMod val="50000"/>
          </a:schemeClr>
        </a:solidFill>
        <a:ln w="9525" cap="flat" cmpd="sng" algn="ctr">
          <a:solidFill>
            <a:schemeClr val="dk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آیه اکمال</a:t>
          </a:r>
          <a:endParaRPr lang="fa-IR" sz="1600" kern="1200" dirty="0">
            <a:cs typeface="B Koodak" pitchFamily="2" charset="-78"/>
          </a:endParaRPr>
        </a:p>
      </dsp:txBody>
      <dsp:txXfrm>
        <a:off x="7619768" y="390915"/>
        <a:ext cx="1390525" cy="695262"/>
      </dsp:txXfrm>
    </dsp:sp>
    <dsp:sp modelId="{5FEFDB72-8187-4EA0-BA15-81B2AD696D0A}">
      <dsp:nvSpPr>
        <dsp:cNvPr id="0" name=""/>
        <dsp:cNvSpPr/>
      </dsp:nvSpPr>
      <dsp:spPr>
        <a:xfrm rot="10800000">
          <a:off x="7063557" y="729228"/>
          <a:ext cx="556210" cy="18636"/>
        </a:xfrm>
        <a:custGeom>
          <a:avLst/>
          <a:gdLst/>
          <a:ahLst/>
          <a:cxnLst/>
          <a:rect l="0" t="0" r="0" b="0"/>
          <a:pathLst>
            <a:path>
              <a:moveTo>
                <a:pt x="0" y="9318"/>
              </a:moveTo>
              <a:lnTo>
                <a:pt x="556210" y="9318"/>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27757" y="724641"/>
        <a:ext cx="27810" cy="27810"/>
      </dsp:txXfrm>
    </dsp:sp>
    <dsp:sp modelId="{A42225D7-156B-41EF-A2CE-FBF24CAF0D4D}">
      <dsp:nvSpPr>
        <dsp:cNvPr id="0" name=""/>
        <dsp:cNvSpPr/>
      </dsp:nvSpPr>
      <dsp:spPr>
        <a:xfrm>
          <a:off x="203065" y="4967"/>
          <a:ext cx="6860492" cy="1467157"/>
        </a:xfrm>
        <a:prstGeom prst="roundRect">
          <a:avLst>
            <a:gd name="adj" fmla="val 10000"/>
          </a:avLst>
        </a:prstGeom>
        <a:solidFill>
          <a:schemeClr val="tx2">
            <a:lumMod val="50000"/>
          </a:schemeClr>
        </a:solidFill>
        <a:ln w="9525" cap="flat" cmpd="sng" algn="ctr">
          <a:solidFill>
            <a:schemeClr val="dk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حُرِّمَتْ عَلَيْكُمُ الْمَيْتَةُ وَ الدَّمُ وَ لَحْمُ الْخِنْزيرِ وَ ما أُهِلَّ لِغَيْرِ اللَّهِ بِهِ وَ الْمُنْخَنِقَةُ وَ الْمَوْقُوذَةُ وَ الْمُتَرَدِّيَةُ وَ النَّطيحَةُ وَ ما أَكَلَ السَّبُعُ إِلاَّ ما ذَكَّيْتُمْ وَ ما ذُبِحَ عَلَى النُّصُبِ وَ أَنْ تَسْتَقْسِمُوا بِالْأَزْلامِ ذلِكُمْ فِسْقٌ </a:t>
          </a:r>
          <a:r>
            <a:rPr lang="fa-IR" sz="1600" b="1" kern="1200" dirty="0" smtClean="0">
              <a:solidFill>
                <a:srgbClr val="FF0000"/>
              </a:solidFill>
              <a:cs typeface="B Koodak" pitchFamily="2" charset="-78"/>
            </a:rPr>
            <a:t>الْيَوْمَ يَئِسَ الَّذينَ كَفَرُوا مِنْ دينِكُمْ فَلا تَخْشَوْهُمْ وَ اخْشَوْنِ الْيَوْمَ أَكْمَلْتُ لَكُمْ دينَكُمْ وَ أَتْمَمْتُ عَلَيْكُمْ نِعْمَتي‏ وَ رَضيتُ لَكُمُ الْإِسْلامَ ديناً </a:t>
          </a:r>
          <a:r>
            <a:rPr lang="fa-IR" sz="1600" b="1" kern="1200" dirty="0" smtClean="0">
              <a:cs typeface="B Koodak" pitchFamily="2" charset="-78"/>
            </a:rPr>
            <a:t>فَمَنِ اضْطُرَّ في‏ مَخْمَصَةٍ غَيْرَ مُتَجانِفٍ لِإِثْمٍ فَإِنَّ اللَّهَ غَفُورٌ رَحيمٌ (مائده / 3)</a:t>
          </a:r>
          <a:endParaRPr lang="fa-IR" sz="1600" kern="1200" dirty="0">
            <a:cs typeface="B Koodak" pitchFamily="2" charset="-78"/>
          </a:endParaRPr>
        </a:p>
      </dsp:txBody>
      <dsp:txXfrm>
        <a:off x="203065" y="4967"/>
        <a:ext cx="6860492" cy="1467157"/>
      </dsp:txXfrm>
    </dsp:sp>
    <dsp:sp modelId="{FF2E3095-A52A-422A-8EFC-9E6C1ED7C62D}">
      <dsp:nvSpPr>
        <dsp:cNvPr id="0" name=""/>
        <dsp:cNvSpPr/>
      </dsp:nvSpPr>
      <dsp:spPr>
        <a:xfrm>
          <a:off x="8132190" y="3094966"/>
          <a:ext cx="878103" cy="1046954"/>
        </a:xfrm>
        <a:prstGeom prst="roundRect">
          <a:avLst>
            <a:gd name="adj" fmla="val 10000"/>
          </a:avLst>
        </a:prstGeom>
        <a:solidFill>
          <a:schemeClr val="tx2">
            <a:lumMod val="50000"/>
          </a:schemeClr>
        </a:solidFill>
        <a:ln w="9525" cap="flat" cmpd="sng" algn="ctr">
          <a:solidFill>
            <a:schemeClr val="dk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دو مطلب جداى از هم در آيه </a:t>
          </a:r>
          <a:endParaRPr lang="fa-IR" sz="1600" b="1" kern="1200" dirty="0">
            <a:cs typeface="B Koodak" pitchFamily="2" charset="-78"/>
          </a:endParaRPr>
        </a:p>
      </dsp:txBody>
      <dsp:txXfrm>
        <a:off x="8132190" y="3094966"/>
        <a:ext cx="878103" cy="1046954"/>
      </dsp:txXfrm>
    </dsp:sp>
    <dsp:sp modelId="{9CBF99AF-6AA4-414F-932E-D640DA421577}">
      <dsp:nvSpPr>
        <dsp:cNvPr id="0" name=""/>
        <dsp:cNvSpPr/>
      </dsp:nvSpPr>
      <dsp:spPr>
        <a:xfrm rot="14151573">
          <a:off x="7358551" y="3198989"/>
          <a:ext cx="991067" cy="18636"/>
        </a:xfrm>
        <a:custGeom>
          <a:avLst/>
          <a:gdLst/>
          <a:ahLst/>
          <a:cxnLst/>
          <a:rect l="0" t="0" r="0" b="0"/>
          <a:pathLst>
            <a:path>
              <a:moveTo>
                <a:pt x="0" y="9318"/>
              </a:moveTo>
              <a:lnTo>
                <a:pt x="991067" y="9318"/>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4151573">
        <a:off x="7829308" y="3183531"/>
        <a:ext cx="49553" cy="49553"/>
      </dsp:txXfrm>
    </dsp:sp>
    <dsp:sp modelId="{8FB78A73-5ECD-46D3-9004-CEFC31CC1CEC}">
      <dsp:nvSpPr>
        <dsp:cNvPr id="0" name=""/>
        <dsp:cNvSpPr/>
      </dsp:nvSpPr>
      <dsp:spPr>
        <a:xfrm>
          <a:off x="5611251" y="2450541"/>
          <a:ext cx="1964729" cy="695262"/>
        </a:xfrm>
        <a:prstGeom prst="roundRect">
          <a:avLst>
            <a:gd name="adj" fmla="val 10000"/>
          </a:avLst>
        </a:prstGeom>
        <a:solidFill>
          <a:schemeClr val="tx2">
            <a:lumMod val="50000"/>
          </a:schemeClr>
        </a:solidFill>
        <a:ln w="9525" cap="flat" cmpd="sng" algn="ctr">
          <a:solidFill>
            <a:schemeClr val="dk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تحريم گوشت‏هاى حرام، مگر در موارد اضطرارى </a:t>
          </a:r>
          <a:endParaRPr lang="fa-IR" sz="1600" b="1" kern="1200" dirty="0">
            <a:cs typeface="B Koodak" pitchFamily="2" charset="-78"/>
          </a:endParaRPr>
        </a:p>
      </dsp:txBody>
      <dsp:txXfrm>
        <a:off x="5611251" y="2450541"/>
        <a:ext cx="1964729" cy="695262"/>
      </dsp:txXfrm>
    </dsp:sp>
    <dsp:sp modelId="{0E2E48FD-BEF0-4455-B04D-AA2C80A32F98}">
      <dsp:nvSpPr>
        <dsp:cNvPr id="0" name=""/>
        <dsp:cNvSpPr/>
      </dsp:nvSpPr>
      <dsp:spPr>
        <a:xfrm rot="8199684">
          <a:off x="7471710" y="3871552"/>
          <a:ext cx="764749" cy="18636"/>
        </a:xfrm>
        <a:custGeom>
          <a:avLst/>
          <a:gdLst/>
          <a:ahLst/>
          <a:cxnLst/>
          <a:rect l="0" t="0" r="0" b="0"/>
          <a:pathLst>
            <a:path>
              <a:moveTo>
                <a:pt x="0" y="9318"/>
              </a:moveTo>
              <a:lnTo>
                <a:pt x="764749" y="9318"/>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8199684">
        <a:off x="7834966" y="3861751"/>
        <a:ext cx="38237" cy="38237"/>
      </dsp:txXfrm>
    </dsp:sp>
    <dsp:sp modelId="{C1C44800-0486-4869-8B0C-6B386219889F}">
      <dsp:nvSpPr>
        <dsp:cNvPr id="0" name=""/>
        <dsp:cNvSpPr/>
      </dsp:nvSpPr>
      <dsp:spPr>
        <a:xfrm>
          <a:off x="6816127" y="3500248"/>
          <a:ext cx="759852" cy="1286097"/>
        </a:xfrm>
        <a:prstGeom prst="roundRect">
          <a:avLst>
            <a:gd name="adj" fmla="val 10000"/>
          </a:avLst>
        </a:prstGeom>
        <a:solidFill>
          <a:schemeClr val="tx2">
            <a:lumMod val="50000"/>
          </a:schemeClr>
        </a:solidFill>
        <a:ln w="9525" cap="flat" cmpd="sng" algn="ctr">
          <a:solidFill>
            <a:schemeClr val="dk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كامل شدن دين و يأس كفّار </a:t>
          </a:r>
          <a:endParaRPr lang="fa-IR" sz="1600" b="1" kern="1200" dirty="0">
            <a:cs typeface="B Koodak" pitchFamily="2" charset="-78"/>
          </a:endParaRPr>
        </a:p>
      </dsp:txBody>
      <dsp:txXfrm>
        <a:off x="6816127" y="3500248"/>
        <a:ext cx="759852" cy="1286097"/>
      </dsp:txXfrm>
    </dsp:sp>
    <dsp:sp modelId="{EA6A6FD5-19C2-4F9C-B150-0BE2B0B72E9C}">
      <dsp:nvSpPr>
        <dsp:cNvPr id="0" name=""/>
        <dsp:cNvSpPr/>
      </dsp:nvSpPr>
      <dsp:spPr>
        <a:xfrm rot="10800000">
          <a:off x="6259917" y="4133979"/>
          <a:ext cx="556210" cy="18636"/>
        </a:xfrm>
        <a:custGeom>
          <a:avLst/>
          <a:gdLst/>
          <a:ahLst/>
          <a:cxnLst/>
          <a:rect l="0" t="0" r="0" b="0"/>
          <a:pathLst>
            <a:path>
              <a:moveTo>
                <a:pt x="0" y="9318"/>
              </a:moveTo>
              <a:lnTo>
                <a:pt x="556210" y="9318"/>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24117" y="4129392"/>
        <a:ext cx="27810" cy="27810"/>
      </dsp:txXfrm>
    </dsp:sp>
    <dsp:sp modelId="{97417C14-D2A8-4E1E-8B66-907B7B538592}">
      <dsp:nvSpPr>
        <dsp:cNvPr id="0" name=""/>
        <dsp:cNvSpPr/>
      </dsp:nvSpPr>
      <dsp:spPr>
        <a:xfrm>
          <a:off x="5474840" y="3250093"/>
          <a:ext cx="785076" cy="1786408"/>
        </a:xfrm>
        <a:prstGeom prst="roundRect">
          <a:avLst>
            <a:gd name="adj" fmla="val 10000"/>
          </a:avLst>
        </a:prstGeom>
        <a:solidFill>
          <a:schemeClr val="tx2">
            <a:lumMod val="50000"/>
          </a:schemeClr>
        </a:solidFill>
        <a:ln w="9525" cap="flat" cmpd="sng" algn="ctr">
          <a:solidFill>
            <a:schemeClr val="dk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اين قسمت كاملًا مستقلّ است، به چند دليل:</a:t>
          </a:r>
          <a:endParaRPr lang="fa-IR" sz="1600" kern="1200" dirty="0">
            <a:cs typeface="B Koodak" pitchFamily="2" charset="-78"/>
          </a:endParaRPr>
        </a:p>
      </dsp:txBody>
      <dsp:txXfrm>
        <a:off x="5474840" y="3250093"/>
        <a:ext cx="785076" cy="1786408"/>
      </dsp:txXfrm>
    </dsp:sp>
    <dsp:sp modelId="{DB6BA4E0-9D95-40D5-BE73-F691505B31A9}">
      <dsp:nvSpPr>
        <dsp:cNvPr id="0" name=""/>
        <dsp:cNvSpPr/>
      </dsp:nvSpPr>
      <dsp:spPr>
        <a:xfrm rot="15388638">
          <a:off x="4007390" y="2977605"/>
          <a:ext cx="2378690" cy="18636"/>
        </a:xfrm>
        <a:custGeom>
          <a:avLst/>
          <a:gdLst/>
          <a:ahLst/>
          <a:cxnLst/>
          <a:rect l="0" t="0" r="0" b="0"/>
          <a:pathLst>
            <a:path>
              <a:moveTo>
                <a:pt x="0" y="9318"/>
              </a:moveTo>
              <a:lnTo>
                <a:pt x="2378690" y="9318"/>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5388638">
        <a:off x="5137268" y="2927456"/>
        <a:ext cx="118934" cy="118934"/>
      </dsp:txXfrm>
    </dsp:sp>
    <dsp:sp modelId="{1C9804AC-274D-4FAD-A8FE-60F8AD889E6E}">
      <dsp:nvSpPr>
        <dsp:cNvPr id="0" name=""/>
        <dsp:cNvSpPr/>
      </dsp:nvSpPr>
      <dsp:spPr>
        <a:xfrm>
          <a:off x="133706" y="1576414"/>
          <a:ext cx="4784923" cy="508271"/>
        </a:xfrm>
        <a:prstGeom prst="roundRect">
          <a:avLst>
            <a:gd name="adj" fmla="val 10000"/>
          </a:avLst>
        </a:prstGeom>
        <a:solidFill>
          <a:schemeClr val="tx2">
            <a:lumMod val="50000"/>
          </a:schemeClr>
        </a:solidFill>
        <a:ln w="9525" cap="flat" cmpd="sng" algn="ctr">
          <a:solidFill>
            <a:schemeClr val="dk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الف: يأس كفّار از دين، به خوردن گوشت مردار ارتباطى ندارد.</a:t>
          </a:r>
          <a:endParaRPr lang="fa-IR" sz="1600" kern="1200" dirty="0">
            <a:cs typeface="B Koodak" pitchFamily="2" charset="-78"/>
          </a:endParaRPr>
        </a:p>
      </dsp:txBody>
      <dsp:txXfrm>
        <a:off x="133706" y="1576414"/>
        <a:ext cx="4784923" cy="508271"/>
      </dsp:txXfrm>
    </dsp:sp>
    <dsp:sp modelId="{5E6DCE7E-369D-4329-B075-476A3F0C22BD}">
      <dsp:nvSpPr>
        <dsp:cNvPr id="0" name=""/>
        <dsp:cNvSpPr/>
      </dsp:nvSpPr>
      <dsp:spPr>
        <a:xfrm rot="14946266">
          <a:off x="4416999" y="3405524"/>
          <a:ext cx="1559472" cy="18636"/>
        </a:xfrm>
        <a:custGeom>
          <a:avLst/>
          <a:gdLst/>
          <a:ahLst/>
          <a:cxnLst/>
          <a:rect l="0" t="0" r="0" b="0"/>
          <a:pathLst>
            <a:path>
              <a:moveTo>
                <a:pt x="0" y="9318"/>
              </a:moveTo>
              <a:lnTo>
                <a:pt x="1559472" y="9318"/>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4946266">
        <a:off x="5157748" y="3375855"/>
        <a:ext cx="77973" cy="77973"/>
      </dsp:txXfrm>
    </dsp:sp>
    <dsp:sp modelId="{BE9ACE9A-1D26-409D-9778-0FEFB3DF28C2}">
      <dsp:nvSpPr>
        <dsp:cNvPr id="0" name=""/>
        <dsp:cNvSpPr/>
      </dsp:nvSpPr>
      <dsp:spPr>
        <a:xfrm>
          <a:off x="1783564" y="2188976"/>
          <a:ext cx="3135065" cy="994823"/>
        </a:xfrm>
        <a:prstGeom prst="roundRect">
          <a:avLst>
            <a:gd name="adj" fmla="val 10000"/>
          </a:avLst>
        </a:prstGeom>
        <a:solidFill>
          <a:schemeClr val="tx2">
            <a:lumMod val="50000"/>
          </a:schemeClr>
        </a:solidFill>
        <a:ln w="9525" cap="flat" cmpd="sng" algn="ctr">
          <a:solidFill>
            <a:schemeClr val="dk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ب: روايات شيعه و سنى در شأن نزول آيه، صرفا در مقام بيان جمله‏ى «الْيَوْمَ يَئِسَ الَّذِينَ كَفَرُوا» و «الْيَوْمَ أَكْمَلْتُ لَكُمْ دِينَكُمْ» است</a:t>
          </a:r>
          <a:endParaRPr lang="fa-IR" sz="1600" b="1" kern="1200" dirty="0">
            <a:cs typeface="B Koodak" pitchFamily="2" charset="-78"/>
          </a:endParaRPr>
        </a:p>
      </dsp:txBody>
      <dsp:txXfrm>
        <a:off x="1783564" y="2188976"/>
        <a:ext cx="3135065" cy="994823"/>
      </dsp:txXfrm>
    </dsp:sp>
    <dsp:sp modelId="{0BBE2E56-23D5-4DE9-B47C-DA316BD8E8A8}">
      <dsp:nvSpPr>
        <dsp:cNvPr id="0" name=""/>
        <dsp:cNvSpPr/>
      </dsp:nvSpPr>
      <dsp:spPr>
        <a:xfrm rot="13633197">
          <a:off x="4787266" y="3833443"/>
          <a:ext cx="818936" cy="18636"/>
        </a:xfrm>
        <a:custGeom>
          <a:avLst/>
          <a:gdLst/>
          <a:ahLst/>
          <a:cxnLst/>
          <a:rect l="0" t="0" r="0" b="0"/>
          <a:pathLst>
            <a:path>
              <a:moveTo>
                <a:pt x="0" y="9318"/>
              </a:moveTo>
              <a:lnTo>
                <a:pt x="818936" y="9318"/>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3633197">
        <a:off x="5176261" y="3822288"/>
        <a:ext cx="40946" cy="40946"/>
      </dsp:txXfrm>
    </dsp:sp>
    <dsp:sp modelId="{B4DD4C52-E7C6-4882-9C51-794EAEFD1E8F}">
      <dsp:nvSpPr>
        <dsp:cNvPr id="0" name=""/>
        <dsp:cNvSpPr/>
      </dsp:nvSpPr>
      <dsp:spPr>
        <a:xfrm>
          <a:off x="133706" y="3288089"/>
          <a:ext cx="4784923" cy="508271"/>
        </a:xfrm>
        <a:prstGeom prst="roundRect">
          <a:avLst>
            <a:gd name="adj" fmla="val 10000"/>
          </a:avLst>
        </a:prstGeom>
        <a:solidFill>
          <a:schemeClr val="tx2">
            <a:lumMod val="50000"/>
          </a:schemeClr>
        </a:solidFill>
        <a:ln w="9525" cap="flat" cmpd="sng" algn="ctr">
          <a:solidFill>
            <a:schemeClr val="dk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ج: طبق روايات شيعه و سنّى، اين قسمت از آيه در غدير خم نازل شده</a:t>
          </a:r>
          <a:endParaRPr lang="fa-IR" sz="1600" kern="1200" dirty="0">
            <a:cs typeface="B Koodak" pitchFamily="2" charset="-78"/>
          </a:endParaRPr>
        </a:p>
      </dsp:txBody>
      <dsp:txXfrm>
        <a:off x="133706" y="3288089"/>
        <a:ext cx="4784923" cy="508271"/>
      </dsp:txXfrm>
    </dsp:sp>
    <dsp:sp modelId="{5B0EA007-484D-4CE5-817E-806F076ED564}">
      <dsp:nvSpPr>
        <dsp:cNvPr id="0" name=""/>
        <dsp:cNvSpPr/>
      </dsp:nvSpPr>
      <dsp:spPr>
        <a:xfrm rot="7566886">
          <a:off x="4724894" y="4515150"/>
          <a:ext cx="943681" cy="18636"/>
        </a:xfrm>
        <a:custGeom>
          <a:avLst/>
          <a:gdLst/>
          <a:ahLst/>
          <a:cxnLst/>
          <a:rect l="0" t="0" r="0" b="0"/>
          <a:pathLst>
            <a:path>
              <a:moveTo>
                <a:pt x="0" y="9318"/>
              </a:moveTo>
              <a:lnTo>
                <a:pt x="943681" y="9318"/>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7566886">
        <a:off x="5173143" y="4500876"/>
        <a:ext cx="47184" cy="47184"/>
      </dsp:txXfrm>
    </dsp:sp>
    <dsp:sp modelId="{1E866F5F-E7BB-4AD3-8BCC-3891EEBA80C1}">
      <dsp:nvSpPr>
        <dsp:cNvPr id="0" name=""/>
        <dsp:cNvSpPr/>
      </dsp:nvSpPr>
      <dsp:spPr>
        <a:xfrm>
          <a:off x="3528104" y="4255127"/>
          <a:ext cx="1390525" cy="1301024"/>
        </a:xfrm>
        <a:prstGeom prst="roundRect">
          <a:avLst>
            <a:gd name="adj" fmla="val 10000"/>
          </a:avLst>
        </a:prstGeom>
        <a:solidFill>
          <a:schemeClr val="tx2">
            <a:lumMod val="50000"/>
          </a:schemeClr>
        </a:solidFill>
        <a:ln w="9525" cap="flat" cmpd="sng" algn="ctr">
          <a:solidFill>
            <a:schemeClr val="dk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 در سه مورد دیگر از آیات شبیه به این آیه این فاصله وجود ندارد</a:t>
          </a:r>
          <a:endParaRPr lang="fa-IR" sz="1600" kern="1200" dirty="0">
            <a:cs typeface="B Koodak" pitchFamily="2" charset="-78"/>
          </a:endParaRPr>
        </a:p>
      </dsp:txBody>
      <dsp:txXfrm>
        <a:off x="3528104" y="4255127"/>
        <a:ext cx="1390525" cy="1301024"/>
      </dsp:txXfrm>
    </dsp:sp>
    <dsp:sp modelId="{CFA24EC6-904B-4ADC-8454-D91F8B7047EE}">
      <dsp:nvSpPr>
        <dsp:cNvPr id="0" name=""/>
        <dsp:cNvSpPr/>
      </dsp:nvSpPr>
      <dsp:spPr>
        <a:xfrm rot="12942401">
          <a:off x="2907511" y="4696432"/>
          <a:ext cx="684975" cy="18636"/>
        </a:xfrm>
        <a:custGeom>
          <a:avLst/>
          <a:gdLst/>
          <a:ahLst/>
          <a:cxnLst/>
          <a:rect l="0" t="0" r="0" b="0"/>
          <a:pathLst>
            <a:path>
              <a:moveTo>
                <a:pt x="0" y="9318"/>
              </a:moveTo>
              <a:lnTo>
                <a:pt x="684975" y="9318"/>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2942401">
        <a:off x="3232875" y="4688626"/>
        <a:ext cx="34248" cy="34248"/>
      </dsp:txXfrm>
    </dsp:sp>
    <dsp:sp modelId="{C97B308D-F839-4FB6-B302-BD6CFE32E593}">
      <dsp:nvSpPr>
        <dsp:cNvPr id="0" name=""/>
        <dsp:cNvSpPr/>
      </dsp:nvSpPr>
      <dsp:spPr>
        <a:xfrm>
          <a:off x="182277" y="3900650"/>
          <a:ext cx="2789616" cy="1210424"/>
        </a:xfrm>
        <a:prstGeom prst="roundRect">
          <a:avLst>
            <a:gd name="adj" fmla="val 10000"/>
          </a:avLst>
        </a:prstGeom>
        <a:solidFill>
          <a:schemeClr val="tx2">
            <a:lumMod val="50000"/>
          </a:schemeClr>
        </a:solidFill>
        <a:ln w="9525" cap="flat" cmpd="sng" algn="ctr">
          <a:solidFill>
            <a:schemeClr val="dk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إِنَّما حَرَّمَ عَلَيْكُمُ الْمَيْتَةَ وَ الدَّمَ وَ لَحْمَ الْخِنْزيرِ وَ ما أُهِلَّ بِهِ لِغَيْرِ اللَّهِ فَمَنِ اضْطُرَّ غَيْرَ باغٍ وَ لا عادٍ فَلا إِثْمَ عَلَيْهِ إِنَّ اللَّهَ غَفُورٌ رَحيمٌ (بقره / 173)</a:t>
          </a:r>
          <a:endParaRPr lang="fa-IR" sz="1600" kern="1200" dirty="0">
            <a:cs typeface="B Koodak" pitchFamily="2" charset="-78"/>
          </a:endParaRPr>
        </a:p>
      </dsp:txBody>
      <dsp:txXfrm>
        <a:off x="182277" y="3900650"/>
        <a:ext cx="2789616" cy="1210424"/>
      </dsp:txXfrm>
    </dsp:sp>
    <dsp:sp modelId="{54929F25-B0C3-4EC1-95F6-CE505357355F}">
      <dsp:nvSpPr>
        <dsp:cNvPr id="0" name=""/>
        <dsp:cNvSpPr/>
      </dsp:nvSpPr>
      <dsp:spPr>
        <a:xfrm rot="7814136">
          <a:off x="2819450" y="5224999"/>
          <a:ext cx="861097" cy="18636"/>
        </a:xfrm>
        <a:custGeom>
          <a:avLst/>
          <a:gdLst/>
          <a:ahLst/>
          <a:cxnLst/>
          <a:rect l="0" t="0" r="0" b="0"/>
          <a:pathLst>
            <a:path>
              <a:moveTo>
                <a:pt x="0" y="9318"/>
              </a:moveTo>
              <a:lnTo>
                <a:pt x="861097" y="9318"/>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7814136">
        <a:off x="3228472" y="5212790"/>
        <a:ext cx="43054" cy="43054"/>
      </dsp:txXfrm>
    </dsp:sp>
    <dsp:sp modelId="{3ABBF8B5-C022-4226-A4CB-B66D97518F36}">
      <dsp:nvSpPr>
        <dsp:cNvPr id="0" name=""/>
        <dsp:cNvSpPr/>
      </dsp:nvSpPr>
      <dsp:spPr>
        <a:xfrm>
          <a:off x="1581368" y="5215364"/>
          <a:ext cx="1390525" cy="695262"/>
        </a:xfrm>
        <a:prstGeom prst="roundRect">
          <a:avLst>
            <a:gd name="adj" fmla="val 10000"/>
          </a:avLst>
        </a:prstGeom>
        <a:solidFill>
          <a:schemeClr val="tx2">
            <a:lumMod val="50000"/>
          </a:schemeClr>
        </a:solidFill>
        <a:ln w="9525" cap="flat" cmpd="sng" algn="ctr">
          <a:solidFill>
            <a:schemeClr val="dk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انعام / </a:t>
          </a:r>
          <a:r>
            <a:rPr lang="fa-IR" sz="1600" kern="1200" dirty="0" smtClean="0">
              <a:cs typeface="B Koodak" pitchFamily="2" charset="-78"/>
            </a:rPr>
            <a:t>145               </a:t>
          </a:r>
          <a:r>
            <a:rPr lang="fa-IR" sz="1600" kern="1200" dirty="0" smtClean="0">
              <a:cs typeface="B Koodak" pitchFamily="2" charset="-78"/>
            </a:rPr>
            <a:t>و نحل / 115</a:t>
          </a:r>
          <a:endParaRPr lang="fa-IR" sz="1600" kern="1200" dirty="0">
            <a:cs typeface="B Koodak" pitchFamily="2" charset="-78"/>
          </a:endParaRPr>
        </a:p>
      </dsp:txBody>
      <dsp:txXfrm>
        <a:off x="1581368" y="5215364"/>
        <a:ext cx="1390525" cy="695262"/>
      </dsp:txXfrm>
    </dsp:sp>
    <dsp:sp modelId="{8A7CA312-39A4-425B-9F86-A33A45E53859}">
      <dsp:nvSpPr>
        <dsp:cNvPr id="0" name=""/>
        <dsp:cNvSpPr/>
      </dsp:nvSpPr>
      <dsp:spPr>
        <a:xfrm rot="6244212">
          <a:off x="4052789" y="5243604"/>
          <a:ext cx="2287891" cy="18636"/>
        </a:xfrm>
        <a:custGeom>
          <a:avLst/>
          <a:gdLst/>
          <a:ahLst/>
          <a:cxnLst/>
          <a:rect l="0" t="0" r="0" b="0"/>
          <a:pathLst>
            <a:path>
              <a:moveTo>
                <a:pt x="0" y="9318"/>
              </a:moveTo>
              <a:lnTo>
                <a:pt x="2287891" y="9318"/>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6244212">
        <a:off x="5139538" y="5195725"/>
        <a:ext cx="114394" cy="114394"/>
      </dsp:txXfrm>
    </dsp:sp>
    <dsp:sp modelId="{DAE9F4E3-1D0B-4B94-806D-3D1FA5EDCC1C}">
      <dsp:nvSpPr>
        <dsp:cNvPr id="0" name=""/>
        <dsp:cNvSpPr/>
      </dsp:nvSpPr>
      <dsp:spPr>
        <a:xfrm>
          <a:off x="1783564" y="6014917"/>
          <a:ext cx="3135065" cy="695262"/>
        </a:xfrm>
        <a:prstGeom prst="roundRect">
          <a:avLst>
            <a:gd name="adj" fmla="val 10000"/>
          </a:avLst>
        </a:prstGeom>
        <a:solidFill>
          <a:schemeClr val="tx2">
            <a:lumMod val="50000"/>
          </a:schemeClr>
        </a:solidFill>
        <a:ln w="9525" cap="flat" cmpd="sng" algn="ctr">
          <a:solidFill>
            <a:schemeClr val="dk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ه: تحليل عقلى: در اسلاید بعد</a:t>
          </a:r>
          <a:endParaRPr lang="fa-IR" sz="1600" b="1" kern="1200" dirty="0">
            <a:cs typeface="B Koodak" pitchFamily="2" charset="-78"/>
          </a:endParaRPr>
        </a:p>
      </dsp:txBody>
      <dsp:txXfrm>
        <a:off x="1783564" y="6014917"/>
        <a:ext cx="3135065" cy="69526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E80273-92F9-43B4-8EDD-DB7E06B5FFF1}">
      <dsp:nvSpPr>
        <dsp:cNvPr id="0" name=""/>
        <dsp:cNvSpPr/>
      </dsp:nvSpPr>
      <dsp:spPr>
        <a:xfrm>
          <a:off x="7789696" y="2761674"/>
          <a:ext cx="1062957" cy="772749"/>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تحلیل عقلی بر مدلول آیه</a:t>
          </a:r>
          <a:endParaRPr lang="fa-IR" sz="1600" kern="1200" dirty="0">
            <a:solidFill>
              <a:schemeClr val="bg1"/>
            </a:solidFill>
            <a:cs typeface="B Koodak" pitchFamily="2" charset="-78"/>
          </a:endParaRPr>
        </a:p>
      </dsp:txBody>
      <dsp:txXfrm>
        <a:off x="7789696" y="2761674"/>
        <a:ext cx="1062957" cy="772749"/>
      </dsp:txXfrm>
    </dsp:sp>
    <dsp:sp modelId="{0B58AACA-CD46-44D8-B97E-782A90E4AC7A}">
      <dsp:nvSpPr>
        <dsp:cNvPr id="0" name=""/>
        <dsp:cNvSpPr/>
      </dsp:nvSpPr>
      <dsp:spPr>
        <a:xfrm rot="15511873">
          <a:off x="6507914" y="2093083"/>
          <a:ext cx="2138381" cy="14246"/>
        </a:xfrm>
        <a:custGeom>
          <a:avLst/>
          <a:gdLst/>
          <a:ahLst/>
          <a:cxnLst/>
          <a:rect l="0" t="0" r="0" b="0"/>
          <a:pathLst>
            <a:path>
              <a:moveTo>
                <a:pt x="0" y="7123"/>
              </a:moveTo>
              <a:lnTo>
                <a:pt x="2138381"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5511873">
        <a:off x="7523645" y="2046747"/>
        <a:ext cx="106919" cy="106919"/>
      </dsp:txXfrm>
    </dsp:sp>
    <dsp:sp modelId="{AD8D4AD1-EE66-4667-A732-260CFCFFFC6C}">
      <dsp:nvSpPr>
        <dsp:cNvPr id="0" name=""/>
        <dsp:cNvSpPr/>
      </dsp:nvSpPr>
      <dsp:spPr>
        <a:xfrm>
          <a:off x="6301556" y="786624"/>
          <a:ext cx="1062957" cy="53147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چهار ويژگى براى آن روز </a:t>
          </a:r>
          <a:endParaRPr lang="fa-IR" sz="1600" kern="1200" dirty="0">
            <a:solidFill>
              <a:schemeClr val="bg1"/>
            </a:solidFill>
            <a:cs typeface="B Koodak" pitchFamily="2" charset="-78"/>
          </a:endParaRPr>
        </a:p>
      </dsp:txBody>
      <dsp:txXfrm>
        <a:off x="6301556" y="786624"/>
        <a:ext cx="1062957" cy="531478"/>
      </dsp:txXfrm>
    </dsp:sp>
    <dsp:sp modelId="{C446E904-A8CE-41B8-9E64-57A6D94668AC}">
      <dsp:nvSpPr>
        <dsp:cNvPr id="0" name=""/>
        <dsp:cNvSpPr/>
      </dsp:nvSpPr>
      <dsp:spPr>
        <a:xfrm rot="14355939">
          <a:off x="5672981" y="687684"/>
          <a:ext cx="831965" cy="14246"/>
        </a:xfrm>
        <a:custGeom>
          <a:avLst/>
          <a:gdLst/>
          <a:ahLst/>
          <a:cxnLst/>
          <a:rect l="0" t="0" r="0" b="0"/>
          <a:pathLst>
            <a:path>
              <a:moveTo>
                <a:pt x="0" y="7123"/>
              </a:moveTo>
              <a:lnTo>
                <a:pt x="831965"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4355939">
        <a:off x="6068165" y="674008"/>
        <a:ext cx="41598" cy="41598"/>
      </dsp:txXfrm>
    </dsp:sp>
    <dsp:sp modelId="{118767B0-29A8-4574-9FEE-FD0130C6ABA7}">
      <dsp:nvSpPr>
        <dsp:cNvPr id="0" name=""/>
        <dsp:cNvSpPr/>
      </dsp:nvSpPr>
      <dsp:spPr>
        <a:xfrm>
          <a:off x="352691" y="138741"/>
          <a:ext cx="5523681" cy="397020"/>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1 روز يأس كافران،</a:t>
          </a:r>
          <a:endParaRPr lang="fa-IR" sz="1600" kern="1200" dirty="0">
            <a:solidFill>
              <a:schemeClr val="bg1"/>
            </a:solidFill>
            <a:cs typeface="B Koodak" pitchFamily="2" charset="-78"/>
          </a:endParaRPr>
        </a:p>
      </dsp:txBody>
      <dsp:txXfrm>
        <a:off x="352691" y="138741"/>
        <a:ext cx="5523681" cy="397020"/>
      </dsp:txXfrm>
    </dsp:sp>
    <dsp:sp modelId="{87CC5CA9-F073-4603-90AC-07E512DA806D}">
      <dsp:nvSpPr>
        <dsp:cNvPr id="0" name=""/>
        <dsp:cNvSpPr/>
      </dsp:nvSpPr>
      <dsp:spPr>
        <a:xfrm rot="12556581">
          <a:off x="5845242" y="926055"/>
          <a:ext cx="487443" cy="14246"/>
        </a:xfrm>
        <a:custGeom>
          <a:avLst/>
          <a:gdLst/>
          <a:ahLst/>
          <a:cxnLst/>
          <a:rect l="0" t="0" r="0" b="0"/>
          <a:pathLst>
            <a:path>
              <a:moveTo>
                <a:pt x="0" y="7123"/>
              </a:moveTo>
              <a:lnTo>
                <a:pt x="487443"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2556581">
        <a:off x="6076778" y="920992"/>
        <a:ext cx="24372" cy="24372"/>
      </dsp:txXfrm>
    </dsp:sp>
    <dsp:sp modelId="{311CC199-1D38-4C03-9D7F-4BC248A8E9C2}">
      <dsp:nvSpPr>
        <dsp:cNvPr id="0" name=""/>
        <dsp:cNvSpPr/>
      </dsp:nvSpPr>
      <dsp:spPr>
        <a:xfrm>
          <a:off x="352691" y="615483"/>
          <a:ext cx="5523681" cy="397020"/>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2 روز كمال دين،</a:t>
          </a:r>
          <a:endParaRPr lang="fa-IR" sz="1600" kern="1200" dirty="0">
            <a:solidFill>
              <a:schemeClr val="bg1"/>
            </a:solidFill>
            <a:cs typeface="B Koodak" pitchFamily="2" charset="-78"/>
          </a:endParaRPr>
        </a:p>
      </dsp:txBody>
      <dsp:txXfrm>
        <a:off x="352691" y="615483"/>
        <a:ext cx="5523681" cy="397020"/>
      </dsp:txXfrm>
    </dsp:sp>
    <dsp:sp modelId="{7482798B-ACDF-4D1B-8922-C7C00B42B3CB}">
      <dsp:nvSpPr>
        <dsp:cNvPr id="0" name=""/>
        <dsp:cNvSpPr/>
      </dsp:nvSpPr>
      <dsp:spPr>
        <a:xfrm rot="9043419">
          <a:off x="5845242" y="1164426"/>
          <a:ext cx="487443" cy="14246"/>
        </a:xfrm>
        <a:custGeom>
          <a:avLst/>
          <a:gdLst/>
          <a:ahLst/>
          <a:cxnLst/>
          <a:rect l="0" t="0" r="0" b="0"/>
          <a:pathLst>
            <a:path>
              <a:moveTo>
                <a:pt x="0" y="7123"/>
              </a:moveTo>
              <a:lnTo>
                <a:pt x="487443"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9043419">
        <a:off x="6076778" y="1159363"/>
        <a:ext cx="24372" cy="24372"/>
      </dsp:txXfrm>
    </dsp:sp>
    <dsp:sp modelId="{C432E058-BA0D-4115-A013-A677EDAEB38F}">
      <dsp:nvSpPr>
        <dsp:cNvPr id="0" name=""/>
        <dsp:cNvSpPr/>
      </dsp:nvSpPr>
      <dsp:spPr>
        <a:xfrm>
          <a:off x="352691" y="1092224"/>
          <a:ext cx="5523681" cy="397020"/>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3 روز اتمام نعمت الهى بر مردم،</a:t>
          </a:r>
          <a:endParaRPr lang="fa-IR" sz="1600" kern="1200" dirty="0">
            <a:solidFill>
              <a:schemeClr val="bg1"/>
            </a:solidFill>
            <a:cs typeface="B Koodak" pitchFamily="2" charset="-78"/>
          </a:endParaRPr>
        </a:p>
      </dsp:txBody>
      <dsp:txXfrm>
        <a:off x="352691" y="1092224"/>
        <a:ext cx="5523681" cy="397020"/>
      </dsp:txXfrm>
    </dsp:sp>
    <dsp:sp modelId="{47E787ED-2100-4678-834A-075D898A1850}">
      <dsp:nvSpPr>
        <dsp:cNvPr id="0" name=""/>
        <dsp:cNvSpPr/>
      </dsp:nvSpPr>
      <dsp:spPr>
        <a:xfrm rot="7244061">
          <a:off x="5672981" y="1402797"/>
          <a:ext cx="831965" cy="14246"/>
        </a:xfrm>
        <a:custGeom>
          <a:avLst/>
          <a:gdLst/>
          <a:ahLst/>
          <a:cxnLst/>
          <a:rect l="0" t="0" r="0" b="0"/>
          <a:pathLst>
            <a:path>
              <a:moveTo>
                <a:pt x="0" y="7123"/>
              </a:moveTo>
              <a:lnTo>
                <a:pt x="831965"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7244061">
        <a:off x="6068165" y="1389121"/>
        <a:ext cx="41598" cy="41598"/>
      </dsp:txXfrm>
    </dsp:sp>
    <dsp:sp modelId="{D6FAC781-69C3-47E3-B306-A35F324AE313}">
      <dsp:nvSpPr>
        <dsp:cNvPr id="0" name=""/>
        <dsp:cNvSpPr/>
      </dsp:nvSpPr>
      <dsp:spPr>
        <a:xfrm>
          <a:off x="352691" y="1568966"/>
          <a:ext cx="5523681" cy="397020"/>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4 روزى كه اسلام به عنوان «دين» كامل، مورد پسند خدا قرار گرفته است.</a:t>
          </a:r>
          <a:endParaRPr lang="fa-IR" sz="1600" kern="1200" dirty="0">
            <a:solidFill>
              <a:schemeClr val="bg1"/>
            </a:solidFill>
            <a:cs typeface="B Koodak" pitchFamily="2" charset="-78"/>
          </a:endParaRPr>
        </a:p>
      </dsp:txBody>
      <dsp:txXfrm>
        <a:off x="352691" y="1568966"/>
        <a:ext cx="5523681" cy="397020"/>
      </dsp:txXfrm>
    </dsp:sp>
    <dsp:sp modelId="{E8E25F9E-D179-4971-B53C-73297D930C62}">
      <dsp:nvSpPr>
        <dsp:cNvPr id="0" name=""/>
        <dsp:cNvSpPr/>
      </dsp:nvSpPr>
      <dsp:spPr>
        <a:xfrm rot="10616556">
          <a:off x="7364210" y="3152280"/>
          <a:ext cx="425789" cy="14246"/>
        </a:xfrm>
        <a:custGeom>
          <a:avLst/>
          <a:gdLst/>
          <a:ahLst/>
          <a:cxnLst/>
          <a:rect l="0" t="0" r="0" b="0"/>
          <a:pathLst>
            <a:path>
              <a:moveTo>
                <a:pt x="0" y="7123"/>
              </a:moveTo>
              <a:lnTo>
                <a:pt x="425789"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616556">
        <a:off x="7566460" y="3148759"/>
        <a:ext cx="21289" cy="21289"/>
      </dsp:txXfrm>
    </dsp:sp>
    <dsp:sp modelId="{913CA94F-FF91-4758-94BA-2C46485DC819}">
      <dsp:nvSpPr>
        <dsp:cNvPr id="0" name=""/>
        <dsp:cNvSpPr/>
      </dsp:nvSpPr>
      <dsp:spPr>
        <a:xfrm>
          <a:off x="5183590" y="2477899"/>
          <a:ext cx="2180923" cy="1385719"/>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در تاريخ اسلام هيچ روز مهمى مانند بعثت، هجرت، فتح مكّه، پيروزى در جنگ‏ها و ... شامل اين چهار صفت مهم نيستند. </a:t>
          </a:r>
          <a:endParaRPr lang="fa-IR" sz="1600" kern="1200" dirty="0">
            <a:solidFill>
              <a:schemeClr val="bg1"/>
            </a:solidFill>
            <a:cs typeface="B Koodak" pitchFamily="2" charset="-78"/>
          </a:endParaRPr>
        </a:p>
      </dsp:txBody>
      <dsp:txXfrm>
        <a:off x="5183590" y="2477899"/>
        <a:ext cx="2180923" cy="1385719"/>
      </dsp:txXfrm>
    </dsp:sp>
    <dsp:sp modelId="{C86AD639-F3F9-4AEF-9E3A-4133583BE62C}">
      <dsp:nvSpPr>
        <dsp:cNvPr id="0" name=""/>
        <dsp:cNvSpPr/>
      </dsp:nvSpPr>
      <dsp:spPr>
        <a:xfrm rot="14664951">
          <a:off x="4478701" y="2719607"/>
          <a:ext cx="984593" cy="14246"/>
        </a:xfrm>
        <a:custGeom>
          <a:avLst/>
          <a:gdLst/>
          <a:ahLst/>
          <a:cxnLst/>
          <a:rect l="0" t="0" r="0" b="0"/>
          <a:pathLst>
            <a:path>
              <a:moveTo>
                <a:pt x="0" y="7123"/>
              </a:moveTo>
              <a:lnTo>
                <a:pt x="984593"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4664951">
        <a:off x="4946383" y="2702116"/>
        <a:ext cx="49229" cy="49229"/>
      </dsp:txXfrm>
    </dsp:sp>
    <dsp:sp modelId="{F5852865-FAC9-4F66-84AA-098C166BE60A}">
      <dsp:nvSpPr>
        <dsp:cNvPr id="0" name=""/>
        <dsp:cNvSpPr/>
      </dsp:nvSpPr>
      <dsp:spPr>
        <a:xfrm>
          <a:off x="3695449" y="2045708"/>
          <a:ext cx="1062957" cy="47398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امّا بعثت، </a:t>
          </a:r>
          <a:endParaRPr lang="fa-IR" sz="1600" kern="1200" dirty="0">
            <a:solidFill>
              <a:schemeClr val="bg1"/>
            </a:solidFill>
            <a:cs typeface="B Koodak" pitchFamily="2" charset="-78"/>
          </a:endParaRPr>
        </a:p>
      </dsp:txBody>
      <dsp:txXfrm>
        <a:off x="3695449" y="2045708"/>
        <a:ext cx="1062957" cy="473988"/>
      </dsp:txXfrm>
    </dsp:sp>
    <dsp:sp modelId="{4C1053C8-C822-4A87-9200-B57CC36B5F4C}">
      <dsp:nvSpPr>
        <dsp:cNvPr id="0" name=""/>
        <dsp:cNvSpPr/>
      </dsp:nvSpPr>
      <dsp:spPr>
        <a:xfrm rot="10800000">
          <a:off x="3270266" y="2275579"/>
          <a:ext cx="425183" cy="14246"/>
        </a:xfrm>
        <a:custGeom>
          <a:avLst/>
          <a:gdLst/>
          <a:ahLst/>
          <a:cxnLst/>
          <a:rect l="0" t="0" r="0" b="0"/>
          <a:pathLst>
            <a:path>
              <a:moveTo>
                <a:pt x="0" y="7123"/>
              </a:moveTo>
              <a:lnTo>
                <a:pt x="425183"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270266" y="2272073"/>
        <a:ext cx="425183" cy="21259"/>
      </dsp:txXfrm>
    </dsp:sp>
    <dsp:sp modelId="{DA51BE90-1350-424B-A0D1-3DDE1F561DDE}">
      <dsp:nvSpPr>
        <dsp:cNvPr id="0" name=""/>
        <dsp:cNvSpPr/>
      </dsp:nvSpPr>
      <dsp:spPr>
        <a:xfrm>
          <a:off x="263647" y="2045708"/>
          <a:ext cx="3006618" cy="47398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اوّلين روز </a:t>
          </a:r>
          <a:r>
            <a:rPr lang="fa-IR" sz="1600" b="1" kern="1200" dirty="0" smtClean="0">
              <a:solidFill>
                <a:schemeClr val="bg1"/>
              </a:solidFill>
              <a:cs typeface="B Koodak" pitchFamily="2" charset="-78"/>
            </a:rPr>
            <a:t>شروع، </a:t>
          </a:r>
          <a:r>
            <a:rPr lang="fa-IR" sz="1600" b="1" kern="1200" dirty="0" smtClean="0">
              <a:solidFill>
                <a:schemeClr val="bg1"/>
              </a:solidFill>
              <a:cs typeface="B Koodak" pitchFamily="2" charset="-78"/>
            </a:rPr>
            <a:t>دین کامل نیست</a:t>
          </a:r>
          <a:endParaRPr lang="fa-IR" sz="1600" kern="1200" dirty="0">
            <a:solidFill>
              <a:schemeClr val="bg1"/>
            </a:solidFill>
            <a:cs typeface="B Koodak" pitchFamily="2" charset="-78"/>
          </a:endParaRPr>
        </a:p>
      </dsp:txBody>
      <dsp:txXfrm>
        <a:off x="263647" y="2045708"/>
        <a:ext cx="3006618" cy="473988"/>
      </dsp:txXfrm>
    </dsp:sp>
    <dsp:sp modelId="{FE4C00C7-D71C-4D49-BAF6-E67E0AD91EA9}">
      <dsp:nvSpPr>
        <dsp:cNvPr id="0" name=""/>
        <dsp:cNvSpPr/>
      </dsp:nvSpPr>
      <dsp:spPr>
        <a:xfrm rot="13090798">
          <a:off x="4700551" y="2996463"/>
          <a:ext cx="540895" cy="14246"/>
        </a:xfrm>
        <a:custGeom>
          <a:avLst/>
          <a:gdLst/>
          <a:ahLst/>
          <a:cxnLst/>
          <a:rect l="0" t="0" r="0" b="0"/>
          <a:pathLst>
            <a:path>
              <a:moveTo>
                <a:pt x="0" y="7123"/>
              </a:moveTo>
              <a:lnTo>
                <a:pt x="540895"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3090798">
        <a:off x="4957476" y="2990064"/>
        <a:ext cx="27044" cy="27044"/>
      </dsp:txXfrm>
    </dsp:sp>
    <dsp:sp modelId="{8FE252E2-2B16-4DDA-80EB-1C8897035B8A}">
      <dsp:nvSpPr>
        <dsp:cNvPr id="0" name=""/>
        <dsp:cNvSpPr/>
      </dsp:nvSpPr>
      <dsp:spPr>
        <a:xfrm>
          <a:off x="3695449" y="2599419"/>
          <a:ext cx="1062957" cy="47398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امّا هجرت، </a:t>
          </a:r>
          <a:endParaRPr lang="fa-IR" sz="1600" kern="1200" dirty="0">
            <a:solidFill>
              <a:schemeClr val="bg1"/>
            </a:solidFill>
            <a:cs typeface="B Koodak" pitchFamily="2" charset="-78"/>
          </a:endParaRPr>
        </a:p>
      </dsp:txBody>
      <dsp:txXfrm>
        <a:off x="3695449" y="2599419"/>
        <a:ext cx="1062957" cy="473988"/>
      </dsp:txXfrm>
    </dsp:sp>
    <dsp:sp modelId="{2F228F51-1900-448A-A8D8-442F472E29FC}">
      <dsp:nvSpPr>
        <dsp:cNvPr id="0" name=""/>
        <dsp:cNvSpPr/>
      </dsp:nvSpPr>
      <dsp:spPr>
        <a:xfrm rot="10800000">
          <a:off x="3270266" y="2829290"/>
          <a:ext cx="425183" cy="14246"/>
        </a:xfrm>
        <a:custGeom>
          <a:avLst/>
          <a:gdLst/>
          <a:ahLst/>
          <a:cxnLst/>
          <a:rect l="0" t="0" r="0" b="0"/>
          <a:pathLst>
            <a:path>
              <a:moveTo>
                <a:pt x="0" y="7123"/>
              </a:moveTo>
              <a:lnTo>
                <a:pt x="425183"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270266" y="2825784"/>
        <a:ext cx="425183" cy="21259"/>
      </dsp:txXfrm>
    </dsp:sp>
    <dsp:sp modelId="{B19B6B4A-D01E-4537-82A7-5AED6B5E46FC}">
      <dsp:nvSpPr>
        <dsp:cNvPr id="0" name=""/>
        <dsp:cNvSpPr/>
      </dsp:nvSpPr>
      <dsp:spPr>
        <a:xfrm>
          <a:off x="263647" y="2599419"/>
          <a:ext cx="3006618" cy="47398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روز یاس کفار نیست بلکه روز امید آنهاست </a:t>
          </a:r>
          <a:endParaRPr lang="fa-IR" sz="1600" b="1" kern="1200" dirty="0">
            <a:solidFill>
              <a:schemeClr val="bg1"/>
            </a:solidFill>
            <a:cs typeface="B Koodak" pitchFamily="2" charset="-78"/>
          </a:endParaRPr>
        </a:p>
      </dsp:txBody>
      <dsp:txXfrm>
        <a:off x="263647" y="2599419"/>
        <a:ext cx="3006618" cy="473988"/>
      </dsp:txXfrm>
    </dsp:sp>
    <dsp:sp modelId="{66FE7463-82B3-4CE8-BC5D-6157C78B749D}">
      <dsp:nvSpPr>
        <dsp:cNvPr id="0" name=""/>
        <dsp:cNvSpPr/>
      </dsp:nvSpPr>
      <dsp:spPr>
        <a:xfrm rot="8984090">
          <a:off x="4724858" y="3287691"/>
          <a:ext cx="492279" cy="14246"/>
        </a:xfrm>
        <a:custGeom>
          <a:avLst/>
          <a:gdLst/>
          <a:ahLst/>
          <a:cxnLst/>
          <a:rect l="0" t="0" r="0" b="0"/>
          <a:pathLst>
            <a:path>
              <a:moveTo>
                <a:pt x="0" y="7123"/>
              </a:moveTo>
              <a:lnTo>
                <a:pt x="492279"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8984090">
        <a:off x="4958691" y="3282507"/>
        <a:ext cx="24613" cy="24613"/>
      </dsp:txXfrm>
    </dsp:sp>
    <dsp:sp modelId="{B324DC6E-20FF-4C44-B4FA-80EB7EE69E84}">
      <dsp:nvSpPr>
        <dsp:cNvPr id="0" name=""/>
        <dsp:cNvSpPr/>
      </dsp:nvSpPr>
      <dsp:spPr>
        <a:xfrm>
          <a:off x="2979961" y="3153130"/>
          <a:ext cx="1778445" cy="53147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امّا روزهاى پيروزى در جنگ بدر و خندق و ... </a:t>
          </a:r>
          <a:endParaRPr lang="fa-IR" sz="1600" kern="1200" dirty="0">
            <a:solidFill>
              <a:schemeClr val="bg1"/>
            </a:solidFill>
            <a:cs typeface="B Koodak" pitchFamily="2" charset="-78"/>
          </a:endParaRPr>
        </a:p>
      </dsp:txBody>
      <dsp:txXfrm>
        <a:off x="2979961" y="3153130"/>
        <a:ext cx="1778445" cy="531478"/>
      </dsp:txXfrm>
    </dsp:sp>
    <dsp:sp modelId="{9B5D4C56-9E41-4D7D-986C-7E90C447146B}">
      <dsp:nvSpPr>
        <dsp:cNvPr id="0" name=""/>
        <dsp:cNvSpPr/>
      </dsp:nvSpPr>
      <dsp:spPr>
        <a:xfrm rot="10800000">
          <a:off x="2554778" y="3411746"/>
          <a:ext cx="425183" cy="14246"/>
        </a:xfrm>
        <a:custGeom>
          <a:avLst/>
          <a:gdLst/>
          <a:ahLst/>
          <a:cxnLst/>
          <a:rect l="0" t="0" r="0" b="0"/>
          <a:pathLst>
            <a:path>
              <a:moveTo>
                <a:pt x="0" y="7123"/>
              </a:moveTo>
              <a:lnTo>
                <a:pt x="425183"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554778" y="3408239"/>
        <a:ext cx="425183" cy="21259"/>
      </dsp:txXfrm>
    </dsp:sp>
    <dsp:sp modelId="{8842A420-7A1B-4BE6-9A6E-1500126A3144}">
      <dsp:nvSpPr>
        <dsp:cNvPr id="0" name=""/>
        <dsp:cNvSpPr/>
      </dsp:nvSpPr>
      <dsp:spPr>
        <a:xfrm>
          <a:off x="92373" y="3153130"/>
          <a:ext cx="2462405" cy="53147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روز یاس همه کفار نیست</a:t>
          </a:r>
          <a:endParaRPr lang="fa-IR" sz="1600" kern="1200" dirty="0">
            <a:solidFill>
              <a:schemeClr val="bg1"/>
            </a:solidFill>
            <a:cs typeface="B Koodak" pitchFamily="2" charset="-78"/>
          </a:endParaRPr>
        </a:p>
      </dsp:txBody>
      <dsp:txXfrm>
        <a:off x="92373" y="3153130"/>
        <a:ext cx="2462405" cy="531478"/>
      </dsp:txXfrm>
    </dsp:sp>
    <dsp:sp modelId="{96018BED-A378-4492-B1FA-2DBB720DA340}">
      <dsp:nvSpPr>
        <dsp:cNvPr id="0" name=""/>
        <dsp:cNvSpPr/>
      </dsp:nvSpPr>
      <dsp:spPr>
        <a:xfrm rot="6979560">
          <a:off x="4491625" y="3593291"/>
          <a:ext cx="958747" cy="14246"/>
        </a:xfrm>
        <a:custGeom>
          <a:avLst/>
          <a:gdLst/>
          <a:ahLst/>
          <a:cxnLst/>
          <a:rect l="0" t="0" r="0" b="0"/>
          <a:pathLst>
            <a:path>
              <a:moveTo>
                <a:pt x="0" y="7123"/>
              </a:moveTo>
              <a:lnTo>
                <a:pt x="958747"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6979560">
        <a:off x="4947029" y="3576445"/>
        <a:ext cx="47937" cy="47937"/>
      </dsp:txXfrm>
    </dsp:sp>
    <dsp:sp modelId="{837235A9-BC7C-4BF7-A53A-4351C7C7AA98}">
      <dsp:nvSpPr>
        <dsp:cNvPr id="0" name=""/>
        <dsp:cNvSpPr/>
      </dsp:nvSpPr>
      <dsp:spPr>
        <a:xfrm>
          <a:off x="3695449" y="3764330"/>
          <a:ext cx="1062957" cy="53147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امّا حجّة الوداع</a:t>
          </a:r>
          <a:endParaRPr lang="fa-IR" sz="1600" kern="1200" dirty="0">
            <a:solidFill>
              <a:schemeClr val="bg1"/>
            </a:solidFill>
            <a:cs typeface="B Koodak" pitchFamily="2" charset="-78"/>
          </a:endParaRPr>
        </a:p>
      </dsp:txBody>
      <dsp:txXfrm>
        <a:off x="3695449" y="3764330"/>
        <a:ext cx="1062957" cy="531478"/>
      </dsp:txXfrm>
    </dsp:sp>
    <dsp:sp modelId="{36B83D6B-4EF8-4327-88A0-A63DBAE7FB6D}">
      <dsp:nvSpPr>
        <dsp:cNvPr id="0" name=""/>
        <dsp:cNvSpPr/>
      </dsp:nvSpPr>
      <dsp:spPr>
        <a:xfrm rot="10800000">
          <a:off x="3270266" y="4022947"/>
          <a:ext cx="425183" cy="14246"/>
        </a:xfrm>
        <a:custGeom>
          <a:avLst/>
          <a:gdLst/>
          <a:ahLst/>
          <a:cxnLst/>
          <a:rect l="0" t="0" r="0" b="0"/>
          <a:pathLst>
            <a:path>
              <a:moveTo>
                <a:pt x="0" y="7123"/>
              </a:moveTo>
              <a:lnTo>
                <a:pt x="425183"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270266" y="4019440"/>
        <a:ext cx="425183" cy="21259"/>
      </dsp:txXfrm>
    </dsp:sp>
    <dsp:sp modelId="{DF8EDB09-633E-482E-AC9A-09D10E50137D}">
      <dsp:nvSpPr>
        <dsp:cNvPr id="0" name=""/>
        <dsp:cNvSpPr/>
      </dsp:nvSpPr>
      <dsp:spPr>
        <a:xfrm>
          <a:off x="979124" y="3764330"/>
          <a:ext cx="2291141" cy="53147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تنها حج مردم با آموزش پيامبر كامل شد، نه همه‏ى دين </a:t>
          </a:r>
          <a:endParaRPr lang="fa-IR" sz="1600" kern="1200" dirty="0">
            <a:solidFill>
              <a:schemeClr val="bg1"/>
            </a:solidFill>
            <a:cs typeface="B Koodak" pitchFamily="2" charset="-78"/>
          </a:endParaRPr>
        </a:p>
      </dsp:txBody>
      <dsp:txXfrm>
        <a:off x="979124" y="3764330"/>
        <a:ext cx="2291141" cy="531478"/>
      </dsp:txXfrm>
    </dsp:sp>
    <dsp:sp modelId="{BD5693AE-DD7F-413B-BB85-2FFE1EBDAB4C}">
      <dsp:nvSpPr>
        <dsp:cNvPr id="0" name=""/>
        <dsp:cNvSpPr/>
      </dsp:nvSpPr>
      <dsp:spPr>
        <a:xfrm rot="6021042">
          <a:off x="6393890" y="4304885"/>
          <a:ext cx="2366430" cy="14246"/>
        </a:xfrm>
        <a:custGeom>
          <a:avLst/>
          <a:gdLst/>
          <a:ahLst/>
          <a:cxnLst/>
          <a:rect l="0" t="0" r="0" b="0"/>
          <a:pathLst>
            <a:path>
              <a:moveTo>
                <a:pt x="0" y="7123"/>
              </a:moveTo>
              <a:lnTo>
                <a:pt x="2366430"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6021042">
        <a:off x="7517944" y="4252848"/>
        <a:ext cx="118321" cy="118321"/>
      </dsp:txXfrm>
    </dsp:sp>
    <dsp:sp modelId="{7C112D4E-07F9-4DFA-BEAC-6C5D0877FE7B}">
      <dsp:nvSpPr>
        <dsp:cNvPr id="0" name=""/>
        <dsp:cNvSpPr/>
      </dsp:nvSpPr>
      <dsp:spPr>
        <a:xfrm>
          <a:off x="6056257" y="5210229"/>
          <a:ext cx="1308256" cy="53147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غدير خم هر چهار ویژگی را دارد</a:t>
          </a:r>
          <a:endParaRPr lang="fa-IR" sz="1600" b="1" kern="1200" dirty="0">
            <a:solidFill>
              <a:schemeClr val="bg1"/>
            </a:solidFill>
            <a:cs typeface="B Koodak" pitchFamily="2" charset="-78"/>
          </a:endParaRPr>
        </a:p>
      </dsp:txBody>
      <dsp:txXfrm>
        <a:off x="6056257" y="5210229"/>
        <a:ext cx="1308256" cy="531478"/>
      </dsp:txXfrm>
    </dsp:sp>
    <dsp:sp modelId="{9CC91C28-2B0A-4A3F-9944-180CD8EBFE85}">
      <dsp:nvSpPr>
        <dsp:cNvPr id="0" name=""/>
        <dsp:cNvSpPr/>
      </dsp:nvSpPr>
      <dsp:spPr>
        <a:xfrm rot="14620440">
          <a:off x="5364292" y="5039190"/>
          <a:ext cx="958747" cy="14246"/>
        </a:xfrm>
        <a:custGeom>
          <a:avLst/>
          <a:gdLst/>
          <a:ahLst/>
          <a:cxnLst/>
          <a:rect l="0" t="0" r="0" b="0"/>
          <a:pathLst>
            <a:path>
              <a:moveTo>
                <a:pt x="0" y="7123"/>
              </a:moveTo>
              <a:lnTo>
                <a:pt x="958747"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4620440">
        <a:off x="5819697" y="5022344"/>
        <a:ext cx="47937" cy="47937"/>
      </dsp:txXfrm>
    </dsp:sp>
    <dsp:sp modelId="{85158578-DB94-4571-97A1-6ECF67B244EF}">
      <dsp:nvSpPr>
        <dsp:cNvPr id="0" name=""/>
        <dsp:cNvSpPr/>
      </dsp:nvSpPr>
      <dsp:spPr>
        <a:xfrm>
          <a:off x="4568116" y="4375531"/>
          <a:ext cx="1062957" cy="482253"/>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يأس كفّار</a:t>
          </a:r>
          <a:endParaRPr lang="fa-IR" sz="1600" kern="1200" dirty="0">
            <a:solidFill>
              <a:schemeClr val="bg1"/>
            </a:solidFill>
            <a:cs typeface="B Koodak" pitchFamily="2" charset="-78"/>
          </a:endParaRPr>
        </a:p>
      </dsp:txBody>
      <dsp:txXfrm>
        <a:off x="4568116" y="4375531"/>
        <a:ext cx="1062957" cy="482253"/>
      </dsp:txXfrm>
    </dsp:sp>
    <dsp:sp modelId="{F6F25241-A213-435C-B558-6C0CCA167EEC}">
      <dsp:nvSpPr>
        <dsp:cNvPr id="0" name=""/>
        <dsp:cNvSpPr/>
      </dsp:nvSpPr>
      <dsp:spPr>
        <a:xfrm rot="10800000">
          <a:off x="4142933" y="4609534"/>
          <a:ext cx="425183" cy="14246"/>
        </a:xfrm>
        <a:custGeom>
          <a:avLst/>
          <a:gdLst/>
          <a:ahLst/>
          <a:cxnLst/>
          <a:rect l="0" t="0" r="0" b="0"/>
          <a:pathLst>
            <a:path>
              <a:moveTo>
                <a:pt x="0" y="7123"/>
              </a:moveTo>
              <a:lnTo>
                <a:pt x="425183"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344895" y="4606028"/>
        <a:ext cx="21259" cy="21259"/>
      </dsp:txXfrm>
    </dsp:sp>
    <dsp:sp modelId="{374AAAE1-AAFD-4C5E-91DA-DE2279C671C7}">
      <dsp:nvSpPr>
        <dsp:cNvPr id="0" name=""/>
        <dsp:cNvSpPr/>
      </dsp:nvSpPr>
      <dsp:spPr>
        <a:xfrm>
          <a:off x="5625" y="4375531"/>
          <a:ext cx="4137308" cy="482253"/>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تنها امید کفار بعد از همه دشمنی ها مرگ پیامبر ص بود ...</a:t>
          </a:r>
          <a:endParaRPr lang="fa-IR" sz="1600" b="1" kern="1200" dirty="0">
            <a:solidFill>
              <a:schemeClr val="bg1"/>
            </a:solidFill>
            <a:cs typeface="B Koodak" pitchFamily="2" charset="-78"/>
          </a:endParaRPr>
        </a:p>
      </dsp:txBody>
      <dsp:txXfrm>
        <a:off x="5625" y="4375531"/>
        <a:ext cx="4137308" cy="482253"/>
      </dsp:txXfrm>
    </dsp:sp>
    <dsp:sp modelId="{E738EC00-C9C2-469C-874E-F3781DB96CAE}">
      <dsp:nvSpPr>
        <dsp:cNvPr id="0" name=""/>
        <dsp:cNvSpPr/>
      </dsp:nvSpPr>
      <dsp:spPr>
        <a:xfrm rot="12920270">
          <a:off x="5583058" y="5318111"/>
          <a:ext cx="521213" cy="14246"/>
        </a:xfrm>
        <a:custGeom>
          <a:avLst/>
          <a:gdLst/>
          <a:ahLst/>
          <a:cxnLst/>
          <a:rect l="0" t="0" r="0" b="0"/>
          <a:pathLst>
            <a:path>
              <a:moveTo>
                <a:pt x="0" y="7123"/>
              </a:moveTo>
              <a:lnTo>
                <a:pt x="521213"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2920270">
        <a:off x="5830635" y="5312204"/>
        <a:ext cx="26060" cy="26060"/>
      </dsp:txXfrm>
    </dsp:sp>
    <dsp:sp modelId="{6137D177-A6B5-4AD8-A39C-F444A239F964}">
      <dsp:nvSpPr>
        <dsp:cNvPr id="0" name=""/>
        <dsp:cNvSpPr/>
      </dsp:nvSpPr>
      <dsp:spPr>
        <a:xfrm>
          <a:off x="4568116" y="4937506"/>
          <a:ext cx="1062957" cy="47398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كمال دين</a:t>
          </a:r>
          <a:endParaRPr lang="fa-IR" sz="1600" kern="1200" dirty="0">
            <a:solidFill>
              <a:schemeClr val="bg1"/>
            </a:solidFill>
            <a:cs typeface="B Koodak" pitchFamily="2" charset="-78"/>
          </a:endParaRPr>
        </a:p>
      </dsp:txBody>
      <dsp:txXfrm>
        <a:off x="4568116" y="4937506"/>
        <a:ext cx="1062957" cy="473988"/>
      </dsp:txXfrm>
    </dsp:sp>
    <dsp:sp modelId="{7DB1274F-ABF2-41E6-A44E-487F9F3B32DB}">
      <dsp:nvSpPr>
        <dsp:cNvPr id="0" name=""/>
        <dsp:cNvSpPr/>
      </dsp:nvSpPr>
      <dsp:spPr>
        <a:xfrm rot="10800000">
          <a:off x="4142933" y="5167377"/>
          <a:ext cx="425183" cy="14246"/>
        </a:xfrm>
        <a:custGeom>
          <a:avLst/>
          <a:gdLst/>
          <a:ahLst/>
          <a:cxnLst/>
          <a:rect l="0" t="0" r="0" b="0"/>
          <a:pathLst>
            <a:path>
              <a:moveTo>
                <a:pt x="0" y="7123"/>
              </a:moveTo>
              <a:lnTo>
                <a:pt x="425183"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344895" y="5163871"/>
        <a:ext cx="21259" cy="21259"/>
      </dsp:txXfrm>
    </dsp:sp>
    <dsp:sp modelId="{72F211C6-8429-4B3B-A18B-594FDA845C7E}">
      <dsp:nvSpPr>
        <dsp:cNvPr id="0" name=""/>
        <dsp:cNvSpPr/>
      </dsp:nvSpPr>
      <dsp:spPr>
        <a:xfrm>
          <a:off x="5625" y="4937506"/>
          <a:ext cx="4137308" cy="47398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مقررات و لو کامل باشند اما </a:t>
          </a:r>
          <a:r>
            <a:rPr lang="fa-IR" sz="1600" b="1" kern="1200" dirty="0" smtClean="0">
              <a:solidFill>
                <a:schemeClr val="bg1"/>
              </a:solidFill>
              <a:cs typeface="B Koodak" pitchFamily="2" charset="-78"/>
            </a:rPr>
            <a:t>بدون </a:t>
          </a:r>
          <a:r>
            <a:rPr lang="fa-IR" sz="1600" b="1" kern="1200" dirty="0" smtClean="0">
              <a:solidFill>
                <a:schemeClr val="bg1"/>
              </a:solidFill>
              <a:cs typeface="B Koodak" pitchFamily="2" charset="-78"/>
            </a:rPr>
            <a:t>رهبر معصوم ناقصند.</a:t>
          </a:r>
          <a:endParaRPr lang="fa-IR" sz="1600" kern="1200" dirty="0">
            <a:solidFill>
              <a:schemeClr val="bg1"/>
            </a:solidFill>
            <a:cs typeface="B Koodak" pitchFamily="2" charset="-78"/>
          </a:endParaRPr>
        </a:p>
      </dsp:txBody>
      <dsp:txXfrm>
        <a:off x="5625" y="4937506"/>
        <a:ext cx="4137308" cy="473988"/>
      </dsp:txXfrm>
    </dsp:sp>
    <dsp:sp modelId="{0F08E7F6-8943-45C7-A521-A9199B4DED3F}">
      <dsp:nvSpPr>
        <dsp:cNvPr id="0" name=""/>
        <dsp:cNvSpPr/>
      </dsp:nvSpPr>
      <dsp:spPr>
        <a:xfrm rot="8959272">
          <a:off x="5596478" y="5594967"/>
          <a:ext cx="494375" cy="14246"/>
        </a:xfrm>
        <a:custGeom>
          <a:avLst/>
          <a:gdLst/>
          <a:ahLst/>
          <a:cxnLst/>
          <a:rect l="0" t="0" r="0" b="0"/>
          <a:pathLst>
            <a:path>
              <a:moveTo>
                <a:pt x="0" y="7123"/>
              </a:moveTo>
              <a:lnTo>
                <a:pt x="494375"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8959272">
        <a:off x="5831306" y="5589731"/>
        <a:ext cx="24718" cy="24718"/>
      </dsp:txXfrm>
    </dsp:sp>
    <dsp:sp modelId="{20486446-8CAE-4937-83B0-63870FBEBD3D}">
      <dsp:nvSpPr>
        <dsp:cNvPr id="0" name=""/>
        <dsp:cNvSpPr/>
      </dsp:nvSpPr>
      <dsp:spPr>
        <a:xfrm>
          <a:off x="4568116" y="5491217"/>
          <a:ext cx="1062957" cy="47398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اتمام نعمت</a:t>
          </a:r>
          <a:endParaRPr lang="fa-IR" sz="1600" kern="1200" dirty="0">
            <a:solidFill>
              <a:schemeClr val="bg1"/>
            </a:solidFill>
            <a:cs typeface="B Koodak" pitchFamily="2" charset="-78"/>
          </a:endParaRPr>
        </a:p>
      </dsp:txBody>
      <dsp:txXfrm>
        <a:off x="4568116" y="5491217"/>
        <a:ext cx="1062957" cy="473988"/>
      </dsp:txXfrm>
    </dsp:sp>
    <dsp:sp modelId="{AB3BA288-C080-4A00-912A-4D8C9502787C}">
      <dsp:nvSpPr>
        <dsp:cNvPr id="0" name=""/>
        <dsp:cNvSpPr/>
      </dsp:nvSpPr>
      <dsp:spPr>
        <a:xfrm rot="10800000">
          <a:off x="4142933" y="5721088"/>
          <a:ext cx="425183" cy="14246"/>
        </a:xfrm>
        <a:custGeom>
          <a:avLst/>
          <a:gdLst/>
          <a:ahLst/>
          <a:cxnLst/>
          <a:rect l="0" t="0" r="0" b="0"/>
          <a:pathLst>
            <a:path>
              <a:moveTo>
                <a:pt x="0" y="7123"/>
              </a:moveTo>
              <a:lnTo>
                <a:pt x="425183"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344895" y="5717582"/>
        <a:ext cx="21259" cy="21259"/>
      </dsp:txXfrm>
    </dsp:sp>
    <dsp:sp modelId="{B78F9C8B-4706-4696-B326-322CAC24F725}">
      <dsp:nvSpPr>
        <dsp:cNvPr id="0" name=""/>
        <dsp:cNvSpPr/>
      </dsp:nvSpPr>
      <dsp:spPr>
        <a:xfrm>
          <a:off x="5625" y="5491217"/>
          <a:ext cx="4137308" cy="47398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بدون تعيين رهبرى الهى نعمت تمام نمی شود ...</a:t>
          </a:r>
          <a:endParaRPr lang="fa-IR" sz="1600" kern="1200" dirty="0">
            <a:solidFill>
              <a:schemeClr val="bg1"/>
            </a:solidFill>
            <a:cs typeface="B Koodak" pitchFamily="2" charset="-78"/>
          </a:endParaRPr>
        </a:p>
      </dsp:txBody>
      <dsp:txXfrm>
        <a:off x="5625" y="5491217"/>
        <a:ext cx="4137308" cy="473988"/>
      </dsp:txXfrm>
    </dsp:sp>
    <dsp:sp modelId="{4C3D975D-B70D-41E5-8BED-39EEEC0D9173}">
      <dsp:nvSpPr>
        <dsp:cNvPr id="0" name=""/>
        <dsp:cNvSpPr/>
      </dsp:nvSpPr>
      <dsp:spPr>
        <a:xfrm rot="7019618">
          <a:off x="5375290" y="5886195"/>
          <a:ext cx="936750" cy="14246"/>
        </a:xfrm>
        <a:custGeom>
          <a:avLst/>
          <a:gdLst/>
          <a:ahLst/>
          <a:cxnLst/>
          <a:rect l="0" t="0" r="0" b="0"/>
          <a:pathLst>
            <a:path>
              <a:moveTo>
                <a:pt x="0" y="7123"/>
              </a:moveTo>
              <a:lnTo>
                <a:pt x="936750"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7019618">
        <a:off x="5820246" y="5869899"/>
        <a:ext cx="46837" cy="46837"/>
      </dsp:txXfrm>
    </dsp:sp>
    <dsp:sp modelId="{CAC9602C-F5D0-44C2-A128-156A7ABF3BF6}">
      <dsp:nvSpPr>
        <dsp:cNvPr id="0" name=""/>
        <dsp:cNvSpPr/>
      </dsp:nvSpPr>
      <dsp:spPr>
        <a:xfrm>
          <a:off x="4568116" y="6044927"/>
          <a:ext cx="1062957" cy="53147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رضايت خداوند</a:t>
          </a:r>
          <a:endParaRPr lang="fa-IR" sz="1600" kern="1200" dirty="0">
            <a:solidFill>
              <a:schemeClr val="bg1"/>
            </a:solidFill>
            <a:cs typeface="B Koodak" pitchFamily="2" charset="-78"/>
          </a:endParaRPr>
        </a:p>
      </dsp:txBody>
      <dsp:txXfrm>
        <a:off x="4568116" y="6044927"/>
        <a:ext cx="1062957" cy="531478"/>
      </dsp:txXfrm>
    </dsp:sp>
    <dsp:sp modelId="{77CAF261-3F4A-4FDE-A866-2E466782A3FA}">
      <dsp:nvSpPr>
        <dsp:cNvPr id="0" name=""/>
        <dsp:cNvSpPr/>
      </dsp:nvSpPr>
      <dsp:spPr>
        <a:xfrm rot="10800000">
          <a:off x="4142933" y="6303544"/>
          <a:ext cx="425183" cy="14246"/>
        </a:xfrm>
        <a:custGeom>
          <a:avLst/>
          <a:gdLst/>
          <a:ahLst/>
          <a:cxnLst/>
          <a:rect l="0" t="0" r="0" b="0"/>
          <a:pathLst>
            <a:path>
              <a:moveTo>
                <a:pt x="0" y="7123"/>
              </a:moveTo>
              <a:lnTo>
                <a:pt x="425183" y="7123"/>
              </a:lnTo>
            </a:path>
          </a:pathLst>
        </a:custGeom>
        <a:no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344895" y="6300037"/>
        <a:ext cx="21259" cy="21259"/>
      </dsp:txXfrm>
    </dsp:sp>
    <dsp:sp modelId="{C5D7E960-2395-4DA6-A9B8-5290A1F47085}">
      <dsp:nvSpPr>
        <dsp:cNvPr id="0" name=""/>
        <dsp:cNvSpPr/>
      </dsp:nvSpPr>
      <dsp:spPr>
        <a:xfrm>
          <a:off x="5625" y="6044927"/>
          <a:ext cx="4137308" cy="531478"/>
        </a:xfrm>
        <a:prstGeom prst="roundRect">
          <a:avLst>
            <a:gd name="adj" fmla="val 10000"/>
          </a:avLst>
        </a:prstGeom>
        <a:solidFill>
          <a:schemeClr val="bg2">
            <a:lumMod val="10000"/>
          </a:schemeClr>
        </a:solidFill>
        <a:ln w="63500" cap="flat" cmpd="thickThin" algn="ctr">
          <a:solidFill>
            <a:srgbClr val="002060"/>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bg1"/>
              </a:solidFill>
              <a:cs typeface="B Koodak" pitchFamily="2" charset="-78"/>
            </a:rPr>
            <a:t>وقتی قانون کامل به مجری عادل ضمیمه                                                شد رضایت الهی محقق می شود</a:t>
          </a:r>
          <a:endParaRPr lang="fa-IR" sz="1600" b="1" kern="1200" dirty="0">
            <a:solidFill>
              <a:schemeClr val="bg1"/>
            </a:solidFill>
            <a:cs typeface="B Koodak" pitchFamily="2" charset="-78"/>
          </a:endParaRPr>
        </a:p>
      </dsp:txBody>
      <dsp:txXfrm>
        <a:off x="5625" y="6044927"/>
        <a:ext cx="4137308" cy="53147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93A8F20-34A0-4BA3-BC6F-E86F56A10BB1}">
      <dsp:nvSpPr>
        <dsp:cNvPr id="0" name=""/>
        <dsp:cNvSpPr/>
      </dsp:nvSpPr>
      <dsp:spPr>
        <a:xfrm>
          <a:off x="8351931" y="284505"/>
          <a:ext cx="781980" cy="390990"/>
        </a:xfrm>
        <a:prstGeom prst="roundRect">
          <a:avLst>
            <a:gd name="adj" fmla="val 10000"/>
          </a:avLst>
        </a:prstGeom>
        <a:solidFill>
          <a:srgbClr val="261300"/>
        </a:solid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آیه تبلیغ</a:t>
          </a:r>
          <a:endParaRPr lang="fa-IR" sz="1600" kern="1200" dirty="0">
            <a:solidFill>
              <a:schemeClr val="bg1"/>
            </a:solidFill>
            <a:cs typeface="B Koodak" pitchFamily="2" charset="-78"/>
          </a:endParaRPr>
        </a:p>
      </dsp:txBody>
      <dsp:txXfrm>
        <a:off x="8351931" y="284505"/>
        <a:ext cx="781980" cy="390990"/>
      </dsp:txXfrm>
    </dsp:sp>
    <dsp:sp modelId="{6DF4EC40-CCC0-47FA-B20E-50E639F513AC}">
      <dsp:nvSpPr>
        <dsp:cNvPr id="0" name=""/>
        <dsp:cNvSpPr/>
      </dsp:nvSpPr>
      <dsp:spPr>
        <a:xfrm rot="10800000">
          <a:off x="8039139" y="474205"/>
          <a:ext cx="312792" cy="11590"/>
        </a:xfrm>
        <a:custGeom>
          <a:avLst/>
          <a:gdLst/>
          <a:ahLst/>
          <a:cxnLst/>
          <a:rect l="0" t="0" r="0" b="0"/>
          <a:pathLst>
            <a:path>
              <a:moveTo>
                <a:pt x="0" y="5795"/>
              </a:moveTo>
              <a:lnTo>
                <a:pt x="312792" y="5795"/>
              </a:lnTo>
            </a:path>
          </a:pathLst>
        </a:custGeom>
        <a:no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8039139" y="346611"/>
        <a:ext cx="312792" cy="266779"/>
      </dsp:txXfrm>
    </dsp:sp>
    <dsp:sp modelId="{B1BA6F09-AC80-4155-9300-B9BD5B4B512B}">
      <dsp:nvSpPr>
        <dsp:cNvPr id="0" name=""/>
        <dsp:cNvSpPr/>
      </dsp:nvSpPr>
      <dsp:spPr>
        <a:xfrm>
          <a:off x="3113105" y="108419"/>
          <a:ext cx="4926033" cy="743163"/>
        </a:xfrm>
        <a:prstGeom prst="roundRect">
          <a:avLst>
            <a:gd name="adj" fmla="val 10000"/>
          </a:avLst>
        </a:prstGeom>
        <a:solidFill>
          <a:srgbClr val="261300"/>
        </a:solid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يا أَيُّهَا الرَّسُولُ بَلِّغْ‏ ما أُنْزِلَ إِلَيْكَ مِنْ رَبِّكَ وَ إِنْ لَمْ تَفْعَلْ فَما بَلَّغْتَ رِسالَتَهُ وَ اللَّهُ يَعْصِمُكَ مِنَ النَّاسِ إِنَّ اللَّهَ لا يَهْدِي الْقَوْمَ الْكافِرِينَ (مائده / 67)</a:t>
          </a:r>
          <a:endParaRPr lang="fa-IR" sz="1600" kern="1200" dirty="0">
            <a:solidFill>
              <a:schemeClr val="bg1"/>
            </a:solidFill>
            <a:cs typeface="B Koodak" pitchFamily="2" charset="-78"/>
          </a:endParaRPr>
        </a:p>
      </dsp:txBody>
      <dsp:txXfrm>
        <a:off x="3113105" y="108419"/>
        <a:ext cx="4926033" cy="743163"/>
      </dsp:txXfrm>
    </dsp:sp>
    <dsp:sp modelId="{F83CE7B2-0775-4948-BEF4-9455FEE6640F}">
      <dsp:nvSpPr>
        <dsp:cNvPr id="0" name=""/>
        <dsp:cNvSpPr/>
      </dsp:nvSpPr>
      <dsp:spPr>
        <a:xfrm>
          <a:off x="8351931" y="3241513"/>
          <a:ext cx="781980" cy="390990"/>
        </a:xfrm>
        <a:prstGeom prst="roundRect">
          <a:avLst>
            <a:gd name="adj" fmla="val 10000"/>
          </a:avLst>
        </a:prstGeom>
        <a:solidFill>
          <a:srgbClr val="261300"/>
        </a:solid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نکات آیه</a:t>
          </a:r>
          <a:endParaRPr lang="fa-IR" sz="1600" kern="1200" dirty="0">
            <a:solidFill>
              <a:schemeClr val="bg1"/>
            </a:solidFill>
            <a:cs typeface="B Koodak" pitchFamily="2" charset="-78"/>
          </a:endParaRPr>
        </a:p>
      </dsp:txBody>
      <dsp:txXfrm>
        <a:off x="8351931" y="3241513"/>
        <a:ext cx="781980" cy="390990"/>
      </dsp:txXfrm>
    </dsp:sp>
    <dsp:sp modelId="{025FF7E8-FC3A-47F9-A71D-FC0D32790511}">
      <dsp:nvSpPr>
        <dsp:cNvPr id="0" name=""/>
        <dsp:cNvSpPr/>
      </dsp:nvSpPr>
      <dsp:spPr>
        <a:xfrm rot="15743405">
          <a:off x="7014543" y="2260623"/>
          <a:ext cx="2361983" cy="11590"/>
        </a:xfrm>
        <a:custGeom>
          <a:avLst/>
          <a:gdLst/>
          <a:ahLst/>
          <a:cxnLst/>
          <a:rect l="0" t="0" r="0" b="0"/>
          <a:pathLst>
            <a:path>
              <a:moveTo>
                <a:pt x="0" y="5795"/>
              </a:moveTo>
              <a:lnTo>
                <a:pt x="2361983" y="5795"/>
              </a:lnTo>
            </a:path>
          </a:pathLst>
        </a:custGeom>
        <a:no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5743405">
        <a:off x="7014543" y="1259156"/>
        <a:ext cx="2361983" cy="2014523"/>
      </dsp:txXfrm>
    </dsp:sp>
    <dsp:sp modelId="{C3F537CC-3461-49C0-BFFB-BB63757AF8C8}">
      <dsp:nvSpPr>
        <dsp:cNvPr id="0" name=""/>
        <dsp:cNvSpPr/>
      </dsp:nvSpPr>
      <dsp:spPr>
        <a:xfrm>
          <a:off x="1821827" y="910231"/>
          <a:ext cx="6217311" cy="371194"/>
        </a:xfrm>
        <a:prstGeom prst="roundRect">
          <a:avLst>
            <a:gd name="adj" fmla="val 10000"/>
          </a:avLst>
        </a:prstGeom>
        <a:solidFill>
          <a:srgbClr val="261300"/>
        </a:solid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سوره‏ى مائده، در اواخر عمر شريف پيامبر اسلام نازل شده است.</a:t>
          </a:r>
          <a:endParaRPr lang="fa-IR" sz="1600" kern="1200" dirty="0">
            <a:solidFill>
              <a:schemeClr val="bg1"/>
            </a:solidFill>
            <a:cs typeface="B Koodak" pitchFamily="2" charset="-78"/>
          </a:endParaRPr>
        </a:p>
      </dsp:txBody>
      <dsp:txXfrm>
        <a:off x="1821827" y="910231"/>
        <a:ext cx="6217311" cy="371194"/>
      </dsp:txXfrm>
    </dsp:sp>
    <dsp:sp modelId="{6081152B-7926-4FC4-AAE5-10C851323EC2}">
      <dsp:nvSpPr>
        <dsp:cNvPr id="0" name=""/>
        <dsp:cNvSpPr/>
      </dsp:nvSpPr>
      <dsp:spPr>
        <a:xfrm rot="15642352">
          <a:off x="7227154" y="2475545"/>
          <a:ext cx="1936762" cy="11590"/>
        </a:xfrm>
        <a:custGeom>
          <a:avLst/>
          <a:gdLst/>
          <a:ahLst/>
          <a:cxnLst/>
          <a:rect l="0" t="0" r="0" b="0"/>
          <a:pathLst>
            <a:path>
              <a:moveTo>
                <a:pt x="0" y="5795"/>
              </a:moveTo>
              <a:lnTo>
                <a:pt x="1936762" y="5795"/>
              </a:lnTo>
            </a:path>
          </a:pathLst>
        </a:custGeom>
        <a:no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5642352">
        <a:off x="7227154" y="1655412"/>
        <a:ext cx="1936762" cy="1651855"/>
      </dsp:txXfrm>
    </dsp:sp>
    <dsp:sp modelId="{980CE24D-53BF-4368-93B8-BAFFEE9AC027}">
      <dsp:nvSpPr>
        <dsp:cNvPr id="0" name=""/>
        <dsp:cNvSpPr/>
      </dsp:nvSpPr>
      <dsp:spPr>
        <a:xfrm>
          <a:off x="1821827" y="1340074"/>
          <a:ext cx="6217311" cy="371194"/>
        </a:xfrm>
        <a:prstGeom prst="roundRect">
          <a:avLst>
            <a:gd name="adj" fmla="val 10000"/>
          </a:avLst>
        </a:prstGeom>
        <a:solidFill>
          <a:srgbClr val="261300"/>
        </a:solid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«يا أَيُّهَا الرَّسُولُ» نشانه‏ى يك رسالت مهم است.</a:t>
          </a:r>
          <a:endParaRPr lang="fa-IR" sz="1600" kern="1200" dirty="0">
            <a:solidFill>
              <a:schemeClr val="bg1"/>
            </a:solidFill>
            <a:cs typeface="B Koodak" pitchFamily="2" charset="-78"/>
          </a:endParaRPr>
        </a:p>
      </dsp:txBody>
      <dsp:txXfrm>
        <a:off x="1821827" y="1340074"/>
        <a:ext cx="6217311" cy="371194"/>
      </dsp:txXfrm>
    </dsp:sp>
    <dsp:sp modelId="{81372E08-7BC3-4AFB-9D00-FBA99F8F8EA5}">
      <dsp:nvSpPr>
        <dsp:cNvPr id="0" name=""/>
        <dsp:cNvSpPr/>
      </dsp:nvSpPr>
      <dsp:spPr>
        <a:xfrm rot="15424237">
          <a:off x="7496557" y="2749957"/>
          <a:ext cx="1397954" cy="11590"/>
        </a:xfrm>
        <a:custGeom>
          <a:avLst/>
          <a:gdLst/>
          <a:ahLst/>
          <a:cxnLst/>
          <a:rect l="0" t="0" r="0" b="0"/>
          <a:pathLst>
            <a:path>
              <a:moveTo>
                <a:pt x="0" y="5795"/>
              </a:moveTo>
              <a:lnTo>
                <a:pt x="1397954" y="5795"/>
              </a:lnTo>
            </a:path>
          </a:pathLst>
        </a:custGeom>
        <a:no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5424237">
        <a:off x="7496557" y="2159598"/>
        <a:ext cx="1397954" cy="1192308"/>
      </dsp:txXfrm>
    </dsp:sp>
    <dsp:sp modelId="{88ADE9E6-0634-44E9-A748-03EA07CA377A}">
      <dsp:nvSpPr>
        <dsp:cNvPr id="0" name=""/>
        <dsp:cNvSpPr/>
      </dsp:nvSpPr>
      <dsp:spPr>
        <a:xfrm>
          <a:off x="1821827" y="1769917"/>
          <a:ext cx="6217311" cy="609159"/>
        </a:xfrm>
        <a:prstGeom prst="roundRect">
          <a:avLst>
            <a:gd name="adj" fmla="val 10000"/>
          </a:avLst>
        </a:prstGeom>
        <a:solidFill>
          <a:srgbClr val="261300"/>
        </a:solid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پيامبر نسبت به نرساندن يك پيام مهم تهديد                                                                                               شده كه اگر نگويد، همه‏ى زحماتش به هدر مى‏رود.</a:t>
          </a:r>
          <a:endParaRPr lang="fa-IR" sz="1600" kern="1200" dirty="0">
            <a:solidFill>
              <a:schemeClr val="bg1"/>
            </a:solidFill>
            <a:cs typeface="B Koodak" pitchFamily="2" charset="-78"/>
          </a:endParaRPr>
        </a:p>
      </dsp:txBody>
      <dsp:txXfrm>
        <a:off x="1821827" y="1769917"/>
        <a:ext cx="6217311" cy="609159"/>
      </dsp:txXfrm>
    </dsp:sp>
    <dsp:sp modelId="{DDC0B2CD-B655-4253-9512-D371E4751D04}">
      <dsp:nvSpPr>
        <dsp:cNvPr id="0" name=""/>
        <dsp:cNvSpPr/>
      </dsp:nvSpPr>
      <dsp:spPr>
        <a:xfrm rot="10800000">
          <a:off x="1509035" y="2068702"/>
          <a:ext cx="312792" cy="11590"/>
        </a:xfrm>
        <a:custGeom>
          <a:avLst/>
          <a:gdLst/>
          <a:ahLst/>
          <a:cxnLst/>
          <a:rect l="0" t="0" r="0" b="0"/>
          <a:pathLst>
            <a:path>
              <a:moveTo>
                <a:pt x="0" y="5795"/>
              </a:moveTo>
              <a:lnTo>
                <a:pt x="312792" y="5795"/>
              </a:lnTo>
            </a:path>
          </a:pathLst>
        </a:custGeom>
        <a:no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1509035" y="1941107"/>
        <a:ext cx="312792" cy="266779"/>
      </dsp:txXfrm>
    </dsp:sp>
    <dsp:sp modelId="{90FFF4B0-814C-494C-BB12-2DCC2BC958A3}">
      <dsp:nvSpPr>
        <dsp:cNvPr id="0" name=""/>
        <dsp:cNvSpPr/>
      </dsp:nvSpPr>
      <dsp:spPr>
        <a:xfrm>
          <a:off x="10087" y="1386561"/>
          <a:ext cx="1498947" cy="1375871"/>
        </a:xfrm>
        <a:prstGeom prst="roundRect">
          <a:avLst>
            <a:gd name="adj" fmla="val 10000"/>
          </a:avLst>
        </a:prstGeom>
        <a:solidFill>
          <a:srgbClr val="261300"/>
        </a:solid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«لو لم ابلغ ما امرت به من ولايتك لحبط عملى» (امالی صدوق / 400)</a:t>
          </a:r>
          <a:endParaRPr lang="fa-IR" sz="1600" kern="1200" dirty="0">
            <a:solidFill>
              <a:schemeClr val="bg1"/>
            </a:solidFill>
            <a:cs typeface="B Koodak" pitchFamily="2" charset="-78"/>
          </a:endParaRPr>
        </a:p>
      </dsp:txBody>
      <dsp:txXfrm>
        <a:off x="10087" y="1386561"/>
        <a:ext cx="1498947" cy="1375871"/>
      </dsp:txXfrm>
    </dsp:sp>
    <dsp:sp modelId="{F3D02378-291F-46EF-9931-A1ABB5720F0F}">
      <dsp:nvSpPr>
        <dsp:cNvPr id="0" name=""/>
        <dsp:cNvSpPr/>
      </dsp:nvSpPr>
      <dsp:spPr>
        <a:xfrm rot="14745613">
          <a:off x="7814598" y="3083861"/>
          <a:ext cx="761874" cy="11590"/>
        </a:xfrm>
        <a:custGeom>
          <a:avLst/>
          <a:gdLst/>
          <a:ahLst/>
          <a:cxnLst/>
          <a:rect l="0" t="0" r="0" b="0"/>
          <a:pathLst>
            <a:path>
              <a:moveTo>
                <a:pt x="0" y="5795"/>
              </a:moveTo>
              <a:lnTo>
                <a:pt x="761874" y="5795"/>
              </a:lnTo>
            </a:path>
          </a:pathLst>
        </a:custGeom>
        <a:noFill/>
        <a:ln w="15875" cap="flat" cmpd="thickThin" algn="ctr">
          <a:solidFill>
            <a:schemeClr val="accent3">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178050" rtl="1">
            <a:lnSpc>
              <a:spcPct val="90000"/>
            </a:lnSpc>
            <a:spcBef>
              <a:spcPct val="0"/>
            </a:spcBef>
            <a:spcAft>
              <a:spcPct val="35000"/>
            </a:spcAft>
          </a:pPr>
          <a:endParaRPr lang="fa-IR" sz="4900" kern="1200">
            <a:solidFill>
              <a:schemeClr val="bg1"/>
            </a:solidFill>
          </a:endParaRPr>
        </a:p>
      </dsp:txBody>
      <dsp:txXfrm rot="14745613">
        <a:off x="7814598" y="2764757"/>
        <a:ext cx="761874" cy="649798"/>
      </dsp:txXfrm>
    </dsp:sp>
    <dsp:sp modelId="{F0004643-146B-47F2-98C4-0302F719F9D3}">
      <dsp:nvSpPr>
        <dsp:cNvPr id="0" name=""/>
        <dsp:cNvSpPr/>
      </dsp:nvSpPr>
      <dsp:spPr>
        <a:xfrm>
          <a:off x="1821827" y="2437725"/>
          <a:ext cx="6217311" cy="609159"/>
        </a:xfrm>
        <a:prstGeom prst="roundRect">
          <a:avLst>
            <a:gd name="adj" fmla="val 10000"/>
          </a:avLst>
        </a:prstGeom>
        <a:solidFill>
          <a:srgbClr val="261300"/>
        </a:solid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حضرت از عواقب كارى هراس دارد و خداوند                                                                                           او را دلدارى مى‏دهد كه ما تو را از شرمردم نگه مى‏داريم.</a:t>
          </a:r>
          <a:endParaRPr lang="fa-IR" sz="1600" kern="1200" dirty="0">
            <a:solidFill>
              <a:schemeClr val="bg1"/>
            </a:solidFill>
            <a:cs typeface="B Koodak" pitchFamily="2" charset="-78"/>
          </a:endParaRPr>
        </a:p>
      </dsp:txBody>
      <dsp:txXfrm>
        <a:off x="1821827" y="2437725"/>
        <a:ext cx="6217311" cy="609159"/>
      </dsp:txXfrm>
    </dsp:sp>
    <dsp:sp modelId="{C8EAB529-4A54-4B31-A78A-A1DFD05E26FE}">
      <dsp:nvSpPr>
        <dsp:cNvPr id="0" name=""/>
        <dsp:cNvSpPr/>
      </dsp:nvSpPr>
      <dsp:spPr>
        <a:xfrm rot="12300190">
          <a:off x="8022966" y="3358274"/>
          <a:ext cx="345137" cy="11590"/>
        </a:xfrm>
        <a:custGeom>
          <a:avLst/>
          <a:gdLst/>
          <a:ahLst/>
          <a:cxnLst/>
          <a:rect l="0" t="0" r="0" b="0"/>
          <a:pathLst>
            <a:path>
              <a:moveTo>
                <a:pt x="0" y="5795"/>
              </a:moveTo>
              <a:lnTo>
                <a:pt x="345137" y="5795"/>
              </a:lnTo>
            </a:path>
          </a:pathLst>
        </a:custGeom>
        <a:noFill/>
        <a:ln w="15875" cap="flat" cmpd="thickThin" algn="ctr">
          <a:solidFill>
            <a:schemeClr val="accent3">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rtl="1">
            <a:lnSpc>
              <a:spcPct val="90000"/>
            </a:lnSpc>
            <a:spcBef>
              <a:spcPct val="0"/>
            </a:spcBef>
            <a:spcAft>
              <a:spcPct val="35000"/>
            </a:spcAft>
          </a:pPr>
          <a:endParaRPr lang="fa-IR" sz="2200" kern="1200">
            <a:solidFill>
              <a:schemeClr val="bg1"/>
            </a:solidFill>
          </a:endParaRPr>
        </a:p>
      </dsp:txBody>
      <dsp:txXfrm rot="12300190">
        <a:off x="8022966" y="3216886"/>
        <a:ext cx="345137" cy="294365"/>
      </dsp:txXfrm>
    </dsp:sp>
    <dsp:sp modelId="{C4B6C34B-3B09-4DD2-A8B4-05C73E48B080}">
      <dsp:nvSpPr>
        <dsp:cNvPr id="0" name=""/>
        <dsp:cNvSpPr/>
      </dsp:nvSpPr>
      <dsp:spPr>
        <a:xfrm>
          <a:off x="1821827" y="3105533"/>
          <a:ext cx="6217311" cy="371194"/>
        </a:xfrm>
        <a:prstGeom prst="roundRect">
          <a:avLst>
            <a:gd name="adj" fmla="val 10000"/>
          </a:avLst>
        </a:prstGeom>
        <a:solidFill>
          <a:srgbClr val="261300"/>
        </a:solid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پيامبر، از جان خود نمى‏ترسد زیرا در جنگ ها و سختی ها نترسید حالا با این همه یار بترسد</a:t>
          </a:r>
          <a:endParaRPr lang="fa-IR" sz="1600" kern="1200" dirty="0">
            <a:solidFill>
              <a:schemeClr val="bg1"/>
            </a:solidFill>
            <a:cs typeface="B Koodak" pitchFamily="2" charset="-78"/>
          </a:endParaRPr>
        </a:p>
      </dsp:txBody>
      <dsp:txXfrm>
        <a:off x="1821827" y="3105533"/>
        <a:ext cx="6217311" cy="371194"/>
      </dsp:txXfrm>
    </dsp:sp>
    <dsp:sp modelId="{E5B5549F-1BA0-44DA-9229-E4E974585B6E}">
      <dsp:nvSpPr>
        <dsp:cNvPr id="0" name=""/>
        <dsp:cNvSpPr/>
      </dsp:nvSpPr>
      <dsp:spPr>
        <a:xfrm rot="8265939">
          <a:off x="7984303" y="3573196"/>
          <a:ext cx="422462" cy="11590"/>
        </a:xfrm>
        <a:custGeom>
          <a:avLst/>
          <a:gdLst/>
          <a:ahLst/>
          <a:cxnLst/>
          <a:rect l="0" t="0" r="0" b="0"/>
          <a:pathLst>
            <a:path>
              <a:moveTo>
                <a:pt x="0" y="5795"/>
              </a:moveTo>
              <a:lnTo>
                <a:pt x="422462" y="5795"/>
              </a:lnTo>
            </a:path>
          </a:pathLst>
        </a:custGeom>
        <a:noFill/>
        <a:ln w="15875" cap="flat" cmpd="thickThin" algn="ctr">
          <a:solidFill>
            <a:schemeClr val="accent3">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00150" rtl="1">
            <a:lnSpc>
              <a:spcPct val="90000"/>
            </a:lnSpc>
            <a:spcBef>
              <a:spcPct val="0"/>
            </a:spcBef>
            <a:spcAft>
              <a:spcPct val="35000"/>
            </a:spcAft>
          </a:pPr>
          <a:endParaRPr lang="fa-IR" sz="2700" kern="1200">
            <a:solidFill>
              <a:schemeClr val="bg1"/>
            </a:solidFill>
          </a:endParaRPr>
        </a:p>
      </dsp:txBody>
      <dsp:txXfrm rot="8265939">
        <a:off x="7984303" y="3398833"/>
        <a:ext cx="422462" cy="360316"/>
      </dsp:txXfrm>
    </dsp:sp>
    <dsp:sp modelId="{6200C1E1-B01E-4C62-8418-1A79F1646917}">
      <dsp:nvSpPr>
        <dsp:cNvPr id="0" name=""/>
        <dsp:cNvSpPr/>
      </dsp:nvSpPr>
      <dsp:spPr>
        <a:xfrm>
          <a:off x="1821827" y="3535376"/>
          <a:ext cx="6217311" cy="371194"/>
        </a:xfrm>
        <a:prstGeom prst="roundRect">
          <a:avLst>
            <a:gd name="adj" fmla="val 10000"/>
          </a:avLst>
        </a:prstGeom>
        <a:solidFill>
          <a:srgbClr val="261300"/>
        </a:solid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پیامی در آیه هست كه اگر به مردم نرسد، گويا همه‏ى پيام‏ها محو مى‏شود.</a:t>
          </a:r>
          <a:endParaRPr lang="fa-IR" sz="1600" kern="1200" dirty="0">
            <a:solidFill>
              <a:schemeClr val="bg1"/>
            </a:solidFill>
            <a:cs typeface="B Koodak" pitchFamily="2" charset="-78"/>
          </a:endParaRPr>
        </a:p>
      </dsp:txBody>
      <dsp:txXfrm>
        <a:off x="1821827" y="3535376"/>
        <a:ext cx="6217311" cy="371194"/>
      </dsp:txXfrm>
    </dsp:sp>
    <dsp:sp modelId="{80ADD8B4-DFED-477F-8474-B325264FDDF1}">
      <dsp:nvSpPr>
        <dsp:cNvPr id="0" name=""/>
        <dsp:cNvSpPr/>
      </dsp:nvSpPr>
      <dsp:spPr>
        <a:xfrm rot="6635158">
          <a:off x="7750738" y="3847608"/>
          <a:ext cx="889594" cy="11590"/>
        </a:xfrm>
        <a:custGeom>
          <a:avLst/>
          <a:gdLst/>
          <a:ahLst/>
          <a:cxnLst/>
          <a:rect l="0" t="0" r="0" b="0"/>
          <a:pathLst>
            <a:path>
              <a:moveTo>
                <a:pt x="0" y="5795"/>
              </a:moveTo>
              <a:lnTo>
                <a:pt x="889594" y="5795"/>
              </a:lnTo>
            </a:path>
          </a:pathLst>
        </a:custGeom>
        <a:noFill/>
        <a:ln w="15875" cap="flat" cmpd="thickThin" algn="ctr">
          <a:solidFill>
            <a:schemeClr val="accent3">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400300" rtl="1">
            <a:lnSpc>
              <a:spcPct val="90000"/>
            </a:lnSpc>
            <a:spcBef>
              <a:spcPct val="0"/>
            </a:spcBef>
            <a:spcAft>
              <a:spcPct val="35000"/>
            </a:spcAft>
          </a:pPr>
          <a:endParaRPr lang="fa-IR" sz="5400" kern="1200">
            <a:solidFill>
              <a:schemeClr val="bg1"/>
            </a:solidFill>
          </a:endParaRPr>
        </a:p>
      </dsp:txBody>
      <dsp:txXfrm rot="6635158">
        <a:off x="7750738" y="3474038"/>
        <a:ext cx="889594" cy="758730"/>
      </dsp:txXfrm>
    </dsp:sp>
    <dsp:sp modelId="{9E24A1B1-4E7C-4CD9-BAE7-E1C902A431D5}">
      <dsp:nvSpPr>
        <dsp:cNvPr id="0" name=""/>
        <dsp:cNvSpPr/>
      </dsp:nvSpPr>
      <dsp:spPr>
        <a:xfrm>
          <a:off x="1821827" y="3965219"/>
          <a:ext cx="6217311" cy="609159"/>
        </a:xfrm>
        <a:prstGeom prst="roundRect">
          <a:avLst>
            <a:gd name="adj" fmla="val 10000"/>
          </a:avLst>
        </a:prstGeom>
        <a:solidFill>
          <a:srgbClr val="261300"/>
        </a:solid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محتواى پيام، بايد مسأله‏اى اساسى باشد، وگرنه                                                                                              در مسائل جزئى و فردى، اين همه تهديد و دلدارى لازم نيست.</a:t>
          </a:r>
          <a:endParaRPr lang="fa-IR" sz="1600" kern="1200" dirty="0">
            <a:solidFill>
              <a:schemeClr val="bg1"/>
            </a:solidFill>
            <a:cs typeface="B Koodak" pitchFamily="2" charset="-78"/>
          </a:endParaRPr>
        </a:p>
      </dsp:txBody>
      <dsp:txXfrm>
        <a:off x="1821827" y="3965219"/>
        <a:ext cx="6217311" cy="609159"/>
      </dsp:txXfrm>
    </dsp:sp>
    <dsp:sp modelId="{92A64ED7-F94A-4D3E-827D-C08971BAA266}">
      <dsp:nvSpPr>
        <dsp:cNvPr id="0" name=""/>
        <dsp:cNvSpPr/>
      </dsp:nvSpPr>
      <dsp:spPr>
        <a:xfrm rot="6100364">
          <a:off x="7422525" y="4188236"/>
          <a:ext cx="1546018" cy="11590"/>
        </a:xfrm>
        <a:custGeom>
          <a:avLst/>
          <a:gdLst/>
          <a:ahLst/>
          <a:cxnLst/>
          <a:rect l="0" t="0" r="0" b="0"/>
          <a:pathLst>
            <a:path>
              <a:moveTo>
                <a:pt x="0" y="5795"/>
              </a:moveTo>
              <a:lnTo>
                <a:pt x="1546018" y="5795"/>
              </a:lnTo>
            </a:path>
          </a:pathLst>
        </a:custGeom>
        <a:noFill/>
        <a:ln w="15875" cap="flat" cmpd="thickThin" algn="ctr">
          <a:solidFill>
            <a:schemeClr val="accent3">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400300" rtl="1">
            <a:lnSpc>
              <a:spcPct val="90000"/>
            </a:lnSpc>
            <a:spcBef>
              <a:spcPct val="0"/>
            </a:spcBef>
            <a:spcAft>
              <a:spcPct val="35000"/>
            </a:spcAft>
          </a:pPr>
          <a:endParaRPr lang="fa-IR" sz="5400" kern="1200">
            <a:solidFill>
              <a:schemeClr val="bg1"/>
            </a:solidFill>
          </a:endParaRPr>
        </a:p>
      </dsp:txBody>
      <dsp:txXfrm rot="6100364">
        <a:off x="7422525" y="3534736"/>
        <a:ext cx="1546018" cy="1318591"/>
      </dsp:txXfrm>
    </dsp:sp>
    <dsp:sp modelId="{C4CC1DB0-347F-4432-B7FA-20453F36419B}">
      <dsp:nvSpPr>
        <dsp:cNvPr id="0" name=""/>
        <dsp:cNvSpPr/>
      </dsp:nvSpPr>
      <dsp:spPr>
        <a:xfrm>
          <a:off x="1821827" y="4633027"/>
          <a:ext cx="6217311" cy="636055"/>
        </a:xfrm>
        <a:prstGeom prst="roundRect">
          <a:avLst>
            <a:gd name="adj" fmla="val 10000"/>
          </a:avLst>
        </a:prstGeom>
        <a:solidFill>
          <a:srgbClr val="261300"/>
        </a:solid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پيام آيه، مربوط به توحيد و نبوّت و معاد نيست، چون اين اصول، در روزهاى اوّل بعثت                                                          در مكّه بيان شده و نيازى به اين همه سفارش در اواخر عمر آن حضرت ندارد.</a:t>
          </a:r>
          <a:endParaRPr lang="fa-IR" sz="1600" kern="1200" dirty="0">
            <a:solidFill>
              <a:schemeClr val="bg1"/>
            </a:solidFill>
            <a:cs typeface="B Koodak" pitchFamily="2" charset="-78"/>
          </a:endParaRPr>
        </a:p>
      </dsp:txBody>
      <dsp:txXfrm>
        <a:off x="1821827" y="4633027"/>
        <a:ext cx="6217311" cy="636055"/>
      </dsp:txXfrm>
    </dsp:sp>
    <dsp:sp modelId="{27A33A15-B69F-4A13-9C96-883A0DCCEEA7}">
      <dsp:nvSpPr>
        <dsp:cNvPr id="0" name=""/>
        <dsp:cNvSpPr/>
      </dsp:nvSpPr>
      <dsp:spPr>
        <a:xfrm rot="5883621">
          <a:off x="7080141" y="4535588"/>
          <a:ext cx="2230788" cy="11590"/>
        </a:xfrm>
        <a:custGeom>
          <a:avLst/>
          <a:gdLst/>
          <a:ahLst/>
          <a:cxnLst/>
          <a:rect l="0" t="0" r="0" b="0"/>
          <a:pathLst>
            <a:path>
              <a:moveTo>
                <a:pt x="0" y="5795"/>
              </a:moveTo>
              <a:lnTo>
                <a:pt x="2230788" y="5795"/>
              </a:lnTo>
            </a:path>
          </a:pathLst>
        </a:custGeom>
        <a:noFill/>
        <a:ln w="15875" cap="flat" cmpd="thickThin" algn="ctr">
          <a:solidFill>
            <a:schemeClr val="accent3">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400300" rtl="1">
            <a:lnSpc>
              <a:spcPct val="90000"/>
            </a:lnSpc>
            <a:spcBef>
              <a:spcPct val="0"/>
            </a:spcBef>
            <a:spcAft>
              <a:spcPct val="35000"/>
            </a:spcAft>
          </a:pPr>
          <a:endParaRPr lang="fa-IR" sz="5400" kern="1200">
            <a:solidFill>
              <a:schemeClr val="bg1"/>
            </a:solidFill>
          </a:endParaRPr>
        </a:p>
      </dsp:txBody>
      <dsp:txXfrm rot="5883621">
        <a:off x="7080141" y="3590069"/>
        <a:ext cx="2230788" cy="1902628"/>
      </dsp:txXfrm>
    </dsp:sp>
    <dsp:sp modelId="{2770868B-0652-4923-8DD5-83B39E425F7A}">
      <dsp:nvSpPr>
        <dsp:cNvPr id="0" name=""/>
        <dsp:cNvSpPr/>
      </dsp:nvSpPr>
      <dsp:spPr>
        <a:xfrm>
          <a:off x="1821827" y="5327731"/>
          <a:ext cx="6217311" cy="636055"/>
        </a:xfrm>
        <a:prstGeom prst="roundRect">
          <a:avLst>
            <a:gd name="adj" fmla="val 10000"/>
          </a:avLst>
        </a:prstGeom>
        <a:solidFill>
          <a:srgbClr val="261300"/>
        </a:solidFill>
        <a:ln w="15875" cap="flat" cmpd="sng" algn="ctr">
          <a:solidFill>
            <a:schemeClr val="accent3">
              <a:lumMod val="50000"/>
            </a:schemeClr>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پيام آيه، مربوط به نماز، روزه، حج، زكات، خمس وجهاد هم نيست، چون اينها در طول                                                            23 سال دعوت پيامبر بيان شده و مردم نيز به آن عمل كرده‏اند و هراسى در كار نبوده است</a:t>
          </a:r>
          <a:endParaRPr lang="fa-IR" sz="1600" kern="1200" dirty="0">
            <a:solidFill>
              <a:schemeClr val="bg1"/>
            </a:solidFill>
            <a:cs typeface="B Koodak" pitchFamily="2" charset="-78"/>
          </a:endParaRPr>
        </a:p>
      </dsp:txBody>
      <dsp:txXfrm>
        <a:off x="1821827" y="5327731"/>
        <a:ext cx="6217311" cy="63605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F65D2E0-C61A-4884-B64E-DD2D888EFD7D}" type="datetimeFigureOut">
              <a:rPr lang="fa-IR" smtClean="0"/>
              <a:pPr/>
              <a:t>1433/04/19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F132464-13C9-470B-95E6-8222147367FE}"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1F132464-13C9-470B-95E6-8222147367FE}" type="slidenum">
              <a:rPr lang="fa-IR" smtClean="0"/>
              <a:pPr/>
              <a:t>3</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1F132464-13C9-470B-95E6-8222147367FE}" type="slidenum">
              <a:rPr lang="fa-IR" smtClean="0"/>
              <a:pPr/>
              <a:t>4</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0EA53B7-A7B4-4AB4-B28A-997F1185D55D}" type="datetimeFigureOut">
              <a:rPr lang="fa-IR" smtClean="0"/>
              <a:pPr/>
              <a:t>1433/04/19</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83C52F3-3329-4A8F-A4C7-AF544DC76344}"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EA53B7-A7B4-4AB4-B28A-997F1185D55D}" type="datetimeFigureOut">
              <a:rPr lang="fa-IR" smtClean="0"/>
              <a:pPr/>
              <a:t>1433/04/19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83C52F3-3329-4A8F-A4C7-AF544DC76344}"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EA53B7-A7B4-4AB4-B28A-997F1185D55D}" type="datetimeFigureOut">
              <a:rPr lang="fa-IR" smtClean="0"/>
              <a:pPr/>
              <a:t>1433/04/19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83C52F3-3329-4A8F-A4C7-AF544DC76344}"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EA53B7-A7B4-4AB4-B28A-997F1185D55D}" type="datetimeFigureOut">
              <a:rPr lang="fa-IR" smtClean="0"/>
              <a:pPr/>
              <a:t>1433/04/19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83C52F3-3329-4A8F-A4C7-AF544DC76344}"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0EA53B7-A7B4-4AB4-B28A-997F1185D55D}" type="datetimeFigureOut">
              <a:rPr lang="fa-IR" smtClean="0"/>
              <a:pPr/>
              <a:t>1433/04/19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83C52F3-3329-4A8F-A4C7-AF544DC76344}"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EA53B7-A7B4-4AB4-B28A-997F1185D55D}" type="datetimeFigureOut">
              <a:rPr lang="fa-IR" smtClean="0"/>
              <a:pPr/>
              <a:t>1433/04/19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C83C52F3-3329-4A8F-A4C7-AF544DC76344}"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EA53B7-A7B4-4AB4-B28A-997F1185D55D}" type="datetimeFigureOut">
              <a:rPr lang="fa-IR" smtClean="0"/>
              <a:pPr/>
              <a:t>1433/04/19</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C83C52F3-3329-4A8F-A4C7-AF544DC76344}"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0EA53B7-A7B4-4AB4-B28A-997F1185D55D}" type="datetimeFigureOut">
              <a:rPr lang="fa-IR" smtClean="0"/>
              <a:pPr/>
              <a:t>1433/04/19</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C83C52F3-3329-4A8F-A4C7-AF544DC76344}"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0EA53B7-A7B4-4AB4-B28A-997F1185D55D}" type="datetimeFigureOut">
              <a:rPr lang="fa-IR" smtClean="0"/>
              <a:pPr/>
              <a:t>1433/04/19</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C83C52F3-3329-4A8F-A4C7-AF544DC76344}"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0EA53B7-A7B4-4AB4-B28A-997F1185D55D}" type="datetimeFigureOut">
              <a:rPr lang="fa-IR" smtClean="0"/>
              <a:pPr/>
              <a:t>1433/04/19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C83C52F3-3329-4A8F-A4C7-AF544DC76344}"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0EA53B7-A7B4-4AB4-B28A-997F1185D55D}" type="datetimeFigureOut">
              <a:rPr lang="fa-IR" smtClean="0"/>
              <a:pPr/>
              <a:t>1433/04/19</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83C52F3-3329-4A8F-A4C7-AF544DC76344}"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EA53B7-A7B4-4AB4-B28A-997F1185D55D}" type="datetimeFigureOut">
              <a:rPr lang="fa-IR" smtClean="0"/>
              <a:pPr/>
              <a:t>1433/04/19</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83C52F3-3329-4A8F-A4C7-AF544DC76344}"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rPr>
              <a:t>درس سی و هشتم</a:t>
            </a:r>
            <a:endParaRPr lang="fa-IR"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endParaRPr>
          </a:p>
        </p:txBody>
      </p:sp>
      <p:sp>
        <p:nvSpPr>
          <p:cNvPr id="3" name="Subtitle 2"/>
          <p:cNvSpPr>
            <a:spLocks noGrp="1"/>
          </p:cNvSpPr>
          <p:nvPr>
            <p:ph type="subTitle" idx="1"/>
          </p:nvPr>
        </p:nvSpPr>
        <p:spPr/>
        <p:txBody>
          <a:bodyPr>
            <a:noAutofit/>
          </a:bodyPr>
          <a:lstStyle/>
          <a:p>
            <a:r>
              <a:rPr lang="fa-IR" sz="8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نصب امام</a:t>
            </a:r>
            <a:endParaRPr lang="fa-IR" sz="8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rPr>
              <a:t>درس سی و هشتم</a:t>
            </a:r>
            <a:br>
              <a:rPr lang="fa-IR"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rPr>
            </a:br>
            <a:r>
              <a:rPr lang="fa-IR"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rPr>
              <a:t>نصب امام</a:t>
            </a:r>
            <a:endParaRPr lang="fa-IR"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endParaRPr>
          </a:p>
        </p:txBody>
      </p:sp>
      <p:graphicFrame>
        <p:nvGraphicFramePr>
          <p:cNvPr id="4" name="Content Placeholder 3"/>
          <p:cNvGraphicFramePr>
            <a:graphicFrameLocks noGrp="1"/>
          </p:cNvGraphicFramePr>
          <p:nvPr>
            <p:ph idx="1"/>
          </p:nvPr>
        </p:nvGraphicFramePr>
        <p:xfrm>
          <a:off x="0" y="142852"/>
          <a:ext cx="9144000" cy="6715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9D0430AE-3F3F-42E3-B00B-AA94AE7836D8}"/>
                                            </p:graphicEl>
                                          </p:spTgt>
                                        </p:tgtEl>
                                        <p:attrNameLst>
                                          <p:attrName>style.visibility</p:attrName>
                                        </p:attrNameLst>
                                      </p:cBhvr>
                                      <p:to>
                                        <p:strVal val="visible"/>
                                      </p:to>
                                    </p:set>
                                    <p:animEffect transition="in" filter="fade">
                                      <p:cBhvr>
                                        <p:cTn id="7" dur="2000"/>
                                        <p:tgtEl>
                                          <p:spTgt spid="4">
                                            <p:graphicEl>
                                              <a:dgm id="{9D0430AE-3F3F-42E3-B00B-AA94AE7836D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5FEFDB72-8187-4EA0-BA15-81B2AD696D0A}"/>
                                            </p:graphicEl>
                                          </p:spTgt>
                                        </p:tgtEl>
                                        <p:attrNameLst>
                                          <p:attrName>style.visibility</p:attrName>
                                        </p:attrNameLst>
                                      </p:cBhvr>
                                      <p:to>
                                        <p:strVal val="visible"/>
                                      </p:to>
                                    </p:set>
                                    <p:animEffect transition="in" filter="fade">
                                      <p:cBhvr>
                                        <p:cTn id="12" dur="2000"/>
                                        <p:tgtEl>
                                          <p:spTgt spid="4">
                                            <p:graphicEl>
                                              <a:dgm id="{5FEFDB72-8187-4EA0-BA15-81B2AD696D0A}"/>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A42225D7-156B-41EF-A2CE-FBF24CAF0D4D}"/>
                                            </p:graphicEl>
                                          </p:spTgt>
                                        </p:tgtEl>
                                        <p:attrNameLst>
                                          <p:attrName>style.visibility</p:attrName>
                                        </p:attrNameLst>
                                      </p:cBhvr>
                                      <p:to>
                                        <p:strVal val="visible"/>
                                      </p:to>
                                    </p:set>
                                    <p:animEffect transition="in" filter="fade">
                                      <p:cBhvr>
                                        <p:cTn id="15" dur="2000"/>
                                        <p:tgtEl>
                                          <p:spTgt spid="4">
                                            <p:graphicEl>
                                              <a:dgm id="{A42225D7-156B-41EF-A2CE-FBF24CAF0D4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FF2E3095-A52A-422A-8EFC-9E6C1ED7C62D}"/>
                                            </p:graphicEl>
                                          </p:spTgt>
                                        </p:tgtEl>
                                        <p:attrNameLst>
                                          <p:attrName>style.visibility</p:attrName>
                                        </p:attrNameLst>
                                      </p:cBhvr>
                                      <p:to>
                                        <p:strVal val="visible"/>
                                      </p:to>
                                    </p:set>
                                    <p:animEffect transition="in" filter="fade">
                                      <p:cBhvr>
                                        <p:cTn id="20" dur="2000"/>
                                        <p:tgtEl>
                                          <p:spTgt spid="4">
                                            <p:graphicEl>
                                              <a:dgm id="{FF2E3095-A52A-422A-8EFC-9E6C1ED7C62D}"/>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graphicEl>
                                              <a:dgm id="{9CBF99AF-6AA4-414F-932E-D640DA421577}"/>
                                            </p:graphicEl>
                                          </p:spTgt>
                                        </p:tgtEl>
                                        <p:attrNameLst>
                                          <p:attrName>style.visibility</p:attrName>
                                        </p:attrNameLst>
                                      </p:cBhvr>
                                      <p:to>
                                        <p:strVal val="visible"/>
                                      </p:to>
                                    </p:set>
                                    <p:animEffect transition="in" filter="fade">
                                      <p:cBhvr>
                                        <p:cTn id="25" dur="2000"/>
                                        <p:tgtEl>
                                          <p:spTgt spid="4">
                                            <p:graphicEl>
                                              <a:dgm id="{9CBF99AF-6AA4-414F-932E-D640DA421577}"/>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graphicEl>
                                              <a:dgm id="{8FB78A73-5ECD-46D3-9004-CEFC31CC1CEC}"/>
                                            </p:graphicEl>
                                          </p:spTgt>
                                        </p:tgtEl>
                                        <p:attrNameLst>
                                          <p:attrName>style.visibility</p:attrName>
                                        </p:attrNameLst>
                                      </p:cBhvr>
                                      <p:to>
                                        <p:strVal val="visible"/>
                                      </p:to>
                                    </p:set>
                                    <p:animEffect transition="in" filter="fade">
                                      <p:cBhvr>
                                        <p:cTn id="28" dur="2000"/>
                                        <p:tgtEl>
                                          <p:spTgt spid="4">
                                            <p:graphicEl>
                                              <a:dgm id="{8FB78A73-5ECD-46D3-9004-CEFC31CC1CEC}"/>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graphicEl>
                                              <a:dgm id="{0E2E48FD-BEF0-4455-B04D-AA2C80A32F98}"/>
                                            </p:graphicEl>
                                          </p:spTgt>
                                        </p:tgtEl>
                                        <p:attrNameLst>
                                          <p:attrName>style.visibility</p:attrName>
                                        </p:attrNameLst>
                                      </p:cBhvr>
                                      <p:to>
                                        <p:strVal val="visible"/>
                                      </p:to>
                                    </p:set>
                                    <p:animEffect transition="in" filter="fade">
                                      <p:cBhvr>
                                        <p:cTn id="33" dur="2000"/>
                                        <p:tgtEl>
                                          <p:spTgt spid="4">
                                            <p:graphicEl>
                                              <a:dgm id="{0E2E48FD-BEF0-4455-B04D-AA2C80A32F98}"/>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graphicEl>
                                              <a:dgm id="{C1C44800-0486-4869-8B0C-6B386219889F}"/>
                                            </p:graphicEl>
                                          </p:spTgt>
                                        </p:tgtEl>
                                        <p:attrNameLst>
                                          <p:attrName>style.visibility</p:attrName>
                                        </p:attrNameLst>
                                      </p:cBhvr>
                                      <p:to>
                                        <p:strVal val="visible"/>
                                      </p:to>
                                    </p:set>
                                    <p:animEffect transition="in" filter="fade">
                                      <p:cBhvr>
                                        <p:cTn id="36" dur="2000"/>
                                        <p:tgtEl>
                                          <p:spTgt spid="4">
                                            <p:graphicEl>
                                              <a:dgm id="{C1C44800-0486-4869-8B0C-6B386219889F}"/>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graphicEl>
                                              <a:dgm id="{EA6A6FD5-19C2-4F9C-B150-0BE2B0B72E9C}"/>
                                            </p:graphicEl>
                                          </p:spTgt>
                                        </p:tgtEl>
                                        <p:attrNameLst>
                                          <p:attrName>style.visibility</p:attrName>
                                        </p:attrNameLst>
                                      </p:cBhvr>
                                      <p:to>
                                        <p:strVal val="visible"/>
                                      </p:to>
                                    </p:set>
                                    <p:animEffect transition="in" filter="fade">
                                      <p:cBhvr>
                                        <p:cTn id="41" dur="2000"/>
                                        <p:tgtEl>
                                          <p:spTgt spid="4">
                                            <p:graphicEl>
                                              <a:dgm id="{EA6A6FD5-19C2-4F9C-B150-0BE2B0B72E9C}"/>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graphicEl>
                                              <a:dgm id="{97417C14-D2A8-4E1E-8B66-907B7B538592}"/>
                                            </p:graphicEl>
                                          </p:spTgt>
                                        </p:tgtEl>
                                        <p:attrNameLst>
                                          <p:attrName>style.visibility</p:attrName>
                                        </p:attrNameLst>
                                      </p:cBhvr>
                                      <p:to>
                                        <p:strVal val="visible"/>
                                      </p:to>
                                    </p:set>
                                    <p:animEffect transition="in" filter="fade">
                                      <p:cBhvr>
                                        <p:cTn id="44" dur="2000"/>
                                        <p:tgtEl>
                                          <p:spTgt spid="4">
                                            <p:graphicEl>
                                              <a:dgm id="{97417C14-D2A8-4E1E-8B66-907B7B538592}"/>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
                                            <p:graphicEl>
                                              <a:dgm id="{DB6BA4E0-9D95-40D5-BE73-F691505B31A9}"/>
                                            </p:graphicEl>
                                          </p:spTgt>
                                        </p:tgtEl>
                                        <p:attrNameLst>
                                          <p:attrName>style.visibility</p:attrName>
                                        </p:attrNameLst>
                                      </p:cBhvr>
                                      <p:to>
                                        <p:strVal val="visible"/>
                                      </p:to>
                                    </p:set>
                                    <p:animEffect transition="in" filter="fade">
                                      <p:cBhvr>
                                        <p:cTn id="49" dur="2000"/>
                                        <p:tgtEl>
                                          <p:spTgt spid="4">
                                            <p:graphicEl>
                                              <a:dgm id="{DB6BA4E0-9D95-40D5-BE73-F691505B31A9}"/>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
                                            <p:graphicEl>
                                              <a:dgm id="{1C9804AC-274D-4FAD-A8FE-60F8AD889E6E}"/>
                                            </p:graphicEl>
                                          </p:spTgt>
                                        </p:tgtEl>
                                        <p:attrNameLst>
                                          <p:attrName>style.visibility</p:attrName>
                                        </p:attrNameLst>
                                      </p:cBhvr>
                                      <p:to>
                                        <p:strVal val="visible"/>
                                      </p:to>
                                    </p:set>
                                    <p:animEffect transition="in" filter="fade">
                                      <p:cBhvr>
                                        <p:cTn id="52" dur="2000"/>
                                        <p:tgtEl>
                                          <p:spTgt spid="4">
                                            <p:graphicEl>
                                              <a:dgm id="{1C9804AC-274D-4FAD-A8FE-60F8AD889E6E}"/>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5E6DCE7E-369D-4329-B075-476A3F0C22BD}"/>
                                            </p:graphicEl>
                                          </p:spTgt>
                                        </p:tgtEl>
                                        <p:attrNameLst>
                                          <p:attrName>style.visibility</p:attrName>
                                        </p:attrNameLst>
                                      </p:cBhvr>
                                      <p:to>
                                        <p:strVal val="visible"/>
                                      </p:to>
                                    </p:set>
                                    <p:animEffect transition="in" filter="fade">
                                      <p:cBhvr>
                                        <p:cTn id="57" dur="2000"/>
                                        <p:tgtEl>
                                          <p:spTgt spid="4">
                                            <p:graphicEl>
                                              <a:dgm id="{5E6DCE7E-369D-4329-B075-476A3F0C22BD}"/>
                                            </p:graphic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
                                            <p:graphicEl>
                                              <a:dgm id="{BE9ACE9A-1D26-409D-9778-0FEFB3DF28C2}"/>
                                            </p:graphicEl>
                                          </p:spTgt>
                                        </p:tgtEl>
                                        <p:attrNameLst>
                                          <p:attrName>style.visibility</p:attrName>
                                        </p:attrNameLst>
                                      </p:cBhvr>
                                      <p:to>
                                        <p:strVal val="visible"/>
                                      </p:to>
                                    </p:set>
                                    <p:animEffect transition="in" filter="fade">
                                      <p:cBhvr>
                                        <p:cTn id="60" dur="2000"/>
                                        <p:tgtEl>
                                          <p:spTgt spid="4">
                                            <p:graphicEl>
                                              <a:dgm id="{BE9ACE9A-1D26-409D-9778-0FEFB3DF28C2}"/>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4">
                                            <p:graphicEl>
                                              <a:dgm id="{0BBE2E56-23D5-4DE9-B47C-DA316BD8E8A8}"/>
                                            </p:graphicEl>
                                          </p:spTgt>
                                        </p:tgtEl>
                                        <p:attrNameLst>
                                          <p:attrName>style.visibility</p:attrName>
                                        </p:attrNameLst>
                                      </p:cBhvr>
                                      <p:to>
                                        <p:strVal val="visible"/>
                                      </p:to>
                                    </p:set>
                                    <p:animEffect transition="in" filter="fade">
                                      <p:cBhvr>
                                        <p:cTn id="65" dur="2000"/>
                                        <p:tgtEl>
                                          <p:spTgt spid="4">
                                            <p:graphicEl>
                                              <a:dgm id="{0BBE2E56-23D5-4DE9-B47C-DA316BD8E8A8}"/>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
                                            <p:graphicEl>
                                              <a:dgm id="{B4DD4C52-E7C6-4882-9C51-794EAEFD1E8F}"/>
                                            </p:graphicEl>
                                          </p:spTgt>
                                        </p:tgtEl>
                                        <p:attrNameLst>
                                          <p:attrName>style.visibility</p:attrName>
                                        </p:attrNameLst>
                                      </p:cBhvr>
                                      <p:to>
                                        <p:strVal val="visible"/>
                                      </p:to>
                                    </p:set>
                                    <p:animEffect transition="in" filter="fade">
                                      <p:cBhvr>
                                        <p:cTn id="68" dur="2000"/>
                                        <p:tgtEl>
                                          <p:spTgt spid="4">
                                            <p:graphicEl>
                                              <a:dgm id="{B4DD4C52-E7C6-4882-9C51-794EAEFD1E8F}"/>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4">
                                            <p:graphicEl>
                                              <a:dgm id="{5B0EA007-484D-4CE5-817E-806F076ED564}"/>
                                            </p:graphicEl>
                                          </p:spTgt>
                                        </p:tgtEl>
                                        <p:attrNameLst>
                                          <p:attrName>style.visibility</p:attrName>
                                        </p:attrNameLst>
                                      </p:cBhvr>
                                      <p:to>
                                        <p:strVal val="visible"/>
                                      </p:to>
                                    </p:set>
                                    <p:animEffect transition="in" filter="fade">
                                      <p:cBhvr>
                                        <p:cTn id="73" dur="2000"/>
                                        <p:tgtEl>
                                          <p:spTgt spid="4">
                                            <p:graphicEl>
                                              <a:dgm id="{5B0EA007-484D-4CE5-817E-806F076ED564}"/>
                                            </p:graphic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
                                            <p:graphicEl>
                                              <a:dgm id="{1E866F5F-E7BB-4AD3-8BCC-3891EEBA80C1}"/>
                                            </p:graphicEl>
                                          </p:spTgt>
                                        </p:tgtEl>
                                        <p:attrNameLst>
                                          <p:attrName>style.visibility</p:attrName>
                                        </p:attrNameLst>
                                      </p:cBhvr>
                                      <p:to>
                                        <p:strVal val="visible"/>
                                      </p:to>
                                    </p:set>
                                    <p:animEffect transition="in" filter="fade">
                                      <p:cBhvr>
                                        <p:cTn id="76" dur="2000"/>
                                        <p:tgtEl>
                                          <p:spTgt spid="4">
                                            <p:graphicEl>
                                              <a:dgm id="{1E866F5F-E7BB-4AD3-8BCC-3891EEBA80C1}"/>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4">
                                            <p:graphicEl>
                                              <a:dgm id="{CFA24EC6-904B-4ADC-8454-D91F8B7047EE}"/>
                                            </p:graphicEl>
                                          </p:spTgt>
                                        </p:tgtEl>
                                        <p:attrNameLst>
                                          <p:attrName>style.visibility</p:attrName>
                                        </p:attrNameLst>
                                      </p:cBhvr>
                                      <p:to>
                                        <p:strVal val="visible"/>
                                      </p:to>
                                    </p:set>
                                    <p:animEffect transition="in" filter="fade">
                                      <p:cBhvr>
                                        <p:cTn id="81" dur="2000"/>
                                        <p:tgtEl>
                                          <p:spTgt spid="4">
                                            <p:graphicEl>
                                              <a:dgm id="{CFA24EC6-904B-4ADC-8454-D91F8B7047EE}"/>
                                            </p:graphicEl>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4">
                                            <p:graphicEl>
                                              <a:dgm id="{C97B308D-F839-4FB6-B302-BD6CFE32E593}"/>
                                            </p:graphicEl>
                                          </p:spTgt>
                                        </p:tgtEl>
                                        <p:attrNameLst>
                                          <p:attrName>style.visibility</p:attrName>
                                        </p:attrNameLst>
                                      </p:cBhvr>
                                      <p:to>
                                        <p:strVal val="visible"/>
                                      </p:to>
                                    </p:set>
                                    <p:animEffect transition="in" filter="fade">
                                      <p:cBhvr>
                                        <p:cTn id="84" dur="2000"/>
                                        <p:tgtEl>
                                          <p:spTgt spid="4">
                                            <p:graphicEl>
                                              <a:dgm id="{C97B308D-F839-4FB6-B302-BD6CFE32E593}"/>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4">
                                            <p:graphicEl>
                                              <a:dgm id="{54929F25-B0C3-4EC1-95F6-CE505357355F}"/>
                                            </p:graphicEl>
                                          </p:spTgt>
                                        </p:tgtEl>
                                        <p:attrNameLst>
                                          <p:attrName>style.visibility</p:attrName>
                                        </p:attrNameLst>
                                      </p:cBhvr>
                                      <p:to>
                                        <p:strVal val="visible"/>
                                      </p:to>
                                    </p:set>
                                    <p:animEffect transition="in" filter="fade">
                                      <p:cBhvr>
                                        <p:cTn id="89" dur="2000"/>
                                        <p:tgtEl>
                                          <p:spTgt spid="4">
                                            <p:graphicEl>
                                              <a:dgm id="{54929F25-B0C3-4EC1-95F6-CE505357355F}"/>
                                            </p:graphic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
                                            <p:graphicEl>
                                              <a:dgm id="{3ABBF8B5-C022-4226-A4CB-B66D97518F36}"/>
                                            </p:graphicEl>
                                          </p:spTgt>
                                        </p:tgtEl>
                                        <p:attrNameLst>
                                          <p:attrName>style.visibility</p:attrName>
                                        </p:attrNameLst>
                                      </p:cBhvr>
                                      <p:to>
                                        <p:strVal val="visible"/>
                                      </p:to>
                                    </p:set>
                                    <p:animEffect transition="in" filter="fade">
                                      <p:cBhvr>
                                        <p:cTn id="92" dur="2000"/>
                                        <p:tgtEl>
                                          <p:spTgt spid="4">
                                            <p:graphicEl>
                                              <a:dgm id="{3ABBF8B5-C022-4226-A4CB-B66D97518F36}"/>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4">
                                            <p:graphicEl>
                                              <a:dgm id="{8A7CA312-39A4-425B-9F86-A33A45E53859}"/>
                                            </p:graphicEl>
                                          </p:spTgt>
                                        </p:tgtEl>
                                        <p:attrNameLst>
                                          <p:attrName>style.visibility</p:attrName>
                                        </p:attrNameLst>
                                      </p:cBhvr>
                                      <p:to>
                                        <p:strVal val="visible"/>
                                      </p:to>
                                    </p:set>
                                    <p:animEffect transition="in" filter="fade">
                                      <p:cBhvr>
                                        <p:cTn id="97" dur="2000"/>
                                        <p:tgtEl>
                                          <p:spTgt spid="4">
                                            <p:graphicEl>
                                              <a:dgm id="{8A7CA312-39A4-425B-9F86-A33A45E53859}"/>
                                            </p:graphicEl>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
                                            <p:graphicEl>
                                              <a:dgm id="{DAE9F4E3-1D0B-4B94-806D-3D1FA5EDCC1C}"/>
                                            </p:graphicEl>
                                          </p:spTgt>
                                        </p:tgtEl>
                                        <p:attrNameLst>
                                          <p:attrName>style.visibility</p:attrName>
                                        </p:attrNameLst>
                                      </p:cBhvr>
                                      <p:to>
                                        <p:strVal val="visible"/>
                                      </p:to>
                                    </p:set>
                                    <p:animEffect transition="in" filter="fade">
                                      <p:cBhvr>
                                        <p:cTn id="100" dur="2000"/>
                                        <p:tgtEl>
                                          <p:spTgt spid="4">
                                            <p:graphicEl>
                                              <a:dgm id="{DAE9F4E3-1D0B-4B94-806D-3D1FA5EDCC1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rPr>
              <a:t>درس سی و هشتم</a:t>
            </a:r>
            <a:br>
              <a:rPr lang="fa-IR"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rPr>
            </a:br>
            <a:r>
              <a:rPr lang="fa-IR"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rPr>
              <a:t>نصب امام</a:t>
            </a:r>
            <a:endParaRPr lang="fa-IR"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endParaRPr>
          </a:p>
        </p:txBody>
      </p:sp>
      <p:graphicFrame>
        <p:nvGraphicFramePr>
          <p:cNvPr id="4" name="Content Placeholder 3"/>
          <p:cNvGraphicFramePr>
            <a:graphicFrameLocks noGrp="1"/>
          </p:cNvGraphicFramePr>
          <p:nvPr>
            <p:ph idx="1"/>
          </p:nvPr>
        </p:nvGraphicFramePr>
        <p:xfrm>
          <a:off x="0" y="142852"/>
          <a:ext cx="8858280" cy="6715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FCE80273-92F9-43B4-8EDD-DB7E06B5FFF1}"/>
                                            </p:graphicEl>
                                          </p:spTgt>
                                        </p:tgtEl>
                                        <p:attrNameLst>
                                          <p:attrName>style.visibility</p:attrName>
                                        </p:attrNameLst>
                                      </p:cBhvr>
                                      <p:to>
                                        <p:strVal val="visible"/>
                                      </p:to>
                                    </p:set>
                                    <p:animEffect transition="in" filter="wipe(down)">
                                      <p:cBhvr>
                                        <p:cTn id="7" dur="500"/>
                                        <p:tgtEl>
                                          <p:spTgt spid="4">
                                            <p:graphicEl>
                                              <a:dgm id="{FCE80273-92F9-43B4-8EDD-DB7E06B5FFF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0B58AACA-CD46-44D8-B97E-782A90E4AC7A}"/>
                                            </p:graphicEl>
                                          </p:spTgt>
                                        </p:tgtEl>
                                        <p:attrNameLst>
                                          <p:attrName>style.visibility</p:attrName>
                                        </p:attrNameLst>
                                      </p:cBhvr>
                                      <p:to>
                                        <p:strVal val="visible"/>
                                      </p:to>
                                    </p:set>
                                    <p:animEffect transition="in" filter="wipe(down)">
                                      <p:cBhvr>
                                        <p:cTn id="12" dur="500"/>
                                        <p:tgtEl>
                                          <p:spTgt spid="4">
                                            <p:graphicEl>
                                              <a:dgm id="{0B58AACA-CD46-44D8-B97E-782A90E4AC7A}"/>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AD8D4AD1-EE66-4667-A732-260CFCFFFC6C}"/>
                                            </p:graphicEl>
                                          </p:spTgt>
                                        </p:tgtEl>
                                        <p:attrNameLst>
                                          <p:attrName>style.visibility</p:attrName>
                                        </p:attrNameLst>
                                      </p:cBhvr>
                                      <p:to>
                                        <p:strVal val="visible"/>
                                      </p:to>
                                    </p:set>
                                    <p:animEffect transition="in" filter="wipe(down)">
                                      <p:cBhvr>
                                        <p:cTn id="15" dur="500"/>
                                        <p:tgtEl>
                                          <p:spTgt spid="4">
                                            <p:graphicEl>
                                              <a:dgm id="{AD8D4AD1-EE66-4667-A732-260CFCFFFC6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C446E904-A8CE-41B8-9E64-57A6D94668AC}"/>
                                            </p:graphicEl>
                                          </p:spTgt>
                                        </p:tgtEl>
                                        <p:attrNameLst>
                                          <p:attrName>style.visibility</p:attrName>
                                        </p:attrNameLst>
                                      </p:cBhvr>
                                      <p:to>
                                        <p:strVal val="visible"/>
                                      </p:to>
                                    </p:set>
                                    <p:animEffect transition="in" filter="wipe(down)">
                                      <p:cBhvr>
                                        <p:cTn id="20" dur="500"/>
                                        <p:tgtEl>
                                          <p:spTgt spid="4">
                                            <p:graphicEl>
                                              <a:dgm id="{C446E904-A8CE-41B8-9E64-57A6D94668AC}"/>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118767B0-29A8-4574-9FEE-FD0130C6ABA7}"/>
                                            </p:graphicEl>
                                          </p:spTgt>
                                        </p:tgtEl>
                                        <p:attrNameLst>
                                          <p:attrName>style.visibility</p:attrName>
                                        </p:attrNameLst>
                                      </p:cBhvr>
                                      <p:to>
                                        <p:strVal val="visible"/>
                                      </p:to>
                                    </p:set>
                                    <p:animEffect transition="in" filter="wipe(down)">
                                      <p:cBhvr>
                                        <p:cTn id="23" dur="500"/>
                                        <p:tgtEl>
                                          <p:spTgt spid="4">
                                            <p:graphicEl>
                                              <a:dgm id="{118767B0-29A8-4574-9FEE-FD0130C6ABA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87CC5CA9-F073-4603-90AC-07E512DA806D}"/>
                                            </p:graphicEl>
                                          </p:spTgt>
                                        </p:tgtEl>
                                        <p:attrNameLst>
                                          <p:attrName>style.visibility</p:attrName>
                                        </p:attrNameLst>
                                      </p:cBhvr>
                                      <p:to>
                                        <p:strVal val="visible"/>
                                      </p:to>
                                    </p:set>
                                    <p:animEffect transition="in" filter="wipe(down)">
                                      <p:cBhvr>
                                        <p:cTn id="28" dur="500"/>
                                        <p:tgtEl>
                                          <p:spTgt spid="4">
                                            <p:graphicEl>
                                              <a:dgm id="{87CC5CA9-F073-4603-90AC-07E512DA806D}"/>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311CC199-1D38-4C03-9D7F-4BC248A8E9C2}"/>
                                            </p:graphicEl>
                                          </p:spTgt>
                                        </p:tgtEl>
                                        <p:attrNameLst>
                                          <p:attrName>style.visibility</p:attrName>
                                        </p:attrNameLst>
                                      </p:cBhvr>
                                      <p:to>
                                        <p:strVal val="visible"/>
                                      </p:to>
                                    </p:set>
                                    <p:animEffect transition="in" filter="wipe(down)">
                                      <p:cBhvr>
                                        <p:cTn id="31" dur="500"/>
                                        <p:tgtEl>
                                          <p:spTgt spid="4">
                                            <p:graphicEl>
                                              <a:dgm id="{311CC199-1D38-4C03-9D7F-4BC248A8E9C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7482798B-ACDF-4D1B-8922-C7C00B42B3CB}"/>
                                            </p:graphicEl>
                                          </p:spTgt>
                                        </p:tgtEl>
                                        <p:attrNameLst>
                                          <p:attrName>style.visibility</p:attrName>
                                        </p:attrNameLst>
                                      </p:cBhvr>
                                      <p:to>
                                        <p:strVal val="visible"/>
                                      </p:to>
                                    </p:set>
                                    <p:animEffect transition="in" filter="wipe(down)">
                                      <p:cBhvr>
                                        <p:cTn id="36" dur="500"/>
                                        <p:tgtEl>
                                          <p:spTgt spid="4">
                                            <p:graphicEl>
                                              <a:dgm id="{7482798B-ACDF-4D1B-8922-C7C00B42B3CB}"/>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C432E058-BA0D-4115-A013-A677EDAEB38F}"/>
                                            </p:graphicEl>
                                          </p:spTgt>
                                        </p:tgtEl>
                                        <p:attrNameLst>
                                          <p:attrName>style.visibility</p:attrName>
                                        </p:attrNameLst>
                                      </p:cBhvr>
                                      <p:to>
                                        <p:strVal val="visible"/>
                                      </p:to>
                                    </p:set>
                                    <p:animEffect transition="in" filter="wipe(down)">
                                      <p:cBhvr>
                                        <p:cTn id="39" dur="500"/>
                                        <p:tgtEl>
                                          <p:spTgt spid="4">
                                            <p:graphicEl>
                                              <a:dgm id="{C432E058-BA0D-4115-A013-A677EDAEB38F}"/>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
                                            <p:graphicEl>
                                              <a:dgm id="{47E787ED-2100-4678-834A-075D898A1850}"/>
                                            </p:graphicEl>
                                          </p:spTgt>
                                        </p:tgtEl>
                                        <p:attrNameLst>
                                          <p:attrName>style.visibility</p:attrName>
                                        </p:attrNameLst>
                                      </p:cBhvr>
                                      <p:to>
                                        <p:strVal val="visible"/>
                                      </p:to>
                                    </p:set>
                                    <p:animEffect transition="in" filter="wipe(down)">
                                      <p:cBhvr>
                                        <p:cTn id="44" dur="500"/>
                                        <p:tgtEl>
                                          <p:spTgt spid="4">
                                            <p:graphicEl>
                                              <a:dgm id="{47E787ED-2100-4678-834A-075D898A1850}"/>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graphicEl>
                                              <a:dgm id="{D6FAC781-69C3-47E3-B306-A35F324AE313}"/>
                                            </p:graphicEl>
                                          </p:spTgt>
                                        </p:tgtEl>
                                        <p:attrNameLst>
                                          <p:attrName>style.visibility</p:attrName>
                                        </p:attrNameLst>
                                      </p:cBhvr>
                                      <p:to>
                                        <p:strVal val="visible"/>
                                      </p:to>
                                    </p:set>
                                    <p:animEffect transition="in" filter="wipe(down)">
                                      <p:cBhvr>
                                        <p:cTn id="47" dur="500"/>
                                        <p:tgtEl>
                                          <p:spTgt spid="4">
                                            <p:graphicEl>
                                              <a:dgm id="{D6FAC781-69C3-47E3-B306-A35F324AE31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E8E25F9E-D179-4971-B53C-73297D930C62}"/>
                                            </p:graphicEl>
                                          </p:spTgt>
                                        </p:tgtEl>
                                        <p:attrNameLst>
                                          <p:attrName>style.visibility</p:attrName>
                                        </p:attrNameLst>
                                      </p:cBhvr>
                                      <p:to>
                                        <p:strVal val="visible"/>
                                      </p:to>
                                    </p:set>
                                    <p:animEffect transition="in" filter="wipe(down)">
                                      <p:cBhvr>
                                        <p:cTn id="52" dur="500"/>
                                        <p:tgtEl>
                                          <p:spTgt spid="4">
                                            <p:graphicEl>
                                              <a:dgm id="{E8E25F9E-D179-4971-B53C-73297D930C62}"/>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graphicEl>
                                              <a:dgm id="{913CA94F-FF91-4758-94BA-2C46485DC819}"/>
                                            </p:graphicEl>
                                          </p:spTgt>
                                        </p:tgtEl>
                                        <p:attrNameLst>
                                          <p:attrName>style.visibility</p:attrName>
                                        </p:attrNameLst>
                                      </p:cBhvr>
                                      <p:to>
                                        <p:strVal val="visible"/>
                                      </p:to>
                                    </p:set>
                                    <p:animEffect transition="in" filter="wipe(down)">
                                      <p:cBhvr>
                                        <p:cTn id="55" dur="500"/>
                                        <p:tgtEl>
                                          <p:spTgt spid="4">
                                            <p:graphicEl>
                                              <a:dgm id="{913CA94F-FF91-4758-94BA-2C46485DC819}"/>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4">
                                            <p:graphicEl>
                                              <a:dgm id="{C86AD639-F3F9-4AEF-9E3A-4133583BE62C}"/>
                                            </p:graphicEl>
                                          </p:spTgt>
                                        </p:tgtEl>
                                        <p:attrNameLst>
                                          <p:attrName>style.visibility</p:attrName>
                                        </p:attrNameLst>
                                      </p:cBhvr>
                                      <p:to>
                                        <p:strVal val="visible"/>
                                      </p:to>
                                    </p:set>
                                    <p:animEffect transition="in" filter="wipe(down)">
                                      <p:cBhvr>
                                        <p:cTn id="60" dur="500"/>
                                        <p:tgtEl>
                                          <p:spTgt spid="4">
                                            <p:graphicEl>
                                              <a:dgm id="{C86AD639-F3F9-4AEF-9E3A-4133583BE62C}"/>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F5852865-FAC9-4F66-84AA-098C166BE60A}"/>
                                            </p:graphicEl>
                                          </p:spTgt>
                                        </p:tgtEl>
                                        <p:attrNameLst>
                                          <p:attrName>style.visibility</p:attrName>
                                        </p:attrNameLst>
                                      </p:cBhvr>
                                      <p:to>
                                        <p:strVal val="visible"/>
                                      </p:to>
                                    </p:set>
                                    <p:animEffect transition="in" filter="wipe(down)">
                                      <p:cBhvr>
                                        <p:cTn id="63" dur="500"/>
                                        <p:tgtEl>
                                          <p:spTgt spid="4">
                                            <p:graphicEl>
                                              <a:dgm id="{F5852865-FAC9-4F66-84AA-098C166BE60A}"/>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4">
                                            <p:graphicEl>
                                              <a:dgm id="{4C1053C8-C822-4A87-9200-B57CC36B5F4C}"/>
                                            </p:graphicEl>
                                          </p:spTgt>
                                        </p:tgtEl>
                                        <p:attrNameLst>
                                          <p:attrName>style.visibility</p:attrName>
                                        </p:attrNameLst>
                                      </p:cBhvr>
                                      <p:to>
                                        <p:strVal val="visible"/>
                                      </p:to>
                                    </p:set>
                                    <p:animEffect transition="in" filter="wipe(down)">
                                      <p:cBhvr>
                                        <p:cTn id="68" dur="500"/>
                                        <p:tgtEl>
                                          <p:spTgt spid="4">
                                            <p:graphicEl>
                                              <a:dgm id="{4C1053C8-C822-4A87-9200-B57CC36B5F4C}"/>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
                                            <p:graphicEl>
                                              <a:dgm id="{DA51BE90-1350-424B-A0D1-3DDE1F561DDE}"/>
                                            </p:graphicEl>
                                          </p:spTgt>
                                        </p:tgtEl>
                                        <p:attrNameLst>
                                          <p:attrName>style.visibility</p:attrName>
                                        </p:attrNameLst>
                                      </p:cBhvr>
                                      <p:to>
                                        <p:strVal val="visible"/>
                                      </p:to>
                                    </p:set>
                                    <p:animEffect transition="in" filter="wipe(down)">
                                      <p:cBhvr>
                                        <p:cTn id="71" dur="500"/>
                                        <p:tgtEl>
                                          <p:spTgt spid="4">
                                            <p:graphicEl>
                                              <a:dgm id="{DA51BE90-1350-424B-A0D1-3DDE1F561DDE}"/>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4">
                                            <p:graphicEl>
                                              <a:dgm id="{FE4C00C7-D71C-4D49-BAF6-E67E0AD91EA9}"/>
                                            </p:graphicEl>
                                          </p:spTgt>
                                        </p:tgtEl>
                                        <p:attrNameLst>
                                          <p:attrName>style.visibility</p:attrName>
                                        </p:attrNameLst>
                                      </p:cBhvr>
                                      <p:to>
                                        <p:strVal val="visible"/>
                                      </p:to>
                                    </p:set>
                                    <p:animEffect transition="in" filter="wipe(down)">
                                      <p:cBhvr>
                                        <p:cTn id="76" dur="500"/>
                                        <p:tgtEl>
                                          <p:spTgt spid="4">
                                            <p:graphicEl>
                                              <a:dgm id="{FE4C00C7-D71C-4D49-BAF6-E67E0AD91EA9}"/>
                                            </p:graphicEl>
                                          </p:spTgt>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4">
                                            <p:graphicEl>
                                              <a:dgm id="{8FE252E2-2B16-4DDA-80EB-1C8897035B8A}"/>
                                            </p:graphicEl>
                                          </p:spTgt>
                                        </p:tgtEl>
                                        <p:attrNameLst>
                                          <p:attrName>style.visibility</p:attrName>
                                        </p:attrNameLst>
                                      </p:cBhvr>
                                      <p:to>
                                        <p:strVal val="visible"/>
                                      </p:to>
                                    </p:set>
                                    <p:animEffect transition="in" filter="wipe(down)">
                                      <p:cBhvr>
                                        <p:cTn id="79" dur="500"/>
                                        <p:tgtEl>
                                          <p:spTgt spid="4">
                                            <p:graphicEl>
                                              <a:dgm id="{8FE252E2-2B16-4DDA-80EB-1C8897035B8A}"/>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4">
                                            <p:graphicEl>
                                              <a:dgm id="{2F228F51-1900-448A-A8D8-442F472E29FC}"/>
                                            </p:graphicEl>
                                          </p:spTgt>
                                        </p:tgtEl>
                                        <p:attrNameLst>
                                          <p:attrName>style.visibility</p:attrName>
                                        </p:attrNameLst>
                                      </p:cBhvr>
                                      <p:to>
                                        <p:strVal val="visible"/>
                                      </p:to>
                                    </p:set>
                                    <p:animEffect transition="in" filter="wipe(down)">
                                      <p:cBhvr>
                                        <p:cTn id="84" dur="500"/>
                                        <p:tgtEl>
                                          <p:spTgt spid="4">
                                            <p:graphicEl>
                                              <a:dgm id="{2F228F51-1900-448A-A8D8-442F472E29FC}"/>
                                            </p:graphicEl>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4">
                                            <p:graphicEl>
                                              <a:dgm id="{B19B6B4A-D01E-4537-82A7-5AED6B5E46FC}"/>
                                            </p:graphicEl>
                                          </p:spTgt>
                                        </p:tgtEl>
                                        <p:attrNameLst>
                                          <p:attrName>style.visibility</p:attrName>
                                        </p:attrNameLst>
                                      </p:cBhvr>
                                      <p:to>
                                        <p:strVal val="visible"/>
                                      </p:to>
                                    </p:set>
                                    <p:animEffect transition="in" filter="wipe(down)">
                                      <p:cBhvr>
                                        <p:cTn id="87" dur="500"/>
                                        <p:tgtEl>
                                          <p:spTgt spid="4">
                                            <p:graphicEl>
                                              <a:dgm id="{B19B6B4A-D01E-4537-82A7-5AED6B5E46FC}"/>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4">
                                            <p:graphicEl>
                                              <a:dgm id="{66FE7463-82B3-4CE8-BC5D-6157C78B749D}"/>
                                            </p:graphicEl>
                                          </p:spTgt>
                                        </p:tgtEl>
                                        <p:attrNameLst>
                                          <p:attrName>style.visibility</p:attrName>
                                        </p:attrNameLst>
                                      </p:cBhvr>
                                      <p:to>
                                        <p:strVal val="visible"/>
                                      </p:to>
                                    </p:set>
                                    <p:animEffect transition="in" filter="wipe(down)">
                                      <p:cBhvr>
                                        <p:cTn id="92" dur="500"/>
                                        <p:tgtEl>
                                          <p:spTgt spid="4">
                                            <p:graphicEl>
                                              <a:dgm id="{66FE7463-82B3-4CE8-BC5D-6157C78B749D}"/>
                                            </p:graphicEl>
                                          </p:spTgt>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4">
                                            <p:graphicEl>
                                              <a:dgm id="{B324DC6E-20FF-4C44-B4FA-80EB7EE69E84}"/>
                                            </p:graphicEl>
                                          </p:spTgt>
                                        </p:tgtEl>
                                        <p:attrNameLst>
                                          <p:attrName>style.visibility</p:attrName>
                                        </p:attrNameLst>
                                      </p:cBhvr>
                                      <p:to>
                                        <p:strVal val="visible"/>
                                      </p:to>
                                    </p:set>
                                    <p:animEffect transition="in" filter="wipe(down)">
                                      <p:cBhvr>
                                        <p:cTn id="95" dur="500"/>
                                        <p:tgtEl>
                                          <p:spTgt spid="4">
                                            <p:graphicEl>
                                              <a:dgm id="{B324DC6E-20FF-4C44-B4FA-80EB7EE69E84}"/>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4">
                                            <p:graphicEl>
                                              <a:dgm id="{9B5D4C56-9E41-4D7D-986C-7E90C447146B}"/>
                                            </p:graphicEl>
                                          </p:spTgt>
                                        </p:tgtEl>
                                        <p:attrNameLst>
                                          <p:attrName>style.visibility</p:attrName>
                                        </p:attrNameLst>
                                      </p:cBhvr>
                                      <p:to>
                                        <p:strVal val="visible"/>
                                      </p:to>
                                    </p:set>
                                    <p:animEffect transition="in" filter="wipe(down)">
                                      <p:cBhvr>
                                        <p:cTn id="100" dur="500"/>
                                        <p:tgtEl>
                                          <p:spTgt spid="4">
                                            <p:graphicEl>
                                              <a:dgm id="{9B5D4C56-9E41-4D7D-986C-7E90C447146B}"/>
                                            </p:graphicEl>
                                          </p:spTgt>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4">
                                            <p:graphicEl>
                                              <a:dgm id="{8842A420-7A1B-4BE6-9A6E-1500126A3144}"/>
                                            </p:graphicEl>
                                          </p:spTgt>
                                        </p:tgtEl>
                                        <p:attrNameLst>
                                          <p:attrName>style.visibility</p:attrName>
                                        </p:attrNameLst>
                                      </p:cBhvr>
                                      <p:to>
                                        <p:strVal val="visible"/>
                                      </p:to>
                                    </p:set>
                                    <p:animEffect transition="in" filter="wipe(down)">
                                      <p:cBhvr>
                                        <p:cTn id="103" dur="500"/>
                                        <p:tgtEl>
                                          <p:spTgt spid="4">
                                            <p:graphicEl>
                                              <a:dgm id="{8842A420-7A1B-4BE6-9A6E-1500126A3144}"/>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4">
                                            <p:graphicEl>
                                              <a:dgm id="{96018BED-A378-4492-B1FA-2DBB720DA340}"/>
                                            </p:graphicEl>
                                          </p:spTgt>
                                        </p:tgtEl>
                                        <p:attrNameLst>
                                          <p:attrName>style.visibility</p:attrName>
                                        </p:attrNameLst>
                                      </p:cBhvr>
                                      <p:to>
                                        <p:strVal val="visible"/>
                                      </p:to>
                                    </p:set>
                                    <p:animEffect transition="in" filter="wipe(down)">
                                      <p:cBhvr>
                                        <p:cTn id="108" dur="500"/>
                                        <p:tgtEl>
                                          <p:spTgt spid="4">
                                            <p:graphicEl>
                                              <a:dgm id="{96018BED-A378-4492-B1FA-2DBB720DA340}"/>
                                            </p:graphicEl>
                                          </p:spTgt>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4">
                                            <p:graphicEl>
                                              <a:dgm id="{837235A9-BC7C-4BF7-A53A-4351C7C7AA98}"/>
                                            </p:graphicEl>
                                          </p:spTgt>
                                        </p:tgtEl>
                                        <p:attrNameLst>
                                          <p:attrName>style.visibility</p:attrName>
                                        </p:attrNameLst>
                                      </p:cBhvr>
                                      <p:to>
                                        <p:strVal val="visible"/>
                                      </p:to>
                                    </p:set>
                                    <p:animEffect transition="in" filter="wipe(down)">
                                      <p:cBhvr>
                                        <p:cTn id="111" dur="500"/>
                                        <p:tgtEl>
                                          <p:spTgt spid="4">
                                            <p:graphicEl>
                                              <a:dgm id="{837235A9-BC7C-4BF7-A53A-4351C7C7AA98}"/>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grpId="0" nodeType="clickEffect">
                                  <p:stCondLst>
                                    <p:cond delay="0"/>
                                  </p:stCondLst>
                                  <p:childTnLst>
                                    <p:set>
                                      <p:cBhvr>
                                        <p:cTn id="115" dur="1" fill="hold">
                                          <p:stCondLst>
                                            <p:cond delay="0"/>
                                          </p:stCondLst>
                                        </p:cTn>
                                        <p:tgtEl>
                                          <p:spTgt spid="4">
                                            <p:graphicEl>
                                              <a:dgm id="{36B83D6B-4EF8-4327-88A0-A63DBAE7FB6D}"/>
                                            </p:graphicEl>
                                          </p:spTgt>
                                        </p:tgtEl>
                                        <p:attrNameLst>
                                          <p:attrName>style.visibility</p:attrName>
                                        </p:attrNameLst>
                                      </p:cBhvr>
                                      <p:to>
                                        <p:strVal val="visible"/>
                                      </p:to>
                                    </p:set>
                                    <p:animEffect transition="in" filter="wipe(down)">
                                      <p:cBhvr>
                                        <p:cTn id="116" dur="500"/>
                                        <p:tgtEl>
                                          <p:spTgt spid="4">
                                            <p:graphicEl>
                                              <a:dgm id="{36B83D6B-4EF8-4327-88A0-A63DBAE7FB6D}"/>
                                            </p:graphicEl>
                                          </p:spTgt>
                                        </p:tgtEl>
                                      </p:cBhvr>
                                    </p:animEffect>
                                  </p:childTnLst>
                                </p:cTn>
                              </p:par>
                              <p:par>
                                <p:cTn id="117" presetID="22" presetClass="entr" presetSubtype="4" fill="hold" grpId="0" nodeType="withEffect">
                                  <p:stCondLst>
                                    <p:cond delay="0"/>
                                  </p:stCondLst>
                                  <p:childTnLst>
                                    <p:set>
                                      <p:cBhvr>
                                        <p:cTn id="118" dur="1" fill="hold">
                                          <p:stCondLst>
                                            <p:cond delay="0"/>
                                          </p:stCondLst>
                                        </p:cTn>
                                        <p:tgtEl>
                                          <p:spTgt spid="4">
                                            <p:graphicEl>
                                              <a:dgm id="{DF8EDB09-633E-482E-AC9A-09D10E50137D}"/>
                                            </p:graphicEl>
                                          </p:spTgt>
                                        </p:tgtEl>
                                        <p:attrNameLst>
                                          <p:attrName>style.visibility</p:attrName>
                                        </p:attrNameLst>
                                      </p:cBhvr>
                                      <p:to>
                                        <p:strVal val="visible"/>
                                      </p:to>
                                    </p:set>
                                    <p:animEffect transition="in" filter="wipe(down)">
                                      <p:cBhvr>
                                        <p:cTn id="119" dur="500"/>
                                        <p:tgtEl>
                                          <p:spTgt spid="4">
                                            <p:graphicEl>
                                              <a:dgm id="{DF8EDB09-633E-482E-AC9A-09D10E50137D}"/>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4">
                                            <p:graphicEl>
                                              <a:dgm id="{BD5693AE-DD7F-413B-BB85-2FFE1EBDAB4C}"/>
                                            </p:graphicEl>
                                          </p:spTgt>
                                        </p:tgtEl>
                                        <p:attrNameLst>
                                          <p:attrName>style.visibility</p:attrName>
                                        </p:attrNameLst>
                                      </p:cBhvr>
                                      <p:to>
                                        <p:strVal val="visible"/>
                                      </p:to>
                                    </p:set>
                                    <p:animEffect transition="in" filter="wipe(down)">
                                      <p:cBhvr>
                                        <p:cTn id="124" dur="500"/>
                                        <p:tgtEl>
                                          <p:spTgt spid="4">
                                            <p:graphicEl>
                                              <a:dgm id="{BD5693AE-DD7F-413B-BB85-2FFE1EBDAB4C}"/>
                                            </p:graphicEl>
                                          </p:spTgt>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4">
                                            <p:graphicEl>
                                              <a:dgm id="{7C112D4E-07F9-4DFA-BEAC-6C5D0877FE7B}"/>
                                            </p:graphicEl>
                                          </p:spTgt>
                                        </p:tgtEl>
                                        <p:attrNameLst>
                                          <p:attrName>style.visibility</p:attrName>
                                        </p:attrNameLst>
                                      </p:cBhvr>
                                      <p:to>
                                        <p:strVal val="visible"/>
                                      </p:to>
                                    </p:set>
                                    <p:animEffect transition="in" filter="wipe(down)">
                                      <p:cBhvr>
                                        <p:cTn id="127" dur="500"/>
                                        <p:tgtEl>
                                          <p:spTgt spid="4">
                                            <p:graphicEl>
                                              <a:dgm id="{7C112D4E-07F9-4DFA-BEAC-6C5D0877FE7B}"/>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4">
                                            <p:graphicEl>
                                              <a:dgm id="{9CC91C28-2B0A-4A3F-9944-180CD8EBFE85}"/>
                                            </p:graphicEl>
                                          </p:spTgt>
                                        </p:tgtEl>
                                        <p:attrNameLst>
                                          <p:attrName>style.visibility</p:attrName>
                                        </p:attrNameLst>
                                      </p:cBhvr>
                                      <p:to>
                                        <p:strVal val="visible"/>
                                      </p:to>
                                    </p:set>
                                    <p:animEffect transition="in" filter="wipe(down)">
                                      <p:cBhvr>
                                        <p:cTn id="132" dur="500"/>
                                        <p:tgtEl>
                                          <p:spTgt spid="4">
                                            <p:graphicEl>
                                              <a:dgm id="{9CC91C28-2B0A-4A3F-9944-180CD8EBFE85}"/>
                                            </p:graphicEl>
                                          </p:spTgt>
                                        </p:tgtEl>
                                      </p:cBhvr>
                                    </p:animEffect>
                                  </p:childTnLst>
                                </p:cTn>
                              </p:par>
                              <p:par>
                                <p:cTn id="133" presetID="22" presetClass="entr" presetSubtype="4" fill="hold" grpId="0" nodeType="withEffect">
                                  <p:stCondLst>
                                    <p:cond delay="0"/>
                                  </p:stCondLst>
                                  <p:childTnLst>
                                    <p:set>
                                      <p:cBhvr>
                                        <p:cTn id="134" dur="1" fill="hold">
                                          <p:stCondLst>
                                            <p:cond delay="0"/>
                                          </p:stCondLst>
                                        </p:cTn>
                                        <p:tgtEl>
                                          <p:spTgt spid="4">
                                            <p:graphicEl>
                                              <a:dgm id="{85158578-DB94-4571-97A1-6ECF67B244EF}"/>
                                            </p:graphicEl>
                                          </p:spTgt>
                                        </p:tgtEl>
                                        <p:attrNameLst>
                                          <p:attrName>style.visibility</p:attrName>
                                        </p:attrNameLst>
                                      </p:cBhvr>
                                      <p:to>
                                        <p:strVal val="visible"/>
                                      </p:to>
                                    </p:set>
                                    <p:animEffect transition="in" filter="wipe(down)">
                                      <p:cBhvr>
                                        <p:cTn id="135" dur="500"/>
                                        <p:tgtEl>
                                          <p:spTgt spid="4">
                                            <p:graphicEl>
                                              <a:dgm id="{85158578-DB94-4571-97A1-6ECF67B244EF}"/>
                                            </p:graphicEl>
                                          </p:spTgt>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4">
                                            <p:graphicEl>
                                              <a:dgm id="{F6F25241-A213-435C-B558-6C0CCA167EEC}"/>
                                            </p:graphicEl>
                                          </p:spTgt>
                                        </p:tgtEl>
                                        <p:attrNameLst>
                                          <p:attrName>style.visibility</p:attrName>
                                        </p:attrNameLst>
                                      </p:cBhvr>
                                      <p:to>
                                        <p:strVal val="visible"/>
                                      </p:to>
                                    </p:set>
                                    <p:animEffect transition="in" filter="wipe(down)">
                                      <p:cBhvr>
                                        <p:cTn id="140" dur="500"/>
                                        <p:tgtEl>
                                          <p:spTgt spid="4">
                                            <p:graphicEl>
                                              <a:dgm id="{F6F25241-A213-435C-B558-6C0CCA167EEC}"/>
                                            </p:graphicEl>
                                          </p:spTgt>
                                        </p:tgtEl>
                                      </p:cBhvr>
                                    </p:animEffect>
                                  </p:childTnLst>
                                </p:cTn>
                              </p:par>
                              <p:par>
                                <p:cTn id="141" presetID="22" presetClass="entr" presetSubtype="4" fill="hold" grpId="0" nodeType="withEffect">
                                  <p:stCondLst>
                                    <p:cond delay="0"/>
                                  </p:stCondLst>
                                  <p:childTnLst>
                                    <p:set>
                                      <p:cBhvr>
                                        <p:cTn id="142" dur="1" fill="hold">
                                          <p:stCondLst>
                                            <p:cond delay="0"/>
                                          </p:stCondLst>
                                        </p:cTn>
                                        <p:tgtEl>
                                          <p:spTgt spid="4">
                                            <p:graphicEl>
                                              <a:dgm id="{374AAAE1-AAFD-4C5E-91DA-DE2279C671C7}"/>
                                            </p:graphicEl>
                                          </p:spTgt>
                                        </p:tgtEl>
                                        <p:attrNameLst>
                                          <p:attrName>style.visibility</p:attrName>
                                        </p:attrNameLst>
                                      </p:cBhvr>
                                      <p:to>
                                        <p:strVal val="visible"/>
                                      </p:to>
                                    </p:set>
                                    <p:animEffect transition="in" filter="wipe(down)">
                                      <p:cBhvr>
                                        <p:cTn id="143" dur="500"/>
                                        <p:tgtEl>
                                          <p:spTgt spid="4">
                                            <p:graphicEl>
                                              <a:dgm id="{374AAAE1-AAFD-4C5E-91DA-DE2279C671C7}"/>
                                            </p:graphicEl>
                                          </p:spTgt>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4" fill="hold" grpId="0" nodeType="clickEffect">
                                  <p:stCondLst>
                                    <p:cond delay="0"/>
                                  </p:stCondLst>
                                  <p:childTnLst>
                                    <p:set>
                                      <p:cBhvr>
                                        <p:cTn id="147" dur="1" fill="hold">
                                          <p:stCondLst>
                                            <p:cond delay="0"/>
                                          </p:stCondLst>
                                        </p:cTn>
                                        <p:tgtEl>
                                          <p:spTgt spid="4">
                                            <p:graphicEl>
                                              <a:dgm id="{E738EC00-C9C2-469C-874E-F3781DB96CAE}"/>
                                            </p:graphicEl>
                                          </p:spTgt>
                                        </p:tgtEl>
                                        <p:attrNameLst>
                                          <p:attrName>style.visibility</p:attrName>
                                        </p:attrNameLst>
                                      </p:cBhvr>
                                      <p:to>
                                        <p:strVal val="visible"/>
                                      </p:to>
                                    </p:set>
                                    <p:animEffect transition="in" filter="wipe(down)">
                                      <p:cBhvr>
                                        <p:cTn id="148" dur="500"/>
                                        <p:tgtEl>
                                          <p:spTgt spid="4">
                                            <p:graphicEl>
                                              <a:dgm id="{E738EC00-C9C2-469C-874E-F3781DB96CAE}"/>
                                            </p:graphicEl>
                                          </p:spTgt>
                                        </p:tgtEl>
                                      </p:cBhvr>
                                    </p:animEffect>
                                  </p:childTnLst>
                                </p:cTn>
                              </p:par>
                              <p:par>
                                <p:cTn id="149" presetID="22" presetClass="entr" presetSubtype="4" fill="hold" grpId="0" nodeType="withEffect">
                                  <p:stCondLst>
                                    <p:cond delay="0"/>
                                  </p:stCondLst>
                                  <p:childTnLst>
                                    <p:set>
                                      <p:cBhvr>
                                        <p:cTn id="150" dur="1" fill="hold">
                                          <p:stCondLst>
                                            <p:cond delay="0"/>
                                          </p:stCondLst>
                                        </p:cTn>
                                        <p:tgtEl>
                                          <p:spTgt spid="4">
                                            <p:graphicEl>
                                              <a:dgm id="{6137D177-A6B5-4AD8-A39C-F444A239F964}"/>
                                            </p:graphicEl>
                                          </p:spTgt>
                                        </p:tgtEl>
                                        <p:attrNameLst>
                                          <p:attrName>style.visibility</p:attrName>
                                        </p:attrNameLst>
                                      </p:cBhvr>
                                      <p:to>
                                        <p:strVal val="visible"/>
                                      </p:to>
                                    </p:set>
                                    <p:animEffect transition="in" filter="wipe(down)">
                                      <p:cBhvr>
                                        <p:cTn id="151" dur="500"/>
                                        <p:tgtEl>
                                          <p:spTgt spid="4">
                                            <p:graphicEl>
                                              <a:dgm id="{6137D177-A6B5-4AD8-A39C-F444A239F964}"/>
                                            </p:graphicEl>
                                          </p:spTgt>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4" fill="hold" grpId="0" nodeType="clickEffect">
                                  <p:stCondLst>
                                    <p:cond delay="0"/>
                                  </p:stCondLst>
                                  <p:childTnLst>
                                    <p:set>
                                      <p:cBhvr>
                                        <p:cTn id="155" dur="1" fill="hold">
                                          <p:stCondLst>
                                            <p:cond delay="0"/>
                                          </p:stCondLst>
                                        </p:cTn>
                                        <p:tgtEl>
                                          <p:spTgt spid="4">
                                            <p:graphicEl>
                                              <a:dgm id="{7DB1274F-ABF2-41E6-A44E-487F9F3B32DB}"/>
                                            </p:graphicEl>
                                          </p:spTgt>
                                        </p:tgtEl>
                                        <p:attrNameLst>
                                          <p:attrName>style.visibility</p:attrName>
                                        </p:attrNameLst>
                                      </p:cBhvr>
                                      <p:to>
                                        <p:strVal val="visible"/>
                                      </p:to>
                                    </p:set>
                                    <p:animEffect transition="in" filter="wipe(down)">
                                      <p:cBhvr>
                                        <p:cTn id="156" dur="500"/>
                                        <p:tgtEl>
                                          <p:spTgt spid="4">
                                            <p:graphicEl>
                                              <a:dgm id="{7DB1274F-ABF2-41E6-A44E-487F9F3B32DB}"/>
                                            </p:graphicEl>
                                          </p:spTgt>
                                        </p:tgtEl>
                                      </p:cBhvr>
                                    </p:animEffect>
                                  </p:childTnLst>
                                </p:cTn>
                              </p:par>
                              <p:par>
                                <p:cTn id="157" presetID="22" presetClass="entr" presetSubtype="4" fill="hold" grpId="0" nodeType="withEffect">
                                  <p:stCondLst>
                                    <p:cond delay="0"/>
                                  </p:stCondLst>
                                  <p:childTnLst>
                                    <p:set>
                                      <p:cBhvr>
                                        <p:cTn id="158" dur="1" fill="hold">
                                          <p:stCondLst>
                                            <p:cond delay="0"/>
                                          </p:stCondLst>
                                        </p:cTn>
                                        <p:tgtEl>
                                          <p:spTgt spid="4">
                                            <p:graphicEl>
                                              <a:dgm id="{72F211C6-8429-4B3B-A18B-594FDA845C7E}"/>
                                            </p:graphicEl>
                                          </p:spTgt>
                                        </p:tgtEl>
                                        <p:attrNameLst>
                                          <p:attrName>style.visibility</p:attrName>
                                        </p:attrNameLst>
                                      </p:cBhvr>
                                      <p:to>
                                        <p:strVal val="visible"/>
                                      </p:to>
                                    </p:set>
                                    <p:animEffect transition="in" filter="wipe(down)">
                                      <p:cBhvr>
                                        <p:cTn id="159" dur="500"/>
                                        <p:tgtEl>
                                          <p:spTgt spid="4">
                                            <p:graphicEl>
                                              <a:dgm id="{72F211C6-8429-4B3B-A18B-594FDA845C7E}"/>
                                            </p:graphicEl>
                                          </p:spTgt>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4" fill="hold" grpId="0" nodeType="clickEffect">
                                  <p:stCondLst>
                                    <p:cond delay="0"/>
                                  </p:stCondLst>
                                  <p:childTnLst>
                                    <p:set>
                                      <p:cBhvr>
                                        <p:cTn id="163" dur="1" fill="hold">
                                          <p:stCondLst>
                                            <p:cond delay="0"/>
                                          </p:stCondLst>
                                        </p:cTn>
                                        <p:tgtEl>
                                          <p:spTgt spid="4">
                                            <p:graphicEl>
                                              <a:dgm id="{0F08E7F6-8943-45C7-A521-A9199B4DED3F}"/>
                                            </p:graphicEl>
                                          </p:spTgt>
                                        </p:tgtEl>
                                        <p:attrNameLst>
                                          <p:attrName>style.visibility</p:attrName>
                                        </p:attrNameLst>
                                      </p:cBhvr>
                                      <p:to>
                                        <p:strVal val="visible"/>
                                      </p:to>
                                    </p:set>
                                    <p:animEffect transition="in" filter="wipe(down)">
                                      <p:cBhvr>
                                        <p:cTn id="164" dur="500"/>
                                        <p:tgtEl>
                                          <p:spTgt spid="4">
                                            <p:graphicEl>
                                              <a:dgm id="{0F08E7F6-8943-45C7-A521-A9199B4DED3F}"/>
                                            </p:graphicEl>
                                          </p:spTgt>
                                        </p:tgtEl>
                                      </p:cBhvr>
                                    </p:animEffect>
                                  </p:childTnLst>
                                </p:cTn>
                              </p:par>
                              <p:par>
                                <p:cTn id="165" presetID="22" presetClass="entr" presetSubtype="4" fill="hold" grpId="0" nodeType="withEffect">
                                  <p:stCondLst>
                                    <p:cond delay="0"/>
                                  </p:stCondLst>
                                  <p:childTnLst>
                                    <p:set>
                                      <p:cBhvr>
                                        <p:cTn id="166" dur="1" fill="hold">
                                          <p:stCondLst>
                                            <p:cond delay="0"/>
                                          </p:stCondLst>
                                        </p:cTn>
                                        <p:tgtEl>
                                          <p:spTgt spid="4">
                                            <p:graphicEl>
                                              <a:dgm id="{20486446-8CAE-4937-83B0-63870FBEBD3D}"/>
                                            </p:graphicEl>
                                          </p:spTgt>
                                        </p:tgtEl>
                                        <p:attrNameLst>
                                          <p:attrName>style.visibility</p:attrName>
                                        </p:attrNameLst>
                                      </p:cBhvr>
                                      <p:to>
                                        <p:strVal val="visible"/>
                                      </p:to>
                                    </p:set>
                                    <p:animEffect transition="in" filter="wipe(down)">
                                      <p:cBhvr>
                                        <p:cTn id="167" dur="500"/>
                                        <p:tgtEl>
                                          <p:spTgt spid="4">
                                            <p:graphicEl>
                                              <a:dgm id="{20486446-8CAE-4937-83B0-63870FBEBD3D}"/>
                                            </p:graphicEl>
                                          </p:spTgt>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4" fill="hold" grpId="0" nodeType="clickEffect">
                                  <p:stCondLst>
                                    <p:cond delay="0"/>
                                  </p:stCondLst>
                                  <p:childTnLst>
                                    <p:set>
                                      <p:cBhvr>
                                        <p:cTn id="171" dur="1" fill="hold">
                                          <p:stCondLst>
                                            <p:cond delay="0"/>
                                          </p:stCondLst>
                                        </p:cTn>
                                        <p:tgtEl>
                                          <p:spTgt spid="4">
                                            <p:graphicEl>
                                              <a:dgm id="{AB3BA288-C080-4A00-912A-4D8C9502787C}"/>
                                            </p:graphicEl>
                                          </p:spTgt>
                                        </p:tgtEl>
                                        <p:attrNameLst>
                                          <p:attrName>style.visibility</p:attrName>
                                        </p:attrNameLst>
                                      </p:cBhvr>
                                      <p:to>
                                        <p:strVal val="visible"/>
                                      </p:to>
                                    </p:set>
                                    <p:animEffect transition="in" filter="wipe(down)">
                                      <p:cBhvr>
                                        <p:cTn id="172" dur="500"/>
                                        <p:tgtEl>
                                          <p:spTgt spid="4">
                                            <p:graphicEl>
                                              <a:dgm id="{AB3BA288-C080-4A00-912A-4D8C9502787C}"/>
                                            </p:graphicEl>
                                          </p:spTgt>
                                        </p:tgtEl>
                                      </p:cBhvr>
                                    </p:animEffect>
                                  </p:childTnLst>
                                </p:cTn>
                              </p:par>
                              <p:par>
                                <p:cTn id="173" presetID="22" presetClass="entr" presetSubtype="4" fill="hold" grpId="0" nodeType="withEffect">
                                  <p:stCondLst>
                                    <p:cond delay="0"/>
                                  </p:stCondLst>
                                  <p:childTnLst>
                                    <p:set>
                                      <p:cBhvr>
                                        <p:cTn id="174" dur="1" fill="hold">
                                          <p:stCondLst>
                                            <p:cond delay="0"/>
                                          </p:stCondLst>
                                        </p:cTn>
                                        <p:tgtEl>
                                          <p:spTgt spid="4">
                                            <p:graphicEl>
                                              <a:dgm id="{B78F9C8B-4706-4696-B326-322CAC24F725}"/>
                                            </p:graphicEl>
                                          </p:spTgt>
                                        </p:tgtEl>
                                        <p:attrNameLst>
                                          <p:attrName>style.visibility</p:attrName>
                                        </p:attrNameLst>
                                      </p:cBhvr>
                                      <p:to>
                                        <p:strVal val="visible"/>
                                      </p:to>
                                    </p:set>
                                    <p:animEffect transition="in" filter="wipe(down)">
                                      <p:cBhvr>
                                        <p:cTn id="175" dur="500"/>
                                        <p:tgtEl>
                                          <p:spTgt spid="4">
                                            <p:graphicEl>
                                              <a:dgm id="{B78F9C8B-4706-4696-B326-322CAC24F725}"/>
                                            </p:graphicEl>
                                          </p:spTgt>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4" fill="hold" grpId="0" nodeType="clickEffect">
                                  <p:stCondLst>
                                    <p:cond delay="0"/>
                                  </p:stCondLst>
                                  <p:childTnLst>
                                    <p:set>
                                      <p:cBhvr>
                                        <p:cTn id="179" dur="1" fill="hold">
                                          <p:stCondLst>
                                            <p:cond delay="0"/>
                                          </p:stCondLst>
                                        </p:cTn>
                                        <p:tgtEl>
                                          <p:spTgt spid="4">
                                            <p:graphicEl>
                                              <a:dgm id="{4C3D975D-B70D-41E5-8BED-39EEEC0D9173}"/>
                                            </p:graphicEl>
                                          </p:spTgt>
                                        </p:tgtEl>
                                        <p:attrNameLst>
                                          <p:attrName>style.visibility</p:attrName>
                                        </p:attrNameLst>
                                      </p:cBhvr>
                                      <p:to>
                                        <p:strVal val="visible"/>
                                      </p:to>
                                    </p:set>
                                    <p:animEffect transition="in" filter="wipe(down)">
                                      <p:cBhvr>
                                        <p:cTn id="180" dur="500"/>
                                        <p:tgtEl>
                                          <p:spTgt spid="4">
                                            <p:graphicEl>
                                              <a:dgm id="{4C3D975D-B70D-41E5-8BED-39EEEC0D9173}"/>
                                            </p:graphicEl>
                                          </p:spTgt>
                                        </p:tgtEl>
                                      </p:cBhvr>
                                    </p:animEffect>
                                  </p:childTnLst>
                                </p:cTn>
                              </p:par>
                              <p:par>
                                <p:cTn id="181" presetID="22" presetClass="entr" presetSubtype="4" fill="hold" grpId="0" nodeType="withEffect">
                                  <p:stCondLst>
                                    <p:cond delay="0"/>
                                  </p:stCondLst>
                                  <p:childTnLst>
                                    <p:set>
                                      <p:cBhvr>
                                        <p:cTn id="182" dur="1" fill="hold">
                                          <p:stCondLst>
                                            <p:cond delay="0"/>
                                          </p:stCondLst>
                                        </p:cTn>
                                        <p:tgtEl>
                                          <p:spTgt spid="4">
                                            <p:graphicEl>
                                              <a:dgm id="{CAC9602C-F5D0-44C2-A128-156A7ABF3BF6}"/>
                                            </p:graphicEl>
                                          </p:spTgt>
                                        </p:tgtEl>
                                        <p:attrNameLst>
                                          <p:attrName>style.visibility</p:attrName>
                                        </p:attrNameLst>
                                      </p:cBhvr>
                                      <p:to>
                                        <p:strVal val="visible"/>
                                      </p:to>
                                    </p:set>
                                    <p:animEffect transition="in" filter="wipe(down)">
                                      <p:cBhvr>
                                        <p:cTn id="183" dur="500"/>
                                        <p:tgtEl>
                                          <p:spTgt spid="4">
                                            <p:graphicEl>
                                              <a:dgm id="{CAC9602C-F5D0-44C2-A128-156A7ABF3BF6}"/>
                                            </p:graphicEl>
                                          </p:spTgt>
                                        </p:tgtEl>
                                      </p:cBhvr>
                                    </p:animEffect>
                                  </p:childTnLst>
                                </p:cTn>
                              </p:par>
                            </p:childTnLst>
                          </p:cTn>
                        </p:par>
                      </p:childTnLst>
                    </p:cTn>
                  </p:par>
                  <p:par>
                    <p:cTn id="184" fill="hold">
                      <p:stCondLst>
                        <p:cond delay="indefinite"/>
                      </p:stCondLst>
                      <p:childTnLst>
                        <p:par>
                          <p:cTn id="185" fill="hold">
                            <p:stCondLst>
                              <p:cond delay="0"/>
                            </p:stCondLst>
                            <p:childTnLst>
                              <p:par>
                                <p:cTn id="186" presetID="22" presetClass="entr" presetSubtype="4" fill="hold" grpId="0" nodeType="clickEffect">
                                  <p:stCondLst>
                                    <p:cond delay="0"/>
                                  </p:stCondLst>
                                  <p:childTnLst>
                                    <p:set>
                                      <p:cBhvr>
                                        <p:cTn id="187" dur="1" fill="hold">
                                          <p:stCondLst>
                                            <p:cond delay="0"/>
                                          </p:stCondLst>
                                        </p:cTn>
                                        <p:tgtEl>
                                          <p:spTgt spid="4">
                                            <p:graphicEl>
                                              <a:dgm id="{77CAF261-3F4A-4FDE-A866-2E466782A3FA}"/>
                                            </p:graphicEl>
                                          </p:spTgt>
                                        </p:tgtEl>
                                        <p:attrNameLst>
                                          <p:attrName>style.visibility</p:attrName>
                                        </p:attrNameLst>
                                      </p:cBhvr>
                                      <p:to>
                                        <p:strVal val="visible"/>
                                      </p:to>
                                    </p:set>
                                    <p:animEffect transition="in" filter="wipe(down)">
                                      <p:cBhvr>
                                        <p:cTn id="188" dur="500"/>
                                        <p:tgtEl>
                                          <p:spTgt spid="4">
                                            <p:graphicEl>
                                              <a:dgm id="{77CAF261-3F4A-4FDE-A866-2E466782A3FA}"/>
                                            </p:graphicEl>
                                          </p:spTgt>
                                        </p:tgtEl>
                                      </p:cBhvr>
                                    </p:animEffect>
                                  </p:childTnLst>
                                </p:cTn>
                              </p:par>
                              <p:par>
                                <p:cTn id="189" presetID="22" presetClass="entr" presetSubtype="4" fill="hold" grpId="0" nodeType="withEffect">
                                  <p:stCondLst>
                                    <p:cond delay="0"/>
                                  </p:stCondLst>
                                  <p:childTnLst>
                                    <p:set>
                                      <p:cBhvr>
                                        <p:cTn id="190" dur="1" fill="hold">
                                          <p:stCondLst>
                                            <p:cond delay="0"/>
                                          </p:stCondLst>
                                        </p:cTn>
                                        <p:tgtEl>
                                          <p:spTgt spid="4">
                                            <p:graphicEl>
                                              <a:dgm id="{C5D7E960-2395-4DA6-A9B8-5290A1F47085}"/>
                                            </p:graphicEl>
                                          </p:spTgt>
                                        </p:tgtEl>
                                        <p:attrNameLst>
                                          <p:attrName>style.visibility</p:attrName>
                                        </p:attrNameLst>
                                      </p:cBhvr>
                                      <p:to>
                                        <p:strVal val="visible"/>
                                      </p:to>
                                    </p:set>
                                    <p:animEffect transition="in" filter="wipe(down)">
                                      <p:cBhvr>
                                        <p:cTn id="191" dur="500"/>
                                        <p:tgtEl>
                                          <p:spTgt spid="4">
                                            <p:graphicEl>
                                              <a:dgm id="{C5D7E960-2395-4DA6-A9B8-5290A1F4708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rPr>
              <a:t>درس سی و هشتم</a:t>
            </a:r>
            <a:br>
              <a:rPr lang="fa-IR"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rPr>
            </a:br>
            <a:r>
              <a:rPr lang="fa-IR"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rPr>
              <a:t>نصب امام</a:t>
            </a:r>
            <a:endParaRPr lang="fa-IR"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B Titr" pitchFamily="2" charset="-78"/>
            </a:endParaRPr>
          </a:p>
        </p:txBody>
      </p:sp>
      <p:graphicFrame>
        <p:nvGraphicFramePr>
          <p:cNvPr id="6" name="Content Placeholder 5"/>
          <p:cNvGraphicFramePr>
            <a:graphicFrameLocks noGrp="1"/>
          </p:cNvGraphicFramePr>
          <p:nvPr>
            <p:ph idx="1"/>
          </p:nvPr>
        </p:nvGraphicFramePr>
        <p:xfrm>
          <a:off x="0" y="785794"/>
          <a:ext cx="9144000" cy="6072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793A8F20-34A0-4BA3-BC6F-E86F56A10BB1}"/>
                                            </p:graphicEl>
                                          </p:spTgt>
                                        </p:tgtEl>
                                        <p:attrNameLst>
                                          <p:attrName>style.visibility</p:attrName>
                                        </p:attrNameLst>
                                      </p:cBhvr>
                                      <p:to>
                                        <p:strVal val="visible"/>
                                      </p:to>
                                    </p:set>
                                    <p:animEffect transition="in" filter="wipe(down)">
                                      <p:cBhvr>
                                        <p:cTn id="7" dur="500"/>
                                        <p:tgtEl>
                                          <p:spTgt spid="6">
                                            <p:graphicEl>
                                              <a:dgm id="{793A8F20-34A0-4BA3-BC6F-E86F56A10BB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6DF4EC40-CCC0-47FA-B20E-50E639F513AC}"/>
                                            </p:graphicEl>
                                          </p:spTgt>
                                        </p:tgtEl>
                                        <p:attrNameLst>
                                          <p:attrName>style.visibility</p:attrName>
                                        </p:attrNameLst>
                                      </p:cBhvr>
                                      <p:to>
                                        <p:strVal val="visible"/>
                                      </p:to>
                                    </p:set>
                                    <p:animEffect transition="in" filter="wipe(down)">
                                      <p:cBhvr>
                                        <p:cTn id="12" dur="500"/>
                                        <p:tgtEl>
                                          <p:spTgt spid="6">
                                            <p:graphicEl>
                                              <a:dgm id="{6DF4EC40-CCC0-47FA-B20E-50E639F513AC}"/>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B1BA6F09-AC80-4155-9300-B9BD5B4B512B}"/>
                                            </p:graphicEl>
                                          </p:spTgt>
                                        </p:tgtEl>
                                        <p:attrNameLst>
                                          <p:attrName>style.visibility</p:attrName>
                                        </p:attrNameLst>
                                      </p:cBhvr>
                                      <p:to>
                                        <p:strVal val="visible"/>
                                      </p:to>
                                    </p:set>
                                    <p:animEffect transition="in" filter="wipe(down)">
                                      <p:cBhvr>
                                        <p:cTn id="15" dur="500"/>
                                        <p:tgtEl>
                                          <p:spTgt spid="6">
                                            <p:graphicEl>
                                              <a:dgm id="{B1BA6F09-AC80-4155-9300-B9BD5B4B512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dgm id="{F83CE7B2-0775-4948-BEF4-9455FEE6640F}"/>
                                            </p:graphicEl>
                                          </p:spTgt>
                                        </p:tgtEl>
                                        <p:attrNameLst>
                                          <p:attrName>style.visibility</p:attrName>
                                        </p:attrNameLst>
                                      </p:cBhvr>
                                      <p:to>
                                        <p:strVal val="visible"/>
                                      </p:to>
                                    </p:set>
                                    <p:animEffect transition="in" filter="wipe(down)">
                                      <p:cBhvr>
                                        <p:cTn id="20" dur="500"/>
                                        <p:tgtEl>
                                          <p:spTgt spid="6">
                                            <p:graphicEl>
                                              <a:dgm id="{F83CE7B2-0775-4948-BEF4-9455FEE6640F}"/>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graphicEl>
                                              <a:dgm id="{025FF7E8-FC3A-47F9-A71D-FC0D32790511}"/>
                                            </p:graphicEl>
                                          </p:spTgt>
                                        </p:tgtEl>
                                        <p:attrNameLst>
                                          <p:attrName>style.visibility</p:attrName>
                                        </p:attrNameLst>
                                      </p:cBhvr>
                                      <p:to>
                                        <p:strVal val="visible"/>
                                      </p:to>
                                    </p:set>
                                    <p:animEffect transition="in" filter="wipe(down)">
                                      <p:cBhvr>
                                        <p:cTn id="25" dur="500"/>
                                        <p:tgtEl>
                                          <p:spTgt spid="6">
                                            <p:graphicEl>
                                              <a:dgm id="{025FF7E8-FC3A-47F9-A71D-FC0D32790511}"/>
                                            </p:graphic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
                                            <p:graphicEl>
                                              <a:dgm id="{C3F537CC-3461-49C0-BFFB-BB63757AF8C8}"/>
                                            </p:graphicEl>
                                          </p:spTgt>
                                        </p:tgtEl>
                                        <p:attrNameLst>
                                          <p:attrName>style.visibility</p:attrName>
                                        </p:attrNameLst>
                                      </p:cBhvr>
                                      <p:to>
                                        <p:strVal val="visible"/>
                                      </p:to>
                                    </p:set>
                                    <p:animEffect transition="in" filter="wipe(down)">
                                      <p:cBhvr>
                                        <p:cTn id="28" dur="500"/>
                                        <p:tgtEl>
                                          <p:spTgt spid="6">
                                            <p:graphicEl>
                                              <a:dgm id="{C3F537CC-3461-49C0-BFFB-BB63757AF8C8}"/>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6">
                                            <p:graphicEl>
                                              <a:dgm id="{6081152B-7926-4FC4-AAE5-10C851323EC2}"/>
                                            </p:graphicEl>
                                          </p:spTgt>
                                        </p:tgtEl>
                                        <p:attrNameLst>
                                          <p:attrName>style.visibility</p:attrName>
                                        </p:attrNameLst>
                                      </p:cBhvr>
                                      <p:to>
                                        <p:strVal val="visible"/>
                                      </p:to>
                                    </p:set>
                                    <p:animEffect transition="in" filter="wipe(down)">
                                      <p:cBhvr>
                                        <p:cTn id="33" dur="500"/>
                                        <p:tgtEl>
                                          <p:spTgt spid="6">
                                            <p:graphicEl>
                                              <a:dgm id="{6081152B-7926-4FC4-AAE5-10C851323EC2}"/>
                                            </p:graphic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6">
                                            <p:graphicEl>
                                              <a:dgm id="{980CE24D-53BF-4368-93B8-BAFFEE9AC027}"/>
                                            </p:graphicEl>
                                          </p:spTgt>
                                        </p:tgtEl>
                                        <p:attrNameLst>
                                          <p:attrName>style.visibility</p:attrName>
                                        </p:attrNameLst>
                                      </p:cBhvr>
                                      <p:to>
                                        <p:strVal val="visible"/>
                                      </p:to>
                                    </p:set>
                                    <p:animEffect transition="in" filter="wipe(down)">
                                      <p:cBhvr>
                                        <p:cTn id="36" dur="500"/>
                                        <p:tgtEl>
                                          <p:spTgt spid="6">
                                            <p:graphicEl>
                                              <a:dgm id="{980CE24D-53BF-4368-93B8-BAFFEE9AC027}"/>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6">
                                            <p:graphicEl>
                                              <a:dgm id="{81372E08-7BC3-4AFB-9D00-FBA99F8F8EA5}"/>
                                            </p:graphicEl>
                                          </p:spTgt>
                                        </p:tgtEl>
                                        <p:attrNameLst>
                                          <p:attrName>style.visibility</p:attrName>
                                        </p:attrNameLst>
                                      </p:cBhvr>
                                      <p:to>
                                        <p:strVal val="visible"/>
                                      </p:to>
                                    </p:set>
                                    <p:animEffect transition="in" filter="wipe(down)">
                                      <p:cBhvr>
                                        <p:cTn id="41" dur="500"/>
                                        <p:tgtEl>
                                          <p:spTgt spid="6">
                                            <p:graphicEl>
                                              <a:dgm id="{81372E08-7BC3-4AFB-9D00-FBA99F8F8EA5}"/>
                                            </p:graphic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6">
                                            <p:graphicEl>
                                              <a:dgm id="{88ADE9E6-0634-44E9-A748-03EA07CA377A}"/>
                                            </p:graphicEl>
                                          </p:spTgt>
                                        </p:tgtEl>
                                        <p:attrNameLst>
                                          <p:attrName>style.visibility</p:attrName>
                                        </p:attrNameLst>
                                      </p:cBhvr>
                                      <p:to>
                                        <p:strVal val="visible"/>
                                      </p:to>
                                    </p:set>
                                    <p:animEffect transition="in" filter="wipe(down)">
                                      <p:cBhvr>
                                        <p:cTn id="44" dur="500"/>
                                        <p:tgtEl>
                                          <p:spTgt spid="6">
                                            <p:graphicEl>
                                              <a:dgm id="{88ADE9E6-0634-44E9-A748-03EA07CA377A}"/>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6">
                                            <p:graphicEl>
                                              <a:dgm id="{DDC0B2CD-B655-4253-9512-D371E4751D04}"/>
                                            </p:graphicEl>
                                          </p:spTgt>
                                        </p:tgtEl>
                                        <p:attrNameLst>
                                          <p:attrName>style.visibility</p:attrName>
                                        </p:attrNameLst>
                                      </p:cBhvr>
                                      <p:to>
                                        <p:strVal val="visible"/>
                                      </p:to>
                                    </p:set>
                                    <p:animEffect transition="in" filter="wipe(down)">
                                      <p:cBhvr>
                                        <p:cTn id="49" dur="500"/>
                                        <p:tgtEl>
                                          <p:spTgt spid="6">
                                            <p:graphicEl>
                                              <a:dgm id="{DDC0B2CD-B655-4253-9512-D371E4751D04}"/>
                                            </p:graphic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
                                            <p:graphicEl>
                                              <a:dgm id="{90FFF4B0-814C-494C-BB12-2DCC2BC958A3}"/>
                                            </p:graphicEl>
                                          </p:spTgt>
                                        </p:tgtEl>
                                        <p:attrNameLst>
                                          <p:attrName>style.visibility</p:attrName>
                                        </p:attrNameLst>
                                      </p:cBhvr>
                                      <p:to>
                                        <p:strVal val="visible"/>
                                      </p:to>
                                    </p:set>
                                    <p:animEffect transition="in" filter="wipe(down)">
                                      <p:cBhvr>
                                        <p:cTn id="52" dur="500"/>
                                        <p:tgtEl>
                                          <p:spTgt spid="6">
                                            <p:graphicEl>
                                              <a:dgm id="{90FFF4B0-814C-494C-BB12-2DCC2BC958A3}"/>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6">
                                            <p:graphicEl>
                                              <a:dgm id="{F3D02378-291F-46EF-9931-A1ABB5720F0F}"/>
                                            </p:graphicEl>
                                          </p:spTgt>
                                        </p:tgtEl>
                                        <p:attrNameLst>
                                          <p:attrName>style.visibility</p:attrName>
                                        </p:attrNameLst>
                                      </p:cBhvr>
                                      <p:to>
                                        <p:strVal val="visible"/>
                                      </p:to>
                                    </p:set>
                                    <p:animEffect transition="in" filter="wipe(down)">
                                      <p:cBhvr>
                                        <p:cTn id="57" dur="500"/>
                                        <p:tgtEl>
                                          <p:spTgt spid="6">
                                            <p:graphicEl>
                                              <a:dgm id="{F3D02378-291F-46EF-9931-A1ABB5720F0F}"/>
                                            </p:graphicEl>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6">
                                            <p:graphicEl>
                                              <a:dgm id="{F0004643-146B-47F2-98C4-0302F719F9D3}"/>
                                            </p:graphicEl>
                                          </p:spTgt>
                                        </p:tgtEl>
                                        <p:attrNameLst>
                                          <p:attrName>style.visibility</p:attrName>
                                        </p:attrNameLst>
                                      </p:cBhvr>
                                      <p:to>
                                        <p:strVal val="visible"/>
                                      </p:to>
                                    </p:set>
                                    <p:animEffect transition="in" filter="wipe(down)">
                                      <p:cBhvr>
                                        <p:cTn id="60" dur="500"/>
                                        <p:tgtEl>
                                          <p:spTgt spid="6">
                                            <p:graphicEl>
                                              <a:dgm id="{F0004643-146B-47F2-98C4-0302F719F9D3}"/>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6">
                                            <p:graphicEl>
                                              <a:dgm id="{C8EAB529-4A54-4B31-A78A-A1DFD05E26FE}"/>
                                            </p:graphicEl>
                                          </p:spTgt>
                                        </p:tgtEl>
                                        <p:attrNameLst>
                                          <p:attrName>style.visibility</p:attrName>
                                        </p:attrNameLst>
                                      </p:cBhvr>
                                      <p:to>
                                        <p:strVal val="visible"/>
                                      </p:to>
                                    </p:set>
                                    <p:animEffect transition="in" filter="wipe(down)">
                                      <p:cBhvr>
                                        <p:cTn id="65" dur="500"/>
                                        <p:tgtEl>
                                          <p:spTgt spid="6">
                                            <p:graphicEl>
                                              <a:dgm id="{C8EAB529-4A54-4B31-A78A-A1DFD05E26FE}"/>
                                            </p:graphicEl>
                                          </p:spTgt>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6">
                                            <p:graphicEl>
                                              <a:dgm id="{C4B6C34B-3B09-4DD2-A8B4-05C73E48B080}"/>
                                            </p:graphicEl>
                                          </p:spTgt>
                                        </p:tgtEl>
                                        <p:attrNameLst>
                                          <p:attrName>style.visibility</p:attrName>
                                        </p:attrNameLst>
                                      </p:cBhvr>
                                      <p:to>
                                        <p:strVal val="visible"/>
                                      </p:to>
                                    </p:set>
                                    <p:animEffect transition="in" filter="wipe(down)">
                                      <p:cBhvr>
                                        <p:cTn id="68" dur="500"/>
                                        <p:tgtEl>
                                          <p:spTgt spid="6">
                                            <p:graphicEl>
                                              <a:dgm id="{C4B6C34B-3B09-4DD2-A8B4-05C73E48B080}"/>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6">
                                            <p:graphicEl>
                                              <a:dgm id="{E5B5549F-1BA0-44DA-9229-E4E974585B6E}"/>
                                            </p:graphicEl>
                                          </p:spTgt>
                                        </p:tgtEl>
                                        <p:attrNameLst>
                                          <p:attrName>style.visibility</p:attrName>
                                        </p:attrNameLst>
                                      </p:cBhvr>
                                      <p:to>
                                        <p:strVal val="visible"/>
                                      </p:to>
                                    </p:set>
                                    <p:animEffect transition="in" filter="wipe(down)">
                                      <p:cBhvr>
                                        <p:cTn id="73" dur="500"/>
                                        <p:tgtEl>
                                          <p:spTgt spid="6">
                                            <p:graphicEl>
                                              <a:dgm id="{E5B5549F-1BA0-44DA-9229-E4E974585B6E}"/>
                                            </p:graphicEl>
                                          </p:spTgt>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6">
                                            <p:graphicEl>
                                              <a:dgm id="{6200C1E1-B01E-4C62-8418-1A79F1646917}"/>
                                            </p:graphicEl>
                                          </p:spTgt>
                                        </p:tgtEl>
                                        <p:attrNameLst>
                                          <p:attrName>style.visibility</p:attrName>
                                        </p:attrNameLst>
                                      </p:cBhvr>
                                      <p:to>
                                        <p:strVal val="visible"/>
                                      </p:to>
                                    </p:set>
                                    <p:animEffect transition="in" filter="wipe(down)">
                                      <p:cBhvr>
                                        <p:cTn id="76" dur="500"/>
                                        <p:tgtEl>
                                          <p:spTgt spid="6">
                                            <p:graphicEl>
                                              <a:dgm id="{6200C1E1-B01E-4C62-8418-1A79F1646917}"/>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6">
                                            <p:graphicEl>
                                              <a:dgm id="{80ADD8B4-DFED-477F-8474-B325264FDDF1}"/>
                                            </p:graphicEl>
                                          </p:spTgt>
                                        </p:tgtEl>
                                        <p:attrNameLst>
                                          <p:attrName>style.visibility</p:attrName>
                                        </p:attrNameLst>
                                      </p:cBhvr>
                                      <p:to>
                                        <p:strVal val="visible"/>
                                      </p:to>
                                    </p:set>
                                    <p:animEffect transition="in" filter="wipe(down)">
                                      <p:cBhvr>
                                        <p:cTn id="81" dur="500"/>
                                        <p:tgtEl>
                                          <p:spTgt spid="6">
                                            <p:graphicEl>
                                              <a:dgm id="{80ADD8B4-DFED-477F-8474-B325264FDDF1}"/>
                                            </p:graphicEl>
                                          </p:spTgt>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6">
                                            <p:graphicEl>
                                              <a:dgm id="{9E24A1B1-4E7C-4CD9-BAE7-E1C902A431D5}"/>
                                            </p:graphicEl>
                                          </p:spTgt>
                                        </p:tgtEl>
                                        <p:attrNameLst>
                                          <p:attrName>style.visibility</p:attrName>
                                        </p:attrNameLst>
                                      </p:cBhvr>
                                      <p:to>
                                        <p:strVal val="visible"/>
                                      </p:to>
                                    </p:set>
                                    <p:animEffect transition="in" filter="wipe(down)">
                                      <p:cBhvr>
                                        <p:cTn id="84" dur="500"/>
                                        <p:tgtEl>
                                          <p:spTgt spid="6">
                                            <p:graphicEl>
                                              <a:dgm id="{9E24A1B1-4E7C-4CD9-BAE7-E1C902A431D5}"/>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6">
                                            <p:graphicEl>
                                              <a:dgm id="{92A64ED7-F94A-4D3E-827D-C08971BAA266}"/>
                                            </p:graphicEl>
                                          </p:spTgt>
                                        </p:tgtEl>
                                        <p:attrNameLst>
                                          <p:attrName>style.visibility</p:attrName>
                                        </p:attrNameLst>
                                      </p:cBhvr>
                                      <p:to>
                                        <p:strVal val="visible"/>
                                      </p:to>
                                    </p:set>
                                    <p:animEffect transition="in" filter="wipe(down)">
                                      <p:cBhvr>
                                        <p:cTn id="89" dur="500"/>
                                        <p:tgtEl>
                                          <p:spTgt spid="6">
                                            <p:graphicEl>
                                              <a:dgm id="{92A64ED7-F94A-4D3E-827D-C08971BAA266}"/>
                                            </p:graphicEl>
                                          </p:spTgt>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6">
                                            <p:graphicEl>
                                              <a:dgm id="{C4CC1DB0-347F-4432-B7FA-20453F36419B}"/>
                                            </p:graphicEl>
                                          </p:spTgt>
                                        </p:tgtEl>
                                        <p:attrNameLst>
                                          <p:attrName>style.visibility</p:attrName>
                                        </p:attrNameLst>
                                      </p:cBhvr>
                                      <p:to>
                                        <p:strVal val="visible"/>
                                      </p:to>
                                    </p:set>
                                    <p:animEffect transition="in" filter="wipe(down)">
                                      <p:cBhvr>
                                        <p:cTn id="92" dur="500"/>
                                        <p:tgtEl>
                                          <p:spTgt spid="6">
                                            <p:graphicEl>
                                              <a:dgm id="{C4CC1DB0-347F-4432-B7FA-20453F36419B}"/>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6">
                                            <p:graphicEl>
                                              <a:dgm id="{27A33A15-B69F-4A13-9C96-883A0DCCEEA7}"/>
                                            </p:graphicEl>
                                          </p:spTgt>
                                        </p:tgtEl>
                                        <p:attrNameLst>
                                          <p:attrName>style.visibility</p:attrName>
                                        </p:attrNameLst>
                                      </p:cBhvr>
                                      <p:to>
                                        <p:strVal val="visible"/>
                                      </p:to>
                                    </p:set>
                                    <p:animEffect transition="in" filter="wipe(down)">
                                      <p:cBhvr>
                                        <p:cTn id="97" dur="500"/>
                                        <p:tgtEl>
                                          <p:spTgt spid="6">
                                            <p:graphicEl>
                                              <a:dgm id="{27A33A15-B69F-4A13-9C96-883A0DCCEEA7}"/>
                                            </p:graphicEl>
                                          </p:spTgt>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6">
                                            <p:graphicEl>
                                              <a:dgm id="{2770868B-0652-4923-8DD5-83B39E425F7A}"/>
                                            </p:graphicEl>
                                          </p:spTgt>
                                        </p:tgtEl>
                                        <p:attrNameLst>
                                          <p:attrName>style.visibility</p:attrName>
                                        </p:attrNameLst>
                                      </p:cBhvr>
                                      <p:to>
                                        <p:strVal val="visible"/>
                                      </p:to>
                                    </p:set>
                                    <p:animEffect transition="in" filter="wipe(down)">
                                      <p:cBhvr>
                                        <p:cTn id="100" dur="500"/>
                                        <p:tgtEl>
                                          <p:spTgt spid="6">
                                            <p:graphicEl>
                                              <a:dgm id="{2770868B-0652-4923-8DD5-83B39E425F7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TotalTime>
  <Words>732</Words>
  <Application>Microsoft Office PowerPoint</Application>
  <PresentationFormat>On-screen Show (4:3)</PresentationFormat>
  <Paragraphs>57</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درس سی و هشتم</vt:lpstr>
      <vt:lpstr>درس سی و هشتم نصب امام</vt:lpstr>
      <vt:lpstr>درس سی و هشتم نصب امام</vt:lpstr>
      <vt:lpstr>درس سی و هشتم نصب امام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سی و هشتم</dc:title>
  <dc:creator>mahdi</dc:creator>
  <cp:lastModifiedBy>mahdi</cp:lastModifiedBy>
  <cp:revision>2</cp:revision>
  <dcterms:created xsi:type="dcterms:W3CDTF">2012-03-11T22:36:00Z</dcterms:created>
  <dcterms:modified xsi:type="dcterms:W3CDTF">2012-03-12T20:30:33Z</dcterms:modified>
</cp:coreProperties>
</file>