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B6F78-20E1-4658-BDD9-1C03DC5ADDA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4B907ACF-B95B-4A6B-AE15-241ABBFB439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اختلاف نظر شیعه و سنی در یک نگرش اشتباه</a:t>
          </a:r>
          <a:endParaRPr lang="fa-IR" sz="1600" dirty="0">
            <a:cs typeface="B Koodak" pitchFamily="2" charset="-78"/>
          </a:endParaRPr>
        </a:p>
      </dgm:t>
    </dgm:pt>
    <dgm:pt modelId="{00F8FACC-716E-471D-88BB-429A33934D25}" type="parTrans" cxnId="{647EE458-F41B-40A2-93FE-D733359FE8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EB5B6E-0CEA-4A0E-981A-2BC04A0E8CFA}" type="sibTrans" cxnId="{647EE458-F41B-40A2-93FE-D733359FE82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4F4B04-E3C5-4743-96A7-C2274287A6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شیعه</a:t>
          </a:r>
          <a:endParaRPr lang="fa-IR" sz="1600" dirty="0">
            <a:cs typeface="B Koodak" pitchFamily="2" charset="-78"/>
          </a:endParaRPr>
        </a:p>
      </dgm:t>
    </dgm:pt>
    <dgm:pt modelId="{9BE10E10-1FA3-464D-A8DC-417C249DA768}" type="parTrans" cxnId="{E8A37E80-64FD-4EF0-A22B-106869FE797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6C9AC12-DFB1-4294-8BF8-8C442D3353EA}" type="sibTrans" cxnId="{E8A37E80-64FD-4EF0-A22B-106869FE79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FFA3D6-99F5-49DD-A7B4-C9EAEA9F8DE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روش تعیین جانشین در اسلام بر عهده شخص رسول الله است</a:t>
          </a:r>
          <a:endParaRPr lang="fa-IR" sz="1600" dirty="0">
            <a:cs typeface="B Koodak" pitchFamily="2" charset="-78"/>
          </a:endParaRPr>
        </a:p>
      </dgm:t>
    </dgm:pt>
    <dgm:pt modelId="{52C920FA-3DE4-4CA7-9E7D-505A0D1D2B3D}" type="parTrans" cxnId="{5959849D-87C6-476F-8138-7188B3E2874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40F2CE-A3C5-4A00-8BAD-284CC6BE7EA1}" type="sibTrans" cxnId="{5959849D-87C6-476F-8138-7188B3E287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792807C-BC3B-41CF-8D9D-2AC0F62AC98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ایشان علی ع  را برای این مساله انتخاب کردند</a:t>
          </a:r>
          <a:endParaRPr lang="fa-IR" sz="1600" dirty="0">
            <a:cs typeface="B Koodak" pitchFamily="2" charset="-78"/>
          </a:endParaRPr>
        </a:p>
      </dgm:t>
    </dgm:pt>
    <dgm:pt modelId="{FC550E3E-E493-493E-9870-1F8EF8E53AF0}" type="parTrans" cxnId="{C64A4452-917A-4478-81DD-C86AEAA506B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F4A152-31F0-4230-BFF5-696553C876B3}" type="sibTrans" cxnId="{C64A4452-917A-4478-81DD-C86AEAA506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532F88-EB1D-4207-AB2E-9A9754C3B44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سنی</a:t>
          </a:r>
          <a:endParaRPr lang="fa-IR" sz="1600" dirty="0">
            <a:cs typeface="B Koodak" pitchFamily="2" charset="-78"/>
          </a:endParaRPr>
        </a:p>
      </dgm:t>
    </dgm:pt>
    <dgm:pt modelId="{5B487B8B-69B4-4060-AA81-9800633C5CFD}" type="parTrans" cxnId="{FF5674A0-C925-4665-AA7F-F94D63F6993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084245-FEFA-450F-B09A-EAAB52CA96DC}" type="sibTrans" cxnId="{FF5674A0-C925-4665-AA7F-F94D63F6993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A88797E-2383-42F6-9076-14D682A4BEF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تعیین جانشین روش خاصی نداشته است</a:t>
          </a:r>
          <a:endParaRPr lang="fa-IR" sz="1600" dirty="0">
            <a:cs typeface="B Koodak" pitchFamily="2" charset="-78"/>
          </a:endParaRPr>
        </a:p>
      </dgm:t>
    </dgm:pt>
    <dgm:pt modelId="{A1B9284E-DF8E-4DD2-9602-A6077833397F}" type="parTrans" cxnId="{757928EA-C04C-46D4-B110-B0C86AE176E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200B5F-CA7A-435D-AB63-4A426F1E752F}" type="sibTrans" cxnId="{757928EA-C04C-46D4-B110-B0C86AE176E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1675256-78BF-4D4C-AD79-3BE33EFA104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خلیفه اول به دست مردم</a:t>
          </a:r>
          <a:endParaRPr lang="fa-IR" sz="1600" dirty="0">
            <a:cs typeface="B Koodak" pitchFamily="2" charset="-78"/>
          </a:endParaRPr>
        </a:p>
      </dgm:t>
    </dgm:pt>
    <dgm:pt modelId="{DC62C355-7D48-4A06-A7DA-AC034EEB1597}" type="parTrans" cxnId="{8B47F1B6-AE8E-4EC6-A1D7-70C72C0DD29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91ACAE-56F1-4391-A640-02ABE7122B19}" type="sibTrans" cxnId="{8B47F1B6-AE8E-4EC6-A1D7-70C72C0DD29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868F60-2BBF-4612-B517-4388A88652D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خلیفه دوم به نصب اولی</a:t>
          </a:r>
          <a:endParaRPr lang="fa-IR" sz="1600" dirty="0">
            <a:cs typeface="B Koodak" pitchFamily="2" charset="-78"/>
          </a:endParaRPr>
        </a:p>
      </dgm:t>
    </dgm:pt>
    <dgm:pt modelId="{28A72C73-CF4C-400F-BF97-C45A39DD8989}" type="parTrans" cxnId="{BD7FFAFB-0070-4E36-8966-4A219668BFB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49E70D-6DAB-4CE0-8E66-66445181D119}" type="sibTrans" cxnId="{BD7FFAFB-0070-4E36-8966-4A219668B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D83002-3691-4C59-8060-FE3F6F9C062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چنانچه شیعیان علی را به نصب رسول الله می دانند</a:t>
          </a:r>
          <a:endParaRPr lang="fa-IR" sz="1600" dirty="0">
            <a:cs typeface="B Koodak" pitchFamily="2" charset="-78"/>
          </a:endParaRPr>
        </a:p>
      </dgm:t>
    </dgm:pt>
    <dgm:pt modelId="{651C439E-D978-46D0-A56D-D1840A62D7B9}" type="parTrans" cxnId="{2D72E132-84D1-4C65-A897-CE800D1E9BB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32B7089-89F6-45A7-8FFF-0AC377CBF6E9}" type="sibTrans" cxnId="{2D72E132-84D1-4C65-A897-CE800D1E9BB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9EE091-7CA7-4C2E-9D3B-B018CDA1EE5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خلیفه سوم در شورای شش نفره</a:t>
          </a:r>
          <a:endParaRPr lang="fa-IR" sz="1600" dirty="0">
            <a:cs typeface="B Koodak" pitchFamily="2" charset="-78"/>
          </a:endParaRPr>
        </a:p>
      </dgm:t>
    </dgm:pt>
    <dgm:pt modelId="{4BAD0323-C679-4D0B-B48E-D3EDA8DA536C}" type="parTrans" cxnId="{899FFB3D-03DF-4B60-892D-0303ABA64EE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8510DB-EF08-4AEE-B152-6DA3889F012C}" type="sibTrans" cxnId="{899FFB3D-03DF-4B60-892D-0303ABA64EE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A6A4D7-A532-46C0-B551-3042C103858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خلیفه جهارم مجدد به دست مردم</a:t>
          </a:r>
          <a:endParaRPr lang="fa-IR" sz="1600" dirty="0">
            <a:cs typeface="B Koodak" pitchFamily="2" charset="-78"/>
          </a:endParaRPr>
        </a:p>
      </dgm:t>
    </dgm:pt>
    <dgm:pt modelId="{78722D22-3A4D-4E07-8EBF-769A0C6B13BE}" type="parTrans" cxnId="{ED5D1B7D-B24C-4906-9712-18EFDE3879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394A70-9A7A-45FA-8C88-2078E5501C3D}" type="sibTrans" cxnId="{ED5D1B7D-B24C-4906-9712-18EFDE3879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0EDFE0-3C35-40A7-B93A-DE3C1F331CE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سایر خلف بر اساس قدرت نظامی بیشتر و ...</a:t>
          </a:r>
          <a:endParaRPr lang="fa-IR" sz="1600" dirty="0">
            <a:cs typeface="B Koodak" pitchFamily="2" charset="-78"/>
          </a:endParaRPr>
        </a:p>
      </dgm:t>
    </dgm:pt>
    <dgm:pt modelId="{E22AFF0C-3C98-40D7-A7F2-1C83EED321B1}" type="parTrans" cxnId="{BF0E6864-6C09-4740-9CBB-FFC2C49DAD4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5F16E1-75CA-4946-B347-CE2C8C09521D}" type="sibTrans" cxnId="{BF0E6864-6C09-4740-9CBB-FFC2C49DAD4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D884A4E-0AF4-4965-A312-DC5A284733A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این نگرش کاملا غلط است لکن قبل از تبیین صحیح نقطه اختلاف بین شیعه و سنی این سوال مهم را مطرح می نمائیم</a:t>
          </a:r>
          <a:endParaRPr lang="fa-IR" sz="1600" dirty="0">
            <a:cs typeface="B Koodak" pitchFamily="2" charset="-78"/>
          </a:endParaRPr>
        </a:p>
      </dgm:t>
    </dgm:pt>
    <dgm:pt modelId="{CF93BE96-1186-4CCA-897A-324607C01BEA}" type="parTrans" cxnId="{4B83141A-0DC6-419B-A0EC-1363007827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25956F3-BF50-4790-8F7D-A2EAD5869E27}" type="sibTrans" cxnId="{4B83141A-0DC6-419B-A0EC-1363007827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8ACE55D-4DF0-4300-8D10-215E4E51A34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چگونه پیامبر اسلام در حد خلیفه اول دل سوز جامعه نبودند و برای خود خلیفه انتخاب نکردند؟!</a:t>
          </a:r>
          <a:endParaRPr lang="fa-IR" sz="1600" dirty="0">
            <a:cs typeface="B Koodak" pitchFamily="2" charset="-78"/>
          </a:endParaRPr>
        </a:p>
      </dgm:t>
    </dgm:pt>
    <dgm:pt modelId="{33B7D298-06E2-4508-AB8E-1436F5A9C9D1}" type="parTrans" cxnId="{9618FD98-030C-41D8-AD02-EE8652ABD4A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5FDF34-EFFE-4E9F-8A79-7D245A032599}" type="sibTrans" cxnId="{9618FD98-030C-41D8-AD02-EE8652ABD4A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C63236-38B4-4088-8615-83538B39289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حالی که برای بیرون رفتن از مدینه برای خود جانشین تعیین می نمودند</a:t>
          </a:r>
          <a:endParaRPr lang="fa-IR" sz="1600" dirty="0">
            <a:cs typeface="B Koodak" pitchFamily="2" charset="-78"/>
          </a:endParaRPr>
        </a:p>
      </dgm:t>
    </dgm:pt>
    <dgm:pt modelId="{1CAA12A5-2C85-4639-84BD-5F1C5E00EC96}" type="parTrans" cxnId="{3995B255-7BD5-402A-991D-036E1AE0411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27224C-D4BC-4B91-A857-DFB83707FDB6}" type="sibTrans" cxnId="{3995B255-7BD5-402A-991D-036E1AE0411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16FCF4-0C32-4F07-853B-0206206E3C3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حالی که از فتنه های بعد از خود مکرر خبر می دادند</a:t>
          </a:r>
          <a:endParaRPr lang="fa-IR" sz="1600" dirty="0">
            <a:cs typeface="B Koodak" pitchFamily="2" charset="-78"/>
          </a:endParaRPr>
        </a:p>
      </dgm:t>
    </dgm:pt>
    <dgm:pt modelId="{54432D10-74E0-4E41-BCA8-8A3A5CB4370C}" type="parTrans" cxnId="{A87A46D4-81D1-47C3-887B-FFB4BADB5B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DF18F6E-E166-4093-A8C9-D8FE75C63258}" type="sibTrans" cxnId="{A87A46D4-81D1-47C3-887B-FFB4BADB5B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014B6A-E368-4D6A-ABFC-C418E9006ACC}" type="pres">
      <dgm:prSet presAssocID="{3C8B6F78-20E1-4658-BDD9-1C03DC5ADDA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DEE6B086-CFC7-4A43-B960-ED34D35CB897}" type="pres">
      <dgm:prSet presAssocID="{4B907ACF-B95B-4A6B-AE15-241ABBFB439E}" presName="root1" presStyleCnt="0"/>
      <dgm:spPr/>
    </dgm:pt>
    <dgm:pt modelId="{8C602922-C2EA-4E67-B40B-FA72D371474A}" type="pres">
      <dgm:prSet presAssocID="{4B907ACF-B95B-4A6B-AE15-241ABBFB439E}" presName="LevelOneTextNode" presStyleLbl="node0" presStyleIdx="0" presStyleCnt="2" custScaleX="65185" custScaleY="221355">
        <dgm:presLayoutVars>
          <dgm:chPref val="3"/>
        </dgm:presLayoutVars>
      </dgm:prSet>
      <dgm:spPr/>
    </dgm:pt>
    <dgm:pt modelId="{1BF93AE7-CB2C-4EF6-9532-56E67280C7D1}" type="pres">
      <dgm:prSet presAssocID="{4B907ACF-B95B-4A6B-AE15-241ABBFB439E}" presName="level2hierChild" presStyleCnt="0"/>
      <dgm:spPr/>
    </dgm:pt>
    <dgm:pt modelId="{33ED494B-F459-48A8-A5DC-559EE2C4DFA1}" type="pres">
      <dgm:prSet presAssocID="{9BE10E10-1FA3-464D-A8DC-417C249DA768}" presName="conn2-1" presStyleLbl="parChTrans1D2" presStyleIdx="0" presStyleCnt="3"/>
      <dgm:spPr/>
    </dgm:pt>
    <dgm:pt modelId="{BBE25C53-70FF-4341-BF8E-06E7D1C8D867}" type="pres">
      <dgm:prSet presAssocID="{9BE10E10-1FA3-464D-A8DC-417C249DA768}" presName="connTx" presStyleLbl="parChTrans1D2" presStyleIdx="0" presStyleCnt="3"/>
      <dgm:spPr/>
    </dgm:pt>
    <dgm:pt modelId="{BB253FC9-C069-4BFA-84CE-3C81FD039140}" type="pres">
      <dgm:prSet presAssocID="{1E4F4B04-E3C5-4743-96A7-C2274287A608}" presName="root2" presStyleCnt="0"/>
      <dgm:spPr/>
    </dgm:pt>
    <dgm:pt modelId="{4BEED6BA-DC24-4362-9AB2-A5381F211DC2}" type="pres">
      <dgm:prSet presAssocID="{1E4F4B04-E3C5-4743-96A7-C2274287A608}" presName="LevelTwoTextNode" presStyleLbl="node2" presStyleIdx="0" presStyleCnt="3" custScaleX="37737">
        <dgm:presLayoutVars>
          <dgm:chPref val="3"/>
        </dgm:presLayoutVars>
      </dgm:prSet>
      <dgm:spPr/>
    </dgm:pt>
    <dgm:pt modelId="{F1265B76-B089-48C7-8ED6-7E91F0F6A7BE}" type="pres">
      <dgm:prSet presAssocID="{1E4F4B04-E3C5-4743-96A7-C2274287A608}" presName="level3hierChild" presStyleCnt="0"/>
      <dgm:spPr/>
    </dgm:pt>
    <dgm:pt modelId="{83B01485-A32C-4E32-BA18-BC530ECD6FD9}" type="pres">
      <dgm:prSet presAssocID="{52C920FA-3DE4-4CA7-9E7D-505A0D1D2B3D}" presName="conn2-1" presStyleLbl="parChTrans1D3" presStyleIdx="0" presStyleCnt="4"/>
      <dgm:spPr/>
    </dgm:pt>
    <dgm:pt modelId="{DA888AD5-4C75-4F21-A8B9-62CA2B1BA73D}" type="pres">
      <dgm:prSet presAssocID="{52C920FA-3DE4-4CA7-9E7D-505A0D1D2B3D}" presName="connTx" presStyleLbl="parChTrans1D3" presStyleIdx="0" presStyleCnt="4"/>
      <dgm:spPr/>
    </dgm:pt>
    <dgm:pt modelId="{8F7B5BB2-84E9-4638-804E-ACABBD264231}" type="pres">
      <dgm:prSet presAssocID="{C2FFA3D6-99F5-49DD-A7B4-C9EAEA9F8DE5}" presName="root2" presStyleCnt="0"/>
      <dgm:spPr/>
    </dgm:pt>
    <dgm:pt modelId="{7C7363D7-BBD4-4C4C-A9AC-39F56DF86F66}" type="pres">
      <dgm:prSet presAssocID="{C2FFA3D6-99F5-49DD-A7B4-C9EAEA9F8DE5}" presName="LevelTwoTextNode" presStyleLbl="node3" presStyleIdx="0" presStyleCnt="4">
        <dgm:presLayoutVars>
          <dgm:chPref val="3"/>
        </dgm:presLayoutVars>
      </dgm:prSet>
      <dgm:spPr/>
    </dgm:pt>
    <dgm:pt modelId="{A541FB33-7BAC-4248-ACD9-BBBFA6A15F5D}" type="pres">
      <dgm:prSet presAssocID="{C2FFA3D6-99F5-49DD-A7B4-C9EAEA9F8DE5}" presName="level3hierChild" presStyleCnt="0"/>
      <dgm:spPr/>
    </dgm:pt>
    <dgm:pt modelId="{2A5EABC3-826F-4FEF-8E14-D48A4FB60935}" type="pres">
      <dgm:prSet presAssocID="{FC550E3E-E493-493E-9870-1F8EF8E53AF0}" presName="conn2-1" presStyleLbl="parChTrans1D4" presStyleIdx="0" presStyleCnt="7"/>
      <dgm:spPr/>
    </dgm:pt>
    <dgm:pt modelId="{1BB5E34A-96B2-4968-9ED3-4DF7F82553FE}" type="pres">
      <dgm:prSet presAssocID="{FC550E3E-E493-493E-9870-1F8EF8E53AF0}" presName="connTx" presStyleLbl="parChTrans1D4" presStyleIdx="0" presStyleCnt="7"/>
      <dgm:spPr/>
    </dgm:pt>
    <dgm:pt modelId="{EFA484BF-C7A2-4F2B-AA80-F725E254201D}" type="pres">
      <dgm:prSet presAssocID="{9792807C-BC3B-41CF-8D9D-2AC0F62AC983}" presName="root2" presStyleCnt="0"/>
      <dgm:spPr/>
    </dgm:pt>
    <dgm:pt modelId="{FFD712C0-2142-4D6A-8AB0-A37910FC3FE8}" type="pres">
      <dgm:prSet presAssocID="{9792807C-BC3B-41CF-8D9D-2AC0F62AC983}" presName="LevelTwoTextNode" presStyleLbl="node4" presStyleIdx="0" presStyleCnt="7" custScaleX="299173" custScaleY="56574">
        <dgm:presLayoutVars>
          <dgm:chPref val="3"/>
        </dgm:presLayoutVars>
      </dgm:prSet>
      <dgm:spPr/>
    </dgm:pt>
    <dgm:pt modelId="{819F3D87-52FB-4274-99E7-AAC8CC90DDF0}" type="pres">
      <dgm:prSet presAssocID="{9792807C-BC3B-41CF-8D9D-2AC0F62AC983}" presName="level3hierChild" presStyleCnt="0"/>
      <dgm:spPr/>
    </dgm:pt>
    <dgm:pt modelId="{6A8612EE-98BB-4457-926D-D394C6E8C394}" type="pres">
      <dgm:prSet presAssocID="{5B487B8B-69B4-4060-AA81-9800633C5CFD}" presName="conn2-1" presStyleLbl="parChTrans1D2" presStyleIdx="1" presStyleCnt="3"/>
      <dgm:spPr/>
    </dgm:pt>
    <dgm:pt modelId="{67DC555E-3B72-41C3-97C4-02F5B10E1D13}" type="pres">
      <dgm:prSet presAssocID="{5B487B8B-69B4-4060-AA81-9800633C5CFD}" presName="connTx" presStyleLbl="parChTrans1D2" presStyleIdx="1" presStyleCnt="3"/>
      <dgm:spPr/>
    </dgm:pt>
    <dgm:pt modelId="{4A3AE7DE-8048-4F09-9262-C3EC2262A34C}" type="pres">
      <dgm:prSet presAssocID="{AD532F88-EB1D-4207-AB2E-9A9754C3B443}" presName="root2" presStyleCnt="0"/>
      <dgm:spPr/>
    </dgm:pt>
    <dgm:pt modelId="{8C8931E4-80ED-4D93-BA95-5E80993A6E30}" type="pres">
      <dgm:prSet presAssocID="{AD532F88-EB1D-4207-AB2E-9A9754C3B443}" presName="LevelTwoTextNode" presStyleLbl="node2" presStyleIdx="1" presStyleCnt="3" custScaleX="37737">
        <dgm:presLayoutVars>
          <dgm:chPref val="3"/>
        </dgm:presLayoutVars>
      </dgm:prSet>
      <dgm:spPr/>
    </dgm:pt>
    <dgm:pt modelId="{CEE5E519-1A58-44B2-8B48-F1B0885B75E5}" type="pres">
      <dgm:prSet presAssocID="{AD532F88-EB1D-4207-AB2E-9A9754C3B443}" presName="level3hierChild" presStyleCnt="0"/>
      <dgm:spPr/>
    </dgm:pt>
    <dgm:pt modelId="{CB7336DC-B7EB-4DBD-92A9-D158345630E8}" type="pres">
      <dgm:prSet presAssocID="{A1B9284E-DF8E-4DD2-9602-A6077833397F}" presName="conn2-1" presStyleLbl="parChTrans1D3" presStyleIdx="1" presStyleCnt="4"/>
      <dgm:spPr/>
    </dgm:pt>
    <dgm:pt modelId="{6E3AB135-E9A0-4288-B5C7-E8F83832077A}" type="pres">
      <dgm:prSet presAssocID="{A1B9284E-DF8E-4DD2-9602-A6077833397F}" presName="connTx" presStyleLbl="parChTrans1D3" presStyleIdx="1" presStyleCnt="4"/>
      <dgm:spPr/>
    </dgm:pt>
    <dgm:pt modelId="{2BE02CBA-A54B-47DA-8D2D-E5CFF804A324}" type="pres">
      <dgm:prSet presAssocID="{CA88797E-2383-42F6-9076-14D682A4BEF6}" presName="root2" presStyleCnt="0"/>
      <dgm:spPr/>
    </dgm:pt>
    <dgm:pt modelId="{668F943F-3942-4F51-8751-2ABDA1A3F78D}" type="pres">
      <dgm:prSet presAssocID="{CA88797E-2383-42F6-9076-14D682A4BEF6}" presName="LevelTwoTextNode" presStyleLbl="node3" presStyleIdx="1" presStyleCnt="4" custScaleY="150217">
        <dgm:presLayoutVars>
          <dgm:chPref val="3"/>
        </dgm:presLayoutVars>
      </dgm:prSet>
      <dgm:spPr/>
    </dgm:pt>
    <dgm:pt modelId="{19195E0A-5AAD-45F0-ADE4-A3F6DBCECE43}" type="pres">
      <dgm:prSet presAssocID="{CA88797E-2383-42F6-9076-14D682A4BEF6}" presName="level3hierChild" presStyleCnt="0"/>
      <dgm:spPr/>
    </dgm:pt>
    <dgm:pt modelId="{5DD8246C-5CBB-447F-A7CD-F357E0317A71}" type="pres">
      <dgm:prSet presAssocID="{DC62C355-7D48-4A06-A7DA-AC034EEB1597}" presName="conn2-1" presStyleLbl="parChTrans1D4" presStyleIdx="1" presStyleCnt="7"/>
      <dgm:spPr/>
    </dgm:pt>
    <dgm:pt modelId="{B3B338CD-994D-4D0C-ACDC-3A56B9237546}" type="pres">
      <dgm:prSet presAssocID="{DC62C355-7D48-4A06-A7DA-AC034EEB1597}" presName="connTx" presStyleLbl="parChTrans1D4" presStyleIdx="1" presStyleCnt="7"/>
      <dgm:spPr/>
    </dgm:pt>
    <dgm:pt modelId="{65427ED9-9A17-4627-9139-E4D0DC8F13E0}" type="pres">
      <dgm:prSet presAssocID="{F1675256-78BF-4D4C-AD79-3BE33EFA1040}" presName="root2" presStyleCnt="0"/>
      <dgm:spPr/>
    </dgm:pt>
    <dgm:pt modelId="{DC300849-B502-4A90-9EDD-632897F47643}" type="pres">
      <dgm:prSet presAssocID="{F1675256-78BF-4D4C-AD79-3BE33EFA1040}" presName="LevelTwoTextNode" presStyleLbl="node4" presStyleIdx="1" presStyleCnt="7" custScaleX="299173" custScaleY="56574">
        <dgm:presLayoutVars>
          <dgm:chPref val="3"/>
        </dgm:presLayoutVars>
      </dgm:prSet>
      <dgm:spPr/>
    </dgm:pt>
    <dgm:pt modelId="{B9489D3F-E8C2-46D9-9A83-1BEA0E303FF5}" type="pres">
      <dgm:prSet presAssocID="{F1675256-78BF-4D4C-AD79-3BE33EFA1040}" presName="level3hierChild" presStyleCnt="0"/>
      <dgm:spPr/>
    </dgm:pt>
    <dgm:pt modelId="{46DCEA36-0B66-42A1-A5AB-3F164090D327}" type="pres">
      <dgm:prSet presAssocID="{28A72C73-CF4C-400F-BF97-C45A39DD8989}" presName="conn2-1" presStyleLbl="parChTrans1D4" presStyleIdx="2" presStyleCnt="7"/>
      <dgm:spPr/>
    </dgm:pt>
    <dgm:pt modelId="{846AD1A4-9961-4F7B-AC65-7444FFF6887A}" type="pres">
      <dgm:prSet presAssocID="{28A72C73-CF4C-400F-BF97-C45A39DD8989}" presName="connTx" presStyleLbl="parChTrans1D4" presStyleIdx="2" presStyleCnt="7"/>
      <dgm:spPr/>
    </dgm:pt>
    <dgm:pt modelId="{8E1EED4F-E9AF-4A1E-9C0E-0ECC266C8A22}" type="pres">
      <dgm:prSet presAssocID="{B1868F60-2BBF-4612-B517-4388A88652DD}" presName="root2" presStyleCnt="0"/>
      <dgm:spPr/>
    </dgm:pt>
    <dgm:pt modelId="{B931E92F-6BB8-4E43-93D5-9817C43EE07B}" type="pres">
      <dgm:prSet presAssocID="{B1868F60-2BBF-4612-B517-4388A88652DD}" presName="LevelTwoTextNode" presStyleLbl="node4" presStyleIdx="2" presStyleCnt="7" custScaleX="299173" custScaleY="56574">
        <dgm:presLayoutVars>
          <dgm:chPref val="3"/>
        </dgm:presLayoutVars>
      </dgm:prSet>
      <dgm:spPr/>
    </dgm:pt>
    <dgm:pt modelId="{D445D4A2-4FC2-45EE-A0A1-500F9C07E040}" type="pres">
      <dgm:prSet presAssocID="{B1868F60-2BBF-4612-B517-4388A88652DD}" presName="level3hierChild" presStyleCnt="0"/>
      <dgm:spPr/>
    </dgm:pt>
    <dgm:pt modelId="{62F94A9B-FC49-40A4-8AE6-97445334EAC8}" type="pres">
      <dgm:prSet presAssocID="{651C439E-D978-46D0-A56D-D1840A62D7B9}" presName="conn2-1" presStyleLbl="parChTrans1D4" presStyleIdx="3" presStyleCnt="7"/>
      <dgm:spPr/>
    </dgm:pt>
    <dgm:pt modelId="{392437F5-7B9A-42AB-9AE3-4D8CB91E753F}" type="pres">
      <dgm:prSet presAssocID="{651C439E-D978-46D0-A56D-D1840A62D7B9}" presName="connTx" presStyleLbl="parChTrans1D4" presStyleIdx="3" presStyleCnt="7"/>
      <dgm:spPr/>
    </dgm:pt>
    <dgm:pt modelId="{C2BE6B01-2627-4258-80A3-149192888D20}" type="pres">
      <dgm:prSet presAssocID="{7ED83002-3691-4C59-8060-FE3F6F9C0625}" presName="root2" presStyleCnt="0"/>
      <dgm:spPr/>
    </dgm:pt>
    <dgm:pt modelId="{5715C702-B9F5-422F-947C-2E610DAA4478}" type="pres">
      <dgm:prSet presAssocID="{7ED83002-3691-4C59-8060-FE3F6F9C0625}" presName="LevelTwoTextNode" presStyleLbl="node4" presStyleIdx="3" presStyleCnt="7" custScaleX="299173" custScaleY="56574">
        <dgm:presLayoutVars>
          <dgm:chPref val="3"/>
        </dgm:presLayoutVars>
      </dgm:prSet>
      <dgm:spPr/>
    </dgm:pt>
    <dgm:pt modelId="{E08D11F3-6238-40A9-87F9-C29B2FC6270D}" type="pres">
      <dgm:prSet presAssocID="{7ED83002-3691-4C59-8060-FE3F6F9C0625}" presName="level3hierChild" presStyleCnt="0"/>
      <dgm:spPr/>
    </dgm:pt>
    <dgm:pt modelId="{44E6A419-017D-4185-8BA6-3C59FF0A813E}" type="pres">
      <dgm:prSet presAssocID="{4BAD0323-C679-4D0B-B48E-D3EDA8DA536C}" presName="conn2-1" presStyleLbl="parChTrans1D4" presStyleIdx="4" presStyleCnt="7"/>
      <dgm:spPr/>
    </dgm:pt>
    <dgm:pt modelId="{56D80FF7-5889-49F1-AE67-D3F40C6B9C07}" type="pres">
      <dgm:prSet presAssocID="{4BAD0323-C679-4D0B-B48E-D3EDA8DA536C}" presName="connTx" presStyleLbl="parChTrans1D4" presStyleIdx="4" presStyleCnt="7"/>
      <dgm:spPr/>
    </dgm:pt>
    <dgm:pt modelId="{195EECC1-0298-4B2E-A0B5-F25BCF838D3A}" type="pres">
      <dgm:prSet presAssocID="{A89EE091-7CA7-4C2E-9D3B-B018CDA1EE50}" presName="root2" presStyleCnt="0"/>
      <dgm:spPr/>
    </dgm:pt>
    <dgm:pt modelId="{D9373815-3721-4677-968F-1AC6952A50AB}" type="pres">
      <dgm:prSet presAssocID="{A89EE091-7CA7-4C2E-9D3B-B018CDA1EE50}" presName="LevelTwoTextNode" presStyleLbl="node4" presStyleIdx="4" presStyleCnt="7" custScaleX="299173" custScaleY="56574">
        <dgm:presLayoutVars>
          <dgm:chPref val="3"/>
        </dgm:presLayoutVars>
      </dgm:prSet>
      <dgm:spPr/>
    </dgm:pt>
    <dgm:pt modelId="{9AEF4578-5995-4EC1-8206-125C613E4934}" type="pres">
      <dgm:prSet presAssocID="{A89EE091-7CA7-4C2E-9D3B-B018CDA1EE50}" presName="level3hierChild" presStyleCnt="0"/>
      <dgm:spPr/>
    </dgm:pt>
    <dgm:pt modelId="{3CD5EE31-7DFD-4D28-961B-366E2568DF2A}" type="pres">
      <dgm:prSet presAssocID="{78722D22-3A4D-4E07-8EBF-769A0C6B13BE}" presName="conn2-1" presStyleLbl="parChTrans1D4" presStyleIdx="5" presStyleCnt="7"/>
      <dgm:spPr/>
    </dgm:pt>
    <dgm:pt modelId="{8CF5C0FA-D1F6-43E6-8571-6AA3E3B533A5}" type="pres">
      <dgm:prSet presAssocID="{78722D22-3A4D-4E07-8EBF-769A0C6B13BE}" presName="connTx" presStyleLbl="parChTrans1D4" presStyleIdx="5" presStyleCnt="7"/>
      <dgm:spPr/>
    </dgm:pt>
    <dgm:pt modelId="{05500780-6530-4DA1-8645-BB051BFF010B}" type="pres">
      <dgm:prSet presAssocID="{E2A6A4D7-A532-46C0-B551-3042C1038587}" presName="root2" presStyleCnt="0"/>
      <dgm:spPr/>
    </dgm:pt>
    <dgm:pt modelId="{503D88E4-57D6-4A8C-B1C9-E750FE3D4B10}" type="pres">
      <dgm:prSet presAssocID="{E2A6A4D7-A532-46C0-B551-3042C1038587}" presName="LevelTwoTextNode" presStyleLbl="node4" presStyleIdx="5" presStyleCnt="7" custScaleX="299173" custScaleY="56574">
        <dgm:presLayoutVars>
          <dgm:chPref val="3"/>
        </dgm:presLayoutVars>
      </dgm:prSet>
      <dgm:spPr/>
    </dgm:pt>
    <dgm:pt modelId="{5B7E2F01-17B0-4BD1-B763-BE1B7CE7F8AD}" type="pres">
      <dgm:prSet presAssocID="{E2A6A4D7-A532-46C0-B551-3042C1038587}" presName="level3hierChild" presStyleCnt="0"/>
      <dgm:spPr/>
    </dgm:pt>
    <dgm:pt modelId="{A566CF86-5BCF-47DA-BD7F-2F2930FCD6DC}" type="pres">
      <dgm:prSet presAssocID="{E22AFF0C-3C98-40D7-A7F2-1C83EED321B1}" presName="conn2-1" presStyleLbl="parChTrans1D4" presStyleIdx="6" presStyleCnt="7"/>
      <dgm:spPr/>
    </dgm:pt>
    <dgm:pt modelId="{F1FC006B-50DB-40A8-A8D1-8DF52D4B30DD}" type="pres">
      <dgm:prSet presAssocID="{E22AFF0C-3C98-40D7-A7F2-1C83EED321B1}" presName="connTx" presStyleLbl="parChTrans1D4" presStyleIdx="6" presStyleCnt="7"/>
      <dgm:spPr/>
    </dgm:pt>
    <dgm:pt modelId="{CE36B7B3-176C-44B9-833F-D623955B5BD9}" type="pres">
      <dgm:prSet presAssocID="{800EDFE0-3C35-40A7-B93A-DE3C1F331CE7}" presName="root2" presStyleCnt="0"/>
      <dgm:spPr/>
    </dgm:pt>
    <dgm:pt modelId="{FBABF6CC-28F8-490D-8096-FF33E31B41E1}" type="pres">
      <dgm:prSet presAssocID="{800EDFE0-3C35-40A7-B93A-DE3C1F331CE7}" presName="LevelTwoTextNode" presStyleLbl="node4" presStyleIdx="6" presStyleCnt="7" custScaleX="299173" custScaleY="56574">
        <dgm:presLayoutVars>
          <dgm:chPref val="3"/>
        </dgm:presLayoutVars>
      </dgm:prSet>
      <dgm:spPr/>
    </dgm:pt>
    <dgm:pt modelId="{0DD34664-7BE1-499A-A62F-BFE860FDD90A}" type="pres">
      <dgm:prSet presAssocID="{800EDFE0-3C35-40A7-B93A-DE3C1F331CE7}" presName="level3hierChild" presStyleCnt="0"/>
      <dgm:spPr/>
    </dgm:pt>
    <dgm:pt modelId="{69036503-A9A0-43D3-8F72-8E10746A6E3C}" type="pres">
      <dgm:prSet presAssocID="{0D884A4E-0AF4-4965-A312-DC5A284733A0}" presName="root1" presStyleCnt="0"/>
      <dgm:spPr/>
    </dgm:pt>
    <dgm:pt modelId="{C447E839-36CE-4815-B9E6-CD14F1B12288}" type="pres">
      <dgm:prSet presAssocID="{0D884A4E-0AF4-4965-A312-DC5A284733A0}" presName="LevelOneTextNode" presStyleLbl="node0" presStyleIdx="1" presStyleCnt="2" custScaleX="187632" custScaleY="130996">
        <dgm:presLayoutVars>
          <dgm:chPref val="3"/>
        </dgm:presLayoutVars>
      </dgm:prSet>
      <dgm:spPr/>
    </dgm:pt>
    <dgm:pt modelId="{F577D887-855F-400A-A17E-A1180621D5C7}" type="pres">
      <dgm:prSet presAssocID="{0D884A4E-0AF4-4965-A312-DC5A284733A0}" presName="level2hierChild" presStyleCnt="0"/>
      <dgm:spPr/>
    </dgm:pt>
    <dgm:pt modelId="{0EB46B07-7AE0-4CE2-9557-264060C2611D}" type="pres">
      <dgm:prSet presAssocID="{33B7D298-06E2-4508-AB8E-1436F5A9C9D1}" presName="conn2-1" presStyleLbl="parChTrans1D2" presStyleIdx="2" presStyleCnt="3"/>
      <dgm:spPr/>
    </dgm:pt>
    <dgm:pt modelId="{D3B45447-15CA-4DFE-BDB2-CA95284007ED}" type="pres">
      <dgm:prSet presAssocID="{33B7D298-06E2-4508-AB8E-1436F5A9C9D1}" presName="connTx" presStyleLbl="parChTrans1D2" presStyleIdx="2" presStyleCnt="3"/>
      <dgm:spPr/>
    </dgm:pt>
    <dgm:pt modelId="{64BB414E-E1F2-44C3-94EC-9D57716BBBA4}" type="pres">
      <dgm:prSet presAssocID="{38ACE55D-4DF0-4300-8D10-215E4E51A340}" presName="root2" presStyleCnt="0"/>
      <dgm:spPr/>
    </dgm:pt>
    <dgm:pt modelId="{C33821A9-84AE-44A1-8709-8D87E0701F6D}" type="pres">
      <dgm:prSet presAssocID="{38ACE55D-4DF0-4300-8D10-215E4E51A340}" presName="LevelTwoTextNode" presStyleLbl="node2" presStyleIdx="2" presStyleCnt="3" custScaleX="178264" custScaleY="130996">
        <dgm:presLayoutVars>
          <dgm:chPref val="3"/>
        </dgm:presLayoutVars>
      </dgm:prSet>
      <dgm:spPr/>
    </dgm:pt>
    <dgm:pt modelId="{235B6EA0-70A6-483C-B926-4F3EC12AC92E}" type="pres">
      <dgm:prSet presAssocID="{38ACE55D-4DF0-4300-8D10-215E4E51A340}" presName="level3hierChild" presStyleCnt="0"/>
      <dgm:spPr/>
    </dgm:pt>
    <dgm:pt modelId="{94C16C9A-E496-43A0-B450-4CF00D9CBFEF}" type="pres">
      <dgm:prSet presAssocID="{1CAA12A5-2C85-4639-84BD-5F1C5E00EC96}" presName="conn2-1" presStyleLbl="parChTrans1D3" presStyleIdx="2" presStyleCnt="4"/>
      <dgm:spPr/>
    </dgm:pt>
    <dgm:pt modelId="{7358C440-F1C6-42EB-9363-0738D5625CCD}" type="pres">
      <dgm:prSet presAssocID="{1CAA12A5-2C85-4639-84BD-5F1C5E00EC96}" presName="connTx" presStyleLbl="parChTrans1D3" presStyleIdx="2" presStyleCnt="4"/>
      <dgm:spPr/>
    </dgm:pt>
    <dgm:pt modelId="{E7089F70-1B40-4D94-B413-5D0DA9B3EB47}" type="pres">
      <dgm:prSet presAssocID="{C1C63236-38B4-4088-8615-83538B39289C}" presName="root2" presStyleCnt="0"/>
      <dgm:spPr/>
    </dgm:pt>
    <dgm:pt modelId="{FD6F8527-169C-4321-A4EB-8E8842AF9B9B}" type="pres">
      <dgm:prSet presAssocID="{C1C63236-38B4-4088-8615-83538B39289C}" presName="LevelTwoTextNode" presStyleLbl="node3" presStyleIdx="2" presStyleCnt="4" custScaleX="177895">
        <dgm:presLayoutVars>
          <dgm:chPref val="3"/>
        </dgm:presLayoutVars>
      </dgm:prSet>
      <dgm:spPr/>
    </dgm:pt>
    <dgm:pt modelId="{E4DD5F9A-C864-499F-AEE9-83172ADD9ACE}" type="pres">
      <dgm:prSet presAssocID="{C1C63236-38B4-4088-8615-83538B39289C}" presName="level3hierChild" presStyleCnt="0"/>
      <dgm:spPr/>
    </dgm:pt>
    <dgm:pt modelId="{7CDD8540-D50B-4E5C-849E-E4EFC371512A}" type="pres">
      <dgm:prSet presAssocID="{54432D10-74E0-4E41-BCA8-8A3A5CB4370C}" presName="conn2-1" presStyleLbl="parChTrans1D3" presStyleIdx="3" presStyleCnt="4"/>
      <dgm:spPr/>
    </dgm:pt>
    <dgm:pt modelId="{08ABA378-D7EB-4C43-A8B6-63D5C41CB401}" type="pres">
      <dgm:prSet presAssocID="{54432D10-74E0-4E41-BCA8-8A3A5CB4370C}" presName="connTx" presStyleLbl="parChTrans1D3" presStyleIdx="3" presStyleCnt="4"/>
      <dgm:spPr/>
    </dgm:pt>
    <dgm:pt modelId="{A75D86A9-D12B-472F-9D9B-1DEAE7A46595}" type="pres">
      <dgm:prSet presAssocID="{6016FCF4-0C32-4F07-853B-0206206E3C3E}" presName="root2" presStyleCnt="0"/>
      <dgm:spPr/>
    </dgm:pt>
    <dgm:pt modelId="{559DB178-C8F4-4864-A558-F0FAFF3A89B1}" type="pres">
      <dgm:prSet presAssocID="{6016FCF4-0C32-4F07-853B-0206206E3C3E}" presName="LevelTwoTextNode" presStyleLbl="node3" presStyleIdx="3" presStyleCnt="4" custScaleX="177895">
        <dgm:presLayoutVars>
          <dgm:chPref val="3"/>
        </dgm:presLayoutVars>
      </dgm:prSet>
      <dgm:spPr/>
    </dgm:pt>
    <dgm:pt modelId="{00A1E911-69A4-43B2-9E37-E79CEF4A043E}" type="pres">
      <dgm:prSet presAssocID="{6016FCF4-0C32-4F07-853B-0206206E3C3E}" presName="level3hierChild" presStyleCnt="0"/>
      <dgm:spPr/>
    </dgm:pt>
  </dgm:ptLst>
  <dgm:cxnLst>
    <dgm:cxn modelId="{9618FD98-030C-41D8-AD02-EE8652ABD4A7}" srcId="{0D884A4E-0AF4-4965-A312-DC5A284733A0}" destId="{38ACE55D-4DF0-4300-8D10-215E4E51A340}" srcOrd="0" destOrd="0" parTransId="{33B7D298-06E2-4508-AB8E-1436F5A9C9D1}" sibTransId="{D75FDF34-EFFE-4E9F-8A79-7D245A032599}"/>
    <dgm:cxn modelId="{2D72E132-84D1-4C65-A897-CE800D1E9BB6}" srcId="{CA88797E-2383-42F6-9076-14D682A4BEF6}" destId="{7ED83002-3691-4C59-8060-FE3F6F9C0625}" srcOrd="2" destOrd="0" parTransId="{651C439E-D978-46D0-A56D-D1840A62D7B9}" sibTransId="{132B7089-89F6-45A7-8FFF-0AC377CBF6E9}"/>
    <dgm:cxn modelId="{B9EA9709-1965-48AE-A4B0-AEA44690D32C}" type="presOf" srcId="{C1C63236-38B4-4088-8615-83538B39289C}" destId="{FD6F8527-169C-4321-A4EB-8E8842AF9B9B}" srcOrd="0" destOrd="0" presId="urn:microsoft.com/office/officeart/2005/8/layout/hierarchy2"/>
    <dgm:cxn modelId="{820AC2BC-FD38-46C3-A94A-6608ACB89044}" type="presOf" srcId="{3C8B6F78-20E1-4658-BDD9-1C03DC5ADDAF}" destId="{FF014B6A-E368-4D6A-ABFC-C418E9006ACC}" srcOrd="0" destOrd="0" presId="urn:microsoft.com/office/officeart/2005/8/layout/hierarchy2"/>
    <dgm:cxn modelId="{9149E37A-54E9-40F6-8E60-4B54767CE5C1}" type="presOf" srcId="{4BAD0323-C679-4D0B-B48E-D3EDA8DA536C}" destId="{44E6A419-017D-4185-8BA6-3C59FF0A813E}" srcOrd="0" destOrd="0" presId="urn:microsoft.com/office/officeart/2005/8/layout/hierarchy2"/>
    <dgm:cxn modelId="{8F80C6AB-8BAD-4CED-92A7-9884A633B28F}" type="presOf" srcId="{E22AFF0C-3C98-40D7-A7F2-1C83EED321B1}" destId="{F1FC006B-50DB-40A8-A8D1-8DF52D4B30DD}" srcOrd="1" destOrd="0" presId="urn:microsoft.com/office/officeart/2005/8/layout/hierarchy2"/>
    <dgm:cxn modelId="{6840B580-E4D7-43DB-BC47-BD64B01C729D}" type="presOf" srcId="{78722D22-3A4D-4E07-8EBF-769A0C6B13BE}" destId="{8CF5C0FA-D1F6-43E6-8571-6AA3E3B533A5}" srcOrd="1" destOrd="0" presId="urn:microsoft.com/office/officeart/2005/8/layout/hierarchy2"/>
    <dgm:cxn modelId="{92374EBC-BD68-4E7D-9A79-DD0A28425145}" type="presOf" srcId="{38ACE55D-4DF0-4300-8D10-215E4E51A340}" destId="{C33821A9-84AE-44A1-8709-8D87E0701F6D}" srcOrd="0" destOrd="0" presId="urn:microsoft.com/office/officeart/2005/8/layout/hierarchy2"/>
    <dgm:cxn modelId="{CCD3F9DD-9408-40D0-A03F-DBDF35685976}" type="presOf" srcId="{B1868F60-2BBF-4612-B517-4388A88652DD}" destId="{B931E92F-6BB8-4E43-93D5-9817C43EE07B}" srcOrd="0" destOrd="0" presId="urn:microsoft.com/office/officeart/2005/8/layout/hierarchy2"/>
    <dgm:cxn modelId="{5685A28A-619A-4105-838E-FEFEB33C9291}" type="presOf" srcId="{F1675256-78BF-4D4C-AD79-3BE33EFA1040}" destId="{DC300849-B502-4A90-9EDD-632897F47643}" srcOrd="0" destOrd="0" presId="urn:microsoft.com/office/officeart/2005/8/layout/hierarchy2"/>
    <dgm:cxn modelId="{C64A4452-917A-4478-81DD-C86AEAA506B1}" srcId="{C2FFA3D6-99F5-49DD-A7B4-C9EAEA9F8DE5}" destId="{9792807C-BC3B-41CF-8D9D-2AC0F62AC983}" srcOrd="0" destOrd="0" parTransId="{FC550E3E-E493-493E-9870-1F8EF8E53AF0}" sibTransId="{E2F4A152-31F0-4230-BFF5-696553C876B3}"/>
    <dgm:cxn modelId="{FF5674A0-C925-4665-AA7F-F94D63F69932}" srcId="{4B907ACF-B95B-4A6B-AE15-241ABBFB439E}" destId="{AD532F88-EB1D-4207-AB2E-9A9754C3B443}" srcOrd="1" destOrd="0" parTransId="{5B487B8B-69B4-4060-AA81-9800633C5CFD}" sibTransId="{E3084245-FEFA-450F-B09A-EAAB52CA96DC}"/>
    <dgm:cxn modelId="{7DE046E5-6023-4788-B5C1-FA965145B494}" type="presOf" srcId="{DC62C355-7D48-4A06-A7DA-AC034EEB1597}" destId="{B3B338CD-994D-4D0C-ACDC-3A56B9237546}" srcOrd="1" destOrd="0" presId="urn:microsoft.com/office/officeart/2005/8/layout/hierarchy2"/>
    <dgm:cxn modelId="{A87A46D4-81D1-47C3-887B-FFB4BADB5BBB}" srcId="{38ACE55D-4DF0-4300-8D10-215E4E51A340}" destId="{6016FCF4-0C32-4F07-853B-0206206E3C3E}" srcOrd="1" destOrd="0" parTransId="{54432D10-74E0-4E41-BCA8-8A3A5CB4370C}" sibTransId="{4DF18F6E-E166-4093-A8C9-D8FE75C63258}"/>
    <dgm:cxn modelId="{4B83141A-0DC6-419B-A0EC-13630078272E}" srcId="{3C8B6F78-20E1-4658-BDD9-1C03DC5ADDAF}" destId="{0D884A4E-0AF4-4965-A312-DC5A284733A0}" srcOrd="1" destOrd="0" parTransId="{CF93BE96-1186-4CCA-897A-324607C01BEA}" sibTransId="{325956F3-BF50-4790-8F7D-A2EAD5869E27}"/>
    <dgm:cxn modelId="{59F58F4C-0858-4438-B115-43717A016FC6}" type="presOf" srcId="{9BE10E10-1FA3-464D-A8DC-417C249DA768}" destId="{BBE25C53-70FF-4341-BF8E-06E7D1C8D867}" srcOrd="1" destOrd="0" presId="urn:microsoft.com/office/officeart/2005/8/layout/hierarchy2"/>
    <dgm:cxn modelId="{5959849D-87C6-476F-8138-7188B3E2874D}" srcId="{1E4F4B04-E3C5-4743-96A7-C2274287A608}" destId="{C2FFA3D6-99F5-49DD-A7B4-C9EAEA9F8DE5}" srcOrd="0" destOrd="0" parTransId="{52C920FA-3DE4-4CA7-9E7D-505A0D1D2B3D}" sibTransId="{A340F2CE-A3C5-4A00-8BAD-284CC6BE7EA1}"/>
    <dgm:cxn modelId="{29716E5C-9112-496B-9240-0C8F26F82784}" type="presOf" srcId="{CA88797E-2383-42F6-9076-14D682A4BEF6}" destId="{668F943F-3942-4F51-8751-2ABDA1A3F78D}" srcOrd="0" destOrd="0" presId="urn:microsoft.com/office/officeart/2005/8/layout/hierarchy2"/>
    <dgm:cxn modelId="{6E957431-90D7-4501-9306-53D4CA3880EA}" type="presOf" srcId="{9BE10E10-1FA3-464D-A8DC-417C249DA768}" destId="{33ED494B-F459-48A8-A5DC-559EE2C4DFA1}" srcOrd="0" destOrd="0" presId="urn:microsoft.com/office/officeart/2005/8/layout/hierarchy2"/>
    <dgm:cxn modelId="{ED5D1B7D-B24C-4906-9712-18EFDE387987}" srcId="{CA88797E-2383-42F6-9076-14D682A4BEF6}" destId="{E2A6A4D7-A532-46C0-B551-3042C1038587}" srcOrd="4" destOrd="0" parTransId="{78722D22-3A4D-4E07-8EBF-769A0C6B13BE}" sibTransId="{78394A70-9A7A-45FA-8C88-2078E5501C3D}"/>
    <dgm:cxn modelId="{C71B61C6-DD05-414A-A186-30E5022FB49A}" type="presOf" srcId="{1E4F4B04-E3C5-4743-96A7-C2274287A608}" destId="{4BEED6BA-DC24-4362-9AB2-A5381F211DC2}" srcOrd="0" destOrd="0" presId="urn:microsoft.com/office/officeart/2005/8/layout/hierarchy2"/>
    <dgm:cxn modelId="{BD7FFAFB-0070-4E36-8966-4A219668BFB2}" srcId="{CA88797E-2383-42F6-9076-14D682A4BEF6}" destId="{B1868F60-2BBF-4612-B517-4388A88652DD}" srcOrd="1" destOrd="0" parTransId="{28A72C73-CF4C-400F-BF97-C45A39DD8989}" sibTransId="{A749E70D-6DAB-4CE0-8E66-66445181D119}"/>
    <dgm:cxn modelId="{757928EA-C04C-46D4-B110-B0C86AE176EC}" srcId="{AD532F88-EB1D-4207-AB2E-9A9754C3B443}" destId="{CA88797E-2383-42F6-9076-14D682A4BEF6}" srcOrd="0" destOrd="0" parTransId="{A1B9284E-DF8E-4DD2-9602-A6077833397F}" sibTransId="{14200B5F-CA7A-435D-AB63-4A426F1E752F}"/>
    <dgm:cxn modelId="{E8A37E80-64FD-4EF0-A22B-106869FE7976}" srcId="{4B907ACF-B95B-4A6B-AE15-241ABBFB439E}" destId="{1E4F4B04-E3C5-4743-96A7-C2274287A608}" srcOrd="0" destOrd="0" parTransId="{9BE10E10-1FA3-464D-A8DC-417C249DA768}" sibTransId="{86C9AC12-DFB1-4294-8BF8-8C442D3353EA}"/>
    <dgm:cxn modelId="{50E71927-0885-406E-8822-398102AAFBC6}" type="presOf" srcId="{0D884A4E-0AF4-4965-A312-DC5A284733A0}" destId="{C447E839-36CE-4815-B9E6-CD14F1B12288}" srcOrd="0" destOrd="0" presId="urn:microsoft.com/office/officeart/2005/8/layout/hierarchy2"/>
    <dgm:cxn modelId="{5F61B35E-247F-434F-86F4-227D82A514B9}" type="presOf" srcId="{9792807C-BC3B-41CF-8D9D-2AC0F62AC983}" destId="{FFD712C0-2142-4D6A-8AB0-A37910FC3FE8}" srcOrd="0" destOrd="0" presId="urn:microsoft.com/office/officeart/2005/8/layout/hierarchy2"/>
    <dgm:cxn modelId="{C19E04F7-5CAC-4C49-9734-AFAAB00903AC}" type="presOf" srcId="{A1B9284E-DF8E-4DD2-9602-A6077833397F}" destId="{CB7336DC-B7EB-4DBD-92A9-D158345630E8}" srcOrd="0" destOrd="0" presId="urn:microsoft.com/office/officeart/2005/8/layout/hierarchy2"/>
    <dgm:cxn modelId="{D9CDF69A-894D-40E3-B6C5-1C1D13BAED4E}" type="presOf" srcId="{52C920FA-3DE4-4CA7-9E7D-505A0D1D2B3D}" destId="{83B01485-A32C-4E32-BA18-BC530ECD6FD9}" srcOrd="0" destOrd="0" presId="urn:microsoft.com/office/officeart/2005/8/layout/hierarchy2"/>
    <dgm:cxn modelId="{C11C58AE-C4A5-4864-A236-24B0E2205583}" type="presOf" srcId="{78722D22-3A4D-4E07-8EBF-769A0C6B13BE}" destId="{3CD5EE31-7DFD-4D28-961B-366E2568DF2A}" srcOrd="0" destOrd="0" presId="urn:microsoft.com/office/officeart/2005/8/layout/hierarchy2"/>
    <dgm:cxn modelId="{F5194FB7-9625-448E-9122-6ECF4806475E}" type="presOf" srcId="{28A72C73-CF4C-400F-BF97-C45A39DD8989}" destId="{846AD1A4-9961-4F7B-AC65-7444FFF6887A}" srcOrd="1" destOrd="0" presId="urn:microsoft.com/office/officeart/2005/8/layout/hierarchy2"/>
    <dgm:cxn modelId="{22D2CD1E-9B81-470A-9487-447BD6CDF6C2}" type="presOf" srcId="{7ED83002-3691-4C59-8060-FE3F6F9C0625}" destId="{5715C702-B9F5-422F-947C-2E610DAA4478}" srcOrd="0" destOrd="0" presId="urn:microsoft.com/office/officeart/2005/8/layout/hierarchy2"/>
    <dgm:cxn modelId="{47E62191-24B4-46E3-B2E2-66697AECA6D3}" type="presOf" srcId="{651C439E-D978-46D0-A56D-D1840A62D7B9}" destId="{392437F5-7B9A-42AB-9AE3-4D8CB91E753F}" srcOrd="1" destOrd="0" presId="urn:microsoft.com/office/officeart/2005/8/layout/hierarchy2"/>
    <dgm:cxn modelId="{3995B255-7BD5-402A-991D-036E1AE04110}" srcId="{38ACE55D-4DF0-4300-8D10-215E4E51A340}" destId="{C1C63236-38B4-4088-8615-83538B39289C}" srcOrd="0" destOrd="0" parTransId="{1CAA12A5-2C85-4639-84BD-5F1C5E00EC96}" sibTransId="{0B27224C-D4BC-4B91-A857-DFB83707FDB6}"/>
    <dgm:cxn modelId="{899FFB3D-03DF-4B60-892D-0303ABA64EE9}" srcId="{CA88797E-2383-42F6-9076-14D682A4BEF6}" destId="{A89EE091-7CA7-4C2E-9D3B-B018CDA1EE50}" srcOrd="3" destOrd="0" parTransId="{4BAD0323-C679-4D0B-B48E-D3EDA8DA536C}" sibTransId="{828510DB-EF08-4AEE-B152-6DA3889F012C}"/>
    <dgm:cxn modelId="{4A81947E-BF63-4B9C-8157-E5D19CD0781F}" type="presOf" srcId="{5B487B8B-69B4-4060-AA81-9800633C5CFD}" destId="{6A8612EE-98BB-4457-926D-D394C6E8C394}" srcOrd="0" destOrd="0" presId="urn:microsoft.com/office/officeart/2005/8/layout/hierarchy2"/>
    <dgm:cxn modelId="{F72E1716-291D-42B4-B16A-D33E7FD1D327}" type="presOf" srcId="{52C920FA-3DE4-4CA7-9E7D-505A0D1D2B3D}" destId="{DA888AD5-4C75-4F21-A8B9-62CA2B1BA73D}" srcOrd="1" destOrd="0" presId="urn:microsoft.com/office/officeart/2005/8/layout/hierarchy2"/>
    <dgm:cxn modelId="{BF0E6864-6C09-4740-9CBB-FFC2C49DAD43}" srcId="{CA88797E-2383-42F6-9076-14D682A4BEF6}" destId="{800EDFE0-3C35-40A7-B93A-DE3C1F331CE7}" srcOrd="5" destOrd="0" parTransId="{E22AFF0C-3C98-40D7-A7F2-1C83EED321B1}" sibTransId="{A85F16E1-75CA-4946-B347-CE2C8C09521D}"/>
    <dgm:cxn modelId="{0EB05682-6295-41C2-866F-19F56D3C4816}" type="presOf" srcId="{A1B9284E-DF8E-4DD2-9602-A6077833397F}" destId="{6E3AB135-E9A0-4288-B5C7-E8F83832077A}" srcOrd="1" destOrd="0" presId="urn:microsoft.com/office/officeart/2005/8/layout/hierarchy2"/>
    <dgm:cxn modelId="{6F43B188-CC88-4B4D-93B7-6369CE224221}" type="presOf" srcId="{A89EE091-7CA7-4C2E-9D3B-B018CDA1EE50}" destId="{D9373815-3721-4677-968F-1AC6952A50AB}" srcOrd="0" destOrd="0" presId="urn:microsoft.com/office/officeart/2005/8/layout/hierarchy2"/>
    <dgm:cxn modelId="{70280114-B733-486F-92D6-F4E2103E3013}" type="presOf" srcId="{54432D10-74E0-4E41-BCA8-8A3A5CB4370C}" destId="{7CDD8540-D50B-4E5C-849E-E4EFC371512A}" srcOrd="0" destOrd="0" presId="urn:microsoft.com/office/officeart/2005/8/layout/hierarchy2"/>
    <dgm:cxn modelId="{850D0CEB-B782-471A-BDB3-A5D8B74F9DAA}" type="presOf" srcId="{33B7D298-06E2-4508-AB8E-1436F5A9C9D1}" destId="{0EB46B07-7AE0-4CE2-9557-264060C2611D}" srcOrd="0" destOrd="0" presId="urn:microsoft.com/office/officeart/2005/8/layout/hierarchy2"/>
    <dgm:cxn modelId="{3CCEBD69-1527-494C-83A4-C024AA55C956}" type="presOf" srcId="{C2FFA3D6-99F5-49DD-A7B4-C9EAEA9F8DE5}" destId="{7C7363D7-BBD4-4C4C-A9AC-39F56DF86F66}" srcOrd="0" destOrd="0" presId="urn:microsoft.com/office/officeart/2005/8/layout/hierarchy2"/>
    <dgm:cxn modelId="{8E6AEE10-7753-4E8E-B0EE-E460FFFD4F72}" type="presOf" srcId="{800EDFE0-3C35-40A7-B93A-DE3C1F331CE7}" destId="{FBABF6CC-28F8-490D-8096-FF33E31B41E1}" srcOrd="0" destOrd="0" presId="urn:microsoft.com/office/officeart/2005/8/layout/hierarchy2"/>
    <dgm:cxn modelId="{BABF2913-2E6F-45B6-B9D6-A0B57AE4CABA}" type="presOf" srcId="{33B7D298-06E2-4508-AB8E-1436F5A9C9D1}" destId="{D3B45447-15CA-4DFE-BDB2-CA95284007ED}" srcOrd="1" destOrd="0" presId="urn:microsoft.com/office/officeart/2005/8/layout/hierarchy2"/>
    <dgm:cxn modelId="{A9B0248E-8E30-460D-B9A0-17B8BD4D3807}" type="presOf" srcId="{54432D10-74E0-4E41-BCA8-8A3A5CB4370C}" destId="{08ABA378-D7EB-4C43-A8B6-63D5C41CB401}" srcOrd="1" destOrd="0" presId="urn:microsoft.com/office/officeart/2005/8/layout/hierarchy2"/>
    <dgm:cxn modelId="{91CC2A19-71D8-4EEE-8F39-07CA38F50672}" type="presOf" srcId="{1CAA12A5-2C85-4639-84BD-5F1C5E00EC96}" destId="{7358C440-F1C6-42EB-9363-0738D5625CCD}" srcOrd="1" destOrd="0" presId="urn:microsoft.com/office/officeart/2005/8/layout/hierarchy2"/>
    <dgm:cxn modelId="{5451B65D-4E2F-4BD6-8114-ABF720D08CCC}" type="presOf" srcId="{4BAD0323-C679-4D0B-B48E-D3EDA8DA536C}" destId="{56D80FF7-5889-49F1-AE67-D3F40C6B9C07}" srcOrd="1" destOrd="0" presId="urn:microsoft.com/office/officeart/2005/8/layout/hierarchy2"/>
    <dgm:cxn modelId="{BA924FEC-00B9-467F-87F1-2837F3A59813}" type="presOf" srcId="{DC62C355-7D48-4A06-A7DA-AC034EEB1597}" destId="{5DD8246C-5CBB-447F-A7CD-F357E0317A71}" srcOrd="0" destOrd="0" presId="urn:microsoft.com/office/officeart/2005/8/layout/hierarchy2"/>
    <dgm:cxn modelId="{CD850A87-0FED-4078-9836-23963180564E}" type="presOf" srcId="{AD532F88-EB1D-4207-AB2E-9A9754C3B443}" destId="{8C8931E4-80ED-4D93-BA95-5E80993A6E30}" srcOrd="0" destOrd="0" presId="urn:microsoft.com/office/officeart/2005/8/layout/hierarchy2"/>
    <dgm:cxn modelId="{126F16B4-2B7F-4AF9-B6D0-B19A07F5AA93}" type="presOf" srcId="{4B907ACF-B95B-4A6B-AE15-241ABBFB439E}" destId="{8C602922-C2EA-4E67-B40B-FA72D371474A}" srcOrd="0" destOrd="0" presId="urn:microsoft.com/office/officeart/2005/8/layout/hierarchy2"/>
    <dgm:cxn modelId="{BD11A871-1DBB-43A0-B5DD-6A27F79FBCB4}" type="presOf" srcId="{5B487B8B-69B4-4060-AA81-9800633C5CFD}" destId="{67DC555E-3B72-41C3-97C4-02F5B10E1D13}" srcOrd="1" destOrd="0" presId="urn:microsoft.com/office/officeart/2005/8/layout/hierarchy2"/>
    <dgm:cxn modelId="{0957247F-2E1C-4719-BD16-07B5D15707FA}" type="presOf" srcId="{6016FCF4-0C32-4F07-853B-0206206E3C3E}" destId="{559DB178-C8F4-4864-A558-F0FAFF3A89B1}" srcOrd="0" destOrd="0" presId="urn:microsoft.com/office/officeart/2005/8/layout/hierarchy2"/>
    <dgm:cxn modelId="{2E1D7492-B564-45C3-8BD0-B62650683D76}" type="presOf" srcId="{28A72C73-CF4C-400F-BF97-C45A39DD8989}" destId="{46DCEA36-0B66-42A1-A5AB-3F164090D327}" srcOrd="0" destOrd="0" presId="urn:microsoft.com/office/officeart/2005/8/layout/hierarchy2"/>
    <dgm:cxn modelId="{A8C3FDDD-EC88-42EB-80C3-C995A4A2021E}" type="presOf" srcId="{E22AFF0C-3C98-40D7-A7F2-1C83EED321B1}" destId="{A566CF86-5BCF-47DA-BD7F-2F2930FCD6DC}" srcOrd="0" destOrd="0" presId="urn:microsoft.com/office/officeart/2005/8/layout/hierarchy2"/>
    <dgm:cxn modelId="{2EB66A96-55F4-46D5-B2F8-B370B3A8A2A7}" type="presOf" srcId="{FC550E3E-E493-493E-9870-1F8EF8E53AF0}" destId="{1BB5E34A-96B2-4968-9ED3-4DF7F82553FE}" srcOrd="1" destOrd="0" presId="urn:microsoft.com/office/officeart/2005/8/layout/hierarchy2"/>
    <dgm:cxn modelId="{7496CB0D-6A1B-42ED-BD44-FC65BE69FCD4}" type="presOf" srcId="{FC550E3E-E493-493E-9870-1F8EF8E53AF0}" destId="{2A5EABC3-826F-4FEF-8E14-D48A4FB60935}" srcOrd="0" destOrd="0" presId="urn:microsoft.com/office/officeart/2005/8/layout/hierarchy2"/>
    <dgm:cxn modelId="{647EE458-F41B-40A2-93FE-D733359FE82B}" srcId="{3C8B6F78-20E1-4658-BDD9-1C03DC5ADDAF}" destId="{4B907ACF-B95B-4A6B-AE15-241ABBFB439E}" srcOrd="0" destOrd="0" parTransId="{00F8FACC-716E-471D-88BB-429A33934D25}" sibTransId="{1FEB5B6E-0CEA-4A0E-981A-2BC04A0E8CFA}"/>
    <dgm:cxn modelId="{7537BA14-69CC-4089-8B41-3788B36DCCE9}" type="presOf" srcId="{1CAA12A5-2C85-4639-84BD-5F1C5E00EC96}" destId="{94C16C9A-E496-43A0-B450-4CF00D9CBFEF}" srcOrd="0" destOrd="0" presId="urn:microsoft.com/office/officeart/2005/8/layout/hierarchy2"/>
    <dgm:cxn modelId="{8B47F1B6-AE8E-4EC6-A1D7-70C72C0DD29B}" srcId="{CA88797E-2383-42F6-9076-14D682A4BEF6}" destId="{F1675256-78BF-4D4C-AD79-3BE33EFA1040}" srcOrd="0" destOrd="0" parTransId="{DC62C355-7D48-4A06-A7DA-AC034EEB1597}" sibTransId="{CD91ACAE-56F1-4391-A640-02ABE7122B19}"/>
    <dgm:cxn modelId="{94171A9B-0D08-4A7A-8F20-960A4776B98A}" type="presOf" srcId="{651C439E-D978-46D0-A56D-D1840A62D7B9}" destId="{62F94A9B-FC49-40A4-8AE6-97445334EAC8}" srcOrd="0" destOrd="0" presId="urn:microsoft.com/office/officeart/2005/8/layout/hierarchy2"/>
    <dgm:cxn modelId="{9B63FCD0-4BBC-4EEB-B8D5-04485B09B88F}" type="presOf" srcId="{E2A6A4D7-A532-46C0-B551-3042C1038587}" destId="{503D88E4-57D6-4A8C-B1C9-E750FE3D4B10}" srcOrd="0" destOrd="0" presId="urn:microsoft.com/office/officeart/2005/8/layout/hierarchy2"/>
    <dgm:cxn modelId="{31AB86E8-29F4-4A80-9F1B-797251244F70}" type="presParOf" srcId="{FF014B6A-E368-4D6A-ABFC-C418E9006ACC}" destId="{DEE6B086-CFC7-4A43-B960-ED34D35CB897}" srcOrd="0" destOrd="0" presId="urn:microsoft.com/office/officeart/2005/8/layout/hierarchy2"/>
    <dgm:cxn modelId="{3C03DA05-8D88-4FA9-B35B-9F3DD9C2C775}" type="presParOf" srcId="{DEE6B086-CFC7-4A43-B960-ED34D35CB897}" destId="{8C602922-C2EA-4E67-B40B-FA72D371474A}" srcOrd="0" destOrd="0" presId="urn:microsoft.com/office/officeart/2005/8/layout/hierarchy2"/>
    <dgm:cxn modelId="{500B5A25-5EAB-4441-B95B-3351AAC8D99E}" type="presParOf" srcId="{DEE6B086-CFC7-4A43-B960-ED34D35CB897}" destId="{1BF93AE7-CB2C-4EF6-9532-56E67280C7D1}" srcOrd="1" destOrd="0" presId="urn:microsoft.com/office/officeart/2005/8/layout/hierarchy2"/>
    <dgm:cxn modelId="{23C15898-AFF1-43D9-A142-533858A182D1}" type="presParOf" srcId="{1BF93AE7-CB2C-4EF6-9532-56E67280C7D1}" destId="{33ED494B-F459-48A8-A5DC-559EE2C4DFA1}" srcOrd="0" destOrd="0" presId="urn:microsoft.com/office/officeart/2005/8/layout/hierarchy2"/>
    <dgm:cxn modelId="{C1F260A7-B73D-443B-9851-EBB7F4B1D47F}" type="presParOf" srcId="{33ED494B-F459-48A8-A5DC-559EE2C4DFA1}" destId="{BBE25C53-70FF-4341-BF8E-06E7D1C8D867}" srcOrd="0" destOrd="0" presId="urn:microsoft.com/office/officeart/2005/8/layout/hierarchy2"/>
    <dgm:cxn modelId="{E938F3AE-4B81-4E75-BD95-1AAD89EFC9E4}" type="presParOf" srcId="{1BF93AE7-CB2C-4EF6-9532-56E67280C7D1}" destId="{BB253FC9-C069-4BFA-84CE-3C81FD039140}" srcOrd="1" destOrd="0" presId="urn:microsoft.com/office/officeart/2005/8/layout/hierarchy2"/>
    <dgm:cxn modelId="{AA30119A-F54F-4191-A1B2-00ED732C8D4E}" type="presParOf" srcId="{BB253FC9-C069-4BFA-84CE-3C81FD039140}" destId="{4BEED6BA-DC24-4362-9AB2-A5381F211DC2}" srcOrd="0" destOrd="0" presId="urn:microsoft.com/office/officeart/2005/8/layout/hierarchy2"/>
    <dgm:cxn modelId="{CF09ECD8-5FA5-4B16-A0B8-4AFB91A7BA9A}" type="presParOf" srcId="{BB253FC9-C069-4BFA-84CE-3C81FD039140}" destId="{F1265B76-B089-48C7-8ED6-7E91F0F6A7BE}" srcOrd="1" destOrd="0" presId="urn:microsoft.com/office/officeart/2005/8/layout/hierarchy2"/>
    <dgm:cxn modelId="{17EBE9C5-C106-4878-8AB8-CB6AE74A9AB3}" type="presParOf" srcId="{F1265B76-B089-48C7-8ED6-7E91F0F6A7BE}" destId="{83B01485-A32C-4E32-BA18-BC530ECD6FD9}" srcOrd="0" destOrd="0" presId="urn:microsoft.com/office/officeart/2005/8/layout/hierarchy2"/>
    <dgm:cxn modelId="{950E876E-CA1F-4CB9-81AA-41886F546B59}" type="presParOf" srcId="{83B01485-A32C-4E32-BA18-BC530ECD6FD9}" destId="{DA888AD5-4C75-4F21-A8B9-62CA2B1BA73D}" srcOrd="0" destOrd="0" presId="urn:microsoft.com/office/officeart/2005/8/layout/hierarchy2"/>
    <dgm:cxn modelId="{84C4342F-1E9D-442D-891A-109139223803}" type="presParOf" srcId="{F1265B76-B089-48C7-8ED6-7E91F0F6A7BE}" destId="{8F7B5BB2-84E9-4638-804E-ACABBD264231}" srcOrd="1" destOrd="0" presId="urn:microsoft.com/office/officeart/2005/8/layout/hierarchy2"/>
    <dgm:cxn modelId="{912F1335-9138-4A7A-B819-F1894E96F493}" type="presParOf" srcId="{8F7B5BB2-84E9-4638-804E-ACABBD264231}" destId="{7C7363D7-BBD4-4C4C-A9AC-39F56DF86F66}" srcOrd="0" destOrd="0" presId="urn:microsoft.com/office/officeart/2005/8/layout/hierarchy2"/>
    <dgm:cxn modelId="{7E46D2F0-EA09-4629-B8F9-623EA7B3AD6B}" type="presParOf" srcId="{8F7B5BB2-84E9-4638-804E-ACABBD264231}" destId="{A541FB33-7BAC-4248-ACD9-BBBFA6A15F5D}" srcOrd="1" destOrd="0" presId="urn:microsoft.com/office/officeart/2005/8/layout/hierarchy2"/>
    <dgm:cxn modelId="{0B53C51E-3BB1-47FB-A0F2-BA1210CEA1BF}" type="presParOf" srcId="{A541FB33-7BAC-4248-ACD9-BBBFA6A15F5D}" destId="{2A5EABC3-826F-4FEF-8E14-D48A4FB60935}" srcOrd="0" destOrd="0" presId="urn:microsoft.com/office/officeart/2005/8/layout/hierarchy2"/>
    <dgm:cxn modelId="{DC842350-3613-4D03-8E0F-918EB0A9A52A}" type="presParOf" srcId="{2A5EABC3-826F-4FEF-8E14-D48A4FB60935}" destId="{1BB5E34A-96B2-4968-9ED3-4DF7F82553FE}" srcOrd="0" destOrd="0" presId="urn:microsoft.com/office/officeart/2005/8/layout/hierarchy2"/>
    <dgm:cxn modelId="{478D84E3-AC81-443A-A2D9-8DF7CA3F87C3}" type="presParOf" srcId="{A541FB33-7BAC-4248-ACD9-BBBFA6A15F5D}" destId="{EFA484BF-C7A2-4F2B-AA80-F725E254201D}" srcOrd="1" destOrd="0" presId="urn:microsoft.com/office/officeart/2005/8/layout/hierarchy2"/>
    <dgm:cxn modelId="{E1415ED7-1529-45E2-833C-6383D7503CA6}" type="presParOf" srcId="{EFA484BF-C7A2-4F2B-AA80-F725E254201D}" destId="{FFD712C0-2142-4D6A-8AB0-A37910FC3FE8}" srcOrd="0" destOrd="0" presId="urn:microsoft.com/office/officeart/2005/8/layout/hierarchy2"/>
    <dgm:cxn modelId="{99FE5E6F-FC85-421F-BEB1-BAC6E032D5DB}" type="presParOf" srcId="{EFA484BF-C7A2-4F2B-AA80-F725E254201D}" destId="{819F3D87-52FB-4274-99E7-AAC8CC90DDF0}" srcOrd="1" destOrd="0" presId="urn:microsoft.com/office/officeart/2005/8/layout/hierarchy2"/>
    <dgm:cxn modelId="{A9645089-33B9-43D7-9386-77EC64B2F494}" type="presParOf" srcId="{1BF93AE7-CB2C-4EF6-9532-56E67280C7D1}" destId="{6A8612EE-98BB-4457-926D-D394C6E8C394}" srcOrd="2" destOrd="0" presId="urn:microsoft.com/office/officeart/2005/8/layout/hierarchy2"/>
    <dgm:cxn modelId="{CB716A58-BB85-4B1E-9BE1-17A568D47B42}" type="presParOf" srcId="{6A8612EE-98BB-4457-926D-D394C6E8C394}" destId="{67DC555E-3B72-41C3-97C4-02F5B10E1D13}" srcOrd="0" destOrd="0" presId="urn:microsoft.com/office/officeart/2005/8/layout/hierarchy2"/>
    <dgm:cxn modelId="{7AF4F16A-E4DA-40F4-85EC-0A0312CC49CE}" type="presParOf" srcId="{1BF93AE7-CB2C-4EF6-9532-56E67280C7D1}" destId="{4A3AE7DE-8048-4F09-9262-C3EC2262A34C}" srcOrd="3" destOrd="0" presId="urn:microsoft.com/office/officeart/2005/8/layout/hierarchy2"/>
    <dgm:cxn modelId="{E29571E0-1A90-4318-B36B-8758F6D45AAF}" type="presParOf" srcId="{4A3AE7DE-8048-4F09-9262-C3EC2262A34C}" destId="{8C8931E4-80ED-4D93-BA95-5E80993A6E30}" srcOrd="0" destOrd="0" presId="urn:microsoft.com/office/officeart/2005/8/layout/hierarchy2"/>
    <dgm:cxn modelId="{A82FE4F8-1B6D-49E4-A808-80FFDDCA7D64}" type="presParOf" srcId="{4A3AE7DE-8048-4F09-9262-C3EC2262A34C}" destId="{CEE5E519-1A58-44B2-8B48-F1B0885B75E5}" srcOrd="1" destOrd="0" presId="urn:microsoft.com/office/officeart/2005/8/layout/hierarchy2"/>
    <dgm:cxn modelId="{E7DF3B9A-393C-4FF6-9B72-3D4D2AD296F8}" type="presParOf" srcId="{CEE5E519-1A58-44B2-8B48-F1B0885B75E5}" destId="{CB7336DC-B7EB-4DBD-92A9-D158345630E8}" srcOrd="0" destOrd="0" presId="urn:microsoft.com/office/officeart/2005/8/layout/hierarchy2"/>
    <dgm:cxn modelId="{7D029D36-5357-4CFD-AC2B-FB602F3F1AD4}" type="presParOf" srcId="{CB7336DC-B7EB-4DBD-92A9-D158345630E8}" destId="{6E3AB135-E9A0-4288-B5C7-E8F83832077A}" srcOrd="0" destOrd="0" presId="urn:microsoft.com/office/officeart/2005/8/layout/hierarchy2"/>
    <dgm:cxn modelId="{40B723DE-D66C-42E3-81A2-8EA024335CC1}" type="presParOf" srcId="{CEE5E519-1A58-44B2-8B48-F1B0885B75E5}" destId="{2BE02CBA-A54B-47DA-8D2D-E5CFF804A324}" srcOrd="1" destOrd="0" presId="urn:microsoft.com/office/officeart/2005/8/layout/hierarchy2"/>
    <dgm:cxn modelId="{C830EEA1-5EF3-40D7-A286-1CF1DCB94D2E}" type="presParOf" srcId="{2BE02CBA-A54B-47DA-8D2D-E5CFF804A324}" destId="{668F943F-3942-4F51-8751-2ABDA1A3F78D}" srcOrd="0" destOrd="0" presId="urn:microsoft.com/office/officeart/2005/8/layout/hierarchy2"/>
    <dgm:cxn modelId="{60783821-E6D4-4F85-8BEF-FD250D6979FB}" type="presParOf" srcId="{2BE02CBA-A54B-47DA-8D2D-E5CFF804A324}" destId="{19195E0A-5AAD-45F0-ADE4-A3F6DBCECE43}" srcOrd="1" destOrd="0" presId="urn:microsoft.com/office/officeart/2005/8/layout/hierarchy2"/>
    <dgm:cxn modelId="{30CF1A28-7ABB-4EEE-B581-0F3F5F9F2E27}" type="presParOf" srcId="{19195E0A-5AAD-45F0-ADE4-A3F6DBCECE43}" destId="{5DD8246C-5CBB-447F-A7CD-F357E0317A71}" srcOrd="0" destOrd="0" presId="urn:microsoft.com/office/officeart/2005/8/layout/hierarchy2"/>
    <dgm:cxn modelId="{DB078C28-35F3-47B6-8FAE-C1E15BB20EFD}" type="presParOf" srcId="{5DD8246C-5CBB-447F-A7CD-F357E0317A71}" destId="{B3B338CD-994D-4D0C-ACDC-3A56B9237546}" srcOrd="0" destOrd="0" presId="urn:microsoft.com/office/officeart/2005/8/layout/hierarchy2"/>
    <dgm:cxn modelId="{AF8BD87F-029E-4A69-B1D1-94F799257588}" type="presParOf" srcId="{19195E0A-5AAD-45F0-ADE4-A3F6DBCECE43}" destId="{65427ED9-9A17-4627-9139-E4D0DC8F13E0}" srcOrd="1" destOrd="0" presId="urn:microsoft.com/office/officeart/2005/8/layout/hierarchy2"/>
    <dgm:cxn modelId="{24ED3F40-09E3-4314-910B-781EF75EF2BC}" type="presParOf" srcId="{65427ED9-9A17-4627-9139-E4D0DC8F13E0}" destId="{DC300849-B502-4A90-9EDD-632897F47643}" srcOrd="0" destOrd="0" presId="urn:microsoft.com/office/officeart/2005/8/layout/hierarchy2"/>
    <dgm:cxn modelId="{7BE13EC7-846C-400D-87F3-F194D79F8B49}" type="presParOf" srcId="{65427ED9-9A17-4627-9139-E4D0DC8F13E0}" destId="{B9489D3F-E8C2-46D9-9A83-1BEA0E303FF5}" srcOrd="1" destOrd="0" presId="urn:microsoft.com/office/officeart/2005/8/layout/hierarchy2"/>
    <dgm:cxn modelId="{43E794D1-0BA7-4D12-B060-3B92A8BAAD3C}" type="presParOf" srcId="{19195E0A-5AAD-45F0-ADE4-A3F6DBCECE43}" destId="{46DCEA36-0B66-42A1-A5AB-3F164090D327}" srcOrd="2" destOrd="0" presId="urn:microsoft.com/office/officeart/2005/8/layout/hierarchy2"/>
    <dgm:cxn modelId="{079C0013-F969-49B2-8140-0912262F642E}" type="presParOf" srcId="{46DCEA36-0B66-42A1-A5AB-3F164090D327}" destId="{846AD1A4-9961-4F7B-AC65-7444FFF6887A}" srcOrd="0" destOrd="0" presId="urn:microsoft.com/office/officeart/2005/8/layout/hierarchy2"/>
    <dgm:cxn modelId="{3F032B75-4664-42CE-9440-91FD2A96D9F7}" type="presParOf" srcId="{19195E0A-5AAD-45F0-ADE4-A3F6DBCECE43}" destId="{8E1EED4F-E9AF-4A1E-9C0E-0ECC266C8A22}" srcOrd="3" destOrd="0" presId="urn:microsoft.com/office/officeart/2005/8/layout/hierarchy2"/>
    <dgm:cxn modelId="{2CCA1497-6E00-42DC-92FD-AA34B9BD9F8A}" type="presParOf" srcId="{8E1EED4F-E9AF-4A1E-9C0E-0ECC266C8A22}" destId="{B931E92F-6BB8-4E43-93D5-9817C43EE07B}" srcOrd="0" destOrd="0" presId="urn:microsoft.com/office/officeart/2005/8/layout/hierarchy2"/>
    <dgm:cxn modelId="{8630BE51-DD78-408E-B4AB-C386A163699D}" type="presParOf" srcId="{8E1EED4F-E9AF-4A1E-9C0E-0ECC266C8A22}" destId="{D445D4A2-4FC2-45EE-A0A1-500F9C07E040}" srcOrd="1" destOrd="0" presId="urn:microsoft.com/office/officeart/2005/8/layout/hierarchy2"/>
    <dgm:cxn modelId="{064B0576-A43F-4608-895D-715E4DC9DCD2}" type="presParOf" srcId="{19195E0A-5AAD-45F0-ADE4-A3F6DBCECE43}" destId="{62F94A9B-FC49-40A4-8AE6-97445334EAC8}" srcOrd="4" destOrd="0" presId="urn:microsoft.com/office/officeart/2005/8/layout/hierarchy2"/>
    <dgm:cxn modelId="{85C016EE-B865-4D43-B15B-96390051E2B1}" type="presParOf" srcId="{62F94A9B-FC49-40A4-8AE6-97445334EAC8}" destId="{392437F5-7B9A-42AB-9AE3-4D8CB91E753F}" srcOrd="0" destOrd="0" presId="urn:microsoft.com/office/officeart/2005/8/layout/hierarchy2"/>
    <dgm:cxn modelId="{4DE17A28-A172-4A6C-9E1A-2D9794F304A3}" type="presParOf" srcId="{19195E0A-5AAD-45F0-ADE4-A3F6DBCECE43}" destId="{C2BE6B01-2627-4258-80A3-149192888D20}" srcOrd="5" destOrd="0" presId="urn:microsoft.com/office/officeart/2005/8/layout/hierarchy2"/>
    <dgm:cxn modelId="{FDD39477-78C7-41D3-B36C-C6391FF73AA0}" type="presParOf" srcId="{C2BE6B01-2627-4258-80A3-149192888D20}" destId="{5715C702-B9F5-422F-947C-2E610DAA4478}" srcOrd="0" destOrd="0" presId="urn:microsoft.com/office/officeart/2005/8/layout/hierarchy2"/>
    <dgm:cxn modelId="{A9C5EE0F-920A-4882-AAEA-5692E099799A}" type="presParOf" srcId="{C2BE6B01-2627-4258-80A3-149192888D20}" destId="{E08D11F3-6238-40A9-87F9-C29B2FC6270D}" srcOrd="1" destOrd="0" presId="urn:microsoft.com/office/officeart/2005/8/layout/hierarchy2"/>
    <dgm:cxn modelId="{90F876A0-91C8-44E1-8723-840CF4B09B73}" type="presParOf" srcId="{19195E0A-5AAD-45F0-ADE4-A3F6DBCECE43}" destId="{44E6A419-017D-4185-8BA6-3C59FF0A813E}" srcOrd="6" destOrd="0" presId="urn:microsoft.com/office/officeart/2005/8/layout/hierarchy2"/>
    <dgm:cxn modelId="{8B385D5D-0FFE-4FE0-A4E3-3949A5240084}" type="presParOf" srcId="{44E6A419-017D-4185-8BA6-3C59FF0A813E}" destId="{56D80FF7-5889-49F1-AE67-D3F40C6B9C07}" srcOrd="0" destOrd="0" presId="urn:microsoft.com/office/officeart/2005/8/layout/hierarchy2"/>
    <dgm:cxn modelId="{B6E98EC3-5E9F-45B4-BE09-29BC61A3FD4C}" type="presParOf" srcId="{19195E0A-5AAD-45F0-ADE4-A3F6DBCECE43}" destId="{195EECC1-0298-4B2E-A0B5-F25BCF838D3A}" srcOrd="7" destOrd="0" presId="urn:microsoft.com/office/officeart/2005/8/layout/hierarchy2"/>
    <dgm:cxn modelId="{CDA3C696-5DA7-4099-921E-B895EF796EC2}" type="presParOf" srcId="{195EECC1-0298-4B2E-A0B5-F25BCF838D3A}" destId="{D9373815-3721-4677-968F-1AC6952A50AB}" srcOrd="0" destOrd="0" presId="urn:microsoft.com/office/officeart/2005/8/layout/hierarchy2"/>
    <dgm:cxn modelId="{A9395E5E-FE54-4F85-8333-DBDEC70FAF92}" type="presParOf" srcId="{195EECC1-0298-4B2E-A0B5-F25BCF838D3A}" destId="{9AEF4578-5995-4EC1-8206-125C613E4934}" srcOrd="1" destOrd="0" presId="urn:microsoft.com/office/officeart/2005/8/layout/hierarchy2"/>
    <dgm:cxn modelId="{27C18E17-6130-4D74-83D8-48930108B4AB}" type="presParOf" srcId="{19195E0A-5AAD-45F0-ADE4-A3F6DBCECE43}" destId="{3CD5EE31-7DFD-4D28-961B-366E2568DF2A}" srcOrd="8" destOrd="0" presId="urn:microsoft.com/office/officeart/2005/8/layout/hierarchy2"/>
    <dgm:cxn modelId="{FA5F0A0C-3019-4A98-AC39-51FFA4B12116}" type="presParOf" srcId="{3CD5EE31-7DFD-4D28-961B-366E2568DF2A}" destId="{8CF5C0FA-D1F6-43E6-8571-6AA3E3B533A5}" srcOrd="0" destOrd="0" presId="urn:microsoft.com/office/officeart/2005/8/layout/hierarchy2"/>
    <dgm:cxn modelId="{5F297DFB-620A-47A7-AD7D-6581183A69BE}" type="presParOf" srcId="{19195E0A-5AAD-45F0-ADE4-A3F6DBCECE43}" destId="{05500780-6530-4DA1-8645-BB051BFF010B}" srcOrd="9" destOrd="0" presId="urn:microsoft.com/office/officeart/2005/8/layout/hierarchy2"/>
    <dgm:cxn modelId="{F15F57C6-D5AE-4656-BEB5-86CD1C0FC8EF}" type="presParOf" srcId="{05500780-6530-4DA1-8645-BB051BFF010B}" destId="{503D88E4-57D6-4A8C-B1C9-E750FE3D4B10}" srcOrd="0" destOrd="0" presId="urn:microsoft.com/office/officeart/2005/8/layout/hierarchy2"/>
    <dgm:cxn modelId="{79000872-B861-4941-BB1F-FA56610EF6EF}" type="presParOf" srcId="{05500780-6530-4DA1-8645-BB051BFF010B}" destId="{5B7E2F01-17B0-4BD1-B763-BE1B7CE7F8AD}" srcOrd="1" destOrd="0" presId="urn:microsoft.com/office/officeart/2005/8/layout/hierarchy2"/>
    <dgm:cxn modelId="{82BEE55B-8809-4DE2-80A1-8FC1E09F147C}" type="presParOf" srcId="{19195E0A-5AAD-45F0-ADE4-A3F6DBCECE43}" destId="{A566CF86-5BCF-47DA-BD7F-2F2930FCD6DC}" srcOrd="10" destOrd="0" presId="urn:microsoft.com/office/officeart/2005/8/layout/hierarchy2"/>
    <dgm:cxn modelId="{82F19D33-1DF7-435E-9296-4F5C52789778}" type="presParOf" srcId="{A566CF86-5BCF-47DA-BD7F-2F2930FCD6DC}" destId="{F1FC006B-50DB-40A8-A8D1-8DF52D4B30DD}" srcOrd="0" destOrd="0" presId="urn:microsoft.com/office/officeart/2005/8/layout/hierarchy2"/>
    <dgm:cxn modelId="{23F343C0-609E-43A3-81F1-28D6A88DB8F3}" type="presParOf" srcId="{19195E0A-5AAD-45F0-ADE4-A3F6DBCECE43}" destId="{CE36B7B3-176C-44B9-833F-D623955B5BD9}" srcOrd="11" destOrd="0" presId="urn:microsoft.com/office/officeart/2005/8/layout/hierarchy2"/>
    <dgm:cxn modelId="{B06C5D10-6467-4DB1-845B-520E466B1477}" type="presParOf" srcId="{CE36B7B3-176C-44B9-833F-D623955B5BD9}" destId="{FBABF6CC-28F8-490D-8096-FF33E31B41E1}" srcOrd="0" destOrd="0" presId="urn:microsoft.com/office/officeart/2005/8/layout/hierarchy2"/>
    <dgm:cxn modelId="{44E95A35-2EFC-417F-A344-36188412FD43}" type="presParOf" srcId="{CE36B7B3-176C-44B9-833F-D623955B5BD9}" destId="{0DD34664-7BE1-499A-A62F-BFE860FDD90A}" srcOrd="1" destOrd="0" presId="urn:microsoft.com/office/officeart/2005/8/layout/hierarchy2"/>
    <dgm:cxn modelId="{6C638EBE-A266-4266-B924-FF67586819AE}" type="presParOf" srcId="{FF014B6A-E368-4D6A-ABFC-C418E9006ACC}" destId="{69036503-A9A0-43D3-8F72-8E10746A6E3C}" srcOrd="1" destOrd="0" presId="urn:microsoft.com/office/officeart/2005/8/layout/hierarchy2"/>
    <dgm:cxn modelId="{98CFA95D-11F3-4567-93A2-A39DFA1CB662}" type="presParOf" srcId="{69036503-A9A0-43D3-8F72-8E10746A6E3C}" destId="{C447E839-36CE-4815-B9E6-CD14F1B12288}" srcOrd="0" destOrd="0" presId="urn:microsoft.com/office/officeart/2005/8/layout/hierarchy2"/>
    <dgm:cxn modelId="{2388946B-A1E2-4EBE-9D97-B4F7AC630897}" type="presParOf" srcId="{69036503-A9A0-43D3-8F72-8E10746A6E3C}" destId="{F577D887-855F-400A-A17E-A1180621D5C7}" srcOrd="1" destOrd="0" presId="urn:microsoft.com/office/officeart/2005/8/layout/hierarchy2"/>
    <dgm:cxn modelId="{D1018B02-F29E-4227-8F1F-D18B278DA5DD}" type="presParOf" srcId="{F577D887-855F-400A-A17E-A1180621D5C7}" destId="{0EB46B07-7AE0-4CE2-9557-264060C2611D}" srcOrd="0" destOrd="0" presId="urn:microsoft.com/office/officeart/2005/8/layout/hierarchy2"/>
    <dgm:cxn modelId="{1E35F62D-6A15-4ED0-8A9C-556BDD4A09C7}" type="presParOf" srcId="{0EB46B07-7AE0-4CE2-9557-264060C2611D}" destId="{D3B45447-15CA-4DFE-BDB2-CA95284007ED}" srcOrd="0" destOrd="0" presId="urn:microsoft.com/office/officeart/2005/8/layout/hierarchy2"/>
    <dgm:cxn modelId="{825EFB8C-D332-4427-80FA-B4D3A0D827BE}" type="presParOf" srcId="{F577D887-855F-400A-A17E-A1180621D5C7}" destId="{64BB414E-E1F2-44C3-94EC-9D57716BBBA4}" srcOrd="1" destOrd="0" presId="urn:microsoft.com/office/officeart/2005/8/layout/hierarchy2"/>
    <dgm:cxn modelId="{49FD7B79-CF6E-4706-B567-EDBD7B83E920}" type="presParOf" srcId="{64BB414E-E1F2-44C3-94EC-9D57716BBBA4}" destId="{C33821A9-84AE-44A1-8709-8D87E0701F6D}" srcOrd="0" destOrd="0" presId="urn:microsoft.com/office/officeart/2005/8/layout/hierarchy2"/>
    <dgm:cxn modelId="{6E7F99FF-9346-482D-9C87-791A6A98767A}" type="presParOf" srcId="{64BB414E-E1F2-44C3-94EC-9D57716BBBA4}" destId="{235B6EA0-70A6-483C-B926-4F3EC12AC92E}" srcOrd="1" destOrd="0" presId="urn:microsoft.com/office/officeart/2005/8/layout/hierarchy2"/>
    <dgm:cxn modelId="{3B4AEB6D-938B-4217-8BB9-CA30F285735B}" type="presParOf" srcId="{235B6EA0-70A6-483C-B926-4F3EC12AC92E}" destId="{94C16C9A-E496-43A0-B450-4CF00D9CBFEF}" srcOrd="0" destOrd="0" presId="urn:microsoft.com/office/officeart/2005/8/layout/hierarchy2"/>
    <dgm:cxn modelId="{0F658313-0478-4F81-96AE-4BED04277A92}" type="presParOf" srcId="{94C16C9A-E496-43A0-B450-4CF00D9CBFEF}" destId="{7358C440-F1C6-42EB-9363-0738D5625CCD}" srcOrd="0" destOrd="0" presId="urn:microsoft.com/office/officeart/2005/8/layout/hierarchy2"/>
    <dgm:cxn modelId="{87DC34A1-AC41-4F72-A1AE-3B7BFCDC5588}" type="presParOf" srcId="{235B6EA0-70A6-483C-B926-4F3EC12AC92E}" destId="{E7089F70-1B40-4D94-B413-5D0DA9B3EB47}" srcOrd="1" destOrd="0" presId="urn:microsoft.com/office/officeart/2005/8/layout/hierarchy2"/>
    <dgm:cxn modelId="{11DCBCD5-624A-4F4A-9804-E6514AD4D08B}" type="presParOf" srcId="{E7089F70-1B40-4D94-B413-5D0DA9B3EB47}" destId="{FD6F8527-169C-4321-A4EB-8E8842AF9B9B}" srcOrd="0" destOrd="0" presId="urn:microsoft.com/office/officeart/2005/8/layout/hierarchy2"/>
    <dgm:cxn modelId="{38095AAD-5066-422D-A567-3EAC99FF8EC3}" type="presParOf" srcId="{E7089F70-1B40-4D94-B413-5D0DA9B3EB47}" destId="{E4DD5F9A-C864-499F-AEE9-83172ADD9ACE}" srcOrd="1" destOrd="0" presId="urn:microsoft.com/office/officeart/2005/8/layout/hierarchy2"/>
    <dgm:cxn modelId="{87195F8E-44D5-4790-B276-6D1CE040EFBF}" type="presParOf" srcId="{235B6EA0-70A6-483C-B926-4F3EC12AC92E}" destId="{7CDD8540-D50B-4E5C-849E-E4EFC371512A}" srcOrd="2" destOrd="0" presId="urn:microsoft.com/office/officeart/2005/8/layout/hierarchy2"/>
    <dgm:cxn modelId="{F1261206-2B10-46BE-827F-A91E093DD2D1}" type="presParOf" srcId="{7CDD8540-D50B-4E5C-849E-E4EFC371512A}" destId="{08ABA378-D7EB-4C43-A8B6-63D5C41CB401}" srcOrd="0" destOrd="0" presId="urn:microsoft.com/office/officeart/2005/8/layout/hierarchy2"/>
    <dgm:cxn modelId="{53AC0082-C2E9-429F-9B31-D0B7CDD33DB5}" type="presParOf" srcId="{235B6EA0-70A6-483C-B926-4F3EC12AC92E}" destId="{A75D86A9-D12B-472F-9D9B-1DEAE7A46595}" srcOrd="3" destOrd="0" presId="urn:microsoft.com/office/officeart/2005/8/layout/hierarchy2"/>
    <dgm:cxn modelId="{1C2FC5EE-D642-4D77-B832-2FDA481231AC}" type="presParOf" srcId="{A75D86A9-D12B-472F-9D9B-1DEAE7A46595}" destId="{559DB178-C8F4-4864-A558-F0FAFF3A89B1}" srcOrd="0" destOrd="0" presId="urn:microsoft.com/office/officeart/2005/8/layout/hierarchy2"/>
    <dgm:cxn modelId="{3C2C7CF5-511E-446B-BABE-FF48CE626426}" type="presParOf" srcId="{A75D86A9-D12B-472F-9D9B-1DEAE7A46595}" destId="{00A1E911-69A4-43B2-9E37-E79CEF4A043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351D6B-D113-4F83-BD47-77A1945F145C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66013A0C-4532-4E26-93EB-74C941411CD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نقطه اصلی اختلاف بین شیعه و سنی</a:t>
          </a:r>
          <a:endParaRPr lang="fa-IR" sz="1600" dirty="0">
            <a:cs typeface="B Koodak" pitchFamily="2" charset="-78"/>
          </a:endParaRPr>
        </a:p>
      </dgm:t>
    </dgm:pt>
    <dgm:pt modelId="{07FC600B-2804-4899-9B64-8B34279C7614}" type="parTrans" cxnId="{ED97EB44-4839-44C8-BFF0-2B4AF312AB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98CE48-3465-48A7-B291-4B9998235489}" type="sibTrans" cxnId="{ED97EB44-4839-44C8-BFF0-2B4AF312AB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9F6701-C100-4DD0-9AA7-8A8B6FEC635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امامت </a:t>
          </a:r>
          <a:endParaRPr lang="fa-IR" sz="1600" dirty="0">
            <a:cs typeface="B Koodak" pitchFamily="2" charset="-78"/>
          </a:endParaRPr>
        </a:p>
      </dgm:t>
    </dgm:pt>
    <dgm:pt modelId="{8F549C31-EDB5-4418-9780-8282F869B78F}" type="parTrans" cxnId="{8093F883-7AF2-4F6D-860A-AA87E814999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526C14-878E-4875-8743-3D9BF82DFF3D}" type="sibTrans" cxnId="{8093F883-7AF2-4F6D-860A-AA87E814999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2D70101-01D3-416D-871D-F7547422660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نگاه شیعه</a:t>
          </a:r>
          <a:endParaRPr lang="fa-IR" sz="1600" dirty="0">
            <a:cs typeface="B Koodak" pitchFamily="2" charset="-78"/>
          </a:endParaRPr>
        </a:p>
      </dgm:t>
    </dgm:pt>
    <dgm:pt modelId="{D9B8B7C1-8E7D-4B0B-9E13-7A75E1F8FB7D}" type="parTrans" cxnId="{CB2DEF9D-B880-4DBA-AE7E-23CFA37B4BA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555728-DABA-477C-BAD0-0D69BCD0EDC8}" type="sibTrans" cxnId="{CB2DEF9D-B880-4DBA-AE7E-23CFA37B4BA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13EAD3-4294-4297-8DF0-FEA40787B9A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مقامی دینی است و تابع نصب الهی</a:t>
          </a:r>
          <a:endParaRPr lang="fa-IR" sz="1600" dirty="0">
            <a:cs typeface="B Koodak" pitchFamily="2" charset="-78"/>
          </a:endParaRPr>
        </a:p>
      </dgm:t>
    </dgm:pt>
    <dgm:pt modelId="{67164FBB-5E88-45C9-ACD1-F7627CE52392}" type="parTrans" cxnId="{A02E55AD-66D2-4F73-96EA-14528CF0A8A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B46B0AF-8811-4E58-8A40-B01AC4FDE309}" type="sibTrans" cxnId="{A02E55AD-66D2-4F73-96EA-14528CF0A8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05B4D26-0C19-406F-B916-665ED9A7B0C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یک اصل اعتقادی است</a:t>
          </a:r>
          <a:endParaRPr lang="fa-IR" sz="1600" dirty="0">
            <a:cs typeface="B Koodak" pitchFamily="2" charset="-78"/>
          </a:endParaRPr>
        </a:p>
      </dgm:t>
    </dgm:pt>
    <dgm:pt modelId="{D57FD878-7E74-458C-9DC9-103D2E919E86}" type="parTrans" cxnId="{EA7806F2-290F-4A35-93E0-B19099585C6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B2BE5A-9897-4D9B-A8BE-CAD1CB76E96E}" type="sibTrans" cxnId="{EA7806F2-290F-4A35-93E0-B19099585C6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2FD6BF-6C9A-4139-8C3E-B42AC9659D8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نگاه اهل سنت</a:t>
          </a:r>
          <a:endParaRPr lang="fa-IR" sz="1600" dirty="0">
            <a:cs typeface="B Koodak" pitchFamily="2" charset="-78"/>
          </a:endParaRPr>
        </a:p>
      </dgm:t>
    </dgm:pt>
    <dgm:pt modelId="{7785681B-0CC5-4312-BB50-1A22D8FE4A67}" type="parTrans" cxnId="{F4071FF9-D014-486A-84BC-7CC867B61F8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BFCD55-8F10-47D6-A8C2-5FA111D0BD6C}" type="sibTrans" cxnId="{F4071FF9-D014-486A-84BC-7CC867B61F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BC79EAA-F5E0-4001-A7D0-B975A91C172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مقامی سلطنتی و دنیائی است و تابع عوامل اجتماعی</a:t>
          </a:r>
          <a:endParaRPr lang="fa-IR" sz="1600" dirty="0">
            <a:cs typeface="B Koodak" pitchFamily="2" charset="-78"/>
          </a:endParaRPr>
        </a:p>
      </dgm:t>
    </dgm:pt>
    <dgm:pt modelId="{B90B4514-F44C-4436-A04C-68D1D3D0CA3C}" type="parTrans" cxnId="{6F343454-AE93-4EC4-8D90-E84A11EF46D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C06CB5-9A0C-4273-B57F-325E96F4571A}" type="sibTrans" cxnId="{6F343454-AE93-4EC4-8D90-E84A11EF46D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9955B8-7FE7-4AC2-BAD0-9CAFA02F536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یک حکم فرعی فقهی است</a:t>
          </a:r>
          <a:endParaRPr lang="fa-IR" sz="1600" dirty="0">
            <a:cs typeface="B Koodak" pitchFamily="2" charset="-78"/>
          </a:endParaRPr>
        </a:p>
      </dgm:t>
    </dgm:pt>
    <dgm:pt modelId="{03962723-8AF5-4B76-BE4B-F2149DF0C040}" type="parTrans" cxnId="{E3F14398-8F69-49A8-89DC-2032A4AE2E0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45B66B-F235-4491-B26B-367575FF467E}" type="sibTrans" cxnId="{E3F14398-8F69-49A8-89DC-2032A4AE2E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7D1DA0-0956-44B6-A145-82218BB6C21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CDBBC39A-FEBE-40C9-AFF2-5D72376A88EF}" type="parTrans" cxnId="{46457E5B-D4A5-4981-903B-45E9539199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A9453A-D87A-4521-B675-4DA6F4D327A9}" type="sibTrans" cxnId="{46457E5B-D4A5-4981-903B-45E9539199F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0127891-EE8D-4EDF-BD35-892785A89DD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نگاه شیعه حتی شخص پیامبر استقلالی در تعیین امام نداشتند</a:t>
          </a:r>
          <a:endParaRPr lang="fa-IR" sz="1600" dirty="0">
            <a:cs typeface="B Koodak" pitchFamily="2" charset="-78"/>
          </a:endParaRPr>
        </a:p>
      </dgm:t>
    </dgm:pt>
    <dgm:pt modelId="{2688C594-4AF9-424F-8866-2FAFCD2ADF5E}" type="parTrans" cxnId="{3F92C0F3-E4CC-4763-AFD5-D7C508183AC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82948A-C55B-4550-9A12-4D05A43C4CEC}" type="sibTrans" cxnId="{3F92C0F3-E4CC-4763-AFD5-D7C508183AC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5821DF-86C4-4531-B5A2-9E4D3E38AC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حکت ختم نبوت با نصب الهی امام در ارتباط است</a:t>
          </a:r>
          <a:endParaRPr lang="fa-IR" sz="1600" dirty="0">
            <a:cs typeface="B Koodak" pitchFamily="2" charset="-78"/>
          </a:endParaRPr>
        </a:p>
      </dgm:t>
    </dgm:pt>
    <dgm:pt modelId="{89689D85-6D02-47C5-B87C-9ECCF223A00C}" type="parTrans" cxnId="{F9A18302-7426-40A3-8B06-0A0BDED2EDE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FC0835-73D9-4162-911B-B6360C2BDDDD}" type="sibTrans" cxnId="{F9A18302-7426-40A3-8B06-0A0BDED2ED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1F3E26-B59A-4E53-AF3E-96BE444CC3F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جهت همین نصب الهی است که مفهوم امامت در شیعه عجین شده است با </a:t>
          </a:r>
          <a:endParaRPr lang="fa-IR" sz="1600" dirty="0">
            <a:cs typeface="B Koodak" pitchFamily="2" charset="-78"/>
          </a:endParaRPr>
        </a:p>
      </dgm:t>
    </dgm:pt>
    <dgm:pt modelId="{69FCBCEA-38A4-4CAD-B46B-EEEE2024B529}" type="parTrans" cxnId="{48E33C77-F55B-4239-86CA-ED0CF4052E0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CF090B-3833-4586-BDD6-86B8F43E0AEC}" type="sibTrans" cxnId="{48E33C77-F55B-4239-86CA-ED0CF4052E0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AEEB81-7E2C-4650-BA53-C4D74A268EC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مرجعیت در شناخت احکام الهی </a:t>
          </a:r>
          <a:endParaRPr lang="fa-IR" sz="1600" dirty="0">
            <a:cs typeface="B Koodak" pitchFamily="2" charset="-78"/>
          </a:endParaRPr>
        </a:p>
      </dgm:t>
    </dgm:pt>
    <dgm:pt modelId="{1AB2C194-40BF-4652-B9B6-56DA1E0F4C3B}" type="parTrans" cxnId="{248C22EF-E4D5-49FD-8079-0AA66873BAB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D00071-BBDB-44B3-8493-4E7CB57135E4}" type="sibTrans" cxnId="{248C22EF-E4D5-49FD-8079-0AA66873BA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4CFE4E-3586-4A73-92C7-2973649018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فرمانروایی بر جامعه اسلامی</a:t>
          </a:r>
          <a:endParaRPr lang="fa-IR" sz="1600" dirty="0">
            <a:cs typeface="B Koodak" pitchFamily="2" charset="-78"/>
          </a:endParaRPr>
        </a:p>
      </dgm:t>
    </dgm:pt>
    <dgm:pt modelId="{89D7784B-3757-4C54-B427-F0E6AA9478ED}" type="parTrans" cxnId="{0F46ECEB-77CD-496D-9F69-C37662E4359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D6E40E-F175-4E82-9603-416CA2AFD114}" type="sibTrans" cxnId="{0F46ECEB-77CD-496D-9F69-C37662E435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D0CD10-6853-4534-8D43-E14FDF348E1D}" type="pres">
      <dgm:prSet presAssocID="{B7351D6B-D113-4F83-BD47-77A1945F145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7C4B5BD-41F9-41A0-85F6-FD39DA37F800}" type="pres">
      <dgm:prSet presAssocID="{66013A0C-4532-4E26-93EB-74C941411CDE}" presName="root1" presStyleCnt="0"/>
      <dgm:spPr/>
    </dgm:pt>
    <dgm:pt modelId="{EE48CCB3-0F39-486C-9113-7D89272CBBB6}" type="pres">
      <dgm:prSet presAssocID="{66013A0C-4532-4E26-93EB-74C941411CDE}" presName="LevelOneTextNode" presStyleLbl="node0" presStyleIdx="0" presStyleCnt="2">
        <dgm:presLayoutVars>
          <dgm:chPref val="3"/>
        </dgm:presLayoutVars>
      </dgm:prSet>
      <dgm:spPr/>
    </dgm:pt>
    <dgm:pt modelId="{7A53E72B-B4F9-4A91-AF37-56E6DE20D700}" type="pres">
      <dgm:prSet presAssocID="{66013A0C-4532-4E26-93EB-74C941411CDE}" presName="level2hierChild" presStyleCnt="0"/>
      <dgm:spPr/>
    </dgm:pt>
    <dgm:pt modelId="{4E2715CF-472E-4D2B-B890-F7D7013D40AA}" type="pres">
      <dgm:prSet presAssocID="{8F549C31-EDB5-4418-9780-8282F869B78F}" presName="conn2-1" presStyleLbl="parChTrans1D2" presStyleIdx="0" presStyleCnt="4"/>
      <dgm:spPr/>
    </dgm:pt>
    <dgm:pt modelId="{BE6F020C-8961-438D-B3F9-7FAB47519078}" type="pres">
      <dgm:prSet presAssocID="{8F549C31-EDB5-4418-9780-8282F869B78F}" presName="connTx" presStyleLbl="parChTrans1D2" presStyleIdx="0" presStyleCnt="4"/>
      <dgm:spPr/>
    </dgm:pt>
    <dgm:pt modelId="{312512F3-AECD-4379-B5C0-876D650F9FD5}" type="pres">
      <dgm:prSet presAssocID="{639F6701-C100-4DD0-9AA7-8A8B6FEC635B}" presName="root2" presStyleCnt="0"/>
      <dgm:spPr/>
    </dgm:pt>
    <dgm:pt modelId="{852F12C8-995D-444A-817E-746A1B10F1B4}" type="pres">
      <dgm:prSet presAssocID="{639F6701-C100-4DD0-9AA7-8A8B6FEC635B}" presName="LevelTwoTextNode" presStyleLbl="node2" presStyleIdx="0" presStyleCnt="4" custScaleX="35293" custScaleY="98855">
        <dgm:presLayoutVars>
          <dgm:chPref val="3"/>
        </dgm:presLayoutVars>
      </dgm:prSet>
      <dgm:spPr/>
    </dgm:pt>
    <dgm:pt modelId="{DBAED4B0-F170-428A-95F4-2A662B8B2F29}" type="pres">
      <dgm:prSet presAssocID="{639F6701-C100-4DD0-9AA7-8A8B6FEC635B}" presName="level3hierChild" presStyleCnt="0"/>
      <dgm:spPr/>
    </dgm:pt>
    <dgm:pt modelId="{D92E81E1-A97C-4FEA-9A0A-7D5098B44841}" type="pres">
      <dgm:prSet presAssocID="{D9B8B7C1-8E7D-4B0B-9E13-7A75E1F8FB7D}" presName="conn2-1" presStyleLbl="parChTrans1D3" presStyleIdx="0" presStyleCnt="4"/>
      <dgm:spPr/>
    </dgm:pt>
    <dgm:pt modelId="{9C9E5527-196E-4998-84F7-31D65B923893}" type="pres">
      <dgm:prSet presAssocID="{D9B8B7C1-8E7D-4B0B-9E13-7A75E1F8FB7D}" presName="connTx" presStyleLbl="parChTrans1D3" presStyleIdx="0" presStyleCnt="4"/>
      <dgm:spPr/>
    </dgm:pt>
    <dgm:pt modelId="{571C3E10-E4A0-474A-AF6B-AE4305BF4394}" type="pres">
      <dgm:prSet presAssocID="{E2D70101-01D3-416D-871D-F7547422660E}" presName="root2" presStyleCnt="0"/>
      <dgm:spPr/>
    </dgm:pt>
    <dgm:pt modelId="{7222E972-C85C-4781-BA1E-C33AE21A6E40}" type="pres">
      <dgm:prSet presAssocID="{E2D70101-01D3-416D-871D-F7547422660E}" presName="LevelTwoTextNode" presStyleLbl="node3" presStyleIdx="0" presStyleCnt="4" custScaleX="53578">
        <dgm:presLayoutVars>
          <dgm:chPref val="3"/>
        </dgm:presLayoutVars>
      </dgm:prSet>
      <dgm:spPr/>
    </dgm:pt>
    <dgm:pt modelId="{28CACF83-5C58-41CF-8C39-A64CDF6CAAC4}" type="pres">
      <dgm:prSet presAssocID="{E2D70101-01D3-416D-871D-F7547422660E}" presName="level3hierChild" presStyleCnt="0"/>
      <dgm:spPr/>
    </dgm:pt>
    <dgm:pt modelId="{C1167A12-E884-42B9-9D27-F73970A410C9}" type="pres">
      <dgm:prSet presAssocID="{67164FBB-5E88-45C9-ACD1-F7627CE52392}" presName="conn2-1" presStyleLbl="parChTrans1D4" presStyleIdx="0" presStyleCnt="4"/>
      <dgm:spPr/>
    </dgm:pt>
    <dgm:pt modelId="{365A420B-403B-4219-86AF-3CA0B5A82E9F}" type="pres">
      <dgm:prSet presAssocID="{67164FBB-5E88-45C9-ACD1-F7627CE52392}" presName="connTx" presStyleLbl="parChTrans1D4" presStyleIdx="0" presStyleCnt="4"/>
      <dgm:spPr/>
    </dgm:pt>
    <dgm:pt modelId="{E47EAA88-C380-4737-BB15-329743A4FBEA}" type="pres">
      <dgm:prSet presAssocID="{B013EAD3-4294-4297-8DF0-FEA40787B9A0}" presName="root2" presStyleCnt="0"/>
      <dgm:spPr/>
    </dgm:pt>
    <dgm:pt modelId="{9151F66A-2DD3-4D9F-9847-C9ECB058E016}" type="pres">
      <dgm:prSet presAssocID="{B013EAD3-4294-4297-8DF0-FEA40787B9A0}" presName="LevelTwoTextNode" presStyleLbl="node4" presStyleIdx="0" presStyleCnt="4" custScaleX="142176" custScaleY="71685">
        <dgm:presLayoutVars>
          <dgm:chPref val="3"/>
        </dgm:presLayoutVars>
      </dgm:prSet>
      <dgm:spPr/>
    </dgm:pt>
    <dgm:pt modelId="{3A0911F5-7130-4251-A097-4BEF19ADCCED}" type="pres">
      <dgm:prSet presAssocID="{B013EAD3-4294-4297-8DF0-FEA40787B9A0}" presName="level3hierChild" presStyleCnt="0"/>
      <dgm:spPr/>
    </dgm:pt>
    <dgm:pt modelId="{6649305F-5233-42F5-B2F2-40FB3566E655}" type="pres">
      <dgm:prSet presAssocID="{D57FD878-7E74-458C-9DC9-103D2E919E86}" presName="conn2-1" presStyleLbl="parChTrans1D4" presStyleIdx="1" presStyleCnt="4"/>
      <dgm:spPr/>
    </dgm:pt>
    <dgm:pt modelId="{54211F0D-27AF-4B32-A5DA-55064C1A5427}" type="pres">
      <dgm:prSet presAssocID="{D57FD878-7E74-458C-9DC9-103D2E919E86}" presName="connTx" presStyleLbl="parChTrans1D4" presStyleIdx="1" presStyleCnt="4"/>
      <dgm:spPr/>
    </dgm:pt>
    <dgm:pt modelId="{508C1CB9-EB45-455C-A765-AC27457F1D8F}" type="pres">
      <dgm:prSet presAssocID="{E05B4D26-0C19-406F-B916-665ED9A7B0CE}" presName="root2" presStyleCnt="0"/>
      <dgm:spPr/>
    </dgm:pt>
    <dgm:pt modelId="{46FEB127-12DA-4A80-91BF-B1B4E76F8FCE}" type="pres">
      <dgm:prSet presAssocID="{E05B4D26-0C19-406F-B916-665ED9A7B0CE}" presName="LevelTwoTextNode" presStyleLbl="node4" presStyleIdx="1" presStyleCnt="4" custScaleX="142176" custScaleY="71685">
        <dgm:presLayoutVars>
          <dgm:chPref val="3"/>
        </dgm:presLayoutVars>
      </dgm:prSet>
      <dgm:spPr/>
    </dgm:pt>
    <dgm:pt modelId="{7C35CDFF-EA83-41A5-BD98-FA8FD3EA115C}" type="pres">
      <dgm:prSet presAssocID="{E05B4D26-0C19-406F-B916-665ED9A7B0CE}" presName="level3hierChild" presStyleCnt="0"/>
      <dgm:spPr/>
    </dgm:pt>
    <dgm:pt modelId="{18D0B4D5-F379-4DF1-9D80-2563B08F3216}" type="pres">
      <dgm:prSet presAssocID="{7785681B-0CC5-4312-BB50-1A22D8FE4A67}" presName="conn2-1" presStyleLbl="parChTrans1D3" presStyleIdx="1" presStyleCnt="4"/>
      <dgm:spPr/>
    </dgm:pt>
    <dgm:pt modelId="{4DAD02AD-81B7-4C8D-A7A9-3C767462F217}" type="pres">
      <dgm:prSet presAssocID="{7785681B-0CC5-4312-BB50-1A22D8FE4A67}" presName="connTx" presStyleLbl="parChTrans1D3" presStyleIdx="1" presStyleCnt="4"/>
      <dgm:spPr/>
    </dgm:pt>
    <dgm:pt modelId="{5919F09E-1BD8-4E67-AC28-FBFD814DF3C3}" type="pres">
      <dgm:prSet presAssocID="{E12FD6BF-6C9A-4139-8C3E-B42AC9659D8C}" presName="root2" presStyleCnt="0"/>
      <dgm:spPr/>
    </dgm:pt>
    <dgm:pt modelId="{9729FD65-EDBF-4E3E-9179-38969F0096C1}" type="pres">
      <dgm:prSet presAssocID="{E12FD6BF-6C9A-4139-8C3E-B42AC9659D8C}" presName="LevelTwoTextNode" presStyleLbl="node3" presStyleIdx="1" presStyleCnt="4" custScaleX="53578">
        <dgm:presLayoutVars>
          <dgm:chPref val="3"/>
        </dgm:presLayoutVars>
      </dgm:prSet>
      <dgm:spPr/>
    </dgm:pt>
    <dgm:pt modelId="{46A43332-4E02-43D1-AEFE-E719358FC0FB}" type="pres">
      <dgm:prSet presAssocID="{E12FD6BF-6C9A-4139-8C3E-B42AC9659D8C}" presName="level3hierChild" presStyleCnt="0"/>
      <dgm:spPr/>
    </dgm:pt>
    <dgm:pt modelId="{2B33B88E-0DAE-47B9-8DB8-81BD5553C589}" type="pres">
      <dgm:prSet presAssocID="{B90B4514-F44C-4436-A04C-68D1D3D0CA3C}" presName="conn2-1" presStyleLbl="parChTrans1D4" presStyleIdx="2" presStyleCnt="4"/>
      <dgm:spPr/>
    </dgm:pt>
    <dgm:pt modelId="{EB186898-8D17-4BEE-82D0-EB83DEE9DAF0}" type="pres">
      <dgm:prSet presAssocID="{B90B4514-F44C-4436-A04C-68D1D3D0CA3C}" presName="connTx" presStyleLbl="parChTrans1D4" presStyleIdx="2" presStyleCnt="4"/>
      <dgm:spPr/>
    </dgm:pt>
    <dgm:pt modelId="{5FEEA40B-18F2-4DF7-93E6-665FA9E4FF8F}" type="pres">
      <dgm:prSet presAssocID="{EBC79EAA-F5E0-4001-A7D0-B975A91C172F}" presName="root2" presStyleCnt="0"/>
      <dgm:spPr/>
    </dgm:pt>
    <dgm:pt modelId="{D6215084-50AA-4B17-A011-606720A5FD6E}" type="pres">
      <dgm:prSet presAssocID="{EBC79EAA-F5E0-4001-A7D0-B975A91C172F}" presName="LevelTwoTextNode" presStyleLbl="node4" presStyleIdx="2" presStyleCnt="4" custScaleX="142176" custScaleY="71685">
        <dgm:presLayoutVars>
          <dgm:chPref val="3"/>
        </dgm:presLayoutVars>
      </dgm:prSet>
      <dgm:spPr/>
    </dgm:pt>
    <dgm:pt modelId="{08676784-0F06-4642-A2B2-5C411B19555D}" type="pres">
      <dgm:prSet presAssocID="{EBC79EAA-F5E0-4001-A7D0-B975A91C172F}" presName="level3hierChild" presStyleCnt="0"/>
      <dgm:spPr/>
    </dgm:pt>
    <dgm:pt modelId="{9D084CFE-5685-4F9D-8CD2-7A0ABA556045}" type="pres">
      <dgm:prSet presAssocID="{03962723-8AF5-4B76-BE4B-F2149DF0C040}" presName="conn2-1" presStyleLbl="parChTrans1D4" presStyleIdx="3" presStyleCnt="4"/>
      <dgm:spPr/>
    </dgm:pt>
    <dgm:pt modelId="{6639CBA1-8707-4549-BB28-CAB8AE2888AC}" type="pres">
      <dgm:prSet presAssocID="{03962723-8AF5-4B76-BE4B-F2149DF0C040}" presName="connTx" presStyleLbl="parChTrans1D4" presStyleIdx="3" presStyleCnt="4"/>
      <dgm:spPr/>
    </dgm:pt>
    <dgm:pt modelId="{8F6E7871-E8BC-4AD9-924D-4D6103283A72}" type="pres">
      <dgm:prSet presAssocID="{219955B8-7FE7-4AC2-BAD0-9CAFA02F5361}" presName="root2" presStyleCnt="0"/>
      <dgm:spPr/>
    </dgm:pt>
    <dgm:pt modelId="{7A071080-8FEC-4FD8-9A50-D52E617F6490}" type="pres">
      <dgm:prSet presAssocID="{219955B8-7FE7-4AC2-BAD0-9CAFA02F5361}" presName="LevelTwoTextNode" presStyleLbl="node4" presStyleIdx="3" presStyleCnt="4" custScaleX="142176" custScaleY="71685">
        <dgm:presLayoutVars>
          <dgm:chPref val="3"/>
        </dgm:presLayoutVars>
      </dgm:prSet>
      <dgm:spPr/>
    </dgm:pt>
    <dgm:pt modelId="{03A0F936-37A2-4F24-B204-ED0B16948FCC}" type="pres">
      <dgm:prSet presAssocID="{219955B8-7FE7-4AC2-BAD0-9CAFA02F5361}" presName="level3hierChild" presStyleCnt="0"/>
      <dgm:spPr/>
    </dgm:pt>
    <dgm:pt modelId="{FC937033-3866-4B5C-B64E-94B442AEA28E}" type="pres">
      <dgm:prSet presAssocID="{9D7D1DA0-0956-44B6-A145-82218BB6C21F}" presName="root1" presStyleCnt="0"/>
      <dgm:spPr/>
    </dgm:pt>
    <dgm:pt modelId="{0F011E5C-EE48-4AD4-85B7-4BBA2F24B698}" type="pres">
      <dgm:prSet presAssocID="{9D7D1DA0-0956-44B6-A145-82218BB6C21F}" presName="LevelOneTextNode" presStyleLbl="node0" presStyleIdx="1" presStyleCnt="2" custScaleX="26785" custScaleY="95401">
        <dgm:presLayoutVars>
          <dgm:chPref val="3"/>
        </dgm:presLayoutVars>
      </dgm:prSet>
      <dgm:spPr/>
    </dgm:pt>
    <dgm:pt modelId="{250380BD-738E-4030-9F8C-960D5E477034}" type="pres">
      <dgm:prSet presAssocID="{9D7D1DA0-0956-44B6-A145-82218BB6C21F}" presName="level2hierChild" presStyleCnt="0"/>
      <dgm:spPr/>
    </dgm:pt>
    <dgm:pt modelId="{E4F2FDDB-0F8E-4988-8BA3-B2A743717327}" type="pres">
      <dgm:prSet presAssocID="{2688C594-4AF9-424F-8866-2FAFCD2ADF5E}" presName="conn2-1" presStyleLbl="parChTrans1D2" presStyleIdx="1" presStyleCnt="4"/>
      <dgm:spPr/>
    </dgm:pt>
    <dgm:pt modelId="{BB4C6631-9E95-4310-9244-E1A72FBDB73C}" type="pres">
      <dgm:prSet presAssocID="{2688C594-4AF9-424F-8866-2FAFCD2ADF5E}" presName="connTx" presStyleLbl="parChTrans1D2" presStyleIdx="1" presStyleCnt="4"/>
      <dgm:spPr/>
    </dgm:pt>
    <dgm:pt modelId="{9C3731C3-17A3-4356-9C18-97F6A2DD3657}" type="pres">
      <dgm:prSet presAssocID="{30127891-EE8D-4EDF-BD35-892785A89DD1}" presName="root2" presStyleCnt="0"/>
      <dgm:spPr/>
    </dgm:pt>
    <dgm:pt modelId="{5DDEF97C-84FD-453B-897F-7616C40C6065}" type="pres">
      <dgm:prSet presAssocID="{30127891-EE8D-4EDF-BD35-892785A89DD1}" presName="LevelTwoTextNode" presStyleLbl="node2" presStyleIdx="1" presStyleCnt="4" custScaleX="164069">
        <dgm:presLayoutVars>
          <dgm:chPref val="3"/>
        </dgm:presLayoutVars>
      </dgm:prSet>
      <dgm:spPr/>
    </dgm:pt>
    <dgm:pt modelId="{915EF1E5-CD32-419F-A807-9BE58F2DB160}" type="pres">
      <dgm:prSet presAssocID="{30127891-EE8D-4EDF-BD35-892785A89DD1}" presName="level3hierChild" presStyleCnt="0"/>
      <dgm:spPr/>
    </dgm:pt>
    <dgm:pt modelId="{1C69D824-64C9-481F-B219-B79DAFCFB5C8}" type="pres">
      <dgm:prSet presAssocID="{89689D85-6D02-47C5-B87C-9ECCF223A00C}" presName="conn2-1" presStyleLbl="parChTrans1D2" presStyleIdx="2" presStyleCnt="4"/>
      <dgm:spPr/>
    </dgm:pt>
    <dgm:pt modelId="{AFDDB2EE-391A-4987-A8CE-614330C9AC62}" type="pres">
      <dgm:prSet presAssocID="{89689D85-6D02-47C5-B87C-9ECCF223A00C}" presName="connTx" presStyleLbl="parChTrans1D2" presStyleIdx="2" presStyleCnt="4"/>
      <dgm:spPr/>
    </dgm:pt>
    <dgm:pt modelId="{31B97436-46C8-4FA9-B8BE-CE313F763548}" type="pres">
      <dgm:prSet presAssocID="{AF5821DF-86C4-4531-B5A2-9E4D3E38AC91}" presName="root2" presStyleCnt="0"/>
      <dgm:spPr/>
    </dgm:pt>
    <dgm:pt modelId="{CE6E3D30-3F4C-4826-80A4-DC90928534E5}" type="pres">
      <dgm:prSet presAssocID="{AF5821DF-86C4-4531-B5A2-9E4D3E38AC91}" presName="LevelTwoTextNode" presStyleLbl="node2" presStyleIdx="2" presStyleCnt="4" custScaleX="164069">
        <dgm:presLayoutVars>
          <dgm:chPref val="3"/>
        </dgm:presLayoutVars>
      </dgm:prSet>
      <dgm:spPr/>
    </dgm:pt>
    <dgm:pt modelId="{E35DF11D-0CF1-41C4-91B2-FA153C9861A5}" type="pres">
      <dgm:prSet presAssocID="{AF5821DF-86C4-4531-B5A2-9E4D3E38AC91}" presName="level3hierChild" presStyleCnt="0"/>
      <dgm:spPr/>
    </dgm:pt>
    <dgm:pt modelId="{DFF24712-1A63-46A0-949A-3B1A440657CB}" type="pres">
      <dgm:prSet presAssocID="{69FCBCEA-38A4-4CAD-B46B-EEEE2024B529}" presName="conn2-1" presStyleLbl="parChTrans1D2" presStyleIdx="3" presStyleCnt="4"/>
      <dgm:spPr/>
    </dgm:pt>
    <dgm:pt modelId="{D1A7F525-B96D-4CFB-917D-29D55E4D7FE8}" type="pres">
      <dgm:prSet presAssocID="{69FCBCEA-38A4-4CAD-B46B-EEEE2024B529}" presName="connTx" presStyleLbl="parChTrans1D2" presStyleIdx="3" presStyleCnt="4"/>
      <dgm:spPr/>
    </dgm:pt>
    <dgm:pt modelId="{96E2F32B-8112-4558-8A4D-273C317B81D9}" type="pres">
      <dgm:prSet presAssocID="{181F3E26-B59A-4E53-AF3E-96BE444CC3F6}" presName="root2" presStyleCnt="0"/>
      <dgm:spPr/>
    </dgm:pt>
    <dgm:pt modelId="{390FE97A-8D76-461E-B9CF-88A43CA5D5A4}" type="pres">
      <dgm:prSet presAssocID="{181F3E26-B59A-4E53-AF3E-96BE444CC3F6}" presName="LevelTwoTextNode" presStyleLbl="node2" presStyleIdx="3" presStyleCnt="4" custScaleX="164069">
        <dgm:presLayoutVars>
          <dgm:chPref val="3"/>
        </dgm:presLayoutVars>
      </dgm:prSet>
      <dgm:spPr/>
    </dgm:pt>
    <dgm:pt modelId="{3E7E5742-691D-41CD-BC10-DD40050BD8B6}" type="pres">
      <dgm:prSet presAssocID="{181F3E26-B59A-4E53-AF3E-96BE444CC3F6}" presName="level3hierChild" presStyleCnt="0"/>
      <dgm:spPr/>
    </dgm:pt>
    <dgm:pt modelId="{9DBF5669-30F0-4F6D-BD0D-3ADC08A5AEDC}" type="pres">
      <dgm:prSet presAssocID="{1AB2C194-40BF-4652-B9B6-56DA1E0F4C3B}" presName="conn2-1" presStyleLbl="parChTrans1D3" presStyleIdx="2" presStyleCnt="4"/>
      <dgm:spPr/>
    </dgm:pt>
    <dgm:pt modelId="{4485AEE1-B75D-4A94-9855-438AB09FBB44}" type="pres">
      <dgm:prSet presAssocID="{1AB2C194-40BF-4652-B9B6-56DA1E0F4C3B}" presName="connTx" presStyleLbl="parChTrans1D3" presStyleIdx="2" presStyleCnt="4"/>
      <dgm:spPr/>
    </dgm:pt>
    <dgm:pt modelId="{32F5BCAD-9D44-4E3D-8BE1-0547331F54FD}" type="pres">
      <dgm:prSet presAssocID="{E4AEEB81-7E2C-4650-BA53-C4D74A268EC7}" presName="root2" presStyleCnt="0"/>
      <dgm:spPr/>
    </dgm:pt>
    <dgm:pt modelId="{A57DD914-0C7A-4CF6-B578-79FDCF815140}" type="pres">
      <dgm:prSet presAssocID="{E4AEEB81-7E2C-4650-BA53-C4D74A268EC7}" presName="LevelTwoTextNode" presStyleLbl="node3" presStyleIdx="2" presStyleCnt="4" custScaleX="154373" custScaleY="68888">
        <dgm:presLayoutVars>
          <dgm:chPref val="3"/>
        </dgm:presLayoutVars>
      </dgm:prSet>
      <dgm:spPr/>
    </dgm:pt>
    <dgm:pt modelId="{062AD3DF-CCDC-49E0-9D6A-B159625DF358}" type="pres">
      <dgm:prSet presAssocID="{E4AEEB81-7E2C-4650-BA53-C4D74A268EC7}" presName="level3hierChild" presStyleCnt="0"/>
      <dgm:spPr/>
    </dgm:pt>
    <dgm:pt modelId="{A8794444-7EEF-4A6E-8B36-CC05D7C6ABB0}" type="pres">
      <dgm:prSet presAssocID="{89D7784B-3757-4C54-B427-F0E6AA9478ED}" presName="conn2-1" presStyleLbl="parChTrans1D3" presStyleIdx="3" presStyleCnt="4"/>
      <dgm:spPr/>
    </dgm:pt>
    <dgm:pt modelId="{11D2D363-6DF1-4D41-9527-9A0AB8483BCA}" type="pres">
      <dgm:prSet presAssocID="{89D7784B-3757-4C54-B427-F0E6AA9478ED}" presName="connTx" presStyleLbl="parChTrans1D3" presStyleIdx="3" presStyleCnt="4"/>
      <dgm:spPr/>
    </dgm:pt>
    <dgm:pt modelId="{25D21BA9-7B72-424D-839F-552FBACE9654}" type="pres">
      <dgm:prSet presAssocID="{E84CFE4E-3586-4A73-92C7-297364901836}" presName="root2" presStyleCnt="0"/>
      <dgm:spPr/>
    </dgm:pt>
    <dgm:pt modelId="{2F089A7B-A825-4338-A893-4B0E5CBF4D78}" type="pres">
      <dgm:prSet presAssocID="{E84CFE4E-3586-4A73-92C7-297364901836}" presName="LevelTwoTextNode" presStyleLbl="node3" presStyleIdx="3" presStyleCnt="4" custScaleX="154373" custScaleY="68888">
        <dgm:presLayoutVars>
          <dgm:chPref val="3"/>
        </dgm:presLayoutVars>
      </dgm:prSet>
      <dgm:spPr/>
    </dgm:pt>
    <dgm:pt modelId="{16DAA2CE-098A-4980-8731-41725C4E8197}" type="pres">
      <dgm:prSet presAssocID="{E84CFE4E-3586-4A73-92C7-297364901836}" presName="level3hierChild" presStyleCnt="0"/>
      <dgm:spPr/>
    </dgm:pt>
  </dgm:ptLst>
  <dgm:cxnLst>
    <dgm:cxn modelId="{E3F14398-8F69-49A8-89DC-2032A4AE2E0E}" srcId="{E12FD6BF-6C9A-4139-8C3E-B42AC9659D8C}" destId="{219955B8-7FE7-4AC2-BAD0-9CAFA02F5361}" srcOrd="1" destOrd="0" parTransId="{03962723-8AF5-4B76-BE4B-F2149DF0C040}" sibTransId="{5745B66B-F235-4491-B26B-367575FF467E}"/>
    <dgm:cxn modelId="{154FCB77-F997-46EA-ABEF-CD97B8615021}" type="presOf" srcId="{9D7D1DA0-0956-44B6-A145-82218BB6C21F}" destId="{0F011E5C-EE48-4AD4-85B7-4BBA2F24B698}" srcOrd="0" destOrd="0" presId="urn:microsoft.com/office/officeart/2005/8/layout/hierarchy2"/>
    <dgm:cxn modelId="{5B10A788-8C89-4492-8026-3D82A77581F9}" type="presOf" srcId="{89689D85-6D02-47C5-B87C-9ECCF223A00C}" destId="{1C69D824-64C9-481F-B219-B79DAFCFB5C8}" srcOrd="0" destOrd="0" presId="urn:microsoft.com/office/officeart/2005/8/layout/hierarchy2"/>
    <dgm:cxn modelId="{958F750D-59A7-41E3-8120-BCA89C54947A}" type="presOf" srcId="{D9B8B7C1-8E7D-4B0B-9E13-7A75E1F8FB7D}" destId="{D92E81E1-A97C-4FEA-9A0A-7D5098B44841}" srcOrd="0" destOrd="0" presId="urn:microsoft.com/office/officeart/2005/8/layout/hierarchy2"/>
    <dgm:cxn modelId="{E64DB6FD-188A-4A82-BECA-A29C4F54EAC1}" type="presOf" srcId="{03962723-8AF5-4B76-BE4B-F2149DF0C040}" destId="{6639CBA1-8707-4549-BB28-CAB8AE2888AC}" srcOrd="1" destOrd="0" presId="urn:microsoft.com/office/officeart/2005/8/layout/hierarchy2"/>
    <dgm:cxn modelId="{597BC8A3-EC15-44A3-AA31-1DFD8B632B54}" type="presOf" srcId="{89689D85-6D02-47C5-B87C-9ECCF223A00C}" destId="{AFDDB2EE-391A-4987-A8CE-614330C9AC62}" srcOrd="1" destOrd="0" presId="urn:microsoft.com/office/officeart/2005/8/layout/hierarchy2"/>
    <dgm:cxn modelId="{8093F883-7AF2-4F6D-860A-AA87E8149999}" srcId="{66013A0C-4532-4E26-93EB-74C941411CDE}" destId="{639F6701-C100-4DD0-9AA7-8A8B6FEC635B}" srcOrd="0" destOrd="0" parTransId="{8F549C31-EDB5-4418-9780-8282F869B78F}" sibTransId="{CD526C14-878E-4875-8743-3D9BF82DFF3D}"/>
    <dgm:cxn modelId="{86309322-DF16-4A86-ACB0-515625C7A22E}" type="presOf" srcId="{03962723-8AF5-4B76-BE4B-F2149DF0C040}" destId="{9D084CFE-5685-4F9D-8CD2-7A0ABA556045}" srcOrd="0" destOrd="0" presId="urn:microsoft.com/office/officeart/2005/8/layout/hierarchy2"/>
    <dgm:cxn modelId="{C340244E-1546-4B2C-9B85-C8FCBFB65207}" type="presOf" srcId="{67164FBB-5E88-45C9-ACD1-F7627CE52392}" destId="{365A420B-403B-4219-86AF-3CA0B5A82E9F}" srcOrd="1" destOrd="0" presId="urn:microsoft.com/office/officeart/2005/8/layout/hierarchy2"/>
    <dgm:cxn modelId="{1FD96CFA-787D-4187-A394-CA6EB8308E9D}" type="presOf" srcId="{EBC79EAA-F5E0-4001-A7D0-B975A91C172F}" destId="{D6215084-50AA-4B17-A011-606720A5FD6E}" srcOrd="0" destOrd="0" presId="urn:microsoft.com/office/officeart/2005/8/layout/hierarchy2"/>
    <dgm:cxn modelId="{01FC8301-C871-48E7-9E89-D9EFA129CA61}" type="presOf" srcId="{181F3E26-B59A-4E53-AF3E-96BE444CC3F6}" destId="{390FE97A-8D76-461E-B9CF-88A43CA5D5A4}" srcOrd="0" destOrd="0" presId="urn:microsoft.com/office/officeart/2005/8/layout/hierarchy2"/>
    <dgm:cxn modelId="{63AE9001-18F4-4EAB-BC37-BEF9C5204B78}" type="presOf" srcId="{B013EAD3-4294-4297-8DF0-FEA40787B9A0}" destId="{9151F66A-2DD3-4D9F-9847-C9ECB058E016}" srcOrd="0" destOrd="0" presId="urn:microsoft.com/office/officeart/2005/8/layout/hierarchy2"/>
    <dgm:cxn modelId="{43F44DC6-90D6-4F87-A6ED-9CC6D62BE8FE}" type="presOf" srcId="{D9B8B7C1-8E7D-4B0B-9E13-7A75E1F8FB7D}" destId="{9C9E5527-196E-4998-84F7-31D65B923893}" srcOrd="1" destOrd="0" presId="urn:microsoft.com/office/officeart/2005/8/layout/hierarchy2"/>
    <dgm:cxn modelId="{89762BF9-C83D-4257-A79E-DCCFEDC077E2}" type="presOf" srcId="{8F549C31-EDB5-4418-9780-8282F869B78F}" destId="{BE6F020C-8961-438D-B3F9-7FAB47519078}" srcOrd="1" destOrd="0" presId="urn:microsoft.com/office/officeart/2005/8/layout/hierarchy2"/>
    <dgm:cxn modelId="{C70AD134-03FB-4C3C-95D2-B6E0EC0CA2FF}" type="presOf" srcId="{E12FD6BF-6C9A-4139-8C3E-B42AC9659D8C}" destId="{9729FD65-EDBF-4E3E-9179-38969F0096C1}" srcOrd="0" destOrd="0" presId="urn:microsoft.com/office/officeart/2005/8/layout/hierarchy2"/>
    <dgm:cxn modelId="{38608EF3-5506-4AB9-B9CF-CD92D3561A64}" type="presOf" srcId="{67164FBB-5E88-45C9-ACD1-F7627CE52392}" destId="{C1167A12-E884-42B9-9D27-F73970A410C9}" srcOrd="0" destOrd="0" presId="urn:microsoft.com/office/officeart/2005/8/layout/hierarchy2"/>
    <dgm:cxn modelId="{2B92ED54-1AFC-499E-AA85-E84B6779D7A9}" type="presOf" srcId="{2688C594-4AF9-424F-8866-2FAFCD2ADF5E}" destId="{E4F2FDDB-0F8E-4988-8BA3-B2A743717327}" srcOrd="0" destOrd="0" presId="urn:microsoft.com/office/officeart/2005/8/layout/hierarchy2"/>
    <dgm:cxn modelId="{E6500F8B-C240-4E03-A81D-8A972B31EDF1}" type="presOf" srcId="{D57FD878-7E74-458C-9DC9-103D2E919E86}" destId="{54211F0D-27AF-4B32-A5DA-55064C1A5427}" srcOrd="1" destOrd="0" presId="urn:microsoft.com/office/officeart/2005/8/layout/hierarchy2"/>
    <dgm:cxn modelId="{1C2E8BEC-32C6-44D3-80F0-19CF4D6728A5}" type="presOf" srcId="{E2D70101-01D3-416D-871D-F7547422660E}" destId="{7222E972-C85C-4781-BA1E-C33AE21A6E40}" srcOrd="0" destOrd="0" presId="urn:microsoft.com/office/officeart/2005/8/layout/hierarchy2"/>
    <dgm:cxn modelId="{AAE41F84-51B3-4B4D-8CFB-EE2005F6664D}" type="presOf" srcId="{89D7784B-3757-4C54-B427-F0E6AA9478ED}" destId="{11D2D363-6DF1-4D41-9527-9A0AB8483BCA}" srcOrd="1" destOrd="0" presId="urn:microsoft.com/office/officeart/2005/8/layout/hierarchy2"/>
    <dgm:cxn modelId="{F0828946-EF49-4540-BF5B-29B9BCE35804}" type="presOf" srcId="{1AB2C194-40BF-4652-B9B6-56DA1E0F4C3B}" destId="{4485AEE1-B75D-4A94-9855-438AB09FBB44}" srcOrd="1" destOrd="0" presId="urn:microsoft.com/office/officeart/2005/8/layout/hierarchy2"/>
    <dgm:cxn modelId="{62AF4642-5AA9-46FE-B9DD-4D7EA1176943}" type="presOf" srcId="{B90B4514-F44C-4436-A04C-68D1D3D0CA3C}" destId="{2B33B88E-0DAE-47B9-8DB8-81BD5553C589}" srcOrd="0" destOrd="0" presId="urn:microsoft.com/office/officeart/2005/8/layout/hierarchy2"/>
    <dgm:cxn modelId="{B068D552-82B2-44C8-9C45-F0A66B388137}" type="presOf" srcId="{E84CFE4E-3586-4A73-92C7-297364901836}" destId="{2F089A7B-A825-4338-A893-4B0E5CBF4D78}" srcOrd="0" destOrd="0" presId="urn:microsoft.com/office/officeart/2005/8/layout/hierarchy2"/>
    <dgm:cxn modelId="{F4071FF9-D014-486A-84BC-7CC867B61F80}" srcId="{639F6701-C100-4DD0-9AA7-8A8B6FEC635B}" destId="{E12FD6BF-6C9A-4139-8C3E-B42AC9659D8C}" srcOrd="1" destOrd="0" parTransId="{7785681B-0CC5-4312-BB50-1A22D8FE4A67}" sibTransId="{F9BFCD55-8F10-47D6-A8C2-5FA111D0BD6C}"/>
    <dgm:cxn modelId="{46457E5B-D4A5-4981-903B-45E9539199F9}" srcId="{B7351D6B-D113-4F83-BD47-77A1945F145C}" destId="{9D7D1DA0-0956-44B6-A145-82218BB6C21F}" srcOrd="1" destOrd="0" parTransId="{CDBBC39A-FEBE-40C9-AFF2-5D72376A88EF}" sibTransId="{3DA9453A-D87A-4521-B675-4DA6F4D327A9}"/>
    <dgm:cxn modelId="{A32E317D-98AE-4A47-8DC0-D798FFF3F4D0}" type="presOf" srcId="{D57FD878-7E74-458C-9DC9-103D2E919E86}" destId="{6649305F-5233-42F5-B2F2-40FB3566E655}" srcOrd="0" destOrd="0" presId="urn:microsoft.com/office/officeart/2005/8/layout/hierarchy2"/>
    <dgm:cxn modelId="{EE73F2FE-1030-42A0-AEE1-56E727B5EB71}" type="presOf" srcId="{7785681B-0CC5-4312-BB50-1A22D8FE4A67}" destId="{18D0B4D5-F379-4DF1-9D80-2563B08F3216}" srcOrd="0" destOrd="0" presId="urn:microsoft.com/office/officeart/2005/8/layout/hierarchy2"/>
    <dgm:cxn modelId="{D2F13C05-DD50-405A-BF82-44BB76713A31}" type="presOf" srcId="{AF5821DF-86C4-4531-B5A2-9E4D3E38AC91}" destId="{CE6E3D30-3F4C-4826-80A4-DC90928534E5}" srcOrd="0" destOrd="0" presId="urn:microsoft.com/office/officeart/2005/8/layout/hierarchy2"/>
    <dgm:cxn modelId="{AA0DCBAD-7ECE-43CA-B029-70F7CC232FCF}" type="presOf" srcId="{219955B8-7FE7-4AC2-BAD0-9CAFA02F5361}" destId="{7A071080-8FEC-4FD8-9A50-D52E617F6490}" srcOrd="0" destOrd="0" presId="urn:microsoft.com/office/officeart/2005/8/layout/hierarchy2"/>
    <dgm:cxn modelId="{EA7806F2-290F-4A35-93E0-B19099585C66}" srcId="{E2D70101-01D3-416D-871D-F7547422660E}" destId="{E05B4D26-0C19-406F-B916-665ED9A7B0CE}" srcOrd="1" destOrd="0" parTransId="{D57FD878-7E74-458C-9DC9-103D2E919E86}" sibTransId="{BEB2BE5A-9897-4D9B-A8BE-CAD1CB76E96E}"/>
    <dgm:cxn modelId="{EAD128F1-C2F7-4D25-9943-89F15ED5EE85}" type="presOf" srcId="{2688C594-4AF9-424F-8866-2FAFCD2ADF5E}" destId="{BB4C6631-9E95-4310-9244-E1A72FBDB73C}" srcOrd="1" destOrd="0" presId="urn:microsoft.com/office/officeart/2005/8/layout/hierarchy2"/>
    <dgm:cxn modelId="{6F343454-AE93-4EC4-8D90-E84A11EF46D3}" srcId="{E12FD6BF-6C9A-4139-8C3E-B42AC9659D8C}" destId="{EBC79EAA-F5E0-4001-A7D0-B975A91C172F}" srcOrd="0" destOrd="0" parTransId="{B90B4514-F44C-4436-A04C-68D1D3D0CA3C}" sibTransId="{E1C06CB5-9A0C-4273-B57F-325E96F4571A}"/>
    <dgm:cxn modelId="{E7A859CC-6BE9-4657-A7B8-FFD6160AC2AB}" type="presOf" srcId="{66013A0C-4532-4E26-93EB-74C941411CDE}" destId="{EE48CCB3-0F39-486C-9113-7D89272CBBB6}" srcOrd="0" destOrd="0" presId="urn:microsoft.com/office/officeart/2005/8/layout/hierarchy2"/>
    <dgm:cxn modelId="{CB2DEF9D-B880-4DBA-AE7E-23CFA37B4BA9}" srcId="{639F6701-C100-4DD0-9AA7-8A8B6FEC635B}" destId="{E2D70101-01D3-416D-871D-F7547422660E}" srcOrd="0" destOrd="0" parTransId="{D9B8B7C1-8E7D-4B0B-9E13-7A75E1F8FB7D}" sibTransId="{70555728-DABA-477C-BAD0-0D69BCD0EDC8}"/>
    <dgm:cxn modelId="{C9CAF76C-6760-4DD6-9DC8-746595704E64}" type="presOf" srcId="{89D7784B-3757-4C54-B427-F0E6AA9478ED}" destId="{A8794444-7EEF-4A6E-8B36-CC05D7C6ABB0}" srcOrd="0" destOrd="0" presId="urn:microsoft.com/office/officeart/2005/8/layout/hierarchy2"/>
    <dgm:cxn modelId="{E1E98382-F228-4E7B-B3B8-56BB1BE48C72}" type="presOf" srcId="{69FCBCEA-38A4-4CAD-B46B-EEEE2024B529}" destId="{DFF24712-1A63-46A0-949A-3B1A440657CB}" srcOrd="0" destOrd="0" presId="urn:microsoft.com/office/officeart/2005/8/layout/hierarchy2"/>
    <dgm:cxn modelId="{0F46ECEB-77CD-496D-9F69-C37662E43597}" srcId="{181F3E26-B59A-4E53-AF3E-96BE444CC3F6}" destId="{E84CFE4E-3586-4A73-92C7-297364901836}" srcOrd="1" destOrd="0" parTransId="{89D7784B-3757-4C54-B427-F0E6AA9478ED}" sibTransId="{9DD6E40E-F175-4E82-9603-416CA2AFD114}"/>
    <dgm:cxn modelId="{FD78716F-372D-45F9-932A-3684E90762D4}" type="presOf" srcId="{1AB2C194-40BF-4652-B9B6-56DA1E0F4C3B}" destId="{9DBF5669-30F0-4F6D-BD0D-3ADC08A5AEDC}" srcOrd="0" destOrd="0" presId="urn:microsoft.com/office/officeart/2005/8/layout/hierarchy2"/>
    <dgm:cxn modelId="{73EA07EF-A0A9-45E2-875C-93838245EF46}" type="presOf" srcId="{30127891-EE8D-4EDF-BD35-892785A89DD1}" destId="{5DDEF97C-84FD-453B-897F-7616C40C6065}" srcOrd="0" destOrd="0" presId="urn:microsoft.com/office/officeart/2005/8/layout/hierarchy2"/>
    <dgm:cxn modelId="{CBD6D383-BC2B-403C-AA74-F5848195B295}" type="presOf" srcId="{B7351D6B-D113-4F83-BD47-77A1945F145C}" destId="{EFD0CD10-6853-4534-8D43-E14FDF348E1D}" srcOrd="0" destOrd="0" presId="urn:microsoft.com/office/officeart/2005/8/layout/hierarchy2"/>
    <dgm:cxn modelId="{A02E55AD-66D2-4F73-96EA-14528CF0A8AC}" srcId="{E2D70101-01D3-416D-871D-F7547422660E}" destId="{B013EAD3-4294-4297-8DF0-FEA40787B9A0}" srcOrd="0" destOrd="0" parTransId="{67164FBB-5E88-45C9-ACD1-F7627CE52392}" sibTransId="{9B46B0AF-8811-4E58-8A40-B01AC4FDE309}"/>
    <dgm:cxn modelId="{F9A18302-7426-40A3-8B06-0A0BDED2EDED}" srcId="{9D7D1DA0-0956-44B6-A145-82218BB6C21F}" destId="{AF5821DF-86C4-4531-B5A2-9E4D3E38AC91}" srcOrd="1" destOrd="0" parTransId="{89689D85-6D02-47C5-B87C-9ECCF223A00C}" sibTransId="{54FC0835-73D9-4162-911B-B6360C2BDDDD}"/>
    <dgm:cxn modelId="{ED97EB44-4839-44C8-BFF0-2B4AF312AB20}" srcId="{B7351D6B-D113-4F83-BD47-77A1945F145C}" destId="{66013A0C-4532-4E26-93EB-74C941411CDE}" srcOrd="0" destOrd="0" parTransId="{07FC600B-2804-4899-9B64-8B34279C7614}" sibTransId="{7498CE48-3465-48A7-B291-4B9998235489}"/>
    <dgm:cxn modelId="{C4E41A52-3BD3-4ACF-86A3-36746CFF7D4F}" type="presOf" srcId="{69FCBCEA-38A4-4CAD-B46B-EEEE2024B529}" destId="{D1A7F525-B96D-4CFB-917D-29D55E4D7FE8}" srcOrd="1" destOrd="0" presId="urn:microsoft.com/office/officeart/2005/8/layout/hierarchy2"/>
    <dgm:cxn modelId="{17A5772E-3BE6-4F90-83BA-59198681BB51}" type="presOf" srcId="{7785681B-0CC5-4312-BB50-1A22D8FE4A67}" destId="{4DAD02AD-81B7-4C8D-A7A9-3C767462F217}" srcOrd="1" destOrd="0" presId="urn:microsoft.com/office/officeart/2005/8/layout/hierarchy2"/>
    <dgm:cxn modelId="{48E33C77-F55B-4239-86CA-ED0CF4052E0E}" srcId="{9D7D1DA0-0956-44B6-A145-82218BB6C21F}" destId="{181F3E26-B59A-4E53-AF3E-96BE444CC3F6}" srcOrd="2" destOrd="0" parTransId="{69FCBCEA-38A4-4CAD-B46B-EEEE2024B529}" sibTransId="{76CF090B-3833-4586-BDD6-86B8F43E0AEC}"/>
    <dgm:cxn modelId="{248C22EF-E4D5-49FD-8079-0AA66873BABC}" srcId="{181F3E26-B59A-4E53-AF3E-96BE444CC3F6}" destId="{E4AEEB81-7E2C-4650-BA53-C4D74A268EC7}" srcOrd="0" destOrd="0" parTransId="{1AB2C194-40BF-4652-B9B6-56DA1E0F4C3B}" sibTransId="{73D00071-BBDB-44B3-8493-4E7CB57135E4}"/>
    <dgm:cxn modelId="{BA917746-02FD-477F-9124-3F11036DBD47}" type="presOf" srcId="{E05B4D26-0C19-406F-B916-665ED9A7B0CE}" destId="{46FEB127-12DA-4A80-91BF-B1B4E76F8FCE}" srcOrd="0" destOrd="0" presId="urn:microsoft.com/office/officeart/2005/8/layout/hierarchy2"/>
    <dgm:cxn modelId="{CF87C068-DBC0-4674-AA4A-98195890E6DF}" type="presOf" srcId="{8F549C31-EDB5-4418-9780-8282F869B78F}" destId="{4E2715CF-472E-4D2B-B890-F7D7013D40AA}" srcOrd="0" destOrd="0" presId="urn:microsoft.com/office/officeart/2005/8/layout/hierarchy2"/>
    <dgm:cxn modelId="{3F92C0F3-E4CC-4763-AFD5-D7C508183AC5}" srcId="{9D7D1DA0-0956-44B6-A145-82218BB6C21F}" destId="{30127891-EE8D-4EDF-BD35-892785A89DD1}" srcOrd="0" destOrd="0" parTransId="{2688C594-4AF9-424F-8866-2FAFCD2ADF5E}" sibTransId="{3D82948A-C55B-4550-9A12-4D05A43C4CEC}"/>
    <dgm:cxn modelId="{A9363FF1-0764-4D70-92B3-928279937CB0}" type="presOf" srcId="{E4AEEB81-7E2C-4650-BA53-C4D74A268EC7}" destId="{A57DD914-0C7A-4CF6-B578-79FDCF815140}" srcOrd="0" destOrd="0" presId="urn:microsoft.com/office/officeart/2005/8/layout/hierarchy2"/>
    <dgm:cxn modelId="{FCAF59B0-7D44-4E30-AF10-A8E8234A03A7}" type="presOf" srcId="{B90B4514-F44C-4436-A04C-68D1D3D0CA3C}" destId="{EB186898-8D17-4BEE-82D0-EB83DEE9DAF0}" srcOrd="1" destOrd="0" presId="urn:microsoft.com/office/officeart/2005/8/layout/hierarchy2"/>
    <dgm:cxn modelId="{94FAA6FA-B94B-4D57-B2C9-B591E292017D}" type="presOf" srcId="{639F6701-C100-4DD0-9AA7-8A8B6FEC635B}" destId="{852F12C8-995D-444A-817E-746A1B10F1B4}" srcOrd="0" destOrd="0" presId="urn:microsoft.com/office/officeart/2005/8/layout/hierarchy2"/>
    <dgm:cxn modelId="{67703577-2B69-4FAA-9A5B-D4DB235ED829}" type="presParOf" srcId="{EFD0CD10-6853-4534-8D43-E14FDF348E1D}" destId="{B7C4B5BD-41F9-41A0-85F6-FD39DA37F800}" srcOrd="0" destOrd="0" presId="urn:microsoft.com/office/officeart/2005/8/layout/hierarchy2"/>
    <dgm:cxn modelId="{A3475552-2300-47D2-889A-126317EF8CCE}" type="presParOf" srcId="{B7C4B5BD-41F9-41A0-85F6-FD39DA37F800}" destId="{EE48CCB3-0F39-486C-9113-7D89272CBBB6}" srcOrd="0" destOrd="0" presId="urn:microsoft.com/office/officeart/2005/8/layout/hierarchy2"/>
    <dgm:cxn modelId="{D7AE50B5-3E8B-450C-B63D-8C976DF4CB19}" type="presParOf" srcId="{B7C4B5BD-41F9-41A0-85F6-FD39DA37F800}" destId="{7A53E72B-B4F9-4A91-AF37-56E6DE20D700}" srcOrd="1" destOrd="0" presId="urn:microsoft.com/office/officeart/2005/8/layout/hierarchy2"/>
    <dgm:cxn modelId="{04857BDB-7D94-488D-BC93-AC9333BAD99A}" type="presParOf" srcId="{7A53E72B-B4F9-4A91-AF37-56E6DE20D700}" destId="{4E2715CF-472E-4D2B-B890-F7D7013D40AA}" srcOrd="0" destOrd="0" presId="urn:microsoft.com/office/officeart/2005/8/layout/hierarchy2"/>
    <dgm:cxn modelId="{5C0B5A03-3A92-4E09-86BD-3CC528200CDF}" type="presParOf" srcId="{4E2715CF-472E-4D2B-B890-F7D7013D40AA}" destId="{BE6F020C-8961-438D-B3F9-7FAB47519078}" srcOrd="0" destOrd="0" presId="urn:microsoft.com/office/officeart/2005/8/layout/hierarchy2"/>
    <dgm:cxn modelId="{DAF52C59-0731-4B2E-9130-8BE42C5927A6}" type="presParOf" srcId="{7A53E72B-B4F9-4A91-AF37-56E6DE20D700}" destId="{312512F3-AECD-4379-B5C0-876D650F9FD5}" srcOrd="1" destOrd="0" presId="urn:microsoft.com/office/officeart/2005/8/layout/hierarchy2"/>
    <dgm:cxn modelId="{FAD90168-A41A-4ABF-8265-D5C372757C14}" type="presParOf" srcId="{312512F3-AECD-4379-B5C0-876D650F9FD5}" destId="{852F12C8-995D-444A-817E-746A1B10F1B4}" srcOrd="0" destOrd="0" presId="urn:microsoft.com/office/officeart/2005/8/layout/hierarchy2"/>
    <dgm:cxn modelId="{E01975A4-92B1-4E29-8FFD-0F6B91ADE673}" type="presParOf" srcId="{312512F3-AECD-4379-B5C0-876D650F9FD5}" destId="{DBAED4B0-F170-428A-95F4-2A662B8B2F29}" srcOrd="1" destOrd="0" presId="urn:microsoft.com/office/officeart/2005/8/layout/hierarchy2"/>
    <dgm:cxn modelId="{B32F7206-81EC-49CD-8E01-17F1C9D106C9}" type="presParOf" srcId="{DBAED4B0-F170-428A-95F4-2A662B8B2F29}" destId="{D92E81E1-A97C-4FEA-9A0A-7D5098B44841}" srcOrd="0" destOrd="0" presId="urn:microsoft.com/office/officeart/2005/8/layout/hierarchy2"/>
    <dgm:cxn modelId="{0C1E29D8-1EB8-4ACC-9EEA-77587FFC1BE8}" type="presParOf" srcId="{D92E81E1-A97C-4FEA-9A0A-7D5098B44841}" destId="{9C9E5527-196E-4998-84F7-31D65B923893}" srcOrd="0" destOrd="0" presId="urn:microsoft.com/office/officeart/2005/8/layout/hierarchy2"/>
    <dgm:cxn modelId="{E9BF666B-84A1-4925-B02E-1B55609BB52B}" type="presParOf" srcId="{DBAED4B0-F170-428A-95F4-2A662B8B2F29}" destId="{571C3E10-E4A0-474A-AF6B-AE4305BF4394}" srcOrd="1" destOrd="0" presId="urn:microsoft.com/office/officeart/2005/8/layout/hierarchy2"/>
    <dgm:cxn modelId="{BC8F097E-432C-49D6-B2A0-58289D3BE089}" type="presParOf" srcId="{571C3E10-E4A0-474A-AF6B-AE4305BF4394}" destId="{7222E972-C85C-4781-BA1E-C33AE21A6E40}" srcOrd="0" destOrd="0" presId="urn:microsoft.com/office/officeart/2005/8/layout/hierarchy2"/>
    <dgm:cxn modelId="{3BAEBC42-B643-452A-89AB-558FA3D30663}" type="presParOf" srcId="{571C3E10-E4A0-474A-AF6B-AE4305BF4394}" destId="{28CACF83-5C58-41CF-8C39-A64CDF6CAAC4}" srcOrd="1" destOrd="0" presId="urn:microsoft.com/office/officeart/2005/8/layout/hierarchy2"/>
    <dgm:cxn modelId="{780F9282-830E-4E30-ABFF-8FA8654ECCFA}" type="presParOf" srcId="{28CACF83-5C58-41CF-8C39-A64CDF6CAAC4}" destId="{C1167A12-E884-42B9-9D27-F73970A410C9}" srcOrd="0" destOrd="0" presId="urn:microsoft.com/office/officeart/2005/8/layout/hierarchy2"/>
    <dgm:cxn modelId="{4403A37B-2B90-43F8-89D3-41907D219029}" type="presParOf" srcId="{C1167A12-E884-42B9-9D27-F73970A410C9}" destId="{365A420B-403B-4219-86AF-3CA0B5A82E9F}" srcOrd="0" destOrd="0" presId="urn:microsoft.com/office/officeart/2005/8/layout/hierarchy2"/>
    <dgm:cxn modelId="{7F213795-2867-434C-81AD-B8D7202355ED}" type="presParOf" srcId="{28CACF83-5C58-41CF-8C39-A64CDF6CAAC4}" destId="{E47EAA88-C380-4737-BB15-329743A4FBEA}" srcOrd="1" destOrd="0" presId="urn:microsoft.com/office/officeart/2005/8/layout/hierarchy2"/>
    <dgm:cxn modelId="{1FB30EA9-F7CF-41A6-A0D5-025A58F2CB74}" type="presParOf" srcId="{E47EAA88-C380-4737-BB15-329743A4FBEA}" destId="{9151F66A-2DD3-4D9F-9847-C9ECB058E016}" srcOrd="0" destOrd="0" presId="urn:microsoft.com/office/officeart/2005/8/layout/hierarchy2"/>
    <dgm:cxn modelId="{D4984A1C-B3D3-4EE8-9676-E167D1E69020}" type="presParOf" srcId="{E47EAA88-C380-4737-BB15-329743A4FBEA}" destId="{3A0911F5-7130-4251-A097-4BEF19ADCCED}" srcOrd="1" destOrd="0" presId="urn:microsoft.com/office/officeart/2005/8/layout/hierarchy2"/>
    <dgm:cxn modelId="{D61B5135-515C-4330-BB8D-CF72F485F05C}" type="presParOf" srcId="{28CACF83-5C58-41CF-8C39-A64CDF6CAAC4}" destId="{6649305F-5233-42F5-B2F2-40FB3566E655}" srcOrd="2" destOrd="0" presId="urn:microsoft.com/office/officeart/2005/8/layout/hierarchy2"/>
    <dgm:cxn modelId="{72A701B2-3678-491C-A8C0-200259231924}" type="presParOf" srcId="{6649305F-5233-42F5-B2F2-40FB3566E655}" destId="{54211F0D-27AF-4B32-A5DA-55064C1A5427}" srcOrd="0" destOrd="0" presId="urn:microsoft.com/office/officeart/2005/8/layout/hierarchy2"/>
    <dgm:cxn modelId="{BB2A5C07-8FC8-4569-9E09-3C3D8D361234}" type="presParOf" srcId="{28CACF83-5C58-41CF-8C39-A64CDF6CAAC4}" destId="{508C1CB9-EB45-455C-A765-AC27457F1D8F}" srcOrd="3" destOrd="0" presId="urn:microsoft.com/office/officeart/2005/8/layout/hierarchy2"/>
    <dgm:cxn modelId="{CB700B3E-BBD6-40F1-9DEA-8B2D11514B20}" type="presParOf" srcId="{508C1CB9-EB45-455C-A765-AC27457F1D8F}" destId="{46FEB127-12DA-4A80-91BF-B1B4E76F8FCE}" srcOrd="0" destOrd="0" presId="urn:microsoft.com/office/officeart/2005/8/layout/hierarchy2"/>
    <dgm:cxn modelId="{44B97B73-53CF-4C4C-8140-310D5C26D099}" type="presParOf" srcId="{508C1CB9-EB45-455C-A765-AC27457F1D8F}" destId="{7C35CDFF-EA83-41A5-BD98-FA8FD3EA115C}" srcOrd="1" destOrd="0" presId="urn:microsoft.com/office/officeart/2005/8/layout/hierarchy2"/>
    <dgm:cxn modelId="{3597D0B0-20BE-41D8-95E1-01CA49CDA1B4}" type="presParOf" srcId="{DBAED4B0-F170-428A-95F4-2A662B8B2F29}" destId="{18D0B4D5-F379-4DF1-9D80-2563B08F3216}" srcOrd="2" destOrd="0" presId="urn:microsoft.com/office/officeart/2005/8/layout/hierarchy2"/>
    <dgm:cxn modelId="{7E3292C7-F7B1-4A09-8153-0AA42F56C406}" type="presParOf" srcId="{18D0B4D5-F379-4DF1-9D80-2563B08F3216}" destId="{4DAD02AD-81B7-4C8D-A7A9-3C767462F217}" srcOrd="0" destOrd="0" presId="urn:microsoft.com/office/officeart/2005/8/layout/hierarchy2"/>
    <dgm:cxn modelId="{3118F41D-1A50-4D4B-AB5C-48F210AA4691}" type="presParOf" srcId="{DBAED4B0-F170-428A-95F4-2A662B8B2F29}" destId="{5919F09E-1BD8-4E67-AC28-FBFD814DF3C3}" srcOrd="3" destOrd="0" presId="urn:microsoft.com/office/officeart/2005/8/layout/hierarchy2"/>
    <dgm:cxn modelId="{2A7D3CCD-7DD9-4982-8545-9F76A8783499}" type="presParOf" srcId="{5919F09E-1BD8-4E67-AC28-FBFD814DF3C3}" destId="{9729FD65-EDBF-4E3E-9179-38969F0096C1}" srcOrd="0" destOrd="0" presId="urn:microsoft.com/office/officeart/2005/8/layout/hierarchy2"/>
    <dgm:cxn modelId="{B7FBE97A-CD27-4C18-AB4B-6DAB7CE654BB}" type="presParOf" srcId="{5919F09E-1BD8-4E67-AC28-FBFD814DF3C3}" destId="{46A43332-4E02-43D1-AEFE-E719358FC0FB}" srcOrd="1" destOrd="0" presId="urn:microsoft.com/office/officeart/2005/8/layout/hierarchy2"/>
    <dgm:cxn modelId="{D60E3C7A-B414-45A2-8FF3-EBA485A3B7B7}" type="presParOf" srcId="{46A43332-4E02-43D1-AEFE-E719358FC0FB}" destId="{2B33B88E-0DAE-47B9-8DB8-81BD5553C589}" srcOrd="0" destOrd="0" presId="urn:microsoft.com/office/officeart/2005/8/layout/hierarchy2"/>
    <dgm:cxn modelId="{1BAC1A31-D744-4017-A058-689541851CC3}" type="presParOf" srcId="{2B33B88E-0DAE-47B9-8DB8-81BD5553C589}" destId="{EB186898-8D17-4BEE-82D0-EB83DEE9DAF0}" srcOrd="0" destOrd="0" presId="urn:microsoft.com/office/officeart/2005/8/layout/hierarchy2"/>
    <dgm:cxn modelId="{5F21AE98-7209-4054-A6A1-A261812B2BCC}" type="presParOf" srcId="{46A43332-4E02-43D1-AEFE-E719358FC0FB}" destId="{5FEEA40B-18F2-4DF7-93E6-665FA9E4FF8F}" srcOrd="1" destOrd="0" presId="urn:microsoft.com/office/officeart/2005/8/layout/hierarchy2"/>
    <dgm:cxn modelId="{083414A0-9C23-4474-91EF-19D8BF20E8F1}" type="presParOf" srcId="{5FEEA40B-18F2-4DF7-93E6-665FA9E4FF8F}" destId="{D6215084-50AA-4B17-A011-606720A5FD6E}" srcOrd="0" destOrd="0" presId="urn:microsoft.com/office/officeart/2005/8/layout/hierarchy2"/>
    <dgm:cxn modelId="{95E12D75-B0C5-411E-A5DE-70BD7F4E569D}" type="presParOf" srcId="{5FEEA40B-18F2-4DF7-93E6-665FA9E4FF8F}" destId="{08676784-0F06-4642-A2B2-5C411B19555D}" srcOrd="1" destOrd="0" presId="urn:microsoft.com/office/officeart/2005/8/layout/hierarchy2"/>
    <dgm:cxn modelId="{F2BEF12F-A9B8-4E70-B8E8-93D2F9656F75}" type="presParOf" srcId="{46A43332-4E02-43D1-AEFE-E719358FC0FB}" destId="{9D084CFE-5685-4F9D-8CD2-7A0ABA556045}" srcOrd="2" destOrd="0" presId="urn:microsoft.com/office/officeart/2005/8/layout/hierarchy2"/>
    <dgm:cxn modelId="{4679B2F6-36DD-49DD-885F-27E72F97EC19}" type="presParOf" srcId="{9D084CFE-5685-4F9D-8CD2-7A0ABA556045}" destId="{6639CBA1-8707-4549-BB28-CAB8AE2888AC}" srcOrd="0" destOrd="0" presId="urn:microsoft.com/office/officeart/2005/8/layout/hierarchy2"/>
    <dgm:cxn modelId="{E7FCE772-5E94-40DB-8E8E-FF404C1B27DC}" type="presParOf" srcId="{46A43332-4E02-43D1-AEFE-E719358FC0FB}" destId="{8F6E7871-E8BC-4AD9-924D-4D6103283A72}" srcOrd="3" destOrd="0" presId="urn:microsoft.com/office/officeart/2005/8/layout/hierarchy2"/>
    <dgm:cxn modelId="{E31103B3-9350-4140-9A23-061E137836E4}" type="presParOf" srcId="{8F6E7871-E8BC-4AD9-924D-4D6103283A72}" destId="{7A071080-8FEC-4FD8-9A50-D52E617F6490}" srcOrd="0" destOrd="0" presId="urn:microsoft.com/office/officeart/2005/8/layout/hierarchy2"/>
    <dgm:cxn modelId="{D3F7361F-C312-4C0A-BD2C-64DBAD5A9DAF}" type="presParOf" srcId="{8F6E7871-E8BC-4AD9-924D-4D6103283A72}" destId="{03A0F936-37A2-4F24-B204-ED0B16948FCC}" srcOrd="1" destOrd="0" presId="urn:microsoft.com/office/officeart/2005/8/layout/hierarchy2"/>
    <dgm:cxn modelId="{50FCF738-7F6B-4617-9293-FF2B8CAB73D5}" type="presParOf" srcId="{EFD0CD10-6853-4534-8D43-E14FDF348E1D}" destId="{FC937033-3866-4B5C-B64E-94B442AEA28E}" srcOrd="1" destOrd="0" presId="urn:microsoft.com/office/officeart/2005/8/layout/hierarchy2"/>
    <dgm:cxn modelId="{A3582BA1-3143-4537-8305-78511EAC382E}" type="presParOf" srcId="{FC937033-3866-4B5C-B64E-94B442AEA28E}" destId="{0F011E5C-EE48-4AD4-85B7-4BBA2F24B698}" srcOrd="0" destOrd="0" presId="urn:microsoft.com/office/officeart/2005/8/layout/hierarchy2"/>
    <dgm:cxn modelId="{F5F88C9A-0078-45AC-982E-B5D445B08801}" type="presParOf" srcId="{FC937033-3866-4B5C-B64E-94B442AEA28E}" destId="{250380BD-738E-4030-9F8C-960D5E477034}" srcOrd="1" destOrd="0" presId="urn:microsoft.com/office/officeart/2005/8/layout/hierarchy2"/>
    <dgm:cxn modelId="{F588563C-0500-4CAC-9EBC-0086FEC8E5E8}" type="presParOf" srcId="{250380BD-738E-4030-9F8C-960D5E477034}" destId="{E4F2FDDB-0F8E-4988-8BA3-B2A743717327}" srcOrd="0" destOrd="0" presId="urn:microsoft.com/office/officeart/2005/8/layout/hierarchy2"/>
    <dgm:cxn modelId="{A4827CC1-FA34-4D8C-8EF7-92E5D31368BD}" type="presParOf" srcId="{E4F2FDDB-0F8E-4988-8BA3-B2A743717327}" destId="{BB4C6631-9E95-4310-9244-E1A72FBDB73C}" srcOrd="0" destOrd="0" presId="urn:microsoft.com/office/officeart/2005/8/layout/hierarchy2"/>
    <dgm:cxn modelId="{F3416823-62A3-4D1B-8130-F6B06E1FC5D0}" type="presParOf" srcId="{250380BD-738E-4030-9F8C-960D5E477034}" destId="{9C3731C3-17A3-4356-9C18-97F6A2DD3657}" srcOrd="1" destOrd="0" presId="urn:microsoft.com/office/officeart/2005/8/layout/hierarchy2"/>
    <dgm:cxn modelId="{7487982C-AF4A-4853-94C8-F775F3821673}" type="presParOf" srcId="{9C3731C3-17A3-4356-9C18-97F6A2DD3657}" destId="{5DDEF97C-84FD-453B-897F-7616C40C6065}" srcOrd="0" destOrd="0" presId="urn:microsoft.com/office/officeart/2005/8/layout/hierarchy2"/>
    <dgm:cxn modelId="{95DEE3B6-2AE7-4C15-8618-7AB967B08FE3}" type="presParOf" srcId="{9C3731C3-17A3-4356-9C18-97F6A2DD3657}" destId="{915EF1E5-CD32-419F-A807-9BE58F2DB160}" srcOrd="1" destOrd="0" presId="urn:microsoft.com/office/officeart/2005/8/layout/hierarchy2"/>
    <dgm:cxn modelId="{321A6BBA-F613-4CA9-A0B8-372D69110AB3}" type="presParOf" srcId="{250380BD-738E-4030-9F8C-960D5E477034}" destId="{1C69D824-64C9-481F-B219-B79DAFCFB5C8}" srcOrd="2" destOrd="0" presId="urn:microsoft.com/office/officeart/2005/8/layout/hierarchy2"/>
    <dgm:cxn modelId="{4504307C-3ADA-4FFB-BB35-FCDE576BD63F}" type="presParOf" srcId="{1C69D824-64C9-481F-B219-B79DAFCFB5C8}" destId="{AFDDB2EE-391A-4987-A8CE-614330C9AC62}" srcOrd="0" destOrd="0" presId="urn:microsoft.com/office/officeart/2005/8/layout/hierarchy2"/>
    <dgm:cxn modelId="{5E3E50A2-860B-4CEF-910C-CB2A1DCDF036}" type="presParOf" srcId="{250380BD-738E-4030-9F8C-960D5E477034}" destId="{31B97436-46C8-4FA9-B8BE-CE313F763548}" srcOrd="3" destOrd="0" presId="urn:microsoft.com/office/officeart/2005/8/layout/hierarchy2"/>
    <dgm:cxn modelId="{4CD30084-8A41-469B-AE44-1370666CE2B9}" type="presParOf" srcId="{31B97436-46C8-4FA9-B8BE-CE313F763548}" destId="{CE6E3D30-3F4C-4826-80A4-DC90928534E5}" srcOrd="0" destOrd="0" presId="urn:microsoft.com/office/officeart/2005/8/layout/hierarchy2"/>
    <dgm:cxn modelId="{3151EDA8-B0FF-4077-8B65-592CDA0102EF}" type="presParOf" srcId="{31B97436-46C8-4FA9-B8BE-CE313F763548}" destId="{E35DF11D-0CF1-41C4-91B2-FA153C9861A5}" srcOrd="1" destOrd="0" presId="urn:microsoft.com/office/officeart/2005/8/layout/hierarchy2"/>
    <dgm:cxn modelId="{2FC63CED-F513-4253-B927-2CFA16AA9FC2}" type="presParOf" srcId="{250380BD-738E-4030-9F8C-960D5E477034}" destId="{DFF24712-1A63-46A0-949A-3B1A440657CB}" srcOrd="4" destOrd="0" presId="urn:microsoft.com/office/officeart/2005/8/layout/hierarchy2"/>
    <dgm:cxn modelId="{B5010D38-0F92-430A-B367-1A6A1A90B0CA}" type="presParOf" srcId="{DFF24712-1A63-46A0-949A-3B1A440657CB}" destId="{D1A7F525-B96D-4CFB-917D-29D55E4D7FE8}" srcOrd="0" destOrd="0" presId="urn:microsoft.com/office/officeart/2005/8/layout/hierarchy2"/>
    <dgm:cxn modelId="{5BBCD58B-BF74-4BBF-917B-14F5C7FD4DF8}" type="presParOf" srcId="{250380BD-738E-4030-9F8C-960D5E477034}" destId="{96E2F32B-8112-4558-8A4D-273C317B81D9}" srcOrd="5" destOrd="0" presId="urn:microsoft.com/office/officeart/2005/8/layout/hierarchy2"/>
    <dgm:cxn modelId="{BE25A368-0BAD-407A-B871-207F7A93BFE8}" type="presParOf" srcId="{96E2F32B-8112-4558-8A4D-273C317B81D9}" destId="{390FE97A-8D76-461E-B9CF-88A43CA5D5A4}" srcOrd="0" destOrd="0" presId="urn:microsoft.com/office/officeart/2005/8/layout/hierarchy2"/>
    <dgm:cxn modelId="{CF90161E-4D38-41D8-AAD2-EC1B29315AEB}" type="presParOf" srcId="{96E2F32B-8112-4558-8A4D-273C317B81D9}" destId="{3E7E5742-691D-41CD-BC10-DD40050BD8B6}" srcOrd="1" destOrd="0" presId="urn:microsoft.com/office/officeart/2005/8/layout/hierarchy2"/>
    <dgm:cxn modelId="{CFE39F06-5849-4D33-890C-02CF950B4764}" type="presParOf" srcId="{3E7E5742-691D-41CD-BC10-DD40050BD8B6}" destId="{9DBF5669-30F0-4F6D-BD0D-3ADC08A5AEDC}" srcOrd="0" destOrd="0" presId="urn:microsoft.com/office/officeart/2005/8/layout/hierarchy2"/>
    <dgm:cxn modelId="{94C22EBD-D952-4467-B2F5-7B1B06B22EA3}" type="presParOf" srcId="{9DBF5669-30F0-4F6D-BD0D-3ADC08A5AEDC}" destId="{4485AEE1-B75D-4A94-9855-438AB09FBB44}" srcOrd="0" destOrd="0" presId="urn:microsoft.com/office/officeart/2005/8/layout/hierarchy2"/>
    <dgm:cxn modelId="{699C24B2-7622-4E26-901D-3EFFAB23DAC2}" type="presParOf" srcId="{3E7E5742-691D-41CD-BC10-DD40050BD8B6}" destId="{32F5BCAD-9D44-4E3D-8BE1-0547331F54FD}" srcOrd="1" destOrd="0" presId="urn:microsoft.com/office/officeart/2005/8/layout/hierarchy2"/>
    <dgm:cxn modelId="{BF264455-C934-4CC9-A1B3-E13D7E230DD6}" type="presParOf" srcId="{32F5BCAD-9D44-4E3D-8BE1-0547331F54FD}" destId="{A57DD914-0C7A-4CF6-B578-79FDCF815140}" srcOrd="0" destOrd="0" presId="urn:microsoft.com/office/officeart/2005/8/layout/hierarchy2"/>
    <dgm:cxn modelId="{D28A0CCD-145F-4E6B-AC0E-DB6133DEDC52}" type="presParOf" srcId="{32F5BCAD-9D44-4E3D-8BE1-0547331F54FD}" destId="{062AD3DF-CCDC-49E0-9D6A-B159625DF358}" srcOrd="1" destOrd="0" presId="urn:microsoft.com/office/officeart/2005/8/layout/hierarchy2"/>
    <dgm:cxn modelId="{C955B565-55E9-42C0-9C51-EFEC0DD2F99C}" type="presParOf" srcId="{3E7E5742-691D-41CD-BC10-DD40050BD8B6}" destId="{A8794444-7EEF-4A6E-8B36-CC05D7C6ABB0}" srcOrd="2" destOrd="0" presId="urn:microsoft.com/office/officeart/2005/8/layout/hierarchy2"/>
    <dgm:cxn modelId="{2FB7ABF3-8EB6-4D98-B0AA-C012CE7285D1}" type="presParOf" srcId="{A8794444-7EEF-4A6E-8B36-CC05D7C6ABB0}" destId="{11D2D363-6DF1-4D41-9527-9A0AB8483BCA}" srcOrd="0" destOrd="0" presId="urn:microsoft.com/office/officeart/2005/8/layout/hierarchy2"/>
    <dgm:cxn modelId="{F086DEAD-1DCB-4AE7-93A9-5235DBCDA11F}" type="presParOf" srcId="{3E7E5742-691D-41CD-BC10-DD40050BD8B6}" destId="{25D21BA9-7B72-424D-839F-552FBACE9654}" srcOrd="3" destOrd="0" presId="urn:microsoft.com/office/officeart/2005/8/layout/hierarchy2"/>
    <dgm:cxn modelId="{17A6A95D-A901-43A6-A45B-74C4ACD4FE1D}" type="presParOf" srcId="{25D21BA9-7B72-424D-839F-552FBACE9654}" destId="{2F089A7B-A825-4338-A893-4B0E5CBF4D78}" srcOrd="0" destOrd="0" presId="urn:microsoft.com/office/officeart/2005/8/layout/hierarchy2"/>
    <dgm:cxn modelId="{573A4E7B-32B1-4205-848C-6AF1CC53DF4E}" type="presParOf" srcId="{25D21BA9-7B72-424D-839F-552FBACE9654}" destId="{16DAA2CE-098A-4980-8731-41725C4E819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7A339-6C4E-4C74-BC94-50E1B522960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7FB7465B-2622-4A95-B938-9B1B0924161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مباحث در دروس قبلی بیان شد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66C2FFE-1B36-45F8-8582-75479C651074}" type="parTrans" cxnId="{C81A2F4C-531A-45BC-9FCD-C56803A51E1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CB56BD1-5FCE-4840-AC04-E68506CC7AC0}" type="sibTrans" cxnId="{C81A2F4C-531A-45BC-9FCD-C56803A51E1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4DF5208-BB8D-445D-A02E-6A9236A756D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بشر بدون وحی به کمال مطلوب نمی رسد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C72ED28-6B0F-4C10-BF18-2A474C0ED668}" type="parTrans" cxnId="{10CCA685-4351-47C6-84FD-7F84606190C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90FBEE5-B8B3-4E45-A430-BD96D5F71792}" type="sibTrans" cxnId="{10CCA685-4351-47C6-84FD-7F84606190C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4DFEC0-0EE8-490F-92FF-7FE5CE43FFA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حکمت الهی اقتضای بعثت انبیا را دارد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E9E8D1F-9874-4777-886E-A1F84A008DA3}" type="parTrans" cxnId="{4651FEB2-B6CB-42A9-8BDF-851592D5F79A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F1BD3BB-C637-4430-A467-E543ABF88076}" type="sibTrans" cxnId="{4651FEB2-B6CB-42A9-8BDF-851592D5F79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E8DFA36-48AD-4451-9D89-143E32B75E3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انبیا موظف به تبلیغ و تربیت و تزکیه هستند                                                                       و نیز اگر شرایط فراهم شد حکومت می نمایند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3FCF8EE-A19D-4D10-B760-C5299479231B}" type="parTrans" cxnId="{351586AC-1B5B-4B75-8FF7-E8121C3E832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F79742E-3D91-4AEB-8B37-6A3FADA53373}" type="sibTrans" cxnId="{351586AC-1B5B-4B75-8FF7-E8121C3E832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345C906-287A-4E3B-94F5-17E62A7698C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دین اسلام خاتم است و نسخ نمی شود ...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90B506A-406B-4009-AB5C-27B656EA3852}" type="parTrans" cxnId="{CE1A3644-822E-4701-89A6-37BF1A8F3EFC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BFCE9F4-C79C-44EF-9BD1-06E522F0DDEF}" type="sibTrans" cxnId="{CE1A3644-822E-4701-89A6-37BF1A8F3EF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4EED809-99CC-44DC-B534-FB39E13C464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بر اساس حکمت بعثت انبیا، ختم نبوت زمانی مقبول است که شریعت پایانی همه نیازهای بشر را تا قیامت تامین نماید و بقای ان تضمین گردد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04B2E56-E4D3-4C07-ADF4-5B0A54F0A778}" type="parTrans" cxnId="{E1BC6794-ECEE-48AA-8752-2BB7C205F142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551A89F-CA5C-49A7-82CF-626C002D94A6}" type="sibTrans" cxnId="{E1BC6794-ECEE-48AA-8752-2BB7C205F14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1B4C086-304B-4BCF-B2EC-6E31109DF80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خداوند متعال بقای قرآن کریم و مصونیت آن را از تحریف تضمین نموده است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88CA5C9-9260-4540-B8D7-74BFB2C7FF22}" type="parTrans" cxnId="{4DEB291D-5558-4CA3-9902-EE3136CB97CC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23E8B89-36BC-49DF-BF37-5A51AA40CAEF}" type="sibTrans" cxnId="{4DEB291D-5558-4CA3-9902-EE3136CB97C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07BCD4B-EBFF-40ED-B2D3-A7E666B4BAC5}" type="pres">
      <dgm:prSet presAssocID="{7667A339-6C4E-4C74-BC94-50E1B522960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D5CE3FDA-5930-44B5-B1DB-48927F14E198}" type="pres">
      <dgm:prSet presAssocID="{7FB7465B-2622-4A95-B938-9B1B0924161C}" presName="root1" presStyleCnt="0"/>
      <dgm:spPr/>
    </dgm:pt>
    <dgm:pt modelId="{FD10CED9-13DE-4D21-90B0-73DEB077A3B7}" type="pres">
      <dgm:prSet presAssocID="{7FB7465B-2622-4A95-B938-9B1B0924161C}" presName="LevelOneTextNode" presStyleLbl="node0" presStyleIdx="0" presStyleCnt="1" custScaleX="113276">
        <dgm:presLayoutVars>
          <dgm:chPref val="3"/>
        </dgm:presLayoutVars>
      </dgm:prSet>
      <dgm:spPr/>
    </dgm:pt>
    <dgm:pt modelId="{AD937E81-82D7-4E21-8EE6-C27A9CB76AD7}" type="pres">
      <dgm:prSet presAssocID="{7FB7465B-2622-4A95-B938-9B1B0924161C}" presName="level2hierChild" presStyleCnt="0"/>
      <dgm:spPr/>
    </dgm:pt>
    <dgm:pt modelId="{F58C9F74-D37D-4C1F-BAD7-3150B2C61966}" type="pres">
      <dgm:prSet presAssocID="{1C72ED28-6B0F-4C10-BF18-2A474C0ED668}" presName="conn2-1" presStyleLbl="parChTrans1D2" presStyleIdx="0" presStyleCnt="6"/>
      <dgm:spPr/>
    </dgm:pt>
    <dgm:pt modelId="{0EAB635F-F677-4F69-94C2-2D5DA76580BA}" type="pres">
      <dgm:prSet presAssocID="{1C72ED28-6B0F-4C10-BF18-2A474C0ED668}" presName="connTx" presStyleLbl="parChTrans1D2" presStyleIdx="0" presStyleCnt="6"/>
      <dgm:spPr/>
    </dgm:pt>
    <dgm:pt modelId="{2572F339-7440-4CE7-A608-A94B470F6AB4}" type="pres">
      <dgm:prSet presAssocID="{44DF5208-BB8D-445D-A02E-6A9236A756D7}" presName="root2" presStyleCnt="0"/>
      <dgm:spPr/>
    </dgm:pt>
    <dgm:pt modelId="{A13B1067-1031-4DB5-8644-F5EF5AE81818}" type="pres">
      <dgm:prSet presAssocID="{44DF5208-BB8D-445D-A02E-6A9236A756D7}" presName="LevelTwoTextNode" presStyleLbl="node2" presStyleIdx="0" presStyleCnt="6" custScaleX="379676">
        <dgm:presLayoutVars>
          <dgm:chPref val="3"/>
        </dgm:presLayoutVars>
      </dgm:prSet>
      <dgm:spPr/>
    </dgm:pt>
    <dgm:pt modelId="{BC92E297-D348-4C12-A107-FC4854B26F07}" type="pres">
      <dgm:prSet presAssocID="{44DF5208-BB8D-445D-A02E-6A9236A756D7}" presName="level3hierChild" presStyleCnt="0"/>
      <dgm:spPr/>
    </dgm:pt>
    <dgm:pt modelId="{98CD6A6C-4B8D-4102-80AB-D70F2A080820}" type="pres">
      <dgm:prSet presAssocID="{BE9E8D1F-9874-4777-886E-A1F84A008DA3}" presName="conn2-1" presStyleLbl="parChTrans1D2" presStyleIdx="1" presStyleCnt="6"/>
      <dgm:spPr/>
    </dgm:pt>
    <dgm:pt modelId="{512B6D3A-701F-4329-9F2E-30396AA693D2}" type="pres">
      <dgm:prSet presAssocID="{BE9E8D1F-9874-4777-886E-A1F84A008DA3}" presName="connTx" presStyleLbl="parChTrans1D2" presStyleIdx="1" presStyleCnt="6"/>
      <dgm:spPr/>
    </dgm:pt>
    <dgm:pt modelId="{B951765A-B1C6-4F75-8A28-54FA6DF419B1}" type="pres">
      <dgm:prSet presAssocID="{714DFEC0-0EE8-490F-92FF-7FE5CE43FFAD}" presName="root2" presStyleCnt="0"/>
      <dgm:spPr/>
    </dgm:pt>
    <dgm:pt modelId="{552C7200-E615-4C00-928D-8611DA8A069A}" type="pres">
      <dgm:prSet presAssocID="{714DFEC0-0EE8-490F-92FF-7FE5CE43FFAD}" presName="LevelTwoTextNode" presStyleLbl="node2" presStyleIdx="1" presStyleCnt="6" custScaleX="379676">
        <dgm:presLayoutVars>
          <dgm:chPref val="3"/>
        </dgm:presLayoutVars>
      </dgm:prSet>
      <dgm:spPr/>
    </dgm:pt>
    <dgm:pt modelId="{0D35C598-FC56-4AA4-8823-B4B4A37B5139}" type="pres">
      <dgm:prSet presAssocID="{714DFEC0-0EE8-490F-92FF-7FE5CE43FFAD}" presName="level3hierChild" presStyleCnt="0"/>
      <dgm:spPr/>
    </dgm:pt>
    <dgm:pt modelId="{46782F11-A7ED-4A03-AB0C-A4F71F8D242B}" type="pres">
      <dgm:prSet presAssocID="{73FCF8EE-A19D-4D10-B760-C5299479231B}" presName="conn2-1" presStyleLbl="parChTrans1D2" presStyleIdx="2" presStyleCnt="6"/>
      <dgm:spPr/>
    </dgm:pt>
    <dgm:pt modelId="{F1FBCA35-D3A3-485D-8DAA-278D7A799337}" type="pres">
      <dgm:prSet presAssocID="{73FCF8EE-A19D-4D10-B760-C5299479231B}" presName="connTx" presStyleLbl="parChTrans1D2" presStyleIdx="2" presStyleCnt="6"/>
      <dgm:spPr/>
    </dgm:pt>
    <dgm:pt modelId="{A36FCB1B-A53A-4683-9F35-9DBE93A2708F}" type="pres">
      <dgm:prSet presAssocID="{BE8DFA36-48AD-4451-9D89-143E32B75E37}" presName="root2" presStyleCnt="0"/>
      <dgm:spPr/>
    </dgm:pt>
    <dgm:pt modelId="{A9F6A14E-4981-490D-9870-2B77946E7ECC}" type="pres">
      <dgm:prSet presAssocID="{BE8DFA36-48AD-4451-9D89-143E32B75E37}" presName="LevelTwoTextNode" presStyleLbl="node2" presStyleIdx="2" presStyleCnt="6" custScaleX="379676">
        <dgm:presLayoutVars>
          <dgm:chPref val="3"/>
        </dgm:presLayoutVars>
      </dgm:prSet>
      <dgm:spPr/>
    </dgm:pt>
    <dgm:pt modelId="{4727F334-1CDF-4AF5-BB4F-EA07E666D820}" type="pres">
      <dgm:prSet presAssocID="{BE8DFA36-48AD-4451-9D89-143E32B75E37}" presName="level3hierChild" presStyleCnt="0"/>
      <dgm:spPr/>
    </dgm:pt>
    <dgm:pt modelId="{912172AF-AC3C-474A-B3CE-5EDF4CF93404}" type="pres">
      <dgm:prSet presAssocID="{590B506A-406B-4009-AB5C-27B656EA3852}" presName="conn2-1" presStyleLbl="parChTrans1D2" presStyleIdx="3" presStyleCnt="6"/>
      <dgm:spPr/>
    </dgm:pt>
    <dgm:pt modelId="{3845CA5B-13BA-466B-9CCD-4A8C980430C3}" type="pres">
      <dgm:prSet presAssocID="{590B506A-406B-4009-AB5C-27B656EA3852}" presName="connTx" presStyleLbl="parChTrans1D2" presStyleIdx="3" presStyleCnt="6"/>
      <dgm:spPr/>
    </dgm:pt>
    <dgm:pt modelId="{26BEF8BB-AC51-46C8-9E21-1AE3661AF3A1}" type="pres">
      <dgm:prSet presAssocID="{A345C906-287A-4E3B-94F5-17E62A7698CE}" presName="root2" presStyleCnt="0"/>
      <dgm:spPr/>
    </dgm:pt>
    <dgm:pt modelId="{BE693A6B-AED8-4018-BDD3-BF264D754CB8}" type="pres">
      <dgm:prSet presAssocID="{A345C906-287A-4E3B-94F5-17E62A7698CE}" presName="LevelTwoTextNode" presStyleLbl="node2" presStyleIdx="3" presStyleCnt="6" custScaleX="379676">
        <dgm:presLayoutVars>
          <dgm:chPref val="3"/>
        </dgm:presLayoutVars>
      </dgm:prSet>
      <dgm:spPr/>
    </dgm:pt>
    <dgm:pt modelId="{5F9EDD6A-FA48-48B8-A61B-B2544E12F7EF}" type="pres">
      <dgm:prSet presAssocID="{A345C906-287A-4E3B-94F5-17E62A7698CE}" presName="level3hierChild" presStyleCnt="0"/>
      <dgm:spPr/>
    </dgm:pt>
    <dgm:pt modelId="{70F55957-60E1-4B86-8F5A-E6B2506814D4}" type="pres">
      <dgm:prSet presAssocID="{604B2E56-E4D3-4C07-ADF4-5B0A54F0A778}" presName="conn2-1" presStyleLbl="parChTrans1D2" presStyleIdx="4" presStyleCnt="6"/>
      <dgm:spPr/>
    </dgm:pt>
    <dgm:pt modelId="{CAB062DA-8A06-4D36-848D-FA0CB6AAA84D}" type="pres">
      <dgm:prSet presAssocID="{604B2E56-E4D3-4C07-ADF4-5B0A54F0A778}" presName="connTx" presStyleLbl="parChTrans1D2" presStyleIdx="4" presStyleCnt="6"/>
      <dgm:spPr/>
    </dgm:pt>
    <dgm:pt modelId="{BD90356F-2D23-420A-A94D-A5FA823E535E}" type="pres">
      <dgm:prSet presAssocID="{04EED809-99CC-44DC-B534-FB39E13C4646}" presName="root2" presStyleCnt="0"/>
      <dgm:spPr/>
    </dgm:pt>
    <dgm:pt modelId="{D1CF162A-5917-4A2E-A345-D2C61811102B}" type="pres">
      <dgm:prSet presAssocID="{04EED809-99CC-44DC-B534-FB39E13C4646}" presName="LevelTwoTextNode" presStyleLbl="node2" presStyleIdx="4" presStyleCnt="6" custScaleX="37967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60EA409-3D60-4129-B45A-836E817F9084}" type="pres">
      <dgm:prSet presAssocID="{04EED809-99CC-44DC-B534-FB39E13C4646}" presName="level3hierChild" presStyleCnt="0"/>
      <dgm:spPr/>
    </dgm:pt>
    <dgm:pt modelId="{FC19A03B-B6E9-49A3-9DDE-D7E249CD86BD}" type="pres">
      <dgm:prSet presAssocID="{088CA5C9-9260-4540-B8D7-74BFB2C7FF22}" presName="conn2-1" presStyleLbl="parChTrans1D2" presStyleIdx="5" presStyleCnt="6"/>
      <dgm:spPr/>
    </dgm:pt>
    <dgm:pt modelId="{D8E788C4-1C96-4741-84A9-A6AC97C51C38}" type="pres">
      <dgm:prSet presAssocID="{088CA5C9-9260-4540-B8D7-74BFB2C7FF22}" presName="connTx" presStyleLbl="parChTrans1D2" presStyleIdx="5" presStyleCnt="6"/>
      <dgm:spPr/>
    </dgm:pt>
    <dgm:pt modelId="{BBF64B5A-8986-4419-8C0B-3460639D1612}" type="pres">
      <dgm:prSet presAssocID="{51B4C086-304B-4BCF-B2EC-6E31109DF801}" presName="root2" presStyleCnt="0"/>
      <dgm:spPr/>
    </dgm:pt>
    <dgm:pt modelId="{B6B24356-AA9A-4C18-8063-7D103B594DF0}" type="pres">
      <dgm:prSet presAssocID="{51B4C086-304B-4BCF-B2EC-6E31109DF801}" presName="LevelTwoTextNode" presStyleLbl="node2" presStyleIdx="5" presStyleCnt="6" custScaleX="379676">
        <dgm:presLayoutVars>
          <dgm:chPref val="3"/>
        </dgm:presLayoutVars>
      </dgm:prSet>
      <dgm:spPr/>
    </dgm:pt>
    <dgm:pt modelId="{2A0C5795-9C03-4549-9279-E989E72999BF}" type="pres">
      <dgm:prSet presAssocID="{51B4C086-304B-4BCF-B2EC-6E31109DF801}" presName="level3hierChild" presStyleCnt="0"/>
      <dgm:spPr/>
    </dgm:pt>
  </dgm:ptLst>
  <dgm:cxnLst>
    <dgm:cxn modelId="{10CCA685-4351-47C6-84FD-7F84606190C7}" srcId="{7FB7465B-2622-4A95-B938-9B1B0924161C}" destId="{44DF5208-BB8D-445D-A02E-6A9236A756D7}" srcOrd="0" destOrd="0" parTransId="{1C72ED28-6B0F-4C10-BF18-2A474C0ED668}" sibTransId="{890FBEE5-B8B3-4E45-A430-BD96D5F71792}"/>
    <dgm:cxn modelId="{C5030063-76D3-454A-B022-4AE07DD9248C}" type="presOf" srcId="{714DFEC0-0EE8-490F-92FF-7FE5CE43FFAD}" destId="{552C7200-E615-4C00-928D-8611DA8A069A}" srcOrd="0" destOrd="0" presId="urn:microsoft.com/office/officeart/2005/8/layout/hierarchy2"/>
    <dgm:cxn modelId="{0837C2C9-00D2-41E9-8963-F1C7C70FFF7E}" type="presOf" srcId="{088CA5C9-9260-4540-B8D7-74BFB2C7FF22}" destId="{D8E788C4-1C96-4741-84A9-A6AC97C51C38}" srcOrd="1" destOrd="0" presId="urn:microsoft.com/office/officeart/2005/8/layout/hierarchy2"/>
    <dgm:cxn modelId="{6F8DD828-20B6-422E-8ADD-0AA49A313800}" type="presOf" srcId="{1C72ED28-6B0F-4C10-BF18-2A474C0ED668}" destId="{0EAB635F-F677-4F69-94C2-2D5DA76580BA}" srcOrd="1" destOrd="0" presId="urn:microsoft.com/office/officeart/2005/8/layout/hierarchy2"/>
    <dgm:cxn modelId="{E45FEF4C-7CA4-4D62-AD77-AEE7C5FB50E5}" type="presOf" srcId="{604B2E56-E4D3-4C07-ADF4-5B0A54F0A778}" destId="{70F55957-60E1-4B86-8F5A-E6B2506814D4}" srcOrd="0" destOrd="0" presId="urn:microsoft.com/office/officeart/2005/8/layout/hierarchy2"/>
    <dgm:cxn modelId="{4DEB291D-5558-4CA3-9902-EE3136CB97CC}" srcId="{7FB7465B-2622-4A95-B938-9B1B0924161C}" destId="{51B4C086-304B-4BCF-B2EC-6E31109DF801}" srcOrd="5" destOrd="0" parTransId="{088CA5C9-9260-4540-B8D7-74BFB2C7FF22}" sibTransId="{923E8B89-36BC-49DF-BF37-5A51AA40CAEF}"/>
    <dgm:cxn modelId="{FA879525-434D-43F6-AAAB-44E8AB82699E}" type="presOf" srcId="{51B4C086-304B-4BCF-B2EC-6E31109DF801}" destId="{B6B24356-AA9A-4C18-8063-7D103B594DF0}" srcOrd="0" destOrd="0" presId="urn:microsoft.com/office/officeart/2005/8/layout/hierarchy2"/>
    <dgm:cxn modelId="{CE1A3644-822E-4701-89A6-37BF1A8F3EFC}" srcId="{7FB7465B-2622-4A95-B938-9B1B0924161C}" destId="{A345C906-287A-4E3B-94F5-17E62A7698CE}" srcOrd="3" destOrd="0" parTransId="{590B506A-406B-4009-AB5C-27B656EA3852}" sibTransId="{CBFCE9F4-C79C-44EF-9BD1-06E522F0DDEF}"/>
    <dgm:cxn modelId="{11B0ED83-A8B5-483B-900C-4E461D74BAB4}" type="presOf" srcId="{604B2E56-E4D3-4C07-ADF4-5B0A54F0A778}" destId="{CAB062DA-8A06-4D36-848D-FA0CB6AAA84D}" srcOrd="1" destOrd="0" presId="urn:microsoft.com/office/officeart/2005/8/layout/hierarchy2"/>
    <dgm:cxn modelId="{C81A2F4C-531A-45BC-9FCD-C56803A51E15}" srcId="{7667A339-6C4E-4C74-BC94-50E1B5229604}" destId="{7FB7465B-2622-4A95-B938-9B1B0924161C}" srcOrd="0" destOrd="0" parTransId="{266C2FFE-1B36-45F8-8582-75479C651074}" sibTransId="{BCB56BD1-5FCE-4840-AC04-E68506CC7AC0}"/>
    <dgm:cxn modelId="{A794B9F0-7AF9-4582-B3D7-FBBC724F0D05}" type="presOf" srcId="{7FB7465B-2622-4A95-B938-9B1B0924161C}" destId="{FD10CED9-13DE-4D21-90B0-73DEB077A3B7}" srcOrd="0" destOrd="0" presId="urn:microsoft.com/office/officeart/2005/8/layout/hierarchy2"/>
    <dgm:cxn modelId="{A6996FBC-FE7F-40C7-9A94-95D772828FA8}" type="presOf" srcId="{590B506A-406B-4009-AB5C-27B656EA3852}" destId="{912172AF-AC3C-474A-B3CE-5EDF4CF93404}" srcOrd="0" destOrd="0" presId="urn:microsoft.com/office/officeart/2005/8/layout/hierarchy2"/>
    <dgm:cxn modelId="{02BF82C0-8374-4381-867B-C704D57FC805}" type="presOf" srcId="{73FCF8EE-A19D-4D10-B760-C5299479231B}" destId="{46782F11-A7ED-4A03-AB0C-A4F71F8D242B}" srcOrd="0" destOrd="0" presId="urn:microsoft.com/office/officeart/2005/8/layout/hierarchy2"/>
    <dgm:cxn modelId="{F79A0C8A-F08F-4F2A-A7B1-797942B642D3}" type="presOf" srcId="{04EED809-99CC-44DC-B534-FB39E13C4646}" destId="{D1CF162A-5917-4A2E-A345-D2C61811102B}" srcOrd="0" destOrd="0" presId="urn:microsoft.com/office/officeart/2005/8/layout/hierarchy2"/>
    <dgm:cxn modelId="{E4ED39BD-5CEF-47DC-91B9-53DF8C2CD297}" type="presOf" srcId="{590B506A-406B-4009-AB5C-27B656EA3852}" destId="{3845CA5B-13BA-466B-9CCD-4A8C980430C3}" srcOrd="1" destOrd="0" presId="urn:microsoft.com/office/officeart/2005/8/layout/hierarchy2"/>
    <dgm:cxn modelId="{A2269685-88E3-4DF9-AA3F-609178A61CF8}" type="presOf" srcId="{44DF5208-BB8D-445D-A02E-6A9236A756D7}" destId="{A13B1067-1031-4DB5-8644-F5EF5AE81818}" srcOrd="0" destOrd="0" presId="urn:microsoft.com/office/officeart/2005/8/layout/hierarchy2"/>
    <dgm:cxn modelId="{7827FFE6-F0F9-42E0-BDE8-14CB61F2E2F1}" type="presOf" srcId="{7667A339-6C4E-4C74-BC94-50E1B5229604}" destId="{307BCD4B-EBFF-40ED-B2D3-A7E666B4BAC5}" srcOrd="0" destOrd="0" presId="urn:microsoft.com/office/officeart/2005/8/layout/hierarchy2"/>
    <dgm:cxn modelId="{32AA23D3-AE29-47DB-A264-EB03D2B88F20}" type="presOf" srcId="{1C72ED28-6B0F-4C10-BF18-2A474C0ED668}" destId="{F58C9F74-D37D-4C1F-BAD7-3150B2C61966}" srcOrd="0" destOrd="0" presId="urn:microsoft.com/office/officeart/2005/8/layout/hierarchy2"/>
    <dgm:cxn modelId="{351586AC-1B5B-4B75-8FF7-E8121C3E8320}" srcId="{7FB7465B-2622-4A95-B938-9B1B0924161C}" destId="{BE8DFA36-48AD-4451-9D89-143E32B75E37}" srcOrd="2" destOrd="0" parTransId="{73FCF8EE-A19D-4D10-B760-C5299479231B}" sibTransId="{CF79742E-3D91-4AEB-8B37-6A3FADA53373}"/>
    <dgm:cxn modelId="{E1BC6794-ECEE-48AA-8752-2BB7C205F142}" srcId="{7FB7465B-2622-4A95-B938-9B1B0924161C}" destId="{04EED809-99CC-44DC-B534-FB39E13C4646}" srcOrd="4" destOrd="0" parTransId="{604B2E56-E4D3-4C07-ADF4-5B0A54F0A778}" sibTransId="{A551A89F-CA5C-49A7-82CF-626C002D94A6}"/>
    <dgm:cxn modelId="{58B0289E-5AB0-430F-8D07-802550D03D15}" type="presOf" srcId="{BE8DFA36-48AD-4451-9D89-143E32B75E37}" destId="{A9F6A14E-4981-490D-9870-2B77946E7ECC}" srcOrd="0" destOrd="0" presId="urn:microsoft.com/office/officeart/2005/8/layout/hierarchy2"/>
    <dgm:cxn modelId="{7EF5256A-3122-41D8-B650-8B6D81CA79C7}" type="presOf" srcId="{088CA5C9-9260-4540-B8D7-74BFB2C7FF22}" destId="{FC19A03B-B6E9-49A3-9DDE-D7E249CD86BD}" srcOrd="0" destOrd="0" presId="urn:microsoft.com/office/officeart/2005/8/layout/hierarchy2"/>
    <dgm:cxn modelId="{52A8A1EA-BF06-4138-8DAC-84474CA81CE6}" type="presOf" srcId="{BE9E8D1F-9874-4777-886E-A1F84A008DA3}" destId="{98CD6A6C-4B8D-4102-80AB-D70F2A080820}" srcOrd="0" destOrd="0" presId="urn:microsoft.com/office/officeart/2005/8/layout/hierarchy2"/>
    <dgm:cxn modelId="{4651FEB2-B6CB-42A9-8BDF-851592D5F79A}" srcId="{7FB7465B-2622-4A95-B938-9B1B0924161C}" destId="{714DFEC0-0EE8-490F-92FF-7FE5CE43FFAD}" srcOrd="1" destOrd="0" parTransId="{BE9E8D1F-9874-4777-886E-A1F84A008DA3}" sibTransId="{4F1BD3BB-C637-4430-A467-E543ABF88076}"/>
    <dgm:cxn modelId="{FBB561BB-7513-4F3C-8B54-2A50688D363F}" type="presOf" srcId="{A345C906-287A-4E3B-94F5-17E62A7698CE}" destId="{BE693A6B-AED8-4018-BDD3-BF264D754CB8}" srcOrd="0" destOrd="0" presId="urn:microsoft.com/office/officeart/2005/8/layout/hierarchy2"/>
    <dgm:cxn modelId="{1B350EC1-9CFA-4DC7-B33B-75AD612798B7}" type="presOf" srcId="{BE9E8D1F-9874-4777-886E-A1F84A008DA3}" destId="{512B6D3A-701F-4329-9F2E-30396AA693D2}" srcOrd="1" destOrd="0" presId="urn:microsoft.com/office/officeart/2005/8/layout/hierarchy2"/>
    <dgm:cxn modelId="{F4E545D5-0DEA-48B7-A726-F0188760A5BD}" type="presOf" srcId="{73FCF8EE-A19D-4D10-B760-C5299479231B}" destId="{F1FBCA35-D3A3-485D-8DAA-278D7A799337}" srcOrd="1" destOrd="0" presId="urn:microsoft.com/office/officeart/2005/8/layout/hierarchy2"/>
    <dgm:cxn modelId="{8B8A500C-E927-4139-B491-F3FA425D7775}" type="presParOf" srcId="{307BCD4B-EBFF-40ED-B2D3-A7E666B4BAC5}" destId="{D5CE3FDA-5930-44B5-B1DB-48927F14E198}" srcOrd="0" destOrd="0" presId="urn:microsoft.com/office/officeart/2005/8/layout/hierarchy2"/>
    <dgm:cxn modelId="{D4C519EA-D088-49C2-8AFA-9D01C34488C2}" type="presParOf" srcId="{D5CE3FDA-5930-44B5-B1DB-48927F14E198}" destId="{FD10CED9-13DE-4D21-90B0-73DEB077A3B7}" srcOrd="0" destOrd="0" presId="urn:microsoft.com/office/officeart/2005/8/layout/hierarchy2"/>
    <dgm:cxn modelId="{A8B457AF-DCFE-4348-82CC-848708A7BB58}" type="presParOf" srcId="{D5CE3FDA-5930-44B5-B1DB-48927F14E198}" destId="{AD937E81-82D7-4E21-8EE6-C27A9CB76AD7}" srcOrd="1" destOrd="0" presId="urn:microsoft.com/office/officeart/2005/8/layout/hierarchy2"/>
    <dgm:cxn modelId="{027786EB-5D33-474E-B710-2C0157F6ACC7}" type="presParOf" srcId="{AD937E81-82D7-4E21-8EE6-C27A9CB76AD7}" destId="{F58C9F74-D37D-4C1F-BAD7-3150B2C61966}" srcOrd="0" destOrd="0" presId="urn:microsoft.com/office/officeart/2005/8/layout/hierarchy2"/>
    <dgm:cxn modelId="{7C3B77F6-D419-4B0E-AB26-0165013027BC}" type="presParOf" srcId="{F58C9F74-D37D-4C1F-BAD7-3150B2C61966}" destId="{0EAB635F-F677-4F69-94C2-2D5DA76580BA}" srcOrd="0" destOrd="0" presId="urn:microsoft.com/office/officeart/2005/8/layout/hierarchy2"/>
    <dgm:cxn modelId="{D0972BAD-9403-403B-9ACC-74FB137CB6D2}" type="presParOf" srcId="{AD937E81-82D7-4E21-8EE6-C27A9CB76AD7}" destId="{2572F339-7440-4CE7-A608-A94B470F6AB4}" srcOrd="1" destOrd="0" presId="urn:microsoft.com/office/officeart/2005/8/layout/hierarchy2"/>
    <dgm:cxn modelId="{78329AB1-61DB-4685-AF85-3FEFBA9EDCEF}" type="presParOf" srcId="{2572F339-7440-4CE7-A608-A94B470F6AB4}" destId="{A13B1067-1031-4DB5-8644-F5EF5AE81818}" srcOrd="0" destOrd="0" presId="urn:microsoft.com/office/officeart/2005/8/layout/hierarchy2"/>
    <dgm:cxn modelId="{77ED99ED-3604-4F15-83A9-F5ADB25BB210}" type="presParOf" srcId="{2572F339-7440-4CE7-A608-A94B470F6AB4}" destId="{BC92E297-D348-4C12-A107-FC4854B26F07}" srcOrd="1" destOrd="0" presId="urn:microsoft.com/office/officeart/2005/8/layout/hierarchy2"/>
    <dgm:cxn modelId="{5CC79029-F18C-4BBF-9846-D077F0A2A0F2}" type="presParOf" srcId="{AD937E81-82D7-4E21-8EE6-C27A9CB76AD7}" destId="{98CD6A6C-4B8D-4102-80AB-D70F2A080820}" srcOrd="2" destOrd="0" presId="urn:microsoft.com/office/officeart/2005/8/layout/hierarchy2"/>
    <dgm:cxn modelId="{93ABEDDE-F10C-4FCE-B88E-F9B3A6E05A77}" type="presParOf" srcId="{98CD6A6C-4B8D-4102-80AB-D70F2A080820}" destId="{512B6D3A-701F-4329-9F2E-30396AA693D2}" srcOrd="0" destOrd="0" presId="urn:microsoft.com/office/officeart/2005/8/layout/hierarchy2"/>
    <dgm:cxn modelId="{1BD396B5-DC6D-4655-9971-B2992BA78C6C}" type="presParOf" srcId="{AD937E81-82D7-4E21-8EE6-C27A9CB76AD7}" destId="{B951765A-B1C6-4F75-8A28-54FA6DF419B1}" srcOrd="3" destOrd="0" presId="urn:microsoft.com/office/officeart/2005/8/layout/hierarchy2"/>
    <dgm:cxn modelId="{E650E8B9-F703-417A-895B-E087C50FFBE2}" type="presParOf" srcId="{B951765A-B1C6-4F75-8A28-54FA6DF419B1}" destId="{552C7200-E615-4C00-928D-8611DA8A069A}" srcOrd="0" destOrd="0" presId="urn:microsoft.com/office/officeart/2005/8/layout/hierarchy2"/>
    <dgm:cxn modelId="{3356D24A-BF88-4201-85FF-3486FE68D21A}" type="presParOf" srcId="{B951765A-B1C6-4F75-8A28-54FA6DF419B1}" destId="{0D35C598-FC56-4AA4-8823-B4B4A37B5139}" srcOrd="1" destOrd="0" presId="urn:microsoft.com/office/officeart/2005/8/layout/hierarchy2"/>
    <dgm:cxn modelId="{DB2D744E-8E7F-4688-8514-3690F83DB990}" type="presParOf" srcId="{AD937E81-82D7-4E21-8EE6-C27A9CB76AD7}" destId="{46782F11-A7ED-4A03-AB0C-A4F71F8D242B}" srcOrd="4" destOrd="0" presId="urn:microsoft.com/office/officeart/2005/8/layout/hierarchy2"/>
    <dgm:cxn modelId="{54774377-558F-4958-8150-CE11EB9FD71F}" type="presParOf" srcId="{46782F11-A7ED-4A03-AB0C-A4F71F8D242B}" destId="{F1FBCA35-D3A3-485D-8DAA-278D7A799337}" srcOrd="0" destOrd="0" presId="urn:microsoft.com/office/officeart/2005/8/layout/hierarchy2"/>
    <dgm:cxn modelId="{7D19C2DD-7668-4C72-88E4-3BF1DA311CCC}" type="presParOf" srcId="{AD937E81-82D7-4E21-8EE6-C27A9CB76AD7}" destId="{A36FCB1B-A53A-4683-9F35-9DBE93A2708F}" srcOrd="5" destOrd="0" presId="urn:microsoft.com/office/officeart/2005/8/layout/hierarchy2"/>
    <dgm:cxn modelId="{BED35400-4868-4D13-B63D-7DDAC0925105}" type="presParOf" srcId="{A36FCB1B-A53A-4683-9F35-9DBE93A2708F}" destId="{A9F6A14E-4981-490D-9870-2B77946E7ECC}" srcOrd="0" destOrd="0" presId="urn:microsoft.com/office/officeart/2005/8/layout/hierarchy2"/>
    <dgm:cxn modelId="{BBE976D7-969F-4EDF-913C-D9AF73B5D73A}" type="presParOf" srcId="{A36FCB1B-A53A-4683-9F35-9DBE93A2708F}" destId="{4727F334-1CDF-4AF5-BB4F-EA07E666D820}" srcOrd="1" destOrd="0" presId="urn:microsoft.com/office/officeart/2005/8/layout/hierarchy2"/>
    <dgm:cxn modelId="{B4BBE54E-E4E8-4E85-840F-DF185B6512A9}" type="presParOf" srcId="{AD937E81-82D7-4E21-8EE6-C27A9CB76AD7}" destId="{912172AF-AC3C-474A-B3CE-5EDF4CF93404}" srcOrd="6" destOrd="0" presId="urn:microsoft.com/office/officeart/2005/8/layout/hierarchy2"/>
    <dgm:cxn modelId="{43F14D20-0E68-4E29-B93D-F3B771407F53}" type="presParOf" srcId="{912172AF-AC3C-474A-B3CE-5EDF4CF93404}" destId="{3845CA5B-13BA-466B-9CCD-4A8C980430C3}" srcOrd="0" destOrd="0" presId="urn:microsoft.com/office/officeart/2005/8/layout/hierarchy2"/>
    <dgm:cxn modelId="{93431365-CB46-4527-B66E-F05DDD35A130}" type="presParOf" srcId="{AD937E81-82D7-4E21-8EE6-C27A9CB76AD7}" destId="{26BEF8BB-AC51-46C8-9E21-1AE3661AF3A1}" srcOrd="7" destOrd="0" presId="urn:microsoft.com/office/officeart/2005/8/layout/hierarchy2"/>
    <dgm:cxn modelId="{446E329F-E3D2-47ED-AC7F-FC3DE0360F99}" type="presParOf" srcId="{26BEF8BB-AC51-46C8-9E21-1AE3661AF3A1}" destId="{BE693A6B-AED8-4018-BDD3-BF264D754CB8}" srcOrd="0" destOrd="0" presId="urn:microsoft.com/office/officeart/2005/8/layout/hierarchy2"/>
    <dgm:cxn modelId="{22118B49-4814-4014-B45D-164F787EB71D}" type="presParOf" srcId="{26BEF8BB-AC51-46C8-9E21-1AE3661AF3A1}" destId="{5F9EDD6A-FA48-48B8-A61B-B2544E12F7EF}" srcOrd="1" destOrd="0" presId="urn:microsoft.com/office/officeart/2005/8/layout/hierarchy2"/>
    <dgm:cxn modelId="{36F33D80-AE86-4371-92F5-05D595DCA596}" type="presParOf" srcId="{AD937E81-82D7-4E21-8EE6-C27A9CB76AD7}" destId="{70F55957-60E1-4B86-8F5A-E6B2506814D4}" srcOrd="8" destOrd="0" presId="urn:microsoft.com/office/officeart/2005/8/layout/hierarchy2"/>
    <dgm:cxn modelId="{029A564A-E06D-4B49-9DB4-9954F937285C}" type="presParOf" srcId="{70F55957-60E1-4B86-8F5A-E6B2506814D4}" destId="{CAB062DA-8A06-4D36-848D-FA0CB6AAA84D}" srcOrd="0" destOrd="0" presId="urn:microsoft.com/office/officeart/2005/8/layout/hierarchy2"/>
    <dgm:cxn modelId="{7B7A94DA-3BBC-42B9-8BC7-436BF428E176}" type="presParOf" srcId="{AD937E81-82D7-4E21-8EE6-C27A9CB76AD7}" destId="{BD90356F-2D23-420A-A94D-A5FA823E535E}" srcOrd="9" destOrd="0" presId="urn:microsoft.com/office/officeart/2005/8/layout/hierarchy2"/>
    <dgm:cxn modelId="{EC75EF10-B66D-4DC2-A192-570B29542F7B}" type="presParOf" srcId="{BD90356F-2D23-420A-A94D-A5FA823E535E}" destId="{D1CF162A-5917-4A2E-A345-D2C61811102B}" srcOrd="0" destOrd="0" presId="urn:microsoft.com/office/officeart/2005/8/layout/hierarchy2"/>
    <dgm:cxn modelId="{C37ADB3A-CA69-4F36-A1E4-5D7671E75D79}" type="presParOf" srcId="{BD90356F-2D23-420A-A94D-A5FA823E535E}" destId="{D60EA409-3D60-4129-B45A-836E817F9084}" srcOrd="1" destOrd="0" presId="urn:microsoft.com/office/officeart/2005/8/layout/hierarchy2"/>
    <dgm:cxn modelId="{4985AD4B-2EFD-4606-B2E0-5B020404E84C}" type="presParOf" srcId="{AD937E81-82D7-4E21-8EE6-C27A9CB76AD7}" destId="{FC19A03B-B6E9-49A3-9DDE-D7E249CD86BD}" srcOrd="10" destOrd="0" presId="urn:microsoft.com/office/officeart/2005/8/layout/hierarchy2"/>
    <dgm:cxn modelId="{0E635C40-A7E0-4E86-96DD-9981E09AE3D3}" type="presParOf" srcId="{FC19A03B-B6E9-49A3-9DDE-D7E249CD86BD}" destId="{D8E788C4-1C96-4741-84A9-A6AC97C51C38}" srcOrd="0" destOrd="0" presId="urn:microsoft.com/office/officeart/2005/8/layout/hierarchy2"/>
    <dgm:cxn modelId="{CCD90F01-36D0-4F32-B882-A222D431F2C2}" type="presParOf" srcId="{AD937E81-82D7-4E21-8EE6-C27A9CB76AD7}" destId="{BBF64B5A-8986-4419-8C0B-3460639D1612}" srcOrd="11" destOrd="0" presId="urn:microsoft.com/office/officeart/2005/8/layout/hierarchy2"/>
    <dgm:cxn modelId="{C75F32CD-E771-4E4E-8B56-93045371AE5E}" type="presParOf" srcId="{BBF64B5A-8986-4419-8C0B-3460639D1612}" destId="{B6B24356-AA9A-4C18-8063-7D103B594DF0}" srcOrd="0" destOrd="0" presId="urn:microsoft.com/office/officeart/2005/8/layout/hierarchy2"/>
    <dgm:cxn modelId="{BF01CC40-27FA-40EA-B981-B1C81FB16041}" type="presParOf" srcId="{BBF64B5A-8986-4419-8C0B-3460639D1612}" destId="{2A0C5795-9C03-4549-9279-E989E72999B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AD59D5-9398-4389-8AA8-CF0CA40B677F}" type="doc">
      <dgm:prSet loTypeId="urn:microsoft.com/office/officeart/2005/8/layout/hierarchy2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pPr rtl="1"/>
          <a:endParaRPr lang="fa-IR"/>
        </a:p>
      </dgm:t>
    </dgm:pt>
    <dgm:pt modelId="{294DCEAA-FC39-4385-A81E-A227D815209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با توجه به مباحثی که گدشت و مقدمات ذیل می توان ضرورت وجود امام را نتیجه گرفت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B635E01-9140-4DB9-8AA9-691A9A6409DC}" type="parTrans" cxnId="{A0596FFD-88BB-4D70-9362-2E5CA405CA6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91F984B-6681-4BF0-91DB-3AAE7C14C6C4}" type="sibTrans" cxnId="{A0596FFD-88BB-4D70-9362-2E5CA405CA6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8B5A5EC-8D4A-4084-96C0-6DEB46A303B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تفاسیر احکام شرعی در قرآن کریم موجود نیست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167E40D-308C-4718-BAD6-A61D65D9E0E1}" type="parTrans" cxnId="{A1A186D2-549A-4336-8263-11B38BEBD30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A44D408-9E6E-4399-9BE0-F2A457B0448C}" type="sibTrans" cxnId="{A1A186D2-549A-4336-8263-11B38BEBD30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D19BD70-7D5F-42F1-9BEB-F8F4B44D061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لذا تبیین قرآن به عهده پیامبر اسلام قرار داده شده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6BA8E65-8D57-43E9-A050-7015100206D7}" type="parTrans" cxnId="{4FB4DD64-934A-4A65-8004-1EB38CB2291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9974A80-26E3-4946-B6BD-C34758A2EB38}" type="sibTrans" cxnId="{4FB4DD64-934A-4A65-8004-1EB38CB2291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A087F36-C80D-441B-BCEE-F42718D35C7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وَ مَا أَنزَلْنَا عَلَيْكَ الْكِتَابَ إِلَّا لِتُبَينِ‏َّ لهَُمُ الَّذِى اخْتَلَفُواْ فِيه (نحل / 64)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FDAC1AE-F0D1-44A1-856D-09F5C78F94D1}" type="parTrans" cxnId="{9C6C4E45-B9E3-45AD-BF79-640B6815543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33D4642-490B-43FB-BD08-5BCAC8BD40DA}" type="sibTrans" cxnId="{9C6C4E45-B9E3-45AD-BF79-640B6815543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2B3CA1A-8458-406B-98F1-2984F7AB313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وَ مَا ءَاتَئكُمُ الرَّسُولُ فَخُذُوهُ وَ مَا نهََئكُمْ عَنْهُ فَانتَهُواْ  وَ اتَّقُواْ اللَّهَ  إِنَّ اللَّهَ شَدِيدُ الْعِقَابِ (حشر / 7)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D98A1CC-62A5-42FB-85D4-E2A7709661BA}" type="parTrans" cxnId="{FEF477E8-A2C8-4C1A-819D-F88C3C124179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309842B-EC26-48E2-8EB8-DA61D4938CD9}" type="sibTrans" cxnId="{FEF477E8-A2C8-4C1A-819D-F88C3C12417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5726EDC-6FDF-4BC8-8EB8-71304AB51B2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لذا یکی از منابع شناخت اسلامی سنت حضرت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8382210-5251-49D8-8DA0-E28F19AD9A3B}" type="parTrans" cxnId="{325934A6-B73A-4975-AC51-A75B92CCDC1A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7A2D10B-68BE-4666-B636-03B37DE26E8B}" type="sibTrans" cxnId="{325934A6-B73A-4975-AC51-A75B92CCDC1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D7D7779-BB1B-4324-9615-9A536CC6C7A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مدت کوتاه نبوت حضرت، مشکلات فراوان اجازه تبیین همه احکام به ایشان را نداد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EF52BAF-0C5A-4DB9-923D-A5D8CCF2C029}" type="parTrans" cxnId="{F3D4A155-B382-4573-AAA2-11C1E21BF7D4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52A651A-264F-490B-B1FD-F58946877218}" type="sibTrans" cxnId="{F3D4A155-B382-4573-AAA2-11C1E21BF7D4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E1D72C4-007D-43C6-8FD7-07386BF67B5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چنانچه حتی در کیفیت وضو گرفتن نیز اختلاف نظر پدید آمد ...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6205BF7-5194-4C78-A952-3C9D73596E4B}" type="parTrans" cxnId="{28CE407B-0A65-4944-B03B-6A3E9AB7037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937B78D-4116-4D8C-A135-3793FEAD3EC8}" type="sibTrans" cxnId="{28CE407B-0A65-4944-B03B-6A3E9AB7037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B245F56-5E7B-439A-AFA0-BAA42DD3F2C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دین اسلام خاتم بوده و تا قیامت نیازهای بشر را تامین می کند لازم است راهی در آن پیش بینی شده باشد که مصالح ضروری جامعه در معرض تهدید و تفویت واقع نشوند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4E269E4-D1A9-4A91-B9F1-40E8586DE153}" type="parTrans" cxnId="{3F09AE03-A05A-419A-A1AD-DB70D5E2FDC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69DA00A-96DD-4CE2-AD8E-3BE932834F92}" type="sibTrans" cxnId="{3F09AE03-A05A-419A-A1AD-DB70D5E2FDC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5789255-E719-48CB-9F0D-C5CC06EDCDA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این راه همان تعیین جانشینی است که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D485AFB-3C44-4CFA-B6C2-9F3E9922744A}" type="parTrans" cxnId="{5D2C0384-0745-412C-B47F-2CC8368FB128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F413BC4-50A6-4AE9-8D41-2307151AA383}" type="sibTrans" cxnId="{5D2C0384-0745-412C-B47F-2CC8368FB12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F1E47EB-9CAC-4295-8629-59F6DF39CF1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علم خدادادی دارد و می توان حقایق شریعت را تبیین نماید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C35F714-5E17-46D8-B40C-1E8B1F92C78D}" type="parTrans" cxnId="{2FAF8E99-9709-4E2D-B170-B8DB57F04113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1007A4C-CFA2-4FBB-BA2C-96B600D6952A}" type="sibTrans" cxnId="{2FAF8E99-9709-4E2D-B170-B8DB57F0411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568BB79-0F9F-439C-9793-A1936164BE9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معصوم است و عمدا یا سهوا تحربفی در شریعت وارد نمی نماید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5CD2C72-9BC2-4651-AB73-756BCD910E93}" type="parTrans" cxnId="{3948B8B9-37EA-4F4D-A01C-BFFE2C2462E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11B1CDD-4B86-42C9-BF92-94505EF39CB4}" type="sibTrans" cxnId="{3948B8B9-37EA-4F4D-A01C-BFFE2C2462E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5F5B221-F617-43A8-99BE-3EB8E5CDDBD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هدایت کننده افراد مستعد است و آنها را به عالی ترین مقامات کمال می رساند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1ECEA7D-FD7F-4436-A56E-A88EB408860C}" type="parTrans" cxnId="{D7B0084B-5C4A-45C4-9ED9-DEDD9232BFE3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B884333-8E6F-4F2F-9320-359FAE6A576B}" type="sibTrans" cxnId="{D7B0084B-5C4A-45C4-9ED9-DEDD9232BFE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4D911F5-4F16-4503-A87D-811276FBC52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در صورت مساعد بودن شرایط اجتماعی به حکومت نیز می پردازد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D6AC3A0D-3FEB-450E-852F-C946F8BB4FAF}" type="parTrans" cxnId="{C22DC170-4DC8-4A0C-8C51-ECB3DE3ED75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3BF5082-81CE-4754-8594-058AA49247D3}" type="sibTrans" cxnId="{C22DC170-4DC8-4A0C-8C51-ECB3DE3ED75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5500844-0BA5-4BC8-A80D-4333B793A517}" type="pres">
      <dgm:prSet presAssocID="{36AD59D5-9398-4389-8AA8-CF0CA40B677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F53081BB-EC9B-455A-BB8C-CBDDA50C6646}" type="pres">
      <dgm:prSet presAssocID="{294DCEAA-FC39-4385-A81E-A227D815209E}" presName="root1" presStyleCnt="0"/>
      <dgm:spPr/>
    </dgm:pt>
    <dgm:pt modelId="{C1ED2B9F-9AF9-423A-961B-6A35DD2F1F47}" type="pres">
      <dgm:prSet presAssocID="{294DCEAA-FC39-4385-A81E-A227D815209E}" presName="LevelOneTextNode" presStyleLbl="node0" presStyleIdx="0" presStyleCnt="1" custScaleY="317855">
        <dgm:presLayoutVars>
          <dgm:chPref val="3"/>
        </dgm:presLayoutVars>
      </dgm:prSet>
      <dgm:spPr/>
    </dgm:pt>
    <dgm:pt modelId="{299AB9F1-6917-4D80-AA69-5094FE6228FE}" type="pres">
      <dgm:prSet presAssocID="{294DCEAA-FC39-4385-A81E-A227D815209E}" presName="level2hierChild" presStyleCnt="0"/>
      <dgm:spPr/>
    </dgm:pt>
    <dgm:pt modelId="{87A4140D-54B8-4E19-BB72-38D1D221AE9B}" type="pres">
      <dgm:prSet presAssocID="{2167E40D-308C-4718-BAD6-A61D65D9E0E1}" presName="conn2-1" presStyleLbl="parChTrans1D2" presStyleIdx="0" presStyleCnt="4"/>
      <dgm:spPr/>
    </dgm:pt>
    <dgm:pt modelId="{AAC9BD06-C668-4ADE-9B57-C90DDD19748E}" type="pres">
      <dgm:prSet presAssocID="{2167E40D-308C-4718-BAD6-A61D65D9E0E1}" presName="connTx" presStyleLbl="parChTrans1D2" presStyleIdx="0" presStyleCnt="4"/>
      <dgm:spPr/>
    </dgm:pt>
    <dgm:pt modelId="{E84A8FF7-FD18-4510-B590-68EC18E58C8F}" type="pres">
      <dgm:prSet presAssocID="{D8B5A5EC-8D4A-4084-96C0-6DEB46A303B3}" presName="root2" presStyleCnt="0"/>
      <dgm:spPr/>
    </dgm:pt>
    <dgm:pt modelId="{5AF950FF-B07B-4538-80C0-3DEFAF167E3B}" type="pres">
      <dgm:prSet presAssocID="{D8B5A5EC-8D4A-4084-96C0-6DEB46A303B3}" presName="LevelTwoTextNode" presStyleLbl="node2" presStyleIdx="0" presStyleCnt="4" custScaleX="111150" custScaleY="136978">
        <dgm:presLayoutVars>
          <dgm:chPref val="3"/>
        </dgm:presLayoutVars>
      </dgm:prSet>
      <dgm:spPr/>
    </dgm:pt>
    <dgm:pt modelId="{7B2E7E09-E388-4B90-9E18-D3268007A389}" type="pres">
      <dgm:prSet presAssocID="{D8B5A5EC-8D4A-4084-96C0-6DEB46A303B3}" presName="level3hierChild" presStyleCnt="0"/>
      <dgm:spPr/>
    </dgm:pt>
    <dgm:pt modelId="{D12286A6-59BB-4139-B00E-BC1F3391EB2D}" type="pres">
      <dgm:prSet presAssocID="{E6BA8E65-8D57-43E9-A050-7015100206D7}" presName="conn2-1" presStyleLbl="parChTrans1D3" presStyleIdx="0" presStyleCnt="7"/>
      <dgm:spPr/>
    </dgm:pt>
    <dgm:pt modelId="{FE2C639D-F065-4155-B618-EA35DBCF58BC}" type="pres">
      <dgm:prSet presAssocID="{E6BA8E65-8D57-43E9-A050-7015100206D7}" presName="connTx" presStyleLbl="parChTrans1D3" presStyleIdx="0" presStyleCnt="7"/>
      <dgm:spPr/>
    </dgm:pt>
    <dgm:pt modelId="{99B09CA6-1989-44BE-B613-F379A87DFC4A}" type="pres">
      <dgm:prSet presAssocID="{4D19BD70-7D5F-42F1-9BEB-F8F4B44D0615}" presName="root2" presStyleCnt="0"/>
      <dgm:spPr/>
    </dgm:pt>
    <dgm:pt modelId="{CAC8ABDC-3838-40BB-B9D7-501360A007E6}" type="pres">
      <dgm:prSet presAssocID="{4D19BD70-7D5F-42F1-9BEB-F8F4B44D0615}" presName="LevelTwoTextNode" presStyleLbl="node3" presStyleIdx="0" presStyleCnt="7" custScaleX="115033" custScaleY="150624">
        <dgm:presLayoutVars>
          <dgm:chPref val="3"/>
        </dgm:presLayoutVars>
      </dgm:prSet>
      <dgm:spPr/>
    </dgm:pt>
    <dgm:pt modelId="{4671C471-CADA-48E5-A94A-6591AD5DA031}" type="pres">
      <dgm:prSet presAssocID="{4D19BD70-7D5F-42F1-9BEB-F8F4B44D0615}" presName="level3hierChild" presStyleCnt="0"/>
      <dgm:spPr/>
    </dgm:pt>
    <dgm:pt modelId="{CB0338D0-CAE2-40B5-8085-38CB540EB50D}" type="pres">
      <dgm:prSet presAssocID="{9FDAC1AE-F0D1-44A1-856D-09F5C78F94D1}" presName="conn2-1" presStyleLbl="parChTrans1D4" presStyleIdx="0" presStyleCnt="2"/>
      <dgm:spPr/>
    </dgm:pt>
    <dgm:pt modelId="{B186E73F-CF01-4231-81F5-FC62C451562F}" type="pres">
      <dgm:prSet presAssocID="{9FDAC1AE-F0D1-44A1-856D-09F5C78F94D1}" presName="connTx" presStyleLbl="parChTrans1D4" presStyleIdx="0" presStyleCnt="2"/>
      <dgm:spPr/>
    </dgm:pt>
    <dgm:pt modelId="{91C2DA99-0AF5-474B-AADA-B42B0C974A10}" type="pres">
      <dgm:prSet presAssocID="{2A087F36-C80D-441B-BCEE-F42718D35C7F}" presName="root2" presStyleCnt="0"/>
      <dgm:spPr/>
    </dgm:pt>
    <dgm:pt modelId="{091CD8E8-23CF-4CE1-B22F-2A5D83F7CFAC}" type="pres">
      <dgm:prSet presAssocID="{2A087F36-C80D-441B-BCEE-F42718D35C7F}" presName="LevelTwoTextNode" presStyleLbl="node4" presStyleIdx="0" presStyleCnt="2" custScaleX="264589">
        <dgm:presLayoutVars>
          <dgm:chPref val="3"/>
        </dgm:presLayoutVars>
      </dgm:prSet>
      <dgm:spPr/>
    </dgm:pt>
    <dgm:pt modelId="{91EC3C43-8CC1-4068-899D-3A7383FAE8CA}" type="pres">
      <dgm:prSet presAssocID="{2A087F36-C80D-441B-BCEE-F42718D35C7F}" presName="level3hierChild" presStyleCnt="0"/>
      <dgm:spPr/>
    </dgm:pt>
    <dgm:pt modelId="{6AECA0AF-7E2F-4557-808F-BBCA314F3447}" type="pres">
      <dgm:prSet presAssocID="{0D98A1CC-62A5-42FB-85D4-E2A7709661BA}" presName="conn2-1" presStyleLbl="parChTrans1D4" presStyleIdx="1" presStyleCnt="2"/>
      <dgm:spPr/>
    </dgm:pt>
    <dgm:pt modelId="{6609156B-C948-44A4-9BCF-512B303C2F33}" type="pres">
      <dgm:prSet presAssocID="{0D98A1CC-62A5-42FB-85D4-E2A7709661BA}" presName="connTx" presStyleLbl="parChTrans1D4" presStyleIdx="1" presStyleCnt="2"/>
      <dgm:spPr/>
    </dgm:pt>
    <dgm:pt modelId="{D82425E2-D4F3-4326-899A-33004D24F0D6}" type="pres">
      <dgm:prSet presAssocID="{02B3CA1A-8458-406B-98F1-2984F7AB3135}" presName="root2" presStyleCnt="0"/>
      <dgm:spPr/>
    </dgm:pt>
    <dgm:pt modelId="{3A884DF5-AE32-4397-A146-A0A0C7657F45}" type="pres">
      <dgm:prSet presAssocID="{02B3CA1A-8458-406B-98F1-2984F7AB3135}" presName="LevelTwoTextNode" presStyleLbl="node4" presStyleIdx="1" presStyleCnt="2" custScaleX="264589" custScaleY="113641">
        <dgm:presLayoutVars>
          <dgm:chPref val="3"/>
        </dgm:presLayoutVars>
      </dgm:prSet>
      <dgm:spPr/>
    </dgm:pt>
    <dgm:pt modelId="{04C307D2-B803-4E96-8274-471C1F761BAF}" type="pres">
      <dgm:prSet presAssocID="{02B3CA1A-8458-406B-98F1-2984F7AB3135}" presName="level3hierChild" presStyleCnt="0"/>
      <dgm:spPr/>
    </dgm:pt>
    <dgm:pt modelId="{045CC639-0FB1-457F-9ED0-997794D5FA4D}" type="pres">
      <dgm:prSet presAssocID="{38382210-5251-49D8-8DA0-E28F19AD9A3B}" presName="conn2-1" presStyleLbl="parChTrans1D3" presStyleIdx="1" presStyleCnt="7"/>
      <dgm:spPr/>
    </dgm:pt>
    <dgm:pt modelId="{AA04F642-4BC9-4C96-B92A-1B03FA30BB94}" type="pres">
      <dgm:prSet presAssocID="{38382210-5251-49D8-8DA0-E28F19AD9A3B}" presName="connTx" presStyleLbl="parChTrans1D3" presStyleIdx="1" presStyleCnt="7"/>
      <dgm:spPr/>
    </dgm:pt>
    <dgm:pt modelId="{E3C9942A-39C9-4426-9F97-3064AAFD13EC}" type="pres">
      <dgm:prSet presAssocID="{15726EDC-6FDF-4BC8-8EB8-71304AB51B2A}" presName="root2" presStyleCnt="0"/>
      <dgm:spPr/>
    </dgm:pt>
    <dgm:pt modelId="{7A1DC6CC-E20C-4C13-AFC9-6E8405A19EA1}" type="pres">
      <dgm:prSet presAssocID="{15726EDC-6FDF-4BC8-8EB8-71304AB51B2A}" presName="LevelTwoTextNode" presStyleLbl="node3" presStyleIdx="1" presStyleCnt="7" custScaleX="115033" custScaleY="150624">
        <dgm:presLayoutVars>
          <dgm:chPref val="3"/>
        </dgm:presLayoutVars>
      </dgm:prSet>
      <dgm:spPr/>
    </dgm:pt>
    <dgm:pt modelId="{7C38BAF1-B383-4ED4-993A-F4DE5F2E7F14}" type="pres">
      <dgm:prSet presAssocID="{15726EDC-6FDF-4BC8-8EB8-71304AB51B2A}" presName="level3hierChild" presStyleCnt="0"/>
      <dgm:spPr/>
    </dgm:pt>
    <dgm:pt modelId="{4F3D7B05-43FE-45EF-B126-C1B4245A386E}" type="pres">
      <dgm:prSet presAssocID="{0EF52BAF-0C5A-4DB9-923D-A5D8CCF2C029}" presName="conn2-1" presStyleLbl="parChTrans1D2" presStyleIdx="1" presStyleCnt="4"/>
      <dgm:spPr/>
    </dgm:pt>
    <dgm:pt modelId="{C16FD512-4AB5-4F77-83DD-F5DBF8EF1F60}" type="pres">
      <dgm:prSet presAssocID="{0EF52BAF-0C5A-4DB9-923D-A5D8CCF2C029}" presName="connTx" presStyleLbl="parChTrans1D2" presStyleIdx="1" presStyleCnt="4"/>
      <dgm:spPr/>
    </dgm:pt>
    <dgm:pt modelId="{38BE2CC4-811C-4D99-84B1-55E0641FC4F2}" type="pres">
      <dgm:prSet presAssocID="{BD7D7779-BB1B-4324-9615-9A536CC6C7A8}" presName="root2" presStyleCnt="0"/>
      <dgm:spPr/>
    </dgm:pt>
    <dgm:pt modelId="{326EF59B-959D-4BCB-B527-9222B29B8BB0}" type="pres">
      <dgm:prSet presAssocID="{BD7D7779-BB1B-4324-9615-9A536CC6C7A8}" presName="LevelTwoTextNode" presStyleLbl="node2" presStyleIdx="1" presStyleCnt="4" custScaleX="247477">
        <dgm:presLayoutVars>
          <dgm:chPref val="3"/>
        </dgm:presLayoutVars>
      </dgm:prSet>
      <dgm:spPr/>
    </dgm:pt>
    <dgm:pt modelId="{6B2809B9-7451-46D4-A15B-383604753C1A}" type="pres">
      <dgm:prSet presAssocID="{BD7D7779-BB1B-4324-9615-9A536CC6C7A8}" presName="level3hierChild" presStyleCnt="0"/>
      <dgm:spPr/>
    </dgm:pt>
    <dgm:pt modelId="{7053D972-3861-4454-B037-F335DAEB2239}" type="pres">
      <dgm:prSet presAssocID="{46205BF7-5194-4C78-A952-3C9D73596E4B}" presName="conn2-1" presStyleLbl="parChTrans1D3" presStyleIdx="2" presStyleCnt="7"/>
      <dgm:spPr/>
    </dgm:pt>
    <dgm:pt modelId="{1D72209F-7979-4E0D-B87A-84FA9A461A59}" type="pres">
      <dgm:prSet presAssocID="{46205BF7-5194-4C78-A952-3C9D73596E4B}" presName="connTx" presStyleLbl="parChTrans1D3" presStyleIdx="2" presStyleCnt="7"/>
      <dgm:spPr/>
    </dgm:pt>
    <dgm:pt modelId="{94F80DC4-8ABC-4075-A75D-2825B06ED3A2}" type="pres">
      <dgm:prSet presAssocID="{9E1D72C4-007D-43C6-8FD7-07386BF67B58}" presName="root2" presStyleCnt="0"/>
      <dgm:spPr/>
    </dgm:pt>
    <dgm:pt modelId="{BDD30B9D-4D5D-4890-9A15-C692728E1054}" type="pres">
      <dgm:prSet presAssocID="{9E1D72C4-007D-43C6-8FD7-07386BF67B58}" presName="LevelTwoTextNode" presStyleLbl="node3" presStyleIdx="2" presStyleCnt="7" custScaleX="213185">
        <dgm:presLayoutVars>
          <dgm:chPref val="3"/>
        </dgm:presLayoutVars>
      </dgm:prSet>
      <dgm:spPr/>
    </dgm:pt>
    <dgm:pt modelId="{D44DF8EF-7A46-446E-B258-765A81407F03}" type="pres">
      <dgm:prSet presAssocID="{9E1D72C4-007D-43C6-8FD7-07386BF67B58}" presName="level3hierChild" presStyleCnt="0"/>
      <dgm:spPr/>
    </dgm:pt>
    <dgm:pt modelId="{7EF4923B-46CE-46CC-8A51-B46A305DEF3B}" type="pres">
      <dgm:prSet presAssocID="{C4E269E4-D1A9-4A91-B9F1-40E8586DE153}" presName="conn2-1" presStyleLbl="parChTrans1D2" presStyleIdx="2" presStyleCnt="4"/>
      <dgm:spPr/>
    </dgm:pt>
    <dgm:pt modelId="{9C651E39-6091-4907-9518-151C31304AFD}" type="pres">
      <dgm:prSet presAssocID="{C4E269E4-D1A9-4A91-B9F1-40E8586DE153}" presName="connTx" presStyleLbl="parChTrans1D2" presStyleIdx="2" presStyleCnt="4"/>
      <dgm:spPr/>
    </dgm:pt>
    <dgm:pt modelId="{0F637506-28C2-44B8-A5A5-521E6BEBC7FC}" type="pres">
      <dgm:prSet presAssocID="{7B245F56-5E7B-439A-AFA0-BAA42DD3F2CD}" presName="root2" presStyleCnt="0"/>
      <dgm:spPr/>
    </dgm:pt>
    <dgm:pt modelId="{3B71C600-CE7D-41AD-9539-7CB5971C5ECB}" type="pres">
      <dgm:prSet presAssocID="{7B245F56-5E7B-439A-AFA0-BAA42DD3F2CD}" presName="LevelTwoTextNode" presStyleLbl="node2" presStyleIdx="2" presStyleCnt="4" custScaleX="492236">
        <dgm:presLayoutVars>
          <dgm:chPref val="3"/>
        </dgm:presLayoutVars>
      </dgm:prSet>
      <dgm:spPr/>
    </dgm:pt>
    <dgm:pt modelId="{C9F78172-F7D7-4121-B324-F593C41BB817}" type="pres">
      <dgm:prSet presAssocID="{7B245F56-5E7B-439A-AFA0-BAA42DD3F2CD}" presName="level3hierChild" presStyleCnt="0"/>
      <dgm:spPr/>
    </dgm:pt>
    <dgm:pt modelId="{410333CF-9E4E-4993-9AD5-A7897479AD86}" type="pres">
      <dgm:prSet presAssocID="{6D485AFB-3C44-4CFA-B6C2-9F3E9922744A}" presName="conn2-1" presStyleLbl="parChTrans1D2" presStyleIdx="3" presStyleCnt="4"/>
      <dgm:spPr/>
    </dgm:pt>
    <dgm:pt modelId="{A8C776AD-CBB7-4294-A3F2-103CB1379FEA}" type="pres">
      <dgm:prSet presAssocID="{6D485AFB-3C44-4CFA-B6C2-9F3E9922744A}" presName="connTx" presStyleLbl="parChTrans1D2" presStyleIdx="3" presStyleCnt="4"/>
      <dgm:spPr/>
    </dgm:pt>
    <dgm:pt modelId="{3A54A21B-9472-4140-96F2-EFF3AE2E323C}" type="pres">
      <dgm:prSet presAssocID="{25789255-E719-48CB-9F0D-C5CC06EDCDAA}" presName="root2" presStyleCnt="0"/>
      <dgm:spPr/>
    </dgm:pt>
    <dgm:pt modelId="{5B3A7FB4-1F79-49F7-AFCC-D80DCF3E2BF5}" type="pres">
      <dgm:prSet presAssocID="{25789255-E719-48CB-9F0D-C5CC06EDCDAA}" presName="LevelTwoTextNode" presStyleLbl="node2" presStyleIdx="3" presStyleCnt="4" custScaleX="121718">
        <dgm:presLayoutVars>
          <dgm:chPref val="3"/>
        </dgm:presLayoutVars>
      </dgm:prSet>
      <dgm:spPr/>
    </dgm:pt>
    <dgm:pt modelId="{F0F0D011-9FC9-4756-B1E3-B22481035C25}" type="pres">
      <dgm:prSet presAssocID="{25789255-E719-48CB-9F0D-C5CC06EDCDAA}" presName="level3hierChild" presStyleCnt="0"/>
      <dgm:spPr/>
    </dgm:pt>
    <dgm:pt modelId="{EC9E73DB-045F-4AEC-9914-941016A7F279}" type="pres">
      <dgm:prSet presAssocID="{7C35F714-5E17-46D8-B40C-1E8B1F92C78D}" presName="conn2-1" presStyleLbl="parChTrans1D3" presStyleIdx="3" presStyleCnt="7"/>
      <dgm:spPr/>
    </dgm:pt>
    <dgm:pt modelId="{E3678187-19F6-4446-BA1B-AFEDF729F169}" type="pres">
      <dgm:prSet presAssocID="{7C35F714-5E17-46D8-B40C-1E8B1F92C78D}" presName="connTx" presStyleLbl="parChTrans1D3" presStyleIdx="3" presStyleCnt="7"/>
      <dgm:spPr/>
    </dgm:pt>
    <dgm:pt modelId="{C0A9F914-EE9D-4F28-89B4-0107EE450A34}" type="pres">
      <dgm:prSet presAssocID="{1F1E47EB-9CAC-4295-8629-59F6DF39CF1B}" presName="root2" presStyleCnt="0"/>
      <dgm:spPr/>
    </dgm:pt>
    <dgm:pt modelId="{A3E06350-2A99-4ED4-A563-1715D8E3EACA}" type="pres">
      <dgm:prSet presAssocID="{1F1E47EB-9CAC-4295-8629-59F6DF39CF1B}" presName="LevelTwoTextNode" presStyleLbl="node3" presStyleIdx="3" presStyleCnt="7" custScaleX="423007" custScaleY="86691">
        <dgm:presLayoutVars>
          <dgm:chPref val="3"/>
        </dgm:presLayoutVars>
      </dgm:prSet>
      <dgm:spPr/>
    </dgm:pt>
    <dgm:pt modelId="{B345219D-B053-4EBF-A1A2-6F89B34DBBA9}" type="pres">
      <dgm:prSet presAssocID="{1F1E47EB-9CAC-4295-8629-59F6DF39CF1B}" presName="level3hierChild" presStyleCnt="0"/>
      <dgm:spPr/>
    </dgm:pt>
    <dgm:pt modelId="{2B992E11-DFE1-4932-92D4-26E7F00F1215}" type="pres">
      <dgm:prSet presAssocID="{A5CD2C72-9BC2-4651-AB73-756BCD910E93}" presName="conn2-1" presStyleLbl="parChTrans1D3" presStyleIdx="4" presStyleCnt="7"/>
      <dgm:spPr/>
    </dgm:pt>
    <dgm:pt modelId="{483DC939-54D2-42E3-8E82-034A33D253D1}" type="pres">
      <dgm:prSet presAssocID="{A5CD2C72-9BC2-4651-AB73-756BCD910E93}" presName="connTx" presStyleLbl="parChTrans1D3" presStyleIdx="4" presStyleCnt="7"/>
      <dgm:spPr/>
    </dgm:pt>
    <dgm:pt modelId="{848AA99D-86E0-4779-9AD0-8852BD160D03}" type="pres">
      <dgm:prSet presAssocID="{4568BB79-0F9F-439C-9793-A1936164BE9B}" presName="root2" presStyleCnt="0"/>
      <dgm:spPr/>
    </dgm:pt>
    <dgm:pt modelId="{4FB25084-D4D3-4A16-B0C4-A9342E107CAB}" type="pres">
      <dgm:prSet presAssocID="{4568BB79-0F9F-439C-9793-A1936164BE9B}" presName="LevelTwoTextNode" presStyleLbl="node3" presStyleIdx="4" presStyleCnt="7" custScaleX="423007" custScaleY="86691">
        <dgm:presLayoutVars>
          <dgm:chPref val="3"/>
        </dgm:presLayoutVars>
      </dgm:prSet>
      <dgm:spPr/>
    </dgm:pt>
    <dgm:pt modelId="{D2F9D6F3-AC16-415E-9195-D64953E1FC81}" type="pres">
      <dgm:prSet presAssocID="{4568BB79-0F9F-439C-9793-A1936164BE9B}" presName="level3hierChild" presStyleCnt="0"/>
      <dgm:spPr/>
    </dgm:pt>
    <dgm:pt modelId="{9F6ADD41-05D7-480B-B298-EFEADD9A2D66}" type="pres">
      <dgm:prSet presAssocID="{D1ECEA7D-FD7F-4436-A56E-A88EB408860C}" presName="conn2-1" presStyleLbl="parChTrans1D3" presStyleIdx="5" presStyleCnt="7"/>
      <dgm:spPr/>
    </dgm:pt>
    <dgm:pt modelId="{972BAA67-1808-4FE2-9C08-F2449376D3FE}" type="pres">
      <dgm:prSet presAssocID="{D1ECEA7D-FD7F-4436-A56E-A88EB408860C}" presName="connTx" presStyleLbl="parChTrans1D3" presStyleIdx="5" presStyleCnt="7"/>
      <dgm:spPr/>
    </dgm:pt>
    <dgm:pt modelId="{560B777C-AEAE-47E8-88F9-08CC47C3DE17}" type="pres">
      <dgm:prSet presAssocID="{25F5B221-F617-43A8-99BE-3EB8E5CDDBD4}" presName="root2" presStyleCnt="0"/>
      <dgm:spPr/>
    </dgm:pt>
    <dgm:pt modelId="{FB3EC624-A7D3-4632-9FCD-7FBCE6391050}" type="pres">
      <dgm:prSet presAssocID="{25F5B221-F617-43A8-99BE-3EB8E5CDDBD4}" presName="LevelTwoTextNode" presStyleLbl="node3" presStyleIdx="5" presStyleCnt="7" custScaleX="423007" custScaleY="86691">
        <dgm:presLayoutVars>
          <dgm:chPref val="3"/>
        </dgm:presLayoutVars>
      </dgm:prSet>
      <dgm:spPr/>
    </dgm:pt>
    <dgm:pt modelId="{558A4929-9B0E-4894-9223-6AF50C919388}" type="pres">
      <dgm:prSet presAssocID="{25F5B221-F617-43A8-99BE-3EB8E5CDDBD4}" presName="level3hierChild" presStyleCnt="0"/>
      <dgm:spPr/>
    </dgm:pt>
    <dgm:pt modelId="{4DF34EA4-2BA2-4E91-BE31-8391D1E06A65}" type="pres">
      <dgm:prSet presAssocID="{D6AC3A0D-3FEB-450E-852F-C946F8BB4FAF}" presName="conn2-1" presStyleLbl="parChTrans1D3" presStyleIdx="6" presStyleCnt="7"/>
      <dgm:spPr/>
    </dgm:pt>
    <dgm:pt modelId="{DB0BD8F1-FD1C-4802-92F8-7ADF8495B5F4}" type="pres">
      <dgm:prSet presAssocID="{D6AC3A0D-3FEB-450E-852F-C946F8BB4FAF}" presName="connTx" presStyleLbl="parChTrans1D3" presStyleIdx="6" presStyleCnt="7"/>
      <dgm:spPr/>
    </dgm:pt>
    <dgm:pt modelId="{49001BF2-B8A1-47DC-A69D-CC902B483669}" type="pres">
      <dgm:prSet presAssocID="{B4D911F5-4F16-4503-A87D-811276FBC527}" presName="root2" presStyleCnt="0"/>
      <dgm:spPr/>
    </dgm:pt>
    <dgm:pt modelId="{6FD1B3D6-E9A3-4F9F-9DFE-2F9B9352D53D}" type="pres">
      <dgm:prSet presAssocID="{B4D911F5-4F16-4503-A87D-811276FBC527}" presName="LevelTwoTextNode" presStyleLbl="node3" presStyleIdx="6" presStyleCnt="7" custScaleX="423007" custScaleY="86691">
        <dgm:presLayoutVars>
          <dgm:chPref val="3"/>
        </dgm:presLayoutVars>
      </dgm:prSet>
      <dgm:spPr/>
    </dgm:pt>
    <dgm:pt modelId="{1186CA7C-803F-490F-8D03-D58E876600CA}" type="pres">
      <dgm:prSet presAssocID="{B4D911F5-4F16-4503-A87D-811276FBC527}" presName="level3hierChild" presStyleCnt="0"/>
      <dgm:spPr/>
    </dgm:pt>
  </dgm:ptLst>
  <dgm:cxnLst>
    <dgm:cxn modelId="{3F09AE03-A05A-419A-A1AD-DB70D5E2FDC0}" srcId="{294DCEAA-FC39-4385-A81E-A227D815209E}" destId="{7B245F56-5E7B-439A-AFA0-BAA42DD3F2CD}" srcOrd="2" destOrd="0" parTransId="{C4E269E4-D1A9-4A91-B9F1-40E8586DE153}" sibTransId="{269DA00A-96DD-4CE2-AD8E-3BE932834F92}"/>
    <dgm:cxn modelId="{1B591AD9-3FC9-4135-A3CD-6C910E477127}" type="presOf" srcId="{D1ECEA7D-FD7F-4436-A56E-A88EB408860C}" destId="{9F6ADD41-05D7-480B-B298-EFEADD9A2D66}" srcOrd="0" destOrd="0" presId="urn:microsoft.com/office/officeart/2005/8/layout/hierarchy2"/>
    <dgm:cxn modelId="{325934A6-B73A-4975-AC51-A75B92CCDC1A}" srcId="{D8B5A5EC-8D4A-4084-96C0-6DEB46A303B3}" destId="{15726EDC-6FDF-4BC8-8EB8-71304AB51B2A}" srcOrd="1" destOrd="0" parTransId="{38382210-5251-49D8-8DA0-E28F19AD9A3B}" sibTransId="{37A2D10B-68BE-4666-B636-03B37DE26E8B}"/>
    <dgm:cxn modelId="{04A32830-62B5-4F3E-958E-D3B33AEBA287}" type="presOf" srcId="{38382210-5251-49D8-8DA0-E28F19AD9A3B}" destId="{045CC639-0FB1-457F-9ED0-997794D5FA4D}" srcOrd="0" destOrd="0" presId="urn:microsoft.com/office/officeart/2005/8/layout/hierarchy2"/>
    <dgm:cxn modelId="{C5BCB0F5-D885-4111-A057-FBB66ABD90A4}" type="presOf" srcId="{D6AC3A0D-3FEB-450E-852F-C946F8BB4FAF}" destId="{4DF34EA4-2BA2-4E91-BE31-8391D1E06A65}" srcOrd="0" destOrd="0" presId="urn:microsoft.com/office/officeart/2005/8/layout/hierarchy2"/>
    <dgm:cxn modelId="{D6077291-884B-434B-AF1B-17BA43C9DB65}" type="presOf" srcId="{4568BB79-0F9F-439C-9793-A1936164BE9B}" destId="{4FB25084-D4D3-4A16-B0C4-A9342E107CAB}" srcOrd="0" destOrd="0" presId="urn:microsoft.com/office/officeart/2005/8/layout/hierarchy2"/>
    <dgm:cxn modelId="{2D8D8143-0D7D-46F0-A199-922A866C093B}" type="presOf" srcId="{C4E269E4-D1A9-4A91-B9F1-40E8586DE153}" destId="{9C651E39-6091-4907-9518-151C31304AFD}" srcOrd="1" destOrd="0" presId="urn:microsoft.com/office/officeart/2005/8/layout/hierarchy2"/>
    <dgm:cxn modelId="{517E1178-DCFB-494C-88A5-DA388F26A591}" type="presOf" srcId="{A5CD2C72-9BC2-4651-AB73-756BCD910E93}" destId="{2B992E11-DFE1-4932-92D4-26E7F00F1215}" srcOrd="0" destOrd="0" presId="urn:microsoft.com/office/officeart/2005/8/layout/hierarchy2"/>
    <dgm:cxn modelId="{82C4D776-C365-403E-BEFE-1A91AD7ECB6E}" type="presOf" srcId="{7B245F56-5E7B-439A-AFA0-BAA42DD3F2CD}" destId="{3B71C600-CE7D-41AD-9539-7CB5971C5ECB}" srcOrd="0" destOrd="0" presId="urn:microsoft.com/office/officeart/2005/8/layout/hierarchy2"/>
    <dgm:cxn modelId="{F24CB1CF-56F2-4CB4-A6F1-05ACD60FB106}" type="presOf" srcId="{0D98A1CC-62A5-42FB-85D4-E2A7709661BA}" destId="{6609156B-C948-44A4-9BCF-512B303C2F33}" srcOrd="1" destOrd="0" presId="urn:microsoft.com/office/officeart/2005/8/layout/hierarchy2"/>
    <dgm:cxn modelId="{8FB99ABE-0344-42C5-8BE8-8FC7B16DD6B1}" type="presOf" srcId="{E6BA8E65-8D57-43E9-A050-7015100206D7}" destId="{FE2C639D-F065-4155-B618-EA35DBCF58BC}" srcOrd="1" destOrd="0" presId="urn:microsoft.com/office/officeart/2005/8/layout/hierarchy2"/>
    <dgm:cxn modelId="{C09D82EF-A279-4091-A218-DCE7132E6D66}" type="presOf" srcId="{E6BA8E65-8D57-43E9-A050-7015100206D7}" destId="{D12286A6-59BB-4139-B00E-BC1F3391EB2D}" srcOrd="0" destOrd="0" presId="urn:microsoft.com/office/officeart/2005/8/layout/hierarchy2"/>
    <dgm:cxn modelId="{4F55B340-BCD2-4F04-863A-7A94A264901B}" type="presOf" srcId="{4D19BD70-7D5F-42F1-9BEB-F8F4B44D0615}" destId="{CAC8ABDC-3838-40BB-B9D7-501360A007E6}" srcOrd="0" destOrd="0" presId="urn:microsoft.com/office/officeart/2005/8/layout/hierarchy2"/>
    <dgm:cxn modelId="{F38ACF87-617B-4F83-8DB5-DB66DB40CD64}" type="presOf" srcId="{25789255-E719-48CB-9F0D-C5CC06EDCDAA}" destId="{5B3A7FB4-1F79-49F7-AFCC-D80DCF3E2BF5}" srcOrd="0" destOrd="0" presId="urn:microsoft.com/office/officeart/2005/8/layout/hierarchy2"/>
    <dgm:cxn modelId="{5DD74D83-03D5-4282-8B62-A2A055D1B9F4}" type="presOf" srcId="{294DCEAA-FC39-4385-A81E-A227D815209E}" destId="{C1ED2B9F-9AF9-423A-961B-6A35DD2F1F47}" srcOrd="0" destOrd="0" presId="urn:microsoft.com/office/officeart/2005/8/layout/hierarchy2"/>
    <dgm:cxn modelId="{D7B0084B-5C4A-45C4-9ED9-DEDD9232BFE3}" srcId="{25789255-E719-48CB-9F0D-C5CC06EDCDAA}" destId="{25F5B221-F617-43A8-99BE-3EB8E5CDDBD4}" srcOrd="2" destOrd="0" parTransId="{D1ECEA7D-FD7F-4436-A56E-A88EB408860C}" sibTransId="{8B884333-8E6F-4F2F-9320-359FAE6A576B}"/>
    <dgm:cxn modelId="{A5E85741-1D69-4F6E-8504-A548C7F7D0CE}" type="presOf" srcId="{BD7D7779-BB1B-4324-9615-9A536CC6C7A8}" destId="{326EF59B-959D-4BCB-B527-9222B29B8BB0}" srcOrd="0" destOrd="0" presId="urn:microsoft.com/office/officeart/2005/8/layout/hierarchy2"/>
    <dgm:cxn modelId="{822046D2-08C9-410D-9EC4-2BD1CED1A176}" type="presOf" srcId="{7C35F714-5E17-46D8-B40C-1E8B1F92C78D}" destId="{EC9E73DB-045F-4AEC-9914-941016A7F279}" srcOrd="0" destOrd="0" presId="urn:microsoft.com/office/officeart/2005/8/layout/hierarchy2"/>
    <dgm:cxn modelId="{0929BAD6-AC36-4511-AD2F-D7C8E02075A7}" type="presOf" srcId="{C4E269E4-D1A9-4A91-B9F1-40E8586DE153}" destId="{7EF4923B-46CE-46CC-8A51-B46A305DEF3B}" srcOrd="0" destOrd="0" presId="urn:microsoft.com/office/officeart/2005/8/layout/hierarchy2"/>
    <dgm:cxn modelId="{FEF477E8-A2C8-4C1A-819D-F88C3C124179}" srcId="{4D19BD70-7D5F-42F1-9BEB-F8F4B44D0615}" destId="{02B3CA1A-8458-406B-98F1-2984F7AB3135}" srcOrd="1" destOrd="0" parTransId="{0D98A1CC-62A5-42FB-85D4-E2A7709661BA}" sibTransId="{4309842B-EC26-48E2-8EB8-DA61D4938CD9}"/>
    <dgm:cxn modelId="{4FB4DD64-934A-4A65-8004-1EB38CB22917}" srcId="{D8B5A5EC-8D4A-4084-96C0-6DEB46A303B3}" destId="{4D19BD70-7D5F-42F1-9BEB-F8F4B44D0615}" srcOrd="0" destOrd="0" parTransId="{E6BA8E65-8D57-43E9-A050-7015100206D7}" sibTransId="{79974A80-26E3-4946-B6BD-C34758A2EB38}"/>
    <dgm:cxn modelId="{28CE407B-0A65-4944-B03B-6A3E9AB70370}" srcId="{BD7D7779-BB1B-4324-9615-9A536CC6C7A8}" destId="{9E1D72C4-007D-43C6-8FD7-07386BF67B58}" srcOrd="0" destOrd="0" parTransId="{46205BF7-5194-4C78-A952-3C9D73596E4B}" sibTransId="{1937B78D-4116-4D8C-A135-3793FEAD3EC8}"/>
    <dgm:cxn modelId="{3204DDD4-CE23-416B-A7C0-D8A3AFBDDDAD}" type="presOf" srcId="{9FDAC1AE-F0D1-44A1-856D-09F5C78F94D1}" destId="{B186E73F-CF01-4231-81F5-FC62C451562F}" srcOrd="1" destOrd="0" presId="urn:microsoft.com/office/officeart/2005/8/layout/hierarchy2"/>
    <dgm:cxn modelId="{51D001A8-C2D7-4D49-A7C8-64A1F73B6711}" type="presOf" srcId="{36AD59D5-9398-4389-8AA8-CF0CA40B677F}" destId="{55500844-0BA5-4BC8-A80D-4333B793A517}" srcOrd="0" destOrd="0" presId="urn:microsoft.com/office/officeart/2005/8/layout/hierarchy2"/>
    <dgm:cxn modelId="{3948B8B9-37EA-4F4D-A01C-BFFE2C2462E1}" srcId="{25789255-E719-48CB-9F0D-C5CC06EDCDAA}" destId="{4568BB79-0F9F-439C-9793-A1936164BE9B}" srcOrd="1" destOrd="0" parTransId="{A5CD2C72-9BC2-4651-AB73-756BCD910E93}" sibTransId="{C11B1CDD-4B86-42C9-BF92-94505EF39CB4}"/>
    <dgm:cxn modelId="{6A367F16-ADC8-43A6-B104-13EE66C1FAF0}" type="presOf" srcId="{A5CD2C72-9BC2-4651-AB73-756BCD910E93}" destId="{483DC939-54D2-42E3-8E82-034A33D253D1}" srcOrd="1" destOrd="0" presId="urn:microsoft.com/office/officeart/2005/8/layout/hierarchy2"/>
    <dgm:cxn modelId="{DB369D8B-6008-4493-A402-877084E8B11E}" type="presOf" srcId="{46205BF7-5194-4C78-A952-3C9D73596E4B}" destId="{1D72209F-7979-4E0D-B87A-84FA9A461A59}" srcOrd="1" destOrd="0" presId="urn:microsoft.com/office/officeart/2005/8/layout/hierarchy2"/>
    <dgm:cxn modelId="{B0C2106D-A429-4B55-B6BE-64BB07389E28}" type="presOf" srcId="{15726EDC-6FDF-4BC8-8EB8-71304AB51B2A}" destId="{7A1DC6CC-E20C-4C13-AFC9-6E8405A19EA1}" srcOrd="0" destOrd="0" presId="urn:microsoft.com/office/officeart/2005/8/layout/hierarchy2"/>
    <dgm:cxn modelId="{BB8A657D-BF1E-423D-B8A3-E6B56C39A6CD}" type="presOf" srcId="{1F1E47EB-9CAC-4295-8629-59F6DF39CF1B}" destId="{A3E06350-2A99-4ED4-A563-1715D8E3EACA}" srcOrd="0" destOrd="0" presId="urn:microsoft.com/office/officeart/2005/8/layout/hierarchy2"/>
    <dgm:cxn modelId="{93845CD6-1A41-447D-9EFD-CC23C557EE16}" type="presOf" srcId="{0EF52BAF-0C5A-4DB9-923D-A5D8CCF2C029}" destId="{4F3D7B05-43FE-45EF-B126-C1B4245A386E}" srcOrd="0" destOrd="0" presId="urn:microsoft.com/office/officeart/2005/8/layout/hierarchy2"/>
    <dgm:cxn modelId="{9FD15984-E4B2-4DA4-819F-E746604A01C2}" type="presOf" srcId="{0EF52BAF-0C5A-4DB9-923D-A5D8CCF2C029}" destId="{C16FD512-4AB5-4F77-83DD-F5DBF8EF1F60}" srcOrd="1" destOrd="0" presId="urn:microsoft.com/office/officeart/2005/8/layout/hierarchy2"/>
    <dgm:cxn modelId="{3DA94107-C86E-40F4-A7F4-AC8482192275}" type="presOf" srcId="{D6AC3A0D-3FEB-450E-852F-C946F8BB4FAF}" destId="{DB0BD8F1-FD1C-4802-92F8-7ADF8495B5F4}" srcOrd="1" destOrd="0" presId="urn:microsoft.com/office/officeart/2005/8/layout/hierarchy2"/>
    <dgm:cxn modelId="{39395064-A5B2-435E-92ED-B92BD961C5EA}" type="presOf" srcId="{B4D911F5-4F16-4503-A87D-811276FBC527}" destId="{6FD1B3D6-E9A3-4F9F-9DFE-2F9B9352D53D}" srcOrd="0" destOrd="0" presId="urn:microsoft.com/office/officeart/2005/8/layout/hierarchy2"/>
    <dgm:cxn modelId="{25ED95C2-794B-48A6-BE7A-457DE4236C95}" type="presOf" srcId="{7C35F714-5E17-46D8-B40C-1E8B1F92C78D}" destId="{E3678187-19F6-4446-BA1B-AFEDF729F169}" srcOrd="1" destOrd="0" presId="urn:microsoft.com/office/officeart/2005/8/layout/hierarchy2"/>
    <dgm:cxn modelId="{B900D224-E0FB-4E6A-8432-19540E00D82B}" type="presOf" srcId="{2167E40D-308C-4718-BAD6-A61D65D9E0E1}" destId="{87A4140D-54B8-4E19-BB72-38D1D221AE9B}" srcOrd="0" destOrd="0" presId="urn:microsoft.com/office/officeart/2005/8/layout/hierarchy2"/>
    <dgm:cxn modelId="{C22DC170-4DC8-4A0C-8C51-ECB3DE3ED750}" srcId="{25789255-E719-48CB-9F0D-C5CC06EDCDAA}" destId="{B4D911F5-4F16-4503-A87D-811276FBC527}" srcOrd="3" destOrd="0" parTransId="{D6AC3A0D-3FEB-450E-852F-C946F8BB4FAF}" sibTransId="{03BF5082-81CE-4754-8594-058AA49247D3}"/>
    <dgm:cxn modelId="{6F5A72A2-9DA9-45AB-819A-234D531C623D}" type="presOf" srcId="{9E1D72C4-007D-43C6-8FD7-07386BF67B58}" destId="{BDD30B9D-4D5D-4890-9A15-C692728E1054}" srcOrd="0" destOrd="0" presId="urn:microsoft.com/office/officeart/2005/8/layout/hierarchy2"/>
    <dgm:cxn modelId="{5D2C0384-0745-412C-B47F-2CC8368FB128}" srcId="{294DCEAA-FC39-4385-A81E-A227D815209E}" destId="{25789255-E719-48CB-9F0D-C5CC06EDCDAA}" srcOrd="3" destOrd="0" parTransId="{6D485AFB-3C44-4CFA-B6C2-9F3E9922744A}" sibTransId="{7F413BC4-50A6-4AE9-8D41-2307151AA383}"/>
    <dgm:cxn modelId="{A0596FFD-88BB-4D70-9362-2E5CA405CA6E}" srcId="{36AD59D5-9398-4389-8AA8-CF0CA40B677F}" destId="{294DCEAA-FC39-4385-A81E-A227D815209E}" srcOrd="0" destOrd="0" parTransId="{CB635E01-9140-4DB9-8AA9-691A9A6409DC}" sibTransId="{391F984B-6681-4BF0-91DB-3AAE7C14C6C4}"/>
    <dgm:cxn modelId="{3E8E5737-7A8E-4026-954C-DFDE9280E20F}" type="presOf" srcId="{02B3CA1A-8458-406B-98F1-2984F7AB3135}" destId="{3A884DF5-AE32-4397-A146-A0A0C7657F45}" srcOrd="0" destOrd="0" presId="urn:microsoft.com/office/officeart/2005/8/layout/hierarchy2"/>
    <dgm:cxn modelId="{72294CEA-2584-4F31-850C-BB37EB0115C1}" type="presOf" srcId="{25F5B221-F617-43A8-99BE-3EB8E5CDDBD4}" destId="{FB3EC624-A7D3-4632-9FCD-7FBCE6391050}" srcOrd="0" destOrd="0" presId="urn:microsoft.com/office/officeart/2005/8/layout/hierarchy2"/>
    <dgm:cxn modelId="{A1A186D2-549A-4336-8263-11B38BEBD300}" srcId="{294DCEAA-FC39-4385-A81E-A227D815209E}" destId="{D8B5A5EC-8D4A-4084-96C0-6DEB46A303B3}" srcOrd="0" destOrd="0" parTransId="{2167E40D-308C-4718-BAD6-A61D65D9E0E1}" sibTransId="{8A44D408-9E6E-4399-9BE0-F2A457B0448C}"/>
    <dgm:cxn modelId="{F931E82A-F6A0-4F59-85B4-739058AF180B}" type="presOf" srcId="{D1ECEA7D-FD7F-4436-A56E-A88EB408860C}" destId="{972BAA67-1808-4FE2-9C08-F2449376D3FE}" srcOrd="1" destOrd="0" presId="urn:microsoft.com/office/officeart/2005/8/layout/hierarchy2"/>
    <dgm:cxn modelId="{DFF576DF-E200-4CC0-8E55-37349F2404AF}" type="presOf" srcId="{38382210-5251-49D8-8DA0-E28F19AD9A3B}" destId="{AA04F642-4BC9-4C96-B92A-1B03FA30BB94}" srcOrd="1" destOrd="0" presId="urn:microsoft.com/office/officeart/2005/8/layout/hierarchy2"/>
    <dgm:cxn modelId="{9C6C4E45-B9E3-45AD-BF79-640B68155435}" srcId="{4D19BD70-7D5F-42F1-9BEB-F8F4B44D0615}" destId="{2A087F36-C80D-441B-BCEE-F42718D35C7F}" srcOrd="0" destOrd="0" parTransId="{9FDAC1AE-F0D1-44A1-856D-09F5C78F94D1}" sibTransId="{033D4642-490B-43FB-BD08-5BCAC8BD40DA}"/>
    <dgm:cxn modelId="{438D24A0-2286-4856-9796-40D5E785A47A}" type="presOf" srcId="{D8B5A5EC-8D4A-4084-96C0-6DEB46A303B3}" destId="{5AF950FF-B07B-4538-80C0-3DEFAF167E3B}" srcOrd="0" destOrd="0" presId="urn:microsoft.com/office/officeart/2005/8/layout/hierarchy2"/>
    <dgm:cxn modelId="{21311EBD-575C-42D9-B759-0C2397C3B424}" type="presOf" srcId="{6D485AFB-3C44-4CFA-B6C2-9F3E9922744A}" destId="{410333CF-9E4E-4993-9AD5-A7897479AD86}" srcOrd="0" destOrd="0" presId="urn:microsoft.com/office/officeart/2005/8/layout/hierarchy2"/>
    <dgm:cxn modelId="{DEC27219-4FF5-4783-81A8-0B67AF9C4374}" type="presOf" srcId="{46205BF7-5194-4C78-A952-3C9D73596E4B}" destId="{7053D972-3861-4454-B037-F335DAEB2239}" srcOrd="0" destOrd="0" presId="urn:microsoft.com/office/officeart/2005/8/layout/hierarchy2"/>
    <dgm:cxn modelId="{2D063FF3-E5DC-491B-BE94-8F70CA08841E}" type="presOf" srcId="{6D485AFB-3C44-4CFA-B6C2-9F3E9922744A}" destId="{A8C776AD-CBB7-4294-A3F2-103CB1379FEA}" srcOrd="1" destOrd="0" presId="urn:microsoft.com/office/officeart/2005/8/layout/hierarchy2"/>
    <dgm:cxn modelId="{B63C7ED0-5452-4E9E-82AB-519D64F4770A}" type="presOf" srcId="{2167E40D-308C-4718-BAD6-A61D65D9E0E1}" destId="{AAC9BD06-C668-4ADE-9B57-C90DDD19748E}" srcOrd="1" destOrd="0" presId="urn:microsoft.com/office/officeart/2005/8/layout/hierarchy2"/>
    <dgm:cxn modelId="{F3D4A155-B382-4573-AAA2-11C1E21BF7D4}" srcId="{294DCEAA-FC39-4385-A81E-A227D815209E}" destId="{BD7D7779-BB1B-4324-9615-9A536CC6C7A8}" srcOrd="1" destOrd="0" parTransId="{0EF52BAF-0C5A-4DB9-923D-A5D8CCF2C029}" sibTransId="{D52A651A-264F-490B-B1FD-F58946877218}"/>
    <dgm:cxn modelId="{C2009F55-0371-4A9F-853D-4EA49C72EF49}" type="presOf" srcId="{0D98A1CC-62A5-42FB-85D4-E2A7709661BA}" destId="{6AECA0AF-7E2F-4557-808F-BBCA314F3447}" srcOrd="0" destOrd="0" presId="urn:microsoft.com/office/officeart/2005/8/layout/hierarchy2"/>
    <dgm:cxn modelId="{2FAF8E99-9709-4E2D-B170-B8DB57F04113}" srcId="{25789255-E719-48CB-9F0D-C5CC06EDCDAA}" destId="{1F1E47EB-9CAC-4295-8629-59F6DF39CF1B}" srcOrd="0" destOrd="0" parTransId="{7C35F714-5E17-46D8-B40C-1E8B1F92C78D}" sibTransId="{21007A4C-CFA2-4FBB-BA2C-96B600D6952A}"/>
    <dgm:cxn modelId="{B36823A1-08D4-4099-BE89-5ADE0887F9A2}" type="presOf" srcId="{2A087F36-C80D-441B-BCEE-F42718D35C7F}" destId="{091CD8E8-23CF-4CE1-B22F-2A5D83F7CFAC}" srcOrd="0" destOrd="0" presId="urn:microsoft.com/office/officeart/2005/8/layout/hierarchy2"/>
    <dgm:cxn modelId="{D335F4F0-9A1E-40BB-8998-BE1A36A97328}" type="presOf" srcId="{9FDAC1AE-F0D1-44A1-856D-09F5C78F94D1}" destId="{CB0338D0-CAE2-40B5-8085-38CB540EB50D}" srcOrd="0" destOrd="0" presId="urn:microsoft.com/office/officeart/2005/8/layout/hierarchy2"/>
    <dgm:cxn modelId="{E5D6D5A1-0A23-4684-A08D-CB0A10410D1B}" type="presParOf" srcId="{55500844-0BA5-4BC8-A80D-4333B793A517}" destId="{F53081BB-EC9B-455A-BB8C-CBDDA50C6646}" srcOrd="0" destOrd="0" presId="urn:microsoft.com/office/officeart/2005/8/layout/hierarchy2"/>
    <dgm:cxn modelId="{5267530F-A8C2-4BE5-952F-7D6901FA42EC}" type="presParOf" srcId="{F53081BB-EC9B-455A-BB8C-CBDDA50C6646}" destId="{C1ED2B9F-9AF9-423A-961B-6A35DD2F1F47}" srcOrd="0" destOrd="0" presId="urn:microsoft.com/office/officeart/2005/8/layout/hierarchy2"/>
    <dgm:cxn modelId="{C2B3F60B-7065-4FCD-91C2-DAECBB7C3364}" type="presParOf" srcId="{F53081BB-EC9B-455A-BB8C-CBDDA50C6646}" destId="{299AB9F1-6917-4D80-AA69-5094FE6228FE}" srcOrd="1" destOrd="0" presId="urn:microsoft.com/office/officeart/2005/8/layout/hierarchy2"/>
    <dgm:cxn modelId="{FE1E9BEF-13E7-4BF6-86BF-2489AE003360}" type="presParOf" srcId="{299AB9F1-6917-4D80-AA69-5094FE6228FE}" destId="{87A4140D-54B8-4E19-BB72-38D1D221AE9B}" srcOrd="0" destOrd="0" presId="urn:microsoft.com/office/officeart/2005/8/layout/hierarchy2"/>
    <dgm:cxn modelId="{DFDC05E6-05CA-4C20-9DC8-EFD6F7DC7FA6}" type="presParOf" srcId="{87A4140D-54B8-4E19-BB72-38D1D221AE9B}" destId="{AAC9BD06-C668-4ADE-9B57-C90DDD19748E}" srcOrd="0" destOrd="0" presId="urn:microsoft.com/office/officeart/2005/8/layout/hierarchy2"/>
    <dgm:cxn modelId="{B63B40C3-C99F-41D7-B1B8-54FCA5FC4112}" type="presParOf" srcId="{299AB9F1-6917-4D80-AA69-5094FE6228FE}" destId="{E84A8FF7-FD18-4510-B590-68EC18E58C8F}" srcOrd="1" destOrd="0" presId="urn:microsoft.com/office/officeart/2005/8/layout/hierarchy2"/>
    <dgm:cxn modelId="{3165F25D-1CCA-4FC0-B5ED-674443B1E869}" type="presParOf" srcId="{E84A8FF7-FD18-4510-B590-68EC18E58C8F}" destId="{5AF950FF-B07B-4538-80C0-3DEFAF167E3B}" srcOrd="0" destOrd="0" presId="urn:microsoft.com/office/officeart/2005/8/layout/hierarchy2"/>
    <dgm:cxn modelId="{D23B8116-E860-4E4E-A8AC-DC44C822FA89}" type="presParOf" srcId="{E84A8FF7-FD18-4510-B590-68EC18E58C8F}" destId="{7B2E7E09-E388-4B90-9E18-D3268007A389}" srcOrd="1" destOrd="0" presId="urn:microsoft.com/office/officeart/2005/8/layout/hierarchy2"/>
    <dgm:cxn modelId="{499A1A59-6296-4A86-B776-59963929AD68}" type="presParOf" srcId="{7B2E7E09-E388-4B90-9E18-D3268007A389}" destId="{D12286A6-59BB-4139-B00E-BC1F3391EB2D}" srcOrd="0" destOrd="0" presId="urn:microsoft.com/office/officeart/2005/8/layout/hierarchy2"/>
    <dgm:cxn modelId="{8DA5BEA5-C6A9-44A2-91DA-EF877EDA2207}" type="presParOf" srcId="{D12286A6-59BB-4139-B00E-BC1F3391EB2D}" destId="{FE2C639D-F065-4155-B618-EA35DBCF58BC}" srcOrd="0" destOrd="0" presId="urn:microsoft.com/office/officeart/2005/8/layout/hierarchy2"/>
    <dgm:cxn modelId="{7ABCA5FD-E29A-4131-9116-1E21FF8435FC}" type="presParOf" srcId="{7B2E7E09-E388-4B90-9E18-D3268007A389}" destId="{99B09CA6-1989-44BE-B613-F379A87DFC4A}" srcOrd="1" destOrd="0" presId="urn:microsoft.com/office/officeart/2005/8/layout/hierarchy2"/>
    <dgm:cxn modelId="{26A66145-E150-4331-957D-FBB6607DF2A9}" type="presParOf" srcId="{99B09CA6-1989-44BE-B613-F379A87DFC4A}" destId="{CAC8ABDC-3838-40BB-B9D7-501360A007E6}" srcOrd="0" destOrd="0" presId="urn:microsoft.com/office/officeart/2005/8/layout/hierarchy2"/>
    <dgm:cxn modelId="{F5B24D2C-705E-4D1D-9E7B-77834AF7B1C3}" type="presParOf" srcId="{99B09CA6-1989-44BE-B613-F379A87DFC4A}" destId="{4671C471-CADA-48E5-A94A-6591AD5DA031}" srcOrd="1" destOrd="0" presId="urn:microsoft.com/office/officeart/2005/8/layout/hierarchy2"/>
    <dgm:cxn modelId="{0654B9F9-F906-497B-8962-1A5642BC91BA}" type="presParOf" srcId="{4671C471-CADA-48E5-A94A-6591AD5DA031}" destId="{CB0338D0-CAE2-40B5-8085-38CB540EB50D}" srcOrd="0" destOrd="0" presId="urn:microsoft.com/office/officeart/2005/8/layout/hierarchy2"/>
    <dgm:cxn modelId="{BE6A3ED9-0DFC-46BF-9262-E032CA54D46C}" type="presParOf" srcId="{CB0338D0-CAE2-40B5-8085-38CB540EB50D}" destId="{B186E73F-CF01-4231-81F5-FC62C451562F}" srcOrd="0" destOrd="0" presId="urn:microsoft.com/office/officeart/2005/8/layout/hierarchy2"/>
    <dgm:cxn modelId="{DA2C5D8D-77A2-43E2-8F0F-78CF3DE42190}" type="presParOf" srcId="{4671C471-CADA-48E5-A94A-6591AD5DA031}" destId="{91C2DA99-0AF5-474B-AADA-B42B0C974A10}" srcOrd="1" destOrd="0" presId="urn:microsoft.com/office/officeart/2005/8/layout/hierarchy2"/>
    <dgm:cxn modelId="{B3FBD7A9-B7C1-4C68-916A-153CBB002C0C}" type="presParOf" srcId="{91C2DA99-0AF5-474B-AADA-B42B0C974A10}" destId="{091CD8E8-23CF-4CE1-B22F-2A5D83F7CFAC}" srcOrd="0" destOrd="0" presId="urn:microsoft.com/office/officeart/2005/8/layout/hierarchy2"/>
    <dgm:cxn modelId="{85CBD8E1-24D8-44F8-8C74-8489DFA745C7}" type="presParOf" srcId="{91C2DA99-0AF5-474B-AADA-B42B0C974A10}" destId="{91EC3C43-8CC1-4068-899D-3A7383FAE8CA}" srcOrd="1" destOrd="0" presId="urn:microsoft.com/office/officeart/2005/8/layout/hierarchy2"/>
    <dgm:cxn modelId="{5965AEFD-E124-492E-98D3-4A4D9F877CE9}" type="presParOf" srcId="{4671C471-CADA-48E5-A94A-6591AD5DA031}" destId="{6AECA0AF-7E2F-4557-808F-BBCA314F3447}" srcOrd="2" destOrd="0" presId="urn:microsoft.com/office/officeart/2005/8/layout/hierarchy2"/>
    <dgm:cxn modelId="{2CE6A9C9-F9C8-4551-B625-978A23E5B8F7}" type="presParOf" srcId="{6AECA0AF-7E2F-4557-808F-BBCA314F3447}" destId="{6609156B-C948-44A4-9BCF-512B303C2F33}" srcOrd="0" destOrd="0" presId="urn:microsoft.com/office/officeart/2005/8/layout/hierarchy2"/>
    <dgm:cxn modelId="{67F5B2F8-9C81-4199-B96C-CDE0771B4587}" type="presParOf" srcId="{4671C471-CADA-48E5-A94A-6591AD5DA031}" destId="{D82425E2-D4F3-4326-899A-33004D24F0D6}" srcOrd="3" destOrd="0" presId="urn:microsoft.com/office/officeart/2005/8/layout/hierarchy2"/>
    <dgm:cxn modelId="{A137853B-8895-4107-BC4A-D954BC25F1C5}" type="presParOf" srcId="{D82425E2-D4F3-4326-899A-33004D24F0D6}" destId="{3A884DF5-AE32-4397-A146-A0A0C7657F45}" srcOrd="0" destOrd="0" presId="urn:microsoft.com/office/officeart/2005/8/layout/hierarchy2"/>
    <dgm:cxn modelId="{3141F9DF-512A-4CCA-A28F-ADA31662B7C7}" type="presParOf" srcId="{D82425E2-D4F3-4326-899A-33004D24F0D6}" destId="{04C307D2-B803-4E96-8274-471C1F761BAF}" srcOrd="1" destOrd="0" presId="urn:microsoft.com/office/officeart/2005/8/layout/hierarchy2"/>
    <dgm:cxn modelId="{E8CFBE66-2E22-4BDF-9DAF-A9206DB4A1DE}" type="presParOf" srcId="{7B2E7E09-E388-4B90-9E18-D3268007A389}" destId="{045CC639-0FB1-457F-9ED0-997794D5FA4D}" srcOrd="2" destOrd="0" presId="urn:microsoft.com/office/officeart/2005/8/layout/hierarchy2"/>
    <dgm:cxn modelId="{67139CBE-A557-48F4-BE03-9F30D3FDA639}" type="presParOf" srcId="{045CC639-0FB1-457F-9ED0-997794D5FA4D}" destId="{AA04F642-4BC9-4C96-B92A-1B03FA30BB94}" srcOrd="0" destOrd="0" presId="urn:microsoft.com/office/officeart/2005/8/layout/hierarchy2"/>
    <dgm:cxn modelId="{CD5F878F-A9AD-46AC-A9FF-DFD26C6DA792}" type="presParOf" srcId="{7B2E7E09-E388-4B90-9E18-D3268007A389}" destId="{E3C9942A-39C9-4426-9F97-3064AAFD13EC}" srcOrd="3" destOrd="0" presId="urn:microsoft.com/office/officeart/2005/8/layout/hierarchy2"/>
    <dgm:cxn modelId="{056EE207-36BE-4CA0-B5B8-878FB1B2A724}" type="presParOf" srcId="{E3C9942A-39C9-4426-9F97-3064AAFD13EC}" destId="{7A1DC6CC-E20C-4C13-AFC9-6E8405A19EA1}" srcOrd="0" destOrd="0" presId="urn:microsoft.com/office/officeart/2005/8/layout/hierarchy2"/>
    <dgm:cxn modelId="{F00D0870-8D42-417C-BF45-089CA718CF13}" type="presParOf" srcId="{E3C9942A-39C9-4426-9F97-3064AAFD13EC}" destId="{7C38BAF1-B383-4ED4-993A-F4DE5F2E7F14}" srcOrd="1" destOrd="0" presId="urn:microsoft.com/office/officeart/2005/8/layout/hierarchy2"/>
    <dgm:cxn modelId="{5DBF6F3E-225C-4CEC-A432-7139BD6BB754}" type="presParOf" srcId="{299AB9F1-6917-4D80-AA69-5094FE6228FE}" destId="{4F3D7B05-43FE-45EF-B126-C1B4245A386E}" srcOrd="2" destOrd="0" presId="urn:microsoft.com/office/officeart/2005/8/layout/hierarchy2"/>
    <dgm:cxn modelId="{720158C6-91FA-49A1-98BB-59DD52CF6C91}" type="presParOf" srcId="{4F3D7B05-43FE-45EF-B126-C1B4245A386E}" destId="{C16FD512-4AB5-4F77-83DD-F5DBF8EF1F60}" srcOrd="0" destOrd="0" presId="urn:microsoft.com/office/officeart/2005/8/layout/hierarchy2"/>
    <dgm:cxn modelId="{7E6AE876-536E-4A45-8E24-65D3AB6326D5}" type="presParOf" srcId="{299AB9F1-6917-4D80-AA69-5094FE6228FE}" destId="{38BE2CC4-811C-4D99-84B1-55E0641FC4F2}" srcOrd="3" destOrd="0" presId="urn:microsoft.com/office/officeart/2005/8/layout/hierarchy2"/>
    <dgm:cxn modelId="{9951EE14-3628-44C6-8FEC-2EC222ABE000}" type="presParOf" srcId="{38BE2CC4-811C-4D99-84B1-55E0641FC4F2}" destId="{326EF59B-959D-4BCB-B527-9222B29B8BB0}" srcOrd="0" destOrd="0" presId="urn:microsoft.com/office/officeart/2005/8/layout/hierarchy2"/>
    <dgm:cxn modelId="{4DF4AA50-4B68-44D8-A8D1-00360794181C}" type="presParOf" srcId="{38BE2CC4-811C-4D99-84B1-55E0641FC4F2}" destId="{6B2809B9-7451-46D4-A15B-383604753C1A}" srcOrd="1" destOrd="0" presId="urn:microsoft.com/office/officeart/2005/8/layout/hierarchy2"/>
    <dgm:cxn modelId="{7030A8BA-0852-4FA4-AA5A-F2036B57D11D}" type="presParOf" srcId="{6B2809B9-7451-46D4-A15B-383604753C1A}" destId="{7053D972-3861-4454-B037-F335DAEB2239}" srcOrd="0" destOrd="0" presId="urn:microsoft.com/office/officeart/2005/8/layout/hierarchy2"/>
    <dgm:cxn modelId="{92E14DA1-08F1-4FFC-8C66-0750F98773D0}" type="presParOf" srcId="{7053D972-3861-4454-B037-F335DAEB2239}" destId="{1D72209F-7979-4E0D-B87A-84FA9A461A59}" srcOrd="0" destOrd="0" presId="urn:microsoft.com/office/officeart/2005/8/layout/hierarchy2"/>
    <dgm:cxn modelId="{47E9FEB4-837A-459E-8992-709198DC1ACE}" type="presParOf" srcId="{6B2809B9-7451-46D4-A15B-383604753C1A}" destId="{94F80DC4-8ABC-4075-A75D-2825B06ED3A2}" srcOrd="1" destOrd="0" presId="urn:microsoft.com/office/officeart/2005/8/layout/hierarchy2"/>
    <dgm:cxn modelId="{B8D42C32-B331-4E33-80D5-C74E5BB6F6B0}" type="presParOf" srcId="{94F80DC4-8ABC-4075-A75D-2825B06ED3A2}" destId="{BDD30B9D-4D5D-4890-9A15-C692728E1054}" srcOrd="0" destOrd="0" presId="urn:microsoft.com/office/officeart/2005/8/layout/hierarchy2"/>
    <dgm:cxn modelId="{05576753-00B3-4DAD-9AAA-A2000CC5D8B0}" type="presParOf" srcId="{94F80DC4-8ABC-4075-A75D-2825B06ED3A2}" destId="{D44DF8EF-7A46-446E-B258-765A81407F03}" srcOrd="1" destOrd="0" presId="urn:microsoft.com/office/officeart/2005/8/layout/hierarchy2"/>
    <dgm:cxn modelId="{15346121-B69D-416F-A72B-8363634F1F42}" type="presParOf" srcId="{299AB9F1-6917-4D80-AA69-5094FE6228FE}" destId="{7EF4923B-46CE-46CC-8A51-B46A305DEF3B}" srcOrd="4" destOrd="0" presId="urn:microsoft.com/office/officeart/2005/8/layout/hierarchy2"/>
    <dgm:cxn modelId="{6E6F49A6-6FC7-41C4-B107-61610E54059A}" type="presParOf" srcId="{7EF4923B-46CE-46CC-8A51-B46A305DEF3B}" destId="{9C651E39-6091-4907-9518-151C31304AFD}" srcOrd="0" destOrd="0" presId="urn:microsoft.com/office/officeart/2005/8/layout/hierarchy2"/>
    <dgm:cxn modelId="{E993C7D3-DA26-4569-930D-174DD0BEF8EF}" type="presParOf" srcId="{299AB9F1-6917-4D80-AA69-5094FE6228FE}" destId="{0F637506-28C2-44B8-A5A5-521E6BEBC7FC}" srcOrd="5" destOrd="0" presId="urn:microsoft.com/office/officeart/2005/8/layout/hierarchy2"/>
    <dgm:cxn modelId="{BF38265F-213D-436B-9254-39E77DB0E8BB}" type="presParOf" srcId="{0F637506-28C2-44B8-A5A5-521E6BEBC7FC}" destId="{3B71C600-CE7D-41AD-9539-7CB5971C5ECB}" srcOrd="0" destOrd="0" presId="urn:microsoft.com/office/officeart/2005/8/layout/hierarchy2"/>
    <dgm:cxn modelId="{5ADC4F68-D7C9-4FFE-BAC7-255C52DAB73B}" type="presParOf" srcId="{0F637506-28C2-44B8-A5A5-521E6BEBC7FC}" destId="{C9F78172-F7D7-4121-B324-F593C41BB817}" srcOrd="1" destOrd="0" presId="urn:microsoft.com/office/officeart/2005/8/layout/hierarchy2"/>
    <dgm:cxn modelId="{D8A0C651-2B23-459F-B9E7-DA495BA1D867}" type="presParOf" srcId="{299AB9F1-6917-4D80-AA69-5094FE6228FE}" destId="{410333CF-9E4E-4993-9AD5-A7897479AD86}" srcOrd="6" destOrd="0" presId="urn:microsoft.com/office/officeart/2005/8/layout/hierarchy2"/>
    <dgm:cxn modelId="{24F7D09E-1171-403D-AEE6-0E4E427FE176}" type="presParOf" srcId="{410333CF-9E4E-4993-9AD5-A7897479AD86}" destId="{A8C776AD-CBB7-4294-A3F2-103CB1379FEA}" srcOrd="0" destOrd="0" presId="urn:microsoft.com/office/officeart/2005/8/layout/hierarchy2"/>
    <dgm:cxn modelId="{8021BB4A-C934-4865-B929-E7CB4734AEF5}" type="presParOf" srcId="{299AB9F1-6917-4D80-AA69-5094FE6228FE}" destId="{3A54A21B-9472-4140-96F2-EFF3AE2E323C}" srcOrd="7" destOrd="0" presId="urn:microsoft.com/office/officeart/2005/8/layout/hierarchy2"/>
    <dgm:cxn modelId="{5F4A23C9-5160-4459-9542-A255DCA58F60}" type="presParOf" srcId="{3A54A21B-9472-4140-96F2-EFF3AE2E323C}" destId="{5B3A7FB4-1F79-49F7-AFCC-D80DCF3E2BF5}" srcOrd="0" destOrd="0" presId="urn:microsoft.com/office/officeart/2005/8/layout/hierarchy2"/>
    <dgm:cxn modelId="{03E97EE1-AE75-4055-A4E6-008C7DA4171A}" type="presParOf" srcId="{3A54A21B-9472-4140-96F2-EFF3AE2E323C}" destId="{F0F0D011-9FC9-4756-B1E3-B22481035C25}" srcOrd="1" destOrd="0" presId="urn:microsoft.com/office/officeart/2005/8/layout/hierarchy2"/>
    <dgm:cxn modelId="{8B6D3DDF-9454-41BE-8ADB-9E28AD86E414}" type="presParOf" srcId="{F0F0D011-9FC9-4756-B1E3-B22481035C25}" destId="{EC9E73DB-045F-4AEC-9914-941016A7F279}" srcOrd="0" destOrd="0" presId="urn:microsoft.com/office/officeart/2005/8/layout/hierarchy2"/>
    <dgm:cxn modelId="{6EDE186C-31E2-4E4F-B7E7-4EB7FFC027F7}" type="presParOf" srcId="{EC9E73DB-045F-4AEC-9914-941016A7F279}" destId="{E3678187-19F6-4446-BA1B-AFEDF729F169}" srcOrd="0" destOrd="0" presId="urn:microsoft.com/office/officeart/2005/8/layout/hierarchy2"/>
    <dgm:cxn modelId="{CE372256-EF2E-42E4-80CA-1B3DCEEC41A5}" type="presParOf" srcId="{F0F0D011-9FC9-4756-B1E3-B22481035C25}" destId="{C0A9F914-EE9D-4F28-89B4-0107EE450A34}" srcOrd="1" destOrd="0" presId="urn:microsoft.com/office/officeart/2005/8/layout/hierarchy2"/>
    <dgm:cxn modelId="{D3178B90-818A-4FDE-9AE1-F9924400A07B}" type="presParOf" srcId="{C0A9F914-EE9D-4F28-89B4-0107EE450A34}" destId="{A3E06350-2A99-4ED4-A563-1715D8E3EACA}" srcOrd="0" destOrd="0" presId="urn:microsoft.com/office/officeart/2005/8/layout/hierarchy2"/>
    <dgm:cxn modelId="{B7938781-E3D2-4B9E-B294-B93C088E7B8A}" type="presParOf" srcId="{C0A9F914-EE9D-4F28-89B4-0107EE450A34}" destId="{B345219D-B053-4EBF-A1A2-6F89B34DBBA9}" srcOrd="1" destOrd="0" presId="urn:microsoft.com/office/officeart/2005/8/layout/hierarchy2"/>
    <dgm:cxn modelId="{0FC3493C-68CF-4C5C-9236-4F06456BE362}" type="presParOf" srcId="{F0F0D011-9FC9-4756-B1E3-B22481035C25}" destId="{2B992E11-DFE1-4932-92D4-26E7F00F1215}" srcOrd="2" destOrd="0" presId="urn:microsoft.com/office/officeart/2005/8/layout/hierarchy2"/>
    <dgm:cxn modelId="{3A3800C6-F8FC-4497-93A6-9C1BBEB12044}" type="presParOf" srcId="{2B992E11-DFE1-4932-92D4-26E7F00F1215}" destId="{483DC939-54D2-42E3-8E82-034A33D253D1}" srcOrd="0" destOrd="0" presId="urn:microsoft.com/office/officeart/2005/8/layout/hierarchy2"/>
    <dgm:cxn modelId="{8CEA0A09-1AB4-4B76-B19F-3C743C91DAF6}" type="presParOf" srcId="{F0F0D011-9FC9-4756-B1E3-B22481035C25}" destId="{848AA99D-86E0-4779-9AD0-8852BD160D03}" srcOrd="3" destOrd="0" presId="urn:microsoft.com/office/officeart/2005/8/layout/hierarchy2"/>
    <dgm:cxn modelId="{F5761B03-2B4E-4E04-AA3F-337892124D38}" type="presParOf" srcId="{848AA99D-86E0-4779-9AD0-8852BD160D03}" destId="{4FB25084-D4D3-4A16-B0C4-A9342E107CAB}" srcOrd="0" destOrd="0" presId="urn:microsoft.com/office/officeart/2005/8/layout/hierarchy2"/>
    <dgm:cxn modelId="{329F2F82-A002-48F7-B3D6-60C7940CC2AA}" type="presParOf" srcId="{848AA99D-86E0-4779-9AD0-8852BD160D03}" destId="{D2F9D6F3-AC16-415E-9195-D64953E1FC81}" srcOrd="1" destOrd="0" presId="urn:microsoft.com/office/officeart/2005/8/layout/hierarchy2"/>
    <dgm:cxn modelId="{C58EF860-91CB-421F-A80B-A467D5F00177}" type="presParOf" srcId="{F0F0D011-9FC9-4756-B1E3-B22481035C25}" destId="{9F6ADD41-05D7-480B-B298-EFEADD9A2D66}" srcOrd="4" destOrd="0" presId="urn:microsoft.com/office/officeart/2005/8/layout/hierarchy2"/>
    <dgm:cxn modelId="{1A1E6E0B-22DF-43E9-B720-42D18B58FE8C}" type="presParOf" srcId="{9F6ADD41-05D7-480B-B298-EFEADD9A2D66}" destId="{972BAA67-1808-4FE2-9C08-F2449376D3FE}" srcOrd="0" destOrd="0" presId="urn:microsoft.com/office/officeart/2005/8/layout/hierarchy2"/>
    <dgm:cxn modelId="{4057F576-7B6C-4A5C-86FA-2C40308B5B90}" type="presParOf" srcId="{F0F0D011-9FC9-4756-B1E3-B22481035C25}" destId="{560B777C-AEAE-47E8-88F9-08CC47C3DE17}" srcOrd="5" destOrd="0" presId="urn:microsoft.com/office/officeart/2005/8/layout/hierarchy2"/>
    <dgm:cxn modelId="{8443FB19-3EA0-4140-B79D-2EB0D5C7409F}" type="presParOf" srcId="{560B777C-AEAE-47E8-88F9-08CC47C3DE17}" destId="{FB3EC624-A7D3-4632-9FCD-7FBCE6391050}" srcOrd="0" destOrd="0" presId="urn:microsoft.com/office/officeart/2005/8/layout/hierarchy2"/>
    <dgm:cxn modelId="{AECE7AE7-8E87-4D38-9573-F2F8EC318BC4}" type="presParOf" srcId="{560B777C-AEAE-47E8-88F9-08CC47C3DE17}" destId="{558A4929-9B0E-4894-9223-6AF50C919388}" srcOrd="1" destOrd="0" presId="urn:microsoft.com/office/officeart/2005/8/layout/hierarchy2"/>
    <dgm:cxn modelId="{A1FD9BDF-B3BB-46CF-BFAC-F6DD7AB36921}" type="presParOf" srcId="{F0F0D011-9FC9-4756-B1E3-B22481035C25}" destId="{4DF34EA4-2BA2-4E91-BE31-8391D1E06A65}" srcOrd="6" destOrd="0" presId="urn:microsoft.com/office/officeart/2005/8/layout/hierarchy2"/>
    <dgm:cxn modelId="{BE569B4B-0F31-4FB8-9C1D-74720482732A}" type="presParOf" srcId="{4DF34EA4-2BA2-4E91-BE31-8391D1E06A65}" destId="{DB0BD8F1-FD1C-4802-92F8-7ADF8495B5F4}" srcOrd="0" destOrd="0" presId="urn:microsoft.com/office/officeart/2005/8/layout/hierarchy2"/>
    <dgm:cxn modelId="{DB550615-9584-4CE5-94EC-1E95197DF22F}" type="presParOf" srcId="{F0F0D011-9FC9-4756-B1E3-B22481035C25}" destId="{49001BF2-B8A1-47DC-A69D-CC902B483669}" srcOrd="7" destOrd="0" presId="urn:microsoft.com/office/officeart/2005/8/layout/hierarchy2"/>
    <dgm:cxn modelId="{7B63F58B-13DA-425D-86FD-E4DC9FD907FA}" type="presParOf" srcId="{49001BF2-B8A1-47DC-A69D-CC902B483669}" destId="{6FD1B3D6-E9A3-4F9F-9DFE-2F9B9352D53D}" srcOrd="0" destOrd="0" presId="urn:microsoft.com/office/officeart/2005/8/layout/hierarchy2"/>
    <dgm:cxn modelId="{4851B17C-B5EE-457F-A9F1-D204A1B513F3}" type="presParOf" srcId="{49001BF2-B8A1-47DC-A69D-CC902B483669}" destId="{1186CA7C-803F-490F-8D03-D58E876600C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623251-9EFD-409B-AC83-E1733AC30E9A}" type="doc">
      <dgm:prSet loTypeId="urn:microsoft.com/office/officeart/2005/8/layout/hierarchy2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pPr rtl="1"/>
          <a:endParaRPr lang="fa-IR"/>
        </a:p>
      </dgm:t>
    </dgm:pt>
    <dgm:pt modelId="{32CB3917-E4BD-4011-9258-73E25FCF017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نتیجه بحث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2E85AA0-8171-44D0-8B81-5C463936EEF8}" type="parTrans" cxnId="{F616D2D9-0572-4844-A051-0C0446B945C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FB7F3E0-46E4-45BB-81A2-F13D23703873}" type="sibTrans" cxnId="{F616D2D9-0572-4844-A051-0C0446B945C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3FAF69F-2AA4-43B3-B099-8BF322E49ED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ختم نبوت قرین به وجود امام معصومی که تمام شئون پیامبر اکرم را مگر نبوت و رسالت حائز است نگردد حکمت الهی نقض می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E9E2390-4BFD-47E7-8351-2E80C280A42D}" type="parTrans" cxnId="{69FFF90B-5AEF-46AD-948E-21DF058177D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BE7E53D-CF20-4D6C-8BF3-F97FE3512F02}" type="sibTrans" cxnId="{69FFF90B-5AEF-46AD-948E-21DF058177D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260E2E5-4E4D-4F04-890A-FD92A018117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 التالی باطل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A1B3B2B8-6F62-4EF9-A892-3DECBC7D8FEB}" type="parTrans" cxnId="{A87E3F08-0171-45DA-8064-5A563CA4F1EC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30A860D-68ED-407D-84FF-6EB543710718}" type="sibTrans" cxnId="{A87E3F08-0171-45DA-8064-5A563CA4F1E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90EA677-37BA-4DF4-82AE-760D9952757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94DEF70-F53F-4134-BCD1-05CE3E9BEFFB}" type="parTrans" cxnId="{59095DBA-E9E3-4BB5-A289-4607FEA9BE7A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03B75B1-6462-49D3-8B3D-1D28ECA67B5A}" type="sibTrans" cxnId="{59095DBA-E9E3-4BB5-A289-4607FEA9BE7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3F55335-FF93-4343-92C5-03940E30EBB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مطالبی که در بیانات قبلی به اثبات رسید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33CA141-5A8A-4511-B83D-2F2665EE8E32}" type="parTrans" cxnId="{A1084C39-C512-4A82-903E-25BD5283052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800507E-4EFC-4D4A-B126-59D7D65D32E2}" type="sibTrans" cxnId="{A1084C39-C512-4A82-903E-25BD5283052B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1F5D81-913D-481E-BC40-8EA08BDA6E3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ضرورت وجود امام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6CC6F6B-AA8A-40EE-B2D6-0904B8D392F7}" type="parTrans" cxnId="{BC7E8A8E-B847-4F51-A897-3980C7ED0D8D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F787DFC-C1C6-4C38-8475-61632DAC8C13}" type="sibTrans" cxnId="{BC7E8A8E-B847-4F51-A897-3980C7ED0D8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BD39EEE-0899-462D-A27A-815A95D8A94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علم خدادادی امام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80FCD7B-65EC-419F-8FDB-E831716CAD28}" type="parTrans" cxnId="{8A6959BD-9F10-4318-B268-6C7BE9FBFE21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2ED962C-3965-4ADB-95DF-5C3E11A755C0}" type="sibTrans" cxnId="{8A6959BD-9F10-4318-B268-6C7BE9FBFE2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C4E03A5-DBB3-403F-9608-213B4B7BF6A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عصمت امام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5AC366E-2084-4705-8B60-EEB4D2B0FEE5}" type="parTrans" cxnId="{AE08D01C-5F57-49FE-8BD9-5ADD9A8902F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B93D16B-0180-4ACB-9595-34DB31F1C781}" type="sibTrans" cxnId="{AE08D01C-5F57-49FE-8BD9-5ADD9A8902F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0C16375-4541-44A2-821F-43B09D99BCF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نصب امام از طرف خدا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CA807D6-F20E-4786-9AFF-B4C261D10590}" type="parTrans" cxnId="{AD141619-2434-4D6D-B0F6-85EAE0AC76D6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EC8229F-56DD-4E2F-A93D-2E620742718A}" type="sibTrans" cxnId="{AD141619-2434-4D6D-B0F6-85EAE0AC76D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EEEF3B7-5513-4A98-8FA6-4FBD2332237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غیر خدا معصوم و عالم به                                  علم امامت را نمی شناسد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587E117A-D1C1-45C7-9579-5D15028EF5EA}" type="parTrans" cxnId="{9E75F5BC-FC41-492C-BF57-73F931A8D1B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832BE02-DD3A-44D3-BD6F-5F8A524CBBF4}" type="sibTrans" cxnId="{9E75F5BC-FC41-492C-BF57-73F931A8D1B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0D3992D-84A8-440B-AAA8-6CA31B362A8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زیرا حق ولایت اصالتا با خداست و غیر او نمی تواند این حق را به دیگری ببخشد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87435306-4A05-487D-8F5A-018AF85669C4}" type="parTrans" cxnId="{62EB7C70-7383-4818-AA52-668CA1B8EC9D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AE4F9E7-99BC-4F72-992F-9A0C2456E174}" type="sibTrans" cxnId="{62EB7C70-7383-4818-AA52-668CA1B8EC9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1608F6C-733E-4CB7-A71B-497FDE5CFC1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A52B3FD-EBC8-47B8-A182-85DA1D68DFC3}" type="parTrans" cxnId="{AF03AA26-D925-407B-9ADC-137757AB379E}">
      <dgm:prSet/>
      <dgm:spPr/>
      <dgm:t>
        <a:bodyPr/>
        <a:lstStyle/>
        <a:p>
          <a:pPr rtl="1"/>
          <a:endParaRPr lang="fa-IR"/>
        </a:p>
      </dgm:t>
    </dgm:pt>
    <dgm:pt modelId="{3165699B-5C86-4538-9095-272450F2F705}" type="sibTrans" cxnId="{AF03AA26-D925-407B-9ADC-137757AB379E}">
      <dgm:prSet/>
      <dgm:spPr/>
      <dgm:t>
        <a:bodyPr/>
        <a:lstStyle/>
        <a:p>
          <a:pPr rtl="1"/>
          <a:endParaRPr lang="fa-IR"/>
        </a:p>
      </dgm:t>
    </dgm:pt>
    <dgm:pt modelId="{9392FFC3-93EE-4312-9164-B24A0B759C53}" type="pres">
      <dgm:prSet presAssocID="{AB623251-9EFD-409B-AC83-E1733AC30E9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56EF4718-EAD1-45F5-A295-E8D8CE2AE259}" type="pres">
      <dgm:prSet presAssocID="{32CB3917-E4BD-4011-9258-73E25FCF0172}" presName="root1" presStyleCnt="0"/>
      <dgm:spPr/>
    </dgm:pt>
    <dgm:pt modelId="{0C643F99-0647-4ED4-BED9-780E4BAC2EBF}" type="pres">
      <dgm:prSet presAssocID="{32CB3917-E4BD-4011-9258-73E25FCF0172}" presName="LevelOneTextNode" presStyleLbl="node0" presStyleIdx="0" presStyleCnt="2">
        <dgm:presLayoutVars>
          <dgm:chPref val="3"/>
        </dgm:presLayoutVars>
      </dgm:prSet>
      <dgm:spPr/>
    </dgm:pt>
    <dgm:pt modelId="{ED25B7BA-2180-4CC5-8067-370240267473}" type="pres">
      <dgm:prSet presAssocID="{32CB3917-E4BD-4011-9258-73E25FCF0172}" presName="level2hierChild" presStyleCnt="0"/>
      <dgm:spPr/>
    </dgm:pt>
    <dgm:pt modelId="{3C97673D-F0F0-4235-886D-70046E2CE486}" type="pres">
      <dgm:prSet presAssocID="{CE9E2390-4BFD-47E7-8351-2E80C280A42D}" presName="conn2-1" presStyleLbl="parChTrans1D2" presStyleIdx="0" presStyleCnt="7"/>
      <dgm:spPr/>
    </dgm:pt>
    <dgm:pt modelId="{D0FA8C28-0541-45F1-95A9-C27378E87BDE}" type="pres">
      <dgm:prSet presAssocID="{CE9E2390-4BFD-47E7-8351-2E80C280A42D}" presName="connTx" presStyleLbl="parChTrans1D2" presStyleIdx="0" presStyleCnt="7"/>
      <dgm:spPr/>
    </dgm:pt>
    <dgm:pt modelId="{E48D3EC2-4F20-4902-888C-3C0C8302735A}" type="pres">
      <dgm:prSet presAssocID="{B3FAF69F-2AA4-43B3-B099-8BF322E49ED7}" presName="root2" presStyleCnt="0"/>
      <dgm:spPr/>
    </dgm:pt>
    <dgm:pt modelId="{42E1E502-80D0-4628-92E5-AB984D6BB9A3}" type="pres">
      <dgm:prSet presAssocID="{B3FAF69F-2AA4-43B3-B099-8BF322E49ED7}" presName="LevelTwoTextNode" presStyleLbl="node2" presStyleIdx="0" presStyleCnt="7" custScaleX="3611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B01750-31F1-488F-B139-AFC64ED8FC42}" type="pres">
      <dgm:prSet presAssocID="{B3FAF69F-2AA4-43B3-B099-8BF322E49ED7}" presName="level3hierChild" presStyleCnt="0"/>
      <dgm:spPr/>
    </dgm:pt>
    <dgm:pt modelId="{4EEF94C2-9C1E-410C-8513-759FDF2D310B}" type="pres">
      <dgm:prSet presAssocID="{A1B3B2B8-6F62-4EF9-A892-3DECBC7D8FEB}" presName="conn2-1" presStyleLbl="parChTrans1D2" presStyleIdx="1" presStyleCnt="7"/>
      <dgm:spPr/>
    </dgm:pt>
    <dgm:pt modelId="{92803D5C-E74C-44E4-8615-D803FE4A7074}" type="pres">
      <dgm:prSet presAssocID="{A1B3B2B8-6F62-4EF9-A892-3DECBC7D8FEB}" presName="connTx" presStyleLbl="parChTrans1D2" presStyleIdx="1" presStyleCnt="7"/>
      <dgm:spPr/>
    </dgm:pt>
    <dgm:pt modelId="{1FC3E940-3214-4CF2-AD5C-93F588AA2CB0}" type="pres">
      <dgm:prSet presAssocID="{A260E2E5-4E4D-4F04-890A-FD92A0181171}" presName="root2" presStyleCnt="0"/>
      <dgm:spPr/>
    </dgm:pt>
    <dgm:pt modelId="{95FF2BE9-FC7A-481C-A465-B03A86F0AE50}" type="pres">
      <dgm:prSet presAssocID="{A260E2E5-4E4D-4F04-890A-FD92A0181171}" presName="LevelTwoTextNode" presStyleLbl="node2" presStyleIdx="1" presStyleCnt="7">
        <dgm:presLayoutVars>
          <dgm:chPref val="3"/>
        </dgm:presLayoutVars>
      </dgm:prSet>
      <dgm:spPr/>
    </dgm:pt>
    <dgm:pt modelId="{5E2DFEE9-82F8-41E4-9D65-6844BC1F0DAB}" type="pres">
      <dgm:prSet presAssocID="{A260E2E5-4E4D-4F04-890A-FD92A0181171}" presName="level3hierChild" presStyleCnt="0"/>
      <dgm:spPr/>
    </dgm:pt>
    <dgm:pt modelId="{24A456DB-B343-4267-9EED-C5686BDF2FDD}" type="pres">
      <dgm:prSet presAssocID="{994DEF70-F53F-4134-BCD1-05CE3E9BEFFB}" presName="conn2-1" presStyleLbl="parChTrans1D2" presStyleIdx="2" presStyleCnt="7"/>
      <dgm:spPr/>
    </dgm:pt>
    <dgm:pt modelId="{ED6E26E2-0805-4F64-973F-1E7474CC1292}" type="pres">
      <dgm:prSet presAssocID="{994DEF70-F53F-4134-BCD1-05CE3E9BEFFB}" presName="connTx" presStyleLbl="parChTrans1D2" presStyleIdx="2" presStyleCnt="7"/>
      <dgm:spPr/>
    </dgm:pt>
    <dgm:pt modelId="{CCA26DA7-49FC-41EB-86FD-7589A22B7CBF}" type="pres">
      <dgm:prSet presAssocID="{190EA677-37BA-4DF4-82AE-760D99527570}" presName="root2" presStyleCnt="0"/>
      <dgm:spPr/>
    </dgm:pt>
    <dgm:pt modelId="{BAE346D8-9769-4CCB-B657-96BEB6F5FCA3}" type="pres">
      <dgm:prSet presAssocID="{190EA677-37BA-4DF4-82AE-760D99527570}" presName="LevelTwoTextNode" presStyleLbl="node2" presStyleIdx="2" presStyleCnt="7">
        <dgm:presLayoutVars>
          <dgm:chPref val="3"/>
        </dgm:presLayoutVars>
      </dgm:prSet>
      <dgm:spPr/>
    </dgm:pt>
    <dgm:pt modelId="{62C38111-6E5A-4EF6-8360-3929DD734BEA}" type="pres">
      <dgm:prSet presAssocID="{190EA677-37BA-4DF4-82AE-760D99527570}" presName="level3hierChild" presStyleCnt="0"/>
      <dgm:spPr/>
    </dgm:pt>
    <dgm:pt modelId="{CB364F9F-D5DF-447F-8E59-999FDE65F38A}" type="pres">
      <dgm:prSet presAssocID="{83F55335-FF93-4343-92C5-03940E30EBB9}" presName="root1" presStyleCnt="0"/>
      <dgm:spPr/>
    </dgm:pt>
    <dgm:pt modelId="{248CD91B-B5EF-4F69-BFA9-BBDB2BD642EF}" type="pres">
      <dgm:prSet presAssocID="{83F55335-FF93-4343-92C5-03940E30EBB9}" presName="LevelOneTextNode" presStyleLbl="node0" presStyleIdx="1" presStyleCnt="2">
        <dgm:presLayoutVars>
          <dgm:chPref val="3"/>
        </dgm:presLayoutVars>
      </dgm:prSet>
      <dgm:spPr/>
    </dgm:pt>
    <dgm:pt modelId="{EF884099-11B9-4604-8024-57B7D24CC972}" type="pres">
      <dgm:prSet presAssocID="{83F55335-FF93-4343-92C5-03940E30EBB9}" presName="level2hierChild" presStyleCnt="0"/>
      <dgm:spPr/>
    </dgm:pt>
    <dgm:pt modelId="{1B4C4E4B-DE87-418F-8E1E-0D0B75D83CC3}" type="pres">
      <dgm:prSet presAssocID="{56CC6F6B-AA8A-40EE-B2D6-0904B8D392F7}" presName="conn2-1" presStyleLbl="parChTrans1D2" presStyleIdx="3" presStyleCnt="7"/>
      <dgm:spPr/>
    </dgm:pt>
    <dgm:pt modelId="{2CA85B59-3D49-4088-A236-B6B0AC10C154}" type="pres">
      <dgm:prSet presAssocID="{56CC6F6B-AA8A-40EE-B2D6-0904B8D392F7}" presName="connTx" presStyleLbl="parChTrans1D2" presStyleIdx="3" presStyleCnt="7"/>
      <dgm:spPr/>
    </dgm:pt>
    <dgm:pt modelId="{92B13FAC-95FB-4A38-A276-266082A26D41}" type="pres">
      <dgm:prSet presAssocID="{711F5D81-913D-481E-BC40-8EA08BDA6E30}" presName="root2" presStyleCnt="0"/>
      <dgm:spPr/>
    </dgm:pt>
    <dgm:pt modelId="{BE609DFD-C39A-4C76-9649-912900ED67C5}" type="pres">
      <dgm:prSet presAssocID="{711F5D81-913D-481E-BC40-8EA08BDA6E30}" presName="LevelTwoTextNode" presStyleLbl="node2" presStyleIdx="3" presStyleCnt="7" custScaleX="151136" custScaleY="64273">
        <dgm:presLayoutVars>
          <dgm:chPref val="3"/>
        </dgm:presLayoutVars>
      </dgm:prSet>
      <dgm:spPr/>
    </dgm:pt>
    <dgm:pt modelId="{731599D5-FD8E-421A-9AD2-D09C1D0B146B}" type="pres">
      <dgm:prSet presAssocID="{711F5D81-913D-481E-BC40-8EA08BDA6E30}" presName="level3hierChild" presStyleCnt="0"/>
      <dgm:spPr/>
    </dgm:pt>
    <dgm:pt modelId="{713602CE-CDDB-4121-BF6F-84F2A2EC1015}" type="pres">
      <dgm:prSet presAssocID="{B80FCD7B-65EC-419F-8FDB-E831716CAD28}" presName="conn2-1" presStyleLbl="parChTrans1D2" presStyleIdx="4" presStyleCnt="7"/>
      <dgm:spPr/>
    </dgm:pt>
    <dgm:pt modelId="{3B8741EC-6E1F-43FC-9FBE-DE132C94B3FB}" type="pres">
      <dgm:prSet presAssocID="{B80FCD7B-65EC-419F-8FDB-E831716CAD28}" presName="connTx" presStyleLbl="parChTrans1D2" presStyleIdx="4" presStyleCnt="7"/>
      <dgm:spPr/>
    </dgm:pt>
    <dgm:pt modelId="{F886D354-1996-430A-B57A-0E63FB047073}" type="pres">
      <dgm:prSet presAssocID="{9BD39EEE-0899-462D-A27A-815A95D8A942}" presName="root2" presStyleCnt="0"/>
      <dgm:spPr/>
    </dgm:pt>
    <dgm:pt modelId="{F85B7DBB-FFAB-447D-BF05-864243BD1940}" type="pres">
      <dgm:prSet presAssocID="{9BD39EEE-0899-462D-A27A-815A95D8A942}" presName="LevelTwoTextNode" presStyleLbl="node2" presStyleIdx="4" presStyleCnt="7" custScaleX="151136" custScaleY="64273">
        <dgm:presLayoutVars>
          <dgm:chPref val="3"/>
        </dgm:presLayoutVars>
      </dgm:prSet>
      <dgm:spPr/>
    </dgm:pt>
    <dgm:pt modelId="{C82248C3-9978-4D9C-9CB7-86C3D2604A4E}" type="pres">
      <dgm:prSet presAssocID="{9BD39EEE-0899-462D-A27A-815A95D8A942}" presName="level3hierChild" presStyleCnt="0"/>
      <dgm:spPr/>
    </dgm:pt>
    <dgm:pt modelId="{84CE4BED-8F59-4504-AF61-394BE1BF685B}" type="pres">
      <dgm:prSet presAssocID="{75AC366E-2084-4705-8B60-EEB4D2B0FEE5}" presName="conn2-1" presStyleLbl="parChTrans1D2" presStyleIdx="5" presStyleCnt="7"/>
      <dgm:spPr/>
    </dgm:pt>
    <dgm:pt modelId="{D85FD079-29BC-4D44-AF1C-A8A94EFB1BF2}" type="pres">
      <dgm:prSet presAssocID="{75AC366E-2084-4705-8B60-EEB4D2B0FEE5}" presName="connTx" presStyleLbl="parChTrans1D2" presStyleIdx="5" presStyleCnt="7"/>
      <dgm:spPr/>
    </dgm:pt>
    <dgm:pt modelId="{656BF495-BE2F-4305-BC65-FE9CCBF0721D}" type="pres">
      <dgm:prSet presAssocID="{AC4E03A5-DBB3-403F-9608-213B4B7BF6A5}" presName="root2" presStyleCnt="0"/>
      <dgm:spPr/>
    </dgm:pt>
    <dgm:pt modelId="{EEF14E87-DF4A-491D-9643-1A6233094737}" type="pres">
      <dgm:prSet presAssocID="{AC4E03A5-DBB3-403F-9608-213B4B7BF6A5}" presName="LevelTwoTextNode" presStyleLbl="node2" presStyleIdx="5" presStyleCnt="7" custScaleX="151136" custScaleY="64273">
        <dgm:presLayoutVars>
          <dgm:chPref val="3"/>
        </dgm:presLayoutVars>
      </dgm:prSet>
      <dgm:spPr/>
    </dgm:pt>
    <dgm:pt modelId="{F666DF3B-6F03-4060-8412-8FDC25BEC083}" type="pres">
      <dgm:prSet presAssocID="{AC4E03A5-DBB3-403F-9608-213B4B7BF6A5}" presName="level3hierChild" presStyleCnt="0"/>
      <dgm:spPr/>
    </dgm:pt>
    <dgm:pt modelId="{16280207-07CF-4A6B-B553-6AAB1603BCBC}" type="pres">
      <dgm:prSet presAssocID="{3CA807D6-F20E-4786-9AFF-B4C261D10590}" presName="conn2-1" presStyleLbl="parChTrans1D2" presStyleIdx="6" presStyleCnt="7"/>
      <dgm:spPr/>
    </dgm:pt>
    <dgm:pt modelId="{94C8590B-01E3-4081-9071-5BB4660D95F9}" type="pres">
      <dgm:prSet presAssocID="{3CA807D6-F20E-4786-9AFF-B4C261D10590}" presName="connTx" presStyleLbl="parChTrans1D2" presStyleIdx="6" presStyleCnt="7"/>
      <dgm:spPr/>
    </dgm:pt>
    <dgm:pt modelId="{3C9B4D78-D5DE-4FA7-900B-1D4358153DD5}" type="pres">
      <dgm:prSet presAssocID="{20C16375-4541-44A2-821F-43B09D99BCFD}" presName="root2" presStyleCnt="0"/>
      <dgm:spPr/>
    </dgm:pt>
    <dgm:pt modelId="{C2864FE8-14E9-47AD-A414-58DA7045B22C}" type="pres">
      <dgm:prSet presAssocID="{20C16375-4541-44A2-821F-43B09D99BCFD}" presName="LevelTwoTextNode" presStyleLbl="node2" presStyleIdx="6" presStyleCnt="7" custScaleX="151136" custScaleY="64273">
        <dgm:presLayoutVars>
          <dgm:chPref val="3"/>
        </dgm:presLayoutVars>
      </dgm:prSet>
      <dgm:spPr/>
    </dgm:pt>
    <dgm:pt modelId="{1647DD3B-4758-49DD-AFB8-8853DAFFA919}" type="pres">
      <dgm:prSet presAssocID="{20C16375-4541-44A2-821F-43B09D99BCFD}" presName="level3hierChild" presStyleCnt="0"/>
      <dgm:spPr/>
    </dgm:pt>
    <dgm:pt modelId="{E2B7D4DF-58EC-44FC-BCA7-8771BF3F04E5}" type="pres">
      <dgm:prSet presAssocID="{CA52B3FD-EBC8-47B8-A182-85DA1D68DFC3}" presName="conn2-1" presStyleLbl="parChTrans1D3" presStyleIdx="0" presStyleCnt="1"/>
      <dgm:spPr/>
    </dgm:pt>
    <dgm:pt modelId="{535E70D7-2235-488D-ABF5-2924ED384F25}" type="pres">
      <dgm:prSet presAssocID="{CA52B3FD-EBC8-47B8-A182-85DA1D68DFC3}" presName="connTx" presStyleLbl="parChTrans1D3" presStyleIdx="0" presStyleCnt="1"/>
      <dgm:spPr/>
    </dgm:pt>
    <dgm:pt modelId="{EF5D2274-C8D7-48D8-82A7-CC7CCC8F24A4}" type="pres">
      <dgm:prSet presAssocID="{A1608F6C-733E-4CB7-A71B-497FDE5CFC11}" presName="root2" presStyleCnt="0"/>
      <dgm:spPr/>
    </dgm:pt>
    <dgm:pt modelId="{53C4E49B-DB7A-4272-BEC4-5BDBEC9D4628}" type="pres">
      <dgm:prSet presAssocID="{A1608F6C-733E-4CB7-A71B-497FDE5CFC11}" presName="LevelTwoTextNode" presStyleLbl="node3" presStyleIdx="0" presStyleCnt="1" custScaleX="31523" custScaleY="6146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6052F4D-4D10-43C5-894A-20BB4F417840}" type="pres">
      <dgm:prSet presAssocID="{A1608F6C-733E-4CB7-A71B-497FDE5CFC11}" presName="level3hierChild" presStyleCnt="0"/>
      <dgm:spPr/>
    </dgm:pt>
    <dgm:pt modelId="{22E2C5A1-125E-4D9F-B6E0-E773ECE5AEE6}" type="pres">
      <dgm:prSet presAssocID="{587E117A-D1C1-45C7-9579-5D15028EF5EA}" presName="conn2-1" presStyleLbl="parChTrans1D4" presStyleIdx="0" presStyleCnt="2"/>
      <dgm:spPr/>
    </dgm:pt>
    <dgm:pt modelId="{731D7C32-619B-4163-AA4E-B76BF8B9546B}" type="pres">
      <dgm:prSet presAssocID="{587E117A-D1C1-45C7-9579-5D15028EF5EA}" presName="connTx" presStyleLbl="parChTrans1D4" presStyleIdx="0" presStyleCnt="2"/>
      <dgm:spPr/>
    </dgm:pt>
    <dgm:pt modelId="{83DDA020-4681-4E36-8C9F-491464D63359}" type="pres">
      <dgm:prSet presAssocID="{BEEEF3B7-5513-4A98-8FA6-4FBD23322379}" presName="root2" presStyleCnt="0"/>
      <dgm:spPr/>
    </dgm:pt>
    <dgm:pt modelId="{BF913BD4-4973-4E82-AD8B-C9D4C617AD8C}" type="pres">
      <dgm:prSet presAssocID="{BEEEF3B7-5513-4A98-8FA6-4FBD23322379}" presName="LevelTwoTextNode" presStyleLbl="node4" presStyleIdx="0" presStyleCnt="2" custScaleX="191496" custScaleY="850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616E2A6-372F-43F2-8FFF-AAC60DC34C40}" type="pres">
      <dgm:prSet presAssocID="{BEEEF3B7-5513-4A98-8FA6-4FBD23322379}" presName="level3hierChild" presStyleCnt="0"/>
      <dgm:spPr/>
    </dgm:pt>
    <dgm:pt modelId="{6B89F959-A285-4738-97CD-428917B8A82C}" type="pres">
      <dgm:prSet presAssocID="{87435306-4A05-487D-8F5A-018AF85669C4}" presName="conn2-1" presStyleLbl="parChTrans1D4" presStyleIdx="1" presStyleCnt="2"/>
      <dgm:spPr/>
    </dgm:pt>
    <dgm:pt modelId="{B63C3FF3-7501-4299-AE60-D9337881EE18}" type="pres">
      <dgm:prSet presAssocID="{87435306-4A05-487D-8F5A-018AF85669C4}" presName="connTx" presStyleLbl="parChTrans1D4" presStyleIdx="1" presStyleCnt="2"/>
      <dgm:spPr/>
    </dgm:pt>
    <dgm:pt modelId="{679F7A3A-336A-4BBA-BE2A-F4C04B2B4E74}" type="pres">
      <dgm:prSet presAssocID="{10D3992D-84A8-440B-AAA8-6CA31B362A88}" presName="root2" presStyleCnt="0"/>
      <dgm:spPr/>
    </dgm:pt>
    <dgm:pt modelId="{857EB39D-D46C-466B-966C-1A77DD9851D5}" type="pres">
      <dgm:prSet presAssocID="{10D3992D-84A8-440B-AAA8-6CA31B362A88}" presName="LevelTwoTextNode" presStyleLbl="node4" presStyleIdx="1" presStyleCnt="2" custScaleX="191496" custScaleY="850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85B124E-529C-41D6-8F89-608890D6A9A2}" type="pres">
      <dgm:prSet presAssocID="{10D3992D-84A8-440B-AAA8-6CA31B362A88}" presName="level3hierChild" presStyleCnt="0"/>
      <dgm:spPr/>
    </dgm:pt>
  </dgm:ptLst>
  <dgm:cxnLst>
    <dgm:cxn modelId="{8C9E8DAE-D3A9-4208-9323-24743D8DD3C3}" type="presOf" srcId="{3CA807D6-F20E-4786-9AFF-B4C261D10590}" destId="{16280207-07CF-4A6B-B553-6AAB1603BCBC}" srcOrd="0" destOrd="0" presId="urn:microsoft.com/office/officeart/2005/8/layout/hierarchy2"/>
    <dgm:cxn modelId="{DEE2E15B-0CBD-473F-9747-7B93502B9A03}" type="presOf" srcId="{AC4E03A5-DBB3-403F-9608-213B4B7BF6A5}" destId="{EEF14E87-DF4A-491D-9643-1A6233094737}" srcOrd="0" destOrd="0" presId="urn:microsoft.com/office/officeart/2005/8/layout/hierarchy2"/>
    <dgm:cxn modelId="{3DF383EB-79DA-4AFA-94FD-5E0C2D613913}" type="presOf" srcId="{190EA677-37BA-4DF4-82AE-760D99527570}" destId="{BAE346D8-9769-4CCB-B657-96BEB6F5FCA3}" srcOrd="0" destOrd="0" presId="urn:microsoft.com/office/officeart/2005/8/layout/hierarchy2"/>
    <dgm:cxn modelId="{B94FBC4E-B84A-4AB7-ABD0-3C6AA133958F}" type="presOf" srcId="{56CC6F6B-AA8A-40EE-B2D6-0904B8D392F7}" destId="{2CA85B59-3D49-4088-A236-B6B0AC10C154}" srcOrd="1" destOrd="0" presId="urn:microsoft.com/office/officeart/2005/8/layout/hierarchy2"/>
    <dgm:cxn modelId="{9B8C7ACC-128C-44FD-A020-B6F33D85CE88}" type="presOf" srcId="{B80FCD7B-65EC-419F-8FDB-E831716CAD28}" destId="{713602CE-CDDB-4121-BF6F-84F2A2EC1015}" srcOrd="0" destOrd="0" presId="urn:microsoft.com/office/officeart/2005/8/layout/hierarchy2"/>
    <dgm:cxn modelId="{C8E0CF82-A5A0-4F58-85A8-0878B459741A}" type="presOf" srcId="{87435306-4A05-487D-8F5A-018AF85669C4}" destId="{B63C3FF3-7501-4299-AE60-D9337881EE18}" srcOrd="1" destOrd="0" presId="urn:microsoft.com/office/officeart/2005/8/layout/hierarchy2"/>
    <dgm:cxn modelId="{22285487-7797-4D18-99DF-DE374C2C73F9}" type="presOf" srcId="{9BD39EEE-0899-462D-A27A-815A95D8A942}" destId="{F85B7DBB-FFAB-447D-BF05-864243BD1940}" srcOrd="0" destOrd="0" presId="urn:microsoft.com/office/officeart/2005/8/layout/hierarchy2"/>
    <dgm:cxn modelId="{59095DBA-E9E3-4BB5-A289-4607FEA9BE7A}" srcId="{32CB3917-E4BD-4011-9258-73E25FCF0172}" destId="{190EA677-37BA-4DF4-82AE-760D99527570}" srcOrd="2" destOrd="0" parTransId="{994DEF70-F53F-4134-BCD1-05CE3E9BEFFB}" sibTransId="{603B75B1-6462-49D3-8B3D-1D28ECA67B5A}"/>
    <dgm:cxn modelId="{146DD91E-81DA-495E-9FA0-9F2BCB11FE65}" type="presOf" srcId="{CE9E2390-4BFD-47E7-8351-2E80C280A42D}" destId="{3C97673D-F0F0-4235-886D-70046E2CE486}" srcOrd="0" destOrd="0" presId="urn:microsoft.com/office/officeart/2005/8/layout/hierarchy2"/>
    <dgm:cxn modelId="{9E75F5BC-FC41-492C-BF57-73F931A8D1B5}" srcId="{A1608F6C-733E-4CB7-A71B-497FDE5CFC11}" destId="{BEEEF3B7-5513-4A98-8FA6-4FBD23322379}" srcOrd="0" destOrd="0" parTransId="{587E117A-D1C1-45C7-9579-5D15028EF5EA}" sibTransId="{D832BE02-DD3A-44D3-BD6F-5F8A524CBBF4}"/>
    <dgm:cxn modelId="{D3894059-AE6D-408E-A682-456F7A66C87F}" type="presOf" srcId="{87435306-4A05-487D-8F5A-018AF85669C4}" destId="{6B89F959-A285-4738-97CD-428917B8A82C}" srcOrd="0" destOrd="0" presId="urn:microsoft.com/office/officeart/2005/8/layout/hierarchy2"/>
    <dgm:cxn modelId="{62EB7C70-7383-4818-AA52-668CA1B8EC9D}" srcId="{A1608F6C-733E-4CB7-A71B-497FDE5CFC11}" destId="{10D3992D-84A8-440B-AAA8-6CA31B362A88}" srcOrd="1" destOrd="0" parTransId="{87435306-4A05-487D-8F5A-018AF85669C4}" sibTransId="{BAE4F9E7-99BC-4F72-992F-9A0C2456E174}"/>
    <dgm:cxn modelId="{62B27506-6FA0-4236-BB23-54672F36888E}" type="presOf" srcId="{75AC366E-2084-4705-8B60-EEB4D2B0FEE5}" destId="{D85FD079-29BC-4D44-AF1C-A8A94EFB1BF2}" srcOrd="1" destOrd="0" presId="urn:microsoft.com/office/officeart/2005/8/layout/hierarchy2"/>
    <dgm:cxn modelId="{E5D53030-392B-417C-A284-F9562194D440}" type="presOf" srcId="{587E117A-D1C1-45C7-9579-5D15028EF5EA}" destId="{22E2C5A1-125E-4D9F-B6E0-E773ECE5AEE6}" srcOrd="0" destOrd="0" presId="urn:microsoft.com/office/officeart/2005/8/layout/hierarchy2"/>
    <dgm:cxn modelId="{8A6959BD-9F10-4318-B268-6C7BE9FBFE21}" srcId="{83F55335-FF93-4343-92C5-03940E30EBB9}" destId="{9BD39EEE-0899-462D-A27A-815A95D8A942}" srcOrd="1" destOrd="0" parTransId="{B80FCD7B-65EC-419F-8FDB-E831716CAD28}" sibTransId="{82ED962C-3965-4ADB-95DF-5C3E11A755C0}"/>
    <dgm:cxn modelId="{B51542F5-EF0A-4D26-99C7-24F2D986B5FB}" type="presOf" srcId="{10D3992D-84A8-440B-AAA8-6CA31B362A88}" destId="{857EB39D-D46C-466B-966C-1A77DD9851D5}" srcOrd="0" destOrd="0" presId="urn:microsoft.com/office/officeart/2005/8/layout/hierarchy2"/>
    <dgm:cxn modelId="{AF03AA26-D925-407B-9ADC-137757AB379E}" srcId="{20C16375-4541-44A2-821F-43B09D99BCFD}" destId="{A1608F6C-733E-4CB7-A71B-497FDE5CFC11}" srcOrd="0" destOrd="0" parTransId="{CA52B3FD-EBC8-47B8-A182-85DA1D68DFC3}" sibTransId="{3165699B-5C86-4538-9095-272450F2F705}"/>
    <dgm:cxn modelId="{732736FF-09C9-4C41-8223-881431F71238}" type="presOf" srcId="{587E117A-D1C1-45C7-9579-5D15028EF5EA}" destId="{731D7C32-619B-4163-AA4E-B76BF8B9546B}" srcOrd="1" destOrd="0" presId="urn:microsoft.com/office/officeart/2005/8/layout/hierarchy2"/>
    <dgm:cxn modelId="{A87E3F08-0171-45DA-8064-5A563CA4F1EC}" srcId="{32CB3917-E4BD-4011-9258-73E25FCF0172}" destId="{A260E2E5-4E4D-4F04-890A-FD92A0181171}" srcOrd="1" destOrd="0" parTransId="{A1B3B2B8-6F62-4EF9-A892-3DECBC7D8FEB}" sibTransId="{930A860D-68ED-407D-84FF-6EB543710718}"/>
    <dgm:cxn modelId="{CDB7D9C5-22DE-44A5-8708-2EEF4CE2ADEA}" type="presOf" srcId="{A1608F6C-733E-4CB7-A71B-497FDE5CFC11}" destId="{53C4E49B-DB7A-4272-BEC4-5BDBEC9D4628}" srcOrd="0" destOrd="0" presId="urn:microsoft.com/office/officeart/2005/8/layout/hierarchy2"/>
    <dgm:cxn modelId="{05E33C43-8B39-4B35-8C6C-DEA51495A58A}" type="presOf" srcId="{A260E2E5-4E4D-4F04-890A-FD92A0181171}" destId="{95FF2BE9-FC7A-481C-A465-B03A86F0AE50}" srcOrd="0" destOrd="0" presId="urn:microsoft.com/office/officeart/2005/8/layout/hierarchy2"/>
    <dgm:cxn modelId="{AD6E81FE-6340-4AC6-B898-2D1D755D936C}" type="presOf" srcId="{CA52B3FD-EBC8-47B8-A182-85DA1D68DFC3}" destId="{535E70D7-2235-488D-ABF5-2924ED384F25}" srcOrd="1" destOrd="0" presId="urn:microsoft.com/office/officeart/2005/8/layout/hierarchy2"/>
    <dgm:cxn modelId="{75A7810F-C5EB-4007-A470-103BCB93301C}" type="presOf" srcId="{83F55335-FF93-4343-92C5-03940E30EBB9}" destId="{248CD91B-B5EF-4F69-BFA9-BBDB2BD642EF}" srcOrd="0" destOrd="0" presId="urn:microsoft.com/office/officeart/2005/8/layout/hierarchy2"/>
    <dgm:cxn modelId="{AA9FDE52-ACC7-4C8B-AA52-D3B72D3EA7A7}" type="presOf" srcId="{A1B3B2B8-6F62-4EF9-A892-3DECBC7D8FEB}" destId="{92803D5C-E74C-44E4-8615-D803FE4A7074}" srcOrd="1" destOrd="0" presId="urn:microsoft.com/office/officeart/2005/8/layout/hierarchy2"/>
    <dgm:cxn modelId="{AE08D01C-5F57-49FE-8BD9-5ADD9A8902F5}" srcId="{83F55335-FF93-4343-92C5-03940E30EBB9}" destId="{AC4E03A5-DBB3-403F-9608-213B4B7BF6A5}" srcOrd="2" destOrd="0" parTransId="{75AC366E-2084-4705-8B60-EEB4D2B0FEE5}" sibTransId="{AB93D16B-0180-4ACB-9595-34DB31F1C781}"/>
    <dgm:cxn modelId="{69FFF90B-5AEF-46AD-948E-21DF058177D5}" srcId="{32CB3917-E4BD-4011-9258-73E25FCF0172}" destId="{B3FAF69F-2AA4-43B3-B099-8BF322E49ED7}" srcOrd="0" destOrd="0" parTransId="{CE9E2390-4BFD-47E7-8351-2E80C280A42D}" sibTransId="{5BE7E53D-CF20-4D6C-8BF3-F97FE3512F02}"/>
    <dgm:cxn modelId="{FF86826B-8A47-45EB-85B9-61AE8B423C79}" type="presOf" srcId="{32CB3917-E4BD-4011-9258-73E25FCF0172}" destId="{0C643F99-0647-4ED4-BED9-780E4BAC2EBF}" srcOrd="0" destOrd="0" presId="urn:microsoft.com/office/officeart/2005/8/layout/hierarchy2"/>
    <dgm:cxn modelId="{E541E372-6CB2-49DA-8A0E-4817B0D22B83}" type="presOf" srcId="{AB623251-9EFD-409B-AC83-E1733AC30E9A}" destId="{9392FFC3-93EE-4312-9164-B24A0B759C53}" srcOrd="0" destOrd="0" presId="urn:microsoft.com/office/officeart/2005/8/layout/hierarchy2"/>
    <dgm:cxn modelId="{1CFBA8E8-C187-4E2E-BA59-F913CAD9D615}" type="presOf" srcId="{BEEEF3B7-5513-4A98-8FA6-4FBD23322379}" destId="{BF913BD4-4973-4E82-AD8B-C9D4C617AD8C}" srcOrd="0" destOrd="0" presId="urn:microsoft.com/office/officeart/2005/8/layout/hierarchy2"/>
    <dgm:cxn modelId="{A43ED4BB-DE71-4377-B669-29F47D89F0AC}" type="presOf" srcId="{56CC6F6B-AA8A-40EE-B2D6-0904B8D392F7}" destId="{1B4C4E4B-DE87-418F-8E1E-0D0B75D83CC3}" srcOrd="0" destOrd="0" presId="urn:microsoft.com/office/officeart/2005/8/layout/hierarchy2"/>
    <dgm:cxn modelId="{2D374D4C-3969-46F4-952E-C6A396CD1CA9}" type="presOf" srcId="{B3FAF69F-2AA4-43B3-B099-8BF322E49ED7}" destId="{42E1E502-80D0-4628-92E5-AB984D6BB9A3}" srcOrd="0" destOrd="0" presId="urn:microsoft.com/office/officeart/2005/8/layout/hierarchy2"/>
    <dgm:cxn modelId="{F616D2D9-0572-4844-A051-0C0446B945C3}" srcId="{AB623251-9EFD-409B-AC83-E1733AC30E9A}" destId="{32CB3917-E4BD-4011-9258-73E25FCF0172}" srcOrd="0" destOrd="0" parTransId="{C2E85AA0-8171-44D0-8B81-5C463936EEF8}" sibTransId="{CFB7F3E0-46E4-45BB-81A2-F13D23703873}"/>
    <dgm:cxn modelId="{BA45BD0A-5F6E-463F-9CD5-F070BA6BF18D}" type="presOf" srcId="{20C16375-4541-44A2-821F-43B09D99BCFD}" destId="{C2864FE8-14E9-47AD-A414-58DA7045B22C}" srcOrd="0" destOrd="0" presId="urn:microsoft.com/office/officeart/2005/8/layout/hierarchy2"/>
    <dgm:cxn modelId="{0817F7C2-2E97-43B0-9FFB-301E7BCAD6FF}" type="presOf" srcId="{CA52B3FD-EBC8-47B8-A182-85DA1D68DFC3}" destId="{E2B7D4DF-58EC-44FC-BCA7-8771BF3F04E5}" srcOrd="0" destOrd="0" presId="urn:microsoft.com/office/officeart/2005/8/layout/hierarchy2"/>
    <dgm:cxn modelId="{6360C6C7-A9B0-404E-BAE3-7FB78987F2BA}" type="presOf" srcId="{3CA807D6-F20E-4786-9AFF-B4C261D10590}" destId="{94C8590B-01E3-4081-9071-5BB4660D95F9}" srcOrd="1" destOrd="0" presId="urn:microsoft.com/office/officeart/2005/8/layout/hierarchy2"/>
    <dgm:cxn modelId="{C56ABAD1-5233-49EE-8D08-781F87E756F7}" type="presOf" srcId="{711F5D81-913D-481E-BC40-8EA08BDA6E30}" destId="{BE609DFD-C39A-4C76-9649-912900ED67C5}" srcOrd="0" destOrd="0" presId="urn:microsoft.com/office/officeart/2005/8/layout/hierarchy2"/>
    <dgm:cxn modelId="{AD141619-2434-4D6D-B0F6-85EAE0AC76D6}" srcId="{83F55335-FF93-4343-92C5-03940E30EBB9}" destId="{20C16375-4541-44A2-821F-43B09D99BCFD}" srcOrd="3" destOrd="0" parTransId="{3CA807D6-F20E-4786-9AFF-B4C261D10590}" sibTransId="{BEC8229F-56DD-4E2F-A93D-2E620742718A}"/>
    <dgm:cxn modelId="{CC6CBFC9-AF55-420A-A5A7-7E7F00E452ED}" type="presOf" srcId="{A1B3B2B8-6F62-4EF9-A892-3DECBC7D8FEB}" destId="{4EEF94C2-9C1E-410C-8513-759FDF2D310B}" srcOrd="0" destOrd="0" presId="urn:microsoft.com/office/officeart/2005/8/layout/hierarchy2"/>
    <dgm:cxn modelId="{C0E4C336-BFF7-45AA-B0F5-104959711972}" type="presOf" srcId="{994DEF70-F53F-4134-BCD1-05CE3E9BEFFB}" destId="{24A456DB-B343-4267-9EED-C5686BDF2FDD}" srcOrd="0" destOrd="0" presId="urn:microsoft.com/office/officeart/2005/8/layout/hierarchy2"/>
    <dgm:cxn modelId="{89C112A0-608D-4EF9-9926-571CA642556A}" type="presOf" srcId="{CE9E2390-4BFD-47E7-8351-2E80C280A42D}" destId="{D0FA8C28-0541-45F1-95A9-C27378E87BDE}" srcOrd="1" destOrd="0" presId="urn:microsoft.com/office/officeart/2005/8/layout/hierarchy2"/>
    <dgm:cxn modelId="{06A35825-BA70-4F91-8A92-29616AD1209A}" type="presOf" srcId="{994DEF70-F53F-4134-BCD1-05CE3E9BEFFB}" destId="{ED6E26E2-0805-4F64-973F-1E7474CC1292}" srcOrd="1" destOrd="0" presId="urn:microsoft.com/office/officeart/2005/8/layout/hierarchy2"/>
    <dgm:cxn modelId="{602B2128-8566-4120-8213-CA2E97793902}" type="presOf" srcId="{75AC366E-2084-4705-8B60-EEB4D2B0FEE5}" destId="{84CE4BED-8F59-4504-AF61-394BE1BF685B}" srcOrd="0" destOrd="0" presId="urn:microsoft.com/office/officeart/2005/8/layout/hierarchy2"/>
    <dgm:cxn modelId="{FB30EEB1-D1B0-432A-9F3E-0EAE96335F81}" type="presOf" srcId="{B80FCD7B-65EC-419F-8FDB-E831716CAD28}" destId="{3B8741EC-6E1F-43FC-9FBE-DE132C94B3FB}" srcOrd="1" destOrd="0" presId="urn:microsoft.com/office/officeart/2005/8/layout/hierarchy2"/>
    <dgm:cxn modelId="{BC7E8A8E-B847-4F51-A897-3980C7ED0D8D}" srcId="{83F55335-FF93-4343-92C5-03940E30EBB9}" destId="{711F5D81-913D-481E-BC40-8EA08BDA6E30}" srcOrd="0" destOrd="0" parTransId="{56CC6F6B-AA8A-40EE-B2D6-0904B8D392F7}" sibTransId="{7F787DFC-C1C6-4C38-8475-61632DAC8C13}"/>
    <dgm:cxn modelId="{A1084C39-C512-4A82-903E-25BD5283052B}" srcId="{AB623251-9EFD-409B-AC83-E1733AC30E9A}" destId="{83F55335-FF93-4343-92C5-03940E30EBB9}" srcOrd="1" destOrd="0" parTransId="{633CA141-5A8A-4511-B83D-2F2665EE8E32}" sibTransId="{7800507E-4EFC-4D4A-B126-59D7D65D32E2}"/>
    <dgm:cxn modelId="{15097E96-E480-4528-B5FE-E80E99E9620E}" type="presParOf" srcId="{9392FFC3-93EE-4312-9164-B24A0B759C53}" destId="{56EF4718-EAD1-45F5-A295-E8D8CE2AE259}" srcOrd="0" destOrd="0" presId="urn:microsoft.com/office/officeart/2005/8/layout/hierarchy2"/>
    <dgm:cxn modelId="{DEE5AAF8-3223-4F30-91E9-61AEE2ABE71B}" type="presParOf" srcId="{56EF4718-EAD1-45F5-A295-E8D8CE2AE259}" destId="{0C643F99-0647-4ED4-BED9-780E4BAC2EBF}" srcOrd="0" destOrd="0" presId="urn:microsoft.com/office/officeart/2005/8/layout/hierarchy2"/>
    <dgm:cxn modelId="{37D701B2-6DDF-4880-B52B-2EBCDFF0F2BB}" type="presParOf" srcId="{56EF4718-EAD1-45F5-A295-E8D8CE2AE259}" destId="{ED25B7BA-2180-4CC5-8067-370240267473}" srcOrd="1" destOrd="0" presId="urn:microsoft.com/office/officeart/2005/8/layout/hierarchy2"/>
    <dgm:cxn modelId="{78A766E3-D6AD-493D-8BEF-75BA82694FF8}" type="presParOf" srcId="{ED25B7BA-2180-4CC5-8067-370240267473}" destId="{3C97673D-F0F0-4235-886D-70046E2CE486}" srcOrd="0" destOrd="0" presId="urn:microsoft.com/office/officeart/2005/8/layout/hierarchy2"/>
    <dgm:cxn modelId="{2D29F0B6-8884-4985-9DB6-D5DBA6DB59CB}" type="presParOf" srcId="{3C97673D-F0F0-4235-886D-70046E2CE486}" destId="{D0FA8C28-0541-45F1-95A9-C27378E87BDE}" srcOrd="0" destOrd="0" presId="urn:microsoft.com/office/officeart/2005/8/layout/hierarchy2"/>
    <dgm:cxn modelId="{68F0E0BA-C573-4A41-B1D0-5FC236C0FA3F}" type="presParOf" srcId="{ED25B7BA-2180-4CC5-8067-370240267473}" destId="{E48D3EC2-4F20-4902-888C-3C0C8302735A}" srcOrd="1" destOrd="0" presId="urn:microsoft.com/office/officeart/2005/8/layout/hierarchy2"/>
    <dgm:cxn modelId="{E80C5E33-BC0E-41D2-B9FF-B45B1A99DFF3}" type="presParOf" srcId="{E48D3EC2-4F20-4902-888C-3C0C8302735A}" destId="{42E1E502-80D0-4628-92E5-AB984D6BB9A3}" srcOrd="0" destOrd="0" presId="urn:microsoft.com/office/officeart/2005/8/layout/hierarchy2"/>
    <dgm:cxn modelId="{E57D37A4-EC36-4C9E-8604-FA74DB25158B}" type="presParOf" srcId="{E48D3EC2-4F20-4902-888C-3C0C8302735A}" destId="{07B01750-31F1-488F-B139-AFC64ED8FC42}" srcOrd="1" destOrd="0" presId="urn:microsoft.com/office/officeart/2005/8/layout/hierarchy2"/>
    <dgm:cxn modelId="{73196806-D65F-4AF2-949A-DA713A079697}" type="presParOf" srcId="{ED25B7BA-2180-4CC5-8067-370240267473}" destId="{4EEF94C2-9C1E-410C-8513-759FDF2D310B}" srcOrd="2" destOrd="0" presId="urn:microsoft.com/office/officeart/2005/8/layout/hierarchy2"/>
    <dgm:cxn modelId="{85F794D5-A9F6-4E2A-ABEA-DB4D68A1BBB6}" type="presParOf" srcId="{4EEF94C2-9C1E-410C-8513-759FDF2D310B}" destId="{92803D5C-E74C-44E4-8615-D803FE4A7074}" srcOrd="0" destOrd="0" presId="urn:microsoft.com/office/officeart/2005/8/layout/hierarchy2"/>
    <dgm:cxn modelId="{C95D9BE4-BC60-4850-8725-77787C91A0BC}" type="presParOf" srcId="{ED25B7BA-2180-4CC5-8067-370240267473}" destId="{1FC3E940-3214-4CF2-AD5C-93F588AA2CB0}" srcOrd="3" destOrd="0" presId="urn:microsoft.com/office/officeart/2005/8/layout/hierarchy2"/>
    <dgm:cxn modelId="{6238E085-82CA-49E9-9D7B-53B4D5100B9C}" type="presParOf" srcId="{1FC3E940-3214-4CF2-AD5C-93F588AA2CB0}" destId="{95FF2BE9-FC7A-481C-A465-B03A86F0AE50}" srcOrd="0" destOrd="0" presId="urn:microsoft.com/office/officeart/2005/8/layout/hierarchy2"/>
    <dgm:cxn modelId="{F01C84F3-BE9E-4A44-A74A-1557E16C72D1}" type="presParOf" srcId="{1FC3E940-3214-4CF2-AD5C-93F588AA2CB0}" destId="{5E2DFEE9-82F8-41E4-9D65-6844BC1F0DAB}" srcOrd="1" destOrd="0" presId="urn:microsoft.com/office/officeart/2005/8/layout/hierarchy2"/>
    <dgm:cxn modelId="{44D3BD33-69E5-4EEC-84D5-7DEF379BAADD}" type="presParOf" srcId="{ED25B7BA-2180-4CC5-8067-370240267473}" destId="{24A456DB-B343-4267-9EED-C5686BDF2FDD}" srcOrd="4" destOrd="0" presId="urn:microsoft.com/office/officeart/2005/8/layout/hierarchy2"/>
    <dgm:cxn modelId="{3018C409-DF21-466B-909E-FBFE9E1E9134}" type="presParOf" srcId="{24A456DB-B343-4267-9EED-C5686BDF2FDD}" destId="{ED6E26E2-0805-4F64-973F-1E7474CC1292}" srcOrd="0" destOrd="0" presId="urn:microsoft.com/office/officeart/2005/8/layout/hierarchy2"/>
    <dgm:cxn modelId="{E29083B6-201C-4107-8614-749B7EB8AD2A}" type="presParOf" srcId="{ED25B7BA-2180-4CC5-8067-370240267473}" destId="{CCA26DA7-49FC-41EB-86FD-7589A22B7CBF}" srcOrd="5" destOrd="0" presId="urn:microsoft.com/office/officeart/2005/8/layout/hierarchy2"/>
    <dgm:cxn modelId="{843FA040-5C96-4799-8075-B794A6D4562A}" type="presParOf" srcId="{CCA26DA7-49FC-41EB-86FD-7589A22B7CBF}" destId="{BAE346D8-9769-4CCB-B657-96BEB6F5FCA3}" srcOrd="0" destOrd="0" presId="urn:microsoft.com/office/officeart/2005/8/layout/hierarchy2"/>
    <dgm:cxn modelId="{41CE9673-E32D-49B9-A919-7818CDDAC942}" type="presParOf" srcId="{CCA26DA7-49FC-41EB-86FD-7589A22B7CBF}" destId="{62C38111-6E5A-4EF6-8360-3929DD734BEA}" srcOrd="1" destOrd="0" presId="urn:microsoft.com/office/officeart/2005/8/layout/hierarchy2"/>
    <dgm:cxn modelId="{AFCAED1B-A166-4FC8-B364-FF1A2EC3597F}" type="presParOf" srcId="{9392FFC3-93EE-4312-9164-B24A0B759C53}" destId="{CB364F9F-D5DF-447F-8E59-999FDE65F38A}" srcOrd="1" destOrd="0" presId="urn:microsoft.com/office/officeart/2005/8/layout/hierarchy2"/>
    <dgm:cxn modelId="{5CC200E2-C94B-44AC-A30D-4C51A9D23938}" type="presParOf" srcId="{CB364F9F-D5DF-447F-8E59-999FDE65F38A}" destId="{248CD91B-B5EF-4F69-BFA9-BBDB2BD642EF}" srcOrd="0" destOrd="0" presId="urn:microsoft.com/office/officeart/2005/8/layout/hierarchy2"/>
    <dgm:cxn modelId="{644FB35B-416B-40EE-9E6A-A10797734595}" type="presParOf" srcId="{CB364F9F-D5DF-447F-8E59-999FDE65F38A}" destId="{EF884099-11B9-4604-8024-57B7D24CC972}" srcOrd="1" destOrd="0" presId="urn:microsoft.com/office/officeart/2005/8/layout/hierarchy2"/>
    <dgm:cxn modelId="{A73C7AF6-8183-439E-8178-6EA020A9D2C6}" type="presParOf" srcId="{EF884099-11B9-4604-8024-57B7D24CC972}" destId="{1B4C4E4B-DE87-418F-8E1E-0D0B75D83CC3}" srcOrd="0" destOrd="0" presId="urn:microsoft.com/office/officeart/2005/8/layout/hierarchy2"/>
    <dgm:cxn modelId="{AD8198D8-A5A6-47A4-81F5-7FA68FACF5EF}" type="presParOf" srcId="{1B4C4E4B-DE87-418F-8E1E-0D0B75D83CC3}" destId="{2CA85B59-3D49-4088-A236-B6B0AC10C154}" srcOrd="0" destOrd="0" presId="urn:microsoft.com/office/officeart/2005/8/layout/hierarchy2"/>
    <dgm:cxn modelId="{85192D47-C017-463B-8EF2-ECA60611DD01}" type="presParOf" srcId="{EF884099-11B9-4604-8024-57B7D24CC972}" destId="{92B13FAC-95FB-4A38-A276-266082A26D41}" srcOrd="1" destOrd="0" presId="urn:microsoft.com/office/officeart/2005/8/layout/hierarchy2"/>
    <dgm:cxn modelId="{E8FC60F4-CFF2-4D61-88F2-40F80F05D613}" type="presParOf" srcId="{92B13FAC-95FB-4A38-A276-266082A26D41}" destId="{BE609DFD-C39A-4C76-9649-912900ED67C5}" srcOrd="0" destOrd="0" presId="urn:microsoft.com/office/officeart/2005/8/layout/hierarchy2"/>
    <dgm:cxn modelId="{41D59CD1-AE2A-4AC1-8275-5B81F89BF9BA}" type="presParOf" srcId="{92B13FAC-95FB-4A38-A276-266082A26D41}" destId="{731599D5-FD8E-421A-9AD2-D09C1D0B146B}" srcOrd="1" destOrd="0" presId="urn:microsoft.com/office/officeart/2005/8/layout/hierarchy2"/>
    <dgm:cxn modelId="{029DE7FA-6C07-4DC0-8ABD-01F9CE1C7A10}" type="presParOf" srcId="{EF884099-11B9-4604-8024-57B7D24CC972}" destId="{713602CE-CDDB-4121-BF6F-84F2A2EC1015}" srcOrd="2" destOrd="0" presId="urn:microsoft.com/office/officeart/2005/8/layout/hierarchy2"/>
    <dgm:cxn modelId="{D9000D05-1297-4A11-AB6A-7B0D569895FB}" type="presParOf" srcId="{713602CE-CDDB-4121-BF6F-84F2A2EC1015}" destId="{3B8741EC-6E1F-43FC-9FBE-DE132C94B3FB}" srcOrd="0" destOrd="0" presId="urn:microsoft.com/office/officeart/2005/8/layout/hierarchy2"/>
    <dgm:cxn modelId="{14D27FED-404C-4D64-9FF6-00652DD465F3}" type="presParOf" srcId="{EF884099-11B9-4604-8024-57B7D24CC972}" destId="{F886D354-1996-430A-B57A-0E63FB047073}" srcOrd="3" destOrd="0" presId="urn:microsoft.com/office/officeart/2005/8/layout/hierarchy2"/>
    <dgm:cxn modelId="{84DBB485-BA64-4007-8463-46C776C53139}" type="presParOf" srcId="{F886D354-1996-430A-B57A-0E63FB047073}" destId="{F85B7DBB-FFAB-447D-BF05-864243BD1940}" srcOrd="0" destOrd="0" presId="urn:microsoft.com/office/officeart/2005/8/layout/hierarchy2"/>
    <dgm:cxn modelId="{F1B18B6F-1854-472D-8582-E6EBA6991A3C}" type="presParOf" srcId="{F886D354-1996-430A-B57A-0E63FB047073}" destId="{C82248C3-9978-4D9C-9CB7-86C3D2604A4E}" srcOrd="1" destOrd="0" presId="urn:microsoft.com/office/officeart/2005/8/layout/hierarchy2"/>
    <dgm:cxn modelId="{2BC8422F-CCEE-47A3-A58E-969D9397D54F}" type="presParOf" srcId="{EF884099-11B9-4604-8024-57B7D24CC972}" destId="{84CE4BED-8F59-4504-AF61-394BE1BF685B}" srcOrd="4" destOrd="0" presId="urn:microsoft.com/office/officeart/2005/8/layout/hierarchy2"/>
    <dgm:cxn modelId="{5A14D7A3-0793-4D97-93EF-0F3AB7640E86}" type="presParOf" srcId="{84CE4BED-8F59-4504-AF61-394BE1BF685B}" destId="{D85FD079-29BC-4D44-AF1C-A8A94EFB1BF2}" srcOrd="0" destOrd="0" presId="urn:microsoft.com/office/officeart/2005/8/layout/hierarchy2"/>
    <dgm:cxn modelId="{0530E343-D60D-47EF-A440-E60A52638583}" type="presParOf" srcId="{EF884099-11B9-4604-8024-57B7D24CC972}" destId="{656BF495-BE2F-4305-BC65-FE9CCBF0721D}" srcOrd="5" destOrd="0" presId="urn:microsoft.com/office/officeart/2005/8/layout/hierarchy2"/>
    <dgm:cxn modelId="{F4CB3A17-2E33-4A7B-8606-D9C14CCF716A}" type="presParOf" srcId="{656BF495-BE2F-4305-BC65-FE9CCBF0721D}" destId="{EEF14E87-DF4A-491D-9643-1A6233094737}" srcOrd="0" destOrd="0" presId="urn:microsoft.com/office/officeart/2005/8/layout/hierarchy2"/>
    <dgm:cxn modelId="{64A4787F-F937-47C6-B7DC-9B26CB63D55C}" type="presParOf" srcId="{656BF495-BE2F-4305-BC65-FE9CCBF0721D}" destId="{F666DF3B-6F03-4060-8412-8FDC25BEC083}" srcOrd="1" destOrd="0" presId="urn:microsoft.com/office/officeart/2005/8/layout/hierarchy2"/>
    <dgm:cxn modelId="{EF1FC589-D80C-47C2-AD97-4D36749A3474}" type="presParOf" srcId="{EF884099-11B9-4604-8024-57B7D24CC972}" destId="{16280207-07CF-4A6B-B553-6AAB1603BCBC}" srcOrd="6" destOrd="0" presId="urn:microsoft.com/office/officeart/2005/8/layout/hierarchy2"/>
    <dgm:cxn modelId="{4ED1C895-B67D-44D1-8F32-FCE9BABDCC12}" type="presParOf" srcId="{16280207-07CF-4A6B-B553-6AAB1603BCBC}" destId="{94C8590B-01E3-4081-9071-5BB4660D95F9}" srcOrd="0" destOrd="0" presId="urn:microsoft.com/office/officeart/2005/8/layout/hierarchy2"/>
    <dgm:cxn modelId="{93417CA8-9D69-437D-9C64-C6660112E965}" type="presParOf" srcId="{EF884099-11B9-4604-8024-57B7D24CC972}" destId="{3C9B4D78-D5DE-4FA7-900B-1D4358153DD5}" srcOrd="7" destOrd="0" presId="urn:microsoft.com/office/officeart/2005/8/layout/hierarchy2"/>
    <dgm:cxn modelId="{DD554E83-31A9-40E8-8690-D4982AF9BCD7}" type="presParOf" srcId="{3C9B4D78-D5DE-4FA7-900B-1D4358153DD5}" destId="{C2864FE8-14E9-47AD-A414-58DA7045B22C}" srcOrd="0" destOrd="0" presId="urn:microsoft.com/office/officeart/2005/8/layout/hierarchy2"/>
    <dgm:cxn modelId="{5510DF93-9B14-4B56-8D41-6FCF6EE165B5}" type="presParOf" srcId="{3C9B4D78-D5DE-4FA7-900B-1D4358153DD5}" destId="{1647DD3B-4758-49DD-AFB8-8853DAFFA919}" srcOrd="1" destOrd="0" presId="urn:microsoft.com/office/officeart/2005/8/layout/hierarchy2"/>
    <dgm:cxn modelId="{4D6A2265-4D17-4685-AA14-C3CAEEA0A64E}" type="presParOf" srcId="{1647DD3B-4758-49DD-AFB8-8853DAFFA919}" destId="{E2B7D4DF-58EC-44FC-BCA7-8771BF3F04E5}" srcOrd="0" destOrd="0" presId="urn:microsoft.com/office/officeart/2005/8/layout/hierarchy2"/>
    <dgm:cxn modelId="{0C766994-7AD6-4578-9735-0CBB3D946C71}" type="presParOf" srcId="{E2B7D4DF-58EC-44FC-BCA7-8771BF3F04E5}" destId="{535E70D7-2235-488D-ABF5-2924ED384F25}" srcOrd="0" destOrd="0" presId="urn:microsoft.com/office/officeart/2005/8/layout/hierarchy2"/>
    <dgm:cxn modelId="{9F7ED565-99D3-4C56-BC09-70C4F5D86E1A}" type="presParOf" srcId="{1647DD3B-4758-49DD-AFB8-8853DAFFA919}" destId="{EF5D2274-C8D7-48D8-82A7-CC7CCC8F24A4}" srcOrd="1" destOrd="0" presId="urn:microsoft.com/office/officeart/2005/8/layout/hierarchy2"/>
    <dgm:cxn modelId="{10BAF919-EA60-4D39-80DB-A00020A64C6D}" type="presParOf" srcId="{EF5D2274-C8D7-48D8-82A7-CC7CCC8F24A4}" destId="{53C4E49B-DB7A-4272-BEC4-5BDBEC9D4628}" srcOrd="0" destOrd="0" presId="urn:microsoft.com/office/officeart/2005/8/layout/hierarchy2"/>
    <dgm:cxn modelId="{FF778DF5-3E7C-43B7-8BCE-3F3FCE08B418}" type="presParOf" srcId="{EF5D2274-C8D7-48D8-82A7-CC7CCC8F24A4}" destId="{F6052F4D-4D10-43C5-894A-20BB4F417840}" srcOrd="1" destOrd="0" presId="urn:microsoft.com/office/officeart/2005/8/layout/hierarchy2"/>
    <dgm:cxn modelId="{91FFD72B-BF0D-4993-A19F-EEB65F847A4A}" type="presParOf" srcId="{F6052F4D-4D10-43C5-894A-20BB4F417840}" destId="{22E2C5A1-125E-4D9F-B6E0-E773ECE5AEE6}" srcOrd="0" destOrd="0" presId="urn:microsoft.com/office/officeart/2005/8/layout/hierarchy2"/>
    <dgm:cxn modelId="{E980F995-3930-4C03-887A-888C49BB5743}" type="presParOf" srcId="{22E2C5A1-125E-4D9F-B6E0-E773ECE5AEE6}" destId="{731D7C32-619B-4163-AA4E-B76BF8B9546B}" srcOrd="0" destOrd="0" presId="urn:microsoft.com/office/officeart/2005/8/layout/hierarchy2"/>
    <dgm:cxn modelId="{4ADB2BD1-EF15-41AE-B47D-9B12E0175ADE}" type="presParOf" srcId="{F6052F4D-4D10-43C5-894A-20BB4F417840}" destId="{83DDA020-4681-4E36-8C9F-491464D63359}" srcOrd="1" destOrd="0" presId="urn:microsoft.com/office/officeart/2005/8/layout/hierarchy2"/>
    <dgm:cxn modelId="{CA55B55B-0E8D-43C8-B5DB-7BD77442F47A}" type="presParOf" srcId="{83DDA020-4681-4E36-8C9F-491464D63359}" destId="{BF913BD4-4973-4E82-AD8B-C9D4C617AD8C}" srcOrd="0" destOrd="0" presId="urn:microsoft.com/office/officeart/2005/8/layout/hierarchy2"/>
    <dgm:cxn modelId="{AF4355E8-4C81-496D-9161-0DFEF72295B5}" type="presParOf" srcId="{83DDA020-4681-4E36-8C9F-491464D63359}" destId="{4616E2A6-372F-43F2-8FFF-AAC60DC34C40}" srcOrd="1" destOrd="0" presId="urn:microsoft.com/office/officeart/2005/8/layout/hierarchy2"/>
    <dgm:cxn modelId="{6E2F1477-8FD9-4867-B536-90BB6DC5E911}" type="presParOf" srcId="{F6052F4D-4D10-43C5-894A-20BB4F417840}" destId="{6B89F959-A285-4738-97CD-428917B8A82C}" srcOrd="2" destOrd="0" presId="urn:microsoft.com/office/officeart/2005/8/layout/hierarchy2"/>
    <dgm:cxn modelId="{04366220-523C-4889-8BEA-63FADFCB8C76}" type="presParOf" srcId="{6B89F959-A285-4738-97CD-428917B8A82C}" destId="{B63C3FF3-7501-4299-AE60-D9337881EE18}" srcOrd="0" destOrd="0" presId="urn:microsoft.com/office/officeart/2005/8/layout/hierarchy2"/>
    <dgm:cxn modelId="{77F6C21D-9840-4B61-8E3E-8687B882E8F2}" type="presParOf" srcId="{F6052F4D-4D10-43C5-894A-20BB4F417840}" destId="{679F7A3A-336A-4BBA-BE2A-F4C04B2B4E74}" srcOrd="3" destOrd="0" presId="urn:microsoft.com/office/officeart/2005/8/layout/hierarchy2"/>
    <dgm:cxn modelId="{FA1CE218-45C9-48CC-A328-B58847679DD4}" type="presParOf" srcId="{679F7A3A-336A-4BBA-BE2A-F4C04B2B4E74}" destId="{857EB39D-D46C-466B-966C-1A77DD9851D5}" srcOrd="0" destOrd="0" presId="urn:microsoft.com/office/officeart/2005/8/layout/hierarchy2"/>
    <dgm:cxn modelId="{BC315E93-A29B-414D-AE04-8F94A3A57BDC}" type="presParOf" srcId="{679F7A3A-336A-4BBA-BE2A-F4C04B2B4E74}" destId="{885B124E-529C-41D6-8F89-608890D6A9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0F230E-7524-40EC-8912-349CEE26D01E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5D705C87-0CB5-4883-ADA1-195CC4D04AA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خلفا در نگاه اهل سنت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A4FB852-F9B7-41DD-A97F-8610EA9F9A4B}" type="parTrans" cxnId="{63DC2B77-82F5-4385-B17F-E9DC945BF01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566BFEB-FB67-48C6-9F03-131539FA4F38}" type="sibTrans" cxnId="{63DC2B77-82F5-4385-B17F-E9DC945BF01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C5FB207-6B68-46D8-9FDC-BA6D3056D9B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شرایط سه گانه امام شیعی را ندارند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E39DB6EE-DCC1-47DA-A875-34FD44F63973}" type="parTrans" cxnId="{499CA716-4069-45BB-8111-2FEF3C254BA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06E8F08-2EDF-48CB-8AB9-3CBFC2F22966}" type="sibTrans" cxnId="{499CA716-4069-45BB-8111-2FEF3C254BA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04BE3FE-9E00-4810-931A-46F6780E492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نصب الهی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83C0B64-18D8-4F95-9ABC-A3807C50682A}" type="parTrans" cxnId="{B139C5C7-F3D5-4337-A8C6-F9133B0621B6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DD8B062-9DF9-4CCA-A4A4-F9C930A67A57}" type="sibTrans" cxnId="{B139C5C7-F3D5-4337-A8C6-F9133B0621B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A42694E-EF21-4BB8-9BC1-1E320101F22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بر حسب عوامل اجتماعی قدرت پیدا کردند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4582DE7D-14EB-4C6B-A84C-105C28B4A317}" type="parTrans" cxnId="{39844404-FA62-4BB8-9F2F-298747608312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E087652-884A-4C1F-85A5-953802FB06B9}" type="sibTrans" cxnId="{39844404-FA62-4BB8-9F2F-29874760831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E27D43A-486B-47F9-B056-0F44714390D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علم خدادادی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B7B96A5-CBE0-44C6-8860-A98A2879AD4F}" type="parTrans" cxnId="{012D0834-5663-470F-A1BF-883FABA45805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FCE0326-DBE5-45B4-AB3E-7BD0AE51E2AC}" type="sibTrans" cxnId="{012D0834-5663-470F-A1BF-883FABA4580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1AB2E5C-7E54-4C32-BF33-22154DD865C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موارد جهل، فراوان از ایشان رسیده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431B302-5AFD-4765-9EA7-4AA512960919}" type="parTrans" cxnId="{81B720A5-371C-47EB-B60C-70B9DE726F10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49BF112-C4E6-4DFD-9F13-5E757C17A310}" type="sibTrans" cxnId="{81B720A5-371C-47EB-B60C-70B9DE726F1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AC97629-5D5F-47D8-80B2-4B19E2110B7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عصمت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D711F80-9BFF-442B-B3DE-B869049040E3}" type="parTrans" cxnId="{7D2ED699-50E1-48E2-856A-036C1ED9484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4BEE119-13F0-4496-9C46-D922D7A49601}" type="sibTrans" cxnId="{7D2ED699-50E1-48E2-856A-036C1ED9484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C472829-830C-4DCB-8356-389B0B0BD4C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بلکه لغزشها و اشتباهات زیادی از ایشان نقل شده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1DA724C2-9FA5-4783-A00F-4335C6F19BD0}" type="parTrans" cxnId="{91147347-451E-4634-B775-AAF6FD5C56C2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6950ECC-3CD0-4B19-9891-3ABD3DF6428D}" type="sibTrans" cxnId="{91147347-451E-4634-B775-AAF6FD5C56C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A4DBDBA-3660-4EB8-B152-429C25B7150E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31FF59DD-A611-4B20-9E29-E927D92A824C}" type="parTrans" cxnId="{51362426-3577-418C-9561-87202B409A6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34D6FB4-2CC1-492A-89B5-CF7F826D0870}" type="sibTrans" cxnId="{51362426-3577-418C-9561-87202B409A6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1376D81-4B1C-4E27-984D-D584D8A40FCF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با بیانات فوق صحت ادعای شیعه در امامت ثابت می شود و نیازی به ادله تفصیلی نیست در عین حال در درس آینده به برخی از آنها می پردازیم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56BA619-65D7-4F1E-8DA7-219262A63AA3}" type="parTrans" cxnId="{C9E24884-DB28-4344-9D37-8E696BE4F207}">
      <dgm:prSet custT="1"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FAB613B-47B1-4931-82CE-3D81379CC9E8}" type="sibTrans" cxnId="{C9E24884-DB28-4344-9D37-8E696BE4F207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520196-7063-4AFB-B2B4-47644414BC49}" type="pres">
      <dgm:prSet presAssocID="{4A0F230E-7524-40EC-8912-349CEE26D01E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1B8F9410-DEB1-4095-B169-EB445B6F9567}" type="pres">
      <dgm:prSet presAssocID="{5D705C87-0CB5-4883-ADA1-195CC4D04AA5}" presName="root1" presStyleCnt="0"/>
      <dgm:spPr/>
    </dgm:pt>
    <dgm:pt modelId="{8679DBA2-E12E-4FC0-99AA-EFA3722B32DD}" type="pres">
      <dgm:prSet presAssocID="{5D705C87-0CB5-4883-ADA1-195CC4D04AA5}" presName="LevelOneTextNode" presStyleLbl="node0" presStyleIdx="0" presStyleCnt="2" custScaleX="54649" custScaleY="87235">
        <dgm:presLayoutVars>
          <dgm:chPref val="3"/>
        </dgm:presLayoutVars>
      </dgm:prSet>
      <dgm:spPr/>
    </dgm:pt>
    <dgm:pt modelId="{3666F5BA-B957-498B-9721-F4F82304D797}" type="pres">
      <dgm:prSet presAssocID="{5D705C87-0CB5-4883-ADA1-195CC4D04AA5}" presName="level2hierChild" presStyleCnt="0"/>
      <dgm:spPr/>
    </dgm:pt>
    <dgm:pt modelId="{8A4FADFC-848E-44B2-8184-1BE2C7072392}" type="pres">
      <dgm:prSet presAssocID="{E39DB6EE-DCC1-47DA-A875-34FD44F63973}" presName="conn2-1" presStyleLbl="parChTrans1D2" presStyleIdx="0" presStyleCnt="2" custScaleY="87233"/>
      <dgm:spPr/>
    </dgm:pt>
    <dgm:pt modelId="{DEF46DFD-5BB5-427F-9162-FB188ADB1A41}" type="pres">
      <dgm:prSet presAssocID="{E39DB6EE-DCC1-47DA-A875-34FD44F63973}" presName="connTx" presStyleLbl="parChTrans1D2" presStyleIdx="0" presStyleCnt="2"/>
      <dgm:spPr/>
    </dgm:pt>
    <dgm:pt modelId="{5108CCF1-A7D3-4EB9-8932-90E76E8C5D5D}" type="pres">
      <dgm:prSet presAssocID="{CC5FB207-6B68-46D8-9FDC-BA6D3056D9BC}" presName="root2" presStyleCnt="0"/>
      <dgm:spPr/>
    </dgm:pt>
    <dgm:pt modelId="{64A24B51-612E-4CA1-80CD-BCF64B03336D}" type="pres">
      <dgm:prSet presAssocID="{CC5FB207-6B68-46D8-9FDC-BA6D3056D9BC}" presName="LevelTwoTextNode" presStyleLbl="node2" presStyleIdx="0" presStyleCnt="2" custScaleX="73449" custScaleY="87235">
        <dgm:presLayoutVars>
          <dgm:chPref val="3"/>
        </dgm:presLayoutVars>
      </dgm:prSet>
      <dgm:spPr/>
    </dgm:pt>
    <dgm:pt modelId="{8C4539DF-2948-430B-B270-E7890EB291A8}" type="pres">
      <dgm:prSet presAssocID="{CC5FB207-6B68-46D8-9FDC-BA6D3056D9BC}" presName="level3hierChild" presStyleCnt="0"/>
      <dgm:spPr/>
    </dgm:pt>
    <dgm:pt modelId="{AAA4CE95-0D1D-45A8-B6A3-68FEBCC63802}" type="pres">
      <dgm:prSet presAssocID="{B83C0B64-18D8-4F95-9ABC-A3807C50682A}" presName="conn2-1" presStyleLbl="parChTrans1D3" presStyleIdx="0" presStyleCnt="3" custScaleY="87233"/>
      <dgm:spPr/>
    </dgm:pt>
    <dgm:pt modelId="{471F08B4-8DCA-4520-8E06-2009FBAB4DFE}" type="pres">
      <dgm:prSet presAssocID="{B83C0B64-18D8-4F95-9ABC-A3807C50682A}" presName="connTx" presStyleLbl="parChTrans1D3" presStyleIdx="0" presStyleCnt="3"/>
      <dgm:spPr/>
    </dgm:pt>
    <dgm:pt modelId="{43A8AFB4-7F6B-4738-A3E5-E0C4985D57B0}" type="pres">
      <dgm:prSet presAssocID="{B04BE3FE-9E00-4810-931A-46F6780E492B}" presName="root2" presStyleCnt="0"/>
      <dgm:spPr/>
    </dgm:pt>
    <dgm:pt modelId="{3766D078-AD39-4E2A-8AFB-3515520C5613}" type="pres">
      <dgm:prSet presAssocID="{B04BE3FE-9E00-4810-931A-46F6780E492B}" presName="LevelTwoTextNode" presStyleLbl="node3" presStyleIdx="0" presStyleCnt="3" custScaleX="52447" custScaleY="87235">
        <dgm:presLayoutVars>
          <dgm:chPref val="3"/>
        </dgm:presLayoutVars>
      </dgm:prSet>
      <dgm:spPr/>
    </dgm:pt>
    <dgm:pt modelId="{2AF1D0AC-11A6-4BE1-BA8D-7BCBF794E8D7}" type="pres">
      <dgm:prSet presAssocID="{B04BE3FE-9E00-4810-931A-46F6780E492B}" presName="level3hierChild" presStyleCnt="0"/>
      <dgm:spPr/>
    </dgm:pt>
    <dgm:pt modelId="{53F81FAB-CEF3-4D48-AB61-A032730723EE}" type="pres">
      <dgm:prSet presAssocID="{4582DE7D-14EB-4C6B-A84C-105C28B4A317}" presName="conn2-1" presStyleLbl="parChTrans1D4" presStyleIdx="0" presStyleCnt="3" custScaleY="87233"/>
      <dgm:spPr/>
    </dgm:pt>
    <dgm:pt modelId="{3EA6B43E-765B-4482-8E3A-C2774C69B1D8}" type="pres">
      <dgm:prSet presAssocID="{4582DE7D-14EB-4C6B-A84C-105C28B4A317}" presName="connTx" presStyleLbl="parChTrans1D4" presStyleIdx="0" presStyleCnt="3"/>
      <dgm:spPr/>
    </dgm:pt>
    <dgm:pt modelId="{316FEFCC-506D-4CCE-A503-511B031E5345}" type="pres">
      <dgm:prSet presAssocID="{7A42694E-EF21-4BB8-9BC1-1E320101F221}" presName="root2" presStyleCnt="0"/>
      <dgm:spPr/>
    </dgm:pt>
    <dgm:pt modelId="{968F9FDA-AC36-4839-A57D-E187A3EFBBE1}" type="pres">
      <dgm:prSet presAssocID="{7A42694E-EF21-4BB8-9BC1-1E320101F221}" presName="LevelTwoTextNode" presStyleLbl="node4" presStyleIdx="0" presStyleCnt="3" custScaleY="87235">
        <dgm:presLayoutVars>
          <dgm:chPref val="3"/>
        </dgm:presLayoutVars>
      </dgm:prSet>
      <dgm:spPr/>
    </dgm:pt>
    <dgm:pt modelId="{C5168E3E-C5D6-4DA8-94C2-8B91CB905052}" type="pres">
      <dgm:prSet presAssocID="{7A42694E-EF21-4BB8-9BC1-1E320101F221}" presName="level3hierChild" presStyleCnt="0"/>
      <dgm:spPr/>
    </dgm:pt>
    <dgm:pt modelId="{208DC0B9-D8F1-440D-A84B-8E1D4C531346}" type="pres">
      <dgm:prSet presAssocID="{9B7B96A5-CBE0-44C6-8860-A98A2879AD4F}" presName="conn2-1" presStyleLbl="parChTrans1D3" presStyleIdx="1" presStyleCnt="3" custScaleY="87233"/>
      <dgm:spPr/>
    </dgm:pt>
    <dgm:pt modelId="{45DB1FD2-200A-4F3E-BDE3-2C2DC6C16A1A}" type="pres">
      <dgm:prSet presAssocID="{9B7B96A5-CBE0-44C6-8860-A98A2879AD4F}" presName="connTx" presStyleLbl="parChTrans1D3" presStyleIdx="1" presStyleCnt="3"/>
      <dgm:spPr/>
    </dgm:pt>
    <dgm:pt modelId="{6773A3D3-C081-44A9-AC09-883396F32DD9}" type="pres">
      <dgm:prSet presAssocID="{DE27D43A-486B-47F9-B056-0F44714390DD}" presName="root2" presStyleCnt="0"/>
      <dgm:spPr/>
    </dgm:pt>
    <dgm:pt modelId="{B09F1AEC-B17A-4BD7-90E7-F8494BC5609A}" type="pres">
      <dgm:prSet presAssocID="{DE27D43A-486B-47F9-B056-0F44714390DD}" presName="LevelTwoTextNode" presStyleLbl="node3" presStyleIdx="1" presStyleCnt="3" custScaleX="52447" custScaleY="87235">
        <dgm:presLayoutVars>
          <dgm:chPref val="3"/>
        </dgm:presLayoutVars>
      </dgm:prSet>
      <dgm:spPr/>
    </dgm:pt>
    <dgm:pt modelId="{3F7C9F82-795A-4024-831E-914288589F71}" type="pres">
      <dgm:prSet presAssocID="{DE27D43A-486B-47F9-B056-0F44714390DD}" presName="level3hierChild" presStyleCnt="0"/>
      <dgm:spPr/>
    </dgm:pt>
    <dgm:pt modelId="{DE3AFDF9-727D-44D0-B12F-5D3CE5077838}" type="pres">
      <dgm:prSet presAssocID="{0431B302-5AFD-4765-9EA7-4AA512960919}" presName="conn2-1" presStyleLbl="parChTrans1D4" presStyleIdx="1" presStyleCnt="3" custScaleY="87233"/>
      <dgm:spPr/>
    </dgm:pt>
    <dgm:pt modelId="{28BD8FFC-AAA5-4F77-9A5D-A76520F72F65}" type="pres">
      <dgm:prSet presAssocID="{0431B302-5AFD-4765-9EA7-4AA512960919}" presName="connTx" presStyleLbl="parChTrans1D4" presStyleIdx="1" presStyleCnt="3"/>
      <dgm:spPr/>
    </dgm:pt>
    <dgm:pt modelId="{D87B2994-8421-4596-8702-54D7CB00A78E}" type="pres">
      <dgm:prSet presAssocID="{21AB2E5C-7E54-4C32-BF33-22154DD865CD}" presName="root2" presStyleCnt="0"/>
      <dgm:spPr/>
    </dgm:pt>
    <dgm:pt modelId="{E80464C7-5BFF-4309-8B1F-9F5993BD1450}" type="pres">
      <dgm:prSet presAssocID="{21AB2E5C-7E54-4C32-BF33-22154DD865CD}" presName="LevelTwoTextNode" presStyleLbl="node4" presStyleIdx="1" presStyleCnt="3" custScaleY="87235">
        <dgm:presLayoutVars>
          <dgm:chPref val="3"/>
        </dgm:presLayoutVars>
      </dgm:prSet>
      <dgm:spPr/>
    </dgm:pt>
    <dgm:pt modelId="{75E8081E-6595-4A52-AEEC-1895C50AAB36}" type="pres">
      <dgm:prSet presAssocID="{21AB2E5C-7E54-4C32-BF33-22154DD865CD}" presName="level3hierChild" presStyleCnt="0"/>
      <dgm:spPr/>
    </dgm:pt>
    <dgm:pt modelId="{2E88BDC9-D519-4CA2-958E-188F03C07BAB}" type="pres">
      <dgm:prSet presAssocID="{0D711F80-9BFF-442B-B3DE-B869049040E3}" presName="conn2-1" presStyleLbl="parChTrans1D3" presStyleIdx="2" presStyleCnt="3" custScaleY="87233"/>
      <dgm:spPr/>
    </dgm:pt>
    <dgm:pt modelId="{EB41C6CD-8C48-4504-88C5-F346F5A5C048}" type="pres">
      <dgm:prSet presAssocID="{0D711F80-9BFF-442B-B3DE-B869049040E3}" presName="connTx" presStyleLbl="parChTrans1D3" presStyleIdx="2" presStyleCnt="3"/>
      <dgm:spPr/>
    </dgm:pt>
    <dgm:pt modelId="{048096EC-EABB-4B33-9C2D-7182334A8C55}" type="pres">
      <dgm:prSet presAssocID="{DAC97629-5D5F-47D8-80B2-4B19E2110B7B}" presName="root2" presStyleCnt="0"/>
      <dgm:spPr/>
    </dgm:pt>
    <dgm:pt modelId="{19E8A5F2-023F-423F-A308-7274E74514CE}" type="pres">
      <dgm:prSet presAssocID="{DAC97629-5D5F-47D8-80B2-4B19E2110B7B}" presName="LevelTwoTextNode" presStyleLbl="node3" presStyleIdx="2" presStyleCnt="3" custScaleX="52447" custScaleY="87235">
        <dgm:presLayoutVars>
          <dgm:chPref val="3"/>
        </dgm:presLayoutVars>
      </dgm:prSet>
      <dgm:spPr/>
    </dgm:pt>
    <dgm:pt modelId="{2056B753-059E-4475-8E15-F0250D2F53E2}" type="pres">
      <dgm:prSet presAssocID="{DAC97629-5D5F-47D8-80B2-4B19E2110B7B}" presName="level3hierChild" presStyleCnt="0"/>
      <dgm:spPr/>
    </dgm:pt>
    <dgm:pt modelId="{42D2CC91-58B0-4150-A010-4E66C2B20B02}" type="pres">
      <dgm:prSet presAssocID="{1DA724C2-9FA5-4783-A00F-4335C6F19BD0}" presName="conn2-1" presStyleLbl="parChTrans1D4" presStyleIdx="2" presStyleCnt="3" custScaleY="87233"/>
      <dgm:spPr/>
    </dgm:pt>
    <dgm:pt modelId="{A32ADCF8-6483-442B-A7E2-38DE420F249A}" type="pres">
      <dgm:prSet presAssocID="{1DA724C2-9FA5-4783-A00F-4335C6F19BD0}" presName="connTx" presStyleLbl="parChTrans1D4" presStyleIdx="2" presStyleCnt="3"/>
      <dgm:spPr/>
    </dgm:pt>
    <dgm:pt modelId="{AAC3023B-4AC1-45F9-AD88-1DDC5E80EA70}" type="pres">
      <dgm:prSet presAssocID="{1C472829-830C-4DCB-8356-389B0B0BD4C7}" presName="root2" presStyleCnt="0"/>
      <dgm:spPr/>
    </dgm:pt>
    <dgm:pt modelId="{B9244AAE-0FE3-4D5B-985C-41DF3FD4B02F}" type="pres">
      <dgm:prSet presAssocID="{1C472829-830C-4DCB-8356-389B0B0BD4C7}" presName="LevelTwoTextNode" presStyleLbl="node4" presStyleIdx="2" presStyleCnt="3" custScaleY="87235">
        <dgm:presLayoutVars>
          <dgm:chPref val="3"/>
        </dgm:presLayoutVars>
      </dgm:prSet>
      <dgm:spPr/>
    </dgm:pt>
    <dgm:pt modelId="{11C7A177-1C5D-4867-A71F-0863FEF3A2BC}" type="pres">
      <dgm:prSet presAssocID="{1C472829-830C-4DCB-8356-389B0B0BD4C7}" presName="level3hierChild" presStyleCnt="0"/>
      <dgm:spPr/>
    </dgm:pt>
    <dgm:pt modelId="{3727D4F1-4779-416A-910C-30266A3FBEC2}" type="pres">
      <dgm:prSet presAssocID="{3A4DBDBA-3660-4EB8-B152-429C25B7150E}" presName="root1" presStyleCnt="0"/>
      <dgm:spPr/>
    </dgm:pt>
    <dgm:pt modelId="{06B84EEF-0A3F-44EC-835E-AD7FF9CBBE38}" type="pres">
      <dgm:prSet presAssocID="{3A4DBDBA-3660-4EB8-B152-429C25B7150E}" presName="LevelOneTextNode" presStyleLbl="node0" presStyleIdx="1" presStyleCnt="2" custScaleX="61692" custScaleY="722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6FC488-CC41-4350-90C4-2A06CF3A7389}" type="pres">
      <dgm:prSet presAssocID="{3A4DBDBA-3660-4EB8-B152-429C25B7150E}" presName="level2hierChild" presStyleCnt="0"/>
      <dgm:spPr/>
    </dgm:pt>
    <dgm:pt modelId="{605593C1-46F5-4CDB-BFEB-BDF261CF4A37}" type="pres">
      <dgm:prSet presAssocID="{656BA619-65D7-4F1E-8DA7-219262A63AA3}" presName="conn2-1" presStyleLbl="parChTrans1D2" presStyleIdx="1" presStyleCnt="2" custScaleY="87233"/>
      <dgm:spPr/>
    </dgm:pt>
    <dgm:pt modelId="{CC19A062-F9F6-4333-8BF9-CDB2BA64C6AA}" type="pres">
      <dgm:prSet presAssocID="{656BA619-65D7-4F1E-8DA7-219262A63AA3}" presName="connTx" presStyleLbl="parChTrans1D2" presStyleIdx="1" presStyleCnt="2"/>
      <dgm:spPr/>
    </dgm:pt>
    <dgm:pt modelId="{28D4BC83-3289-424F-9342-F8A8A4CB239F}" type="pres">
      <dgm:prSet presAssocID="{F1376D81-4B1C-4E27-984D-D584D8A40FCF}" presName="root2" presStyleCnt="0"/>
      <dgm:spPr/>
    </dgm:pt>
    <dgm:pt modelId="{D50B0033-9B10-430E-B835-DBDCA2A4ABFE}" type="pres">
      <dgm:prSet presAssocID="{F1376D81-4B1C-4E27-984D-D584D8A40FCF}" presName="LevelTwoTextNode" presStyleLbl="node2" presStyleIdx="1" presStyleCnt="2" custScaleX="328015" custScaleY="722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D6FD38-CCA5-468C-B4F5-22F9045F00EC}" type="pres">
      <dgm:prSet presAssocID="{F1376D81-4B1C-4E27-984D-D584D8A40FCF}" presName="level3hierChild" presStyleCnt="0"/>
      <dgm:spPr/>
    </dgm:pt>
  </dgm:ptLst>
  <dgm:cxnLst>
    <dgm:cxn modelId="{7D2ED699-50E1-48E2-856A-036C1ED94847}" srcId="{CC5FB207-6B68-46D8-9FDC-BA6D3056D9BC}" destId="{DAC97629-5D5F-47D8-80B2-4B19E2110B7B}" srcOrd="2" destOrd="0" parTransId="{0D711F80-9BFF-442B-B3DE-B869049040E3}" sibTransId="{14BEE119-13F0-4496-9C46-D922D7A49601}"/>
    <dgm:cxn modelId="{303F9B51-DDBE-49F7-B0AD-6139E8D1E368}" type="presOf" srcId="{1C472829-830C-4DCB-8356-389B0B0BD4C7}" destId="{B9244AAE-0FE3-4D5B-985C-41DF3FD4B02F}" srcOrd="0" destOrd="0" presId="urn:microsoft.com/office/officeart/2005/8/layout/hierarchy2"/>
    <dgm:cxn modelId="{63DC2B77-82F5-4385-B17F-E9DC945BF01D}" srcId="{4A0F230E-7524-40EC-8912-349CEE26D01E}" destId="{5D705C87-0CB5-4883-ADA1-195CC4D04AA5}" srcOrd="0" destOrd="0" parTransId="{CA4FB852-F9B7-41DD-A97F-8610EA9F9A4B}" sibTransId="{0566BFEB-FB67-48C6-9F03-131539FA4F38}"/>
    <dgm:cxn modelId="{5C8EE0F4-6ADF-4592-BD01-999101413C44}" type="presOf" srcId="{0431B302-5AFD-4765-9EA7-4AA512960919}" destId="{DE3AFDF9-727D-44D0-B12F-5D3CE5077838}" srcOrd="0" destOrd="0" presId="urn:microsoft.com/office/officeart/2005/8/layout/hierarchy2"/>
    <dgm:cxn modelId="{A423B810-C92A-4717-80AD-EA34B646DB3F}" type="presOf" srcId="{CC5FB207-6B68-46D8-9FDC-BA6D3056D9BC}" destId="{64A24B51-612E-4CA1-80CD-BCF64B03336D}" srcOrd="0" destOrd="0" presId="urn:microsoft.com/office/officeart/2005/8/layout/hierarchy2"/>
    <dgm:cxn modelId="{3C393DC1-C03A-49DE-B5C6-B909FB5EAF40}" type="presOf" srcId="{4582DE7D-14EB-4C6B-A84C-105C28B4A317}" destId="{53F81FAB-CEF3-4D48-AB61-A032730723EE}" srcOrd="0" destOrd="0" presId="urn:microsoft.com/office/officeart/2005/8/layout/hierarchy2"/>
    <dgm:cxn modelId="{308420DA-1B68-4217-99DB-C86FBABE3A36}" type="presOf" srcId="{E39DB6EE-DCC1-47DA-A875-34FD44F63973}" destId="{DEF46DFD-5BB5-427F-9162-FB188ADB1A41}" srcOrd="1" destOrd="0" presId="urn:microsoft.com/office/officeart/2005/8/layout/hierarchy2"/>
    <dgm:cxn modelId="{D8C08729-1D5E-45DE-A661-C290F9AA33F2}" type="presOf" srcId="{1DA724C2-9FA5-4783-A00F-4335C6F19BD0}" destId="{A32ADCF8-6483-442B-A7E2-38DE420F249A}" srcOrd="1" destOrd="0" presId="urn:microsoft.com/office/officeart/2005/8/layout/hierarchy2"/>
    <dgm:cxn modelId="{72140724-D433-45C0-8720-DDEF608134C4}" type="presOf" srcId="{656BA619-65D7-4F1E-8DA7-219262A63AA3}" destId="{CC19A062-F9F6-4333-8BF9-CDB2BA64C6AA}" srcOrd="1" destOrd="0" presId="urn:microsoft.com/office/officeart/2005/8/layout/hierarchy2"/>
    <dgm:cxn modelId="{0511E08D-97F0-411D-BBBF-0A07713CE0B4}" type="presOf" srcId="{B83C0B64-18D8-4F95-9ABC-A3807C50682A}" destId="{471F08B4-8DCA-4520-8E06-2009FBAB4DFE}" srcOrd="1" destOrd="0" presId="urn:microsoft.com/office/officeart/2005/8/layout/hierarchy2"/>
    <dgm:cxn modelId="{493E0D48-4C72-484E-BBFA-CE4E0484F132}" type="presOf" srcId="{B83C0B64-18D8-4F95-9ABC-A3807C50682A}" destId="{AAA4CE95-0D1D-45A8-B6A3-68FEBCC63802}" srcOrd="0" destOrd="0" presId="urn:microsoft.com/office/officeart/2005/8/layout/hierarchy2"/>
    <dgm:cxn modelId="{90DC2A9B-DDB3-43D6-B32F-F64A83B094EB}" type="presOf" srcId="{9B7B96A5-CBE0-44C6-8860-A98A2879AD4F}" destId="{208DC0B9-D8F1-440D-A84B-8E1D4C531346}" srcOrd="0" destOrd="0" presId="urn:microsoft.com/office/officeart/2005/8/layout/hierarchy2"/>
    <dgm:cxn modelId="{91147347-451E-4634-B775-AAF6FD5C56C2}" srcId="{DAC97629-5D5F-47D8-80B2-4B19E2110B7B}" destId="{1C472829-830C-4DCB-8356-389B0B0BD4C7}" srcOrd="0" destOrd="0" parTransId="{1DA724C2-9FA5-4783-A00F-4335C6F19BD0}" sibTransId="{56950ECC-3CD0-4B19-9891-3ABD3DF6428D}"/>
    <dgm:cxn modelId="{499CA716-4069-45BB-8111-2FEF3C254BA5}" srcId="{5D705C87-0CB5-4883-ADA1-195CC4D04AA5}" destId="{CC5FB207-6B68-46D8-9FDC-BA6D3056D9BC}" srcOrd="0" destOrd="0" parTransId="{E39DB6EE-DCC1-47DA-A875-34FD44F63973}" sibTransId="{106E8F08-2EDF-48CB-8AB9-3CBFC2F22966}"/>
    <dgm:cxn modelId="{C2E66FAB-E30C-4104-B989-7CFA9BAC71EA}" type="presOf" srcId="{DE27D43A-486B-47F9-B056-0F44714390DD}" destId="{B09F1AEC-B17A-4BD7-90E7-F8494BC5609A}" srcOrd="0" destOrd="0" presId="urn:microsoft.com/office/officeart/2005/8/layout/hierarchy2"/>
    <dgm:cxn modelId="{23162EF5-FDBB-42BC-A131-C39ED94C1C6D}" type="presOf" srcId="{4582DE7D-14EB-4C6B-A84C-105C28B4A317}" destId="{3EA6B43E-765B-4482-8E3A-C2774C69B1D8}" srcOrd="1" destOrd="0" presId="urn:microsoft.com/office/officeart/2005/8/layout/hierarchy2"/>
    <dgm:cxn modelId="{C9E24884-DB28-4344-9D37-8E696BE4F207}" srcId="{3A4DBDBA-3660-4EB8-B152-429C25B7150E}" destId="{F1376D81-4B1C-4E27-984D-D584D8A40FCF}" srcOrd="0" destOrd="0" parTransId="{656BA619-65D7-4F1E-8DA7-219262A63AA3}" sibTransId="{8FAB613B-47B1-4931-82CE-3D81379CC9E8}"/>
    <dgm:cxn modelId="{51362426-3577-418C-9561-87202B409A68}" srcId="{4A0F230E-7524-40EC-8912-349CEE26D01E}" destId="{3A4DBDBA-3660-4EB8-B152-429C25B7150E}" srcOrd="1" destOrd="0" parTransId="{31FF59DD-A611-4B20-9E29-E927D92A824C}" sibTransId="{934D6FB4-2CC1-492A-89B5-CF7F826D0870}"/>
    <dgm:cxn modelId="{3C18FF67-8CEF-475B-940D-AFC69122524B}" type="presOf" srcId="{F1376D81-4B1C-4E27-984D-D584D8A40FCF}" destId="{D50B0033-9B10-430E-B835-DBDCA2A4ABFE}" srcOrd="0" destOrd="0" presId="urn:microsoft.com/office/officeart/2005/8/layout/hierarchy2"/>
    <dgm:cxn modelId="{7D64F1BB-6B21-47A9-B04A-633806502A24}" type="presOf" srcId="{21AB2E5C-7E54-4C32-BF33-22154DD865CD}" destId="{E80464C7-5BFF-4309-8B1F-9F5993BD1450}" srcOrd="0" destOrd="0" presId="urn:microsoft.com/office/officeart/2005/8/layout/hierarchy2"/>
    <dgm:cxn modelId="{F808ED40-008C-4932-BE87-52FD232A865B}" type="presOf" srcId="{9B7B96A5-CBE0-44C6-8860-A98A2879AD4F}" destId="{45DB1FD2-200A-4F3E-BDE3-2C2DC6C16A1A}" srcOrd="1" destOrd="0" presId="urn:microsoft.com/office/officeart/2005/8/layout/hierarchy2"/>
    <dgm:cxn modelId="{2B899480-7C8E-4D88-B4F7-5B9CF121C35C}" type="presOf" srcId="{4A0F230E-7524-40EC-8912-349CEE26D01E}" destId="{71520196-7063-4AFB-B2B4-47644414BC49}" srcOrd="0" destOrd="0" presId="urn:microsoft.com/office/officeart/2005/8/layout/hierarchy2"/>
    <dgm:cxn modelId="{3A506461-77C2-4262-9486-B08AD6D7B054}" type="presOf" srcId="{7A42694E-EF21-4BB8-9BC1-1E320101F221}" destId="{968F9FDA-AC36-4839-A57D-E187A3EFBBE1}" srcOrd="0" destOrd="0" presId="urn:microsoft.com/office/officeart/2005/8/layout/hierarchy2"/>
    <dgm:cxn modelId="{6F0C88E1-5BEF-435F-B494-06D20BE8EA1B}" type="presOf" srcId="{DAC97629-5D5F-47D8-80B2-4B19E2110B7B}" destId="{19E8A5F2-023F-423F-A308-7274E74514CE}" srcOrd="0" destOrd="0" presId="urn:microsoft.com/office/officeart/2005/8/layout/hierarchy2"/>
    <dgm:cxn modelId="{D6CDD673-BDDC-4BF8-928E-CFB9CCFA8D37}" type="presOf" srcId="{3A4DBDBA-3660-4EB8-B152-429C25B7150E}" destId="{06B84EEF-0A3F-44EC-835E-AD7FF9CBBE38}" srcOrd="0" destOrd="0" presId="urn:microsoft.com/office/officeart/2005/8/layout/hierarchy2"/>
    <dgm:cxn modelId="{D1F819C0-D221-425E-A30D-1846A08CA872}" type="presOf" srcId="{E39DB6EE-DCC1-47DA-A875-34FD44F63973}" destId="{8A4FADFC-848E-44B2-8184-1BE2C7072392}" srcOrd="0" destOrd="0" presId="urn:microsoft.com/office/officeart/2005/8/layout/hierarchy2"/>
    <dgm:cxn modelId="{0900FEF5-D036-436B-A2F4-3F148DB6BE7C}" type="presOf" srcId="{0D711F80-9BFF-442B-B3DE-B869049040E3}" destId="{EB41C6CD-8C48-4504-88C5-F346F5A5C048}" srcOrd="1" destOrd="0" presId="urn:microsoft.com/office/officeart/2005/8/layout/hierarchy2"/>
    <dgm:cxn modelId="{262A7AAF-B7BD-4E9E-85E0-F79E850C3A2C}" type="presOf" srcId="{5D705C87-0CB5-4883-ADA1-195CC4D04AA5}" destId="{8679DBA2-E12E-4FC0-99AA-EFA3722B32DD}" srcOrd="0" destOrd="0" presId="urn:microsoft.com/office/officeart/2005/8/layout/hierarchy2"/>
    <dgm:cxn modelId="{9D5A411C-665C-4A2F-B21A-F2D281D54C20}" type="presOf" srcId="{B04BE3FE-9E00-4810-931A-46F6780E492B}" destId="{3766D078-AD39-4E2A-8AFB-3515520C5613}" srcOrd="0" destOrd="0" presId="urn:microsoft.com/office/officeart/2005/8/layout/hierarchy2"/>
    <dgm:cxn modelId="{437CB2AA-38F9-4539-8618-9AA1DF3995A3}" type="presOf" srcId="{0D711F80-9BFF-442B-B3DE-B869049040E3}" destId="{2E88BDC9-D519-4CA2-958E-188F03C07BAB}" srcOrd="0" destOrd="0" presId="urn:microsoft.com/office/officeart/2005/8/layout/hierarchy2"/>
    <dgm:cxn modelId="{9AD9A9BD-DC2D-4BA5-8812-C10653B9AAFE}" type="presOf" srcId="{0431B302-5AFD-4765-9EA7-4AA512960919}" destId="{28BD8FFC-AAA5-4F77-9A5D-A76520F72F65}" srcOrd="1" destOrd="0" presId="urn:microsoft.com/office/officeart/2005/8/layout/hierarchy2"/>
    <dgm:cxn modelId="{81B720A5-371C-47EB-B60C-70B9DE726F10}" srcId="{DE27D43A-486B-47F9-B056-0F44714390DD}" destId="{21AB2E5C-7E54-4C32-BF33-22154DD865CD}" srcOrd="0" destOrd="0" parTransId="{0431B302-5AFD-4765-9EA7-4AA512960919}" sibTransId="{C49BF112-C4E6-4DFD-9F13-5E757C17A310}"/>
    <dgm:cxn modelId="{AA2D1FF7-BE5C-4C73-9909-F7458B952F77}" type="presOf" srcId="{1DA724C2-9FA5-4783-A00F-4335C6F19BD0}" destId="{42D2CC91-58B0-4150-A010-4E66C2B20B02}" srcOrd="0" destOrd="0" presId="urn:microsoft.com/office/officeart/2005/8/layout/hierarchy2"/>
    <dgm:cxn modelId="{39844404-FA62-4BB8-9F2F-298747608312}" srcId="{B04BE3FE-9E00-4810-931A-46F6780E492B}" destId="{7A42694E-EF21-4BB8-9BC1-1E320101F221}" srcOrd="0" destOrd="0" parTransId="{4582DE7D-14EB-4C6B-A84C-105C28B4A317}" sibTransId="{7E087652-884A-4C1F-85A5-953802FB06B9}"/>
    <dgm:cxn modelId="{012D0834-5663-470F-A1BF-883FABA45805}" srcId="{CC5FB207-6B68-46D8-9FDC-BA6D3056D9BC}" destId="{DE27D43A-486B-47F9-B056-0F44714390DD}" srcOrd="1" destOrd="0" parTransId="{9B7B96A5-CBE0-44C6-8860-A98A2879AD4F}" sibTransId="{BFCE0326-DBE5-45B4-AB3E-7BD0AE51E2AC}"/>
    <dgm:cxn modelId="{39DCAFE2-FE01-4D7E-B1D6-67F8EFCF269E}" type="presOf" srcId="{656BA619-65D7-4F1E-8DA7-219262A63AA3}" destId="{605593C1-46F5-4CDB-BFEB-BDF261CF4A37}" srcOrd="0" destOrd="0" presId="urn:microsoft.com/office/officeart/2005/8/layout/hierarchy2"/>
    <dgm:cxn modelId="{B139C5C7-F3D5-4337-A8C6-F9133B0621B6}" srcId="{CC5FB207-6B68-46D8-9FDC-BA6D3056D9BC}" destId="{B04BE3FE-9E00-4810-931A-46F6780E492B}" srcOrd="0" destOrd="0" parTransId="{B83C0B64-18D8-4F95-9ABC-A3807C50682A}" sibTransId="{3DD8B062-9DF9-4CCA-A4A4-F9C930A67A57}"/>
    <dgm:cxn modelId="{CF1CE0FF-00E9-472F-BF8A-D9767A298B2A}" type="presParOf" srcId="{71520196-7063-4AFB-B2B4-47644414BC49}" destId="{1B8F9410-DEB1-4095-B169-EB445B6F9567}" srcOrd="0" destOrd="0" presId="urn:microsoft.com/office/officeart/2005/8/layout/hierarchy2"/>
    <dgm:cxn modelId="{5F2B8025-DA6B-43F7-84E5-8A06711FB8AB}" type="presParOf" srcId="{1B8F9410-DEB1-4095-B169-EB445B6F9567}" destId="{8679DBA2-E12E-4FC0-99AA-EFA3722B32DD}" srcOrd="0" destOrd="0" presId="urn:microsoft.com/office/officeart/2005/8/layout/hierarchy2"/>
    <dgm:cxn modelId="{300FB541-3557-4824-81DF-8A033A6F043C}" type="presParOf" srcId="{1B8F9410-DEB1-4095-B169-EB445B6F9567}" destId="{3666F5BA-B957-498B-9721-F4F82304D797}" srcOrd="1" destOrd="0" presId="urn:microsoft.com/office/officeart/2005/8/layout/hierarchy2"/>
    <dgm:cxn modelId="{25E4885B-401F-4665-B795-F41ECCE1B329}" type="presParOf" srcId="{3666F5BA-B957-498B-9721-F4F82304D797}" destId="{8A4FADFC-848E-44B2-8184-1BE2C7072392}" srcOrd="0" destOrd="0" presId="urn:microsoft.com/office/officeart/2005/8/layout/hierarchy2"/>
    <dgm:cxn modelId="{BC5AEDE9-8EDA-49BF-9228-2B99E46E62F4}" type="presParOf" srcId="{8A4FADFC-848E-44B2-8184-1BE2C7072392}" destId="{DEF46DFD-5BB5-427F-9162-FB188ADB1A41}" srcOrd="0" destOrd="0" presId="urn:microsoft.com/office/officeart/2005/8/layout/hierarchy2"/>
    <dgm:cxn modelId="{865334A7-4C77-4984-AE75-E40CCD56AC55}" type="presParOf" srcId="{3666F5BA-B957-498B-9721-F4F82304D797}" destId="{5108CCF1-A7D3-4EB9-8932-90E76E8C5D5D}" srcOrd="1" destOrd="0" presId="urn:microsoft.com/office/officeart/2005/8/layout/hierarchy2"/>
    <dgm:cxn modelId="{6CF6B2E8-0F21-4D55-857B-E3829CF8D815}" type="presParOf" srcId="{5108CCF1-A7D3-4EB9-8932-90E76E8C5D5D}" destId="{64A24B51-612E-4CA1-80CD-BCF64B03336D}" srcOrd="0" destOrd="0" presId="urn:microsoft.com/office/officeart/2005/8/layout/hierarchy2"/>
    <dgm:cxn modelId="{559F37D3-1131-467A-9B11-7964C62CD1FD}" type="presParOf" srcId="{5108CCF1-A7D3-4EB9-8932-90E76E8C5D5D}" destId="{8C4539DF-2948-430B-B270-E7890EB291A8}" srcOrd="1" destOrd="0" presId="urn:microsoft.com/office/officeart/2005/8/layout/hierarchy2"/>
    <dgm:cxn modelId="{0BA9E240-6B7E-4FF9-8A6C-F54D3114DAA3}" type="presParOf" srcId="{8C4539DF-2948-430B-B270-E7890EB291A8}" destId="{AAA4CE95-0D1D-45A8-B6A3-68FEBCC63802}" srcOrd="0" destOrd="0" presId="urn:microsoft.com/office/officeart/2005/8/layout/hierarchy2"/>
    <dgm:cxn modelId="{63B2AB47-11FE-4DE4-8A01-DE479EC04A1F}" type="presParOf" srcId="{AAA4CE95-0D1D-45A8-B6A3-68FEBCC63802}" destId="{471F08B4-8DCA-4520-8E06-2009FBAB4DFE}" srcOrd="0" destOrd="0" presId="urn:microsoft.com/office/officeart/2005/8/layout/hierarchy2"/>
    <dgm:cxn modelId="{07755CD8-2139-4742-A632-E74E2D329F2A}" type="presParOf" srcId="{8C4539DF-2948-430B-B270-E7890EB291A8}" destId="{43A8AFB4-7F6B-4738-A3E5-E0C4985D57B0}" srcOrd="1" destOrd="0" presId="urn:microsoft.com/office/officeart/2005/8/layout/hierarchy2"/>
    <dgm:cxn modelId="{13085B18-C88F-45AB-9227-DE2D12CBB07E}" type="presParOf" srcId="{43A8AFB4-7F6B-4738-A3E5-E0C4985D57B0}" destId="{3766D078-AD39-4E2A-8AFB-3515520C5613}" srcOrd="0" destOrd="0" presId="urn:microsoft.com/office/officeart/2005/8/layout/hierarchy2"/>
    <dgm:cxn modelId="{DF3FE2D7-084E-4125-BE69-7443A72C43BE}" type="presParOf" srcId="{43A8AFB4-7F6B-4738-A3E5-E0C4985D57B0}" destId="{2AF1D0AC-11A6-4BE1-BA8D-7BCBF794E8D7}" srcOrd="1" destOrd="0" presId="urn:microsoft.com/office/officeart/2005/8/layout/hierarchy2"/>
    <dgm:cxn modelId="{60D1FDF1-424E-4BEC-AF90-532DEB6D31ED}" type="presParOf" srcId="{2AF1D0AC-11A6-4BE1-BA8D-7BCBF794E8D7}" destId="{53F81FAB-CEF3-4D48-AB61-A032730723EE}" srcOrd="0" destOrd="0" presId="urn:microsoft.com/office/officeart/2005/8/layout/hierarchy2"/>
    <dgm:cxn modelId="{BA762C84-6CEB-4E64-8423-F5446C586A29}" type="presParOf" srcId="{53F81FAB-CEF3-4D48-AB61-A032730723EE}" destId="{3EA6B43E-765B-4482-8E3A-C2774C69B1D8}" srcOrd="0" destOrd="0" presId="urn:microsoft.com/office/officeart/2005/8/layout/hierarchy2"/>
    <dgm:cxn modelId="{54B18E84-5620-4A2C-A2F9-9B8DF535FE34}" type="presParOf" srcId="{2AF1D0AC-11A6-4BE1-BA8D-7BCBF794E8D7}" destId="{316FEFCC-506D-4CCE-A503-511B031E5345}" srcOrd="1" destOrd="0" presId="urn:microsoft.com/office/officeart/2005/8/layout/hierarchy2"/>
    <dgm:cxn modelId="{4E305544-1B08-48B2-8AFF-9704B4D6B6FC}" type="presParOf" srcId="{316FEFCC-506D-4CCE-A503-511B031E5345}" destId="{968F9FDA-AC36-4839-A57D-E187A3EFBBE1}" srcOrd="0" destOrd="0" presId="urn:microsoft.com/office/officeart/2005/8/layout/hierarchy2"/>
    <dgm:cxn modelId="{31227AB0-834F-44F9-96ED-72B0ED8DAE65}" type="presParOf" srcId="{316FEFCC-506D-4CCE-A503-511B031E5345}" destId="{C5168E3E-C5D6-4DA8-94C2-8B91CB905052}" srcOrd="1" destOrd="0" presId="urn:microsoft.com/office/officeart/2005/8/layout/hierarchy2"/>
    <dgm:cxn modelId="{A416012C-321A-4867-80BA-411F31F98F5F}" type="presParOf" srcId="{8C4539DF-2948-430B-B270-E7890EB291A8}" destId="{208DC0B9-D8F1-440D-A84B-8E1D4C531346}" srcOrd="2" destOrd="0" presId="urn:microsoft.com/office/officeart/2005/8/layout/hierarchy2"/>
    <dgm:cxn modelId="{B117A0DB-75A5-4099-BB0B-0744AC20A50B}" type="presParOf" srcId="{208DC0B9-D8F1-440D-A84B-8E1D4C531346}" destId="{45DB1FD2-200A-4F3E-BDE3-2C2DC6C16A1A}" srcOrd="0" destOrd="0" presId="urn:microsoft.com/office/officeart/2005/8/layout/hierarchy2"/>
    <dgm:cxn modelId="{82963F24-7145-407D-89EF-D35550251F82}" type="presParOf" srcId="{8C4539DF-2948-430B-B270-E7890EB291A8}" destId="{6773A3D3-C081-44A9-AC09-883396F32DD9}" srcOrd="3" destOrd="0" presId="urn:microsoft.com/office/officeart/2005/8/layout/hierarchy2"/>
    <dgm:cxn modelId="{9EB304BD-D612-46DE-8C92-1B5BF04E5F42}" type="presParOf" srcId="{6773A3D3-C081-44A9-AC09-883396F32DD9}" destId="{B09F1AEC-B17A-4BD7-90E7-F8494BC5609A}" srcOrd="0" destOrd="0" presId="urn:microsoft.com/office/officeart/2005/8/layout/hierarchy2"/>
    <dgm:cxn modelId="{C62D5397-92B2-4343-AC4D-0C0C29B24820}" type="presParOf" srcId="{6773A3D3-C081-44A9-AC09-883396F32DD9}" destId="{3F7C9F82-795A-4024-831E-914288589F71}" srcOrd="1" destOrd="0" presId="urn:microsoft.com/office/officeart/2005/8/layout/hierarchy2"/>
    <dgm:cxn modelId="{ECFE502C-A00A-407E-9120-9EC8CB79FAB5}" type="presParOf" srcId="{3F7C9F82-795A-4024-831E-914288589F71}" destId="{DE3AFDF9-727D-44D0-B12F-5D3CE5077838}" srcOrd="0" destOrd="0" presId="urn:microsoft.com/office/officeart/2005/8/layout/hierarchy2"/>
    <dgm:cxn modelId="{76C9AC56-0E85-4101-B043-DA0D9D8D9631}" type="presParOf" srcId="{DE3AFDF9-727D-44D0-B12F-5D3CE5077838}" destId="{28BD8FFC-AAA5-4F77-9A5D-A76520F72F65}" srcOrd="0" destOrd="0" presId="urn:microsoft.com/office/officeart/2005/8/layout/hierarchy2"/>
    <dgm:cxn modelId="{DEC3450A-81B6-4EB8-A23A-E0A81100B9DD}" type="presParOf" srcId="{3F7C9F82-795A-4024-831E-914288589F71}" destId="{D87B2994-8421-4596-8702-54D7CB00A78E}" srcOrd="1" destOrd="0" presId="urn:microsoft.com/office/officeart/2005/8/layout/hierarchy2"/>
    <dgm:cxn modelId="{904A1C42-353A-40DE-84F3-CA43456ECFD9}" type="presParOf" srcId="{D87B2994-8421-4596-8702-54D7CB00A78E}" destId="{E80464C7-5BFF-4309-8B1F-9F5993BD1450}" srcOrd="0" destOrd="0" presId="urn:microsoft.com/office/officeart/2005/8/layout/hierarchy2"/>
    <dgm:cxn modelId="{1396A755-279D-4958-820C-8D314D9A48B4}" type="presParOf" srcId="{D87B2994-8421-4596-8702-54D7CB00A78E}" destId="{75E8081E-6595-4A52-AEEC-1895C50AAB36}" srcOrd="1" destOrd="0" presId="urn:microsoft.com/office/officeart/2005/8/layout/hierarchy2"/>
    <dgm:cxn modelId="{0E21CEDC-FF01-4038-A3AF-719AF62DE7E5}" type="presParOf" srcId="{8C4539DF-2948-430B-B270-E7890EB291A8}" destId="{2E88BDC9-D519-4CA2-958E-188F03C07BAB}" srcOrd="4" destOrd="0" presId="urn:microsoft.com/office/officeart/2005/8/layout/hierarchy2"/>
    <dgm:cxn modelId="{827173F3-5262-40AE-8C43-1D9281F937E7}" type="presParOf" srcId="{2E88BDC9-D519-4CA2-958E-188F03C07BAB}" destId="{EB41C6CD-8C48-4504-88C5-F346F5A5C048}" srcOrd="0" destOrd="0" presId="urn:microsoft.com/office/officeart/2005/8/layout/hierarchy2"/>
    <dgm:cxn modelId="{DB27B406-6B99-40C3-ABF7-59ACFDA8A0F3}" type="presParOf" srcId="{8C4539DF-2948-430B-B270-E7890EB291A8}" destId="{048096EC-EABB-4B33-9C2D-7182334A8C55}" srcOrd="5" destOrd="0" presId="urn:microsoft.com/office/officeart/2005/8/layout/hierarchy2"/>
    <dgm:cxn modelId="{F4DA9E95-EEBB-4D91-B9A2-F0E3CDA09F06}" type="presParOf" srcId="{048096EC-EABB-4B33-9C2D-7182334A8C55}" destId="{19E8A5F2-023F-423F-A308-7274E74514CE}" srcOrd="0" destOrd="0" presId="urn:microsoft.com/office/officeart/2005/8/layout/hierarchy2"/>
    <dgm:cxn modelId="{0A9846D7-3977-41CF-93C4-3A09AFCE7060}" type="presParOf" srcId="{048096EC-EABB-4B33-9C2D-7182334A8C55}" destId="{2056B753-059E-4475-8E15-F0250D2F53E2}" srcOrd="1" destOrd="0" presId="urn:microsoft.com/office/officeart/2005/8/layout/hierarchy2"/>
    <dgm:cxn modelId="{2A64D62C-E0EF-42F2-B981-BC5BB18B8639}" type="presParOf" srcId="{2056B753-059E-4475-8E15-F0250D2F53E2}" destId="{42D2CC91-58B0-4150-A010-4E66C2B20B02}" srcOrd="0" destOrd="0" presId="urn:microsoft.com/office/officeart/2005/8/layout/hierarchy2"/>
    <dgm:cxn modelId="{B17C7906-3A72-4BF5-B6D4-F8C789521B80}" type="presParOf" srcId="{42D2CC91-58B0-4150-A010-4E66C2B20B02}" destId="{A32ADCF8-6483-442B-A7E2-38DE420F249A}" srcOrd="0" destOrd="0" presId="urn:microsoft.com/office/officeart/2005/8/layout/hierarchy2"/>
    <dgm:cxn modelId="{F1403AAC-4EE1-4E22-8515-4D9594CE3CD0}" type="presParOf" srcId="{2056B753-059E-4475-8E15-F0250D2F53E2}" destId="{AAC3023B-4AC1-45F9-AD88-1DDC5E80EA70}" srcOrd="1" destOrd="0" presId="urn:microsoft.com/office/officeart/2005/8/layout/hierarchy2"/>
    <dgm:cxn modelId="{56B19CC3-0E92-4C2F-89BA-6635F5AD97FC}" type="presParOf" srcId="{AAC3023B-4AC1-45F9-AD88-1DDC5E80EA70}" destId="{B9244AAE-0FE3-4D5B-985C-41DF3FD4B02F}" srcOrd="0" destOrd="0" presId="urn:microsoft.com/office/officeart/2005/8/layout/hierarchy2"/>
    <dgm:cxn modelId="{7136C52A-D415-48C3-9AB1-80BDF513E835}" type="presParOf" srcId="{AAC3023B-4AC1-45F9-AD88-1DDC5E80EA70}" destId="{11C7A177-1C5D-4867-A71F-0863FEF3A2BC}" srcOrd="1" destOrd="0" presId="urn:microsoft.com/office/officeart/2005/8/layout/hierarchy2"/>
    <dgm:cxn modelId="{A179F605-A131-4853-8A24-42A5D6F24806}" type="presParOf" srcId="{71520196-7063-4AFB-B2B4-47644414BC49}" destId="{3727D4F1-4779-416A-910C-30266A3FBEC2}" srcOrd="1" destOrd="0" presId="urn:microsoft.com/office/officeart/2005/8/layout/hierarchy2"/>
    <dgm:cxn modelId="{999F0107-4A28-415C-9D8A-D86E932743B3}" type="presParOf" srcId="{3727D4F1-4779-416A-910C-30266A3FBEC2}" destId="{06B84EEF-0A3F-44EC-835E-AD7FF9CBBE38}" srcOrd="0" destOrd="0" presId="urn:microsoft.com/office/officeart/2005/8/layout/hierarchy2"/>
    <dgm:cxn modelId="{03F758A9-DCD5-4464-94A1-1F32DFBBB55F}" type="presParOf" srcId="{3727D4F1-4779-416A-910C-30266A3FBEC2}" destId="{E76FC488-CC41-4350-90C4-2A06CF3A7389}" srcOrd="1" destOrd="0" presId="urn:microsoft.com/office/officeart/2005/8/layout/hierarchy2"/>
    <dgm:cxn modelId="{49D9787C-79AD-4BCE-8A96-792B7CDE1CCA}" type="presParOf" srcId="{E76FC488-CC41-4350-90C4-2A06CF3A7389}" destId="{605593C1-46F5-4CDB-BFEB-BDF261CF4A37}" srcOrd="0" destOrd="0" presId="urn:microsoft.com/office/officeart/2005/8/layout/hierarchy2"/>
    <dgm:cxn modelId="{EBAE09CA-06CC-4AF6-B6F9-5C7DC9A1F3BF}" type="presParOf" srcId="{605593C1-46F5-4CDB-BFEB-BDF261CF4A37}" destId="{CC19A062-F9F6-4333-8BF9-CDB2BA64C6AA}" srcOrd="0" destOrd="0" presId="urn:microsoft.com/office/officeart/2005/8/layout/hierarchy2"/>
    <dgm:cxn modelId="{76FA7A56-3742-44AC-B803-911C940A7DED}" type="presParOf" srcId="{E76FC488-CC41-4350-90C4-2A06CF3A7389}" destId="{28D4BC83-3289-424F-9342-F8A8A4CB239F}" srcOrd="1" destOrd="0" presId="urn:microsoft.com/office/officeart/2005/8/layout/hierarchy2"/>
    <dgm:cxn modelId="{3B8F82FC-F1B6-4940-B1AD-827DEEA8CB70}" type="presParOf" srcId="{28D4BC83-3289-424F-9342-F8A8A4CB239F}" destId="{D50B0033-9B10-430E-B835-DBDCA2A4ABFE}" srcOrd="0" destOrd="0" presId="urn:microsoft.com/office/officeart/2005/8/layout/hierarchy2"/>
    <dgm:cxn modelId="{B999CB10-A84C-479A-8F6E-EF564D96D0EE}" type="presParOf" srcId="{28D4BC83-3289-424F-9342-F8A8A4CB239F}" destId="{55D6FD38-CCA5-468C-B4F5-22F9045F00E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602922-C2EA-4E67-B40B-FA72D371474A}">
      <dsp:nvSpPr>
        <dsp:cNvPr id="0" name=""/>
        <dsp:cNvSpPr/>
      </dsp:nvSpPr>
      <dsp:spPr>
        <a:xfrm>
          <a:off x="8184662" y="879643"/>
          <a:ext cx="954525" cy="1620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اختلاف نظر شیعه و سنی در یک نگرش اشتباه</a:t>
          </a:r>
          <a:endParaRPr lang="fa-IR" sz="1600" kern="1200" dirty="0">
            <a:cs typeface="B Koodak" pitchFamily="2" charset="-78"/>
          </a:endParaRPr>
        </a:p>
      </dsp:txBody>
      <dsp:txXfrm>
        <a:off x="8184662" y="879643"/>
        <a:ext cx="954525" cy="1620686"/>
      </dsp:txXfrm>
    </dsp:sp>
    <dsp:sp modelId="{33ED494B-F459-48A8-A5DC-559EE2C4DFA1}">
      <dsp:nvSpPr>
        <dsp:cNvPr id="0" name=""/>
        <dsp:cNvSpPr/>
      </dsp:nvSpPr>
      <dsp:spPr>
        <a:xfrm rot="14246019">
          <a:off x="7347713" y="1220848"/>
          <a:ext cx="108816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088164" y="10602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246019">
        <a:off x="7864591" y="1204246"/>
        <a:ext cx="54408" cy="54408"/>
      </dsp:txXfrm>
    </dsp:sp>
    <dsp:sp modelId="{4BEED6BA-DC24-4362-9AB2-A5381F211DC2}">
      <dsp:nvSpPr>
        <dsp:cNvPr id="0" name=""/>
        <dsp:cNvSpPr/>
      </dsp:nvSpPr>
      <dsp:spPr>
        <a:xfrm>
          <a:off x="7046333" y="406832"/>
          <a:ext cx="552595" cy="732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شیعه</a:t>
          </a:r>
          <a:endParaRPr lang="fa-IR" sz="1600" kern="1200" dirty="0">
            <a:cs typeface="B Koodak" pitchFamily="2" charset="-78"/>
          </a:endParaRPr>
        </a:p>
      </dsp:txBody>
      <dsp:txXfrm>
        <a:off x="7046333" y="406832"/>
        <a:ext cx="552595" cy="732166"/>
      </dsp:txXfrm>
    </dsp:sp>
    <dsp:sp modelId="{83B01485-A32C-4E32-BA18-BC530ECD6FD9}">
      <dsp:nvSpPr>
        <dsp:cNvPr id="0" name=""/>
        <dsp:cNvSpPr/>
      </dsp:nvSpPr>
      <dsp:spPr>
        <a:xfrm rot="10800000">
          <a:off x="6460600" y="762312"/>
          <a:ext cx="58573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85733" y="10602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38824" y="758272"/>
        <a:ext cx="29286" cy="29286"/>
      </dsp:txXfrm>
    </dsp:sp>
    <dsp:sp modelId="{7C7363D7-BBD4-4C4C-A9AC-39F56DF86F66}">
      <dsp:nvSpPr>
        <dsp:cNvPr id="0" name=""/>
        <dsp:cNvSpPr/>
      </dsp:nvSpPr>
      <dsp:spPr>
        <a:xfrm>
          <a:off x="4996268" y="406832"/>
          <a:ext cx="1464332" cy="732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روش تعیین جانشین در اسلام بر عهده شخص رسول الله است</a:t>
          </a:r>
          <a:endParaRPr lang="fa-IR" sz="1600" kern="1200" dirty="0">
            <a:cs typeface="B Koodak" pitchFamily="2" charset="-78"/>
          </a:endParaRPr>
        </a:p>
      </dsp:txBody>
      <dsp:txXfrm>
        <a:off x="4996268" y="406832"/>
        <a:ext cx="1464332" cy="732166"/>
      </dsp:txXfrm>
    </dsp:sp>
    <dsp:sp modelId="{2A5EABC3-826F-4FEF-8E14-D48A4FB60935}">
      <dsp:nvSpPr>
        <dsp:cNvPr id="0" name=""/>
        <dsp:cNvSpPr/>
      </dsp:nvSpPr>
      <dsp:spPr>
        <a:xfrm rot="10800000">
          <a:off x="4410535" y="762312"/>
          <a:ext cx="58573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85733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88758" y="758272"/>
        <a:ext cx="29286" cy="29286"/>
      </dsp:txXfrm>
    </dsp:sp>
    <dsp:sp modelId="{FFD712C0-2142-4D6A-8AB0-A37910FC3FE8}">
      <dsp:nvSpPr>
        <dsp:cNvPr id="0" name=""/>
        <dsp:cNvSpPr/>
      </dsp:nvSpPr>
      <dsp:spPr>
        <a:xfrm>
          <a:off x="29647" y="565807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ایشان علی ع  را برای این مساله انتخاب کردند</a:t>
          </a:r>
          <a:endParaRPr lang="fa-IR" sz="1600" kern="1200" dirty="0">
            <a:cs typeface="B Koodak" pitchFamily="2" charset="-78"/>
          </a:endParaRPr>
        </a:p>
      </dsp:txBody>
      <dsp:txXfrm>
        <a:off x="29647" y="565807"/>
        <a:ext cx="4380887" cy="414215"/>
      </dsp:txXfrm>
    </dsp:sp>
    <dsp:sp modelId="{6A8612EE-98BB-4457-926D-D394C6E8C394}">
      <dsp:nvSpPr>
        <dsp:cNvPr id="0" name=""/>
        <dsp:cNvSpPr/>
      </dsp:nvSpPr>
      <dsp:spPr>
        <a:xfrm rot="7353981">
          <a:off x="7347713" y="2137919"/>
          <a:ext cx="108816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088164" y="10602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353981">
        <a:off x="7864591" y="2121318"/>
        <a:ext cx="54408" cy="54408"/>
      </dsp:txXfrm>
    </dsp:sp>
    <dsp:sp modelId="{8C8931E4-80ED-4D93-BA95-5E80993A6E30}">
      <dsp:nvSpPr>
        <dsp:cNvPr id="0" name=""/>
        <dsp:cNvSpPr/>
      </dsp:nvSpPr>
      <dsp:spPr>
        <a:xfrm>
          <a:off x="7046333" y="2240974"/>
          <a:ext cx="552595" cy="732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سنی</a:t>
          </a:r>
          <a:endParaRPr lang="fa-IR" sz="1600" kern="1200" dirty="0">
            <a:cs typeface="B Koodak" pitchFamily="2" charset="-78"/>
          </a:endParaRPr>
        </a:p>
      </dsp:txBody>
      <dsp:txXfrm>
        <a:off x="7046333" y="2240974"/>
        <a:ext cx="552595" cy="732166"/>
      </dsp:txXfrm>
    </dsp:sp>
    <dsp:sp modelId="{CB7336DC-B7EB-4DBD-92A9-D158345630E8}">
      <dsp:nvSpPr>
        <dsp:cNvPr id="0" name=""/>
        <dsp:cNvSpPr/>
      </dsp:nvSpPr>
      <dsp:spPr>
        <a:xfrm rot="10800000">
          <a:off x="6460600" y="2596455"/>
          <a:ext cx="58573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85733" y="10602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38824" y="2592414"/>
        <a:ext cx="29286" cy="29286"/>
      </dsp:txXfrm>
    </dsp:sp>
    <dsp:sp modelId="{668F943F-3942-4F51-8751-2ABDA1A3F78D}">
      <dsp:nvSpPr>
        <dsp:cNvPr id="0" name=""/>
        <dsp:cNvSpPr/>
      </dsp:nvSpPr>
      <dsp:spPr>
        <a:xfrm>
          <a:off x="4996268" y="2057138"/>
          <a:ext cx="1464332" cy="10998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تعیین جانشین روش خاصی نداشته است</a:t>
          </a:r>
          <a:endParaRPr lang="fa-IR" sz="1600" kern="1200" dirty="0">
            <a:cs typeface="B Koodak" pitchFamily="2" charset="-78"/>
          </a:endParaRPr>
        </a:p>
      </dsp:txBody>
      <dsp:txXfrm>
        <a:off x="4996268" y="2057138"/>
        <a:ext cx="1464332" cy="1099838"/>
      </dsp:txXfrm>
    </dsp:sp>
    <dsp:sp modelId="{5DD8246C-5CBB-447F-A7CD-F357E0317A71}">
      <dsp:nvSpPr>
        <dsp:cNvPr id="0" name=""/>
        <dsp:cNvSpPr/>
      </dsp:nvSpPr>
      <dsp:spPr>
        <a:xfrm rot="14754664">
          <a:off x="3985862" y="1941404"/>
          <a:ext cx="1435078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435078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754664">
        <a:off x="4667524" y="1916129"/>
        <a:ext cx="71753" cy="71753"/>
      </dsp:txXfrm>
    </dsp:sp>
    <dsp:sp modelId="{DC300849-B502-4A90-9EDD-632897F47643}">
      <dsp:nvSpPr>
        <dsp:cNvPr id="0" name=""/>
        <dsp:cNvSpPr/>
      </dsp:nvSpPr>
      <dsp:spPr>
        <a:xfrm>
          <a:off x="29647" y="1089848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خلیفه اول به دست مردم</a:t>
          </a:r>
          <a:endParaRPr lang="fa-IR" sz="1600" kern="1200" dirty="0">
            <a:cs typeface="B Koodak" pitchFamily="2" charset="-78"/>
          </a:endParaRPr>
        </a:p>
      </dsp:txBody>
      <dsp:txXfrm>
        <a:off x="29647" y="1089848"/>
        <a:ext cx="4380887" cy="414215"/>
      </dsp:txXfrm>
    </dsp:sp>
    <dsp:sp modelId="{46DCEA36-0B66-42A1-A5AB-3F164090D327}">
      <dsp:nvSpPr>
        <dsp:cNvPr id="0" name=""/>
        <dsp:cNvSpPr/>
      </dsp:nvSpPr>
      <dsp:spPr>
        <a:xfrm rot="13998503">
          <a:off x="4213255" y="2203424"/>
          <a:ext cx="98029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980293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998503">
        <a:off x="4678894" y="2189519"/>
        <a:ext cx="49014" cy="49014"/>
      </dsp:txXfrm>
    </dsp:sp>
    <dsp:sp modelId="{B931E92F-6BB8-4E43-93D5-9817C43EE07B}">
      <dsp:nvSpPr>
        <dsp:cNvPr id="0" name=""/>
        <dsp:cNvSpPr/>
      </dsp:nvSpPr>
      <dsp:spPr>
        <a:xfrm>
          <a:off x="29647" y="1613888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خلیفه دوم به نصب اولی</a:t>
          </a:r>
          <a:endParaRPr lang="fa-IR" sz="1600" kern="1200" dirty="0">
            <a:cs typeface="B Koodak" pitchFamily="2" charset="-78"/>
          </a:endParaRPr>
        </a:p>
      </dsp:txBody>
      <dsp:txXfrm>
        <a:off x="29647" y="1613888"/>
        <a:ext cx="4380887" cy="414215"/>
      </dsp:txXfrm>
    </dsp:sp>
    <dsp:sp modelId="{62F94A9B-FC49-40A4-8AE6-97445334EAC8}">
      <dsp:nvSpPr>
        <dsp:cNvPr id="0" name=""/>
        <dsp:cNvSpPr/>
      </dsp:nvSpPr>
      <dsp:spPr>
        <a:xfrm rot="12246045">
          <a:off x="4382567" y="2465445"/>
          <a:ext cx="641668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41668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246045">
        <a:off x="4687360" y="2460005"/>
        <a:ext cx="32083" cy="32083"/>
      </dsp:txXfrm>
    </dsp:sp>
    <dsp:sp modelId="{5715C702-B9F5-422F-947C-2E610DAA4478}">
      <dsp:nvSpPr>
        <dsp:cNvPr id="0" name=""/>
        <dsp:cNvSpPr/>
      </dsp:nvSpPr>
      <dsp:spPr>
        <a:xfrm>
          <a:off x="29647" y="2137929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چنانچه شیعیان علی را به نصب رسول الله می دانند</a:t>
          </a:r>
          <a:endParaRPr lang="fa-IR" sz="1600" kern="1200" dirty="0">
            <a:cs typeface="B Koodak" pitchFamily="2" charset="-78"/>
          </a:endParaRPr>
        </a:p>
      </dsp:txBody>
      <dsp:txXfrm>
        <a:off x="29647" y="2137929"/>
        <a:ext cx="4380887" cy="414215"/>
      </dsp:txXfrm>
    </dsp:sp>
    <dsp:sp modelId="{44E6A419-017D-4185-8BA6-3C59FF0A813E}">
      <dsp:nvSpPr>
        <dsp:cNvPr id="0" name=""/>
        <dsp:cNvSpPr/>
      </dsp:nvSpPr>
      <dsp:spPr>
        <a:xfrm rot="9353955">
          <a:off x="4382567" y="2727465"/>
          <a:ext cx="641668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41668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353955">
        <a:off x="4687360" y="2722026"/>
        <a:ext cx="32083" cy="32083"/>
      </dsp:txXfrm>
    </dsp:sp>
    <dsp:sp modelId="{D9373815-3721-4677-968F-1AC6952A50AB}">
      <dsp:nvSpPr>
        <dsp:cNvPr id="0" name=""/>
        <dsp:cNvSpPr/>
      </dsp:nvSpPr>
      <dsp:spPr>
        <a:xfrm>
          <a:off x="29647" y="2661970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خلیفه سوم در شورای شش نفره</a:t>
          </a:r>
          <a:endParaRPr lang="fa-IR" sz="1600" kern="1200" dirty="0">
            <a:cs typeface="B Koodak" pitchFamily="2" charset="-78"/>
          </a:endParaRPr>
        </a:p>
      </dsp:txBody>
      <dsp:txXfrm>
        <a:off x="29647" y="2661970"/>
        <a:ext cx="4380887" cy="414215"/>
      </dsp:txXfrm>
    </dsp:sp>
    <dsp:sp modelId="{3CD5EE31-7DFD-4D28-961B-366E2568DF2A}">
      <dsp:nvSpPr>
        <dsp:cNvPr id="0" name=""/>
        <dsp:cNvSpPr/>
      </dsp:nvSpPr>
      <dsp:spPr>
        <a:xfrm rot="7601497">
          <a:off x="4213255" y="2989485"/>
          <a:ext cx="98029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980293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601497">
        <a:off x="4678894" y="2975580"/>
        <a:ext cx="49014" cy="49014"/>
      </dsp:txXfrm>
    </dsp:sp>
    <dsp:sp modelId="{503D88E4-57D6-4A8C-B1C9-E750FE3D4B10}">
      <dsp:nvSpPr>
        <dsp:cNvPr id="0" name=""/>
        <dsp:cNvSpPr/>
      </dsp:nvSpPr>
      <dsp:spPr>
        <a:xfrm>
          <a:off x="29647" y="3186010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خلیفه جهارم مجدد به دست مردم</a:t>
          </a:r>
          <a:endParaRPr lang="fa-IR" sz="1600" kern="1200" dirty="0">
            <a:cs typeface="B Koodak" pitchFamily="2" charset="-78"/>
          </a:endParaRPr>
        </a:p>
      </dsp:txBody>
      <dsp:txXfrm>
        <a:off x="29647" y="3186010"/>
        <a:ext cx="4380887" cy="414215"/>
      </dsp:txXfrm>
    </dsp:sp>
    <dsp:sp modelId="{A566CF86-5BCF-47DA-BD7F-2F2930FCD6DC}">
      <dsp:nvSpPr>
        <dsp:cNvPr id="0" name=""/>
        <dsp:cNvSpPr/>
      </dsp:nvSpPr>
      <dsp:spPr>
        <a:xfrm rot="6845336">
          <a:off x="3985862" y="3251506"/>
          <a:ext cx="1435078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435078" y="10602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45336">
        <a:off x="4667524" y="3226231"/>
        <a:ext cx="71753" cy="71753"/>
      </dsp:txXfrm>
    </dsp:sp>
    <dsp:sp modelId="{FBABF6CC-28F8-490D-8096-FF33E31B41E1}">
      <dsp:nvSpPr>
        <dsp:cNvPr id="0" name=""/>
        <dsp:cNvSpPr/>
      </dsp:nvSpPr>
      <dsp:spPr>
        <a:xfrm>
          <a:off x="29647" y="3710051"/>
          <a:ext cx="4380887" cy="4142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سایر خلف بر اساس قدرت نظامی بیشتر و ...</a:t>
          </a:r>
          <a:endParaRPr lang="fa-IR" sz="1600" kern="1200" dirty="0">
            <a:cs typeface="B Koodak" pitchFamily="2" charset="-78"/>
          </a:endParaRPr>
        </a:p>
      </dsp:txBody>
      <dsp:txXfrm>
        <a:off x="29647" y="3710051"/>
        <a:ext cx="4380887" cy="414215"/>
      </dsp:txXfrm>
    </dsp:sp>
    <dsp:sp modelId="{C447E839-36CE-4815-B9E6-CD14F1B12288}">
      <dsp:nvSpPr>
        <dsp:cNvPr id="0" name=""/>
        <dsp:cNvSpPr/>
      </dsp:nvSpPr>
      <dsp:spPr>
        <a:xfrm>
          <a:off x="6391630" y="4541616"/>
          <a:ext cx="2747556" cy="959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این نگرش کاملا غلط است لکن قبل از تبیین صحیح نقطه اختلاف بین شیعه و سنی این سوال مهم را مطرح می نمائیم</a:t>
          </a:r>
          <a:endParaRPr lang="fa-IR" sz="1600" kern="1200" dirty="0">
            <a:cs typeface="B Koodak" pitchFamily="2" charset="-78"/>
          </a:endParaRPr>
        </a:p>
      </dsp:txBody>
      <dsp:txXfrm>
        <a:off x="6391630" y="4541616"/>
        <a:ext cx="2747556" cy="959108"/>
      </dsp:txXfrm>
    </dsp:sp>
    <dsp:sp modelId="{0EB46B07-7AE0-4CE2-9557-264060C2611D}">
      <dsp:nvSpPr>
        <dsp:cNvPr id="0" name=""/>
        <dsp:cNvSpPr/>
      </dsp:nvSpPr>
      <dsp:spPr>
        <a:xfrm rot="10800000">
          <a:off x="5805897" y="5010568"/>
          <a:ext cx="585733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85733" y="10602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084121" y="5006527"/>
        <a:ext cx="29286" cy="29286"/>
      </dsp:txXfrm>
    </dsp:sp>
    <dsp:sp modelId="{C33821A9-84AE-44A1-8709-8D87E0701F6D}">
      <dsp:nvSpPr>
        <dsp:cNvPr id="0" name=""/>
        <dsp:cNvSpPr/>
      </dsp:nvSpPr>
      <dsp:spPr>
        <a:xfrm>
          <a:off x="3195520" y="4541616"/>
          <a:ext cx="2610377" cy="959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چگونه پیامبر اسلام در حد خلیفه اول دل سوز جامعه نبودند و برای خود خلیفه انتخاب نکردند؟!</a:t>
          </a:r>
          <a:endParaRPr lang="fa-IR" sz="1600" kern="1200" dirty="0">
            <a:cs typeface="B Koodak" pitchFamily="2" charset="-78"/>
          </a:endParaRPr>
        </a:p>
      </dsp:txBody>
      <dsp:txXfrm>
        <a:off x="3195520" y="4541616"/>
        <a:ext cx="2610377" cy="959108"/>
      </dsp:txXfrm>
    </dsp:sp>
    <dsp:sp modelId="{94C16C9A-E496-43A0-B450-4CF00D9CBFEF}">
      <dsp:nvSpPr>
        <dsp:cNvPr id="0" name=""/>
        <dsp:cNvSpPr/>
      </dsp:nvSpPr>
      <dsp:spPr>
        <a:xfrm rot="12942401">
          <a:off x="2541987" y="4800070"/>
          <a:ext cx="72133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21332" y="10602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2884620" y="4792639"/>
        <a:ext cx="36066" cy="36066"/>
      </dsp:txXfrm>
    </dsp:sp>
    <dsp:sp modelId="{FD6F8527-169C-4321-A4EB-8E8842AF9B9B}">
      <dsp:nvSpPr>
        <dsp:cNvPr id="0" name=""/>
        <dsp:cNvSpPr/>
      </dsp:nvSpPr>
      <dsp:spPr>
        <a:xfrm>
          <a:off x="4812" y="4234092"/>
          <a:ext cx="2604974" cy="732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حالی که برای بیرون رفتن از مدینه برای خود جانشین تعیین می نمودند</a:t>
          </a:r>
          <a:endParaRPr lang="fa-IR" sz="1600" kern="1200" dirty="0">
            <a:cs typeface="B Koodak" pitchFamily="2" charset="-78"/>
          </a:endParaRPr>
        </a:p>
      </dsp:txBody>
      <dsp:txXfrm>
        <a:off x="4812" y="4234092"/>
        <a:ext cx="2604974" cy="732166"/>
      </dsp:txXfrm>
    </dsp:sp>
    <dsp:sp modelId="{7CDD8540-D50B-4E5C-849E-E4EFC371512A}">
      <dsp:nvSpPr>
        <dsp:cNvPr id="0" name=""/>
        <dsp:cNvSpPr/>
      </dsp:nvSpPr>
      <dsp:spPr>
        <a:xfrm rot="8657599">
          <a:off x="2541987" y="5221066"/>
          <a:ext cx="72133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21332" y="10602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2884620" y="5213635"/>
        <a:ext cx="36066" cy="36066"/>
      </dsp:txXfrm>
    </dsp:sp>
    <dsp:sp modelId="{559DB178-C8F4-4864-A558-F0FAFF3A89B1}">
      <dsp:nvSpPr>
        <dsp:cNvPr id="0" name=""/>
        <dsp:cNvSpPr/>
      </dsp:nvSpPr>
      <dsp:spPr>
        <a:xfrm>
          <a:off x="4812" y="5076083"/>
          <a:ext cx="2604974" cy="732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حالی که از فتنه های بعد از خود مکرر خبر می دادند</a:t>
          </a:r>
          <a:endParaRPr lang="fa-IR" sz="1600" kern="1200" dirty="0">
            <a:cs typeface="B Koodak" pitchFamily="2" charset="-78"/>
          </a:endParaRPr>
        </a:p>
      </dsp:txBody>
      <dsp:txXfrm>
        <a:off x="4812" y="5076083"/>
        <a:ext cx="2604974" cy="7321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48CCB3-0F39-486C-9113-7D89272CBBB6}">
      <dsp:nvSpPr>
        <dsp:cNvPr id="0" name=""/>
        <dsp:cNvSpPr/>
      </dsp:nvSpPr>
      <dsp:spPr>
        <a:xfrm>
          <a:off x="6802315" y="1036106"/>
          <a:ext cx="1776811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نقطه اصلی اختلاف بین شیعه و سنی</a:t>
          </a:r>
          <a:endParaRPr lang="fa-IR" sz="1600" kern="1200" dirty="0">
            <a:cs typeface="B Koodak" pitchFamily="2" charset="-78"/>
          </a:endParaRPr>
        </a:p>
      </dsp:txBody>
      <dsp:txXfrm>
        <a:off x="6802315" y="1036106"/>
        <a:ext cx="1776811" cy="888405"/>
      </dsp:txXfrm>
    </dsp:sp>
    <dsp:sp modelId="{4E2715CF-472E-4D2B-B890-F7D7013D40AA}">
      <dsp:nvSpPr>
        <dsp:cNvPr id="0" name=""/>
        <dsp:cNvSpPr/>
      </dsp:nvSpPr>
      <dsp:spPr>
        <a:xfrm rot="10800000">
          <a:off x="6091591" y="1466984"/>
          <a:ext cx="710724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710724" y="13324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29185" y="1462540"/>
        <a:ext cx="35536" cy="35536"/>
      </dsp:txXfrm>
    </dsp:sp>
    <dsp:sp modelId="{852F12C8-995D-444A-817E-746A1B10F1B4}">
      <dsp:nvSpPr>
        <dsp:cNvPr id="0" name=""/>
        <dsp:cNvSpPr/>
      </dsp:nvSpPr>
      <dsp:spPr>
        <a:xfrm>
          <a:off x="5464501" y="1041192"/>
          <a:ext cx="627089" cy="878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امامت </a:t>
          </a:r>
          <a:endParaRPr lang="fa-IR" sz="1600" kern="1200" dirty="0">
            <a:cs typeface="B Koodak" pitchFamily="2" charset="-78"/>
          </a:endParaRPr>
        </a:p>
      </dsp:txBody>
      <dsp:txXfrm>
        <a:off x="5464501" y="1041192"/>
        <a:ext cx="627089" cy="878233"/>
      </dsp:txXfrm>
    </dsp:sp>
    <dsp:sp modelId="{D92E81E1-A97C-4FEA-9A0A-7D5098B44841}">
      <dsp:nvSpPr>
        <dsp:cNvPr id="0" name=""/>
        <dsp:cNvSpPr/>
      </dsp:nvSpPr>
      <dsp:spPr>
        <a:xfrm rot="13637799">
          <a:off x="4585162" y="1081927"/>
          <a:ext cx="1047952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1047952" y="1332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637799">
        <a:off x="5082940" y="1069052"/>
        <a:ext cx="52397" cy="52397"/>
      </dsp:txXfrm>
    </dsp:sp>
    <dsp:sp modelId="{7222E972-C85C-4781-BA1E-C33AE21A6E40}">
      <dsp:nvSpPr>
        <dsp:cNvPr id="0" name=""/>
        <dsp:cNvSpPr/>
      </dsp:nvSpPr>
      <dsp:spPr>
        <a:xfrm>
          <a:off x="3801796" y="265991"/>
          <a:ext cx="951979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نگاه شیعه</a:t>
          </a:r>
          <a:endParaRPr lang="fa-IR" sz="1600" kern="1200" dirty="0">
            <a:cs typeface="B Koodak" pitchFamily="2" charset="-78"/>
          </a:endParaRPr>
        </a:p>
      </dsp:txBody>
      <dsp:txXfrm>
        <a:off x="3801796" y="265991"/>
        <a:ext cx="951979" cy="888405"/>
      </dsp:txXfrm>
    </dsp:sp>
    <dsp:sp modelId="{C1167A12-E884-42B9-9D27-F73970A410C9}">
      <dsp:nvSpPr>
        <dsp:cNvPr id="0" name=""/>
        <dsp:cNvSpPr/>
      </dsp:nvSpPr>
      <dsp:spPr>
        <a:xfrm rot="12506880">
          <a:off x="3042269" y="504341"/>
          <a:ext cx="80833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8330" y="1332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506880">
        <a:off x="3426226" y="497457"/>
        <a:ext cx="40416" cy="40416"/>
      </dsp:txXfrm>
    </dsp:sp>
    <dsp:sp modelId="{9151F66A-2DD3-4D9F-9847-C9ECB058E016}">
      <dsp:nvSpPr>
        <dsp:cNvPr id="0" name=""/>
        <dsp:cNvSpPr/>
      </dsp:nvSpPr>
      <dsp:spPr>
        <a:xfrm>
          <a:off x="564873" y="6710"/>
          <a:ext cx="2526198" cy="636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مقامی دینی است و تابع نصب الهی</a:t>
          </a:r>
          <a:endParaRPr lang="fa-IR" sz="1600" kern="1200" dirty="0">
            <a:cs typeface="B Koodak" pitchFamily="2" charset="-78"/>
          </a:endParaRPr>
        </a:p>
      </dsp:txBody>
      <dsp:txXfrm>
        <a:off x="564873" y="6710"/>
        <a:ext cx="2526198" cy="636853"/>
      </dsp:txXfrm>
    </dsp:sp>
    <dsp:sp modelId="{6649305F-5233-42F5-B2F2-40FB3566E655}">
      <dsp:nvSpPr>
        <dsp:cNvPr id="0" name=""/>
        <dsp:cNvSpPr/>
      </dsp:nvSpPr>
      <dsp:spPr>
        <a:xfrm rot="9093120">
          <a:off x="3042269" y="889398"/>
          <a:ext cx="80833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8330" y="1332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093120">
        <a:off x="3426226" y="882514"/>
        <a:ext cx="40416" cy="40416"/>
      </dsp:txXfrm>
    </dsp:sp>
    <dsp:sp modelId="{46FEB127-12DA-4A80-91BF-B1B4E76F8FCE}">
      <dsp:nvSpPr>
        <dsp:cNvPr id="0" name=""/>
        <dsp:cNvSpPr/>
      </dsp:nvSpPr>
      <dsp:spPr>
        <a:xfrm>
          <a:off x="564873" y="776824"/>
          <a:ext cx="2526198" cy="636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یک اصل اعتقادی است</a:t>
          </a:r>
          <a:endParaRPr lang="fa-IR" sz="1600" kern="1200" dirty="0">
            <a:cs typeface="B Koodak" pitchFamily="2" charset="-78"/>
          </a:endParaRPr>
        </a:p>
      </dsp:txBody>
      <dsp:txXfrm>
        <a:off x="564873" y="776824"/>
        <a:ext cx="2526198" cy="636853"/>
      </dsp:txXfrm>
    </dsp:sp>
    <dsp:sp modelId="{18D0B4D5-F379-4DF1-9D80-2563B08F3216}">
      <dsp:nvSpPr>
        <dsp:cNvPr id="0" name=""/>
        <dsp:cNvSpPr/>
      </dsp:nvSpPr>
      <dsp:spPr>
        <a:xfrm rot="7962201">
          <a:off x="4585162" y="1852041"/>
          <a:ext cx="1047952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1047952" y="1332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962201">
        <a:off x="5082940" y="1839167"/>
        <a:ext cx="52397" cy="52397"/>
      </dsp:txXfrm>
    </dsp:sp>
    <dsp:sp modelId="{9729FD65-EDBF-4E3E-9179-38969F0096C1}">
      <dsp:nvSpPr>
        <dsp:cNvPr id="0" name=""/>
        <dsp:cNvSpPr/>
      </dsp:nvSpPr>
      <dsp:spPr>
        <a:xfrm>
          <a:off x="3801796" y="1806220"/>
          <a:ext cx="951979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نگاه اهل سنت</a:t>
          </a:r>
          <a:endParaRPr lang="fa-IR" sz="1600" kern="1200" dirty="0">
            <a:cs typeface="B Koodak" pitchFamily="2" charset="-78"/>
          </a:endParaRPr>
        </a:p>
      </dsp:txBody>
      <dsp:txXfrm>
        <a:off x="3801796" y="1806220"/>
        <a:ext cx="951979" cy="888405"/>
      </dsp:txXfrm>
    </dsp:sp>
    <dsp:sp modelId="{2B33B88E-0DAE-47B9-8DB8-81BD5553C589}">
      <dsp:nvSpPr>
        <dsp:cNvPr id="0" name=""/>
        <dsp:cNvSpPr/>
      </dsp:nvSpPr>
      <dsp:spPr>
        <a:xfrm rot="12506880">
          <a:off x="3042269" y="2044570"/>
          <a:ext cx="80833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8330" y="1332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506880">
        <a:off x="3426226" y="2037686"/>
        <a:ext cx="40416" cy="40416"/>
      </dsp:txXfrm>
    </dsp:sp>
    <dsp:sp modelId="{D6215084-50AA-4B17-A011-606720A5FD6E}">
      <dsp:nvSpPr>
        <dsp:cNvPr id="0" name=""/>
        <dsp:cNvSpPr/>
      </dsp:nvSpPr>
      <dsp:spPr>
        <a:xfrm>
          <a:off x="564873" y="1546939"/>
          <a:ext cx="2526198" cy="636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مقامی سلطنتی و دنیائی است و تابع عوامل اجتماعی</a:t>
          </a:r>
          <a:endParaRPr lang="fa-IR" sz="1600" kern="1200" dirty="0">
            <a:cs typeface="B Koodak" pitchFamily="2" charset="-78"/>
          </a:endParaRPr>
        </a:p>
      </dsp:txBody>
      <dsp:txXfrm>
        <a:off x="564873" y="1546939"/>
        <a:ext cx="2526198" cy="636853"/>
      </dsp:txXfrm>
    </dsp:sp>
    <dsp:sp modelId="{9D084CFE-5685-4F9D-8CD2-7A0ABA556045}">
      <dsp:nvSpPr>
        <dsp:cNvPr id="0" name=""/>
        <dsp:cNvSpPr/>
      </dsp:nvSpPr>
      <dsp:spPr>
        <a:xfrm rot="9093120">
          <a:off x="3042269" y="2429627"/>
          <a:ext cx="80833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8330" y="13324"/>
              </a:lnTo>
            </a:path>
          </a:pathLst>
        </a:custGeom>
        <a:noFill/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093120">
        <a:off x="3426226" y="2422743"/>
        <a:ext cx="40416" cy="40416"/>
      </dsp:txXfrm>
    </dsp:sp>
    <dsp:sp modelId="{7A071080-8FEC-4FD8-9A50-D52E617F6490}">
      <dsp:nvSpPr>
        <dsp:cNvPr id="0" name=""/>
        <dsp:cNvSpPr/>
      </dsp:nvSpPr>
      <dsp:spPr>
        <a:xfrm>
          <a:off x="564873" y="2317053"/>
          <a:ext cx="2526198" cy="636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یک حکم فرعی فقهی است</a:t>
          </a:r>
          <a:endParaRPr lang="fa-IR" sz="1600" kern="1200" dirty="0">
            <a:cs typeface="B Koodak" pitchFamily="2" charset="-78"/>
          </a:endParaRPr>
        </a:p>
      </dsp:txBody>
      <dsp:txXfrm>
        <a:off x="564873" y="2317053"/>
        <a:ext cx="2526198" cy="636853"/>
      </dsp:txXfrm>
    </dsp:sp>
    <dsp:sp modelId="{0F011E5C-EE48-4AD4-85B7-4BBA2F24B698}">
      <dsp:nvSpPr>
        <dsp:cNvPr id="0" name=""/>
        <dsp:cNvSpPr/>
      </dsp:nvSpPr>
      <dsp:spPr>
        <a:xfrm>
          <a:off x="8103207" y="3869981"/>
          <a:ext cx="475918" cy="8475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8103207" y="3869981"/>
        <a:ext cx="475918" cy="847547"/>
      </dsp:txXfrm>
    </dsp:sp>
    <dsp:sp modelId="{E4F2FDDB-0F8E-4988-8BA3-B2A743717327}">
      <dsp:nvSpPr>
        <dsp:cNvPr id="0" name=""/>
        <dsp:cNvSpPr/>
      </dsp:nvSpPr>
      <dsp:spPr>
        <a:xfrm rot="14110531">
          <a:off x="7125565" y="3769598"/>
          <a:ext cx="124456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1244560" y="13324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110531">
        <a:off x="7716731" y="3751808"/>
        <a:ext cx="62228" cy="62228"/>
      </dsp:txXfrm>
    </dsp:sp>
    <dsp:sp modelId="{5DDEF97C-84FD-453B-897F-7616C40C6065}">
      <dsp:nvSpPr>
        <dsp:cNvPr id="0" name=""/>
        <dsp:cNvSpPr/>
      </dsp:nvSpPr>
      <dsp:spPr>
        <a:xfrm>
          <a:off x="4477287" y="2827886"/>
          <a:ext cx="2915196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نگاه شیعه حتی شخص پیامبر استقلالی در تعیین امام نداشتند</a:t>
          </a:r>
          <a:endParaRPr lang="fa-IR" sz="1600" kern="1200" dirty="0">
            <a:cs typeface="B Koodak" pitchFamily="2" charset="-78"/>
          </a:endParaRPr>
        </a:p>
      </dsp:txBody>
      <dsp:txXfrm>
        <a:off x="4477287" y="2827886"/>
        <a:ext cx="2915196" cy="888405"/>
      </dsp:txXfrm>
    </dsp:sp>
    <dsp:sp modelId="{1C69D824-64C9-481F-B219-B79DAFCFB5C8}">
      <dsp:nvSpPr>
        <dsp:cNvPr id="0" name=""/>
        <dsp:cNvSpPr/>
      </dsp:nvSpPr>
      <dsp:spPr>
        <a:xfrm rot="10800000">
          <a:off x="7392483" y="4280431"/>
          <a:ext cx="710724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710724" y="13324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730077" y="4275987"/>
        <a:ext cx="35536" cy="35536"/>
      </dsp:txXfrm>
    </dsp:sp>
    <dsp:sp modelId="{CE6E3D30-3F4C-4826-80A4-DC90928534E5}">
      <dsp:nvSpPr>
        <dsp:cNvPr id="0" name=""/>
        <dsp:cNvSpPr/>
      </dsp:nvSpPr>
      <dsp:spPr>
        <a:xfrm>
          <a:off x="4477287" y="3849553"/>
          <a:ext cx="2915196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حکت ختم نبوت با نصب الهی امام در ارتباط است</a:t>
          </a:r>
          <a:endParaRPr lang="fa-IR" sz="1600" kern="1200" dirty="0">
            <a:cs typeface="B Koodak" pitchFamily="2" charset="-78"/>
          </a:endParaRPr>
        </a:p>
      </dsp:txBody>
      <dsp:txXfrm>
        <a:off x="4477287" y="3849553"/>
        <a:ext cx="2915196" cy="888405"/>
      </dsp:txXfrm>
    </dsp:sp>
    <dsp:sp modelId="{DFF24712-1A63-46A0-949A-3B1A440657CB}">
      <dsp:nvSpPr>
        <dsp:cNvPr id="0" name=""/>
        <dsp:cNvSpPr/>
      </dsp:nvSpPr>
      <dsp:spPr>
        <a:xfrm rot="7489469">
          <a:off x="7125565" y="4791264"/>
          <a:ext cx="1244560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1244560" y="13324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489469">
        <a:off x="7716731" y="4773475"/>
        <a:ext cx="62228" cy="62228"/>
      </dsp:txXfrm>
    </dsp:sp>
    <dsp:sp modelId="{390FE97A-8D76-461E-B9CF-88A43CA5D5A4}">
      <dsp:nvSpPr>
        <dsp:cNvPr id="0" name=""/>
        <dsp:cNvSpPr/>
      </dsp:nvSpPr>
      <dsp:spPr>
        <a:xfrm>
          <a:off x="4477287" y="4871219"/>
          <a:ext cx="2915196" cy="888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جهت همین نصب الهی است که مفهوم امامت در شیعه عجین شده است با </a:t>
          </a:r>
          <a:endParaRPr lang="fa-IR" sz="1600" kern="1200" dirty="0">
            <a:cs typeface="B Koodak" pitchFamily="2" charset="-78"/>
          </a:endParaRPr>
        </a:p>
      </dsp:txBody>
      <dsp:txXfrm>
        <a:off x="4477287" y="4871219"/>
        <a:ext cx="2915196" cy="888405"/>
      </dsp:txXfrm>
    </dsp:sp>
    <dsp:sp modelId="{9DBF5669-30F0-4F6D-BD0D-3ADC08A5AEDC}">
      <dsp:nvSpPr>
        <dsp:cNvPr id="0" name=""/>
        <dsp:cNvSpPr/>
      </dsp:nvSpPr>
      <dsp:spPr>
        <a:xfrm rot="12460081">
          <a:off x="3720681" y="5115781"/>
          <a:ext cx="802486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2486" y="1332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460081">
        <a:off x="4101862" y="5109043"/>
        <a:ext cx="40124" cy="40124"/>
      </dsp:txXfrm>
    </dsp:sp>
    <dsp:sp modelId="{A57DD914-0C7A-4CF6-B578-79FDCF815140}">
      <dsp:nvSpPr>
        <dsp:cNvPr id="0" name=""/>
        <dsp:cNvSpPr/>
      </dsp:nvSpPr>
      <dsp:spPr>
        <a:xfrm>
          <a:off x="1023646" y="4636787"/>
          <a:ext cx="2742916" cy="61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مرجعیت در شناخت احکام الهی </a:t>
          </a:r>
          <a:endParaRPr lang="fa-IR" sz="1600" kern="1200" dirty="0">
            <a:cs typeface="B Koodak" pitchFamily="2" charset="-78"/>
          </a:endParaRPr>
        </a:p>
      </dsp:txBody>
      <dsp:txXfrm>
        <a:off x="1023646" y="4636787"/>
        <a:ext cx="2742916" cy="612004"/>
      </dsp:txXfrm>
    </dsp:sp>
    <dsp:sp modelId="{A8794444-7EEF-4A6E-8B36-CC05D7C6ABB0}">
      <dsp:nvSpPr>
        <dsp:cNvPr id="0" name=""/>
        <dsp:cNvSpPr/>
      </dsp:nvSpPr>
      <dsp:spPr>
        <a:xfrm rot="9139919">
          <a:off x="3720681" y="5488414"/>
          <a:ext cx="802486" cy="26648"/>
        </a:xfrm>
        <a:custGeom>
          <a:avLst/>
          <a:gdLst/>
          <a:ahLst/>
          <a:cxnLst/>
          <a:rect l="0" t="0" r="0" b="0"/>
          <a:pathLst>
            <a:path>
              <a:moveTo>
                <a:pt x="0" y="13324"/>
              </a:moveTo>
              <a:lnTo>
                <a:pt x="802486" y="13324"/>
              </a:lnTo>
            </a:path>
          </a:pathLst>
        </a:custGeom>
        <a:noFill/>
        <a:ln w="48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139919">
        <a:off x="4101862" y="5481676"/>
        <a:ext cx="40124" cy="40124"/>
      </dsp:txXfrm>
    </dsp:sp>
    <dsp:sp modelId="{2F089A7B-A825-4338-A893-4B0E5CBF4D78}">
      <dsp:nvSpPr>
        <dsp:cNvPr id="0" name=""/>
        <dsp:cNvSpPr/>
      </dsp:nvSpPr>
      <dsp:spPr>
        <a:xfrm>
          <a:off x="1023646" y="5382052"/>
          <a:ext cx="2742916" cy="6120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فرمانروایی بر جامعه اسلامی</a:t>
          </a:r>
          <a:endParaRPr lang="fa-IR" sz="1600" kern="1200" dirty="0">
            <a:cs typeface="B Koodak" pitchFamily="2" charset="-78"/>
          </a:endParaRPr>
        </a:p>
      </dsp:txBody>
      <dsp:txXfrm>
        <a:off x="1023646" y="5382052"/>
        <a:ext cx="2742916" cy="6120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10CED9-13DE-4D21-90B0-73DEB077A3B7}">
      <dsp:nvSpPr>
        <dsp:cNvPr id="0" name=""/>
        <dsp:cNvSpPr/>
      </dsp:nvSpPr>
      <dsp:spPr>
        <a:xfrm>
          <a:off x="6127009" y="1990742"/>
          <a:ext cx="1564452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مباحث در دروس قبلی بیان شد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127009" y="1990742"/>
        <a:ext cx="1564452" cy="690548"/>
      </dsp:txXfrm>
    </dsp:sp>
    <dsp:sp modelId="{F58C9F74-D37D-4C1F-BAD7-3150B2C61966}">
      <dsp:nvSpPr>
        <dsp:cNvPr id="0" name=""/>
        <dsp:cNvSpPr/>
      </dsp:nvSpPr>
      <dsp:spPr>
        <a:xfrm rot="15267012">
          <a:off x="4820411" y="1330050"/>
          <a:ext cx="206075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60755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267012">
        <a:off x="5799270" y="1291834"/>
        <a:ext cx="103037" cy="103037"/>
      </dsp:txXfrm>
    </dsp:sp>
    <dsp:sp modelId="{A13B1067-1031-4DB5-8644-F5EF5AE81818}">
      <dsp:nvSpPr>
        <dsp:cNvPr id="0" name=""/>
        <dsp:cNvSpPr/>
      </dsp:nvSpPr>
      <dsp:spPr>
        <a:xfrm>
          <a:off x="330874" y="5414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بشر بدون وحی به کمال مطلوب نمی رسد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5414"/>
        <a:ext cx="5243695" cy="690548"/>
      </dsp:txXfrm>
    </dsp:sp>
    <dsp:sp modelId="{98CD6A6C-4B8D-4102-80AB-D70F2A080820}">
      <dsp:nvSpPr>
        <dsp:cNvPr id="0" name=""/>
        <dsp:cNvSpPr/>
      </dsp:nvSpPr>
      <dsp:spPr>
        <a:xfrm rot="14707178">
          <a:off x="5194257" y="1727116"/>
          <a:ext cx="131306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13064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707178">
        <a:off x="5817963" y="1707592"/>
        <a:ext cx="65653" cy="65653"/>
      </dsp:txXfrm>
    </dsp:sp>
    <dsp:sp modelId="{552C7200-E615-4C00-928D-8611DA8A069A}">
      <dsp:nvSpPr>
        <dsp:cNvPr id="0" name=""/>
        <dsp:cNvSpPr/>
      </dsp:nvSpPr>
      <dsp:spPr>
        <a:xfrm>
          <a:off x="330874" y="799546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حکمت الهی اقتضای بعثت انبیا را دارد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799546"/>
        <a:ext cx="5243695" cy="690548"/>
      </dsp:txXfrm>
    </dsp:sp>
    <dsp:sp modelId="{46782F11-A7ED-4A03-AB0C-A4F71F8D242B}">
      <dsp:nvSpPr>
        <dsp:cNvPr id="0" name=""/>
        <dsp:cNvSpPr/>
      </dsp:nvSpPr>
      <dsp:spPr>
        <a:xfrm rot="12942401">
          <a:off x="5510624" y="2124181"/>
          <a:ext cx="68033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80330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942401">
        <a:off x="5833781" y="2120475"/>
        <a:ext cx="34016" cy="34016"/>
      </dsp:txXfrm>
    </dsp:sp>
    <dsp:sp modelId="{A9F6A14E-4981-490D-9870-2B77946E7ECC}">
      <dsp:nvSpPr>
        <dsp:cNvPr id="0" name=""/>
        <dsp:cNvSpPr/>
      </dsp:nvSpPr>
      <dsp:spPr>
        <a:xfrm>
          <a:off x="330874" y="1593677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انبیا موظف به تبلیغ و تربیت و تزکیه هستند                                                                       و نیز اگر شرایط فراهم شد حکومت می نمایند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1593677"/>
        <a:ext cx="5243695" cy="690548"/>
      </dsp:txXfrm>
    </dsp:sp>
    <dsp:sp modelId="{912172AF-AC3C-474A-B3CE-5EDF4CF93404}">
      <dsp:nvSpPr>
        <dsp:cNvPr id="0" name=""/>
        <dsp:cNvSpPr/>
      </dsp:nvSpPr>
      <dsp:spPr>
        <a:xfrm rot="8657599">
          <a:off x="5510624" y="2521247"/>
          <a:ext cx="68033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80330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657599">
        <a:off x="5833781" y="2517541"/>
        <a:ext cx="34016" cy="34016"/>
      </dsp:txXfrm>
    </dsp:sp>
    <dsp:sp modelId="{BE693A6B-AED8-4018-BDD3-BF264D754CB8}">
      <dsp:nvSpPr>
        <dsp:cNvPr id="0" name=""/>
        <dsp:cNvSpPr/>
      </dsp:nvSpPr>
      <dsp:spPr>
        <a:xfrm>
          <a:off x="330874" y="2387808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دین اسلام خاتم است و نسخ نمی شود ...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2387808"/>
        <a:ext cx="5243695" cy="690548"/>
      </dsp:txXfrm>
    </dsp:sp>
    <dsp:sp modelId="{70F55957-60E1-4B86-8F5A-E6B2506814D4}">
      <dsp:nvSpPr>
        <dsp:cNvPr id="0" name=""/>
        <dsp:cNvSpPr/>
      </dsp:nvSpPr>
      <dsp:spPr>
        <a:xfrm rot="6892822">
          <a:off x="5194257" y="2918312"/>
          <a:ext cx="1313064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13064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6892822">
        <a:off x="5817963" y="2898788"/>
        <a:ext cx="65653" cy="65653"/>
      </dsp:txXfrm>
    </dsp:sp>
    <dsp:sp modelId="{D1CF162A-5917-4A2E-A345-D2C61811102B}">
      <dsp:nvSpPr>
        <dsp:cNvPr id="0" name=""/>
        <dsp:cNvSpPr/>
      </dsp:nvSpPr>
      <dsp:spPr>
        <a:xfrm>
          <a:off x="330874" y="3181939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بر اساس حکمت بعثت انبیا، ختم نبوت زمانی مقبول است که شریعت پایانی همه نیازهای بشر را تا قیامت تامین نماید و بقای ان تضمین گردد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3181939"/>
        <a:ext cx="5243695" cy="690548"/>
      </dsp:txXfrm>
    </dsp:sp>
    <dsp:sp modelId="{FC19A03B-B6E9-49A3-9DDE-D7E249CD86BD}">
      <dsp:nvSpPr>
        <dsp:cNvPr id="0" name=""/>
        <dsp:cNvSpPr/>
      </dsp:nvSpPr>
      <dsp:spPr>
        <a:xfrm rot="6332988">
          <a:off x="4820411" y="3315378"/>
          <a:ext cx="206075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060755" y="13302"/>
              </a:lnTo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6332988">
        <a:off x="5799270" y="3277161"/>
        <a:ext cx="103037" cy="103037"/>
      </dsp:txXfrm>
    </dsp:sp>
    <dsp:sp modelId="{B6B24356-AA9A-4C18-8063-7D103B594DF0}">
      <dsp:nvSpPr>
        <dsp:cNvPr id="0" name=""/>
        <dsp:cNvSpPr/>
      </dsp:nvSpPr>
      <dsp:spPr>
        <a:xfrm>
          <a:off x="330874" y="3976070"/>
          <a:ext cx="5243695" cy="690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خداوند متعال بقای قرآن کریم و مصونیت آن را از تحریف تضمین نموده است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30874" y="3976070"/>
        <a:ext cx="5243695" cy="6905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ED2B9F-9AF9-423A-961B-6A35DD2F1F47}">
      <dsp:nvSpPr>
        <dsp:cNvPr id="0" name=""/>
        <dsp:cNvSpPr/>
      </dsp:nvSpPr>
      <dsp:spPr>
        <a:xfrm>
          <a:off x="7876531" y="2373850"/>
          <a:ext cx="1259529" cy="2001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با توجه به مباحثی که گدشت و مقدمات ذیل می توان ضرورت وجود امام را نتیجه گرفت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876531" y="2373850"/>
        <a:ext cx="1259529" cy="2001738"/>
      </dsp:txXfrm>
    </dsp:sp>
    <dsp:sp modelId="{87A4140D-54B8-4E19-BB72-38D1D221AE9B}">
      <dsp:nvSpPr>
        <dsp:cNvPr id="0" name=""/>
        <dsp:cNvSpPr/>
      </dsp:nvSpPr>
      <dsp:spPr>
        <a:xfrm rot="15275455">
          <a:off x="6676574" y="2452481"/>
          <a:ext cx="1896103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1896103" y="8264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5275455">
        <a:off x="7577223" y="2413343"/>
        <a:ext cx="94805" cy="94805"/>
      </dsp:txXfrm>
    </dsp:sp>
    <dsp:sp modelId="{5AF950FF-B07B-4538-80C0-3DEFAF167E3B}">
      <dsp:nvSpPr>
        <dsp:cNvPr id="0" name=""/>
        <dsp:cNvSpPr/>
      </dsp:nvSpPr>
      <dsp:spPr>
        <a:xfrm>
          <a:off x="5972753" y="1115454"/>
          <a:ext cx="1399966" cy="8626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تفاسیر احکام شرعی در قرآن کریم موجود نیست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72753" y="1115454"/>
        <a:ext cx="1399966" cy="862638"/>
      </dsp:txXfrm>
    </dsp:sp>
    <dsp:sp modelId="{D12286A6-59BB-4139-B00E-BC1F3391EB2D}">
      <dsp:nvSpPr>
        <dsp:cNvPr id="0" name=""/>
        <dsp:cNvSpPr/>
      </dsp:nvSpPr>
      <dsp:spPr>
        <a:xfrm rot="13559369">
          <a:off x="5358284" y="1277749"/>
          <a:ext cx="725127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725127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3559369">
        <a:off x="5702719" y="1267885"/>
        <a:ext cx="36256" cy="36256"/>
      </dsp:txXfrm>
    </dsp:sp>
    <dsp:sp modelId="{CAC8ABDC-3838-40BB-B9D7-501360A007E6}">
      <dsp:nvSpPr>
        <dsp:cNvPr id="0" name=""/>
        <dsp:cNvSpPr/>
      </dsp:nvSpPr>
      <dsp:spPr>
        <a:xfrm>
          <a:off x="4020068" y="550965"/>
          <a:ext cx="1448874" cy="948576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لذا تبیین قرآن به عهده پیامبر اسلام قرار داده شده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020068" y="550965"/>
        <a:ext cx="1448874" cy="948576"/>
      </dsp:txXfrm>
    </dsp:sp>
    <dsp:sp modelId="{CB0338D0-CAE2-40B5-8085-38CB540EB50D}">
      <dsp:nvSpPr>
        <dsp:cNvPr id="0" name=""/>
        <dsp:cNvSpPr/>
      </dsp:nvSpPr>
      <dsp:spPr>
        <a:xfrm rot="13127970">
          <a:off x="3444934" y="814454"/>
          <a:ext cx="646456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646456" y="8264"/>
              </a:lnTo>
            </a:path>
          </a:pathLst>
        </a:custGeom>
        <a:noFill/>
        <a:ln w="48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3127970">
        <a:off x="3752000" y="806558"/>
        <a:ext cx="32322" cy="32322"/>
      </dsp:txXfrm>
    </dsp:sp>
    <dsp:sp modelId="{091CD8E8-23CF-4CE1-B22F-2A5D83F7CFAC}">
      <dsp:nvSpPr>
        <dsp:cNvPr id="0" name=""/>
        <dsp:cNvSpPr/>
      </dsp:nvSpPr>
      <dsp:spPr>
        <a:xfrm>
          <a:off x="183681" y="305303"/>
          <a:ext cx="3332575" cy="629764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وَ مَا أَنزَلْنَا عَلَيْكَ الْكِتَابَ إِلَّا لِتُبَينِ‏َّ لهَُمُ الَّذِى اخْتَلَفُواْ فِيه (نحل / 64)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83681" y="305303"/>
        <a:ext cx="3332575" cy="629764"/>
      </dsp:txXfrm>
    </dsp:sp>
    <dsp:sp modelId="{6AECA0AF-7E2F-4557-808F-BBCA314F3447}">
      <dsp:nvSpPr>
        <dsp:cNvPr id="0" name=""/>
        <dsp:cNvSpPr/>
      </dsp:nvSpPr>
      <dsp:spPr>
        <a:xfrm rot="8657599">
          <a:off x="3457939" y="1198046"/>
          <a:ext cx="620445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620445" y="8264"/>
              </a:lnTo>
            </a:path>
          </a:pathLst>
        </a:custGeom>
        <a:noFill/>
        <a:ln w="48000" cap="flat" cmpd="thickThin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657599">
        <a:off x="3752651" y="1190799"/>
        <a:ext cx="31022" cy="31022"/>
      </dsp:txXfrm>
    </dsp:sp>
    <dsp:sp modelId="{3A884DF5-AE32-4397-A146-A0A0C7657F45}">
      <dsp:nvSpPr>
        <dsp:cNvPr id="0" name=""/>
        <dsp:cNvSpPr/>
      </dsp:nvSpPr>
      <dsp:spPr>
        <a:xfrm>
          <a:off x="183681" y="1029532"/>
          <a:ext cx="3332575" cy="715670"/>
        </a:xfrm>
        <a:prstGeom prst="roundRect">
          <a:avLst>
            <a:gd name="adj" fmla="val 10000"/>
          </a:avLst>
        </a:prstGeom>
        <a:solidFill>
          <a:schemeClr val="accent3">
            <a:tint val="7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وَ مَا ءَاتَئكُمُ الرَّسُولُ فَخُذُوهُ وَ مَا نهََئكُمْ عَنْهُ فَانتَهُواْ  وَ اتَّقُواْ اللَّهَ  إِنَّ اللَّهَ شَدِيدُ الْعِقَابِ (حشر / 7)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83681" y="1029532"/>
        <a:ext cx="3332575" cy="715670"/>
      </dsp:txXfrm>
    </dsp:sp>
    <dsp:sp modelId="{045CC639-0FB1-457F-9ED0-997794D5FA4D}">
      <dsp:nvSpPr>
        <dsp:cNvPr id="0" name=""/>
        <dsp:cNvSpPr/>
      </dsp:nvSpPr>
      <dsp:spPr>
        <a:xfrm rot="8040631">
          <a:off x="5358284" y="1799269"/>
          <a:ext cx="725127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725127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040631">
        <a:off x="5702719" y="1789406"/>
        <a:ext cx="36256" cy="36256"/>
      </dsp:txXfrm>
    </dsp:sp>
    <dsp:sp modelId="{7A1DC6CC-E20C-4C13-AFC9-6E8405A19EA1}">
      <dsp:nvSpPr>
        <dsp:cNvPr id="0" name=""/>
        <dsp:cNvSpPr/>
      </dsp:nvSpPr>
      <dsp:spPr>
        <a:xfrm>
          <a:off x="4020068" y="1594006"/>
          <a:ext cx="1448874" cy="948576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لذا یکی از منابع شناخت اسلامی سنت حضرت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020068" y="1594006"/>
        <a:ext cx="1448874" cy="948576"/>
      </dsp:txXfrm>
    </dsp:sp>
    <dsp:sp modelId="{4F3D7B05-43FE-45EF-B126-C1B4245A386E}">
      <dsp:nvSpPr>
        <dsp:cNvPr id="0" name=""/>
        <dsp:cNvSpPr/>
      </dsp:nvSpPr>
      <dsp:spPr>
        <a:xfrm rot="13200165">
          <a:off x="7295773" y="3155059"/>
          <a:ext cx="657705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657705" y="8264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3200165">
        <a:off x="7608183" y="3146881"/>
        <a:ext cx="32885" cy="32885"/>
      </dsp:txXfrm>
    </dsp:sp>
    <dsp:sp modelId="{326EF59B-959D-4BCB-B527-9222B29B8BB0}">
      <dsp:nvSpPr>
        <dsp:cNvPr id="0" name=""/>
        <dsp:cNvSpPr/>
      </dsp:nvSpPr>
      <dsp:spPr>
        <a:xfrm>
          <a:off x="4255675" y="2637047"/>
          <a:ext cx="3117044" cy="62976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مدت کوتاه نبوت حضرت، مشکلات فراوان اجازه تبیین همه احکام به ایشان را نداد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255675" y="2637047"/>
        <a:ext cx="3117044" cy="629764"/>
      </dsp:txXfrm>
    </dsp:sp>
    <dsp:sp modelId="{7053D972-3861-4454-B037-F335DAEB2239}">
      <dsp:nvSpPr>
        <dsp:cNvPr id="0" name=""/>
        <dsp:cNvSpPr/>
      </dsp:nvSpPr>
      <dsp:spPr>
        <a:xfrm rot="10800000">
          <a:off x="3751863" y="2943665"/>
          <a:ext cx="503811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503811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991174" y="2939334"/>
        <a:ext cx="25190" cy="25190"/>
      </dsp:txXfrm>
    </dsp:sp>
    <dsp:sp modelId="{BDD30B9D-4D5D-4890-9A15-C692728E1054}">
      <dsp:nvSpPr>
        <dsp:cNvPr id="0" name=""/>
        <dsp:cNvSpPr/>
      </dsp:nvSpPr>
      <dsp:spPr>
        <a:xfrm>
          <a:off x="1066736" y="2637047"/>
          <a:ext cx="2685126" cy="629764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چنانچه حتی در کیفیت وضو گرفتن نیز اختلاف نظر پدید آمد ...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66736" y="2637047"/>
        <a:ext cx="2685126" cy="629764"/>
      </dsp:txXfrm>
    </dsp:sp>
    <dsp:sp modelId="{7EF4923B-46CE-46CC-8A51-B46A305DEF3B}">
      <dsp:nvSpPr>
        <dsp:cNvPr id="0" name=""/>
        <dsp:cNvSpPr/>
      </dsp:nvSpPr>
      <dsp:spPr>
        <a:xfrm rot="8946428">
          <a:off x="7331073" y="3517174"/>
          <a:ext cx="587104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587104" y="8264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946428">
        <a:off x="7609948" y="3510761"/>
        <a:ext cx="29355" cy="29355"/>
      </dsp:txXfrm>
    </dsp:sp>
    <dsp:sp modelId="{3B71C600-CE7D-41AD-9539-7CB5971C5ECB}">
      <dsp:nvSpPr>
        <dsp:cNvPr id="0" name=""/>
        <dsp:cNvSpPr/>
      </dsp:nvSpPr>
      <dsp:spPr>
        <a:xfrm>
          <a:off x="1172864" y="3361276"/>
          <a:ext cx="6199855" cy="62976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دین اسلام خاتم بوده و تا قیامت نیازهای بشر را تامین می کند لازم است راهی در آن پیش بینی شده باشد که مصالح ضروری جامعه در معرض تهدید و تفویت واقع نشوند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172864" y="3361276"/>
        <a:ext cx="6199855" cy="629764"/>
      </dsp:txXfrm>
    </dsp:sp>
    <dsp:sp modelId="{410333CF-9E4E-4993-9AD5-A7897479AD86}">
      <dsp:nvSpPr>
        <dsp:cNvPr id="0" name=""/>
        <dsp:cNvSpPr/>
      </dsp:nvSpPr>
      <dsp:spPr>
        <a:xfrm rot="6271591">
          <a:off x="6620329" y="4338645"/>
          <a:ext cx="2008593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2008593" y="8264"/>
              </a:lnTo>
            </a:path>
          </a:pathLst>
        </a:custGeom>
        <a:noFill/>
        <a:ln w="48000" cap="flat" cmpd="thickThin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6271591">
        <a:off x="7574411" y="4296695"/>
        <a:ext cx="100429" cy="100429"/>
      </dsp:txXfrm>
    </dsp:sp>
    <dsp:sp modelId="{5B3A7FB4-1F79-49F7-AFCC-D80DCF3E2BF5}">
      <dsp:nvSpPr>
        <dsp:cNvPr id="0" name=""/>
        <dsp:cNvSpPr/>
      </dsp:nvSpPr>
      <dsp:spPr>
        <a:xfrm>
          <a:off x="5839646" y="5004218"/>
          <a:ext cx="1533073" cy="62976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این راه همان تعیین جانشینی است که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839646" y="5004218"/>
        <a:ext cx="1533073" cy="629764"/>
      </dsp:txXfrm>
    </dsp:sp>
    <dsp:sp modelId="{EC9E73DB-045F-4AEC-9914-941016A7F279}">
      <dsp:nvSpPr>
        <dsp:cNvPr id="0" name=""/>
        <dsp:cNvSpPr/>
      </dsp:nvSpPr>
      <dsp:spPr>
        <a:xfrm rot="14539475">
          <a:off x="5045380" y="4830526"/>
          <a:ext cx="1084720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1084720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539475">
        <a:off x="5560622" y="4811672"/>
        <a:ext cx="54236" cy="54236"/>
      </dsp:txXfrm>
    </dsp:sp>
    <dsp:sp modelId="{A3E06350-2A99-4ED4-A563-1715D8E3EACA}">
      <dsp:nvSpPr>
        <dsp:cNvPr id="0" name=""/>
        <dsp:cNvSpPr/>
      </dsp:nvSpPr>
      <dsp:spPr>
        <a:xfrm>
          <a:off x="7939" y="4085505"/>
          <a:ext cx="5327896" cy="54594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علم خدادادی دارد و می توان حقایق شریعت را تبیین نماید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39" y="4085505"/>
        <a:ext cx="5327896" cy="545949"/>
      </dsp:txXfrm>
    </dsp:sp>
    <dsp:sp modelId="{2B992E11-DFE1-4932-92D4-26E7F00F1215}">
      <dsp:nvSpPr>
        <dsp:cNvPr id="0" name=""/>
        <dsp:cNvSpPr/>
      </dsp:nvSpPr>
      <dsp:spPr>
        <a:xfrm rot="12746326">
          <a:off x="5289261" y="5150733"/>
          <a:ext cx="596957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596957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746326">
        <a:off x="5572816" y="5144073"/>
        <a:ext cx="29847" cy="29847"/>
      </dsp:txXfrm>
    </dsp:sp>
    <dsp:sp modelId="{4FB25084-D4D3-4A16-B0C4-A9342E107CAB}">
      <dsp:nvSpPr>
        <dsp:cNvPr id="0" name=""/>
        <dsp:cNvSpPr/>
      </dsp:nvSpPr>
      <dsp:spPr>
        <a:xfrm>
          <a:off x="7939" y="4725919"/>
          <a:ext cx="5327896" cy="54594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معصوم است و عمدا یا سهوا تحربفی در شریعت وارد نمی نماید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39" y="4725919"/>
        <a:ext cx="5327896" cy="545949"/>
      </dsp:txXfrm>
    </dsp:sp>
    <dsp:sp modelId="{9F6ADD41-05D7-480B-B298-EFEADD9A2D66}">
      <dsp:nvSpPr>
        <dsp:cNvPr id="0" name=""/>
        <dsp:cNvSpPr/>
      </dsp:nvSpPr>
      <dsp:spPr>
        <a:xfrm rot="8853674">
          <a:off x="5289261" y="5470940"/>
          <a:ext cx="596957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596957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853674">
        <a:off x="5572816" y="5464280"/>
        <a:ext cx="29847" cy="29847"/>
      </dsp:txXfrm>
    </dsp:sp>
    <dsp:sp modelId="{FB3EC624-A7D3-4632-9FCD-7FBCE6391050}">
      <dsp:nvSpPr>
        <dsp:cNvPr id="0" name=""/>
        <dsp:cNvSpPr/>
      </dsp:nvSpPr>
      <dsp:spPr>
        <a:xfrm>
          <a:off x="7939" y="5366333"/>
          <a:ext cx="5327896" cy="54594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هدایت کننده افراد مستعد است و آنها را به عالی ترین مقامات کمال می رساند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39" y="5366333"/>
        <a:ext cx="5327896" cy="545949"/>
      </dsp:txXfrm>
    </dsp:sp>
    <dsp:sp modelId="{4DF34EA4-2BA2-4E91-BE31-8391D1E06A65}">
      <dsp:nvSpPr>
        <dsp:cNvPr id="0" name=""/>
        <dsp:cNvSpPr/>
      </dsp:nvSpPr>
      <dsp:spPr>
        <a:xfrm rot="7060525">
          <a:off x="5045380" y="5791146"/>
          <a:ext cx="1084720" cy="16529"/>
        </a:xfrm>
        <a:custGeom>
          <a:avLst/>
          <a:gdLst/>
          <a:ahLst/>
          <a:cxnLst/>
          <a:rect l="0" t="0" r="0" b="0"/>
          <a:pathLst>
            <a:path>
              <a:moveTo>
                <a:pt x="0" y="8264"/>
              </a:moveTo>
              <a:lnTo>
                <a:pt x="1084720" y="8264"/>
              </a:lnTo>
            </a:path>
          </a:pathLst>
        </a:custGeom>
        <a:noFill/>
        <a:ln w="48000" cap="flat" cmpd="thickThin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060525">
        <a:off x="5560622" y="5772293"/>
        <a:ext cx="54236" cy="54236"/>
      </dsp:txXfrm>
    </dsp:sp>
    <dsp:sp modelId="{6FD1B3D6-E9A3-4F9F-9DFE-2F9B9352D53D}">
      <dsp:nvSpPr>
        <dsp:cNvPr id="0" name=""/>
        <dsp:cNvSpPr/>
      </dsp:nvSpPr>
      <dsp:spPr>
        <a:xfrm>
          <a:off x="7939" y="6006747"/>
          <a:ext cx="5327896" cy="545949"/>
        </a:xfrm>
        <a:prstGeom prst="roundRect">
          <a:avLst>
            <a:gd name="adj" fmla="val 10000"/>
          </a:avLst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در صورت مساعد بودن شرایط اجتماعی به حکومت نیز می پردازد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39" y="6006747"/>
        <a:ext cx="5327896" cy="54594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643F99-0647-4ED4-BED9-780E4BAC2EBF}">
      <dsp:nvSpPr>
        <dsp:cNvPr id="0" name=""/>
        <dsp:cNvSpPr/>
      </dsp:nvSpPr>
      <dsp:spPr>
        <a:xfrm>
          <a:off x="7598794" y="1131292"/>
          <a:ext cx="1535839" cy="767919"/>
        </a:xfrm>
        <a:prstGeom prst="roundRect">
          <a:avLst>
            <a:gd name="adj" fmla="val 10000"/>
          </a:avLst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نتیجه بحث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598794" y="1131292"/>
        <a:ext cx="1535839" cy="767919"/>
      </dsp:txXfrm>
    </dsp:sp>
    <dsp:sp modelId="{3C97673D-F0F0-4235-886D-70046E2CE486}">
      <dsp:nvSpPr>
        <dsp:cNvPr id="0" name=""/>
        <dsp:cNvSpPr/>
      </dsp:nvSpPr>
      <dsp:spPr>
        <a:xfrm rot="14110531">
          <a:off x="6753739" y="1062042"/>
          <a:ext cx="1075773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1075773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110531">
        <a:off x="7264732" y="1046804"/>
        <a:ext cx="53788" cy="53788"/>
      </dsp:txXfrm>
    </dsp:sp>
    <dsp:sp modelId="{42E1E502-80D0-4628-92E5-AB984D6BB9A3}">
      <dsp:nvSpPr>
        <dsp:cNvPr id="0" name=""/>
        <dsp:cNvSpPr/>
      </dsp:nvSpPr>
      <dsp:spPr>
        <a:xfrm>
          <a:off x="1437973" y="248185"/>
          <a:ext cx="5546485" cy="76791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ختم نبوت قرین به وجود امام معصومی که تمام شئون پیامبر اکرم را مگر نبوت و رسالت حائز است نگردد حکمت الهی نقض می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437973" y="248185"/>
        <a:ext cx="5546485" cy="767919"/>
      </dsp:txXfrm>
    </dsp:sp>
    <dsp:sp modelId="{4EEF94C2-9C1E-410C-8513-759FDF2D310B}">
      <dsp:nvSpPr>
        <dsp:cNvPr id="0" name=""/>
        <dsp:cNvSpPr/>
      </dsp:nvSpPr>
      <dsp:spPr>
        <a:xfrm rot="10800000">
          <a:off x="6984458" y="1503596"/>
          <a:ext cx="61433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614335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276268" y="1499894"/>
        <a:ext cx="30716" cy="30716"/>
      </dsp:txXfrm>
    </dsp:sp>
    <dsp:sp modelId="{95FF2BE9-FC7A-481C-A465-B03A86F0AE50}">
      <dsp:nvSpPr>
        <dsp:cNvPr id="0" name=""/>
        <dsp:cNvSpPr/>
      </dsp:nvSpPr>
      <dsp:spPr>
        <a:xfrm>
          <a:off x="5448618" y="1131292"/>
          <a:ext cx="1535839" cy="76791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 التالی باطل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448618" y="1131292"/>
        <a:ext cx="1535839" cy="767919"/>
      </dsp:txXfrm>
    </dsp:sp>
    <dsp:sp modelId="{24A456DB-B343-4267-9EED-C5686BDF2FDD}">
      <dsp:nvSpPr>
        <dsp:cNvPr id="0" name=""/>
        <dsp:cNvSpPr/>
      </dsp:nvSpPr>
      <dsp:spPr>
        <a:xfrm rot="7489469">
          <a:off x="6753739" y="1945150"/>
          <a:ext cx="1075773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1075773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89469">
        <a:off x="7264732" y="1929912"/>
        <a:ext cx="53788" cy="53788"/>
      </dsp:txXfrm>
    </dsp:sp>
    <dsp:sp modelId="{BAE346D8-9769-4CCB-B657-96BEB6F5FCA3}">
      <dsp:nvSpPr>
        <dsp:cNvPr id="0" name=""/>
        <dsp:cNvSpPr/>
      </dsp:nvSpPr>
      <dsp:spPr>
        <a:xfrm>
          <a:off x="5448618" y="2014400"/>
          <a:ext cx="1535839" cy="767919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فالمقدم مثله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448618" y="2014400"/>
        <a:ext cx="1535839" cy="767919"/>
      </dsp:txXfrm>
    </dsp:sp>
    <dsp:sp modelId="{248CD91B-B5EF-4F69-BFA9-BBDB2BD642EF}">
      <dsp:nvSpPr>
        <dsp:cNvPr id="0" name=""/>
        <dsp:cNvSpPr/>
      </dsp:nvSpPr>
      <dsp:spPr>
        <a:xfrm>
          <a:off x="7598794" y="3673460"/>
          <a:ext cx="1535839" cy="767919"/>
        </a:xfrm>
        <a:prstGeom prst="roundRect">
          <a:avLst>
            <a:gd name="adj" fmla="val 10000"/>
          </a:avLst>
        </a:prstGeom>
        <a:solidFill>
          <a:schemeClr val="accent4">
            <a:shade val="6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مطالبی که در بیانات قبلی به اثبات رسید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598794" y="3673460"/>
        <a:ext cx="1535839" cy="767919"/>
      </dsp:txXfrm>
    </dsp:sp>
    <dsp:sp modelId="{1B4C4E4B-DE87-418F-8E1E-0D0B75D83CC3}">
      <dsp:nvSpPr>
        <dsp:cNvPr id="0" name=""/>
        <dsp:cNvSpPr/>
      </dsp:nvSpPr>
      <dsp:spPr>
        <a:xfrm rot="14164086">
          <a:off x="6741350" y="3589199"/>
          <a:ext cx="1100551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1100551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4164086">
        <a:off x="7264112" y="3573342"/>
        <a:ext cx="55027" cy="55027"/>
      </dsp:txXfrm>
    </dsp:sp>
    <dsp:sp modelId="{BE609DFD-C39A-4C76-9649-912900ED67C5}">
      <dsp:nvSpPr>
        <dsp:cNvPr id="0" name=""/>
        <dsp:cNvSpPr/>
      </dsp:nvSpPr>
      <dsp:spPr>
        <a:xfrm>
          <a:off x="4663251" y="2897508"/>
          <a:ext cx="2321206" cy="493565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ضرورت وجود امام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63251" y="2897508"/>
        <a:ext cx="2321206" cy="493565"/>
      </dsp:txXfrm>
    </dsp:sp>
    <dsp:sp modelId="{713602CE-CDDB-4121-BF6F-84F2A2EC1015}">
      <dsp:nvSpPr>
        <dsp:cNvPr id="0" name=""/>
        <dsp:cNvSpPr/>
      </dsp:nvSpPr>
      <dsp:spPr>
        <a:xfrm rot="12381384">
          <a:off x="6948824" y="3893576"/>
          <a:ext cx="685604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685604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381384">
        <a:off x="7274486" y="3888092"/>
        <a:ext cx="34280" cy="34280"/>
      </dsp:txXfrm>
    </dsp:sp>
    <dsp:sp modelId="{F85B7DBB-FFAB-447D-BF05-864243BD1940}">
      <dsp:nvSpPr>
        <dsp:cNvPr id="0" name=""/>
        <dsp:cNvSpPr/>
      </dsp:nvSpPr>
      <dsp:spPr>
        <a:xfrm>
          <a:off x="4663251" y="3506261"/>
          <a:ext cx="2321206" cy="493565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علم خدادادی امام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63251" y="3506261"/>
        <a:ext cx="2321206" cy="493565"/>
      </dsp:txXfrm>
    </dsp:sp>
    <dsp:sp modelId="{84CE4BED-8F59-4504-AF61-394BE1BF685B}">
      <dsp:nvSpPr>
        <dsp:cNvPr id="0" name=""/>
        <dsp:cNvSpPr/>
      </dsp:nvSpPr>
      <dsp:spPr>
        <a:xfrm rot="9218616">
          <a:off x="6948824" y="4197952"/>
          <a:ext cx="685604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685604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9218616">
        <a:off x="7274486" y="4192468"/>
        <a:ext cx="34280" cy="34280"/>
      </dsp:txXfrm>
    </dsp:sp>
    <dsp:sp modelId="{EEF14E87-DF4A-491D-9643-1A6233094737}">
      <dsp:nvSpPr>
        <dsp:cNvPr id="0" name=""/>
        <dsp:cNvSpPr/>
      </dsp:nvSpPr>
      <dsp:spPr>
        <a:xfrm>
          <a:off x="4663251" y="4115014"/>
          <a:ext cx="2321206" cy="493565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عصمت امام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63251" y="4115014"/>
        <a:ext cx="2321206" cy="493565"/>
      </dsp:txXfrm>
    </dsp:sp>
    <dsp:sp modelId="{16280207-07CF-4A6B-B553-6AAB1603BCBC}">
      <dsp:nvSpPr>
        <dsp:cNvPr id="0" name=""/>
        <dsp:cNvSpPr/>
      </dsp:nvSpPr>
      <dsp:spPr>
        <a:xfrm rot="7435914">
          <a:off x="6741350" y="4502329"/>
          <a:ext cx="1100551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1100551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435914">
        <a:off x="7264112" y="4486471"/>
        <a:ext cx="55027" cy="55027"/>
      </dsp:txXfrm>
    </dsp:sp>
    <dsp:sp modelId="{C2864FE8-14E9-47AD-A414-58DA7045B22C}">
      <dsp:nvSpPr>
        <dsp:cNvPr id="0" name=""/>
        <dsp:cNvSpPr/>
      </dsp:nvSpPr>
      <dsp:spPr>
        <a:xfrm>
          <a:off x="4663251" y="4723767"/>
          <a:ext cx="2321206" cy="493565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نصب امام از طرف خدا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63251" y="4723767"/>
        <a:ext cx="2321206" cy="493565"/>
      </dsp:txXfrm>
    </dsp:sp>
    <dsp:sp modelId="{E2B7D4DF-58EC-44FC-BCA7-8771BF3F04E5}">
      <dsp:nvSpPr>
        <dsp:cNvPr id="0" name=""/>
        <dsp:cNvSpPr/>
      </dsp:nvSpPr>
      <dsp:spPr>
        <a:xfrm rot="10800000">
          <a:off x="4048916" y="4958894"/>
          <a:ext cx="61433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614335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340725" y="4955191"/>
        <a:ext cx="30716" cy="30716"/>
      </dsp:txXfrm>
    </dsp:sp>
    <dsp:sp modelId="{53C4E49B-DB7A-4272-BEC4-5BDBEC9D4628}">
      <dsp:nvSpPr>
        <dsp:cNvPr id="0" name=""/>
        <dsp:cNvSpPr/>
      </dsp:nvSpPr>
      <dsp:spPr>
        <a:xfrm>
          <a:off x="3564773" y="4734560"/>
          <a:ext cx="484142" cy="471978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دلیل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564773" y="4734560"/>
        <a:ext cx="484142" cy="471978"/>
      </dsp:txXfrm>
    </dsp:sp>
    <dsp:sp modelId="{22E2C5A1-125E-4D9F-B6E0-E773ECE5AEE6}">
      <dsp:nvSpPr>
        <dsp:cNvPr id="0" name=""/>
        <dsp:cNvSpPr/>
      </dsp:nvSpPr>
      <dsp:spPr>
        <a:xfrm rot="12720864">
          <a:off x="2895342" y="4766847"/>
          <a:ext cx="72452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724525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2720864">
        <a:off x="3239492" y="4760389"/>
        <a:ext cx="36226" cy="36226"/>
      </dsp:txXfrm>
    </dsp:sp>
    <dsp:sp modelId="{BF913BD4-4973-4E82-AD8B-C9D4C617AD8C}">
      <dsp:nvSpPr>
        <dsp:cNvPr id="0" name=""/>
        <dsp:cNvSpPr/>
      </dsp:nvSpPr>
      <dsp:spPr>
        <a:xfrm>
          <a:off x="9366" y="4259955"/>
          <a:ext cx="2941071" cy="653000"/>
        </a:xfrm>
        <a:prstGeom prst="roundRect">
          <a:avLst>
            <a:gd name="adj" fmla="val 10000"/>
          </a:avLst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غیر خدا معصوم و عالم به                                  علم امامت را نمی شناسد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9366" y="4259955"/>
        <a:ext cx="2941071" cy="653000"/>
      </dsp:txXfrm>
    </dsp:sp>
    <dsp:sp modelId="{6B89F959-A285-4738-97CD-428917B8A82C}">
      <dsp:nvSpPr>
        <dsp:cNvPr id="0" name=""/>
        <dsp:cNvSpPr/>
      </dsp:nvSpPr>
      <dsp:spPr>
        <a:xfrm rot="8879136">
          <a:off x="2895342" y="5150941"/>
          <a:ext cx="724525" cy="23312"/>
        </a:xfrm>
        <a:custGeom>
          <a:avLst/>
          <a:gdLst/>
          <a:ahLst/>
          <a:cxnLst/>
          <a:rect l="0" t="0" r="0" b="0"/>
          <a:pathLst>
            <a:path>
              <a:moveTo>
                <a:pt x="0" y="11656"/>
              </a:moveTo>
              <a:lnTo>
                <a:pt x="724525" y="11656"/>
              </a:lnTo>
            </a:path>
          </a:pathLst>
        </a:custGeom>
        <a:noFill/>
        <a:ln w="48000" cap="flat" cmpd="thickThin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8879136">
        <a:off x="3239492" y="5144484"/>
        <a:ext cx="36226" cy="36226"/>
      </dsp:txXfrm>
    </dsp:sp>
    <dsp:sp modelId="{857EB39D-D46C-466B-966C-1A77DD9851D5}">
      <dsp:nvSpPr>
        <dsp:cNvPr id="0" name=""/>
        <dsp:cNvSpPr/>
      </dsp:nvSpPr>
      <dsp:spPr>
        <a:xfrm>
          <a:off x="9366" y="5028144"/>
          <a:ext cx="2941071" cy="653000"/>
        </a:xfrm>
        <a:prstGeom prst="roundRect">
          <a:avLst>
            <a:gd name="adj" fmla="val 10000"/>
          </a:avLst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زیرا حق ولایت اصالتا با خداست و غیر او نمی تواند این حق را به دیگری ببخشد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9366" y="5028144"/>
        <a:ext cx="2941071" cy="653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79DBA2-E12E-4FC0-99AA-EFA3722B32DD}">
      <dsp:nvSpPr>
        <dsp:cNvPr id="0" name=""/>
        <dsp:cNvSpPr/>
      </dsp:nvSpPr>
      <dsp:spPr>
        <a:xfrm>
          <a:off x="7973344" y="2002907"/>
          <a:ext cx="1160267" cy="926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خلفا در نگاه اهل سنت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973344" y="2002907"/>
        <a:ext cx="1160267" cy="926054"/>
      </dsp:txXfrm>
    </dsp:sp>
    <dsp:sp modelId="{8A4FADFC-848E-44B2-8184-1BE2C7072392}">
      <dsp:nvSpPr>
        <dsp:cNvPr id="0" name=""/>
        <dsp:cNvSpPr/>
      </dsp:nvSpPr>
      <dsp:spPr>
        <a:xfrm rot="10800000">
          <a:off x="7124093" y="2447237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527487" y="2447413"/>
        <a:ext cx="42462" cy="37041"/>
      </dsp:txXfrm>
    </dsp:sp>
    <dsp:sp modelId="{64A24B51-612E-4CA1-80CD-BCF64B03336D}">
      <dsp:nvSpPr>
        <dsp:cNvPr id="0" name=""/>
        <dsp:cNvSpPr/>
      </dsp:nvSpPr>
      <dsp:spPr>
        <a:xfrm>
          <a:off x="5564678" y="2002907"/>
          <a:ext cx="1559415" cy="926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شرایط سه گانه امام شیعی را ندارند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564678" y="2002907"/>
        <a:ext cx="1559415" cy="926054"/>
      </dsp:txXfrm>
    </dsp:sp>
    <dsp:sp modelId="{AAA4CE95-0D1D-45A8-B6A3-68FEBCC63802}">
      <dsp:nvSpPr>
        <dsp:cNvPr id="0" name=""/>
        <dsp:cNvSpPr/>
      </dsp:nvSpPr>
      <dsp:spPr>
        <a:xfrm rot="13917386">
          <a:off x="4451017" y="1904593"/>
          <a:ext cx="137807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1378070" y="18696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3917386">
        <a:off x="5105601" y="1893236"/>
        <a:ext cx="68903" cy="60106"/>
      </dsp:txXfrm>
    </dsp:sp>
    <dsp:sp modelId="{3766D078-AD39-4E2A-8AFB-3515520C5613}">
      <dsp:nvSpPr>
        <dsp:cNvPr id="0" name=""/>
        <dsp:cNvSpPr/>
      </dsp:nvSpPr>
      <dsp:spPr>
        <a:xfrm>
          <a:off x="3601911" y="917617"/>
          <a:ext cx="1113516" cy="926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نصب الهی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01911" y="917617"/>
        <a:ext cx="1113516" cy="926054"/>
      </dsp:txXfrm>
    </dsp:sp>
    <dsp:sp modelId="{53F81FAB-CEF3-4D48-AB61-A032730723EE}">
      <dsp:nvSpPr>
        <dsp:cNvPr id="0" name=""/>
        <dsp:cNvSpPr/>
      </dsp:nvSpPr>
      <dsp:spPr>
        <a:xfrm rot="10800000">
          <a:off x="2752660" y="1361948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56054" y="1362124"/>
        <a:ext cx="42462" cy="37041"/>
      </dsp:txXfrm>
    </dsp:sp>
    <dsp:sp modelId="{968F9FDA-AC36-4839-A57D-E187A3EFBBE1}">
      <dsp:nvSpPr>
        <dsp:cNvPr id="0" name=""/>
        <dsp:cNvSpPr/>
      </dsp:nvSpPr>
      <dsp:spPr>
        <a:xfrm>
          <a:off x="629534" y="917617"/>
          <a:ext cx="2123126" cy="9260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بر حسب عوامل اجتماعی قدرت پیدا کردند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29534" y="917617"/>
        <a:ext cx="2123126" cy="926054"/>
      </dsp:txXfrm>
    </dsp:sp>
    <dsp:sp modelId="{208DC0B9-D8F1-440D-A84B-8E1D4C531346}">
      <dsp:nvSpPr>
        <dsp:cNvPr id="0" name=""/>
        <dsp:cNvSpPr/>
      </dsp:nvSpPr>
      <dsp:spPr>
        <a:xfrm rot="10800000">
          <a:off x="4715427" y="2447237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118821" y="2447413"/>
        <a:ext cx="42462" cy="37041"/>
      </dsp:txXfrm>
    </dsp:sp>
    <dsp:sp modelId="{B09F1AEC-B17A-4BD7-90E7-F8494BC5609A}">
      <dsp:nvSpPr>
        <dsp:cNvPr id="0" name=""/>
        <dsp:cNvSpPr/>
      </dsp:nvSpPr>
      <dsp:spPr>
        <a:xfrm>
          <a:off x="3601911" y="2002907"/>
          <a:ext cx="1113516" cy="926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علم خدادادی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01911" y="2002907"/>
        <a:ext cx="1113516" cy="926054"/>
      </dsp:txXfrm>
    </dsp:sp>
    <dsp:sp modelId="{DE3AFDF9-727D-44D0-B12F-5D3CE5077838}">
      <dsp:nvSpPr>
        <dsp:cNvPr id="0" name=""/>
        <dsp:cNvSpPr/>
      </dsp:nvSpPr>
      <dsp:spPr>
        <a:xfrm rot="10800000">
          <a:off x="2752660" y="2447237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56054" y="2447413"/>
        <a:ext cx="42462" cy="37041"/>
      </dsp:txXfrm>
    </dsp:sp>
    <dsp:sp modelId="{E80464C7-5BFF-4309-8B1F-9F5993BD1450}">
      <dsp:nvSpPr>
        <dsp:cNvPr id="0" name=""/>
        <dsp:cNvSpPr/>
      </dsp:nvSpPr>
      <dsp:spPr>
        <a:xfrm>
          <a:off x="629534" y="2002907"/>
          <a:ext cx="2123126" cy="9260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موارد جهل، فراوان از ایشان رسیده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29534" y="2002907"/>
        <a:ext cx="2123126" cy="926054"/>
      </dsp:txXfrm>
    </dsp:sp>
    <dsp:sp modelId="{2E88BDC9-D519-4CA2-958E-188F03C07BAB}">
      <dsp:nvSpPr>
        <dsp:cNvPr id="0" name=""/>
        <dsp:cNvSpPr/>
      </dsp:nvSpPr>
      <dsp:spPr>
        <a:xfrm rot="7682614">
          <a:off x="4451017" y="2989882"/>
          <a:ext cx="137807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1378070" y="18696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7682614">
        <a:off x="5105601" y="2978525"/>
        <a:ext cx="68903" cy="60106"/>
      </dsp:txXfrm>
    </dsp:sp>
    <dsp:sp modelId="{19E8A5F2-023F-423F-A308-7274E74514CE}">
      <dsp:nvSpPr>
        <dsp:cNvPr id="0" name=""/>
        <dsp:cNvSpPr/>
      </dsp:nvSpPr>
      <dsp:spPr>
        <a:xfrm>
          <a:off x="3601911" y="3088196"/>
          <a:ext cx="1113516" cy="9260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عصمت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3601911" y="3088196"/>
        <a:ext cx="1113516" cy="926054"/>
      </dsp:txXfrm>
    </dsp:sp>
    <dsp:sp modelId="{42D2CC91-58B0-4150-A010-4E66C2B20B02}">
      <dsp:nvSpPr>
        <dsp:cNvPr id="0" name=""/>
        <dsp:cNvSpPr/>
      </dsp:nvSpPr>
      <dsp:spPr>
        <a:xfrm rot="10800000">
          <a:off x="2752660" y="3532527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3156054" y="3532703"/>
        <a:ext cx="42462" cy="37041"/>
      </dsp:txXfrm>
    </dsp:sp>
    <dsp:sp modelId="{B9244AAE-0FE3-4D5B-985C-41DF3FD4B02F}">
      <dsp:nvSpPr>
        <dsp:cNvPr id="0" name=""/>
        <dsp:cNvSpPr/>
      </dsp:nvSpPr>
      <dsp:spPr>
        <a:xfrm>
          <a:off x="629534" y="3088196"/>
          <a:ext cx="2123126" cy="9260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بلکه لغزشها و اشتباهات زیادی از ایشان نقل شده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629534" y="3088196"/>
        <a:ext cx="2123126" cy="926054"/>
      </dsp:txXfrm>
    </dsp:sp>
    <dsp:sp modelId="{06B84EEF-0A3F-44EC-835E-AD7FF9CBBE38}">
      <dsp:nvSpPr>
        <dsp:cNvPr id="0" name=""/>
        <dsp:cNvSpPr/>
      </dsp:nvSpPr>
      <dsp:spPr>
        <a:xfrm>
          <a:off x="7823812" y="4173485"/>
          <a:ext cx="1309799" cy="766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نکته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7823812" y="4173485"/>
        <a:ext cx="1309799" cy="766788"/>
      </dsp:txXfrm>
    </dsp:sp>
    <dsp:sp modelId="{605593C1-46F5-4CDB-BFEB-BDF261CF4A37}">
      <dsp:nvSpPr>
        <dsp:cNvPr id="0" name=""/>
        <dsp:cNvSpPr/>
      </dsp:nvSpPr>
      <dsp:spPr>
        <a:xfrm rot="10800000">
          <a:off x="6974561" y="4538183"/>
          <a:ext cx="849250" cy="37393"/>
        </a:xfrm>
        <a:custGeom>
          <a:avLst/>
          <a:gdLst/>
          <a:ahLst/>
          <a:cxnLst/>
          <a:rect l="0" t="0" r="0" b="0"/>
          <a:pathLst>
            <a:path>
              <a:moveTo>
                <a:pt x="0" y="18696"/>
              </a:moveTo>
              <a:lnTo>
                <a:pt x="849250" y="18696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7377956" y="4538359"/>
        <a:ext cx="42462" cy="37041"/>
      </dsp:txXfrm>
    </dsp:sp>
    <dsp:sp modelId="{D50B0033-9B10-430E-B835-DBDCA2A4ABFE}">
      <dsp:nvSpPr>
        <dsp:cNvPr id="0" name=""/>
        <dsp:cNvSpPr/>
      </dsp:nvSpPr>
      <dsp:spPr>
        <a:xfrm>
          <a:off x="10388" y="4173485"/>
          <a:ext cx="6964173" cy="7667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با بیانات فوق صحت ادعای شیعه در امامت ثابت می شود و نیازی به ادله تفصیلی نیست در عین حال در درس آینده به برخی از آنها می پردازیم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10388" y="4173485"/>
        <a:ext cx="6964173" cy="766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E91DDD-7F7D-4377-878C-EF0721644B07}" type="datetimeFigureOut">
              <a:rPr lang="fa-IR" smtClean="0"/>
              <a:pPr/>
              <a:t>1433/04/18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B8E9BB-0DD0-4913-ABAE-C27FFCFE965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  <a:cs typeface="B Titr" pitchFamily="2" charset="-78"/>
              </a:rPr>
              <a:t>نیاز به وجود امام </a:t>
            </a:r>
            <a:endParaRPr lang="fa-IR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42918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Titr" pitchFamily="2" charset="-78"/>
              </a:rPr>
              <a:t>درس سی و هفتم</a:t>
            </a:r>
            <a:endParaRPr lang="fa-IR" sz="4000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مقدمه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02922-C2EA-4E67-B40B-FA72D37147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C602922-C2EA-4E67-B40B-FA72D37147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ED494B-F459-48A8-A5DC-559EE2C4DF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3ED494B-F459-48A8-A5DC-559EE2C4DF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ED6BA-DC24-4362-9AB2-A5381F211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4BEED6BA-DC24-4362-9AB2-A5381F211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B01485-A32C-4E32-BA18-BC530ECD6F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83B01485-A32C-4E32-BA18-BC530ECD6F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363D7-BBD4-4C4C-A9AC-39F56DF86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7C7363D7-BBD4-4C4C-A9AC-39F56DF86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5EABC3-826F-4FEF-8E14-D48A4FB60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2A5EABC3-826F-4FEF-8E14-D48A4FB609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D712C0-2142-4D6A-8AB0-A37910FC3F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FFD712C0-2142-4D6A-8AB0-A37910FC3F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8612EE-98BB-4457-926D-D394C6E8C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A8612EE-98BB-4457-926D-D394C6E8C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931E4-80ED-4D93-BA95-5E80993A6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8C8931E4-80ED-4D93-BA95-5E80993A6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7336DC-B7EB-4DBD-92A9-D15834563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B7336DC-B7EB-4DBD-92A9-D15834563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8F943F-3942-4F51-8751-2ABDA1A3F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668F943F-3942-4F51-8751-2ABDA1A3F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D8246C-5CBB-447F-A7CD-F357E031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5DD8246C-5CBB-447F-A7CD-F357E0317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300849-B502-4A90-9EDD-632897F47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DC300849-B502-4A90-9EDD-632897F47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DCEA36-0B66-42A1-A5AB-3F164090D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46DCEA36-0B66-42A1-A5AB-3F164090D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31E92F-6BB8-4E43-93D5-9817C43EE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B931E92F-6BB8-4E43-93D5-9817C43EE0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F94A9B-FC49-40A4-8AE6-97445334E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62F94A9B-FC49-40A4-8AE6-97445334E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15C702-B9F5-422F-947C-2E610DAA4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5715C702-B9F5-422F-947C-2E610DAA44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E6A419-017D-4185-8BA6-3C59FF0A8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44E6A419-017D-4185-8BA6-3C59FF0A81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73815-3721-4677-968F-1AC6952A5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D9373815-3721-4677-968F-1AC6952A5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5EE31-7DFD-4D28-961B-366E2568D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3CD5EE31-7DFD-4D28-961B-366E2568D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D88E4-57D6-4A8C-B1C9-E750FE3D4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503D88E4-57D6-4A8C-B1C9-E750FE3D4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6CF86-5BCF-47DA-BD7F-2F2930FCD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A566CF86-5BCF-47DA-BD7F-2F2930FCD6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ABF6CC-28F8-490D-8096-FF33E31B4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FBABF6CC-28F8-490D-8096-FF33E31B4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7E839-36CE-4815-B9E6-CD14F1B12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C447E839-36CE-4815-B9E6-CD14F1B12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B46B07-7AE0-4CE2-9557-264060C26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">
                                            <p:graphicEl>
                                              <a:dgm id="{0EB46B07-7AE0-4CE2-9557-264060C26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3821A9-84AE-44A1-8709-8D87E0701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C33821A9-84AE-44A1-8709-8D87E0701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C16C9A-E496-43A0-B450-4CF00D9CB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">
                                            <p:graphicEl>
                                              <a:dgm id="{94C16C9A-E496-43A0-B450-4CF00D9CBF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6F8527-169C-4321-A4EB-8E8842AF9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FD6F8527-169C-4321-A4EB-8E8842AF9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DD8540-D50B-4E5C-849E-E4EFC37151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">
                                            <p:graphicEl>
                                              <a:dgm id="{7CDD8540-D50B-4E5C-849E-E4EFC37151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DB178-C8F4-4864-A558-F0FAFF3A89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">
                                            <p:graphicEl>
                                              <a:dgm id="{559DB178-C8F4-4864-A558-F0FAFF3A89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مقدمه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48CCB3-0F39-486C-9113-7D89272CBB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E48CCB3-0F39-486C-9113-7D89272CBB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715CF-472E-4D2B-B890-F7D7013D4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E2715CF-472E-4D2B-B890-F7D7013D4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2F12C8-995D-444A-817E-746A1B10F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852F12C8-995D-444A-817E-746A1B10F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2E81E1-A97C-4FEA-9A0A-7D5098B44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92E81E1-A97C-4FEA-9A0A-7D5098B44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22E972-C85C-4781-BA1E-C33AE21A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222E972-C85C-4781-BA1E-C33AE21A6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167A12-E884-42B9-9D27-F73970A41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1167A12-E884-42B9-9D27-F73970A41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51F66A-2DD3-4D9F-9847-C9ECB058E0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151F66A-2DD3-4D9F-9847-C9ECB058E0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49305F-5233-42F5-B2F2-40FB3566E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6649305F-5233-42F5-B2F2-40FB3566E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FEB127-12DA-4A80-91BF-B1B4E76F8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6FEB127-12DA-4A80-91BF-B1B4E76F8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D0B4D5-F379-4DF1-9D80-2563B08F3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8D0B4D5-F379-4DF1-9D80-2563B08F3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29FD65-EDBF-4E3E-9179-38969F009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9729FD65-EDBF-4E3E-9179-38969F009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33B88E-0DAE-47B9-8DB8-81BD5553C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2B33B88E-0DAE-47B9-8DB8-81BD5553C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215084-50AA-4B17-A011-606720A5F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D6215084-50AA-4B17-A011-606720A5F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84CFE-5685-4F9D-8CD2-7A0ABA556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D084CFE-5685-4F9D-8CD2-7A0ABA556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071080-8FEC-4FD8-9A50-D52E617F64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7A071080-8FEC-4FD8-9A50-D52E617F64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11E5C-EE48-4AD4-85B7-4BBA2F24B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0F011E5C-EE48-4AD4-85B7-4BBA2F24B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F2FDDB-0F8E-4988-8BA3-B2A7437173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E4F2FDDB-0F8E-4988-8BA3-B2A7437173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DEF97C-84FD-453B-897F-7616C40C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5DDEF97C-84FD-453B-897F-7616C40C6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69D824-64C9-481F-B219-B79DAFCFB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1C69D824-64C9-481F-B219-B79DAFCFB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6E3D30-3F4C-4826-80A4-DC9092853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CE6E3D30-3F4C-4826-80A4-DC9092853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F24712-1A63-46A0-949A-3B1A44065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DFF24712-1A63-46A0-949A-3B1A440657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FE97A-8D76-461E-B9CF-88A43CA5D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390FE97A-8D76-461E-B9CF-88A43CA5D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BF5669-30F0-4F6D-BD0D-3ADC08A5AE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9DBF5669-30F0-4F6D-BD0D-3ADC08A5AE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DD914-0C7A-4CF6-B578-79FDCF815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A57DD914-0C7A-4CF6-B578-79FDCF815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794444-7EEF-4A6E-8B36-CC05D7C6A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A8794444-7EEF-4A6E-8B36-CC05D7C6AB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089A7B-A825-4338-A893-4B0E5CBF4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2F089A7B-A825-4338-A893-4B0E5CBF4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ضرورت وجود امام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40664" y="1828800"/>
          <a:ext cx="8022336" cy="4672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0CED9-13DE-4D21-90B0-73DEB077A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D10CED9-13DE-4D21-90B0-73DEB077A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D10CED9-13DE-4D21-90B0-73DEB077A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C9F74-D37D-4C1F-BAD7-3150B2C61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58C9F74-D37D-4C1F-BAD7-3150B2C61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58C9F74-D37D-4C1F-BAD7-3150B2C61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B1067-1031-4DB5-8644-F5EF5AE81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13B1067-1031-4DB5-8644-F5EF5AE81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13B1067-1031-4DB5-8644-F5EF5AE81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CD6A6C-4B8D-4102-80AB-D70F2A080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98CD6A6C-4B8D-4102-80AB-D70F2A080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98CD6A6C-4B8D-4102-80AB-D70F2A080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2C7200-E615-4C00-928D-8611DA8A0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52C7200-E615-4C00-928D-8611DA8A0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52C7200-E615-4C00-928D-8611DA8A0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82F11-A7ED-4A03-AB0C-A4F71F8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46782F11-A7ED-4A03-AB0C-A4F71F8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46782F11-A7ED-4A03-AB0C-A4F71F8D24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F6A14E-4981-490D-9870-2B77946E7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9F6A14E-4981-490D-9870-2B77946E7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9F6A14E-4981-490D-9870-2B77946E7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2172AF-AC3C-474A-B3CE-5EDF4CF93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12172AF-AC3C-474A-B3CE-5EDF4CF93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12172AF-AC3C-474A-B3CE-5EDF4CF93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693A6B-AED8-4018-BDD3-BF264D754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E693A6B-AED8-4018-BDD3-BF264D754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E693A6B-AED8-4018-BDD3-BF264D754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55957-60E1-4B86-8F5A-E6B250681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70F55957-60E1-4B86-8F5A-E6B250681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70F55957-60E1-4B86-8F5A-E6B250681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CF162A-5917-4A2E-A345-D2C6181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D1CF162A-5917-4A2E-A345-D2C6181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D1CF162A-5917-4A2E-A345-D2C618111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19A03B-B6E9-49A3-9DDE-D7E249CD8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C19A03B-B6E9-49A3-9DDE-D7E249CD8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FC19A03B-B6E9-49A3-9DDE-D7E249CD8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B24356-AA9A-4C18-8063-7D103B594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B6B24356-AA9A-4C18-8063-7D103B594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B6B24356-AA9A-4C18-8063-7D103B594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ضرورت وجود امام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ED2B9F-9AF9-423A-961B-6A35DD2F1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1ED2B9F-9AF9-423A-961B-6A35DD2F1F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A4140D-54B8-4E19-BB72-38D1D221AE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7A4140D-54B8-4E19-BB72-38D1D221AE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950FF-B07B-4538-80C0-3DEFAF167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5AF950FF-B07B-4538-80C0-3DEFAF167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2286A6-59BB-4139-B00E-BC1F3391E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D12286A6-59BB-4139-B00E-BC1F3391E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C8ABDC-3838-40BB-B9D7-501360A007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CAC8ABDC-3838-40BB-B9D7-501360A007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0338D0-CAE2-40B5-8085-38CB540EB5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B0338D0-CAE2-40B5-8085-38CB540EB5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1CD8E8-23CF-4CE1-B22F-2A5D83F7C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91CD8E8-23CF-4CE1-B22F-2A5D83F7CF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ECA0AF-7E2F-4557-808F-BBCA314F34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6AECA0AF-7E2F-4557-808F-BBCA314F34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884DF5-AE32-4397-A146-A0A0C7657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3A884DF5-AE32-4397-A146-A0A0C7657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5CC639-0FB1-457F-9ED0-997794D5F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045CC639-0FB1-457F-9ED0-997794D5F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1DC6CC-E20C-4C13-AFC9-6E8405A19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7A1DC6CC-E20C-4C13-AFC9-6E8405A19E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3D7B05-43FE-45EF-B126-C1B4245A3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4F3D7B05-43FE-45EF-B126-C1B4245A3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EF59B-959D-4BCB-B527-9222B29B8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326EF59B-959D-4BCB-B527-9222B29B8B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3D972-3861-4454-B037-F335DAEB2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7053D972-3861-4454-B037-F335DAEB2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D30B9D-4D5D-4890-9A15-C692728E1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BDD30B9D-4D5D-4890-9A15-C692728E1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F4923B-46CE-46CC-8A51-B46A305D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7EF4923B-46CE-46CC-8A51-B46A305D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71C600-CE7D-41AD-9539-7CB5971C5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3B71C600-CE7D-41AD-9539-7CB5971C5E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333CF-9E4E-4993-9AD5-A7897479A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410333CF-9E4E-4993-9AD5-A7897479A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3A7FB4-1F79-49F7-AFCC-D80DCF3E2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5B3A7FB4-1F79-49F7-AFCC-D80DCF3E2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9E73DB-045F-4AEC-9914-941016A7F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EC9E73DB-045F-4AEC-9914-941016A7F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E06350-2A99-4ED4-A563-1715D8E3E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A3E06350-2A99-4ED4-A563-1715D8E3E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992E11-DFE1-4932-92D4-26E7F00F1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>
                                            <p:graphicEl>
                                              <a:dgm id="{2B992E11-DFE1-4932-92D4-26E7F00F12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B25084-D4D3-4A16-B0C4-A9342E107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4FB25084-D4D3-4A16-B0C4-A9342E107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ADD41-05D7-480B-B298-EFEADD9A2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graphicEl>
                                              <a:dgm id="{9F6ADD41-05D7-480B-B298-EFEADD9A2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3EC624-A7D3-4632-9FCD-7FBCE639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FB3EC624-A7D3-4632-9FCD-7FBCE6391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F34EA4-2BA2-4E91-BE31-8391D1E06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">
                                            <p:graphicEl>
                                              <a:dgm id="{4DF34EA4-2BA2-4E91-BE31-8391D1E06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D1B3D6-E9A3-4F9F-9DFE-2F9B9352D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6FD1B3D6-E9A3-4F9F-9DFE-2F9B9352D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ضرورت وجود امام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643F99-0647-4ED4-BED9-780E4BAC2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643F99-0647-4ED4-BED9-780E4BAC2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7673D-F0F0-4235-886D-70046E2CE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C97673D-F0F0-4235-886D-70046E2CE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E1E502-80D0-4628-92E5-AB984D6BB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2E1E502-80D0-4628-92E5-AB984D6BB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F94C2-9C1E-410C-8513-759FDF2D3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EEF94C2-9C1E-410C-8513-759FDF2D3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FF2BE9-FC7A-481C-A465-B03A86F0A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95FF2BE9-FC7A-481C-A465-B03A86F0A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456DB-B343-4267-9EED-C5686BDF2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4A456DB-B343-4267-9EED-C5686BDF2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E346D8-9769-4CCB-B657-96BEB6F5F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AE346D8-9769-4CCB-B657-96BEB6F5F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8CD91B-B5EF-4F69-BFA9-BBDB2BD64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48CD91B-B5EF-4F69-BFA9-BBDB2BD642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C4E4B-DE87-418F-8E1E-0D0B75D83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1B4C4E4B-DE87-418F-8E1E-0D0B75D83C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609DFD-C39A-4C76-9649-912900ED6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BE609DFD-C39A-4C76-9649-912900ED6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3602CE-CDDB-4121-BF6F-84F2A2EC1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713602CE-CDDB-4121-BF6F-84F2A2EC1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5B7DBB-FFAB-447D-BF05-864243BD1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85B7DBB-FFAB-447D-BF05-864243BD19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CE4BED-8F59-4504-AF61-394BE1BF68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84CE4BED-8F59-4504-AF61-394BE1BF68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F14E87-DF4A-491D-9643-1A6233094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EEF14E87-DF4A-491D-9643-1A6233094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80207-07CF-4A6B-B553-6AAB1603B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16280207-07CF-4A6B-B553-6AAB1603BC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64FE8-14E9-47AD-A414-58DA7045B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2864FE8-14E9-47AD-A414-58DA7045B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7D4DF-58EC-44FC-BCA7-8771BF3F0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E2B7D4DF-58EC-44FC-BCA7-8771BF3F0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4E49B-DB7A-4272-BEC4-5BDBEC9D4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53C4E49B-DB7A-4272-BEC4-5BDBEC9D4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2C5A1-125E-4D9F-B6E0-E773ECE5A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22E2C5A1-125E-4D9F-B6E0-E773ECE5A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913BD4-4973-4E82-AD8B-C9D4C617A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BF913BD4-4973-4E82-AD8B-C9D4C617A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9F959-A285-4738-97CD-428917B8A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6B89F959-A285-4738-97CD-428917B8A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EB39D-D46C-466B-966C-1A77DD985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857EB39D-D46C-466B-966C-1A77DD985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49808" y="-214338"/>
            <a:ext cx="8013192" cy="1636776"/>
          </a:xfrm>
        </p:spPr>
        <p:txBody>
          <a:bodyPr>
            <a:normAutofit/>
          </a:bodyPr>
          <a:lstStyle/>
          <a:p>
            <a:pPr algn="r"/>
            <a:r>
              <a:rPr lang="fa-IR" sz="40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درس سی و هفتم</a:t>
            </a: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/>
            </a:r>
            <a:b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</a:br>
            <a:r>
              <a:rPr lang="fa-IR" sz="3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B Titr" pitchFamily="2" charset="-78"/>
              </a:rPr>
              <a:t>ضرورت وجود امام</a:t>
            </a:r>
            <a:endParaRPr lang="fa-IR" sz="3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B Titr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79DBA2-E12E-4FC0-99AA-EFA3722B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8679DBA2-E12E-4FC0-99AA-EFA3722B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8679DBA2-E12E-4FC0-99AA-EFA3722B3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4FADFC-848E-44B2-8184-1BE2C7072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A4FADFC-848E-44B2-8184-1BE2C7072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8A4FADFC-848E-44B2-8184-1BE2C7072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A24B51-612E-4CA1-80CD-BCF64B03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64A24B51-612E-4CA1-80CD-BCF64B03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64A24B51-612E-4CA1-80CD-BCF64B033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A4CE95-0D1D-45A8-B6A3-68FEBCC63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AA4CE95-0D1D-45A8-B6A3-68FEBCC63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AA4CE95-0D1D-45A8-B6A3-68FEBCC63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6D078-AD39-4E2A-8AFB-3515520C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766D078-AD39-4E2A-8AFB-3515520C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766D078-AD39-4E2A-8AFB-3515520C56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F81FAB-CEF3-4D48-AB61-A0327307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3F81FAB-CEF3-4D48-AB61-A0327307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3F81FAB-CEF3-4D48-AB61-A0327307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8F9FDA-AC36-4839-A57D-E187A3EFB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68F9FDA-AC36-4839-A57D-E187A3EFB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68F9FDA-AC36-4839-A57D-E187A3EFBB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DC0B9-D8F1-440D-A84B-8E1D4C531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208DC0B9-D8F1-440D-A84B-8E1D4C531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208DC0B9-D8F1-440D-A84B-8E1D4C531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9F1AEC-B17A-4BD7-90E7-F8494BC56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B09F1AEC-B17A-4BD7-90E7-F8494BC56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B09F1AEC-B17A-4BD7-90E7-F8494BC56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AFDF9-727D-44D0-B12F-5D3CE507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DE3AFDF9-727D-44D0-B12F-5D3CE507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DE3AFDF9-727D-44D0-B12F-5D3CE5077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464C7-5BFF-4309-8B1F-9F5993BD1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E80464C7-5BFF-4309-8B1F-9F5993BD1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E80464C7-5BFF-4309-8B1F-9F5993BD14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88BDC9-D519-4CA2-958E-188F03C0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2E88BDC9-D519-4CA2-958E-188F03C0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2E88BDC9-D519-4CA2-958E-188F03C07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E8A5F2-023F-423F-A308-7274E7451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19E8A5F2-023F-423F-A308-7274E7451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19E8A5F2-023F-423F-A308-7274E7451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D2CC91-58B0-4150-A010-4E66C2B2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42D2CC91-58B0-4150-A010-4E66C2B2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42D2CC91-58B0-4150-A010-4E66C2B20B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244AAE-0FE3-4D5B-985C-41DF3FD4B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B9244AAE-0FE3-4D5B-985C-41DF3FD4B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B9244AAE-0FE3-4D5B-985C-41DF3FD4B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84EEF-0A3F-44EC-835E-AD7FF9CBB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06B84EEF-0A3F-44EC-835E-AD7FF9CBB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06B84EEF-0A3F-44EC-835E-AD7FF9CBB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593C1-46F5-4CDB-BFEB-BDF261CF4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605593C1-46F5-4CDB-BFEB-BDF261CF4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605593C1-46F5-4CDB-BFEB-BDF261CF4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0B0033-9B10-430E-B835-DBDCA2A4A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D50B0033-9B10-430E-B835-DBDCA2A4A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D50B0033-9B10-430E-B835-DBDCA2A4A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</TotalTime>
  <Words>716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نیاز به وجود امام </vt:lpstr>
      <vt:lpstr>درس سی و هفتم مقدمه</vt:lpstr>
      <vt:lpstr>درس سی و هفتم مقدمه</vt:lpstr>
      <vt:lpstr>درس سی و هفتم ضرورت وجود امام</vt:lpstr>
      <vt:lpstr>درس سی و هفتم ضرورت وجود امام</vt:lpstr>
      <vt:lpstr>درس سی و هفتم ضرورت وجود امام</vt:lpstr>
      <vt:lpstr>درس سی و هفتم ضرورت وجود امام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نیاز به وجود امام </dc:title>
  <dc:creator>mahdi</dc:creator>
  <cp:lastModifiedBy>mahdi</cp:lastModifiedBy>
  <cp:revision>2</cp:revision>
  <dcterms:created xsi:type="dcterms:W3CDTF">2012-03-10T19:10:02Z</dcterms:created>
  <dcterms:modified xsi:type="dcterms:W3CDTF">2012-03-11T02:32:55Z</dcterms:modified>
</cp:coreProperties>
</file>